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91"/>
  </p:notesMasterIdLst>
  <p:handoutMasterIdLst>
    <p:handoutMasterId r:id="rId92"/>
  </p:handoutMasterIdLst>
  <p:sldIdLst>
    <p:sldId id="265" r:id="rId2"/>
    <p:sldId id="315" r:id="rId3"/>
    <p:sldId id="320" r:id="rId4"/>
    <p:sldId id="259" r:id="rId5"/>
    <p:sldId id="260" r:id="rId6"/>
    <p:sldId id="269" r:id="rId7"/>
    <p:sldId id="270" r:id="rId8"/>
    <p:sldId id="271" r:id="rId9"/>
    <p:sldId id="272" r:id="rId10"/>
    <p:sldId id="273" r:id="rId11"/>
    <p:sldId id="274" r:id="rId12"/>
    <p:sldId id="301" r:id="rId13"/>
    <p:sldId id="275" r:id="rId14"/>
    <p:sldId id="276" r:id="rId15"/>
    <p:sldId id="306" r:id="rId16"/>
    <p:sldId id="285" r:id="rId17"/>
    <p:sldId id="292" r:id="rId18"/>
    <p:sldId id="286" r:id="rId19"/>
    <p:sldId id="293" r:id="rId20"/>
    <p:sldId id="294" r:id="rId21"/>
    <p:sldId id="287" r:id="rId22"/>
    <p:sldId id="296" r:id="rId23"/>
    <p:sldId id="297" r:id="rId24"/>
    <p:sldId id="322" r:id="rId25"/>
    <p:sldId id="312" r:id="rId26"/>
    <p:sldId id="321" r:id="rId27"/>
    <p:sldId id="335" r:id="rId28"/>
    <p:sldId id="347" r:id="rId29"/>
    <p:sldId id="348" r:id="rId30"/>
    <p:sldId id="531" r:id="rId31"/>
    <p:sldId id="357" r:id="rId32"/>
    <p:sldId id="360" r:id="rId33"/>
    <p:sldId id="361" r:id="rId34"/>
    <p:sldId id="375" r:id="rId35"/>
    <p:sldId id="377" r:id="rId36"/>
    <p:sldId id="408" r:id="rId37"/>
    <p:sldId id="409" r:id="rId38"/>
    <p:sldId id="417" r:id="rId39"/>
    <p:sldId id="411" r:id="rId40"/>
    <p:sldId id="413" r:id="rId41"/>
    <p:sldId id="414" r:id="rId42"/>
    <p:sldId id="415" r:id="rId43"/>
    <p:sldId id="416" r:id="rId44"/>
    <p:sldId id="412" r:id="rId45"/>
    <p:sldId id="418" r:id="rId46"/>
    <p:sldId id="420" r:id="rId47"/>
    <p:sldId id="422" r:id="rId48"/>
    <p:sldId id="440" r:id="rId49"/>
    <p:sldId id="456" r:id="rId50"/>
    <p:sldId id="447" r:id="rId51"/>
    <p:sldId id="424" r:id="rId52"/>
    <p:sldId id="425" r:id="rId53"/>
    <p:sldId id="426" r:id="rId54"/>
    <p:sldId id="427" r:id="rId55"/>
    <p:sldId id="405" r:id="rId56"/>
    <p:sldId id="428" r:id="rId57"/>
    <p:sldId id="429" r:id="rId58"/>
    <p:sldId id="431" r:id="rId59"/>
    <p:sldId id="434" r:id="rId60"/>
    <p:sldId id="435" r:id="rId61"/>
    <p:sldId id="436" r:id="rId62"/>
    <p:sldId id="437" r:id="rId63"/>
    <p:sldId id="443" r:id="rId64"/>
    <p:sldId id="445" r:id="rId65"/>
    <p:sldId id="450" r:id="rId66"/>
    <p:sldId id="449" r:id="rId67"/>
    <p:sldId id="466" r:id="rId68"/>
    <p:sldId id="452" r:id="rId69"/>
    <p:sldId id="453" r:id="rId70"/>
    <p:sldId id="454" r:id="rId71"/>
    <p:sldId id="455" r:id="rId72"/>
    <p:sldId id="457" r:id="rId73"/>
    <p:sldId id="459" r:id="rId74"/>
    <p:sldId id="460" r:id="rId75"/>
    <p:sldId id="461" r:id="rId76"/>
    <p:sldId id="463" r:id="rId77"/>
    <p:sldId id="465" r:id="rId78"/>
    <p:sldId id="467" r:id="rId79"/>
    <p:sldId id="470" r:id="rId80"/>
    <p:sldId id="471" r:id="rId81"/>
    <p:sldId id="476" r:id="rId82"/>
    <p:sldId id="478" r:id="rId83"/>
    <p:sldId id="538" r:id="rId84"/>
    <p:sldId id="475" r:id="rId85"/>
    <p:sldId id="488" r:id="rId86"/>
    <p:sldId id="523" r:id="rId87"/>
    <p:sldId id="522" r:id="rId88"/>
    <p:sldId id="533" r:id="rId89"/>
    <p:sldId id="537" r:id="rId90"/>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E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36" autoAdjust="0"/>
    <p:restoredTop sz="94434" autoAdjust="0"/>
  </p:normalViewPr>
  <p:slideViewPr>
    <p:cSldViewPr snapToGrid="0">
      <p:cViewPr varScale="1">
        <p:scale>
          <a:sx n="115" d="100"/>
          <a:sy n="115" d="100"/>
        </p:scale>
        <p:origin x="408" y="12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4" d="100"/>
          <a:sy n="54" d="100"/>
        </p:scale>
        <p:origin x="280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B0AA77-1898-4FE9-8798-1C77B813386C}" type="doc">
      <dgm:prSet loTypeId="urn:microsoft.com/office/officeart/2005/8/layout/pyramid1" loCatId="pyramid" qsTypeId="urn:microsoft.com/office/officeart/2005/8/quickstyle/simple1" qsCatId="simple" csTypeId="urn:microsoft.com/office/officeart/2005/8/colors/accent0_3" csCatId="mainScheme" phldr="1"/>
      <dgm:spPr/>
    </dgm:pt>
    <dgm:pt modelId="{F5CF22CA-AA05-417F-8D89-5DC209A171EB}">
      <dgm:prSet phldrT="[Text]" custT="1"/>
      <dgm:spPr>
        <a:solidFill>
          <a:schemeClr val="accent1"/>
        </a:solidFill>
        <a:ln w="12700">
          <a:solidFill>
            <a:schemeClr val="bg1"/>
          </a:solidFill>
        </a:ln>
      </dgm:spPr>
      <dgm:t>
        <a:bodyPr tIns="457200" bIns="91440" anchor="b" anchorCtr="0"/>
        <a:lstStyle/>
        <a:p>
          <a:r>
            <a:rPr lang="en-US" sz="1200" dirty="0">
              <a:solidFill>
                <a:srgbClr val="FFFFFF"/>
              </a:solidFill>
            </a:rPr>
            <a:t>Top thing</a:t>
          </a:r>
        </a:p>
      </dgm:t>
    </dgm:pt>
    <dgm:pt modelId="{B24D76BC-091D-46E3-95A6-27CDFDB64474}" type="parTrans" cxnId="{CDAF1BB5-5971-4149-9387-29FA98E64DF5}">
      <dgm:prSet/>
      <dgm:spPr/>
      <dgm:t>
        <a:bodyPr/>
        <a:lstStyle/>
        <a:p>
          <a:endParaRPr lang="en-US" sz="1200"/>
        </a:p>
      </dgm:t>
    </dgm:pt>
    <dgm:pt modelId="{B7816E19-641B-4521-9D4A-DD34E6715A9C}" type="sibTrans" cxnId="{CDAF1BB5-5971-4149-9387-29FA98E64DF5}">
      <dgm:prSet/>
      <dgm:spPr/>
      <dgm:t>
        <a:bodyPr/>
        <a:lstStyle/>
        <a:p>
          <a:endParaRPr lang="en-US" sz="1200"/>
        </a:p>
      </dgm:t>
    </dgm:pt>
    <dgm:pt modelId="{6ECAB874-4AEC-4976-BFEF-D2DDCFFB48DB}">
      <dgm:prSet phldrT="[Text]" custT="1"/>
      <dgm:spPr>
        <a:solidFill>
          <a:schemeClr val="accent1">
            <a:lumMod val="60000"/>
            <a:lumOff val="40000"/>
          </a:schemeClr>
        </a:solidFill>
        <a:ln w="12700">
          <a:solidFill>
            <a:schemeClr val="bg1"/>
          </a:solidFill>
        </a:ln>
      </dgm:spPr>
      <dgm:t>
        <a:bodyPr bIns="91440" anchor="b" anchorCtr="0"/>
        <a:lstStyle/>
        <a:p>
          <a:r>
            <a:rPr lang="en-US" sz="1200" dirty="0">
              <a:solidFill>
                <a:srgbClr val="FFFFFF"/>
              </a:solidFill>
            </a:rPr>
            <a:t>Middle thing</a:t>
          </a:r>
        </a:p>
      </dgm:t>
    </dgm:pt>
    <dgm:pt modelId="{B1A72E13-34A4-4607-8D21-4B325897B9DC}" type="parTrans" cxnId="{30624DFB-5691-4243-BD55-E76B5EFFF0F9}">
      <dgm:prSet/>
      <dgm:spPr/>
      <dgm:t>
        <a:bodyPr/>
        <a:lstStyle/>
        <a:p>
          <a:endParaRPr lang="en-US" sz="1200"/>
        </a:p>
      </dgm:t>
    </dgm:pt>
    <dgm:pt modelId="{F9439EDD-648E-484C-8334-B80F3B796436}" type="sibTrans" cxnId="{30624DFB-5691-4243-BD55-E76B5EFFF0F9}">
      <dgm:prSet/>
      <dgm:spPr/>
      <dgm:t>
        <a:bodyPr/>
        <a:lstStyle/>
        <a:p>
          <a:endParaRPr lang="en-US" sz="1200"/>
        </a:p>
      </dgm:t>
    </dgm:pt>
    <dgm:pt modelId="{FE5AEA80-EEA4-425C-A2BF-C2EC3DE82944}">
      <dgm:prSet phldrT="[Text]" custT="1"/>
      <dgm:spPr>
        <a:solidFill>
          <a:schemeClr val="accent1">
            <a:lumMod val="40000"/>
            <a:lumOff val="60000"/>
          </a:schemeClr>
        </a:solidFill>
        <a:ln w="12700">
          <a:solidFill>
            <a:schemeClr val="bg1"/>
          </a:solidFill>
        </a:ln>
      </dgm:spPr>
      <dgm:t>
        <a:bodyPr bIns="91440" anchor="b" anchorCtr="0"/>
        <a:lstStyle/>
        <a:p>
          <a:r>
            <a:rPr lang="en-US" sz="1200" dirty="0">
              <a:solidFill>
                <a:srgbClr val="FFFFFF"/>
              </a:solidFill>
            </a:rPr>
            <a:t>Bottom thing</a:t>
          </a:r>
        </a:p>
      </dgm:t>
    </dgm:pt>
    <dgm:pt modelId="{6AD28A7E-6C93-4913-814B-476920260918}" type="parTrans" cxnId="{FE65646B-64ED-45EC-A2C6-B4136DD21955}">
      <dgm:prSet/>
      <dgm:spPr/>
      <dgm:t>
        <a:bodyPr/>
        <a:lstStyle/>
        <a:p>
          <a:endParaRPr lang="en-US" sz="1200"/>
        </a:p>
      </dgm:t>
    </dgm:pt>
    <dgm:pt modelId="{42608AFF-4881-4973-9004-680AD29B6B49}" type="sibTrans" cxnId="{FE65646B-64ED-45EC-A2C6-B4136DD21955}">
      <dgm:prSet/>
      <dgm:spPr/>
      <dgm:t>
        <a:bodyPr/>
        <a:lstStyle/>
        <a:p>
          <a:endParaRPr lang="en-US" sz="1200"/>
        </a:p>
      </dgm:t>
    </dgm:pt>
    <dgm:pt modelId="{B17C045F-CEDC-45E8-AF47-23396402DAE4}" type="pres">
      <dgm:prSet presAssocID="{9AB0AA77-1898-4FE9-8798-1C77B813386C}" presName="Name0" presStyleCnt="0">
        <dgm:presLayoutVars>
          <dgm:dir/>
          <dgm:animLvl val="lvl"/>
          <dgm:resizeHandles val="exact"/>
        </dgm:presLayoutVars>
      </dgm:prSet>
      <dgm:spPr/>
    </dgm:pt>
    <dgm:pt modelId="{B0677A24-2EDC-436B-9948-D349CFF942E2}" type="pres">
      <dgm:prSet presAssocID="{F5CF22CA-AA05-417F-8D89-5DC209A171EB}" presName="Name8" presStyleCnt="0"/>
      <dgm:spPr/>
    </dgm:pt>
    <dgm:pt modelId="{ECF623A0-DEA5-4327-AAA2-FE30DA796F53}" type="pres">
      <dgm:prSet presAssocID="{F5CF22CA-AA05-417F-8D89-5DC209A171EB}" presName="level" presStyleLbl="node1" presStyleIdx="0" presStyleCnt="3" custScaleY="157956">
        <dgm:presLayoutVars>
          <dgm:chMax val="1"/>
          <dgm:bulletEnabled val="1"/>
        </dgm:presLayoutVars>
      </dgm:prSet>
      <dgm:spPr/>
      <dgm:t>
        <a:bodyPr/>
        <a:lstStyle/>
        <a:p>
          <a:endParaRPr lang="en-US"/>
        </a:p>
      </dgm:t>
    </dgm:pt>
    <dgm:pt modelId="{05F7C707-B930-4D0F-AD40-422CC764CDB1}" type="pres">
      <dgm:prSet presAssocID="{F5CF22CA-AA05-417F-8D89-5DC209A171EB}" presName="levelTx" presStyleLbl="revTx" presStyleIdx="0" presStyleCnt="0">
        <dgm:presLayoutVars>
          <dgm:chMax val="1"/>
          <dgm:bulletEnabled val="1"/>
        </dgm:presLayoutVars>
      </dgm:prSet>
      <dgm:spPr/>
      <dgm:t>
        <a:bodyPr/>
        <a:lstStyle/>
        <a:p>
          <a:endParaRPr lang="en-US"/>
        </a:p>
      </dgm:t>
    </dgm:pt>
    <dgm:pt modelId="{C4AC7E4F-46D4-4EF1-AFBB-CA8402D668D6}" type="pres">
      <dgm:prSet presAssocID="{6ECAB874-4AEC-4976-BFEF-D2DDCFFB48DB}" presName="Name8" presStyleCnt="0"/>
      <dgm:spPr/>
    </dgm:pt>
    <dgm:pt modelId="{3B4D60DC-3880-4788-95C0-C5331C7B8E49}" type="pres">
      <dgm:prSet presAssocID="{6ECAB874-4AEC-4976-BFEF-D2DDCFFB48DB}" presName="level" presStyleLbl="node1" presStyleIdx="1" presStyleCnt="3">
        <dgm:presLayoutVars>
          <dgm:chMax val="1"/>
          <dgm:bulletEnabled val="1"/>
        </dgm:presLayoutVars>
      </dgm:prSet>
      <dgm:spPr/>
      <dgm:t>
        <a:bodyPr/>
        <a:lstStyle/>
        <a:p>
          <a:endParaRPr lang="en-US"/>
        </a:p>
      </dgm:t>
    </dgm:pt>
    <dgm:pt modelId="{A7EB5071-B632-476B-8029-40FE41DF5B7B}" type="pres">
      <dgm:prSet presAssocID="{6ECAB874-4AEC-4976-BFEF-D2DDCFFB48DB}" presName="levelTx" presStyleLbl="revTx" presStyleIdx="0" presStyleCnt="0">
        <dgm:presLayoutVars>
          <dgm:chMax val="1"/>
          <dgm:bulletEnabled val="1"/>
        </dgm:presLayoutVars>
      </dgm:prSet>
      <dgm:spPr/>
      <dgm:t>
        <a:bodyPr/>
        <a:lstStyle/>
        <a:p>
          <a:endParaRPr lang="en-US"/>
        </a:p>
      </dgm:t>
    </dgm:pt>
    <dgm:pt modelId="{9F6D63C1-9902-48DD-98BB-AC7100A56A48}" type="pres">
      <dgm:prSet presAssocID="{FE5AEA80-EEA4-425C-A2BF-C2EC3DE82944}" presName="Name8" presStyleCnt="0"/>
      <dgm:spPr/>
    </dgm:pt>
    <dgm:pt modelId="{58F179C7-16A8-432B-BA8B-1B820D98D9A2}" type="pres">
      <dgm:prSet presAssocID="{FE5AEA80-EEA4-425C-A2BF-C2EC3DE82944}" presName="level" presStyleLbl="node1" presStyleIdx="2" presStyleCnt="3">
        <dgm:presLayoutVars>
          <dgm:chMax val="1"/>
          <dgm:bulletEnabled val="1"/>
        </dgm:presLayoutVars>
      </dgm:prSet>
      <dgm:spPr/>
      <dgm:t>
        <a:bodyPr/>
        <a:lstStyle/>
        <a:p>
          <a:endParaRPr lang="en-US"/>
        </a:p>
      </dgm:t>
    </dgm:pt>
    <dgm:pt modelId="{A71E63FD-05AD-4CE9-8DA0-97D40EB93279}" type="pres">
      <dgm:prSet presAssocID="{FE5AEA80-EEA4-425C-A2BF-C2EC3DE82944}" presName="levelTx" presStyleLbl="revTx" presStyleIdx="0" presStyleCnt="0">
        <dgm:presLayoutVars>
          <dgm:chMax val="1"/>
          <dgm:bulletEnabled val="1"/>
        </dgm:presLayoutVars>
      </dgm:prSet>
      <dgm:spPr/>
      <dgm:t>
        <a:bodyPr/>
        <a:lstStyle/>
        <a:p>
          <a:endParaRPr lang="en-US"/>
        </a:p>
      </dgm:t>
    </dgm:pt>
  </dgm:ptLst>
  <dgm:cxnLst>
    <dgm:cxn modelId="{CDAF1BB5-5971-4149-9387-29FA98E64DF5}" srcId="{9AB0AA77-1898-4FE9-8798-1C77B813386C}" destId="{F5CF22CA-AA05-417F-8D89-5DC209A171EB}" srcOrd="0" destOrd="0" parTransId="{B24D76BC-091D-46E3-95A6-27CDFDB64474}" sibTransId="{B7816E19-641B-4521-9D4A-DD34E6715A9C}"/>
    <dgm:cxn modelId="{FDDDDA77-9DAF-44EF-9D1D-D4B42D657872}" type="presOf" srcId="{6ECAB874-4AEC-4976-BFEF-D2DDCFFB48DB}" destId="{A7EB5071-B632-476B-8029-40FE41DF5B7B}" srcOrd="1" destOrd="0" presId="urn:microsoft.com/office/officeart/2005/8/layout/pyramid1"/>
    <dgm:cxn modelId="{2BB2A389-AF5C-4BFE-AF58-71E5E7C0999C}" type="presOf" srcId="{F5CF22CA-AA05-417F-8D89-5DC209A171EB}" destId="{05F7C707-B930-4D0F-AD40-422CC764CDB1}" srcOrd="1" destOrd="0" presId="urn:microsoft.com/office/officeart/2005/8/layout/pyramid1"/>
    <dgm:cxn modelId="{86E00EFF-E00D-4650-8F69-E00F2720064F}" type="presOf" srcId="{FE5AEA80-EEA4-425C-A2BF-C2EC3DE82944}" destId="{58F179C7-16A8-432B-BA8B-1B820D98D9A2}" srcOrd="0" destOrd="0" presId="urn:microsoft.com/office/officeart/2005/8/layout/pyramid1"/>
    <dgm:cxn modelId="{30624DFB-5691-4243-BD55-E76B5EFFF0F9}" srcId="{9AB0AA77-1898-4FE9-8798-1C77B813386C}" destId="{6ECAB874-4AEC-4976-BFEF-D2DDCFFB48DB}" srcOrd="1" destOrd="0" parTransId="{B1A72E13-34A4-4607-8D21-4B325897B9DC}" sibTransId="{F9439EDD-648E-484C-8334-B80F3B796436}"/>
    <dgm:cxn modelId="{FBECF49A-F276-48C0-9A61-9E60787A0152}" type="presOf" srcId="{FE5AEA80-EEA4-425C-A2BF-C2EC3DE82944}" destId="{A71E63FD-05AD-4CE9-8DA0-97D40EB93279}" srcOrd="1" destOrd="0" presId="urn:microsoft.com/office/officeart/2005/8/layout/pyramid1"/>
    <dgm:cxn modelId="{309AB36E-6590-493A-9B7C-1FE289A2D0B0}" type="presOf" srcId="{9AB0AA77-1898-4FE9-8798-1C77B813386C}" destId="{B17C045F-CEDC-45E8-AF47-23396402DAE4}" srcOrd="0" destOrd="0" presId="urn:microsoft.com/office/officeart/2005/8/layout/pyramid1"/>
    <dgm:cxn modelId="{72632E7D-F32F-4C9B-A302-7B951DF34E56}" type="presOf" srcId="{6ECAB874-4AEC-4976-BFEF-D2DDCFFB48DB}" destId="{3B4D60DC-3880-4788-95C0-C5331C7B8E49}" srcOrd="0" destOrd="0" presId="urn:microsoft.com/office/officeart/2005/8/layout/pyramid1"/>
    <dgm:cxn modelId="{90DCC088-5529-4C67-B6C5-C2EC960BCB1D}" type="presOf" srcId="{F5CF22CA-AA05-417F-8D89-5DC209A171EB}" destId="{ECF623A0-DEA5-4327-AAA2-FE30DA796F53}" srcOrd="0" destOrd="0" presId="urn:microsoft.com/office/officeart/2005/8/layout/pyramid1"/>
    <dgm:cxn modelId="{FE65646B-64ED-45EC-A2C6-B4136DD21955}" srcId="{9AB0AA77-1898-4FE9-8798-1C77B813386C}" destId="{FE5AEA80-EEA4-425C-A2BF-C2EC3DE82944}" srcOrd="2" destOrd="0" parTransId="{6AD28A7E-6C93-4913-814B-476920260918}" sibTransId="{42608AFF-4881-4973-9004-680AD29B6B49}"/>
    <dgm:cxn modelId="{13DCC480-B187-43CD-8521-33436C47C2EB}" type="presParOf" srcId="{B17C045F-CEDC-45E8-AF47-23396402DAE4}" destId="{B0677A24-2EDC-436B-9948-D349CFF942E2}" srcOrd="0" destOrd="0" presId="urn:microsoft.com/office/officeart/2005/8/layout/pyramid1"/>
    <dgm:cxn modelId="{4580C6B8-C90B-4C17-81F5-0784AA8D75B6}" type="presParOf" srcId="{B0677A24-2EDC-436B-9948-D349CFF942E2}" destId="{ECF623A0-DEA5-4327-AAA2-FE30DA796F53}" srcOrd="0" destOrd="0" presId="urn:microsoft.com/office/officeart/2005/8/layout/pyramid1"/>
    <dgm:cxn modelId="{D1684122-E771-43B7-9DDC-14D0DB4C8F32}" type="presParOf" srcId="{B0677A24-2EDC-436B-9948-D349CFF942E2}" destId="{05F7C707-B930-4D0F-AD40-422CC764CDB1}" srcOrd="1" destOrd="0" presId="urn:microsoft.com/office/officeart/2005/8/layout/pyramid1"/>
    <dgm:cxn modelId="{E29072C0-11B1-4D97-A148-E84C8152BE64}" type="presParOf" srcId="{B17C045F-CEDC-45E8-AF47-23396402DAE4}" destId="{C4AC7E4F-46D4-4EF1-AFBB-CA8402D668D6}" srcOrd="1" destOrd="0" presId="urn:microsoft.com/office/officeart/2005/8/layout/pyramid1"/>
    <dgm:cxn modelId="{5E850183-A49B-4D5C-AB2D-592F9F6004EC}" type="presParOf" srcId="{C4AC7E4F-46D4-4EF1-AFBB-CA8402D668D6}" destId="{3B4D60DC-3880-4788-95C0-C5331C7B8E49}" srcOrd="0" destOrd="0" presId="urn:microsoft.com/office/officeart/2005/8/layout/pyramid1"/>
    <dgm:cxn modelId="{D10F5278-DF12-45C4-AEF2-55956924061E}" type="presParOf" srcId="{C4AC7E4F-46D4-4EF1-AFBB-CA8402D668D6}" destId="{A7EB5071-B632-476B-8029-40FE41DF5B7B}" srcOrd="1" destOrd="0" presId="urn:microsoft.com/office/officeart/2005/8/layout/pyramid1"/>
    <dgm:cxn modelId="{80102EA8-DFFE-45E5-A87B-366CE1EE1601}" type="presParOf" srcId="{B17C045F-CEDC-45E8-AF47-23396402DAE4}" destId="{9F6D63C1-9902-48DD-98BB-AC7100A56A48}" srcOrd="2" destOrd="0" presId="urn:microsoft.com/office/officeart/2005/8/layout/pyramid1"/>
    <dgm:cxn modelId="{895207C6-51F0-42A8-B079-2D2021899960}" type="presParOf" srcId="{9F6D63C1-9902-48DD-98BB-AC7100A56A48}" destId="{58F179C7-16A8-432B-BA8B-1B820D98D9A2}" srcOrd="0" destOrd="0" presId="urn:microsoft.com/office/officeart/2005/8/layout/pyramid1"/>
    <dgm:cxn modelId="{A996BA85-AADD-410D-ADF1-6A665AF9701C}" type="presParOf" srcId="{9F6D63C1-9902-48DD-98BB-AC7100A56A48}" destId="{A71E63FD-05AD-4CE9-8DA0-97D40EB93279}"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41AB54-1911-7A46-A2A7-94C0BFEB732C}" type="doc">
      <dgm:prSet loTypeId="urn:microsoft.com/office/officeart/2005/8/layout/venn2" loCatId="" qsTypeId="urn:microsoft.com/office/officeart/2005/8/quickstyle/simple4" qsCatId="simple" csTypeId="urn:microsoft.com/office/officeart/2005/8/colors/accent1_2" csCatId="accent1" phldr="1"/>
      <dgm:spPr/>
      <dgm:t>
        <a:bodyPr/>
        <a:lstStyle/>
        <a:p>
          <a:endParaRPr lang="en-US"/>
        </a:p>
      </dgm:t>
    </dgm:pt>
    <dgm:pt modelId="{21553131-6F1C-B547-94AF-9D3195A2AE0F}">
      <dgm:prSet phldrT="[Text]" custT="1"/>
      <dgm:spPr>
        <a:solidFill>
          <a:schemeClr val="accent1">
            <a:lumMod val="75000"/>
          </a:schemeClr>
        </a:solidFill>
        <a:ln w="3175" cmpd="sng">
          <a:solidFill>
            <a:schemeClr val="bg1"/>
          </a:solidFill>
        </a:ln>
        <a:effectLst/>
      </dgm:spPr>
      <dgm:t>
        <a:bodyPr/>
        <a:lstStyle/>
        <a:p>
          <a:r>
            <a:rPr lang="en-US" sz="1200" baseline="0" dirty="0"/>
            <a:t> </a:t>
          </a:r>
          <a:endParaRPr lang="en-US" sz="1200" dirty="0"/>
        </a:p>
      </dgm:t>
    </dgm:pt>
    <dgm:pt modelId="{D03055C9-E660-E740-99C9-A198564D8F51}" type="parTrans" cxnId="{D3C811A2-8BF9-5F41-9EC6-AD4955D17B70}">
      <dgm:prSet/>
      <dgm:spPr/>
      <dgm:t>
        <a:bodyPr/>
        <a:lstStyle/>
        <a:p>
          <a:endParaRPr lang="en-US"/>
        </a:p>
      </dgm:t>
    </dgm:pt>
    <dgm:pt modelId="{7613DCF4-465B-564D-B029-FA0C175F6263}" type="sibTrans" cxnId="{D3C811A2-8BF9-5F41-9EC6-AD4955D17B70}">
      <dgm:prSet/>
      <dgm:spPr/>
      <dgm:t>
        <a:bodyPr/>
        <a:lstStyle/>
        <a:p>
          <a:endParaRPr lang="en-US"/>
        </a:p>
      </dgm:t>
    </dgm:pt>
    <dgm:pt modelId="{8299CB40-B120-1742-9B31-7AF4AFD2F243}">
      <dgm:prSet phldrT="[Text]" custT="1"/>
      <dgm:spPr>
        <a:solidFill>
          <a:schemeClr val="accent1"/>
        </a:solidFill>
        <a:ln w="3175" cmpd="sng">
          <a:solidFill>
            <a:schemeClr val="bg1"/>
          </a:solidFill>
        </a:ln>
        <a:effectLst/>
      </dgm:spPr>
      <dgm:t>
        <a:bodyPr/>
        <a:lstStyle/>
        <a:p>
          <a:r>
            <a:rPr lang="en-US" sz="1200" dirty="0"/>
            <a:t> </a:t>
          </a:r>
        </a:p>
      </dgm:t>
    </dgm:pt>
    <dgm:pt modelId="{409F2F6B-ACC9-C649-977B-2C6CF6065EB6}" type="parTrans" cxnId="{DC829EF0-8442-D142-9D98-3A21D5F00E44}">
      <dgm:prSet/>
      <dgm:spPr/>
      <dgm:t>
        <a:bodyPr/>
        <a:lstStyle/>
        <a:p>
          <a:endParaRPr lang="en-US"/>
        </a:p>
      </dgm:t>
    </dgm:pt>
    <dgm:pt modelId="{3F804525-870C-5D45-A354-739A7590E250}" type="sibTrans" cxnId="{DC829EF0-8442-D142-9D98-3A21D5F00E44}">
      <dgm:prSet/>
      <dgm:spPr/>
      <dgm:t>
        <a:bodyPr/>
        <a:lstStyle/>
        <a:p>
          <a:endParaRPr lang="en-US"/>
        </a:p>
      </dgm:t>
    </dgm:pt>
    <dgm:pt modelId="{1B2AC051-ADB6-864B-8EDF-F370BC852FC6}">
      <dgm:prSet phldrT="[Text]" custT="1"/>
      <dgm:spPr>
        <a:solidFill>
          <a:schemeClr val="accent1">
            <a:lumMod val="60000"/>
            <a:lumOff val="40000"/>
          </a:schemeClr>
        </a:solidFill>
        <a:ln w="3175" cmpd="sng">
          <a:solidFill>
            <a:schemeClr val="bg1"/>
          </a:solidFill>
        </a:ln>
        <a:effectLst/>
      </dgm:spPr>
      <dgm:t>
        <a:bodyPr/>
        <a:lstStyle/>
        <a:p>
          <a:r>
            <a:rPr lang="en-US" sz="1200" dirty="0"/>
            <a:t> </a:t>
          </a:r>
        </a:p>
      </dgm:t>
    </dgm:pt>
    <dgm:pt modelId="{C256E36D-6CB5-EF4C-86E0-38254BD54EAD}" type="parTrans" cxnId="{55493D84-1222-C94A-8589-DC4E7E21B803}">
      <dgm:prSet/>
      <dgm:spPr/>
      <dgm:t>
        <a:bodyPr/>
        <a:lstStyle/>
        <a:p>
          <a:endParaRPr lang="en-US"/>
        </a:p>
      </dgm:t>
    </dgm:pt>
    <dgm:pt modelId="{9958A16C-E3B2-1243-AD6A-8939E2487436}" type="sibTrans" cxnId="{55493D84-1222-C94A-8589-DC4E7E21B803}">
      <dgm:prSet/>
      <dgm:spPr/>
      <dgm:t>
        <a:bodyPr/>
        <a:lstStyle/>
        <a:p>
          <a:endParaRPr lang="en-US"/>
        </a:p>
      </dgm:t>
    </dgm:pt>
    <dgm:pt modelId="{0838F22B-B89F-D34E-AA19-B204B0DD4249}">
      <dgm:prSet phldrT="[Text]" custT="1"/>
      <dgm:spPr>
        <a:solidFill>
          <a:schemeClr val="accent1">
            <a:lumMod val="40000"/>
            <a:lumOff val="60000"/>
          </a:schemeClr>
        </a:solidFill>
        <a:ln w="3175" cmpd="sng">
          <a:solidFill>
            <a:schemeClr val="bg1"/>
          </a:solidFill>
        </a:ln>
        <a:effectLst/>
      </dgm:spPr>
      <dgm:t>
        <a:bodyPr/>
        <a:lstStyle/>
        <a:p>
          <a:r>
            <a:rPr lang="en-US" sz="1200" dirty="0"/>
            <a:t> </a:t>
          </a:r>
        </a:p>
      </dgm:t>
    </dgm:pt>
    <dgm:pt modelId="{BF22BA80-CCFB-0340-B330-71D8CD6FB972}" type="parTrans" cxnId="{FFB01ED5-D104-3743-A9F7-FDA0E0555006}">
      <dgm:prSet/>
      <dgm:spPr/>
      <dgm:t>
        <a:bodyPr/>
        <a:lstStyle/>
        <a:p>
          <a:endParaRPr lang="en-US"/>
        </a:p>
      </dgm:t>
    </dgm:pt>
    <dgm:pt modelId="{A742A116-2357-8840-B626-9E808A9CB902}" type="sibTrans" cxnId="{FFB01ED5-D104-3743-A9F7-FDA0E0555006}">
      <dgm:prSet/>
      <dgm:spPr/>
      <dgm:t>
        <a:bodyPr/>
        <a:lstStyle/>
        <a:p>
          <a:endParaRPr lang="en-US"/>
        </a:p>
      </dgm:t>
    </dgm:pt>
    <dgm:pt modelId="{BA78D310-9619-204F-91A4-21CE31FEDBBC}" type="pres">
      <dgm:prSet presAssocID="{3941AB54-1911-7A46-A2A7-94C0BFEB732C}" presName="Name0" presStyleCnt="0">
        <dgm:presLayoutVars>
          <dgm:chMax val="7"/>
          <dgm:resizeHandles val="exact"/>
        </dgm:presLayoutVars>
      </dgm:prSet>
      <dgm:spPr/>
      <dgm:t>
        <a:bodyPr/>
        <a:lstStyle/>
        <a:p>
          <a:endParaRPr lang="en-US"/>
        </a:p>
      </dgm:t>
    </dgm:pt>
    <dgm:pt modelId="{A62083B8-93AA-C64B-9AD5-546955DE2A3C}" type="pres">
      <dgm:prSet presAssocID="{3941AB54-1911-7A46-A2A7-94C0BFEB732C}" presName="comp1" presStyleCnt="0"/>
      <dgm:spPr/>
    </dgm:pt>
    <dgm:pt modelId="{CBDC1C1A-EBA1-C041-91B6-DB84A72A1EA4}" type="pres">
      <dgm:prSet presAssocID="{3941AB54-1911-7A46-A2A7-94C0BFEB732C}" presName="circle1" presStyleLbl="node1" presStyleIdx="0" presStyleCnt="4" custLinFactNeighborX="-4128"/>
      <dgm:spPr/>
      <dgm:t>
        <a:bodyPr/>
        <a:lstStyle/>
        <a:p>
          <a:endParaRPr lang="en-US"/>
        </a:p>
      </dgm:t>
    </dgm:pt>
    <dgm:pt modelId="{DF03A849-1D46-4745-9837-08F03C5DC6B0}" type="pres">
      <dgm:prSet presAssocID="{3941AB54-1911-7A46-A2A7-94C0BFEB732C}" presName="c1text" presStyleLbl="node1" presStyleIdx="0" presStyleCnt="4">
        <dgm:presLayoutVars>
          <dgm:bulletEnabled val="1"/>
        </dgm:presLayoutVars>
      </dgm:prSet>
      <dgm:spPr/>
      <dgm:t>
        <a:bodyPr/>
        <a:lstStyle/>
        <a:p>
          <a:endParaRPr lang="en-US"/>
        </a:p>
      </dgm:t>
    </dgm:pt>
    <dgm:pt modelId="{D77DED1B-5635-764D-8831-462975B037A8}" type="pres">
      <dgm:prSet presAssocID="{3941AB54-1911-7A46-A2A7-94C0BFEB732C}" presName="comp2" presStyleCnt="0"/>
      <dgm:spPr/>
    </dgm:pt>
    <dgm:pt modelId="{19D3CC6C-315D-6D46-A1D0-2DDEC1C7A2BA}" type="pres">
      <dgm:prSet presAssocID="{3941AB54-1911-7A46-A2A7-94C0BFEB732C}" presName="circle2" presStyleLbl="node1" presStyleIdx="1" presStyleCnt="4" custLinFactNeighborX="4460" custLinFactNeighborY="-12108"/>
      <dgm:spPr/>
      <dgm:t>
        <a:bodyPr/>
        <a:lstStyle/>
        <a:p>
          <a:endParaRPr lang="en-US"/>
        </a:p>
      </dgm:t>
    </dgm:pt>
    <dgm:pt modelId="{D105EAA0-84D8-D842-918D-571852F12DD0}" type="pres">
      <dgm:prSet presAssocID="{3941AB54-1911-7A46-A2A7-94C0BFEB732C}" presName="c2text" presStyleLbl="node1" presStyleIdx="1" presStyleCnt="4">
        <dgm:presLayoutVars>
          <dgm:bulletEnabled val="1"/>
        </dgm:presLayoutVars>
      </dgm:prSet>
      <dgm:spPr/>
      <dgm:t>
        <a:bodyPr/>
        <a:lstStyle/>
        <a:p>
          <a:endParaRPr lang="en-US"/>
        </a:p>
      </dgm:t>
    </dgm:pt>
    <dgm:pt modelId="{AA52D8A2-7DFE-5149-BA8B-72B1E7881D15}" type="pres">
      <dgm:prSet presAssocID="{3941AB54-1911-7A46-A2A7-94C0BFEB732C}" presName="comp3" presStyleCnt="0"/>
      <dgm:spPr/>
    </dgm:pt>
    <dgm:pt modelId="{87FD9542-8FD3-C842-BF99-47B1884B62F8}" type="pres">
      <dgm:prSet presAssocID="{3941AB54-1911-7A46-A2A7-94C0BFEB732C}" presName="circle3" presStyleLbl="node1" presStyleIdx="2" presStyleCnt="4" custLinFactNeighborX="18831" custLinFactNeighborY="-33256"/>
      <dgm:spPr/>
      <dgm:t>
        <a:bodyPr/>
        <a:lstStyle/>
        <a:p>
          <a:endParaRPr lang="en-US"/>
        </a:p>
      </dgm:t>
    </dgm:pt>
    <dgm:pt modelId="{C7D44A12-3EFE-4E4C-831D-020F89A9983E}" type="pres">
      <dgm:prSet presAssocID="{3941AB54-1911-7A46-A2A7-94C0BFEB732C}" presName="c3text" presStyleLbl="node1" presStyleIdx="2" presStyleCnt="4">
        <dgm:presLayoutVars>
          <dgm:bulletEnabled val="1"/>
        </dgm:presLayoutVars>
      </dgm:prSet>
      <dgm:spPr/>
      <dgm:t>
        <a:bodyPr/>
        <a:lstStyle/>
        <a:p>
          <a:endParaRPr lang="en-US"/>
        </a:p>
      </dgm:t>
    </dgm:pt>
    <dgm:pt modelId="{5988B638-B00F-0847-8A5F-8D9F2CC78924}" type="pres">
      <dgm:prSet presAssocID="{3941AB54-1911-7A46-A2A7-94C0BFEB732C}" presName="comp4" presStyleCnt="0"/>
      <dgm:spPr/>
    </dgm:pt>
    <dgm:pt modelId="{80C83430-0DBD-4F49-9E64-0C82594BD9F0}" type="pres">
      <dgm:prSet presAssocID="{3941AB54-1911-7A46-A2A7-94C0BFEB732C}" presName="circle4" presStyleLbl="node1" presStyleIdx="3" presStyleCnt="4" custLinFactNeighborX="49660" custLinFactNeighborY="-76407"/>
      <dgm:spPr/>
      <dgm:t>
        <a:bodyPr/>
        <a:lstStyle/>
        <a:p>
          <a:endParaRPr lang="en-US"/>
        </a:p>
      </dgm:t>
    </dgm:pt>
    <dgm:pt modelId="{0C21EA50-DE30-B440-B044-77530B27AB9B}" type="pres">
      <dgm:prSet presAssocID="{3941AB54-1911-7A46-A2A7-94C0BFEB732C}" presName="c4text" presStyleLbl="node1" presStyleIdx="3" presStyleCnt="4">
        <dgm:presLayoutVars>
          <dgm:bulletEnabled val="1"/>
        </dgm:presLayoutVars>
      </dgm:prSet>
      <dgm:spPr/>
      <dgm:t>
        <a:bodyPr/>
        <a:lstStyle/>
        <a:p>
          <a:endParaRPr lang="en-US"/>
        </a:p>
      </dgm:t>
    </dgm:pt>
  </dgm:ptLst>
  <dgm:cxnLst>
    <dgm:cxn modelId="{D94195BE-B94D-4D3C-B504-DBAC9346ECE1}" type="presOf" srcId="{0838F22B-B89F-D34E-AA19-B204B0DD4249}" destId="{0C21EA50-DE30-B440-B044-77530B27AB9B}" srcOrd="1" destOrd="0" presId="urn:microsoft.com/office/officeart/2005/8/layout/venn2"/>
    <dgm:cxn modelId="{55493D84-1222-C94A-8589-DC4E7E21B803}" srcId="{3941AB54-1911-7A46-A2A7-94C0BFEB732C}" destId="{1B2AC051-ADB6-864B-8EDF-F370BC852FC6}" srcOrd="2" destOrd="0" parTransId="{C256E36D-6CB5-EF4C-86E0-38254BD54EAD}" sibTransId="{9958A16C-E3B2-1243-AD6A-8939E2487436}"/>
    <dgm:cxn modelId="{DAE3801C-528E-4E43-B12F-DDA4E4FEEF56}" type="presOf" srcId="{1B2AC051-ADB6-864B-8EDF-F370BC852FC6}" destId="{C7D44A12-3EFE-4E4C-831D-020F89A9983E}" srcOrd="1" destOrd="0" presId="urn:microsoft.com/office/officeart/2005/8/layout/venn2"/>
    <dgm:cxn modelId="{464C9283-EC62-47E1-8FA7-18565D20AEE3}" type="presOf" srcId="{3941AB54-1911-7A46-A2A7-94C0BFEB732C}" destId="{BA78D310-9619-204F-91A4-21CE31FEDBBC}" srcOrd="0" destOrd="0" presId="urn:microsoft.com/office/officeart/2005/8/layout/venn2"/>
    <dgm:cxn modelId="{D3C811A2-8BF9-5F41-9EC6-AD4955D17B70}" srcId="{3941AB54-1911-7A46-A2A7-94C0BFEB732C}" destId="{21553131-6F1C-B547-94AF-9D3195A2AE0F}" srcOrd="0" destOrd="0" parTransId="{D03055C9-E660-E740-99C9-A198564D8F51}" sibTransId="{7613DCF4-465B-564D-B029-FA0C175F6263}"/>
    <dgm:cxn modelId="{D2F0F745-AADA-4AEA-8705-015CA5E8ABFD}" type="presOf" srcId="{8299CB40-B120-1742-9B31-7AF4AFD2F243}" destId="{19D3CC6C-315D-6D46-A1D0-2DDEC1C7A2BA}" srcOrd="0" destOrd="0" presId="urn:microsoft.com/office/officeart/2005/8/layout/venn2"/>
    <dgm:cxn modelId="{DC829EF0-8442-D142-9D98-3A21D5F00E44}" srcId="{3941AB54-1911-7A46-A2A7-94C0BFEB732C}" destId="{8299CB40-B120-1742-9B31-7AF4AFD2F243}" srcOrd="1" destOrd="0" parTransId="{409F2F6B-ACC9-C649-977B-2C6CF6065EB6}" sibTransId="{3F804525-870C-5D45-A354-739A7590E250}"/>
    <dgm:cxn modelId="{FFB01ED5-D104-3743-A9F7-FDA0E0555006}" srcId="{3941AB54-1911-7A46-A2A7-94C0BFEB732C}" destId="{0838F22B-B89F-D34E-AA19-B204B0DD4249}" srcOrd="3" destOrd="0" parTransId="{BF22BA80-CCFB-0340-B330-71D8CD6FB972}" sibTransId="{A742A116-2357-8840-B626-9E808A9CB902}"/>
    <dgm:cxn modelId="{F6A9ECC9-84F1-4A82-A541-4CAB592E4F7F}" type="presOf" srcId="{8299CB40-B120-1742-9B31-7AF4AFD2F243}" destId="{D105EAA0-84D8-D842-918D-571852F12DD0}" srcOrd="1" destOrd="0" presId="urn:microsoft.com/office/officeart/2005/8/layout/venn2"/>
    <dgm:cxn modelId="{5C9FBB1E-D475-4A1B-89D0-FD460027AA5F}" type="presOf" srcId="{1B2AC051-ADB6-864B-8EDF-F370BC852FC6}" destId="{87FD9542-8FD3-C842-BF99-47B1884B62F8}" srcOrd="0" destOrd="0" presId="urn:microsoft.com/office/officeart/2005/8/layout/venn2"/>
    <dgm:cxn modelId="{63E94CDF-2496-4BF9-93D0-20E011F22050}" type="presOf" srcId="{21553131-6F1C-B547-94AF-9D3195A2AE0F}" destId="{DF03A849-1D46-4745-9837-08F03C5DC6B0}" srcOrd="1" destOrd="0" presId="urn:microsoft.com/office/officeart/2005/8/layout/venn2"/>
    <dgm:cxn modelId="{50D23D30-726D-49BD-B576-793537A2800B}" type="presOf" srcId="{0838F22B-B89F-D34E-AA19-B204B0DD4249}" destId="{80C83430-0DBD-4F49-9E64-0C82594BD9F0}" srcOrd="0" destOrd="0" presId="urn:microsoft.com/office/officeart/2005/8/layout/venn2"/>
    <dgm:cxn modelId="{4E59A34C-1C2A-48BE-BB5B-530049742EE6}" type="presOf" srcId="{21553131-6F1C-B547-94AF-9D3195A2AE0F}" destId="{CBDC1C1A-EBA1-C041-91B6-DB84A72A1EA4}" srcOrd="0" destOrd="0" presId="urn:microsoft.com/office/officeart/2005/8/layout/venn2"/>
    <dgm:cxn modelId="{95B33BF0-7474-43DA-8B2E-61DB5DDB553D}" type="presParOf" srcId="{BA78D310-9619-204F-91A4-21CE31FEDBBC}" destId="{A62083B8-93AA-C64B-9AD5-546955DE2A3C}" srcOrd="0" destOrd="0" presId="urn:microsoft.com/office/officeart/2005/8/layout/venn2"/>
    <dgm:cxn modelId="{D7A3A0D6-9277-4036-B2DF-9F806A137D8D}" type="presParOf" srcId="{A62083B8-93AA-C64B-9AD5-546955DE2A3C}" destId="{CBDC1C1A-EBA1-C041-91B6-DB84A72A1EA4}" srcOrd="0" destOrd="0" presId="urn:microsoft.com/office/officeart/2005/8/layout/venn2"/>
    <dgm:cxn modelId="{B508BB00-3E21-4E9C-A65A-A9377AB8EF7B}" type="presParOf" srcId="{A62083B8-93AA-C64B-9AD5-546955DE2A3C}" destId="{DF03A849-1D46-4745-9837-08F03C5DC6B0}" srcOrd="1" destOrd="0" presId="urn:microsoft.com/office/officeart/2005/8/layout/venn2"/>
    <dgm:cxn modelId="{8E2EC950-720B-4119-B435-F3534EB1F204}" type="presParOf" srcId="{BA78D310-9619-204F-91A4-21CE31FEDBBC}" destId="{D77DED1B-5635-764D-8831-462975B037A8}" srcOrd="1" destOrd="0" presId="urn:microsoft.com/office/officeart/2005/8/layout/venn2"/>
    <dgm:cxn modelId="{32431FA4-519F-4698-8307-14FD862FE4F5}" type="presParOf" srcId="{D77DED1B-5635-764D-8831-462975B037A8}" destId="{19D3CC6C-315D-6D46-A1D0-2DDEC1C7A2BA}" srcOrd="0" destOrd="0" presId="urn:microsoft.com/office/officeart/2005/8/layout/venn2"/>
    <dgm:cxn modelId="{3FFDEFF9-53F1-40E6-A1FF-BBA0A20D4F54}" type="presParOf" srcId="{D77DED1B-5635-764D-8831-462975B037A8}" destId="{D105EAA0-84D8-D842-918D-571852F12DD0}" srcOrd="1" destOrd="0" presId="urn:microsoft.com/office/officeart/2005/8/layout/venn2"/>
    <dgm:cxn modelId="{2F92832B-FCF5-46BC-8813-8527A5DA6E99}" type="presParOf" srcId="{BA78D310-9619-204F-91A4-21CE31FEDBBC}" destId="{AA52D8A2-7DFE-5149-BA8B-72B1E7881D15}" srcOrd="2" destOrd="0" presId="urn:microsoft.com/office/officeart/2005/8/layout/venn2"/>
    <dgm:cxn modelId="{E21EDEC2-C51F-40B9-8252-31AF93E8E689}" type="presParOf" srcId="{AA52D8A2-7DFE-5149-BA8B-72B1E7881D15}" destId="{87FD9542-8FD3-C842-BF99-47B1884B62F8}" srcOrd="0" destOrd="0" presId="urn:microsoft.com/office/officeart/2005/8/layout/venn2"/>
    <dgm:cxn modelId="{36A7652C-3AF8-441B-A113-9726B6FE5843}" type="presParOf" srcId="{AA52D8A2-7DFE-5149-BA8B-72B1E7881D15}" destId="{C7D44A12-3EFE-4E4C-831D-020F89A9983E}" srcOrd="1" destOrd="0" presId="urn:microsoft.com/office/officeart/2005/8/layout/venn2"/>
    <dgm:cxn modelId="{90C88B5C-7164-4510-AD5D-D11F9A589D0F}" type="presParOf" srcId="{BA78D310-9619-204F-91A4-21CE31FEDBBC}" destId="{5988B638-B00F-0847-8A5F-8D9F2CC78924}" srcOrd="3" destOrd="0" presId="urn:microsoft.com/office/officeart/2005/8/layout/venn2"/>
    <dgm:cxn modelId="{8587AD56-C41F-4548-A491-33C180537344}" type="presParOf" srcId="{5988B638-B00F-0847-8A5F-8D9F2CC78924}" destId="{80C83430-0DBD-4F49-9E64-0C82594BD9F0}" srcOrd="0" destOrd="0" presId="urn:microsoft.com/office/officeart/2005/8/layout/venn2"/>
    <dgm:cxn modelId="{C3A14800-4BA5-41F4-9363-F90D6823F6AB}" type="presParOf" srcId="{5988B638-B00F-0847-8A5F-8D9F2CC78924}" destId="{0C21EA50-DE30-B440-B044-77530B27AB9B}"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623A0-DEA5-4327-AAA2-FE30DA796F53}">
      <dsp:nvSpPr>
        <dsp:cNvPr id="0" name=""/>
        <dsp:cNvSpPr/>
      </dsp:nvSpPr>
      <dsp:spPr>
        <a:xfrm>
          <a:off x="1528267" y="0"/>
          <a:ext cx="2413990" cy="1739390"/>
        </a:xfrm>
        <a:prstGeom prst="trapezoid">
          <a:avLst>
            <a:gd name="adj" fmla="val 69392"/>
          </a:avLst>
        </a:prstGeom>
        <a:solidFill>
          <a:schemeClr val="accent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457200" rIns="15240" bIns="91440" numCol="1" spcCol="1270" anchor="b" anchorCtr="0">
          <a:noAutofit/>
        </a:bodyPr>
        <a:lstStyle/>
        <a:p>
          <a:pPr lvl="0" algn="ctr" defTabSz="533400">
            <a:lnSpc>
              <a:spcPct val="90000"/>
            </a:lnSpc>
            <a:spcBef>
              <a:spcPct val="0"/>
            </a:spcBef>
            <a:spcAft>
              <a:spcPct val="35000"/>
            </a:spcAft>
          </a:pPr>
          <a:r>
            <a:rPr lang="en-US" sz="1200" kern="1200" dirty="0">
              <a:solidFill>
                <a:srgbClr val="FFFFFF"/>
              </a:solidFill>
            </a:rPr>
            <a:t>Top thing</a:t>
          </a:r>
        </a:p>
      </dsp:txBody>
      <dsp:txXfrm>
        <a:off x="1528267" y="0"/>
        <a:ext cx="2413990" cy="1739390"/>
      </dsp:txXfrm>
    </dsp:sp>
    <dsp:sp modelId="{3B4D60DC-3880-4788-95C0-C5331C7B8E49}">
      <dsp:nvSpPr>
        <dsp:cNvPr id="0" name=""/>
        <dsp:cNvSpPr/>
      </dsp:nvSpPr>
      <dsp:spPr>
        <a:xfrm>
          <a:off x="764133" y="1739390"/>
          <a:ext cx="3942257" cy="1101186"/>
        </a:xfrm>
        <a:prstGeom prst="trapezoid">
          <a:avLst>
            <a:gd name="adj" fmla="val 69392"/>
          </a:avLst>
        </a:prstGeom>
        <a:solidFill>
          <a:schemeClr val="accent1">
            <a:lumMod val="60000"/>
            <a:lumOff val="40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91440" numCol="1" spcCol="1270" anchor="b" anchorCtr="0">
          <a:noAutofit/>
        </a:bodyPr>
        <a:lstStyle/>
        <a:p>
          <a:pPr lvl="0" algn="ctr" defTabSz="533400">
            <a:lnSpc>
              <a:spcPct val="90000"/>
            </a:lnSpc>
            <a:spcBef>
              <a:spcPct val="0"/>
            </a:spcBef>
            <a:spcAft>
              <a:spcPct val="35000"/>
            </a:spcAft>
          </a:pPr>
          <a:r>
            <a:rPr lang="en-US" sz="1200" kern="1200" dirty="0">
              <a:solidFill>
                <a:srgbClr val="FFFFFF"/>
              </a:solidFill>
            </a:rPr>
            <a:t>Middle thing</a:t>
          </a:r>
        </a:p>
      </dsp:txBody>
      <dsp:txXfrm>
        <a:off x="1454028" y="1739390"/>
        <a:ext cx="2562467" cy="1101186"/>
      </dsp:txXfrm>
    </dsp:sp>
    <dsp:sp modelId="{58F179C7-16A8-432B-BA8B-1B820D98D9A2}">
      <dsp:nvSpPr>
        <dsp:cNvPr id="0" name=""/>
        <dsp:cNvSpPr/>
      </dsp:nvSpPr>
      <dsp:spPr>
        <a:xfrm>
          <a:off x="0" y="2840576"/>
          <a:ext cx="5470525" cy="1101186"/>
        </a:xfrm>
        <a:prstGeom prst="trapezoid">
          <a:avLst>
            <a:gd name="adj" fmla="val 69392"/>
          </a:avLst>
        </a:prstGeom>
        <a:solidFill>
          <a:schemeClr val="accent1">
            <a:lumMod val="40000"/>
            <a:lumOff val="60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91440" numCol="1" spcCol="1270" anchor="b" anchorCtr="0">
          <a:noAutofit/>
        </a:bodyPr>
        <a:lstStyle/>
        <a:p>
          <a:pPr lvl="0" algn="ctr" defTabSz="533400">
            <a:lnSpc>
              <a:spcPct val="90000"/>
            </a:lnSpc>
            <a:spcBef>
              <a:spcPct val="0"/>
            </a:spcBef>
            <a:spcAft>
              <a:spcPct val="35000"/>
            </a:spcAft>
          </a:pPr>
          <a:r>
            <a:rPr lang="en-US" sz="1200" kern="1200" dirty="0">
              <a:solidFill>
                <a:srgbClr val="FFFFFF"/>
              </a:solidFill>
            </a:rPr>
            <a:t>Bottom thing</a:t>
          </a:r>
        </a:p>
      </dsp:txBody>
      <dsp:txXfrm>
        <a:off x="957341" y="2840576"/>
        <a:ext cx="3555841" cy="11011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C1C1A-EBA1-C041-91B6-DB84A72A1EA4}">
      <dsp:nvSpPr>
        <dsp:cNvPr id="0" name=""/>
        <dsp:cNvSpPr/>
      </dsp:nvSpPr>
      <dsp:spPr>
        <a:xfrm>
          <a:off x="155872" y="0"/>
          <a:ext cx="4093507" cy="4093507"/>
        </a:xfrm>
        <a:prstGeom prst="ellipse">
          <a:avLst/>
        </a:prstGeom>
        <a:solidFill>
          <a:schemeClr val="accent1">
            <a:lumMod val="75000"/>
          </a:schemeClr>
        </a:solidFill>
        <a:ln w="3175" cmpd="sng">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baseline="0" dirty="0"/>
            <a:t> </a:t>
          </a:r>
          <a:endParaRPr lang="en-US" sz="1200" kern="1200" dirty="0"/>
        </a:p>
      </dsp:txBody>
      <dsp:txXfrm>
        <a:off x="1630353" y="204675"/>
        <a:ext cx="1144544" cy="614026"/>
      </dsp:txXfrm>
    </dsp:sp>
    <dsp:sp modelId="{19D3CC6C-315D-6D46-A1D0-2DDEC1C7A2BA}">
      <dsp:nvSpPr>
        <dsp:cNvPr id="0" name=""/>
        <dsp:cNvSpPr/>
      </dsp:nvSpPr>
      <dsp:spPr>
        <a:xfrm>
          <a:off x="880259" y="422187"/>
          <a:ext cx="3274805" cy="3274805"/>
        </a:xfrm>
        <a:prstGeom prst="ellipse">
          <a:avLst/>
        </a:prstGeom>
        <a:solidFill>
          <a:schemeClr val="accent1"/>
        </a:solidFill>
        <a:ln w="3175" cmpd="sng">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a:t> </a:t>
          </a:r>
        </a:p>
      </dsp:txBody>
      <dsp:txXfrm>
        <a:off x="1945389" y="618676"/>
        <a:ext cx="1144544" cy="589465"/>
      </dsp:txXfrm>
    </dsp:sp>
    <dsp:sp modelId="{87FD9542-8FD3-C842-BF99-47B1884B62F8}">
      <dsp:nvSpPr>
        <dsp:cNvPr id="0" name=""/>
        <dsp:cNvSpPr/>
      </dsp:nvSpPr>
      <dsp:spPr>
        <a:xfrm>
          <a:off x="1606062" y="820600"/>
          <a:ext cx="2456104" cy="2456104"/>
        </a:xfrm>
        <a:prstGeom prst="ellipse">
          <a:avLst/>
        </a:prstGeom>
        <a:solidFill>
          <a:schemeClr val="accent1">
            <a:lumMod val="60000"/>
            <a:lumOff val="40000"/>
          </a:schemeClr>
        </a:solidFill>
        <a:ln w="3175" cmpd="sng">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a:t> </a:t>
          </a:r>
        </a:p>
      </dsp:txBody>
      <dsp:txXfrm>
        <a:off x="2261842" y="1004808"/>
        <a:ext cx="1144544" cy="552623"/>
      </dsp:txXfrm>
    </dsp:sp>
    <dsp:sp modelId="{80C83430-0DBD-4F49-9E64-0C82594BD9F0}">
      <dsp:nvSpPr>
        <dsp:cNvPr id="0" name=""/>
        <dsp:cNvSpPr/>
      </dsp:nvSpPr>
      <dsp:spPr>
        <a:xfrm>
          <a:off x="2366038" y="1205013"/>
          <a:ext cx="1637402" cy="1637402"/>
        </a:xfrm>
        <a:prstGeom prst="ellipse">
          <a:avLst/>
        </a:prstGeom>
        <a:solidFill>
          <a:schemeClr val="accent1">
            <a:lumMod val="40000"/>
            <a:lumOff val="60000"/>
          </a:schemeClr>
        </a:solidFill>
        <a:ln w="3175" cmpd="sng">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a:t> </a:t>
          </a:r>
        </a:p>
      </dsp:txBody>
      <dsp:txXfrm>
        <a:off x="2605830" y="1614364"/>
        <a:ext cx="1157818" cy="81870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5623FB-5ECA-4AA8-89EC-579CBA35F72A}" type="datetimeFigureOut">
              <a:rPr lang="id-ID" smtClean="0"/>
              <a:t>23/05/2019</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E18333-B75F-48F7-A7D4-75F62A49A070}" type="slidenum">
              <a:rPr lang="id-ID" smtClean="0"/>
              <a:t>‹#›</a:t>
            </a:fld>
            <a:endParaRPr lang="id-ID"/>
          </a:p>
        </p:txBody>
      </p:sp>
    </p:spTree>
    <p:extLst>
      <p:ext uri="{BB962C8B-B14F-4D97-AF65-F5344CB8AC3E}">
        <p14:creationId xmlns:p14="http://schemas.microsoft.com/office/powerpoint/2010/main" val="4233465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FA3F3B-FAC1-4131-BBA9-4BEAB2C7DF2F}" type="datetimeFigureOut">
              <a:rPr lang="id-ID" smtClean="0"/>
              <a:t>23/05/2019</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485A15-B6B4-4E8F-B208-EB38BDE5E6FF}" type="slidenum">
              <a:rPr lang="id-ID" smtClean="0"/>
              <a:t>‹#›</a:t>
            </a:fld>
            <a:endParaRPr lang="id-ID"/>
          </a:p>
        </p:txBody>
      </p:sp>
    </p:spTree>
    <p:extLst>
      <p:ext uri="{BB962C8B-B14F-4D97-AF65-F5344CB8AC3E}">
        <p14:creationId xmlns:p14="http://schemas.microsoft.com/office/powerpoint/2010/main" val="247682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Normal Center">
    <p:spTree>
      <p:nvGrpSpPr>
        <p:cNvPr id="1" name=""/>
        <p:cNvGrpSpPr/>
        <p:nvPr/>
      </p:nvGrpSpPr>
      <p:grpSpPr>
        <a:xfrm>
          <a:off x="0" y="0"/>
          <a:ext cx="0" cy="0"/>
          <a:chOff x="0" y="0"/>
          <a:chExt cx="0" cy="0"/>
        </a:xfrm>
      </p:grpSpPr>
      <p:sp>
        <p:nvSpPr>
          <p:cNvPr id="15" name="TextBox 14"/>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4" name="Title 1"/>
          <p:cNvSpPr>
            <a:spLocks noGrp="1"/>
          </p:cNvSpPr>
          <p:nvPr>
            <p:ph type="title"/>
          </p:nvPr>
        </p:nvSpPr>
        <p:spPr>
          <a:xfrm>
            <a:off x="470455" y="458073"/>
            <a:ext cx="11357112" cy="562527"/>
          </a:xfrm>
        </p:spPr>
        <p:txBody>
          <a:bodyPr>
            <a:normAutofit/>
          </a:bodyPr>
          <a:lstStyle>
            <a:lvl1pPr algn="l">
              <a:defRPr sz="2800">
                <a:solidFill>
                  <a:schemeClr val="tx1"/>
                </a:solidFill>
                <a:latin typeface="+mj-lt"/>
              </a:defRPr>
            </a:lvl1pPr>
          </a:lstStyle>
          <a:p>
            <a:r>
              <a:rPr lang="en-US"/>
              <a:t>Click to edit Master title style</a:t>
            </a:r>
            <a:endParaRPr lang="id-ID"/>
          </a:p>
        </p:txBody>
      </p:sp>
      <p:sp>
        <p:nvSpPr>
          <p:cNvPr id="5" name="Text Placeholder 7"/>
          <p:cNvSpPr>
            <a:spLocks noGrp="1"/>
          </p:cNvSpPr>
          <p:nvPr>
            <p:ph type="body" sz="quarter" idx="10"/>
          </p:nvPr>
        </p:nvSpPr>
        <p:spPr>
          <a:xfrm>
            <a:off x="470455" y="995202"/>
            <a:ext cx="11357112" cy="436908"/>
          </a:xfrm>
        </p:spPr>
        <p:txBody>
          <a:bodyPr>
            <a:normAutofit/>
          </a:bodyPr>
          <a:lstStyle>
            <a:lvl1pPr marL="0" indent="0" algn="l">
              <a:buNone/>
              <a:defRPr sz="1400">
                <a:solidFill>
                  <a:schemeClr val="tx1"/>
                </a:solidFill>
                <a:latin typeface="+mn-lt"/>
              </a:defRPr>
            </a:lvl1pPr>
          </a:lstStyle>
          <a:p>
            <a:pPr lvl="0"/>
            <a:r>
              <a:rPr lang="en-US"/>
              <a:t>Click to edit Master text styles</a:t>
            </a:r>
          </a:p>
        </p:txBody>
      </p:sp>
      <p:sp>
        <p:nvSpPr>
          <p:cNvPr id="10" name="TextBox 9"/>
          <p:cNvSpPr txBox="1"/>
          <p:nvPr userDrawn="1"/>
        </p:nvSpPr>
        <p:spPr>
          <a:xfrm>
            <a:off x="10747457" y="6379631"/>
            <a:ext cx="879087" cy="307777"/>
          </a:xfrm>
          <a:prstGeom prst="rect">
            <a:avLst/>
          </a:prstGeom>
          <a:noFill/>
        </p:spPr>
        <p:txBody>
          <a:bodyPr wrap="none" rtlCol="0">
            <a:spAutoFit/>
          </a:bodyPr>
          <a:lstStyle/>
          <a:p>
            <a:pPr algn="ctr"/>
            <a:r>
              <a:rPr lang="id-ID" sz="1400" b="1">
                <a:solidFill>
                  <a:schemeClr val="tx1"/>
                </a:solidFill>
                <a:latin typeface="+mn-lt"/>
              </a:rPr>
              <a:t>PAGE // </a:t>
            </a:r>
            <a:endParaRPr lang="id-ID" sz="1400" b="1" dirty="0">
              <a:solidFill>
                <a:schemeClr val="tx1"/>
              </a:solidFill>
              <a:latin typeface="+mn-lt"/>
            </a:endParaRPr>
          </a:p>
        </p:txBody>
      </p:sp>
    </p:spTree>
    <p:extLst>
      <p:ext uri="{BB962C8B-B14F-4D97-AF65-F5344CB8AC3E}">
        <p14:creationId xmlns:p14="http://schemas.microsoft.com/office/powerpoint/2010/main" val="196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Hierrarchy placeholder">
    <p:spTree>
      <p:nvGrpSpPr>
        <p:cNvPr id="1" name=""/>
        <p:cNvGrpSpPr/>
        <p:nvPr/>
      </p:nvGrpSpPr>
      <p:grpSpPr>
        <a:xfrm>
          <a:off x="0" y="0"/>
          <a:ext cx="0" cy="0"/>
          <a:chOff x="0" y="0"/>
          <a:chExt cx="0" cy="0"/>
        </a:xfrm>
      </p:grpSpPr>
      <p:sp>
        <p:nvSpPr>
          <p:cNvPr id="8" name="TextBox 7"/>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9" name="TextBox 8"/>
          <p:cNvSpPr txBox="1"/>
          <p:nvPr userDrawn="1"/>
        </p:nvSpPr>
        <p:spPr>
          <a:xfrm>
            <a:off x="10787213" y="6379631"/>
            <a:ext cx="879087" cy="307777"/>
          </a:xfrm>
          <a:prstGeom prst="rect">
            <a:avLst/>
          </a:prstGeom>
          <a:noFill/>
        </p:spPr>
        <p:txBody>
          <a:bodyPr wrap="none" rtlCol="0">
            <a:spAutoFit/>
          </a:bodyPr>
          <a:lstStyle/>
          <a:p>
            <a:pPr algn="ctr"/>
            <a:r>
              <a:rPr lang="id-ID" sz="1400" b="1">
                <a:solidFill>
                  <a:schemeClr val="tx1"/>
                </a:solidFill>
                <a:latin typeface="+mn-lt"/>
              </a:rPr>
              <a:t>PAGE // </a:t>
            </a:r>
            <a:endParaRPr lang="id-ID" sz="1400" b="1" dirty="0">
              <a:solidFill>
                <a:schemeClr val="tx1"/>
              </a:solidFill>
              <a:latin typeface="+mn-lt"/>
            </a:endParaRPr>
          </a:p>
        </p:txBody>
      </p:sp>
      <p:sp>
        <p:nvSpPr>
          <p:cNvPr id="4" name="Picture Placeholder 3"/>
          <p:cNvSpPr>
            <a:spLocks noGrp="1" noChangeAspect="1"/>
          </p:cNvSpPr>
          <p:nvPr>
            <p:ph type="pic" sz="quarter" idx="11"/>
          </p:nvPr>
        </p:nvSpPr>
        <p:spPr>
          <a:xfrm>
            <a:off x="5223729" y="2563492"/>
            <a:ext cx="1800000" cy="1800000"/>
          </a:xfrm>
          <a:prstGeom prst="ellipse">
            <a:avLst/>
          </a:prstGeom>
        </p:spPr>
        <p:txBody>
          <a:bodyPr lIns="182880" tIns="91440" rIns="182880" bIns="91440"/>
          <a:lstStyle>
            <a:lvl1pPr marL="0" indent="0">
              <a:buFontTx/>
              <a:buNone/>
              <a:defRPr/>
            </a:lvl1pPr>
          </a:lstStyle>
          <a:p>
            <a:endParaRPr lang="en-US"/>
          </a:p>
        </p:txBody>
      </p:sp>
      <p:sp>
        <p:nvSpPr>
          <p:cNvPr id="5" name="Picture Placeholder 3"/>
          <p:cNvSpPr>
            <a:spLocks noGrp="1" noChangeAspect="1"/>
          </p:cNvSpPr>
          <p:nvPr>
            <p:ph type="pic" sz="quarter" idx="12"/>
          </p:nvPr>
        </p:nvSpPr>
        <p:spPr>
          <a:xfrm>
            <a:off x="7284448" y="1547565"/>
            <a:ext cx="1116000" cy="1116000"/>
          </a:xfrm>
          <a:prstGeom prst="ellipse">
            <a:avLst/>
          </a:prstGeom>
        </p:spPr>
        <p:txBody>
          <a:bodyPr lIns="182880" tIns="91440" rIns="182880" bIns="91440"/>
          <a:lstStyle>
            <a:lvl1pPr marL="0" indent="0">
              <a:buFontTx/>
              <a:buNone/>
              <a:defRPr/>
            </a:lvl1pPr>
          </a:lstStyle>
          <a:p>
            <a:endParaRPr lang="en-US"/>
          </a:p>
        </p:txBody>
      </p:sp>
      <p:cxnSp>
        <p:nvCxnSpPr>
          <p:cNvPr id="6" name="Straight Connector 5"/>
          <p:cNvCxnSpPr/>
          <p:nvPr userDrawn="1"/>
        </p:nvCxnSpPr>
        <p:spPr>
          <a:xfrm>
            <a:off x="2351584" y="2109231"/>
            <a:ext cx="3070240" cy="1053035"/>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2945532" y="3138761"/>
            <a:ext cx="2364099" cy="234777"/>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1597633" y="3664460"/>
            <a:ext cx="3750228" cy="713161"/>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3886705" y="3874323"/>
            <a:ext cx="1567036" cy="804341"/>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838486" y="2313100"/>
            <a:ext cx="689817" cy="58141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a:off x="5259106" y="4095745"/>
            <a:ext cx="445749" cy="833447"/>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6491334" y="4084097"/>
            <a:ext cx="443527" cy="623225"/>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V="1">
            <a:off x="6722170" y="2444011"/>
            <a:ext cx="689693" cy="531408"/>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6825634" y="2140801"/>
            <a:ext cx="4113161" cy="1032048"/>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6882371" y="3413502"/>
            <a:ext cx="2184883" cy="12452"/>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6825634" y="3758923"/>
            <a:ext cx="2798759" cy="110397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Picture Placeholder 3"/>
          <p:cNvSpPr>
            <a:spLocks noGrp="1" noChangeAspect="1"/>
          </p:cNvSpPr>
          <p:nvPr>
            <p:ph type="pic" sz="quarter" idx="13"/>
          </p:nvPr>
        </p:nvSpPr>
        <p:spPr>
          <a:xfrm>
            <a:off x="1355363" y="1197100"/>
            <a:ext cx="1116000" cy="1116000"/>
          </a:xfrm>
          <a:prstGeom prst="ellipse">
            <a:avLst/>
          </a:prstGeom>
        </p:spPr>
        <p:txBody>
          <a:bodyPr lIns="182880" tIns="91440" rIns="182880" bIns="91440"/>
          <a:lstStyle>
            <a:lvl1pPr marL="0" indent="0">
              <a:buFontTx/>
              <a:buNone/>
              <a:defRPr/>
            </a:lvl1pPr>
          </a:lstStyle>
          <a:p>
            <a:endParaRPr lang="en-US"/>
          </a:p>
        </p:txBody>
      </p:sp>
      <p:sp>
        <p:nvSpPr>
          <p:cNvPr id="20" name="Picture Placeholder 3"/>
          <p:cNvSpPr>
            <a:spLocks noGrp="1" noChangeAspect="1"/>
          </p:cNvSpPr>
          <p:nvPr>
            <p:ph type="pic" sz="quarter" idx="14"/>
          </p:nvPr>
        </p:nvSpPr>
        <p:spPr>
          <a:xfrm>
            <a:off x="9624393" y="4477288"/>
            <a:ext cx="1116000" cy="1116000"/>
          </a:xfrm>
          <a:prstGeom prst="ellipse">
            <a:avLst/>
          </a:prstGeom>
        </p:spPr>
        <p:txBody>
          <a:bodyPr lIns="182880" tIns="91440" rIns="182880" bIns="91440"/>
          <a:lstStyle>
            <a:lvl1pPr marL="0" indent="0">
              <a:buFontTx/>
              <a:buNone/>
              <a:defRPr/>
            </a:lvl1pPr>
          </a:lstStyle>
          <a:p>
            <a:endParaRPr lang="en-US"/>
          </a:p>
        </p:txBody>
      </p:sp>
      <p:sp>
        <p:nvSpPr>
          <p:cNvPr id="21" name="Picture Placeholder 3"/>
          <p:cNvSpPr>
            <a:spLocks noGrp="1" noChangeAspect="1"/>
          </p:cNvSpPr>
          <p:nvPr>
            <p:ph type="pic" sz="quarter" idx="15"/>
          </p:nvPr>
        </p:nvSpPr>
        <p:spPr>
          <a:xfrm>
            <a:off x="4533956" y="4862902"/>
            <a:ext cx="1116000" cy="1116000"/>
          </a:xfrm>
          <a:prstGeom prst="ellipse">
            <a:avLst/>
          </a:prstGeom>
        </p:spPr>
        <p:txBody>
          <a:bodyPr lIns="182880" tIns="91440" rIns="182880" bIns="91440"/>
          <a:lstStyle>
            <a:lvl1pPr marL="0" indent="0">
              <a:buFontTx/>
              <a:buNone/>
              <a:defRPr/>
            </a:lvl1pPr>
          </a:lstStyle>
          <a:p>
            <a:endParaRPr lang="en-US"/>
          </a:p>
        </p:txBody>
      </p:sp>
      <p:sp>
        <p:nvSpPr>
          <p:cNvPr id="22" name="Picture Placeholder 3"/>
          <p:cNvSpPr>
            <a:spLocks noGrp="1" noChangeAspect="1"/>
          </p:cNvSpPr>
          <p:nvPr>
            <p:ph type="pic" sz="quarter" idx="16"/>
          </p:nvPr>
        </p:nvSpPr>
        <p:spPr>
          <a:xfrm>
            <a:off x="589633" y="3843104"/>
            <a:ext cx="1008000" cy="1008000"/>
          </a:xfrm>
          <a:prstGeom prst="ellipse">
            <a:avLst/>
          </a:prstGeom>
        </p:spPr>
        <p:txBody>
          <a:bodyPr lIns="182880" tIns="91440" rIns="182880" bIns="91440"/>
          <a:lstStyle>
            <a:lvl1pPr marL="0" indent="0">
              <a:buFontTx/>
              <a:buNone/>
              <a:defRPr/>
            </a:lvl1pPr>
          </a:lstStyle>
          <a:p>
            <a:endParaRPr lang="en-US"/>
          </a:p>
        </p:txBody>
      </p:sp>
      <p:sp>
        <p:nvSpPr>
          <p:cNvPr id="23" name="Picture Placeholder 3"/>
          <p:cNvSpPr>
            <a:spLocks noGrp="1" noChangeAspect="1"/>
          </p:cNvSpPr>
          <p:nvPr>
            <p:ph type="pic" sz="quarter" idx="17"/>
          </p:nvPr>
        </p:nvSpPr>
        <p:spPr>
          <a:xfrm>
            <a:off x="2075862" y="2635748"/>
            <a:ext cx="900000" cy="900000"/>
          </a:xfrm>
          <a:prstGeom prst="ellipse">
            <a:avLst/>
          </a:prstGeom>
        </p:spPr>
        <p:txBody>
          <a:bodyPr lIns="182880" tIns="91440" rIns="182880" bIns="91440"/>
          <a:lstStyle>
            <a:lvl1pPr marL="0" indent="0">
              <a:buFontTx/>
              <a:buNone/>
              <a:defRPr/>
            </a:lvl1pPr>
          </a:lstStyle>
          <a:p>
            <a:endParaRPr lang="en-US"/>
          </a:p>
        </p:txBody>
      </p:sp>
      <p:sp>
        <p:nvSpPr>
          <p:cNvPr id="24" name="Picture Placeholder 3"/>
          <p:cNvSpPr>
            <a:spLocks noGrp="1" noChangeAspect="1"/>
          </p:cNvSpPr>
          <p:nvPr>
            <p:ph type="pic" sz="quarter" idx="18"/>
          </p:nvPr>
        </p:nvSpPr>
        <p:spPr>
          <a:xfrm>
            <a:off x="4017775" y="1625945"/>
            <a:ext cx="900000" cy="900000"/>
          </a:xfrm>
          <a:prstGeom prst="ellipse">
            <a:avLst/>
          </a:prstGeom>
        </p:spPr>
        <p:txBody>
          <a:bodyPr lIns="182880" tIns="91440" rIns="182880" bIns="91440"/>
          <a:lstStyle>
            <a:lvl1pPr marL="0" indent="0">
              <a:buFontTx/>
              <a:buNone/>
              <a:defRPr/>
            </a:lvl1pPr>
          </a:lstStyle>
          <a:p>
            <a:endParaRPr lang="en-US"/>
          </a:p>
        </p:txBody>
      </p:sp>
      <p:sp>
        <p:nvSpPr>
          <p:cNvPr id="25" name="Picture Placeholder 3"/>
          <p:cNvSpPr>
            <a:spLocks noGrp="1" noChangeAspect="1"/>
          </p:cNvSpPr>
          <p:nvPr>
            <p:ph type="pic" sz="quarter" idx="19"/>
          </p:nvPr>
        </p:nvSpPr>
        <p:spPr>
          <a:xfrm>
            <a:off x="10740393" y="1522768"/>
            <a:ext cx="900000" cy="900000"/>
          </a:xfrm>
          <a:prstGeom prst="ellipse">
            <a:avLst/>
          </a:prstGeom>
        </p:spPr>
        <p:txBody>
          <a:bodyPr lIns="182880" tIns="91440" rIns="182880" bIns="91440"/>
          <a:lstStyle>
            <a:lvl1pPr marL="0" indent="0">
              <a:buFontTx/>
              <a:buNone/>
              <a:defRPr/>
            </a:lvl1pPr>
          </a:lstStyle>
          <a:p>
            <a:endParaRPr lang="en-US"/>
          </a:p>
        </p:txBody>
      </p:sp>
      <p:sp>
        <p:nvSpPr>
          <p:cNvPr id="26" name="Picture Placeholder 3"/>
          <p:cNvSpPr>
            <a:spLocks noGrp="1" noChangeAspect="1"/>
          </p:cNvSpPr>
          <p:nvPr>
            <p:ph type="pic" sz="quarter" idx="20"/>
          </p:nvPr>
        </p:nvSpPr>
        <p:spPr>
          <a:xfrm>
            <a:off x="9011532" y="2963502"/>
            <a:ext cx="900000" cy="900000"/>
          </a:xfrm>
          <a:prstGeom prst="ellipse">
            <a:avLst/>
          </a:prstGeom>
        </p:spPr>
        <p:txBody>
          <a:bodyPr lIns="182880" tIns="91440" rIns="182880" bIns="91440"/>
          <a:lstStyle>
            <a:lvl1pPr marL="0" indent="0">
              <a:buFontTx/>
              <a:buNone/>
              <a:defRPr/>
            </a:lvl1pPr>
          </a:lstStyle>
          <a:p>
            <a:endParaRPr lang="en-US"/>
          </a:p>
        </p:txBody>
      </p:sp>
      <p:sp>
        <p:nvSpPr>
          <p:cNvPr id="27" name="Picture Placeholder 3"/>
          <p:cNvSpPr>
            <a:spLocks noGrp="1" noChangeAspect="1"/>
          </p:cNvSpPr>
          <p:nvPr>
            <p:ph type="pic" sz="quarter" idx="21"/>
          </p:nvPr>
        </p:nvSpPr>
        <p:spPr>
          <a:xfrm>
            <a:off x="6748864" y="4477288"/>
            <a:ext cx="1008000" cy="1008000"/>
          </a:xfrm>
          <a:prstGeom prst="ellipse">
            <a:avLst/>
          </a:prstGeom>
        </p:spPr>
        <p:txBody>
          <a:bodyPr lIns="182880" tIns="91440" rIns="182880" bIns="91440"/>
          <a:lstStyle>
            <a:lvl1pPr marL="0" indent="0">
              <a:buFontTx/>
              <a:buNone/>
              <a:defRPr/>
            </a:lvl1pPr>
          </a:lstStyle>
          <a:p>
            <a:endParaRPr lang="en-US"/>
          </a:p>
        </p:txBody>
      </p:sp>
      <p:sp>
        <p:nvSpPr>
          <p:cNvPr id="28" name="Picture Placeholder 3"/>
          <p:cNvSpPr>
            <a:spLocks noGrp="1" noChangeAspect="1"/>
          </p:cNvSpPr>
          <p:nvPr>
            <p:ph type="pic" sz="quarter" idx="22"/>
          </p:nvPr>
        </p:nvSpPr>
        <p:spPr>
          <a:xfrm>
            <a:off x="3101536" y="4438527"/>
            <a:ext cx="900000" cy="900000"/>
          </a:xfrm>
          <a:prstGeom prst="ellipse">
            <a:avLst/>
          </a:prstGeom>
        </p:spPr>
        <p:txBody>
          <a:bodyPr lIns="182880" tIns="91440" rIns="182880" bIns="91440"/>
          <a:lstStyle>
            <a:lvl1pPr marL="0" indent="0">
              <a:buFontTx/>
              <a:buNone/>
              <a:defRPr/>
            </a:lvl1pPr>
          </a:lstStyle>
          <a:p>
            <a:endParaRPr lang="en-US"/>
          </a:p>
        </p:txBody>
      </p:sp>
      <p:sp>
        <p:nvSpPr>
          <p:cNvPr id="29" name="Title 1"/>
          <p:cNvSpPr>
            <a:spLocks noGrp="1"/>
          </p:cNvSpPr>
          <p:nvPr>
            <p:ph type="title"/>
          </p:nvPr>
        </p:nvSpPr>
        <p:spPr>
          <a:xfrm>
            <a:off x="470455" y="458073"/>
            <a:ext cx="11357112" cy="562527"/>
          </a:xfrm>
        </p:spPr>
        <p:txBody>
          <a:bodyPr>
            <a:normAutofit/>
          </a:bodyPr>
          <a:lstStyle>
            <a:lvl1pPr algn="ctr">
              <a:defRPr sz="2800">
                <a:solidFill>
                  <a:schemeClr val="tx1"/>
                </a:solidFill>
                <a:latin typeface="+mj-lt"/>
              </a:defRPr>
            </a:lvl1pPr>
          </a:lstStyle>
          <a:p>
            <a:r>
              <a:rPr lang="en-US"/>
              <a:t>Click to edit Master title style</a:t>
            </a:r>
            <a:endParaRPr lang="id-ID"/>
          </a:p>
        </p:txBody>
      </p:sp>
    </p:spTree>
    <p:extLst>
      <p:ext uri="{BB962C8B-B14F-4D97-AF65-F5344CB8AC3E}">
        <p14:creationId xmlns:p14="http://schemas.microsoft.com/office/powerpoint/2010/main" val="273951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22" presetClass="entr" presetSubtype="8" fill="hold" nodeType="withEffect">
                                  <p:stCondLst>
                                    <p:cond delay="50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200"/>
                                        <p:tgtEl>
                                          <p:spTgt spid="15"/>
                                        </p:tgtEl>
                                      </p:cBhvr>
                                    </p:animEffect>
                                  </p:childTnLst>
                                </p:cTn>
                              </p:par>
                              <p:par>
                                <p:cTn id="11" presetID="22" presetClass="entr" presetSubtype="8" fill="hold" nodeType="withEffect">
                                  <p:stCondLst>
                                    <p:cond delay="70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200"/>
                                        <p:tgtEl>
                                          <p:spTgt spid="16"/>
                                        </p:tgtEl>
                                      </p:cBhvr>
                                    </p:animEffect>
                                  </p:childTnLst>
                                </p:cTn>
                              </p:par>
                              <p:par>
                                <p:cTn id="14" presetID="22" presetClass="entr" presetSubtype="8" fill="hold" nodeType="withEffect">
                                  <p:stCondLst>
                                    <p:cond delay="9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200"/>
                                        <p:tgtEl>
                                          <p:spTgt spid="17"/>
                                        </p:tgtEl>
                                      </p:cBhvr>
                                    </p:animEffect>
                                  </p:childTnLst>
                                </p:cTn>
                              </p:par>
                              <p:par>
                                <p:cTn id="17" presetID="22" presetClass="entr" presetSubtype="8" fill="hold" nodeType="withEffect">
                                  <p:stCondLst>
                                    <p:cond delay="110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200"/>
                                        <p:tgtEl>
                                          <p:spTgt spid="18"/>
                                        </p:tgtEl>
                                      </p:cBhvr>
                                    </p:animEffect>
                                  </p:childTnLst>
                                </p:cTn>
                              </p:par>
                              <p:par>
                                <p:cTn id="20" presetID="22" presetClass="entr" presetSubtype="8" fill="hold" nodeType="withEffect">
                                  <p:stCondLst>
                                    <p:cond delay="13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200"/>
                                        <p:tgtEl>
                                          <p:spTgt spid="14"/>
                                        </p:tgtEl>
                                      </p:cBhvr>
                                    </p:animEffect>
                                  </p:childTnLst>
                                </p:cTn>
                              </p:par>
                              <p:par>
                                <p:cTn id="23" presetID="22" presetClass="entr" presetSubtype="2" fill="hold" nodeType="withEffect">
                                  <p:stCondLst>
                                    <p:cond delay="1500"/>
                                  </p:stCondLst>
                                  <p:childTnLst>
                                    <p:set>
                                      <p:cBhvr>
                                        <p:cTn id="24" dur="1" fill="hold">
                                          <p:stCondLst>
                                            <p:cond delay="0"/>
                                          </p:stCondLst>
                                        </p:cTn>
                                        <p:tgtEl>
                                          <p:spTgt spid="13"/>
                                        </p:tgtEl>
                                        <p:attrNameLst>
                                          <p:attrName>style.visibility</p:attrName>
                                        </p:attrNameLst>
                                      </p:cBhvr>
                                      <p:to>
                                        <p:strVal val="visible"/>
                                      </p:to>
                                    </p:set>
                                    <p:animEffect transition="in" filter="wipe(right)">
                                      <p:cBhvr>
                                        <p:cTn id="25" dur="200"/>
                                        <p:tgtEl>
                                          <p:spTgt spid="13"/>
                                        </p:tgtEl>
                                      </p:cBhvr>
                                    </p:animEffect>
                                  </p:childTnLst>
                                </p:cTn>
                              </p:par>
                              <p:par>
                                <p:cTn id="26" presetID="22" presetClass="entr" presetSubtype="2" fill="hold" nodeType="withEffect">
                                  <p:stCondLst>
                                    <p:cond delay="1700"/>
                                  </p:stCondLst>
                                  <p:childTnLst>
                                    <p:set>
                                      <p:cBhvr>
                                        <p:cTn id="27" dur="1" fill="hold">
                                          <p:stCondLst>
                                            <p:cond delay="0"/>
                                          </p:stCondLst>
                                        </p:cTn>
                                        <p:tgtEl>
                                          <p:spTgt spid="11"/>
                                        </p:tgtEl>
                                        <p:attrNameLst>
                                          <p:attrName>style.visibility</p:attrName>
                                        </p:attrNameLst>
                                      </p:cBhvr>
                                      <p:to>
                                        <p:strVal val="visible"/>
                                      </p:to>
                                    </p:set>
                                    <p:animEffect transition="in" filter="wipe(right)">
                                      <p:cBhvr>
                                        <p:cTn id="28" dur="200"/>
                                        <p:tgtEl>
                                          <p:spTgt spid="11"/>
                                        </p:tgtEl>
                                      </p:cBhvr>
                                    </p:animEffect>
                                  </p:childTnLst>
                                </p:cTn>
                              </p:par>
                              <p:par>
                                <p:cTn id="29" presetID="22" presetClass="entr" presetSubtype="2" fill="hold" nodeType="withEffect">
                                  <p:stCondLst>
                                    <p:cond delay="1900"/>
                                  </p:stCondLst>
                                  <p:childTnLst>
                                    <p:set>
                                      <p:cBhvr>
                                        <p:cTn id="30" dur="1" fill="hold">
                                          <p:stCondLst>
                                            <p:cond delay="0"/>
                                          </p:stCondLst>
                                        </p:cTn>
                                        <p:tgtEl>
                                          <p:spTgt spid="10"/>
                                        </p:tgtEl>
                                        <p:attrNameLst>
                                          <p:attrName>style.visibility</p:attrName>
                                        </p:attrNameLst>
                                      </p:cBhvr>
                                      <p:to>
                                        <p:strVal val="visible"/>
                                      </p:to>
                                    </p:set>
                                    <p:animEffect transition="in" filter="wipe(right)">
                                      <p:cBhvr>
                                        <p:cTn id="31" dur="200"/>
                                        <p:tgtEl>
                                          <p:spTgt spid="10"/>
                                        </p:tgtEl>
                                      </p:cBhvr>
                                    </p:animEffect>
                                  </p:childTnLst>
                                </p:cTn>
                              </p:par>
                              <p:par>
                                <p:cTn id="32" presetID="22" presetClass="entr" presetSubtype="2" fill="hold" nodeType="withEffect">
                                  <p:stCondLst>
                                    <p:cond delay="2100"/>
                                  </p:stCondLst>
                                  <p:childTnLst>
                                    <p:set>
                                      <p:cBhvr>
                                        <p:cTn id="33" dur="1" fill="hold">
                                          <p:stCondLst>
                                            <p:cond delay="0"/>
                                          </p:stCondLst>
                                        </p:cTn>
                                        <p:tgtEl>
                                          <p:spTgt spid="7"/>
                                        </p:tgtEl>
                                        <p:attrNameLst>
                                          <p:attrName>style.visibility</p:attrName>
                                        </p:attrNameLst>
                                      </p:cBhvr>
                                      <p:to>
                                        <p:strVal val="visible"/>
                                      </p:to>
                                    </p:set>
                                    <p:animEffect transition="in" filter="wipe(right)">
                                      <p:cBhvr>
                                        <p:cTn id="34" dur="200"/>
                                        <p:tgtEl>
                                          <p:spTgt spid="7"/>
                                        </p:tgtEl>
                                      </p:cBhvr>
                                    </p:animEffect>
                                  </p:childTnLst>
                                </p:cTn>
                              </p:par>
                              <p:par>
                                <p:cTn id="35" presetID="22" presetClass="entr" presetSubtype="2" fill="hold" nodeType="withEffect">
                                  <p:stCondLst>
                                    <p:cond delay="2300"/>
                                  </p:stCondLst>
                                  <p:childTnLst>
                                    <p:set>
                                      <p:cBhvr>
                                        <p:cTn id="36" dur="1" fill="hold">
                                          <p:stCondLst>
                                            <p:cond delay="0"/>
                                          </p:stCondLst>
                                        </p:cTn>
                                        <p:tgtEl>
                                          <p:spTgt spid="6"/>
                                        </p:tgtEl>
                                        <p:attrNameLst>
                                          <p:attrName>style.visibility</p:attrName>
                                        </p:attrNameLst>
                                      </p:cBhvr>
                                      <p:to>
                                        <p:strVal val="visible"/>
                                      </p:to>
                                    </p:set>
                                    <p:animEffect transition="in" filter="wipe(right)">
                                      <p:cBhvr>
                                        <p:cTn id="37" dur="200"/>
                                        <p:tgtEl>
                                          <p:spTgt spid="6"/>
                                        </p:tgtEl>
                                      </p:cBhvr>
                                    </p:animEffect>
                                  </p:childTnLst>
                                </p:cTn>
                              </p:par>
                              <p:par>
                                <p:cTn id="38" presetID="22" presetClass="entr" presetSubtype="2" fill="hold" nodeType="withEffect">
                                  <p:stCondLst>
                                    <p:cond delay="2500"/>
                                  </p:stCondLst>
                                  <p:childTnLst>
                                    <p:set>
                                      <p:cBhvr>
                                        <p:cTn id="39" dur="1" fill="hold">
                                          <p:stCondLst>
                                            <p:cond delay="0"/>
                                          </p:stCondLst>
                                        </p:cTn>
                                        <p:tgtEl>
                                          <p:spTgt spid="12"/>
                                        </p:tgtEl>
                                        <p:attrNameLst>
                                          <p:attrName>style.visibility</p:attrName>
                                        </p:attrNameLst>
                                      </p:cBhvr>
                                      <p:to>
                                        <p:strVal val="visible"/>
                                      </p:to>
                                    </p:set>
                                    <p:animEffect transition="in" filter="wipe(right)">
                                      <p:cBhvr>
                                        <p:cTn id="40" dur="2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Hierrarchy placeholder 2">
    <p:spTree>
      <p:nvGrpSpPr>
        <p:cNvPr id="1" name=""/>
        <p:cNvGrpSpPr/>
        <p:nvPr/>
      </p:nvGrpSpPr>
      <p:grpSpPr>
        <a:xfrm>
          <a:off x="0" y="0"/>
          <a:ext cx="0" cy="0"/>
          <a:chOff x="0" y="0"/>
          <a:chExt cx="0" cy="0"/>
        </a:xfrm>
      </p:grpSpPr>
      <p:sp>
        <p:nvSpPr>
          <p:cNvPr id="8" name="TextBox 7"/>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9" name="TextBox 8"/>
          <p:cNvSpPr txBox="1"/>
          <p:nvPr userDrawn="1"/>
        </p:nvSpPr>
        <p:spPr>
          <a:xfrm>
            <a:off x="10787213" y="6379631"/>
            <a:ext cx="879087" cy="307777"/>
          </a:xfrm>
          <a:prstGeom prst="rect">
            <a:avLst/>
          </a:prstGeom>
          <a:noFill/>
        </p:spPr>
        <p:txBody>
          <a:bodyPr wrap="none" rtlCol="0">
            <a:spAutoFit/>
          </a:bodyPr>
          <a:lstStyle/>
          <a:p>
            <a:pPr algn="ctr"/>
            <a:r>
              <a:rPr lang="id-ID" sz="1400" b="1">
                <a:solidFill>
                  <a:schemeClr val="tx1"/>
                </a:solidFill>
                <a:latin typeface="+mn-lt"/>
              </a:rPr>
              <a:t>PAGE // </a:t>
            </a:r>
            <a:endParaRPr lang="id-ID" sz="1400" b="1" dirty="0">
              <a:solidFill>
                <a:schemeClr val="tx1"/>
              </a:solidFill>
              <a:latin typeface="+mn-lt"/>
            </a:endParaRPr>
          </a:p>
        </p:txBody>
      </p:sp>
      <p:cxnSp>
        <p:nvCxnSpPr>
          <p:cNvPr id="30" name="Straight Connector 29"/>
          <p:cNvCxnSpPr/>
          <p:nvPr userDrawn="1"/>
        </p:nvCxnSpPr>
        <p:spPr>
          <a:xfrm flipV="1">
            <a:off x="5650215" y="4591481"/>
            <a:ext cx="411255" cy="237864"/>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5650215" y="3402125"/>
            <a:ext cx="411255" cy="237864"/>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flipH="1" flipV="1">
            <a:off x="7618577" y="4591481"/>
            <a:ext cx="411255" cy="237864"/>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flipH="1">
            <a:off x="7609240" y="3402125"/>
            <a:ext cx="411255" cy="237864"/>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flipV="1">
            <a:off x="6888363" y="4993425"/>
            <a:ext cx="0" cy="333316"/>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6877878" y="2856329"/>
            <a:ext cx="0" cy="333316"/>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Picture Placeholder 3"/>
          <p:cNvSpPr>
            <a:spLocks noGrp="1" noChangeAspect="1"/>
          </p:cNvSpPr>
          <p:nvPr>
            <p:ph type="pic" sz="quarter" idx="20"/>
          </p:nvPr>
        </p:nvSpPr>
        <p:spPr>
          <a:xfrm>
            <a:off x="7975649" y="2713141"/>
            <a:ext cx="900000" cy="900000"/>
          </a:xfrm>
          <a:prstGeom prst="ellipse">
            <a:avLst/>
          </a:prstGeom>
        </p:spPr>
        <p:txBody>
          <a:bodyPr lIns="182880" tIns="91440" rIns="182880" bIns="91440"/>
          <a:lstStyle>
            <a:lvl1pPr marL="0" indent="0">
              <a:buFontTx/>
              <a:buNone/>
              <a:defRPr/>
            </a:lvl1pPr>
          </a:lstStyle>
          <a:p>
            <a:endParaRPr lang="en-US"/>
          </a:p>
        </p:txBody>
      </p:sp>
      <p:sp>
        <p:nvSpPr>
          <p:cNvPr id="39" name="Picture Placeholder 3"/>
          <p:cNvSpPr>
            <a:spLocks noGrp="1" noChangeAspect="1"/>
          </p:cNvSpPr>
          <p:nvPr>
            <p:ph type="pic" sz="quarter" idx="21"/>
          </p:nvPr>
        </p:nvSpPr>
        <p:spPr>
          <a:xfrm>
            <a:off x="4761137" y="2765735"/>
            <a:ext cx="900000" cy="900000"/>
          </a:xfrm>
          <a:prstGeom prst="ellipse">
            <a:avLst/>
          </a:prstGeom>
        </p:spPr>
        <p:txBody>
          <a:bodyPr lIns="182880" tIns="91440" rIns="182880" bIns="91440"/>
          <a:lstStyle>
            <a:lvl1pPr marL="0" indent="0">
              <a:buFontTx/>
              <a:buNone/>
              <a:defRPr/>
            </a:lvl1pPr>
          </a:lstStyle>
          <a:p>
            <a:endParaRPr lang="en-US"/>
          </a:p>
        </p:txBody>
      </p:sp>
      <p:sp>
        <p:nvSpPr>
          <p:cNvPr id="40" name="Picture Placeholder 3"/>
          <p:cNvSpPr>
            <a:spLocks noGrp="1" noChangeAspect="1"/>
          </p:cNvSpPr>
          <p:nvPr>
            <p:ph type="pic" sz="quarter" idx="22"/>
          </p:nvPr>
        </p:nvSpPr>
        <p:spPr>
          <a:xfrm>
            <a:off x="4809764" y="4591481"/>
            <a:ext cx="900000" cy="900000"/>
          </a:xfrm>
          <a:prstGeom prst="ellipse">
            <a:avLst/>
          </a:prstGeom>
        </p:spPr>
        <p:txBody>
          <a:bodyPr lIns="182880" tIns="91440" rIns="182880" bIns="91440"/>
          <a:lstStyle>
            <a:lvl1pPr marL="0" indent="0">
              <a:buFontTx/>
              <a:buNone/>
              <a:defRPr/>
            </a:lvl1pPr>
          </a:lstStyle>
          <a:p>
            <a:endParaRPr lang="en-US"/>
          </a:p>
        </p:txBody>
      </p:sp>
      <p:sp>
        <p:nvSpPr>
          <p:cNvPr id="41" name="Picture Placeholder 3"/>
          <p:cNvSpPr>
            <a:spLocks noGrp="1" noChangeAspect="1"/>
          </p:cNvSpPr>
          <p:nvPr>
            <p:ph type="pic" sz="quarter" idx="23"/>
          </p:nvPr>
        </p:nvSpPr>
        <p:spPr>
          <a:xfrm>
            <a:off x="6438363" y="5298880"/>
            <a:ext cx="900000" cy="900000"/>
          </a:xfrm>
          <a:prstGeom prst="ellipse">
            <a:avLst/>
          </a:prstGeom>
        </p:spPr>
        <p:txBody>
          <a:bodyPr lIns="182880" tIns="91440" rIns="182880" bIns="91440"/>
          <a:lstStyle>
            <a:lvl1pPr marL="0" indent="0">
              <a:buFontTx/>
              <a:buNone/>
              <a:defRPr/>
            </a:lvl1pPr>
          </a:lstStyle>
          <a:p>
            <a:endParaRPr lang="en-US"/>
          </a:p>
        </p:txBody>
      </p:sp>
      <p:sp>
        <p:nvSpPr>
          <p:cNvPr id="42" name="Picture Placeholder 3"/>
          <p:cNvSpPr>
            <a:spLocks noGrp="1" noChangeAspect="1"/>
          </p:cNvSpPr>
          <p:nvPr>
            <p:ph type="pic" sz="quarter" idx="24"/>
          </p:nvPr>
        </p:nvSpPr>
        <p:spPr>
          <a:xfrm>
            <a:off x="7960946" y="4610732"/>
            <a:ext cx="900000" cy="900000"/>
          </a:xfrm>
          <a:prstGeom prst="ellipse">
            <a:avLst/>
          </a:prstGeom>
        </p:spPr>
        <p:txBody>
          <a:bodyPr lIns="182880" tIns="91440" rIns="182880" bIns="91440"/>
          <a:lstStyle>
            <a:lvl1pPr marL="0" indent="0">
              <a:buFontTx/>
              <a:buNone/>
              <a:defRPr/>
            </a:lvl1pPr>
          </a:lstStyle>
          <a:p>
            <a:endParaRPr lang="en-US"/>
          </a:p>
        </p:txBody>
      </p:sp>
      <p:cxnSp>
        <p:nvCxnSpPr>
          <p:cNvPr id="43" name="Straight Connector 42"/>
          <p:cNvCxnSpPr/>
          <p:nvPr userDrawn="1"/>
        </p:nvCxnSpPr>
        <p:spPr>
          <a:xfrm flipH="1">
            <a:off x="8781136" y="2646803"/>
            <a:ext cx="411255" cy="237864"/>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4" name="Picture Placeholder 3"/>
          <p:cNvSpPr>
            <a:spLocks noGrp="1" noChangeAspect="1"/>
          </p:cNvSpPr>
          <p:nvPr>
            <p:ph type="pic" sz="quarter" idx="25"/>
          </p:nvPr>
        </p:nvSpPr>
        <p:spPr>
          <a:xfrm>
            <a:off x="9115943" y="1984667"/>
            <a:ext cx="900000" cy="900000"/>
          </a:xfrm>
          <a:prstGeom prst="ellipse">
            <a:avLst/>
          </a:prstGeom>
        </p:spPr>
        <p:txBody>
          <a:bodyPr lIns="182880" tIns="91440" rIns="182880" bIns="91440"/>
          <a:lstStyle>
            <a:lvl1pPr marL="0" indent="0">
              <a:buFontTx/>
              <a:buNone/>
              <a:defRPr/>
            </a:lvl1pPr>
          </a:lstStyle>
          <a:p>
            <a:endParaRPr lang="en-US"/>
          </a:p>
        </p:txBody>
      </p:sp>
      <p:cxnSp>
        <p:nvCxnSpPr>
          <p:cNvPr id="47" name="Straight Connector 46"/>
          <p:cNvCxnSpPr/>
          <p:nvPr userDrawn="1"/>
        </p:nvCxnSpPr>
        <p:spPr>
          <a:xfrm flipH="1" flipV="1">
            <a:off x="8828070" y="3413007"/>
            <a:ext cx="411255" cy="237864"/>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8" name="Picture Placeholder 3"/>
          <p:cNvSpPr>
            <a:spLocks noGrp="1" noChangeAspect="1"/>
          </p:cNvSpPr>
          <p:nvPr>
            <p:ph type="pic" sz="quarter" idx="26"/>
          </p:nvPr>
        </p:nvSpPr>
        <p:spPr>
          <a:xfrm>
            <a:off x="9170439" y="3432258"/>
            <a:ext cx="900000" cy="900000"/>
          </a:xfrm>
          <a:prstGeom prst="ellipse">
            <a:avLst/>
          </a:prstGeom>
        </p:spPr>
        <p:txBody>
          <a:bodyPr lIns="182880" tIns="91440" rIns="182880" bIns="91440"/>
          <a:lstStyle>
            <a:lvl1pPr marL="0" indent="0">
              <a:buFontTx/>
              <a:buNone/>
              <a:defRPr/>
            </a:lvl1pPr>
          </a:lstStyle>
          <a:p>
            <a:endParaRPr lang="en-US"/>
          </a:p>
        </p:txBody>
      </p:sp>
      <p:sp>
        <p:nvSpPr>
          <p:cNvPr id="37" name="Picture Placeholder 3"/>
          <p:cNvSpPr>
            <a:spLocks noGrp="1" noChangeAspect="1"/>
          </p:cNvSpPr>
          <p:nvPr>
            <p:ph type="pic" sz="quarter" idx="19"/>
          </p:nvPr>
        </p:nvSpPr>
        <p:spPr>
          <a:xfrm>
            <a:off x="6438363" y="2006303"/>
            <a:ext cx="900000" cy="900000"/>
          </a:xfrm>
          <a:prstGeom prst="ellipse">
            <a:avLst/>
          </a:prstGeom>
        </p:spPr>
        <p:txBody>
          <a:bodyPr lIns="182880" tIns="91440" rIns="182880" bIns="91440"/>
          <a:lstStyle>
            <a:lvl1pPr marL="0" indent="0">
              <a:buFontTx/>
              <a:buNone/>
              <a:defRPr/>
            </a:lvl1pPr>
          </a:lstStyle>
          <a:p>
            <a:endParaRPr lang="en-US"/>
          </a:p>
        </p:txBody>
      </p:sp>
      <p:sp>
        <p:nvSpPr>
          <p:cNvPr id="36" name="Picture Placeholder 3"/>
          <p:cNvSpPr>
            <a:spLocks noGrp="1" noChangeAspect="1"/>
          </p:cNvSpPr>
          <p:nvPr>
            <p:ph type="pic" sz="quarter" idx="11"/>
          </p:nvPr>
        </p:nvSpPr>
        <p:spPr>
          <a:xfrm>
            <a:off x="5935355" y="3193425"/>
            <a:ext cx="1800000" cy="1800000"/>
          </a:xfrm>
          <a:prstGeom prst="ellipse">
            <a:avLst/>
          </a:prstGeo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47454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200"/>
                                        <p:tgtEl>
                                          <p:spTgt spid="35"/>
                                        </p:tgtEl>
                                      </p:cBhvr>
                                    </p:animEffect>
                                  </p:childTnLst>
                                </p:cTn>
                              </p:par>
                              <p:par>
                                <p:cTn id="12" presetID="10" presetClass="entr" presetSubtype="0" fill="hold" nodeType="withEffect">
                                  <p:stCondLst>
                                    <p:cond delay="20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200"/>
                                        <p:tgtEl>
                                          <p:spTgt spid="33"/>
                                        </p:tgtEl>
                                      </p:cBhvr>
                                    </p:animEffect>
                                  </p:childTnLst>
                                </p:cTn>
                              </p:par>
                              <p:par>
                                <p:cTn id="15" presetID="10" presetClass="entr" presetSubtype="0" fill="hold" nodeType="withEffect">
                                  <p:stCondLst>
                                    <p:cond delay="40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200"/>
                                        <p:tgtEl>
                                          <p:spTgt spid="32"/>
                                        </p:tgtEl>
                                      </p:cBhvr>
                                    </p:animEffect>
                                  </p:childTnLst>
                                </p:cTn>
                              </p:par>
                              <p:par>
                                <p:cTn id="18" presetID="10" presetClass="entr" presetSubtype="0" fill="hold" nodeType="withEffect">
                                  <p:stCondLst>
                                    <p:cond delay="60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200"/>
                                        <p:tgtEl>
                                          <p:spTgt spid="34"/>
                                        </p:tgtEl>
                                      </p:cBhvr>
                                    </p:animEffect>
                                  </p:childTnLst>
                                </p:cTn>
                              </p:par>
                              <p:par>
                                <p:cTn id="21" presetID="10" presetClass="entr" presetSubtype="0" fill="hold" nodeType="withEffect">
                                  <p:stCondLst>
                                    <p:cond delay="80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200"/>
                                        <p:tgtEl>
                                          <p:spTgt spid="30"/>
                                        </p:tgtEl>
                                      </p:cBhvr>
                                    </p:animEffect>
                                  </p:childTnLst>
                                </p:cTn>
                              </p:par>
                              <p:par>
                                <p:cTn id="24" presetID="10" presetClass="entr" presetSubtype="0" fill="hold" nodeType="withEffect">
                                  <p:stCondLst>
                                    <p:cond delay="100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200"/>
                                        <p:tgtEl>
                                          <p:spTgt spid="31"/>
                                        </p:tgtEl>
                                      </p:cBhvr>
                                    </p:animEffect>
                                  </p:childTnLst>
                                </p:cTn>
                              </p:par>
                              <p:par>
                                <p:cTn id="27" presetID="10" presetClass="entr" presetSubtype="0" fill="hold" nodeType="withEffect">
                                  <p:stCondLst>
                                    <p:cond delay="20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200"/>
                                        <p:tgtEl>
                                          <p:spTgt spid="43"/>
                                        </p:tgtEl>
                                      </p:cBhvr>
                                    </p:animEffect>
                                  </p:childTnLst>
                                </p:cTn>
                              </p:par>
                              <p:par>
                                <p:cTn id="30" presetID="10" presetClass="entr" presetSubtype="0" fill="hold" nodeType="withEffect">
                                  <p:stCondLst>
                                    <p:cond delay="40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2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placeholder 12">
    <p:spTree>
      <p:nvGrpSpPr>
        <p:cNvPr id="1" name=""/>
        <p:cNvGrpSpPr/>
        <p:nvPr/>
      </p:nvGrpSpPr>
      <p:grpSpPr>
        <a:xfrm>
          <a:off x="0" y="0"/>
          <a:ext cx="0" cy="0"/>
          <a:chOff x="0" y="0"/>
          <a:chExt cx="0" cy="0"/>
        </a:xfrm>
      </p:grpSpPr>
      <p:sp>
        <p:nvSpPr>
          <p:cNvPr id="8" name="TextBox 7"/>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9" name="TextBox 8"/>
          <p:cNvSpPr txBox="1"/>
          <p:nvPr userDrawn="1"/>
        </p:nvSpPr>
        <p:spPr>
          <a:xfrm>
            <a:off x="10787213" y="6379631"/>
            <a:ext cx="879087" cy="307777"/>
          </a:xfrm>
          <a:prstGeom prst="rect">
            <a:avLst/>
          </a:prstGeom>
          <a:noFill/>
        </p:spPr>
        <p:txBody>
          <a:bodyPr wrap="none" rtlCol="0">
            <a:spAutoFit/>
          </a:bodyPr>
          <a:lstStyle/>
          <a:p>
            <a:pPr algn="ctr"/>
            <a:r>
              <a:rPr lang="id-ID" sz="1400" b="1">
                <a:solidFill>
                  <a:schemeClr val="tx1"/>
                </a:solidFill>
                <a:latin typeface="+mn-lt"/>
              </a:rPr>
              <a:t>PAGE // </a:t>
            </a:r>
            <a:endParaRPr lang="id-ID" sz="1400" b="1" dirty="0">
              <a:solidFill>
                <a:schemeClr val="tx1"/>
              </a:solidFill>
              <a:latin typeface="+mn-lt"/>
            </a:endParaRPr>
          </a:p>
        </p:txBody>
      </p:sp>
      <p:sp>
        <p:nvSpPr>
          <p:cNvPr id="21" name="Picture Placeholder 2"/>
          <p:cNvSpPr>
            <a:spLocks noGrp="1"/>
          </p:cNvSpPr>
          <p:nvPr>
            <p:ph type="pic" sz="quarter" idx="20"/>
          </p:nvPr>
        </p:nvSpPr>
        <p:spPr>
          <a:xfrm>
            <a:off x="4996071" y="2411757"/>
            <a:ext cx="2153478" cy="1709670"/>
          </a:xfrm>
          <a:prstGeom prst="rect">
            <a:avLst/>
          </a:prstGeom>
        </p:spPr>
        <p:txBody>
          <a:bodyPr/>
          <a:lstStyle/>
          <a:p>
            <a:endParaRPr lang="id-ID"/>
          </a:p>
        </p:txBody>
      </p:sp>
      <p:sp>
        <p:nvSpPr>
          <p:cNvPr id="22" name="Picture Placeholder 2"/>
          <p:cNvSpPr>
            <a:spLocks noGrp="1"/>
          </p:cNvSpPr>
          <p:nvPr>
            <p:ph type="pic" sz="quarter" idx="21"/>
          </p:nvPr>
        </p:nvSpPr>
        <p:spPr>
          <a:xfrm>
            <a:off x="7374833" y="2411757"/>
            <a:ext cx="2153478" cy="1709670"/>
          </a:xfrm>
          <a:prstGeom prst="rect">
            <a:avLst/>
          </a:prstGeom>
        </p:spPr>
        <p:txBody>
          <a:bodyPr/>
          <a:lstStyle/>
          <a:p>
            <a:endParaRPr lang="id-ID"/>
          </a:p>
        </p:txBody>
      </p:sp>
      <p:sp>
        <p:nvSpPr>
          <p:cNvPr id="23" name="Picture Placeholder 2"/>
          <p:cNvSpPr>
            <a:spLocks noGrp="1"/>
          </p:cNvSpPr>
          <p:nvPr>
            <p:ph type="pic" sz="quarter" idx="22"/>
          </p:nvPr>
        </p:nvSpPr>
        <p:spPr>
          <a:xfrm>
            <a:off x="9740348" y="2411757"/>
            <a:ext cx="2153478" cy="1709670"/>
          </a:xfrm>
          <a:prstGeom prst="rect">
            <a:avLst/>
          </a:prstGeom>
        </p:spPr>
        <p:txBody>
          <a:bodyPr/>
          <a:lstStyle/>
          <a:p>
            <a:endParaRPr lang="id-ID"/>
          </a:p>
        </p:txBody>
      </p:sp>
    </p:spTree>
    <p:extLst>
      <p:ext uri="{BB962C8B-B14F-4D97-AF65-F5344CB8AC3E}">
        <p14:creationId xmlns:p14="http://schemas.microsoft.com/office/powerpoint/2010/main" val="223702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Placeholder 8">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547326" y="487482"/>
            <a:ext cx="2718399" cy="2947814"/>
          </a:xfrm>
          <a:prstGeom prst="rect">
            <a:avLst/>
          </a:prstGeom>
        </p:spPr>
        <p:txBody>
          <a:bodyPr lIns="182880" tIns="91440" rIns="182880" bIns="91440"/>
          <a:lstStyle>
            <a:lvl1pPr marL="0" indent="0">
              <a:buFontTx/>
              <a:buNone/>
              <a:defRPr/>
            </a:lvl1pPr>
          </a:lstStyle>
          <a:p>
            <a:endParaRPr lang="en-US"/>
          </a:p>
        </p:txBody>
      </p:sp>
      <p:sp>
        <p:nvSpPr>
          <p:cNvPr id="5" name="Picture Placeholder 3"/>
          <p:cNvSpPr>
            <a:spLocks noGrp="1"/>
          </p:cNvSpPr>
          <p:nvPr>
            <p:ph type="pic" sz="quarter" idx="12"/>
          </p:nvPr>
        </p:nvSpPr>
        <p:spPr>
          <a:xfrm>
            <a:off x="3265725" y="487482"/>
            <a:ext cx="2843168" cy="2947814"/>
          </a:xfrm>
          <a:prstGeom prst="rect">
            <a:avLst/>
          </a:prstGeom>
        </p:spPr>
        <p:txBody>
          <a:bodyPr lIns="182880" tIns="91440" rIns="182880" bIns="91440"/>
          <a:lstStyle>
            <a:lvl1pPr marL="0" indent="0">
              <a:buFontTx/>
              <a:buNone/>
              <a:defRPr/>
            </a:lvl1pPr>
          </a:lstStyle>
          <a:p>
            <a:endParaRPr lang="en-US"/>
          </a:p>
        </p:txBody>
      </p:sp>
      <p:sp>
        <p:nvSpPr>
          <p:cNvPr id="6" name="Picture Placeholder 3"/>
          <p:cNvSpPr>
            <a:spLocks noGrp="1"/>
          </p:cNvSpPr>
          <p:nvPr>
            <p:ph type="pic" sz="quarter" idx="13"/>
          </p:nvPr>
        </p:nvSpPr>
        <p:spPr>
          <a:xfrm>
            <a:off x="6143781" y="487482"/>
            <a:ext cx="2683511" cy="2947814"/>
          </a:xfrm>
          <a:prstGeom prst="rect">
            <a:avLst/>
          </a:prstGeo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4"/>
          </p:nvPr>
        </p:nvSpPr>
        <p:spPr>
          <a:xfrm>
            <a:off x="8862180" y="487482"/>
            <a:ext cx="2780876" cy="2947814"/>
          </a:xfrm>
          <a:prstGeom prst="rect">
            <a:avLst/>
          </a:prstGeom>
        </p:spPr>
        <p:txBody>
          <a:bodyPr lIns="182880" tIns="91440" rIns="182880" bIns="91440"/>
          <a:lstStyle>
            <a:lvl1pPr marL="0" indent="0">
              <a:buFontTx/>
              <a:buNone/>
              <a:defRPr/>
            </a:lvl1pPr>
          </a:lstStyle>
          <a:p>
            <a:endParaRPr lang="en-US"/>
          </a:p>
        </p:txBody>
      </p:sp>
      <p:sp>
        <p:nvSpPr>
          <p:cNvPr id="10" name="Picture Placeholder 3"/>
          <p:cNvSpPr>
            <a:spLocks noGrp="1"/>
          </p:cNvSpPr>
          <p:nvPr>
            <p:ph type="pic" sz="quarter" idx="15"/>
          </p:nvPr>
        </p:nvSpPr>
        <p:spPr>
          <a:xfrm>
            <a:off x="547326" y="3431817"/>
            <a:ext cx="2718399" cy="2947814"/>
          </a:xfrm>
          <a:prstGeom prst="rect">
            <a:avLst/>
          </a:prstGeom>
        </p:spPr>
        <p:txBody>
          <a:bodyPr lIns="182880" tIns="91440" rIns="182880" bIns="91440"/>
          <a:lstStyle>
            <a:lvl1pPr marL="0" indent="0">
              <a:buFontTx/>
              <a:buNone/>
              <a:defRPr/>
            </a:lvl1pPr>
          </a:lstStyle>
          <a:p>
            <a:endParaRPr lang="en-US"/>
          </a:p>
        </p:txBody>
      </p:sp>
      <p:sp>
        <p:nvSpPr>
          <p:cNvPr id="11" name="Picture Placeholder 3"/>
          <p:cNvSpPr>
            <a:spLocks noGrp="1"/>
          </p:cNvSpPr>
          <p:nvPr>
            <p:ph type="pic" sz="quarter" idx="16"/>
          </p:nvPr>
        </p:nvSpPr>
        <p:spPr>
          <a:xfrm>
            <a:off x="3265725" y="3431817"/>
            <a:ext cx="2843168" cy="2947814"/>
          </a:xfrm>
          <a:prstGeom prst="rect">
            <a:avLst/>
          </a:prstGeo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7"/>
          </p:nvPr>
        </p:nvSpPr>
        <p:spPr>
          <a:xfrm>
            <a:off x="6143781" y="3431817"/>
            <a:ext cx="2683511" cy="2947814"/>
          </a:xfrm>
          <a:prstGeom prst="rect">
            <a:avLst/>
          </a:prstGeo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8"/>
          </p:nvPr>
        </p:nvSpPr>
        <p:spPr>
          <a:xfrm>
            <a:off x="8862180" y="3431817"/>
            <a:ext cx="2780876" cy="2947814"/>
          </a:xfrm>
          <a:prstGeom prst="rect">
            <a:avLst/>
          </a:prstGeo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533032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Placeholder 9">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547326" y="487482"/>
            <a:ext cx="2718399" cy="2947814"/>
          </a:xfrm>
          <a:prstGeom prst="rect">
            <a:avLst/>
          </a:prstGeom>
        </p:spPr>
        <p:txBody>
          <a:bodyPr lIns="182880" tIns="91440" rIns="182880" bIns="91440"/>
          <a:lstStyle>
            <a:lvl1pPr marL="0" indent="0">
              <a:buFontTx/>
              <a:buNone/>
              <a:defRPr/>
            </a:lvl1pPr>
          </a:lstStyle>
          <a:p>
            <a:endParaRPr lang="en-US"/>
          </a:p>
        </p:txBody>
      </p:sp>
      <p:sp>
        <p:nvSpPr>
          <p:cNvPr id="5" name="Picture Placeholder 3"/>
          <p:cNvSpPr>
            <a:spLocks noGrp="1"/>
          </p:cNvSpPr>
          <p:nvPr>
            <p:ph type="pic" sz="quarter" idx="12"/>
          </p:nvPr>
        </p:nvSpPr>
        <p:spPr>
          <a:xfrm>
            <a:off x="3265725" y="487482"/>
            <a:ext cx="2843168" cy="2947814"/>
          </a:xfrm>
          <a:prstGeom prst="rect">
            <a:avLst/>
          </a:prstGeom>
        </p:spPr>
        <p:txBody>
          <a:bodyPr lIns="182880" tIns="91440" rIns="182880" bIns="91440"/>
          <a:lstStyle>
            <a:lvl1pPr marL="0" indent="0">
              <a:buFontTx/>
              <a:buNone/>
              <a:defRPr/>
            </a:lvl1pPr>
          </a:lstStyle>
          <a:p>
            <a:endParaRPr lang="en-US"/>
          </a:p>
        </p:txBody>
      </p:sp>
      <p:sp>
        <p:nvSpPr>
          <p:cNvPr id="6" name="Picture Placeholder 3"/>
          <p:cNvSpPr>
            <a:spLocks noGrp="1"/>
          </p:cNvSpPr>
          <p:nvPr>
            <p:ph type="pic" sz="quarter" idx="13"/>
          </p:nvPr>
        </p:nvSpPr>
        <p:spPr>
          <a:xfrm>
            <a:off x="6143781" y="487482"/>
            <a:ext cx="2683511" cy="2947814"/>
          </a:xfrm>
          <a:prstGeom prst="rect">
            <a:avLst/>
          </a:prstGeo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4"/>
          </p:nvPr>
        </p:nvSpPr>
        <p:spPr>
          <a:xfrm>
            <a:off x="8862180" y="487482"/>
            <a:ext cx="2780876" cy="2947814"/>
          </a:xfrm>
          <a:prstGeom prst="rect">
            <a:avLst/>
          </a:prstGeom>
        </p:spPr>
        <p:txBody>
          <a:bodyPr lIns="182880" tIns="91440" rIns="182880" bIns="91440"/>
          <a:lstStyle>
            <a:lvl1pPr marL="0" indent="0">
              <a:buFontTx/>
              <a:buNone/>
              <a:defRPr/>
            </a:lvl1pPr>
          </a:lstStyle>
          <a:p>
            <a:endParaRPr lang="en-US"/>
          </a:p>
        </p:txBody>
      </p:sp>
      <p:sp>
        <p:nvSpPr>
          <p:cNvPr id="10" name="Picture Placeholder 3"/>
          <p:cNvSpPr>
            <a:spLocks noGrp="1"/>
          </p:cNvSpPr>
          <p:nvPr>
            <p:ph type="pic" sz="quarter" idx="15"/>
          </p:nvPr>
        </p:nvSpPr>
        <p:spPr>
          <a:xfrm>
            <a:off x="547326" y="3431817"/>
            <a:ext cx="2718399" cy="2947814"/>
          </a:xfrm>
          <a:prstGeom prst="rect">
            <a:avLst/>
          </a:prstGeo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8"/>
          </p:nvPr>
        </p:nvSpPr>
        <p:spPr>
          <a:xfrm>
            <a:off x="8862180" y="3431817"/>
            <a:ext cx="2780876" cy="2947814"/>
          </a:xfrm>
          <a:prstGeom prst="rect">
            <a:avLst/>
          </a:prstGeo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019732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Normal Center 4 images">
    <p:spTree>
      <p:nvGrpSpPr>
        <p:cNvPr id="1" name=""/>
        <p:cNvGrpSpPr/>
        <p:nvPr/>
      </p:nvGrpSpPr>
      <p:grpSpPr>
        <a:xfrm>
          <a:off x="0" y="0"/>
          <a:ext cx="0" cy="0"/>
          <a:chOff x="0" y="0"/>
          <a:chExt cx="0" cy="0"/>
        </a:xfrm>
      </p:grpSpPr>
      <p:sp>
        <p:nvSpPr>
          <p:cNvPr id="8" name="TextBox 7"/>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9" name="TextBox 8"/>
          <p:cNvSpPr txBox="1"/>
          <p:nvPr userDrawn="1"/>
        </p:nvSpPr>
        <p:spPr>
          <a:xfrm>
            <a:off x="10760709" y="6379631"/>
            <a:ext cx="879087" cy="307777"/>
          </a:xfrm>
          <a:prstGeom prst="rect">
            <a:avLst/>
          </a:prstGeom>
          <a:noFill/>
        </p:spPr>
        <p:txBody>
          <a:bodyPr wrap="none" rtlCol="0">
            <a:spAutoFit/>
          </a:bodyPr>
          <a:lstStyle/>
          <a:p>
            <a:pPr algn="ctr"/>
            <a:r>
              <a:rPr lang="id-ID" sz="1400" b="1">
                <a:solidFill>
                  <a:schemeClr val="tx1"/>
                </a:solidFill>
                <a:latin typeface="+mn-lt"/>
              </a:rPr>
              <a:t>PAGE // </a:t>
            </a:r>
            <a:endParaRPr lang="id-ID" sz="1400" b="1" dirty="0">
              <a:solidFill>
                <a:schemeClr val="tx1"/>
              </a:solidFill>
              <a:latin typeface="+mn-lt"/>
            </a:endParaRPr>
          </a:p>
        </p:txBody>
      </p:sp>
      <p:sp>
        <p:nvSpPr>
          <p:cNvPr id="4" name="Picture Placeholder 2"/>
          <p:cNvSpPr>
            <a:spLocks noGrp="1"/>
          </p:cNvSpPr>
          <p:nvPr>
            <p:ph type="pic" sz="quarter" idx="19"/>
          </p:nvPr>
        </p:nvSpPr>
        <p:spPr>
          <a:xfrm>
            <a:off x="0" y="2212975"/>
            <a:ext cx="3037024" cy="2438400"/>
          </a:xfrm>
          <a:prstGeom prst="rect">
            <a:avLst/>
          </a:prstGeom>
        </p:spPr>
        <p:txBody>
          <a:bodyPr/>
          <a:lstStyle/>
          <a:p>
            <a:endParaRPr lang="id-ID"/>
          </a:p>
        </p:txBody>
      </p:sp>
      <p:sp>
        <p:nvSpPr>
          <p:cNvPr id="5" name="Picture Placeholder 2"/>
          <p:cNvSpPr>
            <a:spLocks noGrp="1"/>
          </p:cNvSpPr>
          <p:nvPr>
            <p:ph type="pic" sz="quarter" idx="20"/>
          </p:nvPr>
        </p:nvSpPr>
        <p:spPr>
          <a:xfrm>
            <a:off x="3047585" y="2212975"/>
            <a:ext cx="2991886" cy="2438400"/>
          </a:xfrm>
          <a:prstGeom prst="rect">
            <a:avLst/>
          </a:prstGeom>
        </p:spPr>
        <p:txBody>
          <a:bodyPr/>
          <a:lstStyle/>
          <a:p>
            <a:endParaRPr lang="id-ID"/>
          </a:p>
        </p:txBody>
      </p:sp>
      <p:sp>
        <p:nvSpPr>
          <p:cNvPr id="6" name="Picture Placeholder 2"/>
          <p:cNvSpPr>
            <a:spLocks noGrp="1"/>
          </p:cNvSpPr>
          <p:nvPr>
            <p:ph type="pic" sz="quarter" idx="21"/>
          </p:nvPr>
        </p:nvSpPr>
        <p:spPr>
          <a:xfrm>
            <a:off x="6063284" y="2212975"/>
            <a:ext cx="3100594" cy="2438400"/>
          </a:xfrm>
          <a:prstGeom prst="rect">
            <a:avLst/>
          </a:prstGeom>
        </p:spPr>
        <p:txBody>
          <a:bodyPr/>
          <a:lstStyle/>
          <a:p>
            <a:endParaRPr lang="id-ID"/>
          </a:p>
        </p:txBody>
      </p:sp>
      <p:sp>
        <p:nvSpPr>
          <p:cNvPr id="7" name="Picture Placeholder 2"/>
          <p:cNvSpPr>
            <a:spLocks noGrp="1"/>
          </p:cNvSpPr>
          <p:nvPr>
            <p:ph type="pic" sz="quarter" idx="22"/>
          </p:nvPr>
        </p:nvSpPr>
        <p:spPr>
          <a:xfrm>
            <a:off x="9163878" y="2212975"/>
            <a:ext cx="3028122" cy="2438400"/>
          </a:xfrm>
          <a:prstGeom prst="rect">
            <a:avLst/>
          </a:prstGeom>
        </p:spPr>
        <p:txBody>
          <a:bodyPr/>
          <a:lstStyle/>
          <a:p>
            <a:endParaRPr lang="id-ID"/>
          </a:p>
        </p:txBody>
      </p:sp>
    </p:spTree>
    <p:extLst>
      <p:ext uri="{BB962C8B-B14F-4D97-AF65-F5344CB8AC3E}">
        <p14:creationId xmlns:p14="http://schemas.microsoft.com/office/powerpoint/2010/main" val="98202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Normal Center 4 images">
    <p:spTree>
      <p:nvGrpSpPr>
        <p:cNvPr id="1" name=""/>
        <p:cNvGrpSpPr/>
        <p:nvPr/>
      </p:nvGrpSpPr>
      <p:grpSpPr>
        <a:xfrm>
          <a:off x="0" y="0"/>
          <a:ext cx="0" cy="0"/>
          <a:chOff x="0" y="0"/>
          <a:chExt cx="0" cy="0"/>
        </a:xfrm>
      </p:grpSpPr>
      <p:sp>
        <p:nvSpPr>
          <p:cNvPr id="8" name="TextBox 7"/>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9" name="TextBox 8"/>
          <p:cNvSpPr txBox="1"/>
          <p:nvPr userDrawn="1"/>
        </p:nvSpPr>
        <p:spPr>
          <a:xfrm>
            <a:off x="10763970" y="6379631"/>
            <a:ext cx="925574" cy="307777"/>
          </a:xfrm>
          <a:prstGeom prst="rect">
            <a:avLst/>
          </a:prstGeom>
          <a:noFill/>
        </p:spPr>
        <p:txBody>
          <a:bodyPr wrap="none" rtlCol="0">
            <a:spAutoFit/>
          </a:bodyPr>
          <a:lstStyle/>
          <a:p>
            <a:pPr algn="ctr"/>
            <a:r>
              <a:rPr lang="id-ID" sz="1400" b="1">
                <a:solidFill>
                  <a:schemeClr val="tx1"/>
                </a:solidFill>
                <a:latin typeface="+mn-lt"/>
              </a:rPr>
              <a:t>PAGE //  </a:t>
            </a:r>
            <a:endParaRPr lang="id-ID" sz="1400" b="1" dirty="0">
              <a:solidFill>
                <a:schemeClr val="tx1"/>
              </a:solidFill>
              <a:latin typeface="+mn-lt"/>
            </a:endParaRPr>
          </a:p>
        </p:txBody>
      </p:sp>
      <p:sp>
        <p:nvSpPr>
          <p:cNvPr id="14" name="Title 1"/>
          <p:cNvSpPr>
            <a:spLocks noGrp="1"/>
          </p:cNvSpPr>
          <p:nvPr>
            <p:ph type="title"/>
          </p:nvPr>
        </p:nvSpPr>
        <p:spPr>
          <a:xfrm>
            <a:off x="470455" y="471325"/>
            <a:ext cx="11357112" cy="562527"/>
          </a:xfrm>
        </p:spPr>
        <p:txBody>
          <a:bodyPr>
            <a:normAutofit/>
          </a:bodyPr>
          <a:lstStyle>
            <a:lvl1pPr algn="ctr">
              <a:defRPr sz="2800">
                <a:solidFill>
                  <a:schemeClr val="tx1"/>
                </a:solidFill>
                <a:latin typeface="+mj-lt"/>
              </a:defRPr>
            </a:lvl1pPr>
          </a:lstStyle>
          <a:p>
            <a:r>
              <a:rPr lang="en-US"/>
              <a:t>Click to edit Master title style</a:t>
            </a:r>
            <a:endParaRPr lang="id-ID"/>
          </a:p>
        </p:txBody>
      </p:sp>
      <p:sp>
        <p:nvSpPr>
          <p:cNvPr id="15" name="Picture Placeholder 2"/>
          <p:cNvSpPr>
            <a:spLocks noGrp="1"/>
          </p:cNvSpPr>
          <p:nvPr>
            <p:ph type="pic" sz="quarter" idx="19"/>
          </p:nvPr>
        </p:nvSpPr>
        <p:spPr>
          <a:xfrm>
            <a:off x="735499" y="2093705"/>
            <a:ext cx="2537788" cy="1325356"/>
          </a:xfrm>
          <a:prstGeom prst="rect">
            <a:avLst/>
          </a:prstGeom>
        </p:spPr>
        <p:txBody>
          <a:bodyPr/>
          <a:lstStyle/>
          <a:p>
            <a:endParaRPr lang="id-ID"/>
          </a:p>
        </p:txBody>
      </p:sp>
      <p:sp>
        <p:nvSpPr>
          <p:cNvPr id="16" name="Picture Placeholder 2"/>
          <p:cNvSpPr>
            <a:spLocks noGrp="1"/>
          </p:cNvSpPr>
          <p:nvPr>
            <p:ph type="pic" sz="quarter" idx="20"/>
          </p:nvPr>
        </p:nvSpPr>
        <p:spPr>
          <a:xfrm>
            <a:off x="3485325" y="2093705"/>
            <a:ext cx="2537788" cy="1325356"/>
          </a:xfrm>
          <a:prstGeom prst="rect">
            <a:avLst/>
          </a:prstGeom>
        </p:spPr>
        <p:txBody>
          <a:bodyPr/>
          <a:lstStyle/>
          <a:p>
            <a:endParaRPr lang="id-ID"/>
          </a:p>
        </p:txBody>
      </p:sp>
      <p:sp>
        <p:nvSpPr>
          <p:cNvPr id="17" name="Picture Placeholder 2"/>
          <p:cNvSpPr>
            <a:spLocks noGrp="1"/>
          </p:cNvSpPr>
          <p:nvPr>
            <p:ph type="pic" sz="quarter" idx="21"/>
          </p:nvPr>
        </p:nvSpPr>
        <p:spPr>
          <a:xfrm>
            <a:off x="6235151" y="2093705"/>
            <a:ext cx="2537788" cy="1325356"/>
          </a:xfrm>
          <a:prstGeom prst="rect">
            <a:avLst/>
          </a:prstGeom>
        </p:spPr>
        <p:txBody>
          <a:bodyPr/>
          <a:lstStyle/>
          <a:p>
            <a:endParaRPr lang="id-ID"/>
          </a:p>
        </p:txBody>
      </p:sp>
      <p:sp>
        <p:nvSpPr>
          <p:cNvPr id="18" name="Picture Placeholder 2"/>
          <p:cNvSpPr>
            <a:spLocks noGrp="1"/>
          </p:cNvSpPr>
          <p:nvPr>
            <p:ph type="pic" sz="quarter" idx="22"/>
          </p:nvPr>
        </p:nvSpPr>
        <p:spPr>
          <a:xfrm>
            <a:off x="8984977" y="2093705"/>
            <a:ext cx="2537788" cy="1325356"/>
          </a:xfrm>
          <a:prstGeom prst="rect">
            <a:avLst/>
          </a:prstGeom>
        </p:spPr>
        <p:txBody>
          <a:bodyPr/>
          <a:lstStyle/>
          <a:p>
            <a:endParaRPr lang="id-ID"/>
          </a:p>
        </p:txBody>
      </p:sp>
    </p:spTree>
    <p:extLst>
      <p:ext uri="{BB962C8B-B14F-4D97-AF65-F5344CB8AC3E}">
        <p14:creationId xmlns:p14="http://schemas.microsoft.com/office/powerpoint/2010/main" val="164332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Normal Center 4 images 2">
    <p:spTree>
      <p:nvGrpSpPr>
        <p:cNvPr id="1" name=""/>
        <p:cNvGrpSpPr/>
        <p:nvPr/>
      </p:nvGrpSpPr>
      <p:grpSpPr>
        <a:xfrm>
          <a:off x="0" y="0"/>
          <a:ext cx="0" cy="0"/>
          <a:chOff x="0" y="0"/>
          <a:chExt cx="0" cy="0"/>
        </a:xfrm>
      </p:grpSpPr>
      <p:sp>
        <p:nvSpPr>
          <p:cNvPr id="8" name="TextBox 7"/>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9" name="TextBox 8"/>
          <p:cNvSpPr txBox="1"/>
          <p:nvPr userDrawn="1"/>
        </p:nvSpPr>
        <p:spPr>
          <a:xfrm>
            <a:off x="10760709" y="6379631"/>
            <a:ext cx="879087" cy="307777"/>
          </a:xfrm>
          <a:prstGeom prst="rect">
            <a:avLst/>
          </a:prstGeom>
          <a:noFill/>
        </p:spPr>
        <p:txBody>
          <a:bodyPr wrap="none" rtlCol="0">
            <a:spAutoFit/>
          </a:bodyPr>
          <a:lstStyle/>
          <a:p>
            <a:pPr algn="ctr"/>
            <a:r>
              <a:rPr lang="id-ID" sz="1400" b="1">
                <a:solidFill>
                  <a:schemeClr val="tx1"/>
                </a:solidFill>
                <a:latin typeface="+mn-lt"/>
              </a:rPr>
              <a:t>PAGE // </a:t>
            </a:r>
            <a:endParaRPr lang="id-ID" sz="1400" b="1" dirty="0">
              <a:solidFill>
                <a:schemeClr val="tx1"/>
              </a:solidFill>
              <a:latin typeface="+mn-lt"/>
            </a:endParaRPr>
          </a:p>
        </p:txBody>
      </p:sp>
      <p:sp>
        <p:nvSpPr>
          <p:cNvPr id="4" name="Picture Placeholder 2"/>
          <p:cNvSpPr>
            <a:spLocks noGrp="1"/>
          </p:cNvSpPr>
          <p:nvPr>
            <p:ph type="pic" sz="quarter" idx="19"/>
          </p:nvPr>
        </p:nvSpPr>
        <p:spPr>
          <a:xfrm>
            <a:off x="0" y="0"/>
            <a:ext cx="3037024" cy="3485322"/>
          </a:xfrm>
          <a:prstGeom prst="rect">
            <a:avLst/>
          </a:prstGeom>
        </p:spPr>
        <p:txBody>
          <a:bodyPr/>
          <a:lstStyle/>
          <a:p>
            <a:endParaRPr lang="id-ID"/>
          </a:p>
        </p:txBody>
      </p:sp>
      <p:sp>
        <p:nvSpPr>
          <p:cNvPr id="5" name="Picture Placeholder 2"/>
          <p:cNvSpPr>
            <a:spLocks noGrp="1"/>
          </p:cNvSpPr>
          <p:nvPr>
            <p:ph type="pic" sz="quarter" idx="20"/>
          </p:nvPr>
        </p:nvSpPr>
        <p:spPr>
          <a:xfrm>
            <a:off x="3047585" y="0"/>
            <a:ext cx="2991886" cy="3485322"/>
          </a:xfrm>
          <a:prstGeom prst="rect">
            <a:avLst/>
          </a:prstGeom>
        </p:spPr>
        <p:txBody>
          <a:bodyPr/>
          <a:lstStyle/>
          <a:p>
            <a:endParaRPr lang="id-ID"/>
          </a:p>
        </p:txBody>
      </p:sp>
      <p:sp>
        <p:nvSpPr>
          <p:cNvPr id="6" name="Picture Placeholder 2"/>
          <p:cNvSpPr>
            <a:spLocks noGrp="1"/>
          </p:cNvSpPr>
          <p:nvPr>
            <p:ph type="pic" sz="quarter" idx="21"/>
          </p:nvPr>
        </p:nvSpPr>
        <p:spPr>
          <a:xfrm>
            <a:off x="6063284" y="0"/>
            <a:ext cx="3100594" cy="3485322"/>
          </a:xfrm>
          <a:prstGeom prst="rect">
            <a:avLst/>
          </a:prstGeom>
        </p:spPr>
        <p:txBody>
          <a:bodyPr/>
          <a:lstStyle/>
          <a:p>
            <a:endParaRPr lang="id-ID"/>
          </a:p>
        </p:txBody>
      </p:sp>
      <p:sp>
        <p:nvSpPr>
          <p:cNvPr id="7" name="Picture Placeholder 2"/>
          <p:cNvSpPr>
            <a:spLocks noGrp="1"/>
          </p:cNvSpPr>
          <p:nvPr>
            <p:ph type="pic" sz="quarter" idx="22"/>
          </p:nvPr>
        </p:nvSpPr>
        <p:spPr>
          <a:xfrm>
            <a:off x="9163878" y="0"/>
            <a:ext cx="3028122" cy="3485322"/>
          </a:xfrm>
          <a:prstGeom prst="rect">
            <a:avLst/>
          </a:prstGeom>
        </p:spPr>
        <p:txBody>
          <a:bodyPr/>
          <a:lstStyle/>
          <a:p>
            <a:endParaRPr lang="id-ID"/>
          </a:p>
        </p:txBody>
      </p:sp>
    </p:spTree>
    <p:extLst>
      <p:ext uri="{BB962C8B-B14F-4D97-AF65-F5344CB8AC3E}">
        <p14:creationId xmlns:p14="http://schemas.microsoft.com/office/powerpoint/2010/main" val="276954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Normal Center circle images">
    <p:spTree>
      <p:nvGrpSpPr>
        <p:cNvPr id="1" name=""/>
        <p:cNvGrpSpPr/>
        <p:nvPr/>
      </p:nvGrpSpPr>
      <p:grpSpPr>
        <a:xfrm>
          <a:off x="0" y="0"/>
          <a:ext cx="0" cy="0"/>
          <a:chOff x="0" y="0"/>
          <a:chExt cx="0" cy="0"/>
        </a:xfrm>
      </p:grpSpPr>
      <p:sp>
        <p:nvSpPr>
          <p:cNvPr id="8" name="TextBox 7"/>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9" name="TextBox 8"/>
          <p:cNvSpPr txBox="1"/>
          <p:nvPr userDrawn="1"/>
        </p:nvSpPr>
        <p:spPr>
          <a:xfrm>
            <a:off x="10787213" y="6379631"/>
            <a:ext cx="879087" cy="307777"/>
          </a:xfrm>
          <a:prstGeom prst="rect">
            <a:avLst/>
          </a:prstGeom>
          <a:noFill/>
        </p:spPr>
        <p:txBody>
          <a:bodyPr wrap="none" rtlCol="0">
            <a:spAutoFit/>
          </a:bodyPr>
          <a:lstStyle/>
          <a:p>
            <a:pPr algn="ctr"/>
            <a:r>
              <a:rPr lang="id-ID" sz="1400" b="1">
                <a:solidFill>
                  <a:schemeClr val="tx1"/>
                </a:solidFill>
                <a:latin typeface="+mn-lt"/>
              </a:rPr>
              <a:t>PAGE // </a:t>
            </a:r>
            <a:endParaRPr lang="id-ID" sz="1400" b="1" dirty="0">
              <a:solidFill>
                <a:schemeClr val="tx1"/>
              </a:solidFill>
              <a:latin typeface="+mn-lt"/>
            </a:endParaRPr>
          </a:p>
        </p:txBody>
      </p:sp>
      <p:sp>
        <p:nvSpPr>
          <p:cNvPr id="4" name="Picture Placeholder 3"/>
          <p:cNvSpPr>
            <a:spLocks noGrp="1" noChangeAspect="1"/>
          </p:cNvSpPr>
          <p:nvPr>
            <p:ph type="pic" sz="quarter" idx="11"/>
          </p:nvPr>
        </p:nvSpPr>
        <p:spPr>
          <a:xfrm>
            <a:off x="2062303" y="2173356"/>
            <a:ext cx="2160000" cy="2160000"/>
          </a:xfrm>
          <a:prstGeom prst="ellipse">
            <a:avLst/>
          </a:prstGeom>
        </p:spPr>
        <p:txBody>
          <a:bodyPr lIns="182880" tIns="91440" rIns="182880" bIns="91440"/>
          <a:lstStyle>
            <a:lvl1pPr marL="0" indent="0">
              <a:buFontTx/>
              <a:buNone/>
              <a:defRPr/>
            </a:lvl1pPr>
          </a:lstStyle>
          <a:p>
            <a:endParaRPr lang="en-US"/>
          </a:p>
        </p:txBody>
      </p:sp>
      <p:sp>
        <p:nvSpPr>
          <p:cNvPr id="5" name="Picture Placeholder 3"/>
          <p:cNvSpPr>
            <a:spLocks noGrp="1" noChangeAspect="1"/>
          </p:cNvSpPr>
          <p:nvPr>
            <p:ph type="pic" sz="quarter" idx="12"/>
          </p:nvPr>
        </p:nvSpPr>
        <p:spPr>
          <a:xfrm>
            <a:off x="4865138" y="2173356"/>
            <a:ext cx="2160000" cy="2160000"/>
          </a:xfrm>
          <a:prstGeom prst="ellipse">
            <a:avLst/>
          </a:prstGeom>
        </p:spPr>
        <p:txBody>
          <a:bodyPr lIns="182880" tIns="91440" rIns="182880" bIns="91440"/>
          <a:lstStyle>
            <a:lvl1pPr marL="0" indent="0">
              <a:buFontTx/>
              <a:buNone/>
              <a:defRPr/>
            </a:lvl1pPr>
          </a:lstStyle>
          <a:p>
            <a:endParaRPr lang="en-US"/>
          </a:p>
        </p:txBody>
      </p:sp>
      <p:sp>
        <p:nvSpPr>
          <p:cNvPr id="6" name="Picture Placeholder 3"/>
          <p:cNvSpPr>
            <a:spLocks noGrp="1" noChangeAspect="1"/>
          </p:cNvSpPr>
          <p:nvPr>
            <p:ph type="pic" sz="quarter" idx="13"/>
          </p:nvPr>
        </p:nvSpPr>
        <p:spPr>
          <a:xfrm>
            <a:off x="7667973" y="2173356"/>
            <a:ext cx="2160000" cy="2160000"/>
          </a:xfrm>
          <a:prstGeom prst="ellipse">
            <a:avLst/>
          </a:prstGeo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65996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de placeholder small">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930887" y="1880517"/>
            <a:ext cx="5261113" cy="2994992"/>
          </a:xfrm>
        </p:spPr>
        <p:txBody>
          <a:bodyPr/>
          <a:lstStyle/>
          <a:p>
            <a:endParaRPr lang="id-ID"/>
          </a:p>
        </p:txBody>
      </p:sp>
      <p:sp>
        <p:nvSpPr>
          <p:cNvPr id="8" name="TextBox 7"/>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9" name="TextBox 8"/>
          <p:cNvSpPr txBox="1"/>
          <p:nvPr userDrawn="1"/>
        </p:nvSpPr>
        <p:spPr>
          <a:xfrm>
            <a:off x="10787213" y="6379631"/>
            <a:ext cx="879087" cy="307777"/>
          </a:xfrm>
          <a:prstGeom prst="rect">
            <a:avLst/>
          </a:prstGeom>
          <a:noFill/>
        </p:spPr>
        <p:txBody>
          <a:bodyPr wrap="none" rtlCol="0">
            <a:spAutoFit/>
          </a:bodyPr>
          <a:lstStyle/>
          <a:p>
            <a:pPr algn="ctr"/>
            <a:r>
              <a:rPr lang="id-ID" sz="1400" b="1">
                <a:solidFill>
                  <a:schemeClr val="tx1"/>
                </a:solidFill>
                <a:latin typeface="+mn-lt"/>
              </a:rPr>
              <a:t>PAGE // </a:t>
            </a:r>
            <a:endParaRPr lang="id-ID" sz="1400" b="1" dirty="0">
              <a:solidFill>
                <a:schemeClr val="tx1"/>
              </a:solidFill>
              <a:latin typeface="+mn-lt"/>
            </a:endParaRPr>
          </a:p>
        </p:txBody>
      </p:sp>
    </p:spTree>
    <p:extLst>
      <p:ext uri="{BB962C8B-B14F-4D97-AF65-F5344CB8AC3E}">
        <p14:creationId xmlns:p14="http://schemas.microsoft.com/office/powerpoint/2010/main" val="295646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Normal w/ image">
    <p:spTree>
      <p:nvGrpSpPr>
        <p:cNvPr id="1" name=""/>
        <p:cNvGrpSpPr/>
        <p:nvPr/>
      </p:nvGrpSpPr>
      <p:grpSpPr>
        <a:xfrm>
          <a:off x="0" y="0"/>
          <a:ext cx="0" cy="0"/>
          <a:chOff x="0" y="0"/>
          <a:chExt cx="0" cy="0"/>
        </a:xfrm>
      </p:grpSpPr>
      <p:sp>
        <p:nvSpPr>
          <p:cNvPr id="15" name="TextBox 14"/>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4" name="Title 1"/>
          <p:cNvSpPr>
            <a:spLocks noGrp="1"/>
          </p:cNvSpPr>
          <p:nvPr>
            <p:ph type="title"/>
          </p:nvPr>
        </p:nvSpPr>
        <p:spPr>
          <a:xfrm>
            <a:off x="470455" y="458073"/>
            <a:ext cx="11357112" cy="562527"/>
          </a:xfrm>
        </p:spPr>
        <p:txBody>
          <a:bodyPr>
            <a:normAutofit/>
          </a:bodyPr>
          <a:lstStyle>
            <a:lvl1pPr algn="l">
              <a:defRPr sz="2800">
                <a:solidFill>
                  <a:schemeClr val="tx1"/>
                </a:solidFill>
                <a:latin typeface="+mj-lt"/>
              </a:defRPr>
            </a:lvl1pPr>
          </a:lstStyle>
          <a:p>
            <a:r>
              <a:rPr lang="en-US"/>
              <a:t>Click to edit Master title style</a:t>
            </a:r>
            <a:endParaRPr lang="id-ID"/>
          </a:p>
        </p:txBody>
      </p:sp>
      <p:sp>
        <p:nvSpPr>
          <p:cNvPr id="5" name="Text Placeholder 7"/>
          <p:cNvSpPr>
            <a:spLocks noGrp="1"/>
          </p:cNvSpPr>
          <p:nvPr>
            <p:ph type="body" sz="quarter" idx="10"/>
          </p:nvPr>
        </p:nvSpPr>
        <p:spPr>
          <a:xfrm>
            <a:off x="470455" y="995202"/>
            <a:ext cx="11357112" cy="436908"/>
          </a:xfrm>
        </p:spPr>
        <p:txBody>
          <a:bodyPr>
            <a:normAutofit/>
          </a:bodyPr>
          <a:lstStyle>
            <a:lvl1pPr marL="0" indent="0" algn="l">
              <a:buNone/>
              <a:defRPr sz="1400">
                <a:solidFill>
                  <a:schemeClr val="tx1"/>
                </a:solidFill>
                <a:latin typeface="+mn-lt"/>
              </a:defRPr>
            </a:lvl1pPr>
          </a:lstStyle>
          <a:p>
            <a:pPr lvl="0"/>
            <a:r>
              <a:rPr lang="en-US"/>
              <a:t>Click to edit Master text styles</a:t>
            </a:r>
          </a:p>
        </p:txBody>
      </p:sp>
      <p:sp>
        <p:nvSpPr>
          <p:cNvPr id="10" name="TextBox 9"/>
          <p:cNvSpPr txBox="1"/>
          <p:nvPr userDrawn="1"/>
        </p:nvSpPr>
        <p:spPr>
          <a:xfrm>
            <a:off x="10810456" y="6379631"/>
            <a:ext cx="832600" cy="307777"/>
          </a:xfrm>
          <a:prstGeom prst="rect">
            <a:avLst/>
          </a:prstGeom>
          <a:noFill/>
        </p:spPr>
        <p:txBody>
          <a:bodyPr wrap="none" rtlCol="0">
            <a:spAutoFit/>
          </a:bodyPr>
          <a:lstStyle/>
          <a:p>
            <a:pPr algn="ctr"/>
            <a:r>
              <a:rPr lang="id-ID" sz="1400" b="1">
                <a:solidFill>
                  <a:schemeClr val="tx1"/>
                </a:solidFill>
                <a:latin typeface="+mn-lt"/>
              </a:rPr>
              <a:t>PAGE //</a:t>
            </a:r>
            <a:endParaRPr lang="id-ID" sz="1400" b="1" dirty="0">
              <a:solidFill>
                <a:schemeClr val="tx1"/>
              </a:solidFill>
              <a:latin typeface="+mn-lt"/>
            </a:endParaRPr>
          </a:p>
        </p:txBody>
      </p:sp>
      <p:sp>
        <p:nvSpPr>
          <p:cNvPr id="3" name="Picture Placeholder 2"/>
          <p:cNvSpPr>
            <a:spLocks noGrp="1"/>
          </p:cNvSpPr>
          <p:nvPr>
            <p:ph type="pic" sz="quarter" idx="11"/>
          </p:nvPr>
        </p:nvSpPr>
        <p:spPr>
          <a:xfrm>
            <a:off x="9157252" y="0"/>
            <a:ext cx="3034748" cy="6858000"/>
          </a:xfrm>
        </p:spPr>
        <p:txBody>
          <a:bodyPr/>
          <a:lstStyle/>
          <a:p>
            <a:endParaRPr lang="id-ID"/>
          </a:p>
        </p:txBody>
      </p:sp>
    </p:spTree>
    <p:extLst>
      <p:ext uri="{BB962C8B-B14F-4D97-AF65-F5344CB8AC3E}">
        <p14:creationId xmlns:p14="http://schemas.microsoft.com/office/powerpoint/2010/main" val="206537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ide placeholder small">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557669" cy="6858000"/>
          </a:xfrm>
        </p:spPr>
        <p:txBody>
          <a:bodyPr/>
          <a:lstStyle/>
          <a:p>
            <a:endParaRPr lang="id-ID"/>
          </a:p>
        </p:txBody>
      </p:sp>
      <p:sp>
        <p:nvSpPr>
          <p:cNvPr id="8" name="TextBox 7"/>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9" name="TextBox 8"/>
          <p:cNvSpPr txBox="1"/>
          <p:nvPr userDrawn="1"/>
        </p:nvSpPr>
        <p:spPr>
          <a:xfrm>
            <a:off x="10787213" y="6379631"/>
            <a:ext cx="879087" cy="307777"/>
          </a:xfrm>
          <a:prstGeom prst="rect">
            <a:avLst/>
          </a:prstGeom>
          <a:noFill/>
        </p:spPr>
        <p:txBody>
          <a:bodyPr wrap="none" rtlCol="0">
            <a:spAutoFit/>
          </a:bodyPr>
          <a:lstStyle/>
          <a:p>
            <a:pPr algn="ctr"/>
            <a:r>
              <a:rPr lang="id-ID" sz="1400" b="1">
                <a:solidFill>
                  <a:schemeClr val="tx1"/>
                </a:solidFill>
                <a:latin typeface="+mn-lt"/>
              </a:rPr>
              <a:t>PAGE // </a:t>
            </a:r>
            <a:endParaRPr lang="id-ID" sz="1400" b="1" dirty="0">
              <a:solidFill>
                <a:schemeClr val="tx1"/>
              </a:solidFill>
              <a:latin typeface="+mn-lt"/>
            </a:endParaRPr>
          </a:p>
        </p:txBody>
      </p:sp>
    </p:spTree>
    <p:extLst>
      <p:ext uri="{BB962C8B-B14F-4D97-AF65-F5344CB8AC3E}">
        <p14:creationId xmlns:p14="http://schemas.microsoft.com/office/powerpoint/2010/main" val="86128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ide placeholder small map">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557669" cy="6858000"/>
          </a:xfrm>
        </p:spPr>
        <p:txBody>
          <a:bodyPr/>
          <a:lstStyle/>
          <a:p>
            <a:endParaRPr lang="id-ID"/>
          </a:p>
        </p:txBody>
      </p:sp>
      <p:sp>
        <p:nvSpPr>
          <p:cNvPr id="8" name="TextBox 7"/>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9" name="TextBox 8"/>
          <p:cNvSpPr txBox="1"/>
          <p:nvPr userDrawn="1"/>
        </p:nvSpPr>
        <p:spPr>
          <a:xfrm>
            <a:off x="10787213" y="6379631"/>
            <a:ext cx="879087" cy="307777"/>
          </a:xfrm>
          <a:prstGeom prst="rect">
            <a:avLst/>
          </a:prstGeom>
          <a:noFill/>
        </p:spPr>
        <p:txBody>
          <a:bodyPr wrap="none" rtlCol="0">
            <a:spAutoFit/>
          </a:bodyPr>
          <a:lstStyle/>
          <a:p>
            <a:pPr algn="ctr"/>
            <a:r>
              <a:rPr lang="id-ID" sz="1400" b="1">
                <a:solidFill>
                  <a:schemeClr val="tx1"/>
                </a:solidFill>
                <a:latin typeface="+mn-lt"/>
              </a:rPr>
              <a:t>PAGE // </a:t>
            </a:r>
            <a:endParaRPr lang="id-ID" sz="1400" b="1" dirty="0">
              <a:solidFill>
                <a:schemeClr val="tx1"/>
              </a:solidFill>
              <a:latin typeface="+mn-lt"/>
            </a:endParaRPr>
          </a:p>
        </p:txBody>
      </p:sp>
      <p:sp>
        <p:nvSpPr>
          <p:cNvPr id="5" name="Picture Placeholder 3"/>
          <p:cNvSpPr>
            <a:spLocks noGrp="1" noChangeAspect="1"/>
          </p:cNvSpPr>
          <p:nvPr>
            <p:ph type="pic" sz="quarter" idx="11"/>
          </p:nvPr>
        </p:nvSpPr>
        <p:spPr>
          <a:xfrm>
            <a:off x="4013795" y="617452"/>
            <a:ext cx="2160000" cy="2160000"/>
          </a:xfrm>
          <a:prstGeom prst="ellipse">
            <a:avLst/>
          </a:prstGeom>
        </p:spPr>
        <p:txBody>
          <a:bodyPr lIns="182880" tIns="91440" rIns="182880" bIns="91440"/>
          <a:lstStyle>
            <a:lvl1pPr marL="0" indent="0">
              <a:buFontTx/>
              <a:buNone/>
              <a:defRPr/>
            </a:lvl1pPr>
          </a:lstStyle>
          <a:p>
            <a:endParaRPr lang="en-US" dirty="0"/>
          </a:p>
        </p:txBody>
      </p:sp>
    </p:spTree>
    <p:extLst>
      <p:ext uri="{BB962C8B-B14F-4D97-AF65-F5344CB8AC3E}">
        <p14:creationId xmlns:p14="http://schemas.microsoft.com/office/powerpoint/2010/main" val="173481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side placehold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0"/>
            <a:ext cx="4081670" cy="6858000"/>
          </a:xfrm>
        </p:spPr>
        <p:txBody>
          <a:bodyPr/>
          <a:lstStyle/>
          <a:p>
            <a:endParaRPr lang="id-ID"/>
          </a:p>
        </p:txBody>
      </p:sp>
      <p:sp>
        <p:nvSpPr>
          <p:cNvPr id="7" name="TextBox 6"/>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8" name="TextBox 7"/>
          <p:cNvSpPr txBox="1"/>
          <p:nvPr userDrawn="1"/>
        </p:nvSpPr>
        <p:spPr>
          <a:xfrm>
            <a:off x="10787213" y="6379631"/>
            <a:ext cx="879087" cy="307777"/>
          </a:xfrm>
          <a:prstGeom prst="rect">
            <a:avLst/>
          </a:prstGeom>
          <a:noFill/>
        </p:spPr>
        <p:txBody>
          <a:bodyPr wrap="none" rtlCol="0">
            <a:spAutoFit/>
          </a:bodyPr>
          <a:lstStyle/>
          <a:p>
            <a:pPr algn="ctr"/>
            <a:r>
              <a:rPr lang="id-ID" sz="1400" b="1">
                <a:solidFill>
                  <a:schemeClr val="tx1"/>
                </a:solidFill>
                <a:latin typeface="+mn-lt"/>
              </a:rPr>
              <a:t>PAGE // </a:t>
            </a:r>
            <a:endParaRPr lang="id-ID" sz="1400" b="1" dirty="0">
              <a:solidFill>
                <a:schemeClr val="tx1"/>
              </a:solidFill>
              <a:latin typeface="+mn-lt"/>
            </a:endParaRPr>
          </a:p>
        </p:txBody>
      </p:sp>
    </p:spTree>
    <p:extLst>
      <p:ext uri="{BB962C8B-B14F-4D97-AF65-F5344CB8AC3E}">
        <p14:creationId xmlns:p14="http://schemas.microsoft.com/office/powerpoint/2010/main" val="352302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side placeholder left full">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7805529" cy="6858000"/>
          </a:xfrm>
        </p:spPr>
        <p:txBody>
          <a:bodyPr/>
          <a:lstStyle/>
          <a:p>
            <a:endParaRPr lang="id-ID"/>
          </a:p>
        </p:txBody>
      </p:sp>
      <p:sp>
        <p:nvSpPr>
          <p:cNvPr id="7" name="TextBox 6"/>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8" name="TextBox 7"/>
          <p:cNvSpPr txBox="1"/>
          <p:nvPr userDrawn="1"/>
        </p:nvSpPr>
        <p:spPr>
          <a:xfrm>
            <a:off x="10760709" y="6379631"/>
            <a:ext cx="879087" cy="307777"/>
          </a:xfrm>
          <a:prstGeom prst="rect">
            <a:avLst/>
          </a:prstGeom>
          <a:noFill/>
        </p:spPr>
        <p:txBody>
          <a:bodyPr wrap="none" rtlCol="0">
            <a:spAutoFit/>
          </a:bodyPr>
          <a:lstStyle/>
          <a:p>
            <a:pPr algn="ctr"/>
            <a:r>
              <a:rPr lang="id-ID" sz="1400" b="1">
                <a:solidFill>
                  <a:schemeClr val="tx1"/>
                </a:solidFill>
                <a:latin typeface="+mn-lt"/>
              </a:rPr>
              <a:t>PAGE // </a:t>
            </a:r>
            <a:endParaRPr lang="id-ID" sz="1400" b="1" dirty="0">
              <a:solidFill>
                <a:schemeClr val="tx1"/>
              </a:solidFill>
              <a:latin typeface="+mn-lt"/>
            </a:endParaRPr>
          </a:p>
        </p:txBody>
      </p:sp>
    </p:spTree>
    <p:extLst>
      <p:ext uri="{BB962C8B-B14F-4D97-AF65-F5344CB8AC3E}">
        <p14:creationId xmlns:p14="http://schemas.microsoft.com/office/powerpoint/2010/main" val="231389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side placeholder TWIN">
    <p:spTree>
      <p:nvGrpSpPr>
        <p:cNvPr id="1" name=""/>
        <p:cNvGrpSpPr/>
        <p:nvPr/>
      </p:nvGrpSpPr>
      <p:grpSpPr>
        <a:xfrm>
          <a:off x="0" y="0"/>
          <a:ext cx="0" cy="0"/>
          <a:chOff x="0" y="0"/>
          <a:chExt cx="0" cy="0"/>
        </a:xfrm>
      </p:grpSpPr>
      <p:sp>
        <p:nvSpPr>
          <p:cNvPr id="7" name="TextBox 6"/>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8" name="TextBox 7"/>
          <p:cNvSpPr txBox="1"/>
          <p:nvPr userDrawn="1"/>
        </p:nvSpPr>
        <p:spPr>
          <a:xfrm>
            <a:off x="10810456" y="6379631"/>
            <a:ext cx="832600" cy="307777"/>
          </a:xfrm>
          <a:prstGeom prst="rect">
            <a:avLst/>
          </a:prstGeom>
          <a:noFill/>
        </p:spPr>
        <p:txBody>
          <a:bodyPr wrap="none" rtlCol="0">
            <a:spAutoFit/>
          </a:bodyPr>
          <a:lstStyle/>
          <a:p>
            <a:pPr algn="ctr"/>
            <a:r>
              <a:rPr lang="id-ID" sz="1400" b="1">
                <a:solidFill>
                  <a:schemeClr val="tx1"/>
                </a:solidFill>
                <a:latin typeface="+mn-lt"/>
              </a:rPr>
              <a:t>PAGE //</a:t>
            </a:r>
            <a:endParaRPr lang="id-ID" sz="1400" b="1" dirty="0">
              <a:solidFill>
                <a:schemeClr val="tx1"/>
              </a:solidFill>
              <a:latin typeface="+mn-lt"/>
            </a:endParaRPr>
          </a:p>
        </p:txBody>
      </p:sp>
      <p:sp>
        <p:nvSpPr>
          <p:cNvPr id="5" name="Picture Placeholder 4"/>
          <p:cNvSpPr>
            <a:spLocks noGrp="1"/>
          </p:cNvSpPr>
          <p:nvPr>
            <p:ph type="pic" sz="quarter" idx="10"/>
          </p:nvPr>
        </p:nvSpPr>
        <p:spPr>
          <a:xfrm>
            <a:off x="0" y="0"/>
            <a:ext cx="3299791" cy="6857999"/>
          </a:xfrm>
        </p:spPr>
        <p:txBody>
          <a:bodyPr/>
          <a:lstStyle/>
          <a:p>
            <a:endParaRPr lang="id-ID"/>
          </a:p>
        </p:txBody>
      </p:sp>
      <p:sp>
        <p:nvSpPr>
          <p:cNvPr id="6" name="Picture Placeholder 4"/>
          <p:cNvSpPr>
            <a:spLocks noGrp="1"/>
          </p:cNvSpPr>
          <p:nvPr>
            <p:ph type="pic" sz="quarter" idx="11"/>
          </p:nvPr>
        </p:nvSpPr>
        <p:spPr>
          <a:xfrm>
            <a:off x="9051234" y="1"/>
            <a:ext cx="3140765" cy="6857999"/>
          </a:xfrm>
        </p:spPr>
        <p:txBody>
          <a:bodyPr/>
          <a:lstStyle/>
          <a:p>
            <a:endParaRPr lang="id-ID"/>
          </a:p>
        </p:txBody>
      </p:sp>
    </p:spTree>
    <p:extLst>
      <p:ext uri="{BB962C8B-B14F-4D97-AF65-F5344CB8AC3E}">
        <p14:creationId xmlns:p14="http://schemas.microsoft.com/office/powerpoint/2010/main" val="248849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side placehold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1"/>
            <a:ext cx="4081670" cy="6241774"/>
          </a:xfrm>
        </p:spPr>
        <p:txBody>
          <a:bodyPr/>
          <a:lstStyle/>
          <a:p>
            <a:endParaRPr lang="id-ID"/>
          </a:p>
        </p:txBody>
      </p:sp>
      <p:sp>
        <p:nvSpPr>
          <p:cNvPr id="5" name="Picture Placeholder 2"/>
          <p:cNvSpPr>
            <a:spLocks noGrp="1"/>
          </p:cNvSpPr>
          <p:nvPr>
            <p:ph type="pic" sz="quarter" idx="11"/>
          </p:nvPr>
        </p:nvSpPr>
        <p:spPr>
          <a:xfrm>
            <a:off x="4253948" y="3352800"/>
            <a:ext cx="7938051" cy="2888974"/>
          </a:xfrm>
        </p:spPr>
        <p:txBody>
          <a:bodyPr/>
          <a:lstStyle/>
          <a:p>
            <a:endParaRPr lang="id-ID"/>
          </a:p>
        </p:txBody>
      </p:sp>
      <p:sp>
        <p:nvSpPr>
          <p:cNvPr id="6" name="Picture Placeholder 2"/>
          <p:cNvSpPr>
            <a:spLocks noGrp="1"/>
          </p:cNvSpPr>
          <p:nvPr>
            <p:ph type="pic" sz="quarter" idx="12"/>
          </p:nvPr>
        </p:nvSpPr>
        <p:spPr>
          <a:xfrm>
            <a:off x="4253950" y="1"/>
            <a:ext cx="4015408" cy="3161933"/>
          </a:xfrm>
        </p:spPr>
        <p:txBody>
          <a:bodyPr/>
          <a:lstStyle/>
          <a:p>
            <a:endParaRPr lang="id-ID"/>
          </a:p>
        </p:txBody>
      </p:sp>
      <p:sp>
        <p:nvSpPr>
          <p:cNvPr id="9" name="Picture Placeholder 2"/>
          <p:cNvSpPr>
            <a:spLocks noGrp="1"/>
          </p:cNvSpPr>
          <p:nvPr>
            <p:ph type="pic" sz="quarter" idx="13"/>
          </p:nvPr>
        </p:nvSpPr>
        <p:spPr>
          <a:xfrm>
            <a:off x="8441637" y="13253"/>
            <a:ext cx="3750362" cy="3148681"/>
          </a:xfrm>
        </p:spPr>
        <p:txBody>
          <a:bodyPr/>
          <a:lstStyle/>
          <a:p>
            <a:endParaRPr lang="id-ID"/>
          </a:p>
        </p:txBody>
      </p:sp>
    </p:spTree>
    <p:extLst>
      <p:ext uri="{BB962C8B-B14F-4D97-AF65-F5344CB8AC3E}">
        <p14:creationId xmlns:p14="http://schemas.microsoft.com/office/powerpoint/2010/main" val="3178551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ide placehold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8415130" y="0"/>
            <a:ext cx="3776870" cy="6858000"/>
          </a:xfrm>
        </p:spPr>
        <p:txBody>
          <a:bodyPr/>
          <a:lstStyle/>
          <a:p>
            <a:endParaRPr lang="id-ID"/>
          </a:p>
        </p:txBody>
      </p:sp>
    </p:spTree>
    <p:extLst>
      <p:ext uri="{BB962C8B-B14F-4D97-AF65-F5344CB8AC3E}">
        <p14:creationId xmlns:p14="http://schemas.microsoft.com/office/powerpoint/2010/main" val="36219801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side placeholder 2">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5155096" y="0"/>
            <a:ext cx="7036904" cy="6858000"/>
          </a:xfrm>
        </p:spPr>
        <p:txBody>
          <a:bodyPr/>
          <a:lstStyle/>
          <a:p>
            <a:endParaRPr lang="id-ID"/>
          </a:p>
        </p:txBody>
      </p:sp>
    </p:spTree>
    <p:extLst>
      <p:ext uri="{BB962C8B-B14F-4D97-AF65-F5344CB8AC3E}">
        <p14:creationId xmlns:p14="http://schemas.microsoft.com/office/powerpoint/2010/main" val="8637928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side placeholder 5">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955235" y="0"/>
            <a:ext cx="9236765" cy="6858000"/>
          </a:xfrm>
        </p:spPr>
        <p:txBody>
          <a:bodyPr/>
          <a:lstStyle/>
          <a:p>
            <a:endParaRPr lang="id-ID"/>
          </a:p>
        </p:txBody>
      </p:sp>
    </p:spTree>
    <p:extLst>
      <p:ext uri="{BB962C8B-B14F-4D97-AF65-F5344CB8AC3E}">
        <p14:creationId xmlns:p14="http://schemas.microsoft.com/office/powerpoint/2010/main" val="33991402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side placeholder 3">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267198" y="0"/>
            <a:ext cx="7924802" cy="4770783"/>
          </a:xfrm>
        </p:spPr>
        <p:txBody>
          <a:bodyPr/>
          <a:lstStyle/>
          <a:p>
            <a:endParaRPr lang="id-ID"/>
          </a:p>
        </p:txBody>
      </p:sp>
      <p:sp>
        <p:nvSpPr>
          <p:cNvPr id="8" name="Picture Placeholder 2"/>
          <p:cNvSpPr>
            <a:spLocks noGrp="1"/>
          </p:cNvSpPr>
          <p:nvPr>
            <p:ph type="pic" sz="quarter" idx="25"/>
          </p:nvPr>
        </p:nvSpPr>
        <p:spPr>
          <a:xfrm>
            <a:off x="4267198" y="4915882"/>
            <a:ext cx="1855304" cy="1829475"/>
          </a:xfrm>
          <a:solidFill>
            <a:schemeClr val="bg1">
              <a:lumMod val="95000"/>
            </a:schemeClr>
          </a:solidFill>
        </p:spPr>
        <p:txBody>
          <a:bodyPr>
            <a:normAutofit/>
          </a:bodyPr>
          <a:lstStyle>
            <a:lvl1pPr>
              <a:defRPr sz="2800"/>
            </a:lvl1pPr>
          </a:lstStyle>
          <a:p>
            <a:endParaRPr lang="en-US" dirty="0"/>
          </a:p>
        </p:txBody>
      </p:sp>
      <p:sp>
        <p:nvSpPr>
          <p:cNvPr id="9" name="Picture Placeholder 2"/>
          <p:cNvSpPr>
            <a:spLocks noGrp="1"/>
          </p:cNvSpPr>
          <p:nvPr>
            <p:ph type="pic" sz="quarter" idx="26"/>
          </p:nvPr>
        </p:nvSpPr>
        <p:spPr>
          <a:xfrm>
            <a:off x="6288154" y="4915881"/>
            <a:ext cx="1855304" cy="1829475"/>
          </a:xfrm>
          <a:solidFill>
            <a:schemeClr val="bg1">
              <a:lumMod val="95000"/>
            </a:schemeClr>
          </a:solidFill>
        </p:spPr>
        <p:txBody>
          <a:bodyPr>
            <a:normAutofit/>
          </a:bodyPr>
          <a:lstStyle>
            <a:lvl1pPr>
              <a:defRPr sz="2800"/>
            </a:lvl1pPr>
          </a:lstStyle>
          <a:p>
            <a:endParaRPr lang="en-US" dirty="0"/>
          </a:p>
        </p:txBody>
      </p:sp>
      <p:sp>
        <p:nvSpPr>
          <p:cNvPr id="10" name="Picture Placeholder 2"/>
          <p:cNvSpPr>
            <a:spLocks noGrp="1"/>
          </p:cNvSpPr>
          <p:nvPr>
            <p:ph type="pic" sz="quarter" idx="27"/>
          </p:nvPr>
        </p:nvSpPr>
        <p:spPr>
          <a:xfrm>
            <a:off x="8309110" y="4915881"/>
            <a:ext cx="1855304" cy="1829475"/>
          </a:xfrm>
          <a:solidFill>
            <a:schemeClr val="bg1">
              <a:lumMod val="95000"/>
            </a:schemeClr>
          </a:solidFill>
        </p:spPr>
        <p:txBody>
          <a:bodyPr>
            <a:normAutofit/>
          </a:bodyPr>
          <a:lstStyle>
            <a:lvl1pPr>
              <a:defRPr sz="2800"/>
            </a:lvl1pPr>
          </a:lstStyle>
          <a:p>
            <a:endParaRPr lang="en-US" dirty="0"/>
          </a:p>
        </p:txBody>
      </p:sp>
      <p:sp>
        <p:nvSpPr>
          <p:cNvPr id="11" name="Picture Placeholder 2"/>
          <p:cNvSpPr>
            <a:spLocks noGrp="1"/>
          </p:cNvSpPr>
          <p:nvPr>
            <p:ph type="pic" sz="quarter" idx="28"/>
          </p:nvPr>
        </p:nvSpPr>
        <p:spPr>
          <a:xfrm>
            <a:off x="10330066" y="4928795"/>
            <a:ext cx="1855304" cy="1829475"/>
          </a:xfrm>
          <a:solidFill>
            <a:schemeClr val="bg1">
              <a:lumMod val="95000"/>
            </a:schemeClr>
          </a:solidFill>
        </p:spPr>
        <p:txBody>
          <a:bodyPr>
            <a:normAutofit/>
          </a:bodyPr>
          <a:lstStyle>
            <a:lvl1pPr>
              <a:defRPr sz="2800"/>
            </a:lvl1pPr>
          </a:lstStyle>
          <a:p>
            <a:endParaRPr lang="en-US" dirty="0"/>
          </a:p>
        </p:txBody>
      </p:sp>
    </p:spTree>
    <p:extLst>
      <p:ext uri="{BB962C8B-B14F-4D97-AF65-F5344CB8AC3E}">
        <p14:creationId xmlns:p14="http://schemas.microsoft.com/office/powerpoint/2010/main" val="1786751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Normal w/ image 3">
    <p:spTree>
      <p:nvGrpSpPr>
        <p:cNvPr id="1" name=""/>
        <p:cNvGrpSpPr/>
        <p:nvPr/>
      </p:nvGrpSpPr>
      <p:grpSpPr>
        <a:xfrm>
          <a:off x="0" y="0"/>
          <a:ext cx="0" cy="0"/>
          <a:chOff x="0" y="0"/>
          <a:chExt cx="0" cy="0"/>
        </a:xfrm>
      </p:grpSpPr>
      <p:sp>
        <p:nvSpPr>
          <p:cNvPr id="15" name="TextBox 14"/>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4" name="Title 1"/>
          <p:cNvSpPr>
            <a:spLocks noGrp="1"/>
          </p:cNvSpPr>
          <p:nvPr>
            <p:ph type="title"/>
          </p:nvPr>
        </p:nvSpPr>
        <p:spPr>
          <a:xfrm>
            <a:off x="470455" y="458073"/>
            <a:ext cx="11357112" cy="562527"/>
          </a:xfrm>
        </p:spPr>
        <p:txBody>
          <a:bodyPr>
            <a:normAutofit/>
          </a:bodyPr>
          <a:lstStyle>
            <a:lvl1pPr algn="l">
              <a:defRPr sz="2800">
                <a:solidFill>
                  <a:schemeClr val="tx1"/>
                </a:solidFill>
                <a:latin typeface="+mj-lt"/>
              </a:defRPr>
            </a:lvl1pPr>
          </a:lstStyle>
          <a:p>
            <a:r>
              <a:rPr lang="en-US"/>
              <a:t>Click to edit Master title style</a:t>
            </a:r>
            <a:endParaRPr lang="id-ID"/>
          </a:p>
        </p:txBody>
      </p:sp>
      <p:sp>
        <p:nvSpPr>
          <p:cNvPr id="5" name="Text Placeholder 7"/>
          <p:cNvSpPr>
            <a:spLocks noGrp="1"/>
          </p:cNvSpPr>
          <p:nvPr>
            <p:ph type="body" sz="quarter" idx="10"/>
          </p:nvPr>
        </p:nvSpPr>
        <p:spPr>
          <a:xfrm>
            <a:off x="470455" y="995202"/>
            <a:ext cx="11357112" cy="436908"/>
          </a:xfrm>
        </p:spPr>
        <p:txBody>
          <a:bodyPr>
            <a:normAutofit/>
          </a:bodyPr>
          <a:lstStyle>
            <a:lvl1pPr marL="0" indent="0" algn="l">
              <a:buNone/>
              <a:defRPr sz="1600">
                <a:solidFill>
                  <a:schemeClr val="tx1"/>
                </a:solidFill>
                <a:latin typeface="+mn-lt"/>
              </a:defRPr>
            </a:lvl1pPr>
          </a:lstStyle>
          <a:p>
            <a:pPr lvl="0"/>
            <a:r>
              <a:rPr lang="en-US"/>
              <a:t>Click to edit Master text styles</a:t>
            </a:r>
          </a:p>
        </p:txBody>
      </p:sp>
      <p:sp>
        <p:nvSpPr>
          <p:cNvPr id="10" name="TextBox 9"/>
          <p:cNvSpPr txBox="1"/>
          <p:nvPr userDrawn="1"/>
        </p:nvSpPr>
        <p:spPr>
          <a:xfrm>
            <a:off x="10810456" y="6379631"/>
            <a:ext cx="832600" cy="307777"/>
          </a:xfrm>
          <a:prstGeom prst="rect">
            <a:avLst/>
          </a:prstGeom>
          <a:noFill/>
        </p:spPr>
        <p:txBody>
          <a:bodyPr wrap="none" rtlCol="0">
            <a:spAutoFit/>
          </a:bodyPr>
          <a:lstStyle/>
          <a:p>
            <a:pPr algn="ctr"/>
            <a:r>
              <a:rPr lang="id-ID" sz="1400" b="1">
                <a:solidFill>
                  <a:schemeClr val="tx1"/>
                </a:solidFill>
                <a:latin typeface="+mn-lt"/>
              </a:rPr>
              <a:t>PAGE //</a:t>
            </a:r>
            <a:endParaRPr lang="id-ID" sz="1400" b="1" dirty="0">
              <a:solidFill>
                <a:schemeClr val="tx1"/>
              </a:solidFill>
              <a:latin typeface="+mn-lt"/>
            </a:endParaRPr>
          </a:p>
        </p:txBody>
      </p:sp>
      <p:sp>
        <p:nvSpPr>
          <p:cNvPr id="3" name="Picture Placeholder 2"/>
          <p:cNvSpPr>
            <a:spLocks noGrp="1"/>
          </p:cNvSpPr>
          <p:nvPr>
            <p:ph type="pic" sz="quarter" idx="11"/>
          </p:nvPr>
        </p:nvSpPr>
        <p:spPr>
          <a:xfrm>
            <a:off x="9157252" y="0"/>
            <a:ext cx="3034748" cy="3485322"/>
          </a:xfrm>
        </p:spPr>
        <p:txBody>
          <a:bodyPr/>
          <a:lstStyle/>
          <a:p>
            <a:endParaRPr lang="id-ID"/>
          </a:p>
        </p:txBody>
      </p:sp>
      <p:sp>
        <p:nvSpPr>
          <p:cNvPr id="7" name="Picture Placeholder 2"/>
          <p:cNvSpPr>
            <a:spLocks noGrp="1"/>
          </p:cNvSpPr>
          <p:nvPr>
            <p:ph type="pic" sz="quarter" idx="12"/>
          </p:nvPr>
        </p:nvSpPr>
        <p:spPr>
          <a:xfrm>
            <a:off x="9157252" y="3498574"/>
            <a:ext cx="3034748" cy="3359426"/>
          </a:xfrm>
        </p:spPr>
        <p:txBody>
          <a:bodyPr/>
          <a:lstStyle/>
          <a:p>
            <a:endParaRPr lang="id-ID"/>
          </a:p>
        </p:txBody>
      </p:sp>
    </p:spTree>
    <p:extLst>
      <p:ext uri="{BB962C8B-B14F-4D97-AF65-F5344CB8AC3E}">
        <p14:creationId xmlns:p14="http://schemas.microsoft.com/office/powerpoint/2010/main" val="368761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side placeholder 6">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4770783"/>
          </a:xfrm>
        </p:spPr>
        <p:txBody>
          <a:bodyPr/>
          <a:lstStyle/>
          <a:p>
            <a:endParaRPr lang="id-ID"/>
          </a:p>
        </p:txBody>
      </p:sp>
      <p:sp>
        <p:nvSpPr>
          <p:cNvPr id="8" name="Picture Placeholder 2"/>
          <p:cNvSpPr>
            <a:spLocks noGrp="1"/>
          </p:cNvSpPr>
          <p:nvPr>
            <p:ph type="pic" sz="quarter" idx="25"/>
          </p:nvPr>
        </p:nvSpPr>
        <p:spPr>
          <a:xfrm>
            <a:off x="4207564" y="4915882"/>
            <a:ext cx="1914938" cy="1829475"/>
          </a:xfrm>
          <a:solidFill>
            <a:schemeClr val="bg1">
              <a:lumMod val="95000"/>
            </a:schemeClr>
          </a:solidFill>
        </p:spPr>
        <p:txBody>
          <a:bodyPr>
            <a:normAutofit/>
          </a:bodyPr>
          <a:lstStyle>
            <a:lvl1pPr>
              <a:defRPr sz="2800"/>
            </a:lvl1pPr>
          </a:lstStyle>
          <a:p>
            <a:endParaRPr lang="en-US" dirty="0"/>
          </a:p>
        </p:txBody>
      </p:sp>
      <p:sp>
        <p:nvSpPr>
          <p:cNvPr id="9" name="Picture Placeholder 2"/>
          <p:cNvSpPr>
            <a:spLocks noGrp="1"/>
          </p:cNvSpPr>
          <p:nvPr>
            <p:ph type="pic" sz="quarter" idx="26"/>
          </p:nvPr>
        </p:nvSpPr>
        <p:spPr>
          <a:xfrm>
            <a:off x="6288154" y="4915881"/>
            <a:ext cx="1855304" cy="1829475"/>
          </a:xfrm>
          <a:solidFill>
            <a:schemeClr val="bg1">
              <a:lumMod val="95000"/>
            </a:schemeClr>
          </a:solidFill>
        </p:spPr>
        <p:txBody>
          <a:bodyPr>
            <a:normAutofit/>
          </a:bodyPr>
          <a:lstStyle>
            <a:lvl1pPr>
              <a:defRPr sz="2800"/>
            </a:lvl1pPr>
          </a:lstStyle>
          <a:p>
            <a:endParaRPr lang="en-US" dirty="0"/>
          </a:p>
        </p:txBody>
      </p:sp>
      <p:sp>
        <p:nvSpPr>
          <p:cNvPr id="10" name="Picture Placeholder 2"/>
          <p:cNvSpPr>
            <a:spLocks noGrp="1"/>
          </p:cNvSpPr>
          <p:nvPr>
            <p:ph type="pic" sz="quarter" idx="27"/>
          </p:nvPr>
        </p:nvSpPr>
        <p:spPr>
          <a:xfrm>
            <a:off x="8309110" y="4915881"/>
            <a:ext cx="1855304" cy="1829475"/>
          </a:xfrm>
          <a:solidFill>
            <a:schemeClr val="bg1">
              <a:lumMod val="95000"/>
            </a:schemeClr>
          </a:solidFill>
        </p:spPr>
        <p:txBody>
          <a:bodyPr>
            <a:normAutofit/>
          </a:bodyPr>
          <a:lstStyle>
            <a:lvl1pPr>
              <a:defRPr sz="2800"/>
            </a:lvl1pPr>
          </a:lstStyle>
          <a:p>
            <a:endParaRPr lang="en-US" dirty="0"/>
          </a:p>
        </p:txBody>
      </p:sp>
      <p:sp>
        <p:nvSpPr>
          <p:cNvPr id="11" name="Picture Placeholder 2"/>
          <p:cNvSpPr>
            <a:spLocks noGrp="1"/>
          </p:cNvSpPr>
          <p:nvPr>
            <p:ph type="pic" sz="quarter" idx="28"/>
          </p:nvPr>
        </p:nvSpPr>
        <p:spPr>
          <a:xfrm>
            <a:off x="10330066" y="4928795"/>
            <a:ext cx="1855304" cy="1829475"/>
          </a:xfrm>
          <a:solidFill>
            <a:schemeClr val="bg1">
              <a:lumMod val="95000"/>
            </a:schemeClr>
          </a:solidFill>
        </p:spPr>
        <p:txBody>
          <a:bodyPr>
            <a:normAutofit/>
          </a:bodyPr>
          <a:lstStyle>
            <a:lvl1pPr>
              <a:defRPr sz="2800"/>
            </a:lvl1pPr>
          </a:lstStyle>
          <a:p>
            <a:endParaRPr lang="en-US" dirty="0"/>
          </a:p>
        </p:txBody>
      </p:sp>
      <p:sp>
        <p:nvSpPr>
          <p:cNvPr id="7" name="Picture Placeholder 2"/>
          <p:cNvSpPr>
            <a:spLocks noGrp="1"/>
          </p:cNvSpPr>
          <p:nvPr>
            <p:ph type="pic" sz="quarter" idx="29"/>
          </p:nvPr>
        </p:nvSpPr>
        <p:spPr>
          <a:xfrm>
            <a:off x="2034210" y="4915880"/>
            <a:ext cx="2007702" cy="1829475"/>
          </a:xfrm>
          <a:solidFill>
            <a:schemeClr val="bg1">
              <a:lumMod val="95000"/>
            </a:schemeClr>
          </a:solidFill>
        </p:spPr>
        <p:txBody>
          <a:bodyPr>
            <a:normAutofit/>
          </a:bodyPr>
          <a:lstStyle>
            <a:lvl1pPr>
              <a:defRPr sz="2800"/>
            </a:lvl1pPr>
          </a:lstStyle>
          <a:p>
            <a:endParaRPr lang="en-US" dirty="0"/>
          </a:p>
        </p:txBody>
      </p:sp>
      <p:sp>
        <p:nvSpPr>
          <p:cNvPr id="12" name="Picture Placeholder 2"/>
          <p:cNvSpPr>
            <a:spLocks noGrp="1"/>
          </p:cNvSpPr>
          <p:nvPr>
            <p:ph type="pic" sz="quarter" idx="30"/>
          </p:nvPr>
        </p:nvSpPr>
        <p:spPr>
          <a:xfrm>
            <a:off x="0" y="4915879"/>
            <a:ext cx="1855304" cy="1829475"/>
          </a:xfrm>
          <a:solidFill>
            <a:schemeClr val="bg1">
              <a:lumMod val="95000"/>
            </a:schemeClr>
          </a:solidFill>
        </p:spPr>
        <p:txBody>
          <a:bodyPr>
            <a:normAutofit/>
          </a:bodyPr>
          <a:lstStyle>
            <a:lvl1pPr>
              <a:defRPr sz="2800"/>
            </a:lvl1pPr>
          </a:lstStyle>
          <a:p>
            <a:endParaRPr lang="en-US" dirty="0"/>
          </a:p>
        </p:txBody>
      </p:sp>
    </p:spTree>
    <p:extLst>
      <p:ext uri="{BB962C8B-B14F-4D97-AF65-F5344CB8AC3E}">
        <p14:creationId xmlns:p14="http://schemas.microsoft.com/office/powerpoint/2010/main" val="29422915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side placeholder 10">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4770783"/>
          </a:xfrm>
        </p:spPr>
        <p:txBody>
          <a:bodyPr/>
          <a:lstStyle/>
          <a:p>
            <a:endParaRPr lang="id-ID"/>
          </a:p>
        </p:txBody>
      </p:sp>
      <p:sp>
        <p:nvSpPr>
          <p:cNvPr id="9" name="Picture Placeholder 2"/>
          <p:cNvSpPr>
            <a:spLocks noGrp="1"/>
          </p:cNvSpPr>
          <p:nvPr>
            <p:ph type="pic" sz="quarter" idx="26"/>
          </p:nvPr>
        </p:nvSpPr>
        <p:spPr>
          <a:xfrm>
            <a:off x="6288154" y="4915881"/>
            <a:ext cx="1855304" cy="1829475"/>
          </a:xfrm>
          <a:solidFill>
            <a:schemeClr val="bg1">
              <a:lumMod val="95000"/>
            </a:schemeClr>
          </a:solidFill>
        </p:spPr>
        <p:txBody>
          <a:bodyPr>
            <a:normAutofit/>
          </a:bodyPr>
          <a:lstStyle>
            <a:lvl1pPr>
              <a:defRPr sz="2800"/>
            </a:lvl1pPr>
          </a:lstStyle>
          <a:p>
            <a:endParaRPr lang="en-US" dirty="0"/>
          </a:p>
        </p:txBody>
      </p:sp>
      <p:sp>
        <p:nvSpPr>
          <p:cNvPr id="11" name="Picture Placeholder 2"/>
          <p:cNvSpPr>
            <a:spLocks noGrp="1"/>
          </p:cNvSpPr>
          <p:nvPr>
            <p:ph type="pic" sz="quarter" idx="28"/>
          </p:nvPr>
        </p:nvSpPr>
        <p:spPr>
          <a:xfrm>
            <a:off x="10330066" y="4928795"/>
            <a:ext cx="1855304" cy="1829475"/>
          </a:xfrm>
          <a:solidFill>
            <a:schemeClr val="bg1">
              <a:lumMod val="95000"/>
            </a:schemeClr>
          </a:solidFill>
        </p:spPr>
        <p:txBody>
          <a:bodyPr>
            <a:normAutofit/>
          </a:bodyPr>
          <a:lstStyle>
            <a:lvl1pPr>
              <a:defRPr sz="2800"/>
            </a:lvl1pPr>
          </a:lstStyle>
          <a:p>
            <a:endParaRPr lang="en-US" dirty="0"/>
          </a:p>
        </p:txBody>
      </p:sp>
      <p:sp>
        <p:nvSpPr>
          <p:cNvPr id="7" name="Picture Placeholder 2"/>
          <p:cNvSpPr>
            <a:spLocks noGrp="1"/>
          </p:cNvSpPr>
          <p:nvPr>
            <p:ph type="pic" sz="quarter" idx="29"/>
          </p:nvPr>
        </p:nvSpPr>
        <p:spPr>
          <a:xfrm>
            <a:off x="2034210" y="4915880"/>
            <a:ext cx="2007702" cy="1829475"/>
          </a:xfrm>
          <a:solidFill>
            <a:schemeClr val="bg1">
              <a:lumMod val="95000"/>
            </a:schemeClr>
          </a:solidFill>
        </p:spPr>
        <p:txBody>
          <a:bodyPr>
            <a:normAutofit/>
          </a:bodyPr>
          <a:lstStyle>
            <a:lvl1pPr>
              <a:defRPr sz="2800"/>
            </a:lvl1pPr>
          </a:lstStyle>
          <a:p>
            <a:endParaRPr lang="en-US" dirty="0"/>
          </a:p>
        </p:txBody>
      </p:sp>
    </p:spTree>
    <p:extLst>
      <p:ext uri="{BB962C8B-B14F-4D97-AF65-F5344CB8AC3E}">
        <p14:creationId xmlns:p14="http://schemas.microsoft.com/office/powerpoint/2010/main" val="37965126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side placehold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8335617" y="1974574"/>
            <a:ext cx="3856383" cy="4883426"/>
          </a:xfrm>
        </p:spPr>
        <p:txBody>
          <a:bodyPr/>
          <a:lstStyle/>
          <a:p>
            <a:endParaRPr lang="id-ID"/>
          </a:p>
        </p:txBody>
      </p:sp>
      <p:sp>
        <p:nvSpPr>
          <p:cNvPr id="4" name="Picture Placeholder 2"/>
          <p:cNvSpPr>
            <a:spLocks noGrp="1"/>
          </p:cNvSpPr>
          <p:nvPr>
            <p:ph type="pic" sz="quarter" idx="11"/>
          </p:nvPr>
        </p:nvSpPr>
        <p:spPr>
          <a:xfrm>
            <a:off x="0" y="1974574"/>
            <a:ext cx="3935896" cy="4883426"/>
          </a:xfrm>
        </p:spPr>
        <p:txBody>
          <a:bodyPr/>
          <a:lstStyle/>
          <a:p>
            <a:endParaRPr lang="id-ID"/>
          </a:p>
        </p:txBody>
      </p:sp>
      <p:sp>
        <p:nvSpPr>
          <p:cNvPr id="5" name="Picture Placeholder 2"/>
          <p:cNvSpPr>
            <a:spLocks noGrp="1"/>
          </p:cNvSpPr>
          <p:nvPr>
            <p:ph type="pic" sz="quarter" idx="12"/>
          </p:nvPr>
        </p:nvSpPr>
        <p:spPr>
          <a:xfrm>
            <a:off x="4108174" y="1974574"/>
            <a:ext cx="4055165" cy="4883426"/>
          </a:xfrm>
        </p:spPr>
        <p:txBody>
          <a:bodyPr/>
          <a:lstStyle/>
          <a:p>
            <a:endParaRPr lang="id-ID"/>
          </a:p>
        </p:txBody>
      </p:sp>
    </p:spTree>
    <p:extLst>
      <p:ext uri="{BB962C8B-B14F-4D97-AF65-F5344CB8AC3E}">
        <p14:creationId xmlns:p14="http://schemas.microsoft.com/office/powerpoint/2010/main" val="21682057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side placehold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8415130" y="0"/>
            <a:ext cx="3776870" cy="3392557"/>
          </a:xfrm>
        </p:spPr>
        <p:txBody>
          <a:bodyPr/>
          <a:lstStyle/>
          <a:p>
            <a:endParaRPr lang="id-ID"/>
          </a:p>
        </p:txBody>
      </p:sp>
      <p:sp>
        <p:nvSpPr>
          <p:cNvPr id="4" name="Picture Placeholder 2"/>
          <p:cNvSpPr>
            <a:spLocks noGrp="1"/>
          </p:cNvSpPr>
          <p:nvPr>
            <p:ph type="pic" sz="quarter" idx="11"/>
          </p:nvPr>
        </p:nvSpPr>
        <p:spPr>
          <a:xfrm>
            <a:off x="8415130" y="3392557"/>
            <a:ext cx="3776870" cy="3465443"/>
          </a:xfrm>
        </p:spPr>
        <p:txBody>
          <a:bodyPr/>
          <a:lstStyle/>
          <a:p>
            <a:endParaRPr lang="id-ID"/>
          </a:p>
        </p:txBody>
      </p:sp>
      <p:sp>
        <p:nvSpPr>
          <p:cNvPr id="5" name="Picture Placeholder 2"/>
          <p:cNvSpPr>
            <a:spLocks noGrp="1"/>
          </p:cNvSpPr>
          <p:nvPr>
            <p:ph type="pic" sz="quarter" idx="12"/>
          </p:nvPr>
        </p:nvSpPr>
        <p:spPr>
          <a:xfrm>
            <a:off x="4638260" y="0"/>
            <a:ext cx="3776870" cy="3392557"/>
          </a:xfrm>
        </p:spPr>
        <p:txBody>
          <a:bodyPr/>
          <a:lstStyle/>
          <a:p>
            <a:endParaRPr lang="id-ID"/>
          </a:p>
        </p:txBody>
      </p:sp>
      <p:sp>
        <p:nvSpPr>
          <p:cNvPr id="6" name="Picture Placeholder 2"/>
          <p:cNvSpPr>
            <a:spLocks noGrp="1"/>
          </p:cNvSpPr>
          <p:nvPr>
            <p:ph type="pic" sz="quarter" idx="13"/>
          </p:nvPr>
        </p:nvSpPr>
        <p:spPr>
          <a:xfrm>
            <a:off x="4638260" y="3392557"/>
            <a:ext cx="3776870" cy="3465443"/>
          </a:xfrm>
        </p:spPr>
        <p:txBody>
          <a:bodyPr/>
          <a:lstStyle/>
          <a:p>
            <a:endParaRPr lang="id-ID"/>
          </a:p>
        </p:txBody>
      </p:sp>
    </p:spTree>
    <p:extLst>
      <p:ext uri="{BB962C8B-B14F-4D97-AF65-F5344CB8AC3E}">
        <p14:creationId xmlns:p14="http://schemas.microsoft.com/office/powerpoint/2010/main" val="30561975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side placeholder cent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663688" y="0"/>
            <a:ext cx="2451652" cy="6858000"/>
          </a:xfrm>
        </p:spPr>
        <p:txBody>
          <a:bodyPr/>
          <a:lstStyle/>
          <a:p>
            <a:endParaRPr lang="id-ID"/>
          </a:p>
        </p:txBody>
      </p:sp>
      <p:sp>
        <p:nvSpPr>
          <p:cNvPr id="7" name="TextBox 6"/>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8" name="TextBox 7"/>
          <p:cNvSpPr txBox="1"/>
          <p:nvPr userDrawn="1"/>
        </p:nvSpPr>
        <p:spPr>
          <a:xfrm>
            <a:off x="10787213" y="6379631"/>
            <a:ext cx="879087" cy="307777"/>
          </a:xfrm>
          <a:prstGeom prst="rect">
            <a:avLst/>
          </a:prstGeom>
          <a:noFill/>
        </p:spPr>
        <p:txBody>
          <a:bodyPr wrap="none" rtlCol="0">
            <a:spAutoFit/>
          </a:bodyPr>
          <a:lstStyle/>
          <a:p>
            <a:pPr algn="ctr"/>
            <a:r>
              <a:rPr lang="id-ID" sz="1400" b="1">
                <a:solidFill>
                  <a:schemeClr val="tx1"/>
                </a:solidFill>
                <a:latin typeface="+mn-lt"/>
              </a:rPr>
              <a:t>PAGE // </a:t>
            </a:r>
            <a:endParaRPr lang="id-ID" sz="1400" b="1" dirty="0">
              <a:solidFill>
                <a:schemeClr val="tx1"/>
              </a:solidFill>
              <a:latin typeface="+mn-lt"/>
            </a:endParaRPr>
          </a:p>
        </p:txBody>
      </p:sp>
    </p:spTree>
    <p:extLst>
      <p:ext uri="{BB962C8B-B14F-4D97-AF65-F5344CB8AC3E}">
        <p14:creationId xmlns:p14="http://schemas.microsoft.com/office/powerpoint/2010/main" val="95296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side placeholder full">
    <p:spTree>
      <p:nvGrpSpPr>
        <p:cNvPr id="1" name=""/>
        <p:cNvGrpSpPr/>
        <p:nvPr/>
      </p:nvGrpSpPr>
      <p:grpSpPr>
        <a:xfrm>
          <a:off x="0" y="0"/>
          <a:ext cx="0" cy="0"/>
          <a:chOff x="0" y="0"/>
          <a:chExt cx="0" cy="0"/>
        </a:xfrm>
      </p:grpSpPr>
      <p:sp>
        <p:nvSpPr>
          <p:cNvPr id="7" name="TextBox 6"/>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8" name="TextBox 7"/>
          <p:cNvSpPr txBox="1"/>
          <p:nvPr userDrawn="1"/>
        </p:nvSpPr>
        <p:spPr>
          <a:xfrm>
            <a:off x="10825684" y="6379631"/>
            <a:ext cx="802144" cy="307777"/>
          </a:xfrm>
          <a:prstGeom prst="rect">
            <a:avLst/>
          </a:prstGeom>
          <a:noFill/>
        </p:spPr>
        <p:txBody>
          <a:bodyPr wrap="none" rtlCol="0">
            <a:spAutoFit/>
          </a:bodyPr>
          <a:lstStyle/>
          <a:p>
            <a:pPr algn="ctr"/>
            <a:r>
              <a:rPr lang="id-ID" sz="1400" b="0">
                <a:solidFill>
                  <a:schemeClr val="tx1"/>
                </a:solidFill>
                <a:latin typeface="+mn-lt"/>
              </a:rPr>
              <a:t>PAGE //</a:t>
            </a:r>
            <a:endParaRPr lang="id-ID" sz="1400" b="0" dirty="0">
              <a:solidFill>
                <a:schemeClr val="tx1"/>
              </a:solidFill>
              <a:latin typeface="+mn-lt"/>
            </a:endParaRPr>
          </a:p>
        </p:txBody>
      </p:sp>
      <p:sp>
        <p:nvSpPr>
          <p:cNvPr id="5" name="Picture Placeholder 3"/>
          <p:cNvSpPr>
            <a:spLocks noGrp="1"/>
          </p:cNvSpPr>
          <p:nvPr>
            <p:ph type="pic" sz="quarter" idx="10"/>
          </p:nvPr>
        </p:nvSpPr>
        <p:spPr>
          <a:xfrm>
            <a:off x="-18288" y="0"/>
            <a:ext cx="3063240" cy="3438144"/>
          </a:xfrm>
          <a:prstGeom prst="rect">
            <a:avLst/>
          </a:prstGeom>
        </p:spPr>
        <p:txBody>
          <a:bodyPr lIns="182880" tIns="91440" rIns="182880" bIns="91440"/>
          <a:lstStyle>
            <a:lvl1pPr marL="0" indent="0">
              <a:buFontTx/>
              <a:buNone/>
              <a:defRPr/>
            </a:lvl1pPr>
          </a:lstStyle>
          <a:p>
            <a:endParaRPr lang="en-US" dirty="0"/>
          </a:p>
        </p:txBody>
      </p:sp>
      <p:sp>
        <p:nvSpPr>
          <p:cNvPr id="6" name="Picture Placeholder 3"/>
          <p:cNvSpPr>
            <a:spLocks noGrp="1"/>
          </p:cNvSpPr>
          <p:nvPr>
            <p:ph type="pic" sz="quarter" idx="12"/>
          </p:nvPr>
        </p:nvSpPr>
        <p:spPr>
          <a:xfrm>
            <a:off x="6079744" y="0"/>
            <a:ext cx="3063240" cy="3438144"/>
          </a:xfrm>
          <a:prstGeom prst="rect">
            <a:avLst/>
          </a:prstGeom>
        </p:spPr>
        <p:txBody>
          <a:bodyPr lIns="182880" tIns="91440" rIns="182880" bIns="91440"/>
          <a:lstStyle>
            <a:lvl1pPr marL="0" indent="0">
              <a:buFontTx/>
              <a:buNone/>
              <a:defRPr/>
            </a:lvl1pPr>
          </a:lstStyle>
          <a:p>
            <a:endParaRPr lang="en-US" dirty="0"/>
          </a:p>
        </p:txBody>
      </p:sp>
      <p:sp>
        <p:nvSpPr>
          <p:cNvPr id="9" name="Picture Placeholder 3"/>
          <p:cNvSpPr>
            <a:spLocks noGrp="1"/>
          </p:cNvSpPr>
          <p:nvPr>
            <p:ph type="pic" sz="quarter" idx="15"/>
          </p:nvPr>
        </p:nvSpPr>
        <p:spPr>
          <a:xfrm>
            <a:off x="3030728" y="3438144"/>
            <a:ext cx="3063240" cy="3438144"/>
          </a:xfrm>
          <a:prstGeom prst="rect">
            <a:avLst/>
          </a:prstGeom>
        </p:spPr>
        <p:txBody>
          <a:bodyPr lIns="182880" tIns="91440" rIns="182880" bIns="91440"/>
          <a:lstStyle>
            <a:lvl1pPr marL="0" indent="0">
              <a:buFontTx/>
              <a:buNone/>
              <a:defRPr/>
            </a:lvl1pPr>
          </a:lstStyle>
          <a:p>
            <a:endParaRPr lang="en-US" dirty="0"/>
          </a:p>
        </p:txBody>
      </p:sp>
      <p:sp>
        <p:nvSpPr>
          <p:cNvPr id="10" name="Picture Placeholder 3"/>
          <p:cNvSpPr>
            <a:spLocks noGrp="1"/>
          </p:cNvSpPr>
          <p:nvPr>
            <p:ph type="pic" sz="quarter" idx="17"/>
          </p:nvPr>
        </p:nvSpPr>
        <p:spPr>
          <a:xfrm>
            <a:off x="9128760" y="3438144"/>
            <a:ext cx="3063240" cy="3438144"/>
          </a:xfrm>
          <a:prstGeom prst="rect">
            <a:avLst/>
          </a:prstGeom>
        </p:spPr>
        <p:txBody>
          <a:bodyPr lIns="182880" tIns="91440" rIns="182880" bIns="91440"/>
          <a:lstStyle>
            <a:lvl1pPr marL="0" indent="0">
              <a:buFontTx/>
              <a:buNone/>
              <a:defRPr/>
            </a:lvl1pPr>
          </a:lstStyle>
          <a:p>
            <a:endParaRPr lang="en-US" dirty="0"/>
          </a:p>
        </p:txBody>
      </p:sp>
    </p:spTree>
    <p:extLst>
      <p:ext uri="{BB962C8B-B14F-4D97-AF65-F5344CB8AC3E}">
        <p14:creationId xmlns:p14="http://schemas.microsoft.com/office/powerpoint/2010/main" val="71606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de placeholder center 2">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7179" y="0"/>
            <a:ext cx="3770915" cy="6858000"/>
          </a:xfrm>
        </p:spPr>
        <p:txBody>
          <a:bodyPr/>
          <a:lstStyle/>
          <a:p>
            <a:endParaRPr lang="id-ID"/>
          </a:p>
        </p:txBody>
      </p:sp>
      <p:sp>
        <p:nvSpPr>
          <p:cNvPr id="7" name="TextBox 6"/>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8" name="TextBox 7"/>
          <p:cNvSpPr txBox="1"/>
          <p:nvPr userDrawn="1"/>
        </p:nvSpPr>
        <p:spPr>
          <a:xfrm>
            <a:off x="10787213" y="6379631"/>
            <a:ext cx="879087" cy="307777"/>
          </a:xfrm>
          <a:prstGeom prst="rect">
            <a:avLst/>
          </a:prstGeom>
          <a:noFill/>
        </p:spPr>
        <p:txBody>
          <a:bodyPr wrap="none" rtlCol="0">
            <a:spAutoFit/>
          </a:bodyPr>
          <a:lstStyle/>
          <a:p>
            <a:pPr algn="ctr"/>
            <a:r>
              <a:rPr lang="id-ID" sz="1400" b="1">
                <a:solidFill>
                  <a:schemeClr val="tx1"/>
                </a:solidFill>
                <a:latin typeface="+mn-lt"/>
              </a:rPr>
              <a:t>PAGE // </a:t>
            </a:r>
            <a:endParaRPr lang="id-ID" sz="1400" b="1" dirty="0">
              <a:solidFill>
                <a:schemeClr val="tx1"/>
              </a:solidFill>
              <a:latin typeface="+mn-lt"/>
            </a:endParaRPr>
          </a:p>
        </p:txBody>
      </p:sp>
      <p:sp>
        <p:nvSpPr>
          <p:cNvPr id="5" name="Picture Placeholder 2"/>
          <p:cNvSpPr>
            <a:spLocks noGrp="1"/>
          </p:cNvSpPr>
          <p:nvPr>
            <p:ph type="pic" sz="quarter" idx="25"/>
          </p:nvPr>
        </p:nvSpPr>
        <p:spPr>
          <a:xfrm>
            <a:off x="3909389" y="688438"/>
            <a:ext cx="1855304" cy="1829475"/>
          </a:xfrm>
          <a:solidFill>
            <a:schemeClr val="bg1">
              <a:lumMod val="95000"/>
            </a:schemeClr>
          </a:solidFill>
        </p:spPr>
        <p:txBody>
          <a:bodyPr>
            <a:normAutofit/>
          </a:bodyPr>
          <a:lstStyle>
            <a:lvl1pPr>
              <a:defRPr sz="2800"/>
            </a:lvl1pPr>
          </a:lstStyle>
          <a:p>
            <a:endParaRPr lang="en-US" dirty="0"/>
          </a:p>
        </p:txBody>
      </p:sp>
      <p:sp>
        <p:nvSpPr>
          <p:cNvPr id="6" name="Picture Placeholder 2"/>
          <p:cNvSpPr>
            <a:spLocks noGrp="1"/>
          </p:cNvSpPr>
          <p:nvPr>
            <p:ph type="pic" sz="quarter" idx="26"/>
          </p:nvPr>
        </p:nvSpPr>
        <p:spPr>
          <a:xfrm>
            <a:off x="5930345" y="688437"/>
            <a:ext cx="1855304" cy="1829475"/>
          </a:xfrm>
          <a:solidFill>
            <a:schemeClr val="bg1">
              <a:lumMod val="95000"/>
            </a:schemeClr>
          </a:solidFill>
        </p:spPr>
        <p:txBody>
          <a:bodyPr>
            <a:normAutofit/>
          </a:bodyPr>
          <a:lstStyle>
            <a:lvl1pPr>
              <a:defRPr sz="2800"/>
            </a:lvl1pPr>
          </a:lstStyle>
          <a:p>
            <a:endParaRPr lang="en-US" dirty="0"/>
          </a:p>
        </p:txBody>
      </p:sp>
      <p:sp>
        <p:nvSpPr>
          <p:cNvPr id="9" name="Picture Placeholder 2"/>
          <p:cNvSpPr>
            <a:spLocks noGrp="1"/>
          </p:cNvSpPr>
          <p:nvPr>
            <p:ph type="pic" sz="quarter" idx="27"/>
          </p:nvPr>
        </p:nvSpPr>
        <p:spPr>
          <a:xfrm>
            <a:off x="7951301" y="688437"/>
            <a:ext cx="1855304" cy="1829475"/>
          </a:xfrm>
          <a:solidFill>
            <a:schemeClr val="bg1">
              <a:lumMod val="95000"/>
            </a:schemeClr>
          </a:solidFill>
        </p:spPr>
        <p:txBody>
          <a:bodyPr>
            <a:normAutofit/>
          </a:bodyPr>
          <a:lstStyle>
            <a:lvl1pPr>
              <a:defRPr sz="2800"/>
            </a:lvl1pPr>
          </a:lstStyle>
          <a:p>
            <a:endParaRPr lang="en-US" dirty="0"/>
          </a:p>
        </p:txBody>
      </p:sp>
      <p:sp>
        <p:nvSpPr>
          <p:cNvPr id="10" name="Picture Placeholder 2"/>
          <p:cNvSpPr>
            <a:spLocks noGrp="1"/>
          </p:cNvSpPr>
          <p:nvPr>
            <p:ph type="pic" sz="quarter" idx="28"/>
          </p:nvPr>
        </p:nvSpPr>
        <p:spPr>
          <a:xfrm>
            <a:off x="9972257" y="701351"/>
            <a:ext cx="1855304" cy="1829475"/>
          </a:xfrm>
          <a:solidFill>
            <a:schemeClr val="bg1">
              <a:lumMod val="95000"/>
            </a:schemeClr>
          </a:solidFill>
        </p:spPr>
        <p:txBody>
          <a:bodyPr>
            <a:normAutofit/>
          </a:bodyPr>
          <a:lstStyle>
            <a:lvl1pPr>
              <a:defRPr sz="2800"/>
            </a:lvl1pPr>
          </a:lstStyle>
          <a:p>
            <a:endParaRPr lang="en-US" dirty="0"/>
          </a:p>
        </p:txBody>
      </p:sp>
    </p:spTree>
    <p:extLst>
      <p:ext uri="{BB962C8B-B14F-4D97-AF65-F5344CB8AC3E}">
        <p14:creationId xmlns:p14="http://schemas.microsoft.com/office/powerpoint/2010/main" val="358990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side placehold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663688" y="0"/>
            <a:ext cx="2451652" cy="6858000"/>
          </a:xfrm>
        </p:spPr>
        <p:txBody>
          <a:bodyPr/>
          <a:lstStyle/>
          <a:p>
            <a:endParaRPr lang="id-ID"/>
          </a:p>
        </p:txBody>
      </p:sp>
      <p:sp>
        <p:nvSpPr>
          <p:cNvPr id="7" name="TextBox 6"/>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8" name="TextBox 7"/>
          <p:cNvSpPr txBox="1"/>
          <p:nvPr userDrawn="1"/>
        </p:nvSpPr>
        <p:spPr>
          <a:xfrm>
            <a:off x="10787213" y="6379631"/>
            <a:ext cx="879087" cy="307777"/>
          </a:xfrm>
          <a:prstGeom prst="rect">
            <a:avLst/>
          </a:prstGeom>
          <a:noFill/>
        </p:spPr>
        <p:txBody>
          <a:bodyPr wrap="none" rtlCol="0">
            <a:spAutoFit/>
          </a:bodyPr>
          <a:lstStyle/>
          <a:p>
            <a:pPr algn="ctr"/>
            <a:r>
              <a:rPr lang="id-ID" sz="1400" b="1">
                <a:solidFill>
                  <a:schemeClr val="tx1"/>
                </a:solidFill>
                <a:latin typeface="+mn-lt"/>
              </a:rPr>
              <a:t>PAGE // </a:t>
            </a:r>
            <a:endParaRPr lang="id-ID" sz="1400" b="1" dirty="0">
              <a:solidFill>
                <a:schemeClr val="tx1"/>
              </a:solidFill>
              <a:latin typeface="+mn-lt"/>
            </a:endParaRPr>
          </a:p>
        </p:txBody>
      </p:sp>
    </p:spTree>
    <p:extLst>
      <p:ext uri="{BB962C8B-B14F-4D97-AF65-F5344CB8AC3E}">
        <p14:creationId xmlns:p14="http://schemas.microsoft.com/office/powerpoint/2010/main" val="418911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side placeholder bottom">
    <p:spTree>
      <p:nvGrpSpPr>
        <p:cNvPr id="1" name=""/>
        <p:cNvGrpSpPr/>
        <p:nvPr/>
      </p:nvGrpSpPr>
      <p:grpSpPr>
        <a:xfrm>
          <a:off x="0" y="0"/>
          <a:ext cx="0" cy="0"/>
          <a:chOff x="0" y="0"/>
          <a:chExt cx="0" cy="0"/>
        </a:xfrm>
      </p:grpSpPr>
      <p:sp>
        <p:nvSpPr>
          <p:cNvPr id="7" name="TextBox 6"/>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8" name="TextBox 7"/>
          <p:cNvSpPr txBox="1"/>
          <p:nvPr userDrawn="1"/>
        </p:nvSpPr>
        <p:spPr>
          <a:xfrm>
            <a:off x="10825684" y="6379631"/>
            <a:ext cx="802144" cy="307777"/>
          </a:xfrm>
          <a:prstGeom prst="rect">
            <a:avLst/>
          </a:prstGeom>
          <a:noFill/>
        </p:spPr>
        <p:txBody>
          <a:bodyPr wrap="none" rtlCol="0">
            <a:spAutoFit/>
          </a:bodyPr>
          <a:lstStyle/>
          <a:p>
            <a:pPr algn="ctr"/>
            <a:r>
              <a:rPr lang="id-ID" sz="1400" b="0">
                <a:solidFill>
                  <a:schemeClr val="tx1"/>
                </a:solidFill>
                <a:latin typeface="+mn-lt"/>
              </a:rPr>
              <a:t>PAGE //</a:t>
            </a:r>
            <a:endParaRPr lang="id-ID" sz="1400" b="0" dirty="0">
              <a:solidFill>
                <a:schemeClr val="tx1"/>
              </a:solidFill>
              <a:latin typeface="+mn-lt"/>
            </a:endParaRPr>
          </a:p>
        </p:txBody>
      </p:sp>
      <p:sp>
        <p:nvSpPr>
          <p:cNvPr id="5" name="Picture Placeholder 5"/>
          <p:cNvSpPr>
            <a:spLocks noGrp="1"/>
          </p:cNvSpPr>
          <p:nvPr>
            <p:ph type="pic" sz="quarter" idx="11"/>
          </p:nvPr>
        </p:nvSpPr>
        <p:spPr>
          <a:xfrm>
            <a:off x="0" y="4234068"/>
            <a:ext cx="12192000" cy="2623932"/>
          </a:xfrm>
        </p:spPr>
        <p:txBody>
          <a:bodyPr/>
          <a:lstStyle/>
          <a:p>
            <a:endParaRPr lang="id-ID"/>
          </a:p>
        </p:txBody>
      </p:sp>
    </p:spTree>
    <p:extLst>
      <p:ext uri="{BB962C8B-B14F-4D97-AF65-F5344CB8AC3E}">
        <p14:creationId xmlns:p14="http://schemas.microsoft.com/office/powerpoint/2010/main" val="219318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side placeholder ">
    <p:spTree>
      <p:nvGrpSpPr>
        <p:cNvPr id="1" name=""/>
        <p:cNvGrpSpPr/>
        <p:nvPr/>
      </p:nvGrpSpPr>
      <p:grpSpPr>
        <a:xfrm>
          <a:off x="0" y="0"/>
          <a:ext cx="0" cy="0"/>
          <a:chOff x="0" y="0"/>
          <a:chExt cx="0" cy="0"/>
        </a:xfrm>
      </p:grpSpPr>
      <p:sp>
        <p:nvSpPr>
          <p:cNvPr id="7" name="TextBox 6"/>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8" name="TextBox 7"/>
          <p:cNvSpPr txBox="1"/>
          <p:nvPr userDrawn="1"/>
        </p:nvSpPr>
        <p:spPr>
          <a:xfrm>
            <a:off x="10787213" y="6379631"/>
            <a:ext cx="879087" cy="307777"/>
          </a:xfrm>
          <a:prstGeom prst="rect">
            <a:avLst/>
          </a:prstGeom>
          <a:noFill/>
        </p:spPr>
        <p:txBody>
          <a:bodyPr wrap="none" rtlCol="0">
            <a:spAutoFit/>
          </a:bodyPr>
          <a:lstStyle/>
          <a:p>
            <a:pPr algn="ctr"/>
            <a:r>
              <a:rPr lang="id-ID" sz="1400" b="1">
                <a:solidFill>
                  <a:schemeClr val="tx1"/>
                </a:solidFill>
                <a:latin typeface="+mn-lt"/>
              </a:rPr>
              <a:t>PAGE // </a:t>
            </a:r>
            <a:endParaRPr lang="id-ID" sz="1400" b="1" dirty="0">
              <a:solidFill>
                <a:schemeClr val="tx1"/>
              </a:solidFill>
              <a:latin typeface="+mn-lt"/>
            </a:endParaRPr>
          </a:p>
        </p:txBody>
      </p:sp>
      <p:sp>
        <p:nvSpPr>
          <p:cNvPr id="5" name="Picture Placeholder 5"/>
          <p:cNvSpPr>
            <a:spLocks noGrp="1"/>
          </p:cNvSpPr>
          <p:nvPr>
            <p:ph type="pic" sz="quarter" idx="11"/>
          </p:nvPr>
        </p:nvSpPr>
        <p:spPr>
          <a:xfrm>
            <a:off x="0" y="0"/>
            <a:ext cx="12192000" cy="2623932"/>
          </a:xfrm>
        </p:spPr>
        <p:txBody>
          <a:bodyPr/>
          <a:lstStyle/>
          <a:p>
            <a:endParaRPr lang="id-ID"/>
          </a:p>
        </p:txBody>
      </p:sp>
    </p:spTree>
    <p:extLst>
      <p:ext uri="{BB962C8B-B14F-4D97-AF65-F5344CB8AC3E}">
        <p14:creationId xmlns:p14="http://schemas.microsoft.com/office/powerpoint/2010/main" val="254874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Normal w/ image 2">
    <p:spTree>
      <p:nvGrpSpPr>
        <p:cNvPr id="1" name=""/>
        <p:cNvGrpSpPr/>
        <p:nvPr/>
      </p:nvGrpSpPr>
      <p:grpSpPr>
        <a:xfrm>
          <a:off x="0" y="0"/>
          <a:ext cx="0" cy="0"/>
          <a:chOff x="0" y="0"/>
          <a:chExt cx="0" cy="0"/>
        </a:xfrm>
      </p:grpSpPr>
      <p:sp>
        <p:nvSpPr>
          <p:cNvPr id="15" name="TextBox 14"/>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4" name="Title 1"/>
          <p:cNvSpPr>
            <a:spLocks noGrp="1"/>
          </p:cNvSpPr>
          <p:nvPr>
            <p:ph type="title"/>
          </p:nvPr>
        </p:nvSpPr>
        <p:spPr>
          <a:xfrm>
            <a:off x="470455" y="458073"/>
            <a:ext cx="11357112" cy="562527"/>
          </a:xfrm>
        </p:spPr>
        <p:txBody>
          <a:bodyPr>
            <a:normAutofit/>
          </a:bodyPr>
          <a:lstStyle>
            <a:lvl1pPr algn="l">
              <a:defRPr sz="2800">
                <a:solidFill>
                  <a:schemeClr val="tx1"/>
                </a:solidFill>
                <a:latin typeface="+mj-lt"/>
              </a:defRPr>
            </a:lvl1pPr>
          </a:lstStyle>
          <a:p>
            <a:r>
              <a:rPr lang="en-US"/>
              <a:t>Click to edit Master title style</a:t>
            </a:r>
            <a:endParaRPr lang="id-ID"/>
          </a:p>
        </p:txBody>
      </p:sp>
      <p:sp>
        <p:nvSpPr>
          <p:cNvPr id="5" name="Text Placeholder 7"/>
          <p:cNvSpPr>
            <a:spLocks noGrp="1"/>
          </p:cNvSpPr>
          <p:nvPr>
            <p:ph type="body" sz="quarter" idx="10"/>
          </p:nvPr>
        </p:nvSpPr>
        <p:spPr>
          <a:xfrm>
            <a:off x="470455" y="995202"/>
            <a:ext cx="11357112" cy="436908"/>
          </a:xfrm>
        </p:spPr>
        <p:txBody>
          <a:bodyPr>
            <a:normAutofit/>
          </a:bodyPr>
          <a:lstStyle>
            <a:lvl1pPr marL="0" indent="0" algn="l">
              <a:buNone/>
              <a:defRPr sz="1400">
                <a:solidFill>
                  <a:schemeClr val="tx1"/>
                </a:solidFill>
                <a:latin typeface="+mn-lt"/>
              </a:defRPr>
            </a:lvl1pPr>
          </a:lstStyle>
          <a:p>
            <a:pPr lvl="0"/>
            <a:r>
              <a:rPr lang="en-US"/>
              <a:t>Click to edit Master text styles</a:t>
            </a:r>
          </a:p>
        </p:txBody>
      </p:sp>
      <p:sp>
        <p:nvSpPr>
          <p:cNvPr id="10" name="TextBox 9"/>
          <p:cNvSpPr txBox="1"/>
          <p:nvPr userDrawn="1"/>
        </p:nvSpPr>
        <p:spPr>
          <a:xfrm>
            <a:off x="10760709" y="6379631"/>
            <a:ext cx="879087" cy="307777"/>
          </a:xfrm>
          <a:prstGeom prst="rect">
            <a:avLst/>
          </a:prstGeom>
          <a:noFill/>
        </p:spPr>
        <p:txBody>
          <a:bodyPr wrap="none" rtlCol="0">
            <a:spAutoFit/>
          </a:bodyPr>
          <a:lstStyle/>
          <a:p>
            <a:pPr algn="ctr"/>
            <a:r>
              <a:rPr lang="id-ID" sz="1400" b="1">
                <a:solidFill>
                  <a:schemeClr val="tx1"/>
                </a:solidFill>
                <a:latin typeface="+mn-lt"/>
              </a:rPr>
              <a:t>PAGE // </a:t>
            </a:r>
            <a:endParaRPr lang="id-ID" sz="1400" b="1" dirty="0">
              <a:solidFill>
                <a:schemeClr val="tx1"/>
              </a:solidFill>
              <a:latin typeface="+mn-lt"/>
            </a:endParaRPr>
          </a:p>
        </p:txBody>
      </p:sp>
      <p:sp>
        <p:nvSpPr>
          <p:cNvPr id="3" name="Picture Placeholder 2"/>
          <p:cNvSpPr>
            <a:spLocks noGrp="1"/>
          </p:cNvSpPr>
          <p:nvPr>
            <p:ph type="pic" sz="quarter" idx="11"/>
          </p:nvPr>
        </p:nvSpPr>
        <p:spPr>
          <a:xfrm>
            <a:off x="0" y="2332382"/>
            <a:ext cx="12192000" cy="3635739"/>
          </a:xfrm>
        </p:spPr>
        <p:txBody>
          <a:bodyPr/>
          <a:lstStyle/>
          <a:p>
            <a:endParaRPr lang="id-ID"/>
          </a:p>
        </p:txBody>
      </p:sp>
    </p:spTree>
    <p:extLst>
      <p:ext uri="{BB962C8B-B14F-4D97-AF65-F5344CB8AC3E}">
        <p14:creationId xmlns:p14="http://schemas.microsoft.com/office/powerpoint/2010/main" val="37945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side placeholder ">
    <p:spTree>
      <p:nvGrpSpPr>
        <p:cNvPr id="1" name=""/>
        <p:cNvGrpSpPr/>
        <p:nvPr/>
      </p:nvGrpSpPr>
      <p:grpSpPr>
        <a:xfrm>
          <a:off x="0" y="0"/>
          <a:ext cx="0" cy="0"/>
          <a:chOff x="0" y="0"/>
          <a:chExt cx="0" cy="0"/>
        </a:xfrm>
      </p:grpSpPr>
      <p:sp>
        <p:nvSpPr>
          <p:cNvPr id="7" name="TextBox 6"/>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8" name="TextBox 7"/>
          <p:cNvSpPr txBox="1"/>
          <p:nvPr userDrawn="1"/>
        </p:nvSpPr>
        <p:spPr>
          <a:xfrm>
            <a:off x="10787213" y="6379631"/>
            <a:ext cx="879087" cy="307777"/>
          </a:xfrm>
          <a:prstGeom prst="rect">
            <a:avLst/>
          </a:prstGeom>
          <a:noFill/>
        </p:spPr>
        <p:txBody>
          <a:bodyPr wrap="none" rtlCol="0">
            <a:spAutoFit/>
          </a:bodyPr>
          <a:lstStyle/>
          <a:p>
            <a:pPr algn="ctr"/>
            <a:r>
              <a:rPr lang="id-ID" sz="1400" b="1">
                <a:solidFill>
                  <a:schemeClr val="tx1"/>
                </a:solidFill>
                <a:latin typeface="+mn-lt"/>
              </a:rPr>
              <a:t>PAGE // </a:t>
            </a:r>
            <a:endParaRPr lang="id-ID" sz="1400" b="1" dirty="0">
              <a:solidFill>
                <a:schemeClr val="tx1"/>
              </a:solidFill>
              <a:latin typeface="+mn-lt"/>
            </a:endParaRPr>
          </a:p>
        </p:txBody>
      </p:sp>
      <p:sp>
        <p:nvSpPr>
          <p:cNvPr id="5" name="Picture Placeholder 5"/>
          <p:cNvSpPr>
            <a:spLocks noGrp="1"/>
          </p:cNvSpPr>
          <p:nvPr>
            <p:ph type="pic" sz="quarter" idx="11"/>
          </p:nvPr>
        </p:nvSpPr>
        <p:spPr>
          <a:xfrm>
            <a:off x="0" y="-1"/>
            <a:ext cx="12192000" cy="5287617"/>
          </a:xfrm>
        </p:spPr>
        <p:txBody>
          <a:bodyPr/>
          <a:lstStyle/>
          <a:p>
            <a:endParaRPr lang="id-ID"/>
          </a:p>
        </p:txBody>
      </p:sp>
    </p:spTree>
    <p:extLst>
      <p:ext uri="{BB962C8B-B14F-4D97-AF65-F5344CB8AC3E}">
        <p14:creationId xmlns:p14="http://schemas.microsoft.com/office/powerpoint/2010/main" val="128074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side placeholder">
    <p:spTree>
      <p:nvGrpSpPr>
        <p:cNvPr id="1" name=""/>
        <p:cNvGrpSpPr/>
        <p:nvPr/>
      </p:nvGrpSpPr>
      <p:grpSpPr>
        <a:xfrm>
          <a:off x="0" y="0"/>
          <a:ext cx="0" cy="0"/>
          <a:chOff x="0" y="0"/>
          <a:chExt cx="0" cy="0"/>
        </a:xfrm>
      </p:grpSpPr>
      <p:sp>
        <p:nvSpPr>
          <p:cNvPr id="7" name="TextBox 6"/>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8" name="TextBox 7"/>
          <p:cNvSpPr txBox="1"/>
          <p:nvPr userDrawn="1"/>
        </p:nvSpPr>
        <p:spPr>
          <a:xfrm>
            <a:off x="10787213" y="6379631"/>
            <a:ext cx="879087" cy="307777"/>
          </a:xfrm>
          <a:prstGeom prst="rect">
            <a:avLst/>
          </a:prstGeom>
          <a:noFill/>
        </p:spPr>
        <p:txBody>
          <a:bodyPr wrap="none" rtlCol="0">
            <a:spAutoFit/>
          </a:bodyPr>
          <a:lstStyle/>
          <a:p>
            <a:pPr algn="ctr"/>
            <a:r>
              <a:rPr lang="id-ID" sz="1400" b="1">
                <a:solidFill>
                  <a:schemeClr val="tx1"/>
                </a:solidFill>
                <a:latin typeface="+mn-lt"/>
              </a:rPr>
              <a:t>PAGE // </a:t>
            </a:r>
            <a:endParaRPr lang="id-ID" sz="1400" b="1" dirty="0">
              <a:solidFill>
                <a:schemeClr val="tx1"/>
              </a:solidFill>
              <a:latin typeface="+mn-lt"/>
            </a:endParaRPr>
          </a:p>
        </p:txBody>
      </p:sp>
      <p:sp>
        <p:nvSpPr>
          <p:cNvPr id="5" name="Picture Placeholder 5"/>
          <p:cNvSpPr>
            <a:spLocks noGrp="1"/>
          </p:cNvSpPr>
          <p:nvPr>
            <p:ph type="pic" sz="quarter" idx="11"/>
          </p:nvPr>
        </p:nvSpPr>
        <p:spPr>
          <a:xfrm>
            <a:off x="0" y="1941442"/>
            <a:ext cx="12192000" cy="2623932"/>
          </a:xfrm>
        </p:spPr>
        <p:txBody>
          <a:bodyPr/>
          <a:lstStyle/>
          <a:p>
            <a:endParaRPr lang="id-ID"/>
          </a:p>
        </p:txBody>
      </p:sp>
    </p:spTree>
    <p:extLst>
      <p:ext uri="{BB962C8B-B14F-4D97-AF65-F5344CB8AC3E}">
        <p14:creationId xmlns:p14="http://schemas.microsoft.com/office/powerpoint/2010/main" val="14856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side placeholder 11">
    <p:spTree>
      <p:nvGrpSpPr>
        <p:cNvPr id="1" name=""/>
        <p:cNvGrpSpPr/>
        <p:nvPr/>
      </p:nvGrpSpPr>
      <p:grpSpPr>
        <a:xfrm>
          <a:off x="0" y="0"/>
          <a:ext cx="0" cy="0"/>
          <a:chOff x="0" y="0"/>
          <a:chExt cx="0" cy="0"/>
        </a:xfrm>
      </p:grpSpPr>
      <p:sp>
        <p:nvSpPr>
          <p:cNvPr id="7" name="TextBox 6"/>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8" name="TextBox 7"/>
          <p:cNvSpPr txBox="1"/>
          <p:nvPr userDrawn="1"/>
        </p:nvSpPr>
        <p:spPr>
          <a:xfrm>
            <a:off x="10787213" y="6379631"/>
            <a:ext cx="879087" cy="307777"/>
          </a:xfrm>
          <a:prstGeom prst="rect">
            <a:avLst/>
          </a:prstGeom>
          <a:noFill/>
        </p:spPr>
        <p:txBody>
          <a:bodyPr wrap="none" rtlCol="0">
            <a:spAutoFit/>
          </a:bodyPr>
          <a:lstStyle/>
          <a:p>
            <a:pPr algn="ctr"/>
            <a:r>
              <a:rPr lang="id-ID" sz="1400" b="1">
                <a:solidFill>
                  <a:schemeClr val="tx1"/>
                </a:solidFill>
                <a:latin typeface="+mn-lt"/>
              </a:rPr>
              <a:t>PAGE // </a:t>
            </a:r>
            <a:endParaRPr lang="id-ID" sz="1400" b="1" dirty="0">
              <a:solidFill>
                <a:schemeClr val="tx1"/>
              </a:solidFill>
              <a:latin typeface="+mn-lt"/>
            </a:endParaRPr>
          </a:p>
        </p:txBody>
      </p:sp>
      <p:sp>
        <p:nvSpPr>
          <p:cNvPr id="5" name="Picture Placeholder 5"/>
          <p:cNvSpPr>
            <a:spLocks noGrp="1"/>
          </p:cNvSpPr>
          <p:nvPr>
            <p:ph type="pic" sz="quarter" idx="11"/>
          </p:nvPr>
        </p:nvSpPr>
        <p:spPr>
          <a:xfrm>
            <a:off x="755375" y="1258957"/>
            <a:ext cx="10831414" cy="3306417"/>
          </a:xfrm>
        </p:spPr>
        <p:txBody>
          <a:bodyPr/>
          <a:lstStyle/>
          <a:p>
            <a:endParaRPr lang="id-ID"/>
          </a:p>
        </p:txBody>
      </p:sp>
    </p:spTree>
    <p:extLst>
      <p:ext uri="{BB962C8B-B14F-4D97-AF65-F5344CB8AC3E}">
        <p14:creationId xmlns:p14="http://schemas.microsoft.com/office/powerpoint/2010/main" val="420982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side placeholder center">
    <p:spTree>
      <p:nvGrpSpPr>
        <p:cNvPr id="1" name=""/>
        <p:cNvGrpSpPr/>
        <p:nvPr/>
      </p:nvGrpSpPr>
      <p:grpSpPr>
        <a:xfrm>
          <a:off x="0" y="0"/>
          <a:ext cx="0" cy="0"/>
          <a:chOff x="0" y="0"/>
          <a:chExt cx="0" cy="0"/>
        </a:xfrm>
      </p:grpSpPr>
      <p:sp>
        <p:nvSpPr>
          <p:cNvPr id="7" name="TextBox 6"/>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8" name="TextBox 7"/>
          <p:cNvSpPr txBox="1"/>
          <p:nvPr userDrawn="1"/>
        </p:nvSpPr>
        <p:spPr>
          <a:xfrm>
            <a:off x="10787214" y="6379631"/>
            <a:ext cx="879087" cy="307777"/>
          </a:xfrm>
          <a:prstGeom prst="rect">
            <a:avLst/>
          </a:prstGeom>
          <a:noFill/>
        </p:spPr>
        <p:txBody>
          <a:bodyPr wrap="none" rtlCol="0">
            <a:spAutoFit/>
          </a:bodyPr>
          <a:lstStyle/>
          <a:p>
            <a:pPr algn="ctr"/>
            <a:r>
              <a:rPr lang="id-ID" sz="1400" b="1">
                <a:solidFill>
                  <a:schemeClr val="tx1"/>
                </a:solidFill>
                <a:latin typeface="+mn-lt"/>
              </a:rPr>
              <a:t>PAGE // </a:t>
            </a:r>
            <a:endParaRPr lang="id-ID" sz="1400" b="1" dirty="0">
              <a:solidFill>
                <a:schemeClr val="tx1"/>
              </a:solidFill>
              <a:latin typeface="+mn-lt"/>
            </a:endParaRPr>
          </a:p>
        </p:txBody>
      </p:sp>
      <p:sp>
        <p:nvSpPr>
          <p:cNvPr id="6" name="Picture Placeholder 2"/>
          <p:cNvSpPr>
            <a:spLocks noGrp="1"/>
          </p:cNvSpPr>
          <p:nvPr>
            <p:ph type="pic" sz="quarter" idx="19"/>
          </p:nvPr>
        </p:nvSpPr>
        <p:spPr>
          <a:xfrm>
            <a:off x="0" y="2756453"/>
            <a:ext cx="3037024" cy="1841914"/>
          </a:xfrm>
          <a:prstGeom prst="rect">
            <a:avLst/>
          </a:prstGeom>
        </p:spPr>
        <p:txBody>
          <a:bodyPr/>
          <a:lstStyle/>
          <a:p>
            <a:endParaRPr lang="id-ID"/>
          </a:p>
        </p:txBody>
      </p:sp>
      <p:sp>
        <p:nvSpPr>
          <p:cNvPr id="9" name="Picture Placeholder 2"/>
          <p:cNvSpPr>
            <a:spLocks noGrp="1"/>
          </p:cNvSpPr>
          <p:nvPr>
            <p:ph type="pic" sz="quarter" idx="20"/>
          </p:nvPr>
        </p:nvSpPr>
        <p:spPr>
          <a:xfrm>
            <a:off x="3047585" y="2756453"/>
            <a:ext cx="2991886" cy="1841914"/>
          </a:xfrm>
          <a:prstGeom prst="rect">
            <a:avLst/>
          </a:prstGeom>
        </p:spPr>
        <p:txBody>
          <a:bodyPr/>
          <a:lstStyle/>
          <a:p>
            <a:endParaRPr lang="id-ID"/>
          </a:p>
        </p:txBody>
      </p:sp>
      <p:sp>
        <p:nvSpPr>
          <p:cNvPr id="10" name="Picture Placeholder 2"/>
          <p:cNvSpPr>
            <a:spLocks noGrp="1"/>
          </p:cNvSpPr>
          <p:nvPr>
            <p:ph type="pic" sz="quarter" idx="21"/>
          </p:nvPr>
        </p:nvSpPr>
        <p:spPr>
          <a:xfrm>
            <a:off x="6063284" y="2756453"/>
            <a:ext cx="3100594" cy="1841914"/>
          </a:xfrm>
          <a:prstGeom prst="rect">
            <a:avLst/>
          </a:prstGeom>
        </p:spPr>
        <p:txBody>
          <a:bodyPr/>
          <a:lstStyle/>
          <a:p>
            <a:endParaRPr lang="id-ID"/>
          </a:p>
        </p:txBody>
      </p:sp>
      <p:sp>
        <p:nvSpPr>
          <p:cNvPr id="11" name="Picture Placeholder 2"/>
          <p:cNvSpPr>
            <a:spLocks noGrp="1"/>
          </p:cNvSpPr>
          <p:nvPr>
            <p:ph type="pic" sz="quarter" idx="22"/>
          </p:nvPr>
        </p:nvSpPr>
        <p:spPr>
          <a:xfrm>
            <a:off x="9163878" y="2756453"/>
            <a:ext cx="3028122" cy="1841914"/>
          </a:xfrm>
          <a:prstGeom prst="rect">
            <a:avLst/>
          </a:prstGeom>
        </p:spPr>
        <p:txBody>
          <a:bodyPr/>
          <a:lstStyle/>
          <a:p>
            <a:endParaRPr lang="id-ID"/>
          </a:p>
        </p:txBody>
      </p:sp>
    </p:spTree>
    <p:extLst>
      <p:ext uri="{BB962C8B-B14F-4D97-AF65-F5344CB8AC3E}">
        <p14:creationId xmlns:p14="http://schemas.microsoft.com/office/powerpoint/2010/main" val="216272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side placeholder center">
    <p:spTree>
      <p:nvGrpSpPr>
        <p:cNvPr id="1" name=""/>
        <p:cNvGrpSpPr/>
        <p:nvPr/>
      </p:nvGrpSpPr>
      <p:grpSpPr>
        <a:xfrm>
          <a:off x="0" y="0"/>
          <a:ext cx="0" cy="0"/>
          <a:chOff x="0" y="0"/>
          <a:chExt cx="0" cy="0"/>
        </a:xfrm>
      </p:grpSpPr>
      <p:sp>
        <p:nvSpPr>
          <p:cNvPr id="7" name="TextBox 6"/>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8" name="TextBox 7"/>
          <p:cNvSpPr txBox="1"/>
          <p:nvPr userDrawn="1"/>
        </p:nvSpPr>
        <p:spPr>
          <a:xfrm>
            <a:off x="10825684" y="6379631"/>
            <a:ext cx="802144" cy="307777"/>
          </a:xfrm>
          <a:prstGeom prst="rect">
            <a:avLst/>
          </a:prstGeom>
          <a:noFill/>
        </p:spPr>
        <p:txBody>
          <a:bodyPr wrap="none" rtlCol="0">
            <a:spAutoFit/>
          </a:bodyPr>
          <a:lstStyle/>
          <a:p>
            <a:pPr algn="ctr"/>
            <a:r>
              <a:rPr lang="id-ID" sz="1400" b="0">
                <a:solidFill>
                  <a:schemeClr val="tx1"/>
                </a:solidFill>
                <a:latin typeface="+mn-lt"/>
              </a:rPr>
              <a:t>PAGE //</a:t>
            </a:r>
            <a:endParaRPr lang="id-ID" sz="1400" b="0" dirty="0">
              <a:solidFill>
                <a:schemeClr val="tx1"/>
              </a:solidFill>
              <a:latin typeface="+mn-lt"/>
            </a:endParaRPr>
          </a:p>
        </p:txBody>
      </p:sp>
      <p:sp>
        <p:nvSpPr>
          <p:cNvPr id="6" name="Picture Placeholder 2"/>
          <p:cNvSpPr>
            <a:spLocks noGrp="1"/>
          </p:cNvSpPr>
          <p:nvPr>
            <p:ph type="pic" sz="quarter" idx="19"/>
          </p:nvPr>
        </p:nvSpPr>
        <p:spPr>
          <a:xfrm>
            <a:off x="9163878" y="5247860"/>
            <a:ext cx="3037024" cy="1610139"/>
          </a:xfrm>
          <a:prstGeom prst="rect">
            <a:avLst/>
          </a:prstGeom>
        </p:spPr>
        <p:txBody>
          <a:bodyPr/>
          <a:lstStyle/>
          <a:p>
            <a:endParaRPr lang="id-ID"/>
          </a:p>
        </p:txBody>
      </p:sp>
      <p:sp>
        <p:nvSpPr>
          <p:cNvPr id="9" name="Picture Placeholder 2"/>
          <p:cNvSpPr>
            <a:spLocks noGrp="1"/>
          </p:cNvSpPr>
          <p:nvPr>
            <p:ph type="pic" sz="quarter" idx="20"/>
          </p:nvPr>
        </p:nvSpPr>
        <p:spPr>
          <a:xfrm>
            <a:off x="9143999" y="3552716"/>
            <a:ext cx="3048001" cy="1695144"/>
          </a:xfrm>
          <a:prstGeom prst="rect">
            <a:avLst/>
          </a:prstGeom>
        </p:spPr>
        <p:txBody>
          <a:bodyPr/>
          <a:lstStyle/>
          <a:p>
            <a:endParaRPr lang="id-ID"/>
          </a:p>
        </p:txBody>
      </p:sp>
      <p:sp>
        <p:nvSpPr>
          <p:cNvPr id="10" name="Picture Placeholder 2"/>
          <p:cNvSpPr>
            <a:spLocks noGrp="1"/>
          </p:cNvSpPr>
          <p:nvPr>
            <p:ph type="pic" sz="quarter" idx="21"/>
          </p:nvPr>
        </p:nvSpPr>
        <p:spPr>
          <a:xfrm>
            <a:off x="9153938" y="1842052"/>
            <a:ext cx="3028122" cy="1697412"/>
          </a:xfrm>
          <a:prstGeom prst="rect">
            <a:avLst/>
          </a:prstGeom>
        </p:spPr>
        <p:txBody>
          <a:bodyPr/>
          <a:lstStyle/>
          <a:p>
            <a:endParaRPr lang="id-ID"/>
          </a:p>
        </p:txBody>
      </p:sp>
      <p:sp>
        <p:nvSpPr>
          <p:cNvPr id="11" name="Picture Placeholder 2"/>
          <p:cNvSpPr>
            <a:spLocks noGrp="1"/>
          </p:cNvSpPr>
          <p:nvPr>
            <p:ph type="pic" sz="quarter" idx="22"/>
          </p:nvPr>
        </p:nvSpPr>
        <p:spPr>
          <a:xfrm>
            <a:off x="9163878" y="0"/>
            <a:ext cx="3028122" cy="1828800"/>
          </a:xfrm>
          <a:prstGeom prst="rect">
            <a:avLst/>
          </a:prstGeom>
        </p:spPr>
        <p:txBody>
          <a:bodyPr/>
          <a:lstStyle/>
          <a:p>
            <a:endParaRPr lang="id-ID"/>
          </a:p>
        </p:txBody>
      </p:sp>
    </p:spTree>
    <p:extLst>
      <p:ext uri="{BB962C8B-B14F-4D97-AF65-F5344CB8AC3E}">
        <p14:creationId xmlns:p14="http://schemas.microsoft.com/office/powerpoint/2010/main" val="293402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_side 12 placeholder ">
    <p:spTree>
      <p:nvGrpSpPr>
        <p:cNvPr id="1" name=""/>
        <p:cNvGrpSpPr/>
        <p:nvPr/>
      </p:nvGrpSpPr>
      <p:grpSpPr>
        <a:xfrm>
          <a:off x="0" y="0"/>
          <a:ext cx="0" cy="0"/>
          <a:chOff x="0" y="0"/>
          <a:chExt cx="0" cy="0"/>
        </a:xfrm>
      </p:grpSpPr>
      <p:sp>
        <p:nvSpPr>
          <p:cNvPr id="7" name="TextBox 6"/>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8" name="TextBox 7"/>
          <p:cNvSpPr txBox="1"/>
          <p:nvPr userDrawn="1"/>
        </p:nvSpPr>
        <p:spPr>
          <a:xfrm>
            <a:off x="10825684" y="6379631"/>
            <a:ext cx="802144" cy="307777"/>
          </a:xfrm>
          <a:prstGeom prst="rect">
            <a:avLst/>
          </a:prstGeom>
          <a:noFill/>
        </p:spPr>
        <p:txBody>
          <a:bodyPr wrap="none" rtlCol="0">
            <a:spAutoFit/>
          </a:bodyPr>
          <a:lstStyle/>
          <a:p>
            <a:pPr algn="ctr"/>
            <a:r>
              <a:rPr lang="id-ID" sz="1400" b="0">
                <a:solidFill>
                  <a:schemeClr val="tx1"/>
                </a:solidFill>
                <a:latin typeface="+mn-lt"/>
              </a:rPr>
              <a:t>PAGE //</a:t>
            </a:r>
            <a:endParaRPr lang="id-ID" sz="1400" b="0" dirty="0">
              <a:solidFill>
                <a:schemeClr val="tx1"/>
              </a:solidFill>
              <a:latin typeface="+mn-lt"/>
            </a:endParaRPr>
          </a:p>
        </p:txBody>
      </p:sp>
      <p:sp>
        <p:nvSpPr>
          <p:cNvPr id="6" name="Picture Placeholder 2"/>
          <p:cNvSpPr>
            <a:spLocks noGrp="1"/>
          </p:cNvSpPr>
          <p:nvPr>
            <p:ph type="pic" sz="quarter" idx="19"/>
          </p:nvPr>
        </p:nvSpPr>
        <p:spPr>
          <a:xfrm>
            <a:off x="9163878" y="5247860"/>
            <a:ext cx="3055866" cy="1610139"/>
          </a:xfrm>
          <a:prstGeom prst="rect">
            <a:avLst/>
          </a:prstGeom>
        </p:spPr>
        <p:txBody>
          <a:bodyPr/>
          <a:lstStyle/>
          <a:p>
            <a:endParaRPr lang="id-ID"/>
          </a:p>
        </p:txBody>
      </p:sp>
      <p:sp>
        <p:nvSpPr>
          <p:cNvPr id="9" name="Picture Placeholder 2"/>
          <p:cNvSpPr>
            <a:spLocks noGrp="1"/>
          </p:cNvSpPr>
          <p:nvPr>
            <p:ph type="pic" sz="quarter" idx="20"/>
          </p:nvPr>
        </p:nvSpPr>
        <p:spPr>
          <a:xfrm>
            <a:off x="9143999" y="3552716"/>
            <a:ext cx="3056903" cy="1695144"/>
          </a:xfrm>
          <a:prstGeom prst="rect">
            <a:avLst/>
          </a:prstGeom>
        </p:spPr>
        <p:txBody>
          <a:bodyPr/>
          <a:lstStyle/>
          <a:p>
            <a:endParaRPr lang="id-ID"/>
          </a:p>
        </p:txBody>
      </p:sp>
      <p:sp>
        <p:nvSpPr>
          <p:cNvPr id="10" name="Picture Placeholder 2"/>
          <p:cNvSpPr>
            <a:spLocks noGrp="1"/>
          </p:cNvSpPr>
          <p:nvPr>
            <p:ph type="pic" sz="quarter" idx="21"/>
          </p:nvPr>
        </p:nvSpPr>
        <p:spPr>
          <a:xfrm>
            <a:off x="9153938" y="1842052"/>
            <a:ext cx="3046964" cy="1697412"/>
          </a:xfrm>
          <a:prstGeom prst="rect">
            <a:avLst/>
          </a:prstGeom>
        </p:spPr>
        <p:txBody>
          <a:bodyPr/>
          <a:lstStyle/>
          <a:p>
            <a:endParaRPr lang="id-ID"/>
          </a:p>
        </p:txBody>
      </p:sp>
      <p:sp>
        <p:nvSpPr>
          <p:cNvPr id="11" name="Picture Placeholder 2"/>
          <p:cNvSpPr>
            <a:spLocks noGrp="1"/>
          </p:cNvSpPr>
          <p:nvPr>
            <p:ph type="pic" sz="quarter" idx="22"/>
          </p:nvPr>
        </p:nvSpPr>
        <p:spPr>
          <a:xfrm>
            <a:off x="9163878" y="0"/>
            <a:ext cx="3028122" cy="1828800"/>
          </a:xfrm>
          <a:prstGeom prst="rect">
            <a:avLst/>
          </a:prstGeom>
        </p:spPr>
        <p:txBody>
          <a:bodyPr/>
          <a:lstStyle/>
          <a:p>
            <a:endParaRPr lang="id-ID"/>
          </a:p>
        </p:txBody>
      </p:sp>
      <p:sp>
        <p:nvSpPr>
          <p:cNvPr id="12" name="Picture Placeholder 2"/>
          <p:cNvSpPr>
            <a:spLocks noGrp="1"/>
          </p:cNvSpPr>
          <p:nvPr>
            <p:ph type="pic" sz="quarter" idx="23"/>
          </p:nvPr>
        </p:nvSpPr>
        <p:spPr>
          <a:xfrm>
            <a:off x="6098073" y="5261112"/>
            <a:ext cx="3065804" cy="1610139"/>
          </a:xfrm>
          <a:prstGeom prst="rect">
            <a:avLst/>
          </a:prstGeom>
        </p:spPr>
        <p:txBody>
          <a:bodyPr/>
          <a:lstStyle/>
          <a:p>
            <a:endParaRPr lang="id-ID"/>
          </a:p>
        </p:txBody>
      </p:sp>
      <p:sp>
        <p:nvSpPr>
          <p:cNvPr id="13" name="Picture Placeholder 2"/>
          <p:cNvSpPr>
            <a:spLocks noGrp="1"/>
          </p:cNvSpPr>
          <p:nvPr>
            <p:ph type="pic" sz="quarter" idx="24"/>
          </p:nvPr>
        </p:nvSpPr>
        <p:spPr>
          <a:xfrm>
            <a:off x="6104700" y="3565968"/>
            <a:ext cx="3034747" cy="1695144"/>
          </a:xfrm>
          <a:prstGeom prst="rect">
            <a:avLst/>
          </a:prstGeom>
        </p:spPr>
        <p:txBody>
          <a:bodyPr/>
          <a:lstStyle/>
          <a:p>
            <a:endParaRPr lang="id-ID"/>
          </a:p>
        </p:txBody>
      </p:sp>
      <p:sp>
        <p:nvSpPr>
          <p:cNvPr id="14" name="Picture Placeholder 2"/>
          <p:cNvSpPr>
            <a:spLocks noGrp="1"/>
          </p:cNvSpPr>
          <p:nvPr>
            <p:ph type="pic" sz="quarter" idx="25"/>
          </p:nvPr>
        </p:nvSpPr>
        <p:spPr>
          <a:xfrm>
            <a:off x="6088132" y="1855304"/>
            <a:ext cx="3075745" cy="1710664"/>
          </a:xfrm>
          <a:prstGeom prst="rect">
            <a:avLst/>
          </a:prstGeom>
        </p:spPr>
        <p:txBody>
          <a:bodyPr/>
          <a:lstStyle/>
          <a:p>
            <a:endParaRPr lang="id-ID"/>
          </a:p>
        </p:txBody>
      </p:sp>
      <p:sp>
        <p:nvSpPr>
          <p:cNvPr id="15" name="Picture Placeholder 2"/>
          <p:cNvSpPr>
            <a:spLocks noGrp="1"/>
          </p:cNvSpPr>
          <p:nvPr>
            <p:ph type="pic" sz="quarter" idx="26"/>
          </p:nvPr>
        </p:nvSpPr>
        <p:spPr>
          <a:xfrm>
            <a:off x="6098073" y="0"/>
            <a:ext cx="3065804" cy="1842052"/>
          </a:xfrm>
          <a:prstGeom prst="rect">
            <a:avLst/>
          </a:prstGeom>
        </p:spPr>
        <p:txBody>
          <a:bodyPr/>
          <a:lstStyle/>
          <a:p>
            <a:endParaRPr lang="id-ID"/>
          </a:p>
        </p:txBody>
      </p:sp>
      <p:sp>
        <p:nvSpPr>
          <p:cNvPr id="16" name="Picture Placeholder 2"/>
          <p:cNvSpPr>
            <a:spLocks noGrp="1"/>
          </p:cNvSpPr>
          <p:nvPr>
            <p:ph type="pic" sz="quarter" idx="27"/>
          </p:nvPr>
        </p:nvSpPr>
        <p:spPr>
          <a:xfrm>
            <a:off x="3061049" y="5261112"/>
            <a:ext cx="3037024" cy="1610139"/>
          </a:xfrm>
          <a:prstGeom prst="rect">
            <a:avLst/>
          </a:prstGeom>
        </p:spPr>
        <p:txBody>
          <a:bodyPr/>
          <a:lstStyle/>
          <a:p>
            <a:endParaRPr lang="id-ID"/>
          </a:p>
        </p:txBody>
      </p:sp>
      <p:sp>
        <p:nvSpPr>
          <p:cNvPr id="17" name="Picture Placeholder 2"/>
          <p:cNvSpPr>
            <a:spLocks noGrp="1"/>
          </p:cNvSpPr>
          <p:nvPr>
            <p:ph type="pic" sz="quarter" idx="28"/>
          </p:nvPr>
        </p:nvSpPr>
        <p:spPr>
          <a:xfrm>
            <a:off x="3051108" y="3565968"/>
            <a:ext cx="3051316" cy="1695144"/>
          </a:xfrm>
          <a:prstGeom prst="rect">
            <a:avLst/>
          </a:prstGeom>
        </p:spPr>
        <p:txBody>
          <a:bodyPr/>
          <a:lstStyle/>
          <a:p>
            <a:endParaRPr lang="id-ID"/>
          </a:p>
        </p:txBody>
      </p:sp>
      <p:sp>
        <p:nvSpPr>
          <p:cNvPr id="18" name="Picture Placeholder 2"/>
          <p:cNvSpPr>
            <a:spLocks noGrp="1"/>
          </p:cNvSpPr>
          <p:nvPr>
            <p:ph type="pic" sz="quarter" idx="29"/>
          </p:nvPr>
        </p:nvSpPr>
        <p:spPr>
          <a:xfrm>
            <a:off x="3051109" y="1855304"/>
            <a:ext cx="3028122" cy="1697412"/>
          </a:xfrm>
          <a:prstGeom prst="rect">
            <a:avLst/>
          </a:prstGeom>
        </p:spPr>
        <p:txBody>
          <a:bodyPr/>
          <a:lstStyle/>
          <a:p>
            <a:endParaRPr lang="id-ID"/>
          </a:p>
        </p:txBody>
      </p:sp>
      <p:sp>
        <p:nvSpPr>
          <p:cNvPr id="19" name="Picture Placeholder 2"/>
          <p:cNvSpPr>
            <a:spLocks noGrp="1"/>
          </p:cNvSpPr>
          <p:nvPr>
            <p:ph type="pic" sz="quarter" idx="30"/>
          </p:nvPr>
        </p:nvSpPr>
        <p:spPr>
          <a:xfrm>
            <a:off x="3061049" y="13252"/>
            <a:ext cx="3028122" cy="1828800"/>
          </a:xfrm>
          <a:prstGeom prst="rect">
            <a:avLst/>
          </a:prstGeom>
        </p:spPr>
        <p:txBody>
          <a:bodyPr/>
          <a:lstStyle/>
          <a:p>
            <a:endParaRPr lang="id-ID"/>
          </a:p>
        </p:txBody>
      </p:sp>
    </p:spTree>
    <p:extLst>
      <p:ext uri="{BB962C8B-B14F-4D97-AF65-F5344CB8AC3E}">
        <p14:creationId xmlns:p14="http://schemas.microsoft.com/office/powerpoint/2010/main" val="41378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Normal Center">
    <p:spTree>
      <p:nvGrpSpPr>
        <p:cNvPr id="1" name=""/>
        <p:cNvGrpSpPr/>
        <p:nvPr/>
      </p:nvGrpSpPr>
      <p:grpSpPr>
        <a:xfrm>
          <a:off x="0" y="0"/>
          <a:ext cx="0" cy="0"/>
          <a:chOff x="0" y="0"/>
          <a:chExt cx="0" cy="0"/>
        </a:xfrm>
      </p:grpSpPr>
      <p:sp>
        <p:nvSpPr>
          <p:cNvPr id="15" name="TextBox 14"/>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4" name="Title 1"/>
          <p:cNvSpPr>
            <a:spLocks noGrp="1"/>
          </p:cNvSpPr>
          <p:nvPr>
            <p:ph type="title"/>
          </p:nvPr>
        </p:nvSpPr>
        <p:spPr>
          <a:xfrm>
            <a:off x="470455" y="458073"/>
            <a:ext cx="11357112" cy="562527"/>
          </a:xfrm>
        </p:spPr>
        <p:txBody>
          <a:bodyPr>
            <a:normAutofit/>
          </a:bodyPr>
          <a:lstStyle>
            <a:lvl1pPr algn="l">
              <a:defRPr sz="2800">
                <a:solidFill>
                  <a:schemeClr val="tx1"/>
                </a:solidFill>
                <a:latin typeface="+mj-lt"/>
              </a:defRPr>
            </a:lvl1pPr>
          </a:lstStyle>
          <a:p>
            <a:r>
              <a:rPr lang="en-US"/>
              <a:t>Click to edit Master title style</a:t>
            </a:r>
            <a:endParaRPr lang="id-ID"/>
          </a:p>
        </p:txBody>
      </p:sp>
      <p:sp>
        <p:nvSpPr>
          <p:cNvPr id="5" name="Text Placeholder 7"/>
          <p:cNvSpPr>
            <a:spLocks noGrp="1"/>
          </p:cNvSpPr>
          <p:nvPr>
            <p:ph type="body" sz="quarter" idx="10"/>
          </p:nvPr>
        </p:nvSpPr>
        <p:spPr>
          <a:xfrm>
            <a:off x="470455" y="995202"/>
            <a:ext cx="11357112" cy="436908"/>
          </a:xfrm>
        </p:spPr>
        <p:txBody>
          <a:bodyPr>
            <a:normAutofit/>
          </a:bodyPr>
          <a:lstStyle>
            <a:lvl1pPr marL="0" indent="0" algn="l">
              <a:buNone/>
              <a:defRPr sz="1400">
                <a:solidFill>
                  <a:schemeClr val="tx1"/>
                </a:solidFill>
                <a:latin typeface="+mn-lt"/>
              </a:defRPr>
            </a:lvl1pPr>
          </a:lstStyle>
          <a:p>
            <a:pPr lvl="0"/>
            <a:r>
              <a:rPr lang="en-US"/>
              <a:t>Click to edit Master text styles</a:t>
            </a:r>
          </a:p>
        </p:txBody>
      </p:sp>
      <p:sp>
        <p:nvSpPr>
          <p:cNvPr id="10" name="TextBox 9"/>
          <p:cNvSpPr txBox="1"/>
          <p:nvPr userDrawn="1"/>
        </p:nvSpPr>
        <p:spPr>
          <a:xfrm>
            <a:off x="10787213" y="6379631"/>
            <a:ext cx="879087" cy="307777"/>
          </a:xfrm>
          <a:prstGeom prst="rect">
            <a:avLst/>
          </a:prstGeom>
          <a:noFill/>
        </p:spPr>
        <p:txBody>
          <a:bodyPr wrap="none" rtlCol="0">
            <a:spAutoFit/>
          </a:bodyPr>
          <a:lstStyle/>
          <a:p>
            <a:pPr algn="ctr"/>
            <a:r>
              <a:rPr lang="id-ID" sz="1400" b="1">
                <a:solidFill>
                  <a:schemeClr val="tx1"/>
                </a:solidFill>
                <a:latin typeface="+mn-lt"/>
              </a:rPr>
              <a:t>PAGE // </a:t>
            </a:r>
            <a:endParaRPr lang="id-ID" sz="1400" b="1" dirty="0">
              <a:solidFill>
                <a:schemeClr val="tx1"/>
              </a:solidFill>
              <a:latin typeface="+mn-lt"/>
            </a:endParaRPr>
          </a:p>
        </p:txBody>
      </p:sp>
      <p:sp>
        <p:nvSpPr>
          <p:cNvPr id="6" name="Picture Placeholder 3"/>
          <p:cNvSpPr>
            <a:spLocks noGrp="1"/>
          </p:cNvSpPr>
          <p:nvPr>
            <p:ph type="pic" sz="quarter" idx="23"/>
          </p:nvPr>
        </p:nvSpPr>
        <p:spPr>
          <a:xfrm>
            <a:off x="887896" y="2859710"/>
            <a:ext cx="3328416" cy="1472184"/>
          </a:xfrm>
          <a:prstGeom prst="rect">
            <a:avLst/>
          </a:prstGeo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7" name="Picture Placeholder 3"/>
          <p:cNvSpPr>
            <a:spLocks noGrp="1"/>
          </p:cNvSpPr>
          <p:nvPr>
            <p:ph type="pic" sz="quarter" idx="24"/>
          </p:nvPr>
        </p:nvSpPr>
        <p:spPr>
          <a:xfrm>
            <a:off x="4405288" y="2859710"/>
            <a:ext cx="3328416" cy="1472184"/>
          </a:xfrm>
          <a:prstGeom prst="rect">
            <a:avLst/>
          </a:prstGeo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8" name="Picture Placeholder 3"/>
          <p:cNvSpPr>
            <a:spLocks noGrp="1"/>
          </p:cNvSpPr>
          <p:nvPr>
            <p:ph type="pic" sz="quarter" idx="25"/>
          </p:nvPr>
        </p:nvSpPr>
        <p:spPr>
          <a:xfrm>
            <a:off x="7922680" y="2859710"/>
            <a:ext cx="3328416" cy="1472184"/>
          </a:xfrm>
          <a:prstGeom prst="rect">
            <a:avLst/>
          </a:prstGeo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Tree>
    <p:extLst>
      <p:ext uri="{BB962C8B-B14F-4D97-AF65-F5344CB8AC3E}">
        <p14:creationId xmlns:p14="http://schemas.microsoft.com/office/powerpoint/2010/main" val="223485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placeholder 4">
    <p:spTree>
      <p:nvGrpSpPr>
        <p:cNvPr id="1" name=""/>
        <p:cNvGrpSpPr/>
        <p:nvPr/>
      </p:nvGrpSpPr>
      <p:grpSpPr>
        <a:xfrm>
          <a:off x="0" y="0"/>
          <a:ext cx="0" cy="0"/>
          <a:chOff x="0" y="0"/>
          <a:chExt cx="0" cy="0"/>
        </a:xfrm>
      </p:grpSpPr>
      <p:sp>
        <p:nvSpPr>
          <p:cNvPr id="15" name="TextBox 14"/>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4" name="Title 1"/>
          <p:cNvSpPr>
            <a:spLocks noGrp="1"/>
          </p:cNvSpPr>
          <p:nvPr>
            <p:ph type="title"/>
          </p:nvPr>
        </p:nvSpPr>
        <p:spPr>
          <a:xfrm>
            <a:off x="470455" y="458073"/>
            <a:ext cx="11357112" cy="562527"/>
          </a:xfrm>
        </p:spPr>
        <p:txBody>
          <a:bodyPr>
            <a:normAutofit/>
          </a:bodyPr>
          <a:lstStyle>
            <a:lvl1pPr algn="l">
              <a:defRPr sz="2800">
                <a:solidFill>
                  <a:schemeClr val="tx1"/>
                </a:solidFill>
                <a:latin typeface="+mj-lt"/>
              </a:defRPr>
            </a:lvl1pPr>
          </a:lstStyle>
          <a:p>
            <a:r>
              <a:rPr lang="en-US"/>
              <a:t>Click to edit Master title style</a:t>
            </a:r>
            <a:endParaRPr lang="id-ID"/>
          </a:p>
        </p:txBody>
      </p:sp>
      <p:sp>
        <p:nvSpPr>
          <p:cNvPr id="5" name="Text Placeholder 7"/>
          <p:cNvSpPr>
            <a:spLocks noGrp="1"/>
          </p:cNvSpPr>
          <p:nvPr>
            <p:ph type="body" sz="quarter" idx="10"/>
          </p:nvPr>
        </p:nvSpPr>
        <p:spPr>
          <a:xfrm>
            <a:off x="470455" y="995202"/>
            <a:ext cx="11357112" cy="436908"/>
          </a:xfrm>
        </p:spPr>
        <p:txBody>
          <a:bodyPr>
            <a:normAutofit/>
          </a:bodyPr>
          <a:lstStyle>
            <a:lvl1pPr marL="0" indent="0" algn="l">
              <a:buNone/>
              <a:defRPr sz="1400">
                <a:solidFill>
                  <a:schemeClr val="tx1"/>
                </a:solidFill>
                <a:latin typeface="+mn-lt"/>
              </a:defRPr>
            </a:lvl1pPr>
          </a:lstStyle>
          <a:p>
            <a:pPr lvl="0"/>
            <a:r>
              <a:rPr lang="en-US"/>
              <a:t>Click to edit Master text styles</a:t>
            </a:r>
          </a:p>
        </p:txBody>
      </p:sp>
      <p:sp>
        <p:nvSpPr>
          <p:cNvPr id="10" name="TextBox 9"/>
          <p:cNvSpPr txBox="1"/>
          <p:nvPr userDrawn="1"/>
        </p:nvSpPr>
        <p:spPr>
          <a:xfrm>
            <a:off x="10787213" y="6379631"/>
            <a:ext cx="879087" cy="307777"/>
          </a:xfrm>
          <a:prstGeom prst="rect">
            <a:avLst/>
          </a:prstGeom>
          <a:noFill/>
        </p:spPr>
        <p:txBody>
          <a:bodyPr wrap="none" rtlCol="0">
            <a:spAutoFit/>
          </a:bodyPr>
          <a:lstStyle/>
          <a:p>
            <a:pPr algn="ctr"/>
            <a:r>
              <a:rPr lang="id-ID" sz="1400" b="1">
                <a:solidFill>
                  <a:schemeClr val="tx1"/>
                </a:solidFill>
                <a:latin typeface="+mn-lt"/>
              </a:rPr>
              <a:t>PAGE // </a:t>
            </a:r>
            <a:endParaRPr lang="id-ID" sz="1400" b="1" dirty="0">
              <a:solidFill>
                <a:schemeClr val="tx1"/>
              </a:solidFill>
              <a:latin typeface="+mn-lt"/>
            </a:endParaRPr>
          </a:p>
        </p:txBody>
      </p:sp>
      <p:sp>
        <p:nvSpPr>
          <p:cNvPr id="9" name="Picture Placeholder 2"/>
          <p:cNvSpPr>
            <a:spLocks noGrp="1"/>
          </p:cNvSpPr>
          <p:nvPr>
            <p:ph type="pic" sz="quarter" idx="11"/>
          </p:nvPr>
        </p:nvSpPr>
        <p:spPr>
          <a:xfrm>
            <a:off x="457206" y="2014123"/>
            <a:ext cx="1855305" cy="1709530"/>
          </a:xfrm>
        </p:spPr>
        <p:txBody>
          <a:bodyPr/>
          <a:lstStyle/>
          <a:p>
            <a:endParaRPr lang="id-ID"/>
          </a:p>
        </p:txBody>
      </p:sp>
      <p:sp>
        <p:nvSpPr>
          <p:cNvPr id="11" name="Picture Placeholder 2"/>
          <p:cNvSpPr>
            <a:spLocks noGrp="1"/>
          </p:cNvSpPr>
          <p:nvPr>
            <p:ph type="pic" sz="quarter" idx="12"/>
          </p:nvPr>
        </p:nvSpPr>
        <p:spPr>
          <a:xfrm>
            <a:off x="457205" y="4088088"/>
            <a:ext cx="1855305" cy="1709530"/>
          </a:xfrm>
        </p:spPr>
        <p:txBody>
          <a:bodyPr/>
          <a:lstStyle/>
          <a:p>
            <a:endParaRPr lang="id-ID"/>
          </a:p>
        </p:txBody>
      </p:sp>
      <p:sp>
        <p:nvSpPr>
          <p:cNvPr id="12" name="Picture Placeholder 2"/>
          <p:cNvSpPr>
            <a:spLocks noGrp="1"/>
          </p:cNvSpPr>
          <p:nvPr>
            <p:ph type="pic" sz="quarter" idx="13"/>
          </p:nvPr>
        </p:nvSpPr>
        <p:spPr>
          <a:xfrm>
            <a:off x="9846371" y="2014123"/>
            <a:ext cx="1855305" cy="1709530"/>
          </a:xfrm>
        </p:spPr>
        <p:txBody>
          <a:bodyPr/>
          <a:lstStyle/>
          <a:p>
            <a:endParaRPr lang="id-ID"/>
          </a:p>
        </p:txBody>
      </p:sp>
      <p:sp>
        <p:nvSpPr>
          <p:cNvPr id="13" name="Picture Placeholder 2"/>
          <p:cNvSpPr>
            <a:spLocks noGrp="1"/>
          </p:cNvSpPr>
          <p:nvPr>
            <p:ph type="pic" sz="quarter" idx="14"/>
          </p:nvPr>
        </p:nvSpPr>
        <p:spPr>
          <a:xfrm>
            <a:off x="9846370" y="4088088"/>
            <a:ext cx="1855305" cy="1709530"/>
          </a:xfrm>
        </p:spPr>
        <p:txBody>
          <a:bodyPr/>
          <a:lstStyle/>
          <a:p>
            <a:endParaRPr lang="id-ID"/>
          </a:p>
        </p:txBody>
      </p:sp>
    </p:spTree>
    <p:extLst>
      <p:ext uri="{BB962C8B-B14F-4D97-AF65-F5344CB8AC3E}">
        <p14:creationId xmlns:p14="http://schemas.microsoft.com/office/powerpoint/2010/main" val="214680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circle 1">
    <p:spTree>
      <p:nvGrpSpPr>
        <p:cNvPr id="1" name=""/>
        <p:cNvGrpSpPr/>
        <p:nvPr/>
      </p:nvGrpSpPr>
      <p:grpSpPr>
        <a:xfrm>
          <a:off x="0" y="0"/>
          <a:ext cx="0" cy="0"/>
          <a:chOff x="0" y="0"/>
          <a:chExt cx="0" cy="0"/>
        </a:xfrm>
      </p:grpSpPr>
      <p:sp>
        <p:nvSpPr>
          <p:cNvPr id="15" name="TextBox 14"/>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4" name="Title 1"/>
          <p:cNvSpPr>
            <a:spLocks noGrp="1"/>
          </p:cNvSpPr>
          <p:nvPr>
            <p:ph type="title"/>
          </p:nvPr>
        </p:nvSpPr>
        <p:spPr>
          <a:xfrm>
            <a:off x="470455" y="458073"/>
            <a:ext cx="11357112" cy="562527"/>
          </a:xfrm>
        </p:spPr>
        <p:txBody>
          <a:bodyPr>
            <a:normAutofit/>
          </a:bodyPr>
          <a:lstStyle>
            <a:lvl1pPr algn="l">
              <a:defRPr sz="2800">
                <a:solidFill>
                  <a:schemeClr val="tx1"/>
                </a:solidFill>
                <a:latin typeface="+mj-lt"/>
              </a:defRPr>
            </a:lvl1pPr>
          </a:lstStyle>
          <a:p>
            <a:r>
              <a:rPr lang="en-US"/>
              <a:t>Click to edit Master title style</a:t>
            </a:r>
            <a:endParaRPr lang="id-ID"/>
          </a:p>
        </p:txBody>
      </p:sp>
      <p:sp>
        <p:nvSpPr>
          <p:cNvPr id="5" name="Text Placeholder 7"/>
          <p:cNvSpPr>
            <a:spLocks noGrp="1"/>
          </p:cNvSpPr>
          <p:nvPr>
            <p:ph type="body" sz="quarter" idx="10"/>
          </p:nvPr>
        </p:nvSpPr>
        <p:spPr>
          <a:xfrm>
            <a:off x="470455" y="1008223"/>
            <a:ext cx="11357112" cy="436908"/>
          </a:xfrm>
        </p:spPr>
        <p:txBody>
          <a:bodyPr>
            <a:normAutofit/>
          </a:bodyPr>
          <a:lstStyle>
            <a:lvl1pPr marL="0" indent="0" algn="l">
              <a:buNone/>
              <a:defRPr sz="1400">
                <a:solidFill>
                  <a:schemeClr val="tx1"/>
                </a:solidFill>
                <a:latin typeface="+mn-lt"/>
              </a:defRPr>
            </a:lvl1pPr>
          </a:lstStyle>
          <a:p>
            <a:pPr lvl="0"/>
            <a:r>
              <a:rPr lang="en-US"/>
              <a:t>Click to edit Master text styles</a:t>
            </a:r>
          </a:p>
        </p:txBody>
      </p:sp>
      <p:sp>
        <p:nvSpPr>
          <p:cNvPr id="10" name="TextBox 9"/>
          <p:cNvSpPr txBox="1"/>
          <p:nvPr userDrawn="1"/>
        </p:nvSpPr>
        <p:spPr>
          <a:xfrm>
            <a:off x="10787213" y="6379631"/>
            <a:ext cx="879087" cy="307777"/>
          </a:xfrm>
          <a:prstGeom prst="rect">
            <a:avLst/>
          </a:prstGeom>
          <a:noFill/>
        </p:spPr>
        <p:txBody>
          <a:bodyPr wrap="none" rtlCol="0">
            <a:spAutoFit/>
          </a:bodyPr>
          <a:lstStyle/>
          <a:p>
            <a:pPr algn="ctr"/>
            <a:r>
              <a:rPr lang="id-ID" sz="1400" b="1">
                <a:solidFill>
                  <a:schemeClr val="tx1"/>
                </a:solidFill>
                <a:latin typeface="+mn-lt"/>
              </a:rPr>
              <a:t>PAGE // </a:t>
            </a:r>
            <a:endParaRPr lang="id-ID" sz="1400" b="1" dirty="0">
              <a:solidFill>
                <a:schemeClr val="tx1"/>
              </a:solidFill>
              <a:latin typeface="+mn-lt"/>
            </a:endParaRPr>
          </a:p>
        </p:txBody>
      </p:sp>
      <p:sp>
        <p:nvSpPr>
          <p:cNvPr id="14" name="Picture Placeholder 3"/>
          <p:cNvSpPr>
            <a:spLocks noGrp="1" noChangeAspect="1"/>
          </p:cNvSpPr>
          <p:nvPr>
            <p:ph type="pic" sz="quarter" idx="11"/>
          </p:nvPr>
        </p:nvSpPr>
        <p:spPr>
          <a:xfrm>
            <a:off x="1442872" y="2504663"/>
            <a:ext cx="2520000" cy="2520000"/>
          </a:xfrm>
          <a:prstGeom prst="ellipse">
            <a:avLst/>
          </a:prstGeom>
        </p:spPr>
        <p:txBody>
          <a:bodyPr lIns="182880" tIns="91440" rIns="182880" bIns="91440"/>
          <a:lstStyle>
            <a:lvl1pPr marL="0" indent="0">
              <a:buFontTx/>
              <a:buNone/>
              <a:defRPr/>
            </a:lvl1pPr>
          </a:lstStyle>
          <a:p>
            <a:endParaRPr lang="en-US" dirty="0"/>
          </a:p>
        </p:txBody>
      </p:sp>
      <p:sp>
        <p:nvSpPr>
          <p:cNvPr id="16" name="Picture Placeholder 3"/>
          <p:cNvSpPr>
            <a:spLocks noGrp="1" noChangeAspect="1"/>
          </p:cNvSpPr>
          <p:nvPr>
            <p:ph type="pic" sz="quarter" idx="12"/>
          </p:nvPr>
        </p:nvSpPr>
        <p:spPr>
          <a:xfrm>
            <a:off x="4732617" y="2504663"/>
            <a:ext cx="2520000" cy="2520000"/>
          </a:xfrm>
          <a:prstGeom prst="ellipse">
            <a:avLst/>
          </a:prstGeom>
        </p:spPr>
        <p:txBody>
          <a:bodyPr lIns="182880" tIns="91440" rIns="182880" bIns="91440"/>
          <a:lstStyle>
            <a:lvl1pPr marL="0" indent="0">
              <a:buFontTx/>
              <a:buNone/>
              <a:defRPr/>
            </a:lvl1pPr>
          </a:lstStyle>
          <a:p>
            <a:endParaRPr lang="en-US" dirty="0"/>
          </a:p>
        </p:txBody>
      </p:sp>
      <p:sp>
        <p:nvSpPr>
          <p:cNvPr id="17" name="Picture Placeholder 3"/>
          <p:cNvSpPr>
            <a:spLocks noGrp="1" noChangeAspect="1"/>
          </p:cNvSpPr>
          <p:nvPr>
            <p:ph type="pic" sz="quarter" idx="13"/>
          </p:nvPr>
        </p:nvSpPr>
        <p:spPr>
          <a:xfrm>
            <a:off x="8022362" y="2504663"/>
            <a:ext cx="2520000" cy="2520000"/>
          </a:xfrm>
          <a:prstGeom prst="ellipse">
            <a:avLst/>
          </a:prstGeom>
        </p:spPr>
        <p:txBody>
          <a:bodyPr lIns="182880" tIns="91440" rIns="182880" bIns="91440"/>
          <a:lstStyle>
            <a:lvl1pPr marL="0" indent="0">
              <a:buFontTx/>
              <a:buNone/>
              <a:defRPr/>
            </a:lvl1pPr>
          </a:lstStyle>
          <a:p>
            <a:endParaRPr lang="en-US" dirty="0"/>
          </a:p>
        </p:txBody>
      </p:sp>
    </p:spTree>
    <p:extLst>
      <p:ext uri="{BB962C8B-B14F-4D97-AF65-F5344CB8AC3E}">
        <p14:creationId xmlns:p14="http://schemas.microsoft.com/office/powerpoint/2010/main" val="32019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placeholder 4">
    <p:spTree>
      <p:nvGrpSpPr>
        <p:cNvPr id="1" name=""/>
        <p:cNvGrpSpPr/>
        <p:nvPr/>
      </p:nvGrpSpPr>
      <p:grpSpPr>
        <a:xfrm>
          <a:off x="0" y="0"/>
          <a:ext cx="0" cy="0"/>
          <a:chOff x="0" y="0"/>
          <a:chExt cx="0" cy="0"/>
        </a:xfrm>
      </p:grpSpPr>
      <p:sp>
        <p:nvSpPr>
          <p:cNvPr id="15" name="TextBox 14"/>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4" name="Title 1"/>
          <p:cNvSpPr>
            <a:spLocks noGrp="1"/>
          </p:cNvSpPr>
          <p:nvPr>
            <p:ph type="title"/>
          </p:nvPr>
        </p:nvSpPr>
        <p:spPr>
          <a:xfrm>
            <a:off x="470455" y="458073"/>
            <a:ext cx="11357112" cy="562527"/>
          </a:xfrm>
        </p:spPr>
        <p:txBody>
          <a:bodyPr>
            <a:normAutofit/>
          </a:bodyPr>
          <a:lstStyle>
            <a:lvl1pPr algn="l">
              <a:defRPr sz="2800">
                <a:solidFill>
                  <a:schemeClr val="tx1"/>
                </a:solidFill>
                <a:latin typeface="+mj-lt"/>
              </a:defRPr>
            </a:lvl1pPr>
          </a:lstStyle>
          <a:p>
            <a:r>
              <a:rPr lang="en-US"/>
              <a:t>Click to edit Master title style</a:t>
            </a:r>
            <a:endParaRPr lang="id-ID"/>
          </a:p>
        </p:txBody>
      </p:sp>
      <p:sp>
        <p:nvSpPr>
          <p:cNvPr id="5" name="Text Placeholder 7"/>
          <p:cNvSpPr>
            <a:spLocks noGrp="1"/>
          </p:cNvSpPr>
          <p:nvPr>
            <p:ph type="body" sz="quarter" idx="10"/>
          </p:nvPr>
        </p:nvSpPr>
        <p:spPr>
          <a:xfrm>
            <a:off x="470455" y="995202"/>
            <a:ext cx="11357112" cy="436908"/>
          </a:xfrm>
        </p:spPr>
        <p:txBody>
          <a:bodyPr>
            <a:normAutofit/>
          </a:bodyPr>
          <a:lstStyle>
            <a:lvl1pPr marL="0" indent="0" algn="l">
              <a:buNone/>
              <a:defRPr sz="1600">
                <a:solidFill>
                  <a:schemeClr val="tx1"/>
                </a:solidFill>
                <a:latin typeface="+mn-lt"/>
              </a:defRPr>
            </a:lvl1pPr>
          </a:lstStyle>
          <a:p>
            <a:pPr lvl="0"/>
            <a:r>
              <a:rPr lang="en-US"/>
              <a:t>Click to edit Master text styles</a:t>
            </a:r>
          </a:p>
        </p:txBody>
      </p:sp>
      <p:sp>
        <p:nvSpPr>
          <p:cNvPr id="10" name="TextBox 9"/>
          <p:cNvSpPr txBox="1"/>
          <p:nvPr userDrawn="1"/>
        </p:nvSpPr>
        <p:spPr>
          <a:xfrm>
            <a:off x="10825684" y="6379631"/>
            <a:ext cx="802144" cy="307777"/>
          </a:xfrm>
          <a:prstGeom prst="rect">
            <a:avLst/>
          </a:prstGeom>
          <a:noFill/>
        </p:spPr>
        <p:txBody>
          <a:bodyPr wrap="none" rtlCol="0">
            <a:spAutoFit/>
          </a:bodyPr>
          <a:lstStyle/>
          <a:p>
            <a:pPr algn="ctr"/>
            <a:r>
              <a:rPr lang="id-ID" sz="1400" b="0">
                <a:solidFill>
                  <a:schemeClr val="tx1"/>
                </a:solidFill>
                <a:latin typeface="+mn-lt"/>
              </a:rPr>
              <a:t>PAGE //</a:t>
            </a:r>
            <a:endParaRPr lang="id-ID" sz="1400" b="0" dirty="0">
              <a:solidFill>
                <a:schemeClr val="tx1"/>
              </a:solidFill>
              <a:latin typeface="+mn-lt"/>
            </a:endParaRPr>
          </a:p>
        </p:txBody>
      </p:sp>
      <p:sp>
        <p:nvSpPr>
          <p:cNvPr id="9" name="Picture Placeholder 2"/>
          <p:cNvSpPr>
            <a:spLocks noGrp="1"/>
          </p:cNvSpPr>
          <p:nvPr>
            <p:ph type="pic" sz="quarter" idx="11"/>
          </p:nvPr>
        </p:nvSpPr>
        <p:spPr>
          <a:xfrm>
            <a:off x="0" y="2176462"/>
            <a:ext cx="4267200" cy="4189917"/>
          </a:xfrm>
        </p:spPr>
        <p:txBody>
          <a:bodyPr/>
          <a:lstStyle/>
          <a:p>
            <a:endParaRPr lang="id-ID"/>
          </a:p>
        </p:txBody>
      </p:sp>
      <p:sp>
        <p:nvSpPr>
          <p:cNvPr id="11" name="Picture Placeholder 2"/>
          <p:cNvSpPr>
            <a:spLocks noGrp="1"/>
          </p:cNvSpPr>
          <p:nvPr>
            <p:ph type="pic" sz="quarter" idx="12"/>
          </p:nvPr>
        </p:nvSpPr>
        <p:spPr>
          <a:xfrm>
            <a:off x="4406348" y="2176463"/>
            <a:ext cx="2511287" cy="1630018"/>
          </a:xfrm>
        </p:spPr>
        <p:txBody>
          <a:bodyPr/>
          <a:lstStyle/>
          <a:p>
            <a:endParaRPr lang="id-ID"/>
          </a:p>
        </p:txBody>
      </p:sp>
      <p:sp>
        <p:nvSpPr>
          <p:cNvPr id="12" name="Picture Placeholder 2"/>
          <p:cNvSpPr>
            <a:spLocks noGrp="1"/>
          </p:cNvSpPr>
          <p:nvPr>
            <p:ph type="pic" sz="quarter" idx="13"/>
          </p:nvPr>
        </p:nvSpPr>
        <p:spPr>
          <a:xfrm>
            <a:off x="7043531" y="2176463"/>
            <a:ext cx="2511287" cy="1630018"/>
          </a:xfrm>
        </p:spPr>
        <p:txBody>
          <a:bodyPr/>
          <a:lstStyle/>
          <a:p>
            <a:endParaRPr lang="id-ID"/>
          </a:p>
        </p:txBody>
      </p:sp>
      <p:sp>
        <p:nvSpPr>
          <p:cNvPr id="13" name="Picture Placeholder 2"/>
          <p:cNvSpPr>
            <a:spLocks noGrp="1"/>
          </p:cNvSpPr>
          <p:nvPr>
            <p:ph type="pic" sz="quarter" idx="14"/>
          </p:nvPr>
        </p:nvSpPr>
        <p:spPr>
          <a:xfrm>
            <a:off x="9680713" y="2176462"/>
            <a:ext cx="2511287" cy="1630018"/>
          </a:xfrm>
        </p:spPr>
        <p:txBody>
          <a:bodyPr/>
          <a:lstStyle/>
          <a:p>
            <a:endParaRPr lang="id-ID"/>
          </a:p>
        </p:txBody>
      </p:sp>
    </p:spTree>
    <p:extLst>
      <p:ext uri="{BB962C8B-B14F-4D97-AF65-F5344CB8AC3E}">
        <p14:creationId xmlns:p14="http://schemas.microsoft.com/office/powerpoint/2010/main" val="125474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Normal w/ image 4">
    <p:spTree>
      <p:nvGrpSpPr>
        <p:cNvPr id="1" name=""/>
        <p:cNvGrpSpPr/>
        <p:nvPr/>
      </p:nvGrpSpPr>
      <p:grpSpPr>
        <a:xfrm>
          <a:off x="0" y="0"/>
          <a:ext cx="0" cy="0"/>
          <a:chOff x="0" y="0"/>
          <a:chExt cx="0" cy="0"/>
        </a:xfrm>
      </p:grpSpPr>
      <p:sp>
        <p:nvSpPr>
          <p:cNvPr id="15" name="TextBox 14"/>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4" name="Title 1"/>
          <p:cNvSpPr>
            <a:spLocks noGrp="1"/>
          </p:cNvSpPr>
          <p:nvPr>
            <p:ph type="title"/>
          </p:nvPr>
        </p:nvSpPr>
        <p:spPr>
          <a:xfrm>
            <a:off x="470455" y="458073"/>
            <a:ext cx="11357112" cy="562527"/>
          </a:xfrm>
        </p:spPr>
        <p:txBody>
          <a:bodyPr>
            <a:normAutofit/>
          </a:bodyPr>
          <a:lstStyle>
            <a:lvl1pPr algn="l">
              <a:defRPr sz="2800">
                <a:solidFill>
                  <a:schemeClr val="tx1"/>
                </a:solidFill>
                <a:latin typeface="+mj-lt"/>
              </a:defRPr>
            </a:lvl1pPr>
          </a:lstStyle>
          <a:p>
            <a:r>
              <a:rPr lang="en-US"/>
              <a:t>Click to edit Master title style</a:t>
            </a:r>
            <a:endParaRPr lang="id-ID"/>
          </a:p>
        </p:txBody>
      </p:sp>
      <p:sp>
        <p:nvSpPr>
          <p:cNvPr id="5" name="Text Placeholder 7"/>
          <p:cNvSpPr>
            <a:spLocks noGrp="1"/>
          </p:cNvSpPr>
          <p:nvPr>
            <p:ph type="body" sz="quarter" idx="10"/>
          </p:nvPr>
        </p:nvSpPr>
        <p:spPr>
          <a:xfrm>
            <a:off x="470455" y="995202"/>
            <a:ext cx="11357112" cy="436908"/>
          </a:xfrm>
        </p:spPr>
        <p:txBody>
          <a:bodyPr>
            <a:normAutofit/>
          </a:bodyPr>
          <a:lstStyle>
            <a:lvl1pPr marL="0" indent="0" algn="l">
              <a:buNone/>
              <a:defRPr sz="1400">
                <a:solidFill>
                  <a:schemeClr val="tx1"/>
                </a:solidFill>
                <a:latin typeface="+mn-lt"/>
              </a:defRPr>
            </a:lvl1pPr>
          </a:lstStyle>
          <a:p>
            <a:pPr lvl="0"/>
            <a:r>
              <a:rPr lang="en-US"/>
              <a:t>Click to edit Master text styles</a:t>
            </a:r>
          </a:p>
        </p:txBody>
      </p:sp>
      <p:sp>
        <p:nvSpPr>
          <p:cNvPr id="10" name="TextBox 9"/>
          <p:cNvSpPr txBox="1"/>
          <p:nvPr userDrawn="1"/>
        </p:nvSpPr>
        <p:spPr>
          <a:xfrm>
            <a:off x="10810456" y="6379631"/>
            <a:ext cx="832600" cy="307777"/>
          </a:xfrm>
          <a:prstGeom prst="rect">
            <a:avLst/>
          </a:prstGeom>
          <a:noFill/>
        </p:spPr>
        <p:txBody>
          <a:bodyPr wrap="none" rtlCol="0">
            <a:spAutoFit/>
          </a:bodyPr>
          <a:lstStyle/>
          <a:p>
            <a:pPr algn="ctr"/>
            <a:r>
              <a:rPr lang="id-ID" sz="1400" b="1">
                <a:solidFill>
                  <a:schemeClr val="tx1"/>
                </a:solidFill>
                <a:latin typeface="+mn-lt"/>
              </a:rPr>
              <a:t>PAGE //</a:t>
            </a:r>
            <a:endParaRPr lang="id-ID" sz="1400" b="1" dirty="0">
              <a:solidFill>
                <a:schemeClr val="tx1"/>
              </a:solidFill>
              <a:latin typeface="+mn-lt"/>
            </a:endParaRPr>
          </a:p>
        </p:txBody>
      </p:sp>
      <p:sp>
        <p:nvSpPr>
          <p:cNvPr id="3" name="Picture Placeholder 2"/>
          <p:cNvSpPr>
            <a:spLocks noGrp="1"/>
          </p:cNvSpPr>
          <p:nvPr>
            <p:ph type="pic" sz="quarter" idx="11"/>
          </p:nvPr>
        </p:nvSpPr>
        <p:spPr>
          <a:xfrm>
            <a:off x="0" y="1815549"/>
            <a:ext cx="12192000" cy="5042452"/>
          </a:xfrm>
        </p:spPr>
        <p:txBody>
          <a:bodyPr/>
          <a:lstStyle/>
          <a:p>
            <a:endParaRPr lang="id-ID"/>
          </a:p>
        </p:txBody>
      </p:sp>
    </p:spTree>
    <p:extLst>
      <p:ext uri="{BB962C8B-B14F-4D97-AF65-F5344CB8AC3E}">
        <p14:creationId xmlns:p14="http://schemas.microsoft.com/office/powerpoint/2010/main" val="176295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Normal Center">
    <p:spTree>
      <p:nvGrpSpPr>
        <p:cNvPr id="1" name=""/>
        <p:cNvGrpSpPr/>
        <p:nvPr/>
      </p:nvGrpSpPr>
      <p:grpSpPr>
        <a:xfrm>
          <a:off x="0" y="0"/>
          <a:ext cx="0" cy="0"/>
          <a:chOff x="0" y="0"/>
          <a:chExt cx="0" cy="0"/>
        </a:xfrm>
      </p:grpSpPr>
      <p:sp>
        <p:nvSpPr>
          <p:cNvPr id="15" name="TextBox 14"/>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4" name="Title 1"/>
          <p:cNvSpPr>
            <a:spLocks noGrp="1"/>
          </p:cNvSpPr>
          <p:nvPr>
            <p:ph type="title"/>
          </p:nvPr>
        </p:nvSpPr>
        <p:spPr>
          <a:xfrm>
            <a:off x="470455" y="458073"/>
            <a:ext cx="11357112" cy="562527"/>
          </a:xfrm>
        </p:spPr>
        <p:txBody>
          <a:bodyPr>
            <a:normAutofit/>
          </a:bodyPr>
          <a:lstStyle>
            <a:lvl1pPr algn="l">
              <a:defRPr sz="2800">
                <a:solidFill>
                  <a:schemeClr val="tx1"/>
                </a:solidFill>
                <a:latin typeface="+mj-lt"/>
              </a:defRPr>
            </a:lvl1pPr>
          </a:lstStyle>
          <a:p>
            <a:r>
              <a:rPr lang="en-US"/>
              <a:t>Click to edit Master title style</a:t>
            </a:r>
            <a:endParaRPr lang="id-ID"/>
          </a:p>
        </p:txBody>
      </p:sp>
      <p:sp>
        <p:nvSpPr>
          <p:cNvPr id="5" name="Text Placeholder 7"/>
          <p:cNvSpPr>
            <a:spLocks noGrp="1"/>
          </p:cNvSpPr>
          <p:nvPr>
            <p:ph type="body" sz="quarter" idx="10"/>
          </p:nvPr>
        </p:nvSpPr>
        <p:spPr>
          <a:xfrm>
            <a:off x="470455" y="995202"/>
            <a:ext cx="11357112" cy="436908"/>
          </a:xfrm>
        </p:spPr>
        <p:txBody>
          <a:bodyPr>
            <a:normAutofit/>
          </a:bodyPr>
          <a:lstStyle>
            <a:lvl1pPr marL="0" indent="0" algn="l">
              <a:buNone/>
              <a:defRPr sz="1400">
                <a:solidFill>
                  <a:schemeClr val="tx1"/>
                </a:solidFill>
                <a:latin typeface="+mn-lt"/>
              </a:defRPr>
            </a:lvl1pPr>
          </a:lstStyle>
          <a:p>
            <a:pPr lvl="0"/>
            <a:r>
              <a:rPr lang="en-US"/>
              <a:t>Click to edit Master text styles</a:t>
            </a:r>
          </a:p>
        </p:txBody>
      </p:sp>
      <p:sp>
        <p:nvSpPr>
          <p:cNvPr id="10" name="TextBox 9"/>
          <p:cNvSpPr txBox="1"/>
          <p:nvPr userDrawn="1"/>
        </p:nvSpPr>
        <p:spPr>
          <a:xfrm>
            <a:off x="10787213" y="6379631"/>
            <a:ext cx="879087" cy="307777"/>
          </a:xfrm>
          <a:prstGeom prst="rect">
            <a:avLst/>
          </a:prstGeom>
          <a:noFill/>
        </p:spPr>
        <p:txBody>
          <a:bodyPr wrap="none" rtlCol="0">
            <a:spAutoFit/>
          </a:bodyPr>
          <a:lstStyle/>
          <a:p>
            <a:pPr algn="ctr"/>
            <a:r>
              <a:rPr lang="id-ID" sz="1400" b="1">
                <a:solidFill>
                  <a:schemeClr val="tx1"/>
                </a:solidFill>
                <a:latin typeface="+mn-lt"/>
              </a:rPr>
              <a:t>PAGE // </a:t>
            </a:r>
            <a:endParaRPr lang="id-ID" sz="1400" b="1" dirty="0">
              <a:solidFill>
                <a:schemeClr val="tx1"/>
              </a:solidFill>
              <a:latin typeface="+mn-lt"/>
            </a:endParaRPr>
          </a:p>
        </p:txBody>
      </p:sp>
      <p:sp>
        <p:nvSpPr>
          <p:cNvPr id="6" name="Picture Placeholder 3"/>
          <p:cNvSpPr>
            <a:spLocks noGrp="1"/>
          </p:cNvSpPr>
          <p:nvPr>
            <p:ph type="pic" sz="quarter" idx="23"/>
          </p:nvPr>
        </p:nvSpPr>
        <p:spPr>
          <a:xfrm>
            <a:off x="0" y="2859710"/>
            <a:ext cx="12191999" cy="1472184"/>
          </a:xfrm>
          <a:prstGeom prst="rect">
            <a:avLst/>
          </a:prstGeo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Tree>
    <p:extLst>
      <p:ext uri="{BB962C8B-B14F-4D97-AF65-F5344CB8AC3E}">
        <p14:creationId xmlns:p14="http://schemas.microsoft.com/office/powerpoint/2010/main" val="343484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Creative placeholder">
    <p:spTree>
      <p:nvGrpSpPr>
        <p:cNvPr id="1" name=""/>
        <p:cNvGrpSpPr/>
        <p:nvPr/>
      </p:nvGrpSpPr>
      <p:grpSpPr>
        <a:xfrm>
          <a:off x="0" y="0"/>
          <a:ext cx="0" cy="0"/>
          <a:chOff x="0" y="0"/>
          <a:chExt cx="0" cy="0"/>
        </a:xfrm>
      </p:grpSpPr>
      <p:sp>
        <p:nvSpPr>
          <p:cNvPr id="15" name="TextBox 14"/>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10" name="TextBox 9"/>
          <p:cNvSpPr txBox="1"/>
          <p:nvPr userDrawn="1"/>
        </p:nvSpPr>
        <p:spPr>
          <a:xfrm>
            <a:off x="10787213" y="6379631"/>
            <a:ext cx="879087" cy="307777"/>
          </a:xfrm>
          <a:prstGeom prst="rect">
            <a:avLst/>
          </a:prstGeom>
          <a:noFill/>
        </p:spPr>
        <p:txBody>
          <a:bodyPr wrap="none" rtlCol="0">
            <a:spAutoFit/>
          </a:bodyPr>
          <a:lstStyle/>
          <a:p>
            <a:pPr algn="ctr"/>
            <a:r>
              <a:rPr lang="id-ID" sz="1400" b="1">
                <a:solidFill>
                  <a:schemeClr val="tx1"/>
                </a:solidFill>
                <a:latin typeface="+mn-lt"/>
              </a:rPr>
              <a:t>PAGE // </a:t>
            </a:r>
            <a:endParaRPr lang="id-ID" sz="1400" b="1" dirty="0">
              <a:solidFill>
                <a:schemeClr val="tx1"/>
              </a:solidFill>
              <a:latin typeface="+mn-lt"/>
            </a:endParaRPr>
          </a:p>
        </p:txBody>
      </p:sp>
      <p:sp>
        <p:nvSpPr>
          <p:cNvPr id="7" name="Picture Placeholder 1127"/>
          <p:cNvSpPr>
            <a:spLocks noGrp="1"/>
          </p:cNvSpPr>
          <p:nvPr>
            <p:ph type="pic" sz="quarter" idx="16"/>
          </p:nvPr>
        </p:nvSpPr>
        <p:spPr>
          <a:xfrm>
            <a:off x="-3277855" y="-406119"/>
            <a:ext cx="12283310" cy="7093527"/>
          </a:xfrm>
          <a:custGeom>
            <a:avLst/>
            <a:gdLst>
              <a:gd name="connsiteX0" fmla="*/ 4359536 w 21052572"/>
              <a:gd name="connsiteY0" fmla="*/ 8270801 h 8402012"/>
              <a:gd name="connsiteX1" fmla="*/ 4346407 w 21052572"/>
              <a:gd name="connsiteY1" fmla="*/ 8302874 h 8402012"/>
              <a:gd name="connsiteX2" fmla="*/ 4359536 w 21052572"/>
              <a:gd name="connsiteY2" fmla="*/ 8270801 h 8402012"/>
              <a:gd name="connsiteX3" fmla="*/ 4550215 w 21052572"/>
              <a:gd name="connsiteY3" fmla="*/ 8202009 h 8402012"/>
              <a:gd name="connsiteX4" fmla="*/ 4672395 w 21052572"/>
              <a:gd name="connsiteY4" fmla="*/ 8237067 h 8402012"/>
              <a:gd name="connsiteX5" fmla="*/ 4493316 w 21052572"/>
              <a:gd name="connsiteY5" fmla="*/ 8256305 h 8402012"/>
              <a:gd name="connsiteX6" fmla="*/ 4417182 w 21052572"/>
              <a:gd name="connsiteY6" fmla="*/ 8269130 h 8402012"/>
              <a:gd name="connsiteX7" fmla="*/ 4346407 w 21052572"/>
              <a:gd name="connsiteY7" fmla="*/ 8224241 h 8402012"/>
              <a:gd name="connsiteX8" fmla="*/ 4550215 w 21052572"/>
              <a:gd name="connsiteY8" fmla="*/ 8202009 h 8402012"/>
              <a:gd name="connsiteX9" fmla="*/ 5056320 w 21052572"/>
              <a:gd name="connsiteY9" fmla="*/ 8161791 h 8402012"/>
              <a:gd name="connsiteX10" fmla="*/ 4791963 w 21052572"/>
              <a:gd name="connsiteY10" fmla="*/ 8241261 h 8402012"/>
              <a:gd name="connsiteX11" fmla="*/ 5056320 w 21052572"/>
              <a:gd name="connsiteY11" fmla="*/ 8161791 h 8402012"/>
              <a:gd name="connsiteX12" fmla="*/ 3625921 w 21052572"/>
              <a:gd name="connsiteY12" fmla="*/ 8024337 h 8402012"/>
              <a:gd name="connsiteX13" fmla="*/ 3643884 w 21052572"/>
              <a:gd name="connsiteY13" fmla="*/ 8051637 h 8402012"/>
              <a:gd name="connsiteX14" fmla="*/ 3625921 w 21052572"/>
              <a:gd name="connsiteY14" fmla="*/ 8024337 h 8402012"/>
              <a:gd name="connsiteX15" fmla="*/ 2886695 w 21052572"/>
              <a:gd name="connsiteY15" fmla="*/ 7992782 h 8402012"/>
              <a:gd name="connsiteX16" fmla="*/ 2906043 w 21052572"/>
              <a:gd name="connsiteY16" fmla="*/ 8025022 h 8402012"/>
              <a:gd name="connsiteX17" fmla="*/ 2886695 w 21052572"/>
              <a:gd name="connsiteY17" fmla="*/ 7992782 h 8402012"/>
              <a:gd name="connsiteX18" fmla="*/ 5678745 w 21052572"/>
              <a:gd name="connsiteY18" fmla="*/ 7989786 h 8402012"/>
              <a:gd name="connsiteX19" fmla="*/ 5679590 w 21052572"/>
              <a:gd name="connsiteY19" fmla="*/ 8008981 h 8402012"/>
              <a:gd name="connsiteX20" fmla="*/ 5673597 w 21052572"/>
              <a:gd name="connsiteY20" fmla="*/ 7995331 h 8402012"/>
              <a:gd name="connsiteX21" fmla="*/ 5678745 w 21052572"/>
              <a:gd name="connsiteY21" fmla="*/ 7989786 h 8402012"/>
              <a:gd name="connsiteX22" fmla="*/ 3008685 w 21052572"/>
              <a:gd name="connsiteY22" fmla="*/ 7984722 h 8402012"/>
              <a:gd name="connsiteX23" fmla="*/ 2925388 w 21052572"/>
              <a:gd name="connsiteY23" fmla="*/ 7992782 h 8402012"/>
              <a:gd name="connsiteX24" fmla="*/ 3072635 w 21052572"/>
              <a:gd name="connsiteY24" fmla="*/ 8025022 h 8402012"/>
              <a:gd name="connsiteX25" fmla="*/ 3008685 w 21052572"/>
              <a:gd name="connsiteY25" fmla="*/ 7984722 h 8402012"/>
              <a:gd name="connsiteX26" fmla="*/ 5645057 w 21052572"/>
              <a:gd name="connsiteY26" fmla="*/ 7982520 h 8402012"/>
              <a:gd name="connsiteX27" fmla="*/ 5677279 w 21052572"/>
              <a:gd name="connsiteY27" fmla="*/ 8008698 h 8402012"/>
              <a:gd name="connsiteX28" fmla="*/ 5582516 w 21052572"/>
              <a:gd name="connsiteY28" fmla="*/ 8060648 h 8402012"/>
              <a:gd name="connsiteX29" fmla="*/ 5544183 w 21052572"/>
              <a:gd name="connsiteY29" fmla="*/ 8080129 h 8402012"/>
              <a:gd name="connsiteX30" fmla="*/ 5531404 w 21052572"/>
              <a:gd name="connsiteY30" fmla="*/ 8028179 h 8402012"/>
              <a:gd name="connsiteX31" fmla="*/ 5645057 w 21052572"/>
              <a:gd name="connsiteY31" fmla="*/ 7982520 h 8402012"/>
              <a:gd name="connsiteX32" fmla="*/ 5813583 w 21052572"/>
              <a:gd name="connsiteY32" fmla="*/ 7956299 h 8402012"/>
              <a:gd name="connsiteX33" fmla="*/ 5857391 w 21052572"/>
              <a:gd name="connsiteY33" fmla="*/ 7963331 h 8402012"/>
              <a:gd name="connsiteX34" fmla="*/ 5678343 w 21052572"/>
              <a:gd name="connsiteY34" fmla="*/ 7982898 h 8402012"/>
              <a:gd name="connsiteX35" fmla="*/ 5813583 w 21052572"/>
              <a:gd name="connsiteY35" fmla="*/ 7956299 h 8402012"/>
              <a:gd name="connsiteX36" fmla="*/ 2780829 w 21052572"/>
              <a:gd name="connsiteY36" fmla="*/ 7954901 h 8402012"/>
              <a:gd name="connsiteX37" fmla="*/ 2733002 w 21052572"/>
              <a:gd name="connsiteY37" fmla="*/ 7960543 h 8402012"/>
              <a:gd name="connsiteX38" fmla="*/ 2809310 w 21052572"/>
              <a:gd name="connsiteY38" fmla="*/ 7992782 h 8402012"/>
              <a:gd name="connsiteX39" fmla="*/ 2780829 w 21052572"/>
              <a:gd name="connsiteY39" fmla="*/ 7954901 h 8402012"/>
              <a:gd name="connsiteX40" fmla="*/ 2659646 w 21052572"/>
              <a:gd name="connsiteY40" fmla="*/ 7930721 h 8402012"/>
              <a:gd name="connsiteX41" fmla="*/ 2623371 w 21052572"/>
              <a:gd name="connsiteY41" fmla="*/ 7934751 h 8402012"/>
              <a:gd name="connsiteX42" fmla="*/ 2681410 w 21052572"/>
              <a:gd name="connsiteY42" fmla="*/ 7960543 h 8402012"/>
              <a:gd name="connsiteX43" fmla="*/ 2659646 w 21052572"/>
              <a:gd name="connsiteY43" fmla="*/ 7930721 h 8402012"/>
              <a:gd name="connsiteX44" fmla="*/ 2508367 w 21052572"/>
              <a:gd name="connsiteY44" fmla="*/ 7902511 h 8402012"/>
              <a:gd name="connsiteX45" fmla="*/ 2547061 w 21052572"/>
              <a:gd name="connsiteY45" fmla="*/ 7934751 h 8402012"/>
              <a:gd name="connsiteX46" fmla="*/ 2508367 w 21052572"/>
              <a:gd name="connsiteY46" fmla="*/ 7902511 h 8402012"/>
              <a:gd name="connsiteX47" fmla="*/ 2421443 w 21052572"/>
              <a:gd name="connsiteY47" fmla="*/ 7863152 h 8402012"/>
              <a:gd name="connsiteX48" fmla="*/ 2374056 w 21052572"/>
              <a:gd name="connsiteY48" fmla="*/ 7871346 h 8402012"/>
              <a:gd name="connsiteX49" fmla="*/ 2450330 w 21052572"/>
              <a:gd name="connsiteY49" fmla="*/ 7902511 h 8402012"/>
              <a:gd name="connsiteX50" fmla="*/ 2421443 w 21052572"/>
              <a:gd name="connsiteY50" fmla="*/ 7863152 h 8402012"/>
              <a:gd name="connsiteX51" fmla="*/ 2320053 w 21052572"/>
              <a:gd name="connsiteY51" fmla="*/ 7835883 h 8402012"/>
              <a:gd name="connsiteX52" fmla="*/ 2283782 w 21052572"/>
              <a:gd name="connsiteY52" fmla="*/ 7839107 h 8402012"/>
              <a:gd name="connsiteX53" fmla="*/ 2341814 w 21052572"/>
              <a:gd name="connsiteY53" fmla="*/ 7871346 h 8402012"/>
              <a:gd name="connsiteX54" fmla="*/ 2320053 w 21052572"/>
              <a:gd name="connsiteY54" fmla="*/ 7835883 h 8402012"/>
              <a:gd name="connsiteX55" fmla="*/ 6285585 w 21052572"/>
              <a:gd name="connsiteY55" fmla="*/ 7782608 h 8402012"/>
              <a:gd name="connsiteX56" fmla="*/ 6298222 w 21052572"/>
              <a:gd name="connsiteY56" fmla="*/ 7839818 h 8402012"/>
              <a:gd name="connsiteX57" fmla="*/ 6223440 w 21052572"/>
              <a:gd name="connsiteY57" fmla="*/ 7871602 h 8402012"/>
              <a:gd name="connsiteX58" fmla="*/ 6285585 w 21052572"/>
              <a:gd name="connsiteY58" fmla="*/ 7782608 h 8402012"/>
              <a:gd name="connsiteX59" fmla="*/ 6359901 w 21052572"/>
              <a:gd name="connsiteY59" fmla="*/ 7773131 h 8402012"/>
              <a:gd name="connsiteX60" fmla="*/ 6341937 w 21052572"/>
              <a:gd name="connsiteY60" fmla="*/ 7805237 h 8402012"/>
              <a:gd name="connsiteX61" fmla="*/ 6359901 w 21052572"/>
              <a:gd name="connsiteY61" fmla="*/ 7773131 h 8402012"/>
              <a:gd name="connsiteX62" fmla="*/ 6492564 w 21052572"/>
              <a:gd name="connsiteY62" fmla="*/ 7716253 h 8402012"/>
              <a:gd name="connsiteX63" fmla="*/ 6474654 w 21052572"/>
              <a:gd name="connsiteY63" fmla="*/ 7748359 h 8402012"/>
              <a:gd name="connsiteX64" fmla="*/ 6492564 w 21052572"/>
              <a:gd name="connsiteY64" fmla="*/ 7716253 h 8402012"/>
              <a:gd name="connsiteX65" fmla="*/ 6023014 w 21052572"/>
              <a:gd name="connsiteY65" fmla="*/ 7713609 h 8402012"/>
              <a:gd name="connsiteX66" fmla="*/ 6060266 w 21052572"/>
              <a:gd name="connsiteY66" fmla="*/ 7728489 h 8402012"/>
              <a:gd name="connsiteX67" fmla="*/ 6000663 w 21052572"/>
              <a:gd name="connsiteY67" fmla="*/ 7748330 h 8402012"/>
              <a:gd name="connsiteX68" fmla="*/ 6023014 w 21052572"/>
              <a:gd name="connsiteY68" fmla="*/ 7713609 h 8402012"/>
              <a:gd name="connsiteX69" fmla="*/ 6132353 w 21052572"/>
              <a:gd name="connsiteY69" fmla="*/ 7684485 h 8402012"/>
              <a:gd name="connsiteX70" fmla="*/ 6095461 w 21052572"/>
              <a:gd name="connsiteY70" fmla="*/ 7715228 h 8402012"/>
              <a:gd name="connsiteX71" fmla="*/ 6132353 w 21052572"/>
              <a:gd name="connsiteY71" fmla="*/ 7684485 h 8402012"/>
              <a:gd name="connsiteX72" fmla="*/ 6611612 w 21052572"/>
              <a:gd name="connsiteY72" fmla="*/ 7659376 h 8402012"/>
              <a:gd name="connsiteX73" fmla="*/ 6662687 w 21052572"/>
              <a:gd name="connsiteY73" fmla="*/ 7671786 h 8402012"/>
              <a:gd name="connsiteX74" fmla="*/ 6611612 w 21052572"/>
              <a:gd name="connsiteY74" fmla="*/ 7715220 h 8402012"/>
              <a:gd name="connsiteX75" fmla="*/ 6611612 w 21052572"/>
              <a:gd name="connsiteY75" fmla="*/ 7659376 h 8402012"/>
              <a:gd name="connsiteX76" fmla="*/ 6656227 w 21052572"/>
              <a:gd name="connsiteY76" fmla="*/ 7650005 h 8402012"/>
              <a:gd name="connsiteX77" fmla="*/ 6655396 w 21052572"/>
              <a:gd name="connsiteY77" fmla="*/ 7653539 h 8402012"/>
              <a:gd name="connsiteX78" fmla="*/ 6654271 w 21052572"/>
              <a:gd name="connsiteY78" fmla="*/ 7658323 h 8402012"/>
              <a:gd name="connsiteX79" fmla="*/ 6659809 w 21052572"/>
              <a:gd name="connsiteY79" fmla="*/ 7634772 h 8402012"/>
              <a:gd name="connsiteX80" fmla="*/ 6658040 w 21052572"/>
              <a:gd name="connsiteY80" fmla="*/ 7642295 h 8402012"/>
              <a:gd name="connsiteX81" fmla="*/ 6656227 w 21052572"/>
              <a:gd name="connsiteY81" fmla="*/ 7650005 h 8402012"/>
              <a:gd name="connsiteX82" fmla="*/ 6657732 w 21052572"/>
              <a:gd name="connsiteY82" fmla="*/ 7643603 h 8402012"/>
              <a:gd name="connsiteX83" fmla="*/ 6659809 w 21052572"/>
              <a:gd name="connsiteY83" fmla="*/ 7634772 h 8402012"/>
              <a:gd name="connsiteX84" fmla="*/ 6695874 w 21052572"/>
              <a:gd name="connsiteY84" fmla="*/ 7626197 h 8402012"/>
              <a:gd name="connsiteX85" fmla="*/ 6671649 w 21052572"/>
              <a:gd name="connsiteY85" fmla="*/ 7658270 h 8402012"/>
              <a:gd name="connsiteX86" fmla="*/ 6659010 w 21052572"/>
              <a:gd name="connsiteY86" fmla="*/ 7639469 h 8402012"/>
              <a:gd name="connsiteX87" fmla="*/ 6695874 w 21052572"/>
              <a:gd name="connsiteY87" fmla="*/ 7626197 h 8402012"/>
              <a:gd name="connsiteX88" fmla="*/ 4731846 w 21052572"/>
              <a:gd name="connsiteY88" fmla="*/ 7624042 h 8402012"/>
              <a:gd name="connsiteX89" fmla="*/ 4695573 w 21052572"/>
              <a:gd name="connsiteY89" fmla="*/ 7627400 h 8402012"/>
              <a:gd name="connsiteX90" fmla="*/ 4753611 w 21052572"/>
              <a:gd name="connsiteY90" fmla="*/ 7658565 h 8402012"/>
              <a:gd name="connsiteX91" fmla="*/ 4731846 w 21052572"/>
              <a:gd name="connsiteY91" fmla="*/ 7624042 h 8402012"/>
              <a:gd name="connsiteX92" fmla="*/ 6736842 w 21052572"/>
              <a:gd name="connsiteY92" fmla="*/ 7622692 h 8402012"/>
              <a:gd name="connsiteX93" fmla="*/ 6748068 w 21052572"/>
              <a:gd name="connsiteY93" fmla="*/ 7630370 h 8402012"/>
              <a:gd name="connsiteX94" fmla="*/ 6730106 w 21052572"/>
              <a:gd name="connsiteY94" fmla="*/ 7630370 h 8402012"/>
              <a:gd name="connsiteX95" fmla="*/ 6736842 w 21052572"/>
              <a:gd name="connsiteY95" fmla="*/ 7622692 h 8402012"/>
              <a:gd name="connsiteX96" fmla="*/ 4772957 w 21052572"/>
              <a:gd name="connsiteY96" fmla="*/ 7595161 h 8402012"/>
              <a:gd name="connsiteX97" fmla="*/ 4811648 w 21052572"/>
              <a:gd name="connsiteY97" fmla="*/ 7627400 h 8402012"/>
              <a:gd name="connsiteX98" fmla="*/ 4772957 w 21052572"/>
              <a:gd name="connsiteY98" fmla="*/ 7595161 h 8402012"/>
              <a:gd name="connsiteX99" fmla="*/ 6362876 w 21052572"/>
              <a:gd name="connsiteY99" fmla="*/ 7580021 h 8402012"/>
              <a:gd name="connsiteX100" fmla="*/ 6416690 w 21052572"/>
              <a:gd name="connsiteY100" fmla="*/ 7608077 h 8402012"/>
              <a:gd name="connsiteX101" fmla="*/ 6299277 w 21052572"/>
              <a:gd name="connsiteY101" fmla="*/ 7658310 h 8402012"/>
              <a:gd name="connsiteX102" fmla="*/ 6299277 w 21052572"/>
              <a:gd name="connsiteY102" fmla="*/ 7595252 h 8402012"/>
              <a:gd name="connsiteX103" fmla="*/ 6362876 w 21052572"/>
              <a:gd name="connsiteY103" fmla="*/ 7580021 h 8402012"/>
              <a:gd name="connsiteX104" fmla="*/ 6923436 w 21052572"/>
              <a:gd name="connsiteY104" fmla="*/ 7564581 h 8402012"/>
              <a:gd name="connsiteX105" fmla="*/ 6905474 w 21052572"/>
              <a:gd name="connsiteY105" fmla="*/ 7596687 h 8402012"/>
              <a:gd name="connsiteX106" fmla="*/ 6923436 w 21052572"/>
              <a:gd name="connsiteY106" fmla="*/ 7564581 h 8402012"/>
              <a:gd name="connsiteX107" fmla="*/ 6961258 w 21052572"/>
              <a:gd name="connsiteY107" fmla="*/ 7531402 h 8402012"/>
              <a:gd name="connsiteX108" fmla="*/ 6948133 w 21052572"/>
              <a:gd name="connsiteY108" fmla="*/ 7563511 h 8402012"/>
              <a:gd name="connsiteX109" fmla="*/ 6961258 w 21052572"/>
              <a:gd name="connsiteY109" fmla="*/ 7531402 h 8402012"/>
              <a:gd name="connsiteX110" fmla="*/ 6519027 w 21052572"/>
              <a:gd name="connsiteY110" fmla="*/ 7531284 h 8402012"/>
              <a:gd name="connsiteX111" fmla="*/ 6554142 w 21052572"/>
              <a:gd name="connsiteY111" fmla="*/ 7544174 h 8402012"/>
              <a:gd name="connsiteX112" fmla="*/ 6433301 w 21052572"/>
              <a:gd name="connsiteY112" fmla="*/ 7594061 h 8402012"/>
              <a:gd name="connsiteX113" fmla="*/ 6421498 w 21052572"/>
              <a:gd name="connsiteY113" fmla="*/ 7580258 h 8402012"/>
              <a:gd name="connsiteX114" fmla="*/ 6424521 w 21052572"/>
              <a:gd name="connsiteY114" fmla="*/ 7590114 h 8402012"/>
              <a:gd name="connsiteX115" fmla="*/ 6419598 w 21052572"/>
              <a:gd name="connsiteY115" fmla="*/ 7606167 h 8402012"/>
              <a:gd name="connsiteX116" fmla="*/ 6413034 w 21052572"/>
              <a:gd name="connsiteY116" fmla="*/ 7593325 h 8402012"/>
              <a:gd name="connsiteX117" fmla="*/ 6418630 w 21052572"/>
              <a:gd name="connsiteY117" fmla="*/ 7576903 h 8402012"/>
              <a:gd name="connsiteX118" fmla="*/ 6417775 w 21052572"/>
              <a:gd name="connsiteY118" fmla="*/ 7575903 h 8402012"/>
              <a:gd name="connsiteX119" fmla="*/ 6419363 w 21052572"/>
              <a:gd name="connsiteY119" fmla="*/ 7574751 h 8402012"/>
              <a:gd name="connsiteX120" fmla="*/ 6419598 w 21052572"/>
              <a:gd name="connsiteY120" fmla="*/ 7574061 h 8402012"/>
              <a:gd name="connsiteX121" fmla="*/ 6419730 w 21052572"/>
              <a:gd name="connsiteY121" fmla="*/ 7574486 h 8402012"/>
              <a:gd name="connsiteX122" fmla="*/ 6449207 w 21052572"/>
              <a:gd name="connsiteY122" fmla="*/ 7553098 h 8402012"/>
              <a:gd name="connsiteX123" fmla="*/ 6519027 w 21052572"/>
              <a:gd name="connsiteY123" fmla="*/ 7531284 h 8402012"/>
              <a:gd name="connsiteX124" fmla="*/ 5068792 w 21052572"/>
              <a:gd name="connsiteY124" fmla="*/ 7529070 h 8402012"/>
              <a:gd name="connsiteX125" fmla="*/ 5010484 w 21052572"/>
              <a:gd name="connsiteY125" fmla="*/ 7556473 h 8402012"/>
              <a:gd name="connsiteX126" fmla="*/ 4939551 w 21052572"/>
              <a:gd name="connsiteY126" fmla="*/ 7582265 h 8402012"/>
              <a:gd name="connsiteX127" fmla="*/ 4868615 w 21052572"/>
              <a:gd name="connsiteY127" fmla="*/ 7595161 h 8402012"/>
              <a:gd name="connsiteX128" fmla="*/ 4900856 w 21052572"/>
              <a:gd name="connsiteY128" fmla="*/ 7620952 h 8402012"/>
              <a:gd name="connsiteX129" fmla="*/ 4965344 w 21052572"/>
              <a:gd name="connsiteY129" fmla="*/ 7588713 h 8402012"/>
              <a:gd name="connsiteX130" fmla="*/ 5023383 w 21052572"/>
              <a:gd name="connsiteY130" fmla="*/ 7575817 h 8402012"/>
              <a:gd name="connsiteX131" fmla="*/ 5042727 w 21052572"/>
              <a:gd name="connsiteY131" fmla="*/ 7562921 h 8402012"/>
              <a:gd name="connsiteX132" fmla="*/ 5131933 w 21052572"/>
              <a:gd name="connsiteY132" fmla="*/ 7562921 h 8402012"/>
              <a:gd name="connsiteX133" fmla="*/ 5131933 w 21052572"/>
              <a:gd name="connsiteY133" fmla="*/ 7530682 h 8402012"/>
              <a:gd name="connsiteX134" fmla="*/ 5068792 w 21052572"/>
              <a:gd name="connsiteY134" fmla="*/ 7529070 h 8402012"/>
              <a:gd name="connsiteX135" fmla="*/ 6549994 w 21052572"/>
              <a:gd name="connsiteY135" fmla="*/ 7520599 h 8402012"/>
              <a:gd name="connsiteX136" fmla="*/ 6558975 w 21052572"/>
              <a:gd name="connsiteY136" fmla="*/ 7530836 h 8402012"/>
              <a:gd name="connsiteX137" fmla="*/ 6541013 w 21052572"/>
              <a:gd name="connsiteY137" fmla="*/ 7530836 h 8402012"/>
              <a:gd name="connsiteX138" fmla="*/ 6549994 w 21052572"/>
              <a:gd name="connsiteY138" fmla="*/ 7520599 h 8402012"/>
              <a:gd name="connsiteX139" fmla="*/ 7037161 w 21052572"/>
              <a:gd name="connsiteY139" fmla="*/ 7498226 h 8402012"/>
              <a:gd name="connsiteX140" fmla="*/ 7000269 w 21052572"/>
              <a:gd name="connsiteY140" fmla="*/ 7528970 h 8402012"/>
              <a:gd name="connsiteX141" fmla="*/ 7037161 w 21052572"/>
              <a:gd name="connsiteY141" fmla="*/ 7498226 h 8402012"/>
              <a:gd name="connsiteX142" fmla="*/ 6675160 w 21052572"/>
              <a:gd name="connsiteY142" fmla="*/ 7469436 h 8402012"/>
              <a:gd name="connsiteX143" fmla="*/ 6714821 w 21052572"/>
              <a:gd name="connsiteY143" fmla="*/ 7485882 h 8402012"/>
              <a:gd name="connsiteX144" fmla="*/ 6550492 w 21052572"/>
              <a:gd name="connsiteY144" fmla="*/ 7518468 h 8402012"/>
              <a:gd name="connsiteX145" fmla="*/ 6675160 w 21052572"/>
              <a:gd name="connsiteY145" fmla="*/ 7469436 h 8402012"/>
              <a:gd name="connsiteX146" fmla="*/ 6708736 w 21052572"/>
              <a:gd name="connsiteY146" fmla="*/ 7466812 h 8402012"/>
              <a:gd name="connsiteX147" fmla="*/ 6707944 w 21052572"/>
              <a:gd name="connsiteY147" fmla="*/ 7469064 h 8402012"/>
              <a:gd name="connsiteX148" fmla="*/ 6706404 w 21052572"/>
              <a:gd name="connsiteY148" fmla="*/ 7473438 h 8402012"/>
              <a:gd name="connsiteX149" fmla="*/ 6713340 w 21052572"/>
              <a:gd name="connsiteY149" fmla="*/ 7453728 h 8402012"/>
              <a:gd name="connsiteX150" fmla="*/ 6711562 w 21052572"/>
              <a:gd name="connsiteY150" fmla="*/ 7458781 h 8402012"/>
              <a:gd name="connsiteX151" fmla="*/ 6708736 w 21052572"/>
              <a:gd name="connsiteY151" fmla="*/ 7466812 h 8402012"/>
              <a:gd name="connsiteX152" fmla="*/ 6711140 w 21052572"/>
              <a:gd name="connsiteY152" fmla="*/ 7459978 h 8402012"/>
              <a:gd name="connsiteX153" fmla="*/ 6713982 w 21052572"/>
              <a:gd name="connsiteY153" fmla="*/ 7451902 h 8402012"/>
              <a:gd name="connsiteX154" fmla="*/ 6713864 w 21052572"/>
              <a:gd name="connsiteY154" fmla="*/ 7452238 h 8402012"/>
              <a:gd name="connsiteX155" fmla="*/ 6713340 w 21052572"/>
              <a:gd name="connsiteY155" fmla="*/ 7453728 h 8402012"/>
              <a:gd name="connsiteX156" fmla="*/ 7157576 w 21052572"/>
              <a:gd name="connsiteY156" fmla="*/ 7408170 h 8402012"/>
              <a:gd name="connsiteX157" fmla="*/ 7169873 w 21052572"/>
              <a:gd name="connsiteY157" fmla="*/ 7473422 h 8402012"/>
              <a:gd name="connsiteX158" fmla="*/ 7132981 w 21052572"/>
              <a:gd name="connsiteY158" fmla="*/ 7473422 h 8402012"/>
              <a:gd name="connsiteX159" fmla="*/ 7157576 w 21052572"/>
              <a:gd name="connsiteY159" fmla="*/ 7408170 h 8402012"/>
              <a:gd name="connsiteX160" fmla="*/ 6859755 w 21052572"/>
              <a:gd name="connsiteY160" fmla="*/ 7367654 h 8402012"/>
              <a:gd name="connsiteX161" fmla="*/ 6899676 w 21052572"/>
              <a:gd name="connsiteY161" fmla="*/ 7397813 h 8402012"/>
              <a:gd name="connsiteX162" fmla="*/ 6792377 w 21052572"/>
              <a:gd name="connsiteY162" fmla="*/ 7443280 h 8402012"/>
              <a:gd name="connsiteX163" fmla="*/ 6715887 w 21052572"/>
              <a:gd name="connsiteY163" fmla="*/ 7455188 h 8402012"/>
              <a:gd name="connsiteX164" fmla="*/ 6859755 w 21052572"/>
              <a:gd name="connsiteY164" fmla="*/ 7367654 h 8402012"/>
              <a:gd name="connsiteX165" fmla="*/ 6906002 w 21052572"/>
              <a:gd name="connsiteY165" fmla="*/ 7365514 h 8402012"/>
              <a:gd name="connsiteX166" fmla="*/ 6918642 w 21052572"/>
              <a:gd name="connsiteY166" fmla="*/ 7384778 h 8402012"/>
              <a:gd name="connsiteX167" fmla="*/ 6900735 w 21052572"/>
              <a:gd name="connsiteY167" fmla="*/ 7384778 h 8402012"/>
              <a:gd name="connsiteX168" fmla="*/ 6906002 w 21052572"/>
              <a:gd name="connsiteY168" fmla="*/ 7365514 h 8402012"/>
              <a:gd name="connsiteX169" fmla="*/ 6951772 w 21052572"/>
              <a:gd name="connsiteY169" fmla="*/ 7346553 h 8402012"/>
              <a:gd name="connsiteX170" fmla="*/ 6905477 w 21052572"/>
              <a:gd name="connsiteY170" fmla="*/ 7364999 h 8402012"/>
              <a:gd name="connsiteX171" fmla="*/ 6951772 w 21052572"/>
              <a:gd name="connsiteY171" fmla="*/ 7346553 h 8402012"/>
              <a:gd name="connsiteX172" fmla="*/ 7174557 w 21052572"/>
              <a:gd name="connsiteY172" fmla="*/ 7199619 h 8402012"/>
              <a:gd name="connsiteX173" fmla="*/ 7128936 w 21052572"/>
              <a:gd name="connsiteY173" fmla="*/ 7287993 h 8402012"/>
              <a:gd name="connsiteX174" fmla="*/ 7019229 w 21052572"/>
              <a:gd name="connsiteY174" fmla="*/ 7345489 h 8402012"/>
              <a:gd name="connsiteX175" fmla="*/ 7174557 w 21052572"/>
              <a:gd name="connsiteY175" fmla="*/ 7199619 h 8402012"/>
              <a:gd name="connsiteX176" fmla="*/ 7300454 w 21052572"/>
              <a:gd name="connsiteY176" fmla="*/ 7180662 h 8402012"/>
              <a:gd name="connsiteX177" fmla="*/ 7312041 w 21052572"/>
              <a:gd name="connsiteY177" fmla="*/ 7199927 h 8402012"/>
              <a:gd name="connsiteX178" fmla="*/ 7294134 w 21052572"/>
              <a:gd name="connsiteY178" fmla="*/ 7199927 h 8402012"/>
              <a:gd name="connsiteX179" fmla="*/ 7300454 w 21052572"/>
              <a:gd name="connsiteY179" fmla="*/ 7180662 h 8402012"/>
              <a:gd name="connsiteX180" fmla="*/ 7393171 w 21052572"/>
              <a:gd name="connsiteY180" fmla="*/ 7122257 h 8402012"/>
              <a:gd name="connsiteX181" fmla="*/ 7402152 w 21052572"/>
              <a:gd name="connsiteY181" fmla="*/ 7131889 h 8402012"/>
              <a:gd name="connsiteX182" fmla="*/ 7399159 w 21052572"/>
              <a:gd name="connsiteY182" fmla="*/ 7139112 h 8402012"/>
              <a:gd name="connsiteX183" fmla="*/ 7396276 w 21052572"/>
              <a:gd name="connsiteY183" fmla="*/ 7150706 h 8402012"/>
              <a:gd name="connsiteX184" fmla="*/ 7397356 w 21052572"/>
              <a:gd name="connsiteY184" fmla="*/ 7152336 h 8402012"/>
              <a:gd name="connsiteX185" fmla="*/ 7303614 w 21052572"/>
              <a:gd name="connsiteY185" fmla="*/ 7177764 h 8402012"/>
              <a:gd name="connsiteX186" fmla="*/ 7384716 w 21052572"/>
              <a:gd name="connsiteY186" fmla="*/ 7133265 h 8402012"/>
              <a:gd name="connsiteX187" fmla="*/ 7390024 w 21052572"/>
              <a:gd name="connsiteY187" fmla="*/ 7141273 h 8402012"/>
              <a:gd name="connsiteX188" fmla="*/ 7384190 w 21052572"/>
              <a:gd name="connsiteY188" fmla="*/ 7131889 h 8402012"/>
              <a:gd name="connsiteX189" fmla="*/ 7393171 w 21052572"/>
              <a:gd name="connsiteY189" fmla="*/ 7122257 h 8402012"/>
              <a:gd name="connsiteX190" fmla="*/ 5888582 w 21052572"/>
              <a:gd name="connsiteY190" fmla="*/ 7100821 h 8402012"/>
              <a:gd name="connsiteX191" fmla="*/ 5907925 w 21052572"/>
              <a:gd name="connsiteY191" fmla="*/ 7133060 h 8402012"/>
              <a:gd name="connsiteX192" fmla="*/ 5888582 w 21052572"/>
              <a:gd name="connsiteY192" fmla="*/ 7100821 h 8402012"/>
              <a:gd name="connsiteX193" fmla="*/ 7447974 w 21052572"/>
              <a:gd name="connsiteY193" fmla="*/ 7098071 h 8402012"/>
              <a:gd name="connsiteX194" fmla="*/ 7463679 w 21052572"/>
              <a:gd name="connsiteY194" fmla="*/ 7103016 h 8402012"/>
              <a:gd name="connsiteX195" fmla="*/ 7398409 w 21052572"/>
              <a:gd name="connsiteY195" fmla="*/ 7121631 h 8402012"/>
              <a:gd name="connsiteX196" fmla="*/ 7447974 w 21052572"/>
              <a:gd name="connsiteY196" fmla="*/ 7098071 h 8402012"/>
              <a:gd name="connsiteX197" fmla="*/ 6649030 w 21052572"/>
              <a:gd name="connsiteY197" fmla="*/ 7074116 h 8402012"/>
              <a:gd name="connsiteX198" fmla="*/ 6658011 w 21052572"/>
              <a:gd name="connsiteY198" fmla="*/ 7089472 h 8402012"/>
              <a:gd name="connsiteX199" fmla="*/ 6640049 w 21052572"/>
              <a:gd name="connsiteY199" fmla="*/ 7089472 h 8402012"/>
              <a:gd name="connsiteX200" fmla="*/ 6649030 w 21052572"/>
              <a:gd name="connsiteY200" fmla="*/ 7074116 h 8402012"/>
              <a:gd name="connsiteX201" fmla="*/ 6017554 w 21052572"/>
              <a:gd name="connsiteY201" fmla="*/ 7068581 h 8402012"/>
              <a:gd name="connsiteX202" fmla="*/ 6036901 w 21052572"/>
              <a:gd name="connsiteY202" fmla="*/ 7100821 h 8402012"/>
              <a:gd name="connsiteX203" fmla="*/ 6017554 w 21052572"/>
              <a:gd name="connsiteY203" fmla="*/ 7068581 h 8402012"/>
              <a:gd name="connsiteX204" fmla="*/ 7572643 w 21052572"/>
              <a:gd name="connsiteY204" fmla="*/ 7066910 h 8402012"/>
              <a:gd name="connsiteX205" fmla="*/ 7545343 w 21052572"/>
              <a:gd name="connsiteY205" fmla="*/ 7099019 h 8402012"/>
              <a:gd name="connsiteX206" fmla="*/ 7572643 w 21052572"/>
              <a:gd name="connsiteY206" fmla="*/ 7066910 h 8402012"/>
              <a:gd name="connsiteX207" fmla="*/ 7601219 w 21052572"/>
              <a:gd name="connsiteY207" fmla="*/ 7038470 h 8402012"/>
              <a:gd name="connsiteX208" fmla="*/ 7583257 w 21052572"/>
              <a:gd name="connsiteY208" fmla="*/ 7070543 h 8402012"/>
              <a:gd name="connsiteX209" fmla="*/ 7601219 w 21052572"/>
              <a:gd name="connsiteY209" fmla="*/ 7038470 h 8402012"/>
              <a:gd name="connsiteX210" fmla="*/ 5831616 w 21052572"/>
              <a:gd name="connsiteY210" fmla="*/ 6979385 h 8402012"/>
              <a:gd name="connsiteX211" fmla="*/ 5870309 w 21052572"/>
              <a:gd name="connsiteY211" fmla="*/ 7011624 h 8402012"/>
              <a:gd name="connsiteX212" fmla="*/ 5831616 w 21052572"/>
              <a:gd name="connsiteY212" fmla="*/ 6979385 h 8402012"/>
              <a:gd name="connsiteX213" fmla="*/ 7684776 w 21052572"/>
              <a:gd name="connsiteY213" fmla="*/ 6978552 h 8402012"/>
              <a:gd name="connsiteX214" fmla="*/ 7719678 w 21052572"/>
              <a:gd name="connsiteY214" fmla="*/ 6981736 h 8402012"/>
              <a:gd name="connsiteX215" fmla="*/ 7663834 w 21052572"/>
              <a:gd name="connsiteY215" fmla="*/ 7013570 h 8402012"/>
              <a:gd name="connsiteX216" fmla="*/ 7684776 w 21052572"/>
              <a:gd name="connsiteY216" fmla="*/ 6978552 h 8402012"/>
              <a:gd name="connsiteX217" fmla="*/ 5959517 w 21052572"/>
              <a:gd name="connsiteY217" fmla="*/ 6947145 h 8402012"/>
              <a:gd name="connsiteX218" fmla="*/ 5907925 w 21052572"/>
              <a:gd name="connsiteY218" fmla="*/ 6979385 h 8402012"/>
              <a:gd name="connsiteX219" fmla="*/ 5888582 w 21052572"/>
              <a:gd name="connsiteY219" fmla="*/ 7011624 h 8402012"/>
              <a:gd name="connsiteX220" fmla="*/ 5933720 w 21052572"/>
              <a:gd name="connsiteY220" fmla="*/ 6979385 h 8402012"/>
              <a:gd name="connsiteX221" fmla="*/ 5959517 w 21052572"/>
              <a:gd name="connsiteY221" fmla="*/ 6947145 h 8402012"/>
              <a:gd name="connsiteX222" fmla="*/ 6863995 w 21052572"/>
              <a:gd name="connsiteY222" fmla="*/ 6945961 h 8402012"/>
              <a:gd name="connsiteX223" fmla="*/ 6894929 w 21052572"/>
              <a:gd name="connsiteY223" fmla="*/ 6948945 h 8402012"/>
              <a:gd name="connsiteX224" fmla="*/ 6766828 w 21052572"/>
              <a:gd name="connsiteY224" fmla="*/ 7033381 h 8402012"/>
              <a:gd name="connsiteX225" fmla="*/ 6684864 w 21052572"/>
              <a:gd name="connsiteY225" fmla="*/ 7075244 h 8402012"/>
              <a:gd name="connsiteX226" fmla="*/ 6671792 w 21052572"/>
              <a:gd name="connsiteY226" fmla="*/ 7070841 h 8402012"/>
              <a:gd name="connsiteX227" fmla="*/ 6661007 w 21052572"/>
              <a:gd name="connsiteY227" fmla="*/ 7084722 h 8402012"/>
              <a:gd name="connsiteX228" fmla="*/ 6654271 w 21052572"/>
              <a:gd name="connsiteY228" fmla="*/ 7070274 h 8402012"/>
              <a:gd name="connsiteX229" fmla="*/ 6661007 w 21052572"/>
              <a:gd name="connsiteY229" fmla="*/ 7060641 h 8402012"/>
              <a:gd name="connsiteX230" fmla="*/ 6663692 w 21052572"/>
              <a:gd name="connsiteY230" fmla="*/ 7062945 h 8402012"/>
              <a:gd name="connsiteX231" fmla="*/ 6659010 w 21052572"/>
              <a:gd name="connsiteY231" fmla="*/ 7058279 h 8402012"/>
              <a:gd name="connsiteX232" fmla="*/ 6863995 w 21052572"/>
              <a:gd name="connsiteY232" fmla="*/ 6945961 h 8402012"/>
              <a:gd name="connsiteX233" fmla="*/ 6951737 w 21052572"/>
              <a:gd name="connsiteY233" fmla="*/ 6919979 h 8402012"/>
              <a:gd name="connsiteX234" fmla="*/ 6924437 w 21052572"/>
              <a:gd name="connsiteY234" fmla="*/ 6947279 h 8402012"/>
              <a:gd name="connsiteX235" fmla="*/ 6951737 w 21052572"/>
              <a:gd name="connsiteY235" fmla="*/ 6919979 h 8402012"/>
              <a:gd name="connsiteX236" fmla="*/ 6999271 w 21052572"/>
              <a:gd name="connsiteY236" fmla="*/ 6891539 h 8402012"/>
              <a:gd name="connsiteX237" fmla="*/ 6981309 w 21052572"/>
              <a:gd name="connsiteY237" fmla="*/ 6923645 h 8402012"/>
              <a:gd name="connsiteX238" fmla="*/ 6999271 w 21052572"/>
              <a:gd name="connsiteY238" fmla="*/ 6891539 h 8402012"/>
              <a:gd name="connsiteX239" fmla="*/ 6056250 w 21052572"/>
              <a:gd name="connsiteY239" fmla="*/ 6889114 h 8402012"/>
              <a:gd name="connsiteX240" fmla="*/ 6093865 w 21052572"/>
              <a:gd name="connsiteY240" fmla="*/ 6921354 h 8402012"/>
              <a:gd name="connsiteX241" fmla="*/ 6056250 w 21052572"/>
              <a:gd name="connsiteY241" fmla="*/ 6889114 h 8402012"/>
              <a:gd name="connsiteX242" fmla="*/ 7913961 w 21052572"/>
              <a:gd name="connsiteY242" fmla="*/ 6858360 h 8402012"/>
              <a:gd name="connsiteX243" fmla="*/ 7868655 w 21052572"/>
              <a:gd name="connsiteY243" fmla="*/ 6935760 h 8402012"/>
              <a:gd name="connsiteX244" fmla="*/ 7758626 w 21052572"/>
              <a:gd name="connsiteY244" fmla="*/ 6948660 h 8402012"/>
              <a:gd name="connsiteX245" fmla="*/ 7913961 w 21052572"/>
              <a:gd name="connsiteY245" fmla="*/ 6858360 h 8402012"/>
              <a:gd name="connsiteX246" fmla="*/ 7040171 w 21052572"/>
              <a:gd name="connsiteY246" fmla="*/ 6855718 h 8402012"/>
              <a:gd name="connsiteX247" fmla="*/ 7075073 w 21052572"/>
              <a:gd name="connsiteY247" fmla="*/ 6858981 h 8402012"/>
              <a:gd name="connsiteX248" fmla="*/ 7019229 w 21052572"/>
              <a:gd name="connsiteY248" fmla="*/ 6891616 h 8402012"/>
              <a:gd name="connsiteX249" fmla="*/ 7040171 w 21052572"/>
              <a:gd name="connsiteY249" fmla="*/ 6855718 h 8402012"/>
              <a:gd name="connsiteX250" fmla="*/ 8302674 w 21052572"/>
              <a:gd name="connsiteY250" fmla="*/ 6855494 h 8402012"/>
              <a:gd name="connsiteX251" fmla="*/ 8265782 w 21052572"/>
              <a:gd name="connsiteY251" fmla="*/ 6888561 h 8402012"/>
              <a:gd name="connsiteX252" fmla="*/ 8302674 w 21052572"/>
              <a:gd name="connsiteY252" fmla="*/ 6855494 h 8402012"/>
              <a:gd name="connsiteX253" fmla="*/ 7151945 w 21052572"/>
              <a:gd name="connsiteY253" fmla="*/ 6792002 h 8402012"/>
              <a:gd name="connsiteX254" fmla="*/ 7179245 w 21052572"/>
              <a:gd name="connsiteY254" fmla="*/ 6825181 h 8402012"/>
              <a:gd name="connsiteX255" fmla="*/ 7151945 w 21052572"/>
              <a:gd name="connsiteY255" fmla="*/ 6857254 h 8402012"/>
              <a:gd name="connsiteX256" fmla="*/ 7151945 w 21052572"/>
              <a:gd name="connsiteY256" fmla="*/ 6792002 h 8402012"/>
              <a:gd name="connsiteX257" fmla="*/ 7321499 w 21052572"/>
              <a:gd name="connsiteY257" fmla="*/ 6749346 h 8402012"/>
              <a:gd name="connsiteX258" fmla="*/ 7232518 w 21052572"/>
              <a:gd name="connsiteY258" fmla="*/ 6828816 h 8402012"/>
              <a:gd name="connsiteX259" fmla="*/ 7232518 w 21052572"/>
              <a:gd name="connsiteY259" fmla="*/ 6762591 h 8402012"/>
              <a:gd name="connsiteX260" fmla="*/ 7321499 w 21052572"/>
              <a:gd name="connsiteY260" fmla="*/ 6749346 h 8402012"/>
              <a:gd name="connsiteX261" fmla="*/ 6793031 w 21052572"/>
              <a:gd name="connsiteY261" fmla="*/ 6735439 h 8402012"/>
              <a:gd name="connsiteX262" fmla="*/ 6812376 w 21052572"/>
              <a:gd name="connsiteY262" fmla="*/ 6761230 h 8402012"/>
              <a:gd name="connsiteX263" fmla="*/ 6793031 w 21052572"/>
              <a:gd name="connsiteY263" fmla="*/ 6735439 h 8402012"/>
              <a:gd name="connsiteX264" fmla="*/ 8137805 w 21052572"/>
              <a:gd name="connsiteY264" fmla="*/ 6735125 h 8402012"/>
              <a:gd name="connsiteX265" fmla="*/ 8174697 w 21052572"/>
              <a:gd name="connsiteY265" fmla="*/ 6735125 h 8402012"/>
              <a:gd name="connsiteX266" fmla="*/ 8174697 w 21052572"/>
              <a:gd name="connsiteY266" fmla="*/ 6790969 h 8402012"/>
              <a:gd name="connsiteX267" fmla="*/ 8137805 w 21052572"/>
              <a:gd name="connsiteY267" fmla="*/ 6790969 h 8402012"/>
              <a:gd name="connsiteX268" fmla="*/ 8137805 w 21052572"/>
              <a:gd name="connsiteY268" fmla="*/ 6735125 h 8402012"/>
              <a:gd name="connsiteX269" fmla="*/ 7184054 w 21052572"/>
              <a:gd name="connsiteY269" fmla="*/ 6703356 h 8402012"/>
              <a:gd name="connsiteX270" fmla="*/ 7151945 w 21052572"/>
              <a:gd name="connsiteY270" fmla="*/ 6734099 h 8402012"/>
              <a:gd name="connsiteX271" fmla="*/ 7184054 w 21052572"/>
              <a:gd name="connsiteY271" fmla="*/ 6703356 h 8402012"/>
              <a:gd name="connsiteX272" fmla="*/ 6831721 w 21052572"/>
              <a:gd name="connsiteY272" fmla="*/ 6703199 h 8402012"/>
              <a:gd name="connsiteX273" fmla="*/ 6870411 w 21052572"/>
              <a:gd name="connsiteY273" fmla="*/ 6735439 h 8402012"/>
              <a:gd name="connsiteX274" fmla="*/ 6831721 w 21052572"/>
              <a:gd name="connsiteY274" fmla="*/ 6703199 h 8402012"/>
              <a:gd name="connsiteX275" fmla="*/ 6434573 w 21052572"/>
              <a:gd name="connsiteY275" fmla="*/ 6703199 h 8402012"/>
              <a:gd name="connsiteX276" fmla="*/ 6473264 w 21052572"/>
              <a:gd name="connsiteY276" fmla="*/ 6735439 h 8402012"/>
              <a:gd name="connsiteX277" fmla="*/ 6434573 w 21052572"/>
              <a:gd name="connsiteY277" fmla="*/ 6703199 h 8402012"/>
              <a:gd name="connsiteX278" fmla="*/ 8265779 w 21052572"/>
              <a:gd name="connsiteY278" fmla="*/ 6701949 h 8402012"/>
              <a:gd name="connsiteX279" fmla="*/ 8283741 w 21052572"/>
              <a:gd name="connsiteY279" fmla="*/ 6734055 h 8402012"/>
              <a:gd name="connsiteX280" fmla="*/ 8265779 w 21052572"/>
              <a:gd name="connsiteY280" fmla="*/ 6701949 h 8402012"/>
              <a:gd name="connsiteX281" fmla="*/ 7378379 w 21052572"/>
              <a:gd name="connsiteY281" fmla="*/ 6701949 h 8402012"/>
              <a:gd name="connsiteX282" fmla="*/ 7359115 w 21052572"/>
              <a:gd name="connsiteY282" fmla="*/ 6757793 h 8402012"/>
              <a:gd name="connsiteX283" fmla="*/ 7346273 w 21052572"/>
              <a:gd name="connsiteY283" fmla="*/ 6720564 h 8402012"/>
              <a:gd name="connsiteX284" fmla="*/ 7378379 w 21052572"/>
              <a:gd name="connsiteY284" fmla="*/ 6701949 h 8402012"/>
              <a:gd name="connsiteX285" fmla="*/ 8227862 w 21052572"/>
              <a:gd name="connsiteY285" fmla="*/ 6673512 h 8402012"/>
              <a:gd name="connsiteX286" fmla="*/ 8245824 w 21052572"/>
              <a:gd name="connsiteY286" fmla="*/ 6673512 h 8402012"/>
              <a:gd name="connsiteX287" fmla="*/ 8245824 w 21052572"/>
              <a:gd name="connsiteY287" fmla="*/ 6738782 h 8402012"/>
              <a:gd name="connsiteX288" fmla="*/ 8227862 w 21052572"/>
              <a:gd name="connsiteY288" fmla="*/ 6738782 h 8402012"/>
              <a:gd name="connsiteX289" fmla="*/ 8227862 w 21052572"/>
              <a:gd name="connsiteY289" fmla="*/ 6673512 h 8402012"/>
              <a:gd name="connsiteX290" fmla="*/ 7417366 w 21052572"/>
              <a:gd name="connsiteY290" fmla="*/ 6673512 h 8402012"/>
              <a:gd name="connsiteX291" fmla="*/ 7435328 w 21052572"/>
              <a:gd name="connsiteY291" fmla="*/ 6705618 h 8402012"/>
              <a:gd name="connsiteX292" fmla="*/ 7417366 w 21052572"/>
              <a:gd name="connsiteY292" fmla="*/ 6673512 h 8402012"/>
              <a:gd name="connsiteX293" fmla="*/ 6901578 w 21052572"/>
              <a:gd name="connsiteY293" fmla="*/ 6670960 h 8402012"/>
              <a:gd name="connsiteX294" fmla="*/ 6920924 w 21052572"/>
              <a:gd name="connsiteY294" fmla="*/ 6703199 h 8402012"/>
              <a:gd name="connsiteX295" fmla="*/ 6901578 w 21052572"/>
              <a:gd name="connsiteY295" fmla="*/ 6670960 h 8402012"/>
              <a:gd name="connsiteX296" fmla="*/ 6530226 w 21052572"/>
              <a:gd name="connsiteY296" fmla="*/ 6670960 h 8402012"/>
              <a:gd name="connsiteX297" fmla="*/ 6562471 w 21052572"/>
              <a:gd name="connsiteY297" fmla="*/ 6703199 h 8402012"/>
              <a:gd name="connsiteX298" fmla="*/ 6530226 w 21052572"/>
              <a:gd name="connsiteY298" fmla="*/ 6670960 h 8402012"/>
              <a:gd name="connsiteX299" fmla="*/ 7473745 w 21052572"/>
              <a:gd name="connsiteY299" fmla="*/ 6664909 h 8402012"/>
              <a:gd name="connsiteX300" fmla="*/ 7482726 w 21052572"/>
              <a:gd name="connsiteY300" fmla="*/ 6672134 h 8402012"/>
              <a:gd name="connsiteX301" fmla="*/ 7476739 w 21052572"/>
              <a:gd name="connsiteY301" fmla="*/ 6691399 h 8402012"/>
              <a:gd name="connsiteX302" fmla="*/ 7464764 w 21052572"/>
              <a:gd name="connsiteY302" fmla="*/ 6672134 h 8402012"/>
              <a:gd name="connsiteX303" fmla="*/ 7473745 w 21052572"/>
              <a:gd name="connsiteY303" fmla="*/ 6664909 h 8402012"/>
              <a:gd name="connsiteX304" fmla="*/ 7492690 w 21052572"/>
              <a:gd name="connsiteY304" fmla="*/ 6650186 h 8402012"/>
              <a:gd name="connsiteX305" fmla="*/ 7511136 w 21052572"/>
              <a:gd name="connsiteY305" fmla="*/ 6657236 h 8402012"/>
              <a:gd name="connsiteX306" fmla="*/ 7474244 w 21052572"/>
              <a:gd name="connsiteY306" fmla="*/ 6657236 h 8402012"/>
              <a:gd name="connsiteX307" fmla="*/ 7492690 w 21052572"/>
              <a:gd name="connsiteY307" fmla="*/ 6650186 h 8402012"/>
              <a:gd name="connsiteX308" fmla="*/ 6959614 w 21052572"/>
              <a:gd name="connsiteY308" fmla="*/ 6638720 h 8402012"/>
              <a:gd name="connsiteX309" fmla="*/ 6998304 w 21052572"/>
              <a:gd name="connsiteY309" fmla="*/ 6670960 h 8402012"/>
              <a:gd name="connsiteX310" fmla="*/ 6959614 w 21052572"/>
              <a:gd name="connsiteY310" fmla="*/ 6638720 h 8402012"/>
              <a:gd name="connsiteX311" fmla="*/ 7507300 w 21052572"/>
              <a:gd name="connsiteY311" fmla="*/ 6626078 h 8402012"/>
              <a:gd name="connsiteX312" fmla="*/ 7504216 w 21052572"/>
              <a:gd name="connsiteY312" fmla="*/ 6634870 h 8402012"/>
              <a:gd name="connsiteX313" fmla="*/ 7502681 w 21052572"/>
              <a:gd name="connsiteY313" fmla="*/ 6639244 h 8402012"/>
              <a:gd name="connsiteX314" fmla="*/ 7507470 w 21052572"/>
              <a:gd name="connsiteY314" fmla="*/ 6625594 h 8402012"/>
              <a:gd name="connsiteX315" fmla="*/ 7507300 w 21052572"/>
              <a:gd name="connsiteY315" fmla="*/ 6626078 h 8402012"/>
              <a:gd name="connsiteX316" fmla="*/ 7507403 w 21052572"/>
              <a:gd name="connsiteY316" fmla="*/ 6625784 h 8402012"/>
              <a:gd name="connsiteX317" fmla="*/ 7509878 w 21052572"/>
              <a:gd name="connsiteY317" fmla="*/ 6618728 h 8402012"/>
              <a:gd name="connsiteX318" fmla="*/ 7507470 w 21052572"/>
              <a:gd name="connsiteY318" fmla="*/ 6625594 h 8402012"/>
              <a:gd name="connsiteX319" fmla="*/ 7507823 w 21052572"/>
              <a:gd name="connsiteY319" fmla="*/ 6624587 h 8402012"/>
              <a:gd name="connsiteX320" fmla="*/ 7510236 w 21052572"/>
              <a:gd name="connsiteY320" fmla="*/ 6617708 h 8402012"/>
              <a:gd name="connsiteX321" fmla="*/ 7509878 w 21052572"/>
              <a:gd name="connsiteY321" fmla="*/ 6618728 h 8402012"/>
              <a:gd name="connsiteX322" fmla="*/ 7510118 w 21052572"/>
              <a:gd name="connsiteY322" fmla="*/ 6618044 h 8402012"/>
              <a:gd name="connsiteX323" fmla="*/ 7510236 w 21052572"/>
              <a:gd name="connsiteY323" fmla="*/ 6617708 h 8402012"/>
              <a:gd name="connsiteX324" fmla="*/ 7601148 w 21052572"/>
              <a:gd name="connsiteY324" fmla="*/ 6592935 h 8402012"/>
              <a:gd name="connsiteX325" fmla="*/ 7517524 w 21052572"/>
              <a:gd name="connsiteY325" fmla="*/ 6639204 h 8402012"/>
              <a:gd name="connsiteX326" fmla="*/ 7512164 w 21052572"/>
              <a:gd name="connsiteY326" fmla="*/ 6626790 h 8402012"/>
              <a:gd name="connsiteX327" fmla="*/ 7601148 w 21052572"/>
              <a:gd name="connsiteY327" fmla="*/ 6592935 h 8402012"/>
              <a:gd name="connsiteX328" fmla="*/ 6171250 w 21052572"/>
              <a:gd name="connsiteY328" fmla="*/ 6517284 h 8402012"/>
              <a:gd name="connsiteX329" fmla="*/ 6209943 w 21052572"/>
              <a:gd name="connsiteY329" fmla="*/ 6549524 h 8402012"/>
              <a:gd name="connsiteX330" fmla="*/ 6171250 w 21052572"/>
              <a:gd name="connsiteY330" fmla="*/ 6517284 h 8402012"/>
              <a:gd name="connsiteX331" fmla="*/ 7718890 w 21052572"/>
              <a:gd name="connsiteY331" fmla="*/ 6517098 h 8402012"/>
              <a:gd name="connsiteX332" fmla="*/ 7705765 w 21052572"/>
              <a:gd name="connsiteY332" fmla="*/ 6618706 h 8402012"/>
              <a:gd name="connsiteX333" fmla="*/ 7640138 w 21052572"/>
              <a:gd name="connsiteY333" fmla="*/ 6606005 h 8402012"/>
              <a:gd name="connsiteX334" fmla="*/ 7718890 w 21052572"/>
              <a:gd name="connsiteY334" fmla="*/ 6517098 h 8402012"/>
              <a:gd name="connsiteX335" fmla="*/ 7804924 w 21052572"/>
              <a:gd name="connsiteY335" fmla="*/ 6512359 h 8402012"/>
              <a:gd name="connsiteX336" fmla="*/ 7758629 w 21052572"/>
              <a:gd name="connsiteY336" fmla="*/ 6549251 h 8402012"/>
              <a:gd name="connsiteX337" fmla="*/ 7804924 w 21052572"/>
              <a:gd name="connsiteY337" fmla="*/ 6512359 h 8402012"/>
              <a:gd name="connsiteX338" fmla="*/ 8643876 w 21052572"/>
              <a:gd name="connsiteY338" fmla="*/ 6498140 h 8402012"/>
              <a:gd name="connsiteX339" fmla="*/ 8417452 w 21052572"/>
              <a:gd name="connsiteY339" fmla="*/ 6639255 h 8402012"/>
              <a:gd name="connsiteX340" fmla="*/ 8643876 w 21052572"/>
              <a:gd name="connsiteY340" fmla="*/ 6498140 h 8402012"/>
              <a:gd name="connsiteX341" fmla="*/ 6998304 w 21052572"/>
              <a:gd name="connsiteY341" fmla="*/ 6497941 h 8402012"/>
              <a:gd name="connsiteX342" fmla="*/ 6678035 w 21052572"/>
              <a:gd name="connsiteY342" fmla="*/ 6638720 h 8402012"/>
              <a:gd name="connsiteX343" fmla="*/ 6998304 w 21052572"/>
              <a:gd name="connsiteY343" fmla="*/ 6497941 h 8402012"/>
              <a:gd name="connsiteX344" fmla="*/ 6434573 w 21052572"/>
              <a:gd name="connsiteY344" fmla="*/ 6485045 h 8402012"/>
              <a:gd name="connsiteX345" fmla="*/ 6473264 w 21052572"/>
              <a:gd name="connsiteY345" fmla="*/ 6517284 h 8402012"/>
              <a:gd name="connsiteX346" fmla="*/ 6434573 w 21052572"/>
              <a:gd name="connsiteY346" fmla="*/ 6485045 h 8402012"/>
              <a:gd name="connsiteX347" fmla="*/ 7834466 w 21052572"/>
              <a:gd name="connsiteY347" fmla="*/ 6461630 h 8402012"/>
              <a:gd name="connsiteX348" fmla="*/ 7866575 w 21052572"/>
              <a:gd name="connsiteY348" fmla="*/ 6486225 h 8402012"/>
              <a:gd name="connsiteX349" fmla="*/ 7834466 w 21052572"/>
              <a:gd name="connsiteY349" fmla="*/ 6461630 h 8402012"/>
              <a:gd name="connsiteX350" fmla="*/ 6527810 w 21052572"/>
              <a:gd name="connsiteY350" fmla="*/ 6455626 h 8402012"/>
              <a:gd name="connsiteX351" fmla="*/ 6491536 w 21052572"/>
              <a:gd name="connsiteY351" fmla="*/ 6459253 h 8402012"/>
              <a:gd name="connsiteX352" fmla="*/ 6549574 w 21052572"/>
              <a:gd name="connsiteY352" fmla="*/ 6485045 h 8402012"/>
              <a:gd name="connsiteX353" fmla="*/ 6527810 w 21052572"/>
              <a:gd name="connsiteY353" fmla="*/ 6455626 h 8402012"/>
              <a:gd name="connsiteX354" fmla="*/ 8689650 w 21052572"/>
              <a:gd name="connsiteY354" fmla="*/ 6452844 h 8402012"/>
              <a:gd name="connsiteX355" fmla="*/ 8689155 w 21052572"/>
              <a:gd name="connsiteY355" fmla="*/ 6454383 h 8402012"/>
              <a:gd name="connsiteX356" fmla="*/ 8687615 w 21052572"/>
              <a:gd name="connsiteY356" fmla="*/ 6459167 h 8402012"/>
              <a:gd name="connsiteX357" fmla="*/ 8694544 w 21052572"/>
              <a:gd name="connsiteY357" fmla="*/ 6437633 h 8402012"/>
              <a:gd name="connsiteX358" fmla="*/ 8692773 w 21052572"/>
              <a:gd name="connsiteY358" fmla="*/ 6443139 h 8402012"/>
              <a:gd name="connsiteX359" fmla="*/ 8689650 w 21052572"/>
              <a:gd name="connsiteY359" fmla="*/ 6452844 h 8402012"/>
              <a:gd name="connsiteX360" fmla="*/ 8692351 w 21052572"/>
              <a:gd name="connsiteY360" fmla="*/ 6444447 h 8402012"/>
              <a:gd name="connsiteX361" fmla="*/ 8695193 w 21052572"/>
              <a:gd name="connsiteY361" fmla="*/ 6435616 h 8402012"/>
              <a:gd name="connsiteX362" fmla="*/ 8695075 w 21052572"/>
              <a:gd name="connsiteY362" fmla="*/ 6435984 h 8402012"/>
              <a:gd name="connsiteX363" fmla="*/ 8694544 w 21052572"/>
              <a:gd name="connsiteY363" fmla="*/ 6437633 h 8402012"/>
              <a:gd name="connsiteX364" fmla="*/ 8738701 w 21052572"/>
              <a:gd name="connsiteY364" fmla="*/ 6427044 h 8402012"/>
              <a:gd name="connsiteX365" fmla="*/ 8708156 w 21052572"/>
              <a:gd name="connsiteY365" fmla="*/ 6459150 h 8402012"/>
              <a:gd name="connsiteX366" fmla="*/ 8701837 w 21052572"/>
              <a:gd name="connsiteY366" fmla="*/ 6440957 h 8402012"/>
              <a:gd name="connsiteX367" fmla="*/ 8738701 w 21052572"/>
              <a:gd name="connsiteY367" fmla="*/ 6427044 h 8402012"/>
              <a:gd name="connsiteX368" fmla="*/ 6562471 w 21052572"/>
              <a:gd name="connsiteY368" fmla="*/ 6427013 h 8402012"/>
              <a:gd name="connsiteX369" fmla="*/ 6581817 w 21052572"/>
              <a:gd name="connsiteY369" fmla="*/ 6459253 h 8402012"/>
              <a:gd name="connsiteX370" fmla="*/ 6562471 w 21052572"/>
              <a:gd name="connsiteY370" fmla="*/ 6427013 h 8402012"/>
              <a:gd name="connsiteX371" fmla="*/ 8829238 w 21052572"/>
              <a:gd name="connsiteY371" fmla="*/ 6396940 h 8402012"/>
              <a:gd name="connsiteX372" fmla="*/ 8847698 w 21052572"/>
              <a:gd name="connsiteY372" fmla="*/ 6418240 h 8402012"/>
              <a:gd name="connsiteX373" fmla="*/ 8815592 w 21052572"/>
              <a:gd name="connsiteY373" fmla="*/ 6430654 h 8402012"/>
              <a:gd name="connsiteX374" fmla="*/ 8829238 w 21052572"/>
              <a:gd name="connsiteY374" fmla="*/ 6396940 h 8402012"/>
              <a:gd name="connsiteX375" fmla="*/ 6620000 w 21052572"/>
              <a:gd name="connsiteY375" fmla="*/ 6395849 h 8402012"/>
              <a:gd name="connsiteX376" fmla="*/ 6639344 w 21052572"/>
              <a:gd name="connsiteY376" fmla="*/ 6427013 h 8402012"/>
              <a:gd name="connsiteX377" fmla="*/ 6620000 w 21052572"/>
              <a:gd name="connsiteY377" fmla="*/ 6395849 h 8402012"/>
              <a:gd name="connsiteX378" fmla="*/ 7943480 w 21052572"/>
              <a:gd name="connsiteY378" fmla="*/ 6393865 h 8402012"/>
              <a:gd name="connsiteX379" fmla="*/ 7975550 w 21052572"/>
              <a:gd name="connsiteY379" fmla="*/ 6420408 h 8402012"/>
              <a:gd name="connsiteX380" fmla="*/ 7943480 w 21052572"/>
              <a:gd name="connsiteY380" fmla="*/ 6459117 h 8402012"/>
              <a:gd name="connsiteX381" fmla="*/ 7943480 w 21052572"/>
              <a:gd name="connsiteY381" fmla="*/ 6393865 h 8402012"/>
              <a:gd name="connsiteX382" fmla="*/ 8879017 w 21052572"/>
              <a:gd name="connsiteY382" fmla="*/ 6369515 h 8402012"/>
              <a:gd name="connsiteX383" fmla="*/ 8904612 w 21052572"/>
              <a:gd name="connsiteY383" fmla="*/ 6381486 h 8402012"/>
              <a:gd name="connsiteX384" fmla="*/ 8862729 w 21052572"/>
              <a:gd name="connsiteY384" fmla="*/ 6392259 h 8402012"/>
              <a:gd name="connsiteX385" fmla="*/ 8853277 w 21052572"/>
              <a:gd name="connsiteY385" fmla="*/ 6384965 h 8402012"/>
              <a:gd name="connsiteX386" fmla="*/ 8853053 w 21052572"/>
              <a:gd name="connsiteY386" fmla="*/ 6391814 h 8402012"/>
              <a:gd name="connsiteX387" fmla="*/ 8850592 w 21052572"/>
              <a:gd name="connsiteY387" fmla="*/ 6411797 h 8402012"/>
              <a:gd name="connsiteX388" fmla="*/ 8844029 w 21052572"/>
              <a:gd name="connsiteY388" fmla="*/ 6393351 h 8402012"/>
              <a:gd name="connsiteX389" fmla="*/ 8847311 w 21052572"/>
              <a:gd name="connsiteY389" fmla="*/ 6384897 h 8402012"/>
              <a:gd name="connsiteX390" fmla="*/ 8849645 w 21052572"/>
              <a:gd name="connsiteY390" fmla="*/ 6382163 h 8402012"/>
              <a:gd name="connsiteX391" fmla="*/ 8848768 w 21052572"/>
              <a:gd name="connsiteY391" fmla="*/ 6381486 h 8402012"/>
              <a:gd name="connsiteX392" fmla="*/ 8879017 w 21052572"/>
              <a:gd name="connsiteY392" fmla="*/ 6369515 h 8402012"/>
              <a:gd name="connsiteX393" fmla="*/ 8056234 w 21052572"/>
              <a:gd name="connsiteY393" fmla="*/ 6365428 h 8402012"/>
              <a:gd name="connsiteX394" fmla="*/ 8038272 w 21052572"/>
              <a:gd name="connsiteY394" fmla="*/ 6397537 h 8402012"/>
              <a:gd name="connsiteX395" fmla="*/ 8056234 w 21052572"/>
              <a:gd name="connsiteY395" fmla="*/ 6365428 h 8402012"/>
              <a:gd name="connsiteX396" fmla="*/ 622265 w 21052572"/>
              <a:gd name="connsiteY396" fmla="*/ 6344265 h 8402012"/>
              <a:gd name="connsiteX397" fmla="*/ 686749 w 21052572"/>
              <a:gd name="connsiteY397" fmla="*/ 6472149 h 8402012"/>
              <a:gd name="connsiteX398" fmla="*/ 737259 w 21052572"/>
              <a:gd name="connsiteY398" fmla="*/ 6440984 h 8402012"/>
              <a:gd name="connsiteX399" fmla="*/ 622265 w 21052572"/>
              <a:gd name="connsiteY399" fmla="*/ 6344265 h 8402012"/>
              <a:gd name="connsiteX400" fmla="*/ 8999387 w 21052572"/>
              <a:gd name="connsiteY400" fmla="*/ 6313289 h 8402012"/>
              <a:gd name="connsiteX401" fmla="*/ 8918284 w 21052572"/>
              <a:gd name="connsiteY401" fmla="*/ 6364361 h 8402012"/>
              <a:gd name="connsiteX402" fmla="*/ 8907470 w 21052572"/>
              <a:gd name="connsiteY402" fmla="*/ 6347975 h 8402012"/>
              <a:gd name="connsiteX403" fmla="*/ 8907470 w 21052572"/>
              <a:gd name="connsiteY403" fmla="*/ 6383360 h 8402012"/>
              <a:gd name="connsiteX404" fmla="*/ 8900907 w 21052572"/>
              <a:gd name="connsiteY404" fmla="*/ 6364914 h 8402012"/>
              <a:gd name="connsiteX405" fmla="*/ 8907122 w 21052572"/>
              <a:gd name="connsiteY405" fmla="*/ 6347447 h 8402012"/>
              <a:gd name="connsiteX406" fmla="*/ 8905645 w 21052572"/>
              <a:gd name="connsiteY406" fmla="*/ 6345209 h 8402012"/>
              <a:gd name="connsiteX407" fmla="*/ 8999387 w 21052572"/>
              <a:gd name="connsiteY407" fmla="*/ 6313289 h 8402012"/>
              <a:gd name="connsiteX408" fmla="*/ 7415298 w 21052572"/>
              <a:gd name="connsiteY408" fmla="*/ 6299130 h 8402012"/>
              <a:gd name="connsiteX409" fmla="*/ 7357262 w 21052572"/>
              <a:gd name="connsiteY409" fmla="*/ 6344265 h 8402012"/>
              <a:gd name="connsiteX410" fmla="*/ 7415298 w 21052572"/>
              <a:gd name="connsiteY410" fmla="*/ 6331369 h 8402012"/>
              <a:gd name="connsiteX411" fmla="*/ 7415298 w 21052572"/>
              <a:gd name="connsiteY411" fmla="*/ 6299130 h 8402012"/>
              <a:gd name="connsiteX412" fmla="*/ 564229 w 21052572"/>
              <a:gd name="connsiteY412" fmla="*/ 6299130 h 8402012"/>
              <a:gd name="connsiteX413" fmla="*/ 583570 w 21052572"/>
              <a:gd name="connsiteY413" fmla="*/ 6331369 h 8402012"/>
              <a:gd name="connsiteX414" fmla="*/ 564229 w 21052572"/>
              <a:gd name="connsiteY414" fmla="*/ 6299130 h 8402012"/>
              <a:gd name="connsiteX415" fmla="*/ 6879379 w 21052572"/>
              <a:gd name="connsiteY415" fmla="*/ 6282003 h 8402012"/>
              <a:gd name="connsiteX416" fmla="*/ 6747892 w 21052572"/>
              <a:gd name="connsiteY416" fmla="*/ 6363609 h 8402012"/>
              <a:gd name="connsiteX417" fmla="*/ 6696306 w 21052572"/>
              <a:gd name="connsiteY417" fmla="*/ 6363609 h 8402012"/>
              <a:gd name="connsiteX418" fmla="*/ 6767238 w 21052572"/>
              <a:gd name="connsiteY418" fmla="*/ 6363609 h 8402012"/>
              <a:gd name="connsiteX419" fmla="*/ 6901578 w 21052572"/>
              <a:gd name="connsiteY419" fmla="*/ 6299130 h 8402012"/>
              <a:gd name="connsiteX420" fmla="*/ 6879379 w 21052572"/>
              <a:gd name="connsiteY420" fmla="*/ 6282003 h 8402012"/>
              <a:gd name="connsiteX421" fmla="*/ 8154840 w 21052572"/>
              <a:gd name="connsiteY421" fmla="*/ 6281133 h 8402012"/>
              <a:gd name="connsiteX422" fmla="*/ 8168351 w 21052572"/>
              <a:gd name="connsiteY422" fmla="*/ 6281729 h 8402012"/>
              <a:gd name="connsiteX423" fmla="*/ 8193630 w 21052572"/>
              <a:gd name="connsiteY423" fmla="*/ 6332582 h 8402012"/>
              <a:gd name="connsiteX424" fmla="*/ 8136753 w 21052572"/>
              <a:gd name="connsiteY424" fmla="*/ 6364366 h 8402012"/>
              <a:gd name="connsiteX425" fmla="*/ 8118848 w 21052572"/>
              <a:gd name="connsiteY425" fmla="*/ 6300799 h 8402012"/>
              <a:gd name="connsiteX426" fmla="*/ 8154840 w 21052572"/>
              <a:gd name="connsiteY426" fmla="*/ 6281133 h 8402012"/>
              <a:gd name="connsiteX427" fmla="*/ 7504366 w 21052572"/>
              <a:gd name="connsiteY427" fmla="*/ 6265278 h 8402012"/>
              <a:gd name="connsiteX428" fmla="*/ 7473333 w 21052572"/>
              <a:gd name="connsiteY428" fmla="*/ 6273338 h 8402012"/>
              <a:gd name="connsiteX429" fmla="*/ 7512024 w 21052572"/>
              <a:gd name="connsiteY429" fmla="*/ 6286234 h 8402012"/>
              <a:gd name="connsiteX430" fmla="*/ 7504366 w 21052572"/>
              <a:gd name="connsiteY430" fmla="*/ 6265278 h 8402012"/>
              <a:gd name="connsiteX431" fmla="*/ 9126779 w 21052572"/>
              <a:gd name="connsiteY431" fmla="*/ 6248991 h 8402012"/>
              <a:gd name="connsiteX432" fmla="*/ 9136866 w 21052572"/>
              <a:gd name="connsiteY432" fmla="*/ 6255359 h 8402012"/>
              <a:gd name="connsiteX433" fmla="*/ 9099974 w 21052572"/>
              <a:gd name="connsiteY433" fmla="*/ 6274318 h 8402012"/>
              <a:gd name="connsiteX434" fmla="*/ 9126779 w 21052572"/>
              <a:gd name="connsiteY434" fmla="*/ 6248991 h 8402012"/>
              <a:gd name="connsiteX435" fmla="*/ 6715650 w 21052572"/>
              <a:gd name="connsiteY435" fmla="*/ 6241099 h 8402012"/>
              <a:gd name="connsiteX436" fmla="*/ 6734996 w 21052572"/>
              <a:gd name="connsiteY436" fmla="*/ 6273338 h 8402012"/>
              <a:gd name="connsiteX437" fmla="*/ 6715650 w 21052572"/>
              <a:gd name="connsiteY437" fmla="*/ 6241099 h 8402012"/>
              <a:gd name="connsiteX438" fmla="*/ 9126317 w 21052572"/>
              <a:gd name="connsiteY438" fmla="*/ 6233591 h 8402012"/>
              <a:gd name="connsiteX439" fmla="*/ 9125212 w 21052572"/>
              <a:gd name="connsiteY439" fmla="*/ 6236733 h 8402012"/>
              <a:gd name="connsiteX440" fmla="*/ 9123672 w 21052572"/>
              <a:gd name="connsiteY440" fmla="*/ 6241107 h 8402012"/>
              <a:gd name="connsiteX441" fmla="*/ 9130440 w 21052572"/>
              <a:gd name="connsiteY441" fmla="*/ 6221873 h 8402012"/>
              <a:gd name="connsiteX442" fmla="*/ 9128830 w 21052572"/>
              <a:gd name="connsiteY442" fmla="*/ 6226450 h 8402012"/>
              <a:gd name="connsiteX443" fmla="*/ 9126317 w 21052572"/>
              <a:gd name="connsiteY443" fmla="*/ 6233591 h 8402012"/>
              <a:gd name="connsiteX444" fmla="*/ 9128408 w 21052572"/>
              <a:gd name="connsiteY444" fmla="*/ 6227647 h 8402012"/>
              <a:gd name="connsiteX445" fmla="*/ 9131250 w 21052572"/>
              <a:gd name="connsiteY445" fmla="*/ 6219571 h 8402012"/>
              <a:gd name="connsiteX446" fmla="*/ 9131132 w 21052572"/>
              <a:gd name="connsiteY446" fmla="*/ 6219907 h 8402012"/>
              <a:gd name="connsiteX447" fmla="*/ 9130440 w 21052572"/>
              <a:gd name="connsiteY447" fmla="*/ 6221873 h 8402012"/>
              <a:gd name="connsiteX448" fmla="*/ 7581880 w 21052572"/>
              <a:gd name="connsiteY448" fmla="*/ 6209934 h 8402012"/>
              <a:gd name="connsiteX449" fmla="*/ 7601226 w 21052572"/>
              <a:gd name="connsiteY449" fmla="*/ 6241099 h 8402012"/>
              <a:gd name="connsiteX450" fmla="*/ 7581880 w 21052572"/>
              <a:gd name="connsiteY450" fmla="*/ 6209934 h 8402012"/>
              <a:gd name="connsiteX451" fmla="*/ 9226875 w 21052572"/>
              <a:gd name="connsiteY451" fmla="*/ 6209017 h 8402012"/>
              <a:gd name="connsiteX452" fmla="*/ 9226875 w 21052572"/>
              <a:gd name="connsiteY452" fmla="*/ 6274269 h 8402012"/>
              <a:gd name="connsiteX453" fmla="*/ 9144326 w 21052572"/>
              <a:gd name="connsiteY453" fmla="*/ 6241090 h 8402012"/>
              <a:gd name="connsiteX454" fmla="*/ 9137894 w 21052572"/>
              <a:gd name="connsiteY454" fmla="*/ 6228925 h 8402012"/>
              <a:gd name="connsiteX455" fmla="*/ 9226875 w 21052572"/>
              <a:gd name="connsiteY455" fmla="*/ 6209017 h 8402012"/>
              <a:gd name="connsiteX456" fmla="*/ 8340564 w 21052572"/>
              <a:gd name="connsiteY456" fmla="*/ 6209017 h 8402012"/>
              <a:gd name="connsiteX457" fmla="*/ 8322657 w 21052572"/>
              <a:gd name="connsiteY457" fmla="*/ 6241087 h 8402012"/>
              <a:gd name="connsiteX458" fmla="*/ 8340564 w 21052572"/>
              <a:gd name="connsiteY458" fmla="*/ 6209017 h 8402012"/>
              <a:gd name="connsiteX459" fmla="*/ 6920924 w 21052572"/>
              <a:gd name="connsiteY459" fmla="*/ 6164798 h 8402012"/>
              <a:gd name="connsiteX460" fmla="*/ 6793031 w 21052572"/>
              <a:gd name="connsiteY460" fmla="*/ 6241099 h 8402012"/>
              <a:gd name="connsiteX461" fmla="*/ 6920924 w 21052572"/>
              <a:gd name="connsiteY461" fmla="*/ 6164798 h 8402012"/>
              <a:gd name="connsiteX462" fmla="*/ 7774257 w 21052572"/>
              <a:gd name="connsiteY462" fmla="*/ 6119663 h 8402012"/>
              <a:gd name="connsiteX463" fmla="*/ 7678606 w 21052572"/>
              <a:gd name="connsiteY463" fmla="*/ 6184142 h 8402012"/>
              <a:gd name="connsiteX464" fmla="*/ 7774257 w 21052572"/>
              <a:gd name="connsiteY464" fmla="*/ 6151902 h 8402012"/>
              <a:gd name="connsiteX465" fmla="*/ 7774257 w 21052572"/>
              <a:gd name="connsiteY465" fmla="*/ 6119663 h 8402012"/>
              <a:gd name="connsiteX466" fmla="*/ 8455372 w 21052572"/>
              <a:gd name="connsiteY466" fmla="*/ 6118961 h 8402012"/>
              <a:gd name="connsiteX467" fmla="*/ 8482672 w 21052572"/>
              <a:gd name="connsiteY467" fmla="*/ 6145069 h 8402012"/>
              <a:gd name="connsiteX468" fmla="*/ 8455372 w 21052572"/>
              <a:gd name="connsiteY468" fmla="*/ 6184231 h 8402012"/>
              <a:gd name="connsiteX469" fmla="*/ 8455372 w 21052572"/>
              <a:gd name="connsiteY469" fmla="*/ 6118961 h 8402012"/>
              <a:gd name="connsiteX470" fmla="*/ 8545423 w 21052572"/>
              <a:gd name="connsiteY470" fmla="*/ 6085782 h 8402012"/>
              <a:gd name="connsiteX471" fmla="*/ 8563385 w 21052572"/>
              <a:gd name="connsiteY471" fmla="*/ 6117888 h 8402012"/>
              <a:gd name="connsiteX472" fmla="*/ 8545423 w 21052572"/>
              <a:gd name="connsiteY472" fmla="*/ 6085782 h 8402012"/>
              <a:gd name="connsiteX473" fmla="*/ 7033386 w 21052572"/>
              <a:gd name="connsiteY473" fmla="*/ 6084385 h 8402012"/>
              <a:gd name="connsiteX474" fmla="*/ 7023695 w 21052572"/>
              <a:gd name="connsiteY474" fmla="*/ 6085207 h 8402012"/>
              <a:gd name="connsiteX475" fmla="*/ 7017649 w 21052572"/>
              <a:gd name="connsiteY475" fmla="*/ 6100319 h 8402012"/>
              <a:gd name="connsiteX476" fmla="*/ 6966062 w 21052572"/>
              <a:gd name="connsiteY476" fmla="*/ 6119663 h 8402012"/>
              <a:gd name="connsiteX477" fmla="*/ 6972510 w 21052572"/>
              <a:gd name="connsiteY477" fmla="*/ 6151902 h 8402012"/>
              <a:gd name="connsiteX478" fmla="*/ 7011200 w 21052572"/>
              <a:gd name="connsiteY478" fmla="*/ 6126111 h 8402012"/>
              <a:gd name="connsiteX479" fmla="*/ 7056339 w 21052572"/>
              <a:gd name="connsiteY479" fmla="*/ 6119663 h 8402012"/>
              <a:gd name="connsiteX480" fmla="*/ 7033386 w 21052572"/>
              <a:gd name="connsiteY480" fmla="*/ 6084385 h 8402012"/>
              <a:gd name="connsiteX481" fmla="*/ 9496976 w 21052572"/>
              <a:gd name="connsiteY481" fmla="*/ 6057344 h 8402012"/>
              <a:gd name="connsiteX482" fmla="*/ 9469676 w 21052572"/>
              <a:gd name="connsiteY482" fmla="*/ 6089450 h 8402012"/>
              <a:gd name="connsiteX483" fmla="*/ 9496976 w 21052572"/>
              <a:gd name="connsiteY483" fmla="*/ 6057344 h 8402012"/>
              <a:gd name="connsiteX484" fmla="*/ 8602300 w 21052572"/>
              <a:gd name="connsiteY484" fmla="*/ 6057344 h 8402012"/>
              <a:gd name="connsiteX485" fmla="*/ 8620262 w 21052572"/>
              <a:gd name="connsiteY485" fmla="*/ 6089450 h 8402012"/>
              <a:gd name="connsiteX486" fmla="*/ 8602300 w 21052572"/>
              <a:gd name="connsiteY486" fmla="*/ 6057344 h 8402012"/>
              <a:gd name="connsiteX487" fmla="*/ 7909672 w 21052572"/>
              <a:gd name="connsiteY487" fmla="*/ 6035840 h 8402012"/>
              <a:gd name="connsiteX488" fmla="*/ 7800050 w 21052572"/>
              <a:gd name="connsiteY488" fmla="*/ 6087423 h 8402012"/>
              <a:gd name="connsiteX489" fmla="*/ 7870982 w 21052572"/>
              <a:gd name="connsiteY489" fmla="*/ 6087423 h 8402012"/>
              <a:gd name="connsiteX490" fmla="*/ 7909672 w 21052572"/>
              <a:gd name="connsiteY490" fmla="*/ 6055184 h 8402012"/>
              <a:gd name="connsiteX491" fmla="*/ 7909672 w 21052572"/>
              <a:gd name="connsiteY491" fmla="*/ 6035840 h 8402012"/>
              <a:gd name="connsiteX492" fmla="*/ 564229 w 21052572"/>
              <a:gd name="connsiteY492" fmla="*/ 6024019 h 8402012"/>
              <a:gd name="connsiteX493" fmla="*/ 557782 w 21052572"/>
              <a:gd name="connsiteY493" fmla="*/ 6087423 h 8402012"/>
              <a:gd name="connsiteX494" fmla="*/ 544887 w 21052572"/>
              <a:gd name="connsiteY494" fmla="*/ 6184142 h 8402012"/>
              <a:gd name="connsiteX495" fmla="*/ 775945 w 21052572"/>
              <a:gd name="connsiteY495" fmla="*/ 6382953 h 8402012"/>
              <a:gd name="connsiteX496" fmla="*/ 743708 w 21052572"/>
              <a:gd name="connsiteY496" fmla="*/ 6331369 h 8402012"/>
              <a:gd name="connsiteX497" fmla="*/ 667405 w 21052572"/>
              <a:gd name="connsiteY497" fmla="*/ 6235725 h 8402012"/>
              <a:gd name="connsiteX498" fmla="*/ 564229 w 21052572"/>
              <a:gd name="connsiteY498" fmla="*/ 6024019 h 8402012"/>
              <a:gd name="connsiteX499" fmla="*/ 8696596 w 21052572"/>
              <a:gd name="connsiteY499" fmla="*/ 6013265 h 8402012"/>
              <a:gd name="connsiteX500" fmla="*/ 8705577 w 21052572"/>
              <a:gd name="connsiteY500" fmla="*/ 6023218 h 8402012"/>
              <a:gd name="connsiteX501" fmla="*/ 8699590 w 21052572"/>
              <a:gd name="connsiteY501" fmla="*/ 6042017 h 8402012"/>
              <a:gd name="connsiteX502" fmla="*/ 8687615 w 21052572"/>
              <a:gd name="connsiteY502" fmla="*/ 6023218 h 8402012"/>
              <a:gd name="connsiteX503" fmla="*/ 8696596 w 21052572"/>
              <a:gd name="connsiteY503" fmla="*/ 6013265 h 8402012"/>
              <a:gd name="connsiteX504" fmla="*/ 7232998 w 21052572"/>
              <a:gd name="connsiteY504" fmla="*/ 6003264 h 8402012"/>
              <a:gd name="connsiteX505" fmla="*/ 7171335 w 21052572"/>
              <a:gd name="connsiteY505" fmla="*/ 6030467 h 8402012"/>
              <a:gd name="connsiteX506" fmla="*/ 7095029 w 21052572"/>
              <a:gd name="connsiteY506" fmla="*/ 6087423 h 8402012"/>
              <a:gd name="connsiteX507" fmla="*/ 7164886 w 21052572"/>
              <a:gd name="connsiteY507" fmla="*/ 6048736 h 8402012"/>
              <a:gd name="connsiteX508" fmla="*/ 7216474 w 21052572"/>
              <a:gd name="connsiteY508" fmla="*/ 6024019 h 8402012"/>
              <a:gd name="connsiteX509" fmla="*/ 7242267 w 21052572"/>
              <a:gd name="connsiteY509" fmla="*/ 6024019 h 8402012"/>
              <a:gd name="connsiteX510" fmla="*/ 7232998 w 21052572"/>
              <a:gd name="connsiteY510" fmla="*/ 6003264 h 8402012"/>
              <a:gd name="connsiteX511" fmla="*/ 8725009 w 21052572"/>
              <a:gd name="connsiteY511" fmla="*/ 6001748 h 8402012"/>
              <a:gd name="connsiteX512" fmla="*/ 8738701 w 21052572"/>
              <a:gd name="connsiteY512" fmla="*/ 6021731 h 8402012"/>
              <a:gd name="connsiteX513" fmla="*/ 8701837 w 21052572"/>
              <a:gd name="connsiteY513" fmla="*/ 6009433 h 8402012"/>
              <a:gd name="connsiteX514" fmla="*/ 8725009 w 21052572"/>
              <a:gd name="connsiteY514" fmla="*/ 6001748 h 8402012"/>
              <a:gd name="connsiteX515" fmla="*/ 9696114 w 21052572"/>
              <a:gd name="connsiteY515" fmla="*/ 5963957 h 8402012"/>
              <a:gd name="connsiteX516" fmla="*/ 9664005 w 21052572"/>
              <a:gd name="connsiteY516" fmla="*/ 5994700 h 8402012"/>
              <a:gd name="connsiteX517" fmla="*/ 9696114 w 21052572"/>
              <a:gd name="connsiteY517" fmla="*/ 5963957 h 8402012"/>
              <a:gd name="connsiteX518" fmla="*/ 19597496 w 21052572"/>
              <a:gd name="connsiteY518" fmla="*/ 5934112 h 8402012"/>
              <a:gd name="connsiteX519" fmla="*/ 19579536 w 21052572"/>
              <a:gd name="connsiteY519" fmla="*/ 5966218 h 8402012"/>
              <a:gd name="connsiteX520" fmla="*/ 19597496 w 21052572"/>
              <a:gd name="connsiteY520" fmla="*/ 5934112 h 8402012"/>
              <a:gd name="connsiteX521" fmla="*/ 19488484 w 21052572"/>
              <a:gd name="connsiteY521" fmla="*/ 5934112 h 8402012"/>
              <a:gd name="connsiteX522" fmla="*/ 19470520 w 21052572"/>
              <a:gd name="connsiteY522" fmla="*/ 5966218 h 8402012"/>
              <a:gd name="connsiteX523" fmla="*/ 19488484 w 21052572"/>
              <a:gd name="connsiteY523" fmla="*/ 5934112 h 8402012"/>
              <a:gd name="connsiteX524" fmla="*/ 9753060 w 21052572"/>
              <a:gd name="connsiteY524" fmla="*/ 5934112 h 8402012"/>
              <a:gd name="connsiteX525" fmla="*/ 9735098 w 21052572"/>
              <a:gd name="connsiteY525" fmla="*/ 5966218 h 8402012"/>
              <a:gd name="connsiteX526" fmla="*/ 9753060 w 21052572"/>
              <a:gd name="connsiteY526" fmla="*/ 5934112 h 8402012"/>
              <a:gd name="connsiteX527" fmla="*/ 19450568 w 21052572"/>
              <a:gd name="connsiteY527" fmla="*/ 5900933 h 8402012"/>
              <a:gd name="connsiteX528" fmla="*/ 19432604 w 21052572"/>
              <a:gd name="connsiteY528" fmla="*/ 5933042 h 8402012"/>
              <a:gd name="connsiteX529" fmla="*/ 19450568 w 21052572"/>
              <a:gd name="connsiteY529" fmla="*/ 5900933 h 8402012"/>
              <a:gd name="connsiteX530" fmla="*/ 7661679 w 21052572"/>
              <a:gd name="connsiteY530" fmla="*/ 5898284 h 8402012"/>
              <a:gd name="connsiteX531" fmla="*/ 7639916 w 21052572"/>
              <a:gd name="connsiteY531" fmla="*/ 5933748 h 8402012"/>
              <a:gd name="connsiteX532" fmla="*/ 7697951 w 21052572"/>
              <a:gd name="connsiteY532" fmla="*/ 5901508 h 8402012"/>
              <a:gd name="connsiteX533" fmla="*/ 7661679 w 21052572"/>
              <a:gd name="connsiteY533" fmla="*/ 5898284 h 8402012"/>
              <a:gd name="connsiteX534" fmla="*/ 7492678 w 21052572"/>
              <a:gd name="connsiteY534" fmla="*/ 5869269 h 8402012"/>
              <a:gd name="connsiteX535" fmla="*/ 7473333 w 21052572"/>
              <a:gd name="connsiteY535" fmla="*/ 5901508 h 8402012"/>
              <a:gd name="connsiteX536" fmla="*/ 7492678 w 21052572"/>
              <a:gd name="connsiteY536" fmla="*/ 5869269 h 8402012"/>
              <a:gd name="connsiteX537" fmla="*/ 7434643 w 21052572"/>
              <a:gd name="connsiteY537" fmla="*/ 5869269 h 8402012"/>
              <a:gd name="connsiteX538" fmla="*/ 7331469 w 21052572"/>
              <a:gd name="connsiteY538" fmla="*/ 5927300 h 8402012"/>
              <a:gd name="connsiteX539" fmla="*/ 7280957 w 21052572"/>
              <a:gd name="connsiteY539" fmla="*/ 5959540 h 8402012"/>
              <a:gd name="connsiteX540" fmla="*/ 7268060 w 21052572"/>
              <a:gd name="connsiteY540" fmla="*/ 5991779 h 8402012"/>
              <a:gd name="connsiteX541" fmla="*/ 7325021 w 21052572"/>
              <a:gd name="connsiteY541" fmla="*/ 5959540 h 8402012"/>
              <a:gd name="connsiteX542" fmla="*/ 7434643 w 21052572"/>
              <a:gd name="connsiteY542" fmla="*/ 5933748 h 8402012"/>
              <a:gd name="connsiteX543" fmla="*/ 7434643 w 21052572"/>
              <a:gd name="connsiteY543" fmla="*/ 5869269 h 8402012"/>
              <a:gd name="connsiteX544" fmla="*/ 19526400 w 21052572"/>
              <a:gd name="connsiteY544" fmla="*/ 5867755 h 8402012"/>
              <a:gd name="connsiteX545" fmla="*/ 19508440 w 21052572"/>
              <a:gd name="connsiteY545" fmla="*/ 5899861 h 8402012"/>
              <a:gd name="connsiteX546" fmla="*/ 19526400 w 21052572"/>
              <a:gd name="connsiteY546" fmla="*/ 5867755 h 8402012"/>
              <a:gd name="connsiteX547" fmla="*/ 19412648 w 21052572"/>
              <a:gd name="connsiteY547" fmla="*/ 5867755 h 8402012"/>
              <a:gd name="connsiteX548" fmla="*/ 19394688 w 21052572"/>
              <a:gd name="connsiteY548" fmla="*/ 5899861 h 8402012"/>
              <a:gd name="connsiteX549" fmla="*/ 19412648 w 21052572"/>
              <a:gd name="connsiteY549" fmla="*/ 5867755 h 8402012"/>
              <a:gd name="connsiteX550" fmla="*/ 9847855 w 21052572"/>
              <a:gd name="connsiteY550" fmla="*/ 5867755 h 8402012"/>
              <a:gd name="connsiteX551" fmla="*/ 9829893 w 21052572"/>
              <a:gd name="connsiteY551" fmla="*/ 5899861 h 8402012"/>
              <a:gd name="connsiteX552" fmla="*/ 9847855 w 21052572"/>
              <a:gd name="connsiteY552" fmla="*/ 5867755 h 8402012"/>
              <a:gd name="connsiteX553" fmla="*/ 7753417 w 21052572"/>
              <a:gd name="connsiteY553" fmla="*/ 5863425 h 8402012"/>
              <a:gd name="connsiteX554" fmla="*/ 7717296 w 21052572"/>
              <a:gd name="connsiteY554" fmla="*/ 5901508 h 8402012"/>
              <a:gd name="connsiteX555" fmla="*/ 7767808 w 21052572"/>
              <a:gd name="connsiteY555" fmla="*/ 5875717 h 8402012"/>
              <a:gd name="connsiteX556" fmla="*/ 7753417 w 21052572"/>
              <a:gd name="connsiteY556" fmla="*/ 5863425 h 8402012"/>
              <a:gd name="connsiteX557" fmla="*/ 9904733 w 21052572"/>
              <a:gd name="connsiteY557" fmla="*/ 5839317 h 8402012"/>
              <a:gd name="connsiteX558" fmla="*/ 9886771 w 21052572"/>
              <a:gd name="connsiteY558" fmla="*/ 5871423 h 8402012"/>
              <a:gd name="connsiteX559" fmla="*/ 9904733 w 21052572"/>
              <a:gd name="connsiteY559" fmla="*/ 5839317 h 8402012"/>
              <a:gd name="connsiteX560" fmla="*/ 7512024 w 21052572"/>
              <a:gd name="connsiteY560" fmla="*/ 5837029 h 8402012"/>
              <a:gd name="connsiteX561" fmla="*/ 7543190 w 21052572"/>
              <a:gd name="connsiteY561" fmla="*/ 5869269 h 8402012"/>
              <a:gd name="connsiteX562" fmla="*/ 7512024 w 21052572"/>
              <a:gd name="connsiteY562" fmla="*/ 5837029 h 8402012"/>
              <a:gd name="connsiteX563" fmla="*/ 7568984 w 21052572"/>
              <a:gd name="connsiteY563" fmla="*/ 5811238 h 8402012"/>
              <a:gd name="connsiteX564" fmla="*/ 7601226 w 21052572"/>
              <a:gd name="connsiteY564" fmla="*/ 5837029 h 8402012"/>
              <a:gd name="connsiteX565" fmla="*/ 7568984 w 21052572"/>
              <a:gd name="connsiteY565" fmla="*/ 5811238 h 8402012"/>
              <a:gd name="connsiteX566" fmla="*/ 7318572 w 21052572"/>
              <a:gd name="connsiteY566" fmla="*/ 5811238 h 8402012"/>
              <a:gd name="connsiteX567" fmla="*/ 7337918 w 21052572"/>
              <a:gd name="connsiteY567" fmla="*/ 5837029 h 8402012"/>
              <a:gd name="connsiteX568" fmla="*/ 7318572 w 21052572"/>
              <a:gd name="connsiteY568" fmla="*/ 5811238 h 8402012"/>
              <a:gd name="connsiteX569" fmla="*/ 507270 w 21052572"/>
              <a:gd name="connsiteY569" fmla="*/ 5811238 h 8402012"/>
              <a:gd name="connsiteX570" fmla="*/ 526613 w 21052572"/>
              <a:gd name="connsiteY570" fmla="*/ 5837029 h 8402012"/>
              <a:gd name="connsiteX571" fmla="*/ 507270 w 21052572"/>
              <a:gd name="connsiteY571" fmla="*/ 5811238 h 8402012"/>
              <a:gd name="connsiteX572" fmla="*/ 9975826 w 21052572"/>
              <a:gd name="connsiteY572" fmla="*/ 5810880 h 8402012"/>
              <a:gd name="connsiteX573" fmla="*/ 9957864 w 21052572"/>
              <a:gd name="connsiteY573" fmla="*/ 5838180 h 8402012"/>
              <a:gd name="connsiteX574" fmla="*/ 9975826 w 21052572"/>
              <a:gd name="connsiteY574" fmla="*/ 5810880 h 8402012"/>
              <a:gd name="connsiteX575" fmla="*/ 19331148 w 21052572"/>
              <a:gd name="connsiteY575" fmla="*/ 5810877 h 8402012"/>
              <a:gd name="connsiteX576" fmla="*/ 19355744 w 21052572"/>
              <a:gd name="connsiteY576" fmla="*/ 5824790 h 8402012"/>
              <a:gd name="connsiteX577" fmla="*/ 19318852 w 21052572"/>
              <a:gd name="connsiteY577" fmla="*/ 5824790 h 8402012"/>
              <a:gd name="connsiteX578" fmla="*/ 19331148 w 21052572"/>
              <a:gd name="connsiteY578" fmla="*/ 5810877 h 8402012"/>
              <a:gd name="connsiteX579" fmla="*/ 19412648 w 21052572"/>
              <a:gd name="connsiteY579" fmla="*/ 5782440 h 8402012"/>
              <a:gd name="connsiteX580" fmla="*/ 19394688 w 21052572"/>
              <a:gd name="connsiteY580" fmla="*/ 5814510 h 8402012"/>
              <a:gd name="connsiteX581" fmla="*/ 19412648 w 21052572"/>
              <a:gd name="connsiteY581" fmla="*/ 5782440 h 8402012"/>
              <a:gd name="connsiteX582" fmla="*/ 19285672 w 21052572"/>
              <a:gd name="connsiteY582" fmla="*/ 5782440 h 8402012"/>
              <a:gd name="connsiteX583" fmla="*/ 19317780 w 21052572"/>
              <a:gd name="connsiteY583" fmla="*/ 5794738 h 8402012"/>
              <a:gd name="connsiteX584" fmla="*/ 19285672 w 21052572"/>
              <a:gd name="connsiteY584" fmla="*/ 5782440 h 8402012"/>
              <a:gd name="connsiteX585" fmla="*/ 7922569 w 21052572"/>
              <a:gd name="connsiteY585" fmla="*/ 5780073 h 8402012"/>
              <a:gd name="connsiteX586" fmla="*/ 7941914 w 21052572"/>
              <a:gd name="connsiteY586" fmla="*/ 5811238 h 8402012"/>
              <a:gd name="connsiteX587" fmla="*/ 7922569 w 21052572"/>
              <a:gd name="connsiteY587" fmla="*/ 5780073 h 8402012"/>
              <a:gd name="connsiteX588" fmla="*/ 7639916 w 21052572"/>
              <a:gd name="connsiteY588" fmla="*/ 5780073 h 8402012"/>
              <a:gd name="connsiteX589" fmla="*/ 7639916 w 21052572"/>
              <a:gd name="connsiteY589" fmla="*/ 5811238 h 8402012"/>
              <a:gd name="connsiteX590" fmla="*/ 7678606 w 21052572"/>
              <a:gd name="connsiteY590" fmla="*/ 5811238 h 8402012"/>
              <a:gd name="connsiteX591" fmla="*/ 7678606 w 21052572"/>
              <a:gd name="connsiteY591" fmla="*/ 5780073 h 8402012"/>
              <a:gd name="connsiteX592" fmla="*/ 7639916 w 21052572"/>
              <a:gd name="connsiteY592" fmla="*/ 5780073 h 8402012"/>
              <a:gd name="connsiteX593" fmla="*/ 7376608 w 21052572"/>
              <a:gd name="connsiteY593" fmla="*/ 5780073 h 8402012"/>
              <a:gd name="connsiteX594" fmla="*/ 7357262 w 21052572"/>
              <a:gd name="connsiteY594" fmla="*/ 5811238 h 8402012"/>
              <a:gd name="connsiteX595" fmla="*/ 7376608 w 21052572"/>
              <a:gd name="connsiteY595" fmla="*/ 5780073 h 8402012"/>
              <a:gd name="connsiteX596" fmla="*/ 833981 w 21052572"/>
              <a:gd name="connsiteY596" fmla="*/ 5780073 h 8402012"/>
              <a:gd name="connsiteX597" fmla="*/ 846885 w 21052572"/>
              <a:gd name="connsiteY597" fmla="*/ 5811238 h 8402012"/>
              <a:gd name="connsiteX598" fmla="*/ 833981 w 21052572"/>
              <a:gd name="connsiteY598" fmla="*/ 5780073 h 8402012"/>
              <a:gd name="connsiteX599" fmla="*/ 9258384 w 21052572"/>
              <a:gd name="connsiteY599" fmla="*/ 5749261 h 8402012"/>
              <a:gd name="connsiteX600" fmla="*/ 9264796 w 21052572"/>
              <a:gd name="connsiteY600" fmla="*/ 5768559 h 8402012"/>
              <a:gd name="connsiteX601" fmla="*/ 9156851 w 21052572"/>
              <a:gd name="connsiteY601" fmla="*/ 5838245 h 8402012"/>
              <a:gd name="connsiteX602" fmla="*/ 9156851 w 21052572"/>
              <a:gd name="connsiteY602" fmla="*/ 5781424 h 8402012"/>
              <a:gd name="connsiteX603" fmla="*/ 9181433 w 21052572"/>
              <a:gd name="connsiteY603" fmla="*/ 5768559 h 8402012"/>
              <a:gd name="connsiteX604" fmla="*/ 9258384 w 21052572"/>
              <a:gd name="connsiteY604" fmla="*/ 5749261 h 8402012"/>
              <a:gd name="connsiteX605" fmla="*/ 19232894 w 21052572"/>
              <a:gd name="connsiteY605" fmla="*/ 5722699 h 8402012"/>
              <a:gd name="connsiteX606" fmla="*/ 19240580 w 21052572"/>
              <a:gd name="connsiteY606" fmla="*/ 5742539 h 8402012"/>
              <a:gd name="connsiteX607" fmla="*/ 19209836 w 21052572"/>
              <a:gd name="connsiteY607" fmla="*/ 5735926 h 8402012"/>
              <a:gd name="connsiteX608" fmla="*/ 19215984 w 21052572"/>
              <a:gd name="connsiteY608" fmla="*/ 5722699 h 8402012"/>
              <a:gd name="connsiteX609" fmla="*/ 19232894 w 21052572"/>
              <a:gd name="connsiteY609" fmla="*/ 5722699 h 8402012"/>
              <a:gd name="connsiteX610" fmla="*/ 7979530 w 21052572"/>
              <a:gd name="connsiteY610" fmla="*/ 5722041 h 8402012"/>
              <a:gd name="connsiteX611" fmla="*/ 7979530 w 21052572"/>
              <a:gd name="connsiteY611" fmla="*/ 5780073 h 8402012"/>
              <a:gd name="connsiteX612" fmla="*/ 8024668 w 21052572"/>
              <a:gd name="connsiteY612" fmla="*/ 5747833 h 8402012"/>
              <a:gd name="connsiteX613" fmla="*/ 7979530 w 21052572"/>
              <a:gd name="connsiteY613" fmla="*/ 5722041 h 8402012"/>
              <a:gd name="connsiteX614" fmla="*/ 19322948 w 21052572"/>
              <a:gd name="connsiteY614" fmla="*/ 5721336 h 8402012"/>
              <a:gd name="connsiteX615" fmla="*/ 19336784 w 21052572"/>
              <a:gd name="connsiteY615" fmla="*/ 5748236 h 8402012"/>
              <a:gd name="connsiteX616" fmla="*/ 19299892 w 21052572"/>
              <a:gd name="connsiteY616" fmla="*/ 5735939 h 8402012"/>
              <a:gd name="connsiteX617" fmla="*/ 19322948 w 21052572"/>
              <a:gd name="connsiteY617" fmla="*/ 5721336 h 8402012"/>
              <a:gd name="connsiteX618" fmla="*/ 20507472 w 21052572"/>
              <a:gd name="connsiteY618" fmla="*/ 5720824 h 8402012"/>
              <a:gd name="connsiteX619" fmla="*/ 20489564 w 21052572"/>
              <a:gd name="connsiteY619" fmla="*/ 5748124 h 8402012"/>
              <a:gd name="connsiteX620" fmla="*/ 20507472 w 21052572"/>
              <a:gd name="connsiteY620" fmla="*/ 5720824 h 8402012"/>
              <a:gd name="connsiteX621" fmla="*/ 18929052 w 21052572"/>
              <a:gd name="connsiteY621" fmla="*/ 5720821 h 8402012"/>
              <a:gd name="connsiteX622" fmla="*/ 18908580 w 21052572"/>
              <a:gd name="connsiteY622" fmla="*/ 5776665 h 8402012"/>
              <a:gd name="connsiteX623" fmla="*/ 18929052 w 21052572"/>
              <a:gd name="connsiteY623" fmla="*/ 5720821 h 8402012"/>
              <a:gd name="connsiteX624" fmla="*/ 9383272 w 21052572"/>
              <a:gd name="connsiteY624" fmla="*/ 5701863 h 8402012"/>
              <a:gd name="connsiteX625" fmla="*/ 9328645 w 21052572"/>
              <a:gd name="connsiteY625" fmla="*/ 5722530 h 8402012"/>
              <a:gd name="connsiteX626" fmla="*/ 9278922 w 21052572"/>
              <a:gd name="connsiteY626" fmla="*/ 5748152 h 8402012"/>
              <a:gd name="connsiteX627" fmla="*/ 9267113 w 21052572"/>
              <a:gd name="connsiteY627" fmla="*/ 5767148 h 8402012"/>
              <a:gd name="connsiteX628" fmla="*/ 9261126 w 21052572"/>
              <a:gd name="connsiteY628" fmla="*/ 5747885 h 8402012"/>
              <a:gd name="connsiteX629" fmla="*/ 9269638 w 21052572"/>
              <a:gd name="connsiteY629" fmla="*/ 5738756 h 8402012"/>
              <a:gd name="connsiteX630" fmla="*/ 9265865 w 21052572"/>
              <a:gd name="connsiteY630" fmla="*/ 5734931 h 8402012"/>
              <a:gd name="connsiteX631" fmla="*/ 9383272 w 21052572"/>
              <a:gd name="connsiteY631" fmla="*/ 5701863 h 8402012"/>
              <a:gd name="connsiteX632" fmla="*/ 19197256 w 21052572"/>
              <a:gd name="connsiteY632" fmla="*/ 5701391 h 8402012"/>
              <a:gd name="connsiteX633" fmla="*/ 19208740 w 21052572"/>
              <a:gd name="connsiteY633" fmla="*/ 5703950 h 8402012"/>
              <a:gd name="connsiteX634" fmla="*/ 19195616 w 21052572"/>
              <a:gd name="connsiteY634" fmla="*/ 5724425 h 8402012"/>
              <a:gd name="connsiteX635" fmla="*/ 19197256 w 21052572"/>
              <a:gd name="connsiteY635" fmla="*/ 5701391 h 8402012"/>
              <a:gd name="connsiteX636" fmla="*/ 19886620 w 21052572"/>
              <a:gd name="connsiteY636" fmla="*/ 5692386 h 8402012"/>
              <a:gd name="connsiteX637" fmla="*/ 19868660 w 21052572"/>
              <a:gd name="connsiteY637" fmla="*/ 5724495 h 8402012"/>
              <a:gd name="connsiteX638" fmla="*/ 19886620 w 21052572"/>
              <a:gd name="connsiteY638" fmla="*/ 5692386 h 8402012"/>
              <a:gd name="connsiteX639" fmla="*/ 8056910 w 21052572"/>
              <a:gd name="connsiteY639" fmla="*/ 5689802 h 8402012"/>
              <a:gd name="connsiteX640" fmla="*/ 8056910 w 21052572"/>
              <a:gd name="connsiteY640" fmla="*/ 5747833 h 8402012"/>
              <a:gd name="connsiteX641" fmla="*/ 8114946 w 21052572"/>
              <a:gd name="connsiteY641" fmla="*/ 5734937 h 8402012"/>
              <a:gd name="connsiteX642" fmla="*/ 8056910 w 21052572"/>
              <a:gd name="connsiteY642" fmla="*/ 5689802 h 8402012"/>
              <a:gd name="connsiteX643" fmla="*/ 321342 w 21052572"/>
              <a:gd name="connsiteY643" fmla="*/ 5689802 h 8402012"/>
              <a:gd name="connsiteX644" fmla="*/ 358957 w 21052572"/>
              <a:gd name="connsiteY644" fmla="*/ 5734937 h 8402012"/>
              <a:gd name="connsiteX645" fmla="*/ 397648 w 21052572"/>
              <a:gd name="connsiteY645" fmla="*/ 5747833 h 8402012"/>
              <a:gd name="connsiteX646" fmla="*/ 321342 w 21052572"/>
              <a:gd name="connsiteY646" fmla="*/ 5689802 h 8402012"/>
              <a:gd name="connsiteX647" fmla="*/ 10273257 w 21052572"/>
              <a:gd name="connsiteY647" fmla="*/ 5681344 h 8402012"/>
              <a:gd name="connsiteX648" fmla="*/ 10272228 w 21052572"/>
              <a:gd name="connsiteY648" fmla="*/ 5683458 h 8402012"/>
              <a:gd name="connsiteX649" fmla="*/ 10270689 w 21052572"/>
              <a:gd name="connsiteY649" fmla="*/ 5686619 h 8402012"/>
              <a:gd name="connsiteX650" fmla="*/ 19249732 w 21052572"/>
              <a:gd name="connsiteY650" fmla="*/ 5676443 h 8402012"/>
              <a:gd name="connsiteX651" fmla="*/ 19298812 w 21052572"/>
              <a:gd name="connsiteY651" fmla="*/ 5704896 h 8402012"/>
              <a:gd name="connsiteX652" fmla="*/ 19292352 w 21052572"/>
              <a:gd name="connsiteY652" fmla="*/ 5724477 h 8402012"/>
              <a:gd name="connsiteX653" fmla="*/ 19256532 w 21052572"/>
              <a:gd name="connsiteY653" fmla="*/ 5717134 h 8402012"/>
              <a:gd name="connsiteX654" fmla="*/ 19244084 w 21052572"/>
              <a:gd name="connsiteY654" fmla="*/ 5708343 h 8402012"/>
              <a:gd name="connsiteX655" fmla="*/ 19251508 w 21052572"/>
              <a:gd name="connsiteY655" fmla="*/ 5722338 h 8402012"/>
              <a:gd name="connsiteX656" fmla="*/ 19239780 w 21052572"/>
              <a:gd name="connsiteY656" fmla="*/ 5722338 h 8402012"/>
              <a:gd name="connsiteX657" fmla="*/ 19240480 w 21052572"/>
              <a:gd name="connsiteY657" fmla="*/ 5705798 h 8402012"/>
              <a:gd name="connsiteX658" fmla="*/ 19239636 w 21052572"/>
              <a:gd name="connsiteY658" fmla="*/ 5705202 h 8402012"/>
              <a:gd name="connsiteX659" fmla="*/ 19235260 w 21052572"/>
              <a:gd name="connsiteY659" fmla="*/ 5685315 h 8402012"/>
              <a:gd name="connsiteX660" fmla="*/ 19249732 w 21052572"/>
              <a:gd name="connsiteY660" fmla="*/ 5676443 h 8402012"/>
              <a:gd name="connsiteX661" fmla="*/ 10275971 w 21052572"/>
              <a:gd name="connsiteY661" fmla="*/ 5675771 h 8402012"/>
              <a:gd name="connsiteX662" fmla="*/ 10273257 w 21052572"/>
              <a:gd name="connsiteY662" fmla="*/ 5681344 h 8402012"/>
              <a:gd name="connsiteX663" fmla="*/ 10275425 w 21052572"/>
              <a:gd name="connsiteY663" fmla="*/ 5676892 h 8402012"/>
              <a:gd name="connsiteX664" fmla="*/ 10278267 w 21052572"/>
              <a:gd name="connsiteY664" fmla="*/ 5671055 h 8402012"/>
              <a:gd name="connsiteX665" fmla="*/ 10275971 w 21052572"/>
              <a:gd name="connsiteY665" fmla="*/ 5675771 h 8402012"/>
              <a:gd name="connsiteX666" fmla="*/ 10278148 w 21052572"/>
              <a:gd name="connsiteY666" fmla="*/ 5671298 h 8402012"/>
              <a:gd name="connsiteX667" fmla="*/ 10278267 w 21052572"/>
              <a:gd name="connsiteY667" fmla="*/ 5671055 h 8402012"/>
              <a:gd name="connsiteX668" fmla="*/ 8415869 w 21052572"/>
              <a:gd name="connsiteY668" fmla="*/ 5657562 h 8402012"/>
              <a:gd name="connsiteX669" fmla="*/ 8435214 w 21052572"/>
              <a:gd name="connsiteY669" fmla="*/ 5689802 h 8402012"/>
              <a:gd name="connsiteX670" fmla="*/ 8415869 w 21052572"/>
              <a:gd name="connsiteY670" fmla="*/ 5657562 h 8402012"/>
              <a:gd name="connsiteX671" fmla="*/ 7581880 w 21052572"/>
              <a:gd name="connsiteY671" fmla="*/ 5657562 h 8402012"/>
              <a:gd name="connsiteX672" fmla="*/ 7601226 w 21052572"/>
              <a:gd name="connsiteY672" fmla="*/ 5689802 h 8402012"/>
              <a:gd name="connsiteX673" fmla="*/ 7581880 w 21052572"/>
              <a:gd name="connsiteY673" fmla="*/ 5657562 h 8402012"/>
              <a:gd name="connsiteX674" fmla="*/ 9454956 w 21052572"/>
              <a:gd name="connsiteY674" fmla="*/ 5650608 h 8402012"/>
              <a:gd name="connsiteX675" fmla="*/ 9463937 w 21052572"/>
              <a:gd name="connsiteY675" fmla="*/ 5657833 h 8402012"/>
              <a:gd name="connsiteX676" fmla="*/ 9451962 w 21052572"/>
              <a:gd name="connsiteY676" fmla="*/ 5677098 h 8402012"/>
              <a:gd name="connsiteX677" fmla="*/ 9445975 w 21052572"/>
              <a:gd name="connsiteY677" fmla="*/ 5657833 h 8402012"/>
              <a:gd name="connsiteX678" fmla="*/ 9454956 w 21052572"/>
              <a:gd name="connsiteY678" fmla="*/ 5650608 h 8402012"/>
              <a:gd name="connsiteX679" fmla="*/ 10297753 w 21052572"/>
              <a:gd name="connsiteY679" fmla="*/ 5644986 h 8402012"/>
              <a:gd name="connsiteX680" fmla="*/ 10317017 w 21052572"/>
              <a:gd name="connsiteY680" fmla="*/ 5691281 h 8402012"/>
              <a:gd name="connsiteX681" fmla="*/ 10284911 w 21052572"/>
              <a:gd name="connsiteY681" fmla="*/ 5678054 h 8402012"/>
              <a:gd name="connsiteX682" fmla="*/ 10297753 w 21052572"/>
              <a:gd name="connsiteY682" fmla="*/ 5644986 h 8402012"/>
              <a:gd name="connsiteX683" fmla="*/ 9473864 w 21052572"/>
              <a:gd name="connsiteY683" fmla="*/ 5634183 h 8402012"/>
              <a:gd name="connsiteX684" fmla="*/ 9497011 w 21052572"/>
              <a:gd name="connsiteY684" fmla="*/ 5644420 h 8402012"/>
              <a:gd name="connsiteX685" fmla="*/ 9450716 w 21052572"/>
              <a:gd name="connsiteY685" fmla="*/ 5644420 h 8402012"/>
              <a:gd name="connsiteX686" fmla="*/ 9473864 w 21052572"/>
              <a:gd name="connsiteY686" fmla="*/ 5634183 h 8402012"/>
              <a:gd name="connsiteX687" fmla="*/ 7261612 w 21052572"/>
              <a:gd name="connsiteY687" fmla="*/ 5625323 h 8402012"/>
              <a:gd name="connsiteX688" fmla="*/ 7242267 w 21052572"/>
              <a:gd name="connsiteY688" fmla="*/ 5657562 h 8402012"/>
              <a:gd name="connsiteX689" fmla="*/ 7261612 w 21052572"/>
              <a:gd name="connsiteY689" fmla="*/ 5625323 h 8402012"/>
              <a:gd name="connsiteX690" fmla="*/ 9486616 w 21052572"/>
              <a:gd name="connsiteY690" fmla="*/ 5614347 h 8402012"/>
              <a:gd name="connsiteX691" fmla="*/ 9483892 w 21052572"/>
              <a:gd name="connsiteY691" fmla="*/ 5624940 h 8402012"/>
              <a:gd name="connsiteX692" fmla="*/ 9485738 w 21052572"/>
              <a:gd name="connsiteY692" fmla="*/ 5617761 h 8402012"/>
              <a:gd name="connsiteX693" fmla="*/ 9488543 w 21052572"/>
              <a:gd name="connsiteY693" fmla="*/ 5606855 h 8402012"/>
              <a:gd name="connsiteX694" fmla="*/ 9486616 w 21052572"/>
              <a:gd name="connsiteY694" fmla="*/ 5614347 h 8402012"/>
              <a:gd name="connsiteX695" fmla="*/ 9487661 w 21052572"/>
              <a:gd name="connsiteY695" fmla="*/ 5610283 h 8402012"/>
              <a:gd name="connsiteX696" fmla="*/ 9489431 w 21052572"/>
              <a:gd name="connsiteY696" fmla="*/ 5603404 h 8402012"/>
              <a:gd name="connsiteX697" fmla="*/ 9488543 w 21052572"/>
              <a:gd name="connsiteY697" fmla="*/ 5606855 h 8402012"/>
              <a:gd name="connsiteX698" fmla="*/ 9488815 w 21052572"/>
              <a:gd name="connsiteY698" fmla="*/ 5605797 h 8402012"/>
              <a:gd name="connsiteX699" fmla="*/ 9489431 w 21052572"/>
              <a:gd name="connsiteY699" fmla="*/ 5603404 h 8402012"/>
              <a:gd name="connsiteX700" fmla="*/ 7678606 w 21052572"/>
              <a:gd name="connsiteY700" fmla="*/ 5594158 h 8402012"/>
              <a:gd name="connsiteX701" fmla="*/ 7659261 w 21052572"/>
              <a:gd name="connsiteY701" fmla="*/ 5625323 h 8402012"/>
              <a:gd name="connsiteX702" fmla="*/ 7678606 w 21052572"/>
              <a:gd name="connsiteY702" fmla="*/ 5594158 h 8402012"/>
              <a:gd name="connsiteX703" fmla="*/ 19090348 w 21052572"/>
              <a:gd name="connsiteY703" fmla="*/ 5592850 h 8402012"/>
              <a:gd name="connsiteX704" fmla="*/ 19072384 w 21052572"/>
              <a:gd name="connsiteY704" fmla="*/ 5624920 h 8402012"/>
              <a:gd name="connsiteX705" fmla="*/ 19090348 w 21052572"/>
              <a:gd name="connsiteY705" fmla="*/ 5592850 h 8402012"/>
              <a:gd name="connsiteX706" fmla="*/ 20374812 w 21052572"/>
              <a:gd name="connsiteY706" fmla="*/ 5564413 h 8402012"/>
              <a:gd name="connsiteX707" fmla="*/ 20356852 w 21052572"/>
              <a:gd name="connsiteY707" fmla="*/ 5596519 h 8402012"/>
              <a:gd name="connsiteX708" fmla="*/ 20374812 w 21052572"/>
              <a:gd name="connsiteY708" fmla="*/ 5564413 h 8402012"/>
              <a:gd name="connsiteX709" fmla="*/ 19810784 w 21052572"/>
              <a:gd name="connsiteY709" fmla="*/ 5564413 h 8402012"/>
              <a:gd name="connsiteX710" fmla="*/ 19792824 w 21052572"/>
              <a:gd name="connsiteY710" fmla="*/ 5596519 h 8402012"/>
              <a:gd name="connsiteX711" fmla="*/ 19810784 w 21052572"/>
              <a:gd name="connsiteY711" fmla="*/ 5564413 h 8402012"/>
              <a:gd name="connsiteX712" fmla="*/ 10828980 w 21052572"/>
              <a:gd name="connsiteY712" fmla="*/ 5564413 h 8402012"/>
              <a:gd name="connsiteX713" fmla="*/ 10811018 w 21052572"/>
              <a:gd name="connsiteY713" fmla="*/ 5596519 h 8402012"/>
              <a:gd name="connsiteX714" fmla="*/ 10828980 w 21052572"/>
              <a:gd name="connsiteY714" fmla="*/ 5564413 h 8402012"/>
              <a:gd name="connsiteX715" fmla="*/ 7774257 w 21052572"/>
              <a:gd name="connsiteY715" fmla="*/ 5561918 h 8402012"/>
              <a:gd name="connsiteX716" fmla="*/ 7754912 w 21052572"/>
              <a:gd name="connsiteY716" fmla="*/ 5594158 h 8402012"/>
              <a:gd name="connsiteX717" fmla="*/ 7774257 w 21052572"/>
              <a:gd name="connsiteY717" fmla="*/ 5561918 h 8402012"/>
              <a:gd name="connsiteX718" fmla="*/ 9600691 w 21052572"/>
              <a:gd name="connsiteY718" fmla="*/ 5555468 h 8402012"/>
              <a:gd name="connsiteX719" fmla="*/ 9615105 w 21052572"/>
              <a:gd name="connsiteY719" fmla="*/ 5563402 h 8402012"/>
              <a:gd name="connsiteX720" fmla="*/ 9619348 w 21052572"/>
              <a:gd name="connsiteY720" fmla="*/ 5571868 h 8402012"/>
              <a:gd name="connsiteX721" fmla="*/ 9616604 w 21052572"/>
              <a:gd name="connsiteY721" fmla="*/ 5563038 h 8402012"/>
              <a:gd name="connsiteX722" fmla="*/ 9634566 w 21052572"/>
              <a:gd name="connsiteY722" fmla="*/ 5563038 h 8402012"/>
              <a:gd name="connsiteX723" fmla="*/ 9623691 w 21052572"/>
              <a:gd name="connsiteY723" fmla="*/ 5580533 h 8402012"/>
              <a:gd name="connsiteX724" fmla="*/ 9625019 w 21052572"/>
              <a:gd name="connsiteY724" fmla="*/ 5583182 h 8402012"/>
              <a:gd name="connsiteX725" fmla="*/ 9498114 w 21052572"/>
              <a:gd name="connsiteY725" fmla="*/ 5607892 h 8402012"/>
              <a:gd name="connsiteX726" fmla="*/ 9600691 w 21052572"/>
              <a:gd name="connsiteY726" fmla="*/ 5555468 h 8402012"/>
              <a:gd name="connsiteX727" fmla="*/ 9649142 w 21052572"/>
              <a:gd name="connsiteY727" fmla="*/ 5541994 h 8402012"/>
              <a:gd name="connsiteX728" fmla="*/ 9662976 w 21052572"/>
              <a:gd name="connsiteY728" fmla="*/ 5561978 h 8402012"/>
              <a:gd name="connsiteX729" fmla="*/ 9626084 w 21052572"/>
              <a:gd name="connsiteY729" fmla="*/ 5549680 h 8402012"/>
              <a:gd name="connsiteX730" fmla="*/ 9649142 w 21052572"/>
              <a:gd name="connsiteY730" fmla="*/ 5541994 h 8402012"/>
              <a:gd name="connsiteX731" fmla="*/ 904916 w 21052572"/>
              <a:gd name="connsiteY731" fmla="*/ 5536127 h 8402012"/>
              <a:gd name="connsiteX732" fmla="*/ 924259 w 21052572"/>
              <a:gd name="connsiteY732" fmla="*/ 5561918 h 8402012"/>
              <a:gd name="connsiteX733" fmla="*/ 904916 w 21052572"/>
              <a:gd name="connsiteY733" fmla="*/ 5536127 h 8402012"/>
              <a:gd name="connsiteX734" fmla="*/ 20336892 w 21052572"/>
              <a:gd name="connsiteY734" fmla="*/ 5535975 h 8402012"/>
              <a:gd name="connsiteX735" fmla="*/ 20318932 w 21052572"/>
              <a:gd name="connsiteY735" fmla="*/ 5563275 h 8402012"/>
              <a:gd name="connsiteX736" fmla="*/ 20336892 w 21052572"/>
              <a:gd name="connsiteY736" fmla="*/ 5535975 h 8402012"/>
              <a:gd name="connsiteX737" fmla="*/ 20298976 w 21052572"/>
              <a:gd name="connsiteY737" fmla="*/ 5502796 h 8402012"/>
              <a:gd name="connsiteX738" fmla="*/ 20281016 w 21052572"/>
              <a:gd name="connsiteY738" fmla="*/ 5534905 h 8402012"/>
              <a:gd name="connsiteX739" fmla="*/ 20298976 w 21052572"/>
              <a:gd name="connsiteY739" fmla="*/ 5502796 h 8402012"/>
              <a:gd name="connsiteX740" fmla="*/ 18451480 w 21052572"/>
              <a:gd name="connsiteY740" fmla="*/ 5502793 h 8402012"/>
              <a:gd name="connsiteX741" fmla="*/ 18471348 w 21052572"/>
              <a:gd name="connsiteY741" fmla="*/ 5502793 h 8402012"/>
              <a:gd name="connsiteX742" fmla="*/ 18530952 w 21052572"/>
              <a:gd name="connsiteY742" fmla="*/ 5515562 h 8402012"/>
              <a:gd name="connsiteX743" fmla="*/ 18451480 w 21052572"/>
              <a:gd name="connsiteY743" fmla="*/ 5502793 h 8402012"/>
              <a:gd name="connsiteX744" fmla="*/ 8200538 w 21052572"/>
              <a:gd name="connsiteY744" fmla="*/ 5493610 h 8402012"/>
              <a:gd name="connsiteX745" fmla="*/ 8147187 w 21052572"/>
              <a:gd name="connsiteY745" fmla="*/ 5542574 h 8402012"/>
              <a:gd name="connsiteX746" fmla="*/ 8056910 w 21052572"/>
              <a:gd name="connsiteY746" fmla="*/ 5587710 h 8402012"/>
              <a:gd name="connsiteX747" fmla="*/ 7960184 w 21052572"/>
              <a:gd name="connsiteY747" fmla="*/ 5631771 h 8402012"/>
              <a:gd name="connsiteX748" fmla="*/ 7864534 w 21052572"/>
              <a:gd name="connsiteY748" fmla="*/ 5676906 h 8402012"/>
              <a:gd name="connsiteX749" fmla="*/ 7832292 w 21052572"/>
              <a:gd name="connsiteY749" fmla="*/ 5689802 h 8402012"/>
              <a:gd name="connsiteX750" fmla="*/ 7793602 w 21052572"/>
              <a:gd name="connsiteY750" fmla="*/ 5728489 h 8402012"/>
              <a:gd name="connsiteX751" fmla="*/ 7697951 w 21052572"/>
              <a:gd name="connsiteY751" fmla="*/ 5760729 h 8402012"/>
              <a:gd name="connsiteX752" fmla="*/ 7966633 w 21052572"/>
              <a:gd name="connsiteY752" fmla="*/ 5644666 h 8402012"/>
              <a:gd name="connsiteX753" fmla="*/ 8217044 w 21052572"/>
              <a:gd name="connsiteY753" fmla="*/ 5510335 h 8402012"/>
              <a:gd name="connsiteX754" fmla="*/ 8200538 w 21052572"/>
              <a:gd name="connsiteY754" fmla="*/ 5493610 h 8402012"/>
              <a:gd name="connsiteX755" fmla="*/ 7531368 w 21052572"/>
              <a:gd name="connsiteY755" fmla="*/ 5478095 h 8402012"/>
              <a:gd name="connsiteX756" fmla="*/ 7486230 w 21052572"/>
              <a:gd name="connsiteY756" fmla="*/ 5503887 h 8402012"/>
              <a:gd name="connsiteX757" fmla="*/ 7428194 w 21052572"/>
              <a:gd name="connsiteY757" fmla="*/ 5555470 h 8402012"/>
              <a:gd name="connsiteX758" fmla="*/ 7318572 w 21052572"/>
              <a:gd name="connsiteY758" fmla="*/ 5625323 h 8402012"/>
              <a:gd name="connsiteX759" fmla="*/ 7370160 w 21052572"/>
              <a:gd name="connsiteY759" fmla="*/ 5625323 h 8402012"/>
              <a:gd name="connsiteX760" fmla="*/ 7543190 w 21052572"/>
              <a:gd name="connsiteY760" fmla="*/ 5536127 h 8402012"/>
              <a:gd name="connsiteX761" fmla="*/ 7531368 w 21052572"/>
              <a:gd name="connsiteY761" fmla="*/ 5478095 h 8402012"/>
              <a:gd name="connsiteX762" fmla="*/ 10653612 w 21052572"/>
              <a:gd name="connsiteY762" fmla="*/ 5469618 h 8402012"/>
              <a:gd name="connsiteX763" fmla="*/ 10635650 w 21052572"/>
              <a:gd name="connsiteY763" fmla="*/ 5501724 h 8402012"/>
              <a:gd name="connsiteX764" fmla="*/ 10653612 w 21052572"/>
              <a:gd name="connsiteY764" fmla="*/ 5469618 h 8402012"/>
              <a:gd name="connsiteX765" fmla="*/ 8890927 w 21052572"/>
              <a:gd name="connsiteY765" fmla="*/ 5465756 h 8402012"/>
              <a:gd name="connsiteX766" fmla="*/ 8899908 w 21052572"/>
              <a:gd name="connsiteY766" fmla="*/ 5472980 h 8402012"/>
              <a:gd name="connsiteX767" fmla="*/ 8887933 w 21052572"/>
              <a:gd name="connsiteY767" fmla="*/ 5492243 h 8402012"/>
              <a:gd name="connsiteX768" fmla="*/ 8881946 w 21052572"/>
              <a:gd name="connsiteY768" fmla="*/ 5472980 h 8402012"/>
              <a:gd name="connsiteX769" fmla="*/ 8890927 w 21052572"/>
              <a:gd name="connsiteY769" fmla="*/ 5465756 h 8402012"/>
              <a:gd name="connsiteX770" fmla="*/ 8594024 w 21052572"/>
              <a:gd name="connsiteY770" fmla="*/ 5442358 h 8402012"/>
              <a:gd name="connsiteX771" fmla="*/ 8596889 w 21052572"/>
              <a:gd name="connsiteY771" fmla="*/ 5446490 h 8402012"/>
              <a:gd name="connsiteX772" fmla="*/ 8595384 w 21052572"/>
              <a:gd name="connsiteY772" fmla="*/ 5444320 h 8402012"/>
              <a:gd name="connsiteX773" fmla="*/ 8583343 w 21052572"/>
              <a:gd name="connsiteY773" fmla="*/ 5426959 h 8402012"/>
              <a:gd name="connsiteX774" fmla="*/ 8587859 w 21052572"/>
              <a:gd name="connsiteY774" fmla="*/ 5433469 h 8402012"/>
              <a:gd name="connsiteX775" fmla="*/ 8594024 w 21052572"/>
              <a:gd name="connsiteY775" fmla="*/ 5442358 h 8402012"/>
              <a:gd name="connsiteX776" fmla="*/ 8592562 w 21052572"/>
              <a:gd name="connsiteY776" fmla="*/ 5440251 h 8402012"/>
              <a:gd name="connsiteX777" fmla="*/ 8583343 w 21052572"/>
              <a:gd name="connsiteY777" fmla="*/ 5426959 h 8402012"/>
              <a:gd name="connsiteX778" fmla="*/ 18830936 w 21052572"/>
              <a:gd name="connsiteY778" fmla="*/ 5411343 h 8402012"/>
              <a:gd name="connsiteX779" fmla="*/ 18886480 w 21052572"/>
              <a:gd name="connsiteY779" fmla="*/ 5459060 h 8402012"/>
              <a:gd name="connsiteX780" fmla="*/ 18811700 w 21052572"/>
              <a:gd name="connsiteY780" fmla="*/ 5426744 h 8402012"/>
              <a:gd name="connsiteX781" fmla="*/ 18830936 w 21052572"/>
              <a:gd name="connsiteY781" fmla="*/ 5411343 h 8402012"/>
              <a:gd name="connsiteX782" fmla="*/ 18799940 w 21052572"/>
              <a:gd name="connsiteY782" fmla="*/ 5393307 h 8402012"/>
              <a:gd name="connsiteX783" fmla="*/ 18810604 w 21052572"/>
              <a:gd name="connsiteY783" fmla="*/ 5395866 h 8402012"/>
              <a:gd name="connsiteX784" fmla="*/ 18804040 w 21052572"/>
              <a:gd name="connsiteY784" fmla="*/ 5416341 h 8402012"/>
              <a:gd name="connsiteX785" fmla="*/ 18799940 w 21052572"/>
              <a:gd name="connsiteY785" fmla="*/ 5393307 h 8402012"/>
              <a:gd name="connsiteX786" fmla="*/ 8700838 w 21052572"/>
              <a:gd name="connsiteY786" fmla="*/ 5384303 h 8402012"/>
              <a:gd name="connsiteX787" fmla="*/ 8682876 w 21052572"/>
              <a:gd name="connsiteY787" fmla="*/ 5416409 h 8402012"/>
              <a:gd name="connsiteX788" fmla="*/ 8700838 w 21052572"/>
              <a:gd name="connsiteY788" fmla="*/ 5384303 h 8402012"/>
              <a:gd name="connsiteX789" fmla="*/ 18245036 w 21052572"/>
              <a:gd name="connsiteY789" fmla="*/ 5365343 h 8402012"/>
              <a:gd name="connsiteX790" fmla="*/ 18247404 w 21052572"/>
              <a:gd name="connsiteY790" fmla="*/ 5381396 h 8402012"/>
              <a:gd name="connsiteX791" fmla="*/ 18245400 w 21052572"/>
              <a:gd name="connsiteY791" fmla="*/ 5394978 h 8402012"/>
              <a:gd name="connsiteX792" fmla="*/ 18246616 w 21052572"/>
              <a:gd name="connsiteY792" fmla="*/ 5396535 h 8402012"/>
              <a:gd name="connsiteX793" fmla="*/ 18245044 w 21052572"/>
              <a:gd name="connsiteY793" fmla="*/ 5397380 h 8402012"/>
              <a:gd name="connsiteX794" fmla="*/ 18245036 w 21052572"/>
              <a:gd name="connsiteY794" fmla="*/ 5397449 h 8402012"/>
              <a:gd name="connsiteX795" fmla="*/ 18245004 w 21052572"/>
              <a:gd name="connsiteY795" fmla="*/ 5397403 h 8402012"/>
              <a:gd name="connsiteX796" fmla="*/ 18209752 w 21052572"/>
              <a:gd name="connsiteY796" fmla="*/ 5416376 h 8402012"/>
              <a:gd name="connsiteX797" fmla="*/ 18223840 w 21052572"/>
              <a:gd name="connsiteY797" fmla="*/ 5381655 h 8402012"/>
              <a:gd name="connsiteX798" fmla="*/ 18234564 w 21052572"/>
              <a:gd name="connsiteY798" fmla="*/ 5382751 h 8402012"/>
              <a:gd name="connsiteX799" fmla="*/ 9586345 w 21052572"/>
              <a:gd name="connsiteY799" fmla="*/ 5365343 h 8402012"/>
              <a:gd name="connsiteX800" fmla="*/ 9591815 w 21052572"/>
              <a:gd name="connsiteY800" fmla="*/ 5384607 h 8402012"/>
              <a:gd name="connsiteX801" fmla="*/ 9586345 w 21052572"/>
              <a:gd name="connsiteY801" fmla="*/ 5397449 h 8402012"/>
              <a:gd name="connsiteX802" fmla="*/ 9586345 w 21052572"/>
              <a:gd name="connsiteY802" fmla="*/ 5365343 h 8402012"/>
              <a:gd name="connsiteX803" fmla="*/ 8002180 w 21052572"/>
              <a:gd name="connsiteY803" fmla="*/ 5365343 h 8402012"/>
              <a:gd name="connsiteX804" fmla="*/ 8008744 w 21052572"/>
              <a:gd name="connsiteY804" fmla="*/ 5384607 h 8402012"/>
              <a:gd name="connsiteX805" fmla="*/ 8002180 w 21052572"/>
              <a:gd name="connsiteY805" fmla="*/ 5397449 h 8402012"/>
              <a:gd name="connsiteX806" fmla="*/ 8002180 w 21052572"/>
              <a:gd name="connsiteY806" fmla="*/ 5365343 h 8402012"/>
              <a:gd name="connsiteX807" fmla="*/ 9618055 w 21052572"/>
              <a:gd name="connsiteY807" fmla="*/ 5351565 h 8402012"/>
              <a:gd name="connsiteX808" fmla="*/ 9643992 w 21052572"/>
              <a:gd name="connsiteY808" fmla="*/ 5361485 h 8402012"/>
              <a:gd name="connsiteX809" fmla="*/ 9588167 w 21052572"/>
              <a:gd name="connsiteY809" fmla="*/ 5361485 h 8402012"/>
              <a:gd name="connsiteX810" fmla="*/ 9618055 w 21052572"/>
              <a:gd name="connsiteY810" fmla="*/ 5351565 h 8402012"/>
              <a:gd name="connsiteX811" fmla="*/ 20116532 w 21052572"/>
              <a:gd name="connsiteY811" fmla="*/ 5351124 h 8402012"/>
              <a:gd name="connsiteX812" fmla="*/ 20147276 w 21052572"/>
              <a:gd name="connsiteY812" fmla="*/ 5363968 h 8402012"/>
              <a:gd name="connsiteX813" fmla="*/ 20110384 w 21052572"/>
              <a:gd name="connsiteY813" fmla="*/ 5363968 h 8402012"/>
              <a:gd name="connsiteX814" fmla="*/ 20116532 w 21052572"/>
              <a:gd name="connsiteY814" fmla="*/ 5351124 h 8402012"/>
              <a:gd name="connsiteX815" fmla="*/ 18772784 w 21052572"/>
              <a:gd name="connsiteY815" fmla="*/ 5351124 h 8402012"/>
              <a:gd name="connsiteX816" fmla="*/ 18754820 w 21052572"/>
              <a:gd name="connsiteY816" fmla="*/ 5383233 h 8402012"/>
              <a:gd name="connsiteX817" fmla="*/ 18772784 w 21052572"/>
              <a:gd name="connsiteY817" fmla="*/ 5351124 h 8402012"/>
              <a:gd name="connsiteX818" fmla="*/ 9642129 w 21052572"/>
              <a:gd name="connsiteY818" fmla="*/ 5332164 h 8402012"/>
              <a:gd name="connsiteX819" fmla="*/ 9648693 w 21052572"/>
              <a:gd name="connsiteY819" fmla="*/ 5350610 h 8402012"/>
              <a:gd name="connsiteX820" fmla="*/ 9642129 w 21052572"/>
              <a:gd name="connsiteY820" fmla="*/ 5332164 h 8402012"/>
              <a:gd name="connsiteX821" fmla="*/ 7806498 w 21052572"/>
              <a:gd name="connsiteY821" fmla="*/ 5330868 h 8402012"/>
              <a:gd name="connsiteX822" fmla="*/ 7742015 w 21052572"/>
              <a:gd name="connsiteY822" fmla="*/ 5382451 h 8402012"/>
              <a:gd name="connsiteX823" fmla="*/ 7581880 w 21052572"/>
              <a:gd name="connsiteY823" fmla="*/ 5445856 h 8402012"/>
              <a:gd name="connsiteX824" fmla="*/ 7601226 w 21052572"/>
              <a:gd name="connsiteY824" fmla="*/ 5536127 h 8402012"/>
              <a:gd name="connsiteX825" fmla="*/ 7845189 w 21052572"/>
              <a:gd name="connsiteY825" fmla="*/ 5382451 h 8402012"/>
              <a:gd name="connsiteX826" fmla="*/ 7806498 w 21052572"/>
              <a:gd name="connsiteY826" fmla="*/ 5330868 h 8402012"/>
              <a:gd name="connsiteX827" fmla="*/ 7922569 w 21052572"/>
              <a:gd name="connsiteY827" fmla="*/ 5317972 h 8402012"/>
              <a:gd name="connsiteX828" fmla="*/ 7941914 w 21052572"/>
              <a:gd name="connsiteY828" fmla="*/ 5350212 h 8402012"/>
              <a:gd name="connsiteX829" fmla="*/ 7922569 w 21052572"/>
              <a:gd name="connsiteY829" fmla="*/ 5317972 h 8402012"/>
              <a:gd name="connsiteX830" fmla="*/ 7864534 w 21052572"/>
              <a:gd name="connsiteY830" fmla="*/ 5317972 h 8402012"/>
              <a:gd name="connsiteX831" fmla="*/ 7883879 w 21052572"/>
              <a:gd name="connsiteY831" fmla="*/ 5350212 h 8402012"/>
              <a:gd name="connsiteX832" fmla="*/ 7864534 w 21052572"/>
              <a:gd name="connsiteY832" fmla="*/ 5317972 h 8402012"/>
              <a:gd name="connsiteX833" fmla="*/ 20848784 w 21052572"/>
              <a:gd name="connsiteY833" fmla="*/ 5317945 h 8402012"/>
              <a:gd name="connsiteX834" fmla="*/ 20830824 w 21052572"/>
              <a:gd name="connsiteY834" fmla="*/ 5350051 h 8402012"/>
              <a:gd name="connsiteX835" fmla="*/ 20848784 w 21052572"/>
              <a:gd name="connsiteY835" fmla="*/ 5317945 h 8402012"/>
              <a:gd name="connsiteX836" fmla="*/ 20079640 w 21052572"/>
              <a:gd name="connsiteY836" fmla="*/ 5317945 h 8402012"/>
              <a:gd name="connsiteX837" fmla="*/ 20109360 w 21052572"/>
              <a:gd name="connsiteY837" fmla="*/ 5330788 h 8402012"/>
              <a:gd name="connsiteX838" fmla="*/ 20072468 w 21052572"/>
              <a:gd name="connsiteY838" fmla="*/ 5330788 h 8402012"/>
              <a:gd name="connsiteX839" fmla="*/ 20079640 w 21052572"/>
              <a:gd name="connsiteY839" fmla="*/ 5317945 h 8402012"/>
              <a:gd name="connsiteX840" fmla="*/ 18692208 w 21052572"/>
              <a:gd name="connsiteY840" fmla="*/ 5317945 h 8402012"/>
              <a:gd name="connsiteX841" fmla="*/ 18674244 w 21052572"/>
              <a:gd name="connsiteY841" fmla="*/ 5350051 h 8402012"/>
              <a:gd name="connsiteX842" fmla="*/ 18692208 w 21052572"/>
              <a:gd name="connsiteY842" fmla="*/ 5317945 h 8402012"/>
              <a:gd name="connsiteX843" fmla="*/ 9706095 w 21052572"/>
              <a:gd name="connsiteY843" fmla="*/ 5307543 h 8402012"/>
              <a:gd name="connsiteX844" fmla="*/ 9729280 w 21052572"/>
              <a:gd name="connsiteY844" fmla="*/ 5311721 h 8402012"/>
              <a:gd name="connsiteX845" fmla="*/ 9645045 w 21052572"/>
              <a:gd name="connsiteY845" fmla="*/ 5330821 h 8402012"/>
              <a:gd name="connsiteX846" fmla="*/ 9706095 w 21052572"/>
              <a:gd name="connsiteY846" fmla="*/ 5307543 h 8402012"/>
              <a:gd name="connsiteX847" fmla="*/ 20810868 w 21052572"/>
              <a:gd name="connsiteY847" fmla="*/ 5284766 h 8402012"/>
              <a:gd name="connsiteX848" fmla="*/ 20792908 w 21052572"/>
              <a:gd name="connsiteY848" fmla="*/ 5316875 h 8402012"/>
              <a:gd name="connsiteX849" fmla="*/ 20810868 w 21052572"/>
              <a:gd name="connsiteY849" fmla="*/ 5284766 h 8402012"/>
              <a:gd name="connsiteX850" fmla="*/ 8102340 w 21052572"/>
              <a:gd name="connsiteY850" fmla="*/ 5284766 h 8402012"/>
              <a:gd name="connsiteX851" fmla="*/ 8165018 w 21052572"/>
              <a:gd name="connsiteY851" fmla="*/ 5348224 h 8402012"/>
              <a:gd name="connsiteX852" fmla="*/ 8051348 w 21052572"/>
              <a:gd name="connsiteY852" fmla="*/ 5411683 h 8402012"/>
              <a:gd name="connsiteX853" fmla="*/ 8000355 w 21052572"/>
              <a:gd name="connsiteY853" fmla="*/ 5360916 h 8402012"/>
              <a:gd name="connsiteX854" fmla="*/ 8076844 w 21052572"/>
              <a:gd name="connsiteY854" fmla="*/ 5354570 h 8402012"/>
              <a:gd name="connsiteX855" fmla="*/ 8102340 w 21052572"/>
              <a:gd name="connsiteY855" fmla="*/ 5284766 h 8402012"/>
              <a:gd name="connsiteX856" fmla="*/ 8584081 w 21052572"/>
              <a:gd name="connsiteY856" fmla="*/ 5279889 h 8402012"/>
              <a:gd name="connsiteX857" fmla="*/ 8512595 w 21052572"/>
              <a:gd name="connsiteY857" fmla="*/ 5317972 h 8402012"/>
              <a:gd name="connsiteX858" fmla="*/ 8428766 w 21052572"/>
              <a:gd name="connsiteY858" fmla="*/ 5369555 h 8402012"/>
              <a:gd name="connsiteX859" fmla="*/ 8390076 w 21052572"/>
              <a:gd name="connsiteY859" fmla="*/ 5414691 h 8402012"/>
              <a:gd name="connsiteX860" fmla="*/ 8333115 w 21052572"/>
              <a:gd name="connsiteY860" fmla="*/ 5408243 h 8402012"/>
              <a:gd name="connsiteX861" fmla="*/ 8242838 w 21052572"/>
              <a:gd name="connsiteY861" fmla="*/ 5445856 h 8402012"/>
              <a:gd name="connsiteX862" fmla="*/ 8242838 w 21052572"/>
              <a:gd name="connsiteY862" fmla="*/ 5503887 h 8402012"/>
              <a:gd name="connsiteX863" fmla="*/ 8435214 w 21052572"/>
              <a:gd name="connsiteY863" fmla="*/ 5388899 h 8402012"/>
              <a:gd name="connsiteX864" fmla="*/ 8608245 w 21052572"/>
              <a:gd name="connsiteY864" fmla="*/ 5285733 h 8402012"/>
              <a:gd name="connsiteX865" fmla="*/ 8584081 w 21052572"/>
              <a:gd name="connsiteY865" fmla="*/ 5279889 h 8402012"/>
              <a:gd name="connsiteX866" fmla="*/ 9449896 w 21052572"/>
              <a:gd name="connsiteY866" fmla="*/ 5275286 h 8402012"/>
              <a:gd name="connsiteX867" fmla="*/ 9521091 w 21052572"/>
              <a:gd name="connsiteY867" fmla="*/ 5287987 h 8402012"/>
              <a:gd name="connsiteX868" fmla="*/ 9566397 w 21052572"/>
              <a:gd name="connsiteY868" fmla="*/ 5294338 h 8402012"/>
              <a:gd name="connsiteX869" fmla="*/ 9546980 w 21052572"/>
              <a:gd name="connsiteY869" fmla="*/ 5332441 h 8402012"/>
              <a:gd name="connsiteX870" fmla="*/ 9417534 w 21052572"/>
              <a:gd name="connsiteY870" fmla="*/ 5383245 h 8402012"/>
              <a:gd name="connsiteX871" fmla="*/ 9449896 w 21052572"/>
              <a:gd name="connsiteY871" fmla="*/ 5275286 h 8402012"/>
              <a:gd name="connsiteX872" fmla="*/ 9629789 w 21052572"/>
              <a:gd name="connsiteY872" fmla="*/ 5262125 h 8402012"/>
              <a:gd name="connsiteX873" fmla="*/ 9643992 w 21052572"/>
              <a:gd name="connsiteY873" fmla="*/ 5271444 h 8402012"/>
              <a:gd name="connsiteX874" fmla="*/ 9588167 w 21052572"/>
              <a:gd name="connsiteY874" fmla="*/ 5283741 h 8402012"/>
              <a:gd name="connsiteX875" fmla="*/ 9629789 w 21052572"/>
              <a:gd name="connsiteY875" fmla="*/ 5262125 h 8402012"/>
              <a:gd name="connsiteX876" fmla="*/ 18583192 w 21052572"/>
              <a:gd name="connsiteY876" fmla="*/ 5261070 h 8402012"/>
              <a:gd name="connsiteX877" fmla="*/ 18565232 w 21052572"/>
              <a:gd name="connsiteY877" fmla="*/ 5288370 h 8402012"/>
              <a:gd name="connsiteX878" fmla="*/ 18583192 w 21052572"/>
              <a:gd name="connsiteY878" fmla="*/ 5261070 h 8402012"/>
              <a:gd name="connsiteX879" fmla="*/ 8365316 w 21052572"/>
              <a:gd name="connsiteY879" fmla="*/ 5261070 h 8402012"/>
              <a:gd name="connsiteX880" fmla="*/ 8365316 w 21052572"/>
              <a:gd name="connsiteY880" fmla="*/ 5288370 h 8402012"/>
              <a:gd name="connsiteX881" fmla="*/ 8365316 w 21052572"/>
              <a:gd name="connsiteY881" fmla="*/ 5261070 h 8402012"/>
              <a:gd name="connsiteX882" fmla="*/ 19977672 w 21052572"/>
              <a:gd name="connsiteY882" fmla="*/ 5242110 h 8402012"/>
              <a:gd name="connsiteX883" fmla="*/ 20071412 w 21052572"/>
              <a:gd name="connsiteY883" fmla="*/ 5305677 h 8402012"/>
              <a:gd name="connsiteX884" fmla="*/ 19977672 w 21052572"/>
              <a:gd name="connsiteY884" fmla="*/ 5242110 h 8402012"/>
              <a:gd name="connsiteX885" fmla="*/ 9642129 w 21052572"/>
              <a:gd name="connsiteY885" fmla="*/ 5242110 h 8402012"/>
              <a:gd name="connsiteX886" fmla="*/ 9635565 w 21052572"/>
              <a:gd name="connsiteY886" fmla="*/ 5260556 h 8402012"/>
              <a:gd name="connsiteX887" fmla="*/ 9642129 w 21052572"/>
              <a:gd name="connsiteY887" fmla="*/ 5242110 h 8402012"/>
              <a:gd name="connsiteX888" fmla="*/ 8718550 w 21052572"/>
              <a:gd name="connsiteY888" fmla="*/ 5242110 h 8402012"/>
              <a:gd name="connsiteX889" fmla="*/ 8724537 w 21052572"/>
              <a:gd name="connsiteY889" fmla="*/ 5262585 h 8402012"/>
              <a:gd name="connsiteX890" fmla="*/ 8718550 w 21052572"/>
              <a:gd name="connsiteY890" fmla="*/ 5242110 h 8402012"/>
              <a:gd name="connsiteX891" fmla="*/ 18905496 w 21052572"/>
              <a:gd name="connsiteY891" fmla="*/ 5227892 h 8402012"/>
              <a:gd name="connsiteX892" fmla="*/ 18887532 w 21052572"/>
              <a:gd name="connsiteY892" fmla="*/ 5260001 h 8402012"/>
              <a:gd name="connsiteX893" fmla="*/ 18905496 w 21052572"/>
              <a:gd name="connsiteY893" fmla="*/ 5227892 h 8402012"/>
              <a:gd name="connsiteX894" fmla="*/ 18507356 w 21052572"/>
              <a:gd name="connsiteY894" fmla="*/ 5227892 h 8402012"/>
              <a:gd name="connsiteX895" fmla="*/ 18489392 w 21052572"/>
              <a:gd name="connsiteY895" fmla="*/ 5260001 h 8402012"/>
              <a:gd name="connsiteX896" fmla="*/ 18507356 w 21052572"/>
              <a:gd name="connsiteY896" fmla="*/ 5227892 h 8402012"/>
              <a:gd name="connsiteX897" fmla="*/ 9262754 w 21052572"/>
              <a:gd name="connsiteY897" fmla="*/ 5227701 h 8402012"/>
              <a:gd name="connsiteX898" fmla="*/ 9301444 w 21052572"/>
              <a:gd name="connsiteY898" fmla="*/ 5259941 h 8402012"/>
              <a:gd name="connsiteX899" fmla="*/ 9262754 w 21052572"/>
              <a:gd name="connsiteY899" fmla="*/ 5227701 h 8402012"/>
              <a:gd name="connsiteX900" fmla="*/ 8640487 w 21052572"/>
              <a:gd name="connsiteY900" fmla="*/ 5227701 h 8402012"/>
              <a:gd name="connsiteX901" fmla="*/ 8679177 w 21052572"/>
              <a:gd name="connsiteY901" fmla="*/ 5259941 h 8402012"/>
              <a:gd name="connsiteX902" fmla="*/ 8640487 w 21052572"/>
              <a:gd name="connsiteY902" fmla="*/ 5227701 h 8402012"/>
              <a:gd name="connsiteX903" fmla="*/ 8444887 w 21052572"/>
              <a:gd name="connsiteY903" fmla="*/ 5213596 h 8402012"/>
              <a:gd name="connsiteX904" fmla="*/ 8422317 w 21052572"/>
              <a:gd name="connsiteY904" fmla="*/ 5221253 h 8402012"/>
              <a:gd name="connsiteX905" fmla="*/ 8390076 w 21052572"/>
              <a:gd name="connsiteY905" fmla="*/ 5253493 h 8402012"/>
              <a:gd name="connsiteX906" fmla="*/ 8387050 w 21052572"/>
              <a:gd name="connsiteY906" fmla="*/ 5252196 h 8402012"/>
              <a:gd name="connsiteX907" fmla="*/ 8392755 w 21052572"/>
              <a:gd name="connsiteY907" fmla="*/ 5261374 h 8402012"/>
              <a:gd name="connsiteX908" fmla="*/ 8380780 w 21052572"/>
              <a:gd name="connsiteY908" fmla="*/ 5274216 h 8402012"/>
              <a:gd name="connsiteX909" fmla="*/ 8376290 w 21052572"/>
              <a:gd name="connsiteY909" fmla="*/ 5258163 h 8402012"/>
              <a:gd name="connsiteX910" fmla="*/ 8378932 w 21052572"/>
              <a:gd name="connsiteY910" fmla="*/ 5248717 h 8402012"/>
              <a:gd name="connsiteX911" fmla="*/ 8367506 w 21052572"/>
              <a:gd name="connsiteY911" fmla="*/ 5243821 h 8402012"/>
              <a:gd name="connsiteX912" fmla="*/ 8344937 w 21052572"/>
              <a:gd name="connsiteY912" fmla="*/ 5234149 h 8402012"/>
              <a:gd name="connsiteX913" fmla="*/ 8300874 w 21052572"/>
              <a:gd name="connsiteY913" fmla="*/ 5227701 h 8402012"/>
              <a:gd name="connsiteX914" fmla="*/ 8300874 w 21052572"/>
              <a:gd name="connsiteY914" fmla="*/ 5285733 h 8402012"/>
              <a:gd name="connsiteX915" fmla="*/ 8333115 w 21052572"/>
              <a:gd name="connsiteY915" fmla="*/ 5292180 h 8402012"/>
              <a:gd name="connsiteX916" fmla="*/ 8370730 w 21052572"/>
              <a:gd name="connsiteY916" fmla="*/ 5298628 h 8402012"/>
              <a:gd name="connsiteX917" fmla="*/ 8467456 w 21052572"/>
              <a:gd name="connsiteY917" fmla="*/ 5214805 h 8402012"/>
              <a:gd name="connsiteX918" fmla="*/ 8444887 w 21052572"/>
              <a:gd name="connsiteY918" fmla="*/ 5213596 h 8402012"/>
              <a:gd name="connsiteX919" fmla="*/ 9340135 w 21052572"/>
              <a:gd name="connsiteY919" fmla="*/ 5195462 h 8402012"/>
              <a:gd name="connsiteX920" fmla="*/ 9359480 w 21052572"/>
              <a:gd name="connsiteY920" fmla="*/ 5227701 h 8402012"/>
              <a:gd name="connsiteX921" fmla="*/ 9340135 w 21052572"/>
              <a:gd name="connsiteY921" fmla="*/ 5195462 h 8402012"/>
              <a:gd name="connsiteX922" fmla="*/ 8768815 w 21052572"/>
              <a:gd name="connsiteY922" fmla="*/ 5195360 h 8402012"/>
              <a:gd name="connsiteX923" fmla="*/ 8814504 w 21052572"/>
              <a:gd name="connsiteY923" fmla="*/ 5259993 h 8402012"/>
              <a:gd name="connsiteX924" fmla="*/ 8755761 w 21052572"/>
              <a:gd name="connsiteY924" fmla="*/ 5259993 h 8402012"/>
              <a:gd name="connsiteX925" fmla="*/ 8768815 w 21052572"/>
              <a:gd name="connsiteY925" fmla="*/ 5195360 h 8402012"/>
              <a:gd name="connsiteX926" fmla="*/ 19166180 w 21052572"/>
              <a:gd name="connsiteY926" fmla="*/ 5194713 h 8402012"/>
              <a:gd name="connsiteX927" fmla="*/ 19148220 w 21052572"/>
              <a:gd name="connsiteY927" fmla="*/ 5226819 h 8402012"/>
              <a:gd name="connsiteX928" fmla="*/ 19166180 w 21052572"/>
              <a:gd name="connsiteY928" fmla="*/ 5194713 h 8402012"/>
              <a:gd name="connsiteX929" fmla="*/ 8876071 w 21052572"/>
              <a:gd name="connsiteY929" fmla="*/ 5194713 h 8402012"/>
              <a:gd name="connsiteX930" fmla="*/ 8848771 w 21052572"/>
              <a:gd name="connsiteY930" fmla="*/ 5226819 h 8402012"/>
              <a:gd name="connsiteX931" fmla="*/ 8876071 w 21052572"/>
              <a:gd name="connsiteY931" fmla="*/ 5194713 h 8402012"/>
              <a:gd name="connsiteX932" fmla="*/ 8175723 w 21052572"/>
              <a:gd name="connsiteY932" fmla="*/ 5194713 h 8402012"/>
              <a:gd name="connsiteX933" fmla="*/ 8193685 w 21052572"/>
              <a:gd name="connsiteY933" fmla="*/ 5226819 h 8402012"/>
              <a:gd name="connsiteX934" fmla="*/ 8175723 w 21052572"/>
              <a:gd name="connsiteY934" fmla="*/ 5194713 h 8402012"/>
              <a:gd name="connsiteX935" fmla="*/ 20714900 w 21052572"/>
              <a:gd name="connsiteY935" fmla="*/ 5166276 h 8402012"/>
              <a:gd name="connsiteX936" fmla="*/ 20698116 w 21052572"/>
              <a:gd name="connsiteY936" fmla="*/ 5231528 h 8402012"/>
              <a:gd name="connsiteX937" fmla="*/ 20714900 w 21052572"/>
              <a:gd name="connsiteY937" fmla="*/ 5166276 h 8402012"/>
              <a:gd name="connsiteX938" fmla="*/ 9875939 w 21052572"/>
              <a:gd name="connsiteY938" fmla="*/ 5166276 h 8402012"/>
              <a:gd name="connsiteX939" fmla="*/ 9875939 w 21052572"/>
              <a:gd name="connsiteY939" fmla="*/ 5198346 h 8402012"/>
              <a:gd name="connsiteX940" fmla="*/ 9875939 w 21052572"/>
              <a:gd name="connsiteY940" fmla="*/ 5166276 h 8402012"/>
              <a:gd name="connsiteX941" fmla="*/ 8486801 w 21052572"/>
              <a:gd name="connsiteY941" fmla="*/ 5164297 h 8402012"/>
              <a:gd name="connsiteX942" fmla="*/ 8506146 w 21052572"/>
              <a:gd name="connsiteY942" fmla="*/ 5195462 h 8402012"/>
              <a:gd name="connsiteX943" fmla="*/ 8486801 w 21052572"/>
              <a:gd name="connsiteY943" fmla="*/ 5164297 h 8402012"/>
              <a:gd name="connsiteX944" fmla="*/ 9707680 w 21052572"/>
              <a:gd name="connsiteY944" fmla="*/ 5150309 h 8402012"/>
              <a:gd name="connsiteX945" fmla="*/ 9714790 w 21052572"/>
              <a:gd name="connsiteY945" fmla="*/ 5153303 h 8402012"/>
              <a:gd name="connsiteX946" fmla="*/ 9706664 w 21052572"/>
              <a:gd name="connsiteY946" fmla="*/ 5165277 h 8402012"/>
              <a:gd name="connsiteX947" fmla="*/ 9707680 w 21052572"/>
              <a:gd name="connsiteY947" fmla="*/ 5150309 h 8402012"/>
              <a:gd name="connsiteX948" fmla="*/ 19071332 w 21052572"/>
              <a:gd name="connsiteY948" fmla="*/ 5133097 h 8402012"/>
              <a:gd name="connsiteX949" fmla="*/ 19053424 w 21052572"/>
              <a:gd name="connsiteY949" fmla="*/ 5165206 h 8402012"/>
              <a:gd name="connsiteX950" fmla="*/ 19071332 w 21052572"/>
              <a:gd name="connsiteY950" fmla="*/ 5133097 h 8402012"/>
              <a:gd name="connsiteX951" fmla="*/ 18355684 w 21052572"/>
              <a:gd name="connsiteY951" fmla="*/ 5133097 h 8402012"/>
              <a:gd name="connsiteX952" fmla="*/ 18337724 w 21052572"/>
              <a:gd name="connsiteY952" fmla="*/ 5165206 h 8402012"/>
              <a:gd name="connsiteX953" fmla="*/ 18355684 w 21052572"/>
              <a:gd name="connsiteY953" fmla="*/ 5133097 h 8402012"/>
              <a:gd name="connsiteX954" fmla="*/ 17848536 w 21052572"/>
              <a:gd name="connsiteY954" fmla="*/ 5133094 h 8402012"/>
              <a:gd name="connsiteX955" fmla="*/ 17830572 w 21052572"/>
              <a:gd name="connsiteY955" fmla="*/ 5198346 h 8402012"/>
              <a:gd name="connsiteX956" fmla="*/ 17848536 w 21052572"/>
              <a:gd name="connsiteY956" fmla="*/ 5133094 h 8402012"/>
              <a:gd name="connsiteX957" fmla="*/ 8530865 w 21052572"/>
              <a:gd name="connsiteY957" fmla="*/ 5132057 h 8402012"/>
              <a:gd name="connsiteX958" fmla="*/ 8563107 w 21052572"/>
              <a:gd name="connsiteY958" fmla="*/ 5164297 h 8402012"/>
              <a:gd name="connsiteX959" fmla="*/ 8530865 w 21052572"/>
              <a:gd name="connsiteY959" fmla="*/ 5132057 h 8402012"/>
              <a:gd name="connsiteX960" fmla="*/ 10132162 w 21052572"/>
              <a:gd name="connsiteY960" fmla="*/ 5118878 h 8402012"/>
              <a:gd name="connsiteX961" fmla="*/ 9803189 w 21052572"/>
              <a:gd name="connsiteY961" fmla="*/ 5312127 h 8402012"/>
              <a:gd name="connsiteX962" fmla="*/ 9832311 w 21052572"/>
              <a:gd name="connsiteY962" fmla="*/ 5205550 h 8402012"/>
              <a:gd name="connsiteX963" fmla="*/ 9854815 w 21052572"/>
              <a:gd name="connsiteY963" fmla="*/ 5195595 h 8402012"/>
              <a:gd name="connsiteX964" fmla="*/ 9853592 w 21052572"/>
              <a:gd name="connsiteY964" fmla="*/ 5193658 h 8402012"/>
              <a:gd name="connsiteX965" fmla="*/ 9859579 w 21052572"/>
              <a:gd name="connsiteY965" fmla="*/ 5182073 h 8402012"/>
              <a:gd name="connsiteX966" fmla="*/ 9867064 w 21052572"/>
              <a:gd name="connsiteY966" fmla="*/ 5194975 h 8402012"/>
              <a:gd name="connsiteX967" fmla="*/ 9866331 w 21052572"/>
              <a:gd name="connsiteY967" fmla="*/ 5206713 h 8402012"/>
              <a:gd name="connsiteX968" fmla="*/ 9867640 w 21052572"/>
              <a:gd name="connsiteY968" fmla="*/ 5208000 h 8402012"/>
              <a:gd name="connsiteX969" fmla="*/ 9958507 w 21052572"/>
              <a:gd name="connsiteY969" fmla="*/ 5164221 h 8402012"/>
              <a:gd name="connsiteX970" fmla="*/ 10132162 w 21052572"/>
              <a:gd name="connsiteY970" fmla="*/ 5118878 h 8402012"/>
              <a:gd name="connsiteX971" fmla="*/ 19597496 w 21052572"/>
              <a:gd name="connsiteY971" fmla="*/ 5099918 h 8402012"/>
              <a:gd name="connsiteX972" fmla="*/ 19579536 w 21052572"/>
              <a:gd name="connsiteY972" fmla="*/ 5132024 h 8402012"/>
              <a:gd name="connsiteX973" fmla="*/ 19597496 w 21052572"/>
              <a:gd name="connsiteY973" fmla="*/ 5099918 h 8402012"/>
              <a:gd name="connsiteX974" fmla="*/ 17810560 w 21052572"/>
              <a:gd name="connsiteY974" fmla="*/ 5099918 h 8402012"/>
              <a:gd name="connsiteX975" fmla="*/ 17792656 w 21052572"/>
              <a:gd name="connsiteY975" fmla="*/ 5132024 h 8402012"/>
              <a:gd name="connsiteX976" fmla="*/ 17810560 w 21052572"/>
              <a:gd name="connsiteY976" fmla="*/ 5099918 h 8402012"/>
              <a:gd name="connsiteX977" fmla="*/ 9894469 w 21052572"/>
              <a:gd name="connsiteY977" fmla="*/ 5094662 h 8402012"/>
              <a:gd name="connsiteX978" fmla="*/ 9933092 w 21052572"/>
              <a:gd name="connsiteY978" fmla="*/ 5100447 h 8402012"/>
              <a:gd name="connsiteX979" fmla="*/ 9855643 w 21052572"/>
              <a:gd name="connsiteY979" fmla="*/ 5165398 h 8402012"/>
              <a:gd name="connsiteX980" fmla="*/ 9682459 w 21052572"/>
              <a:gd name="connsiteY980" fmla="*/ 5248752 h 8402012"/>
              <a:gd name="connsiteX981" fmla="*/ 9643734 w 21052572"/>
              <a:gd name="connsiteY981" fmla="*/ 5242257 h 8402012"/>
              <a:gd name="connsiteX982" fmla="*/ 9656642 w 21052572"/>
              <a:gd name="connsiteY982" fmla="*/ 5184883 h 8402012"/>
              <a:gd name="connsiteX983" fmla="*/ 9714729 w 21052572"/>
              <a:gd name="connsiteY983" fmla="*/ 5178388 h 8402012"/>
              <a:gd name="connsiteX984" fmla="*/ 9784648 w 21052572"/>
              <a:gd name="connsiteY984" fmla="*/ 5139417 h 8402012"/>
              <a:gd name="connsiteX985" fmla="*/ 9894469 w 21052572"/>
              <a:gd name="connsiteY985" fmla="*/ 5094662 h 8402012"/>
              <a:gd name="connsiteX986" fmla="*/ 10170157 w 21052572"/>
              <a:gd name="connsiteY986" fmla="*/ 5076219 h 8402012"/>
              <a:gd name="connsiteX987" fmla="*/ 10152195 w 21052572"/>
              <a:gd name="connsiteY987" fmla="*/ 5103519 h 8402012"/>
              <a:gd name="connsiteX988" fmla="*/ 10170157 w 21052572"/>
              <a:gd name="connsiteY988" fmla="*/ 5076219 h 8402012"/>
              <a:gd name="connsiteX989" fmla="*/ 8640487 w 21052572"/>
              <a:gd name="connsiteY989" fmla="*/ 5074026 h 8402012"/>
              <a:gd name="connsiteX990" fmla="*/ 8621142 w 21052572"/>
              <a:gd name="connsiteY990" fmla="*/ 5164297 h 8402012"/>
              <a:gd name="connsiteX991" fmla="*/ 8717867 w 21052572"/>
              <a:gd name="connsiteY991" fmla="*/ 5119161 h 8402012"/>
              <a:gd name="connsiteX992" fmla="*/ 8640487 w 21052572"/>
              <a:gd name="connsiteY992" fmla="*/ 5074026 h 8402012"/>
              <a:gd name="connsiteX993" fmla="*/ 8454559 w 21052572"/>
              <a:gd name="connsiteY993" fmla="*/ 5074026 h 8402012"/>
              <a:gd name="connsiteX994" fmla="*/ 8473904 w 21052572"/>
              <a:gd name="connsiteY994" fmla="*/ 5099818 h 8402012"/>
              <a:gd name="connsiteX995" fmla="*/ 8454559 w 21052572"/>
              <a:gd name="connsiteY995" fmla="*/ 5074026 h 8402012"/>
              <a:gd name="connsiteX996" fmla="*/ 19004928 w 21052572"/>
              <a:gd name="connsiteY996" fmla="*/ 5073353 h 8402012"/>
              <a:gd name="connsiteX997" fmla="*/ 18958632 w 21052572"/>
              <a:gd name="connsiteY997" fmla="*/ 5099807 h 8402012"/>
              <a:gd name="connsiteX998" fmla="*/ 19004928 w 21052572"/>
              <a:gd name="connsiteY998" fmla="*/ 5073353 h 8402012"/>
              <a:gd name="connsiteX999" fmla="*/ 564229 w 21052572"/>
              <a:gd name="connsiteY999" fmla="*/ 5054682 h 8402012"/>
              <a:gd name="connsiteX1000" fmla="*/ 564229 w 21052572"/>
              <a:gd name="connsiteY1000" fmla="*/ 5086922 h 8402012"/>
              <a:gd name="connsiteX1001" fmla="*/ 660959 w 21052572"/>
              <a:gd name="connsiteY1001" fmla="*/ 5119161 h 8402012"/>
              <a:gd name="connsiteX1002" fmla="*/ 585688 w 21052572"/>
              <a:gd name="connsiteY1002" fmla="*/ 5081078 h 8402012"/>
              <a:gd name="connsiteX1003" fmla="*/ 579117 w 21052572"/>
              <a:gd name="connsiteY1003" fmla="*/ 5072998 h 8402012"/>
              <a:gd name="connsiteX1004" fmla="*/ 564733 w 21052572"/>
              <a:gd name="connsiteY1004" fmla="*/ 5072998 h 8402012"/>
              <a:gd name="connsiteX1005" fmla="*/ 567180 w 21052572"/>
              <a:gd name="connsiteY1005" fmla="*/ 5058312 h 8402012"/>
              <a:gd name="connsiteX1006" fmla="*/ 10246302 w 21052572"/>
              <a:gd name="connsiteY1006" fmla="*/ 5014603 h 8402012"/>
              <a:gd name="connsiteX1007" fmla="*/ 10264917 w 21052572"/>
              <a:gd name="connsiteY1007" fmla="*/ 5070447 h 8402012"/>
              <a:gd name="connsiteX1008" fmla="*/ 10209073 w 21052572"/>
              <a:gd name="connsiteY1008" fmla="*/ 5070447 h 8402012"/>
              <a:gd name="connsiteX1009" fmla="*/ 10246302 w 21052572"/>
              <a:gd name="connsiteY1009" fmla="*/ 5014603 h 8402012"/>
              <a:gd name="connsiteX1010" fmla="*/ 19470520 w 21052572"/>
              <a:gd name="connsiteY1010" fmla="*/ 5009861 h 8402012"/>
              <a:gd name="connsiteX1011" fmla="*/ 19507412 w 21052572"/>
              <a:gd name="connsiteY1011" fmla="*/ 5028307 h 8402012"/>
              <a:gd name="connsiteX1012" fmla="*/ 19470520 w 21052572"/>
              <a:gd name="connsiteY1012" fmla="*/ 5009861 h 8402012"/>
              <a:gd name="connsiteX1013" fmla="*/ 756601 w 21052572"/>
              <a:gd name="connsiteY1013" fmla="*/ 5009547 h 8402012"/>
              <a:gd name="connsiteX1014" fmla="*/ 775945 w 21052572"/>
              <a:gd name="connsiteY1014" fmla="*/ 5041786 h 8402012"/>
              <a:gd name="connsiteX1015" fmla="*/ 756601 w 21052572"/>
              <a:gd name="connsiteY1015" fmla="*/ 5009547 h 8402012"/>
              <a:gd name="connsiteX1016" fmla="*/ 20526484 w 21052572"/>
              <a:gd name="connsiteY1016" fmla="*/ 4986166 h 8402012"/>
              <a:gd name="connsiteX1017" fmla="*/ 20508520 w 21052572"/>
              <a:gd name="connsiteY1017" fmla="*/ 5008875 h 8402012"/>
              <a:gd name="connsiteX1018" fmla="*/ 20526484 w 21052572"/>
              <a:gd name="connsiteY1018" fmla="*/ 4986166 h 8402012"/>
              <a:gd name="connsiteX1019" fmla="*/ 10620430 w 21052572"/>
              <a:gd name="connsiteY1019" fmla="*/ 4986166 h 8402012"/>
              <a:gd name="connsiteX1020" fmla="*/ 10602468 w 21052572"/>
              <a:gd name="connsiteY1020" fmla="*/ 5008875 h 8402012"/>
              <a:gd name="connsiteX1021" fmla="*/ 10620430 w 21052572"/>
              <a:gd name="connsiteY1021" fmla="*/ 4986166 h 8402012"/>
              <a:gd name="connsiteX1022" fmla="*/ 18511956 w 21052572"/>
              <a:gd name="connsiteY1022" fmla="*/ 4986163 h 8402012"/>
              <a:gd name="connsiteX1023" fmla="*/ 18491480 w 21052572"/>
              <a:gd name="connsiteY1023" fmla="*/ 5041988 h 8402012"/>
              <a:gd name="connsiteX1024" fmla="*/ 18511956 w 21052572"/>
              <a:gd name="connsiteY1024" fmla="*/ 4986163 h 8402012"/>
              <a:gd name="connsiteX1025" fmla="*/ 10471575 w 21052572"/>
              <a:gd name="connsiteY1025" fmla="*/ 4953900 h 8402012"/>
              <a:gd name="connsiteX1026" fmla="*/ 10511311 w 21052572"/>
              <a:gd name="connsiteY1026" fmla="*/ 4967634 h 8402012"/>
              <a:gd name="connsiteX1027" fmla="*/ 10431839 w 21052572"/>
              <a:gd name="connsiteY1027" fmla="*/ 4954708 h 8402012"/>
              <a:gd name="connsiteX1028" fmla="*/ 10471575 w 21052572"/>
              <a:gd name="connsiteY1028" fmla="*/ 4953900 h 8402012"/>
              <a:gd name="connsiteX1029" fmla="*/ 20071412 w 21052572"/>
              <a:gd name="connsiteY1029" fmla="*/ 4952987 h 8402012"/>
              <a:gd name="connsiteX1030" fmla="*/ 20053508 w 21052572"/>
              <a:gd name="connsiteY1030" fmla="*/ 4985096 h 8402012"/>
              <a:gd name="connsiteX1031" fmla="*/ 20071412 w 21052572"/>
              <a:gd name="connsiteY1031" fmla="*/ 4952987 h 8402012"/>
              <a:gd name="connsiteX1032" fmla="*/ 10500786 w 21052572"/>
              <a:gd name="connsiteY1032" fmla="*/ 4948464 h 8402012"/>
              <a:gd name="connsiteX1033" fmla="*/ 10500539 w 21052572"/>
              <a:gd name="connsiteY1033" fmla="*/ 4948798 h 8402012"/>
              <a:gd name="connsiteX1034" fmla="*/ 10498199 w 21052572"/>
              <a:gd name="connsiteY1034" fmla="*/ 4951959 h 8402012"/>
              <a:gd name="connsiteX1035" fmla="*/ 10507348 w 21052572"/>
              <a:gd name="connsiteY1035" fmla="*/ 4939596 h 8402012"/>
              <a:gd name="connsiteX1036" fmla="*/ 10500786 w 21052572"/>
              <a:gd name="connsiteY1036" fmla="*/ 4948464 h 8402012"/>
              <a:gd name="connsiteX1037" fmla="*/ 10505397 w 21052572"/>
              <a:gd name="connsiteY1037" fmla="*/ 4942232 h 8402012"/>
              <a:gd name="connsiteX1038" fmla="*/ 9030624 w 21052572"/>
              <a:gd name="connsiteY1038" fmla="*/ 4938515 h 8402012"/>
              <a:gd name="connsiteX1039" fmla="*/ 9037359 w 21052572"/>
              <a:gd name="connsiteY1039" fmla="*/ 4951986 h 8402012"/>
              <a:gd name="connsiteX1040" fmla="*/ 9019397 w 21052572"/>
              <a:gd name="connsiteY1040" fmla="*/ 4951986 h 8402012"/>
              <a:gd name="connsiteX1041" fmla="*/ 9030624 w 21052572"/>
              <a:gd name="connsiteY1041" fmla="*/ 4938515 h 8402012"/>
              <a:gd name="connsiteX1042" fmla="*/ 10509716 w 21052572"/>
              <a:gd name="connsiteY1042" fmla="*/ 4936395 h 8402012"/>
              <a:gd name="connsiteX1043" fmla="*/ 10509536 w 21052572"/>
              <a:gd name="connsiteY1043" fmla="*/ 4936639 h 8402012"/>
              <a:gd name="connsiteX1044" fmla="*/ 10507348 w 21052572"/>
              <a:gd name="connsiteY1044" fmla="*/ 4939596 h 8402012"/>
              <a:gd name="connsiteX1045" fmla="*/ 20469608 w 21052572"/>
              <a:gd name="connsiteY1045" fmla="*/ 4919808 h 8402012"/>
              <a:gd name="connsiteX1046" fmla="*/ 20451648 w 21052572"/>
              <a:gd name="connsiteY1046" fmla="*/ 4951914 h 8402012"/>
              <a:gd name="connsiteX1047" fmla="*/ 20469608 w 21052572"/>
              <a:gd name="connsiteY1047" fmla="*/ 4919808 h 8402012"/>
              <a:gd name="connsiteX1048" fmla="*/ 20033552 w 21052572"/>
              <a:gd name="connsiteY1048" fmla="*/ 4919808 h 8402012"/>
              <a:gd name="connsiteX1049" fmla="*/ 20015588 w 21052572"/>
              <a:gd name="connsiteY1049" fmla="*/ 4951914 h 8402012"/>
              <a:gd name="connsiteX1050" fmla="*/ 20033552 w 21052572"/>
              <a:gd name="connsiteY1050" fmla="*/ 4919808 h 8402012"/>
              <a:gd name="connsiteX1051" fmla="*/ 19318852 w 21052572"/>
              <a:gd name="connsiteY1051" fmla="*/ 4919808 h 8402012"/>
              <a:gd name="connsiteX1052" fmla="*/ 19355744 w 21052572"/>
              <a:gd name="connsiteY1052" fmla="*/ 4938254 h 8402012"/>
              <a:gd name="connsiteX1053" fmla="*/ 19318852 w 21052572"/>
              <a:gd name="connsiteY1053" fmla="*/ 4919808 h 8402012"/>
              <a:gd name="connsiteX1054" fmla="*/ 18811700 w 21052572"/>
              <a:gd name="connsiteY1054" fmla="*/ 4919808 h 8402012"/>
              <a:gd name="connsiteX1055" fmla="*/ 18834408 w 21052572"/>
              <a:gd name="connsiteY1055" fmla="*/ 4945916 h 8402012"/>
              <a:gd name="connsiteX1056" fmla="*/ 18811700 w 21052572"/>
              <a:gd name="connsiteY1056" fmla="*/ 4985078 h 8402012"/>
              <a:gd name="connsiteX1057" fmla="*/ 18811700 w 21052572"/>
              <a:gd name="connsiteY1057" fmla="*/ 4919808 h 8402012"/>
              <a:gd name="connsiteX1058" fmla="*/ 10360246 w 21052572"/>
              <a:gd name="connsiteY1058" fmla="*/ 4911208 h 8402012"/>
              <a:gd name="connsiteX1059" fmla="*/ 10369227 w 21052572"/>
              <a:gd name="connsiteY1059" fmla="*/ 4918433 h 8402012"/>
              <a:gd name="connsiteX1060" fmla="*/ 10357252 w 21052572"/>
              <a:gd name="connsiteY1060" fmla="*/ 4937698 h 8402012"/>
              <a:gd name="connsiteX1061" fmla="*/ 10351265 w 21052572"/>
              <a:gd name="connsiteY1061" fmla="*/ 4918433 h 8402012"/>
              <a:gd name="connsiteX1062" fmla="*/ 10360246 w 21052572"/>
              <a:gd name="connsiteY1062" fmla="*/ 4911208 h 8402012"/>
              <a:gd name="connsiteX1063" fmla="*/ 8774828 w 21052572"/>
              <a:gd name="connsiteY1063" fmla="*/ 4907455 h 8402012"/>
              <a:gd name="connsiteX1064" fmla="*/ 8755483 w 21052572"/>
              <a:gd name="connsiteY1064" fmla="*/ 4952590 h 8402012"/>
              <a:gd name="connsiteX1065" fmla="*/ 8794173 w 21052572"/>
              <a:gd name="connsiteY1065" fmla="*/ 4952590 h 8402012"/>
              <a:gd name="connsiteX1066" fmla="*/ 8774828 w 21052572"/>
              <a:gd name="connsiteY1066" fmla="*/ 4907455 h 8402012"/>
              <a:gd name="connsiteX1067" fmla="*/ 10303105 w 21052572"/>
              <a:gd name="connsiteY1067" fmla="*/ 4893974 h 8402012"/>
              <a:gd name="connsiteX1068" fmla="*/ 10318280 w 21052572"/>
              <a:gd name="connsiteY1068" fmla="*/ 4916251 h 8402012"/>
              <a:gd name="connsiteX1069" fmla="*/ 10170446 w 21052572"/>
              <a:gd name="connsiteY1069" fmla="*/ 5011947 h 8402012"/>
              <a:gd name="connsiteX1070" fmla="*/ 9957867 w 21052572"/>
              <a:gd name="connsiteY1070" fmla="*/ 5089363 h 8402012"/>
              <a:gd name="connsiteX1071" fmla="*/ 10015058 w 21052572"/>
              <a:gd name="connsiteY1071" fmla="*/ 5044203 h 8402012"/>
              <a:gd name="connsiteX1072" fmla="*/ 10221163 w 21052572"/>
              <a:gd name="connsiteY1072" fmla="*/ 4942057 h 8402012"/>
              <a:gd name="connsiteX1073" fmla="*/ 10303105 w 21052572"/>
              <a:gd name="connsiteY1073" fmla="*/ 4893974 h 8402012"/>
              <a:gd name="connsiteX1074" fmla="*/ 18749056 w 21052572"/>
              <a:gd name="connsiteY1074" fmla="*/ 4888505 h 8402012"/>
              <a:gd name="connsiteX1075" fmla="*/ 18712164 w 21052572"/>
              <a:gd name="connsiteY1075" fmla="*/ 4921572 h 8402012"/>
              <a:gd name="connsiteX1076" fmla="*/ 18749056 w 21052572"/>
              <a:gd name="connsiteY1076" fmla="*/ 4888505 h 8402012"/>
              <a:gd name="connsiteX1077" fmla="*/ 18673220 w 21052572"/>
              <a:gd name="connsiteY1077" fmla="*/ 4888505 h 8402012"/>
              <a:gd name="connsiteX1078" fmla="*/ 18636328 w 21052572"/>
              <a:gd name="connsiteY1078" fmla="*/ 4921572 h 8402012"/>
              <a:gd name="connsiteX1079" fmla="*/ 18673220 w 21052572"/>
              <a:gd name="connsiteY1079" fmla="*/ 4888505 h 8402012"/>
              <a:gd name="connsiteX1080" fmla="*/ 10319911 w 21052572"/>
              <a:gd name="connsiteY1080" fmla="*/ 4867669 h 8402012"/>
              <a:gd name="connsiteX1081" fmla="*/ 10319911 w 21052572"/>
              <a:gd name="connsiteY1081" fmla="*/ 4904561 h 8402012"/>
              <a:gd name="connsiteX1082" fmla="*/ 10313348 w 21052572"/>
              <a:gd name="connsiteY1082" fmla="*/ 4886115 h 8402012"/>
              <a:gd name="connsiteX1083" fmla="*/ 10319911 w 21052572"/>
              <a:gd name="connsiteY1083" fmla="*/ 4867669 h 8402012"/>
              <a:gd name="connsiteX1084" fmla="*/ 17791656 w 21052572"/>
              <a:gd name="connsiteY1084" fmla="*/ 4858192 h 8402012"/>
              <a:gd name="connsiteX1085" fmla="*/ 17773696 w 21052572"/>
              <a:gd name="connsiteY1085" fmla="*/ 4890301 h 8402012"/>
              <a:gd name="connsiteX1086" fmla="*/ 17791656 w 21052572"/>
              <a:gd name="connsiteY1086" fmla="*/ 4858192 h 8402012"/>
              <a:gd name="connsiteX1087" fmla="*/ 10473929 w 21052572"/>
              <a:gd name="connsiteY1087" fmla="*/ 4849945 h 8402012"/>
              <a:gd name="connsiteX1088" fmla="*/ 10487579 w 21052572"/>
              <a:gd name="connsiteY1088" fmla="*/ 4857623 h 8402012"/>
              <a:gd name="connsiteX1089" fmla="*/ 10460279 w 21052572"/>
              <a:gd name="connsiteY1089" fmla="*/ 4857623 h 8402012"/>
              <a:gd name="connsiteX1090" fmla="*/ 10473929 w 21052572"/>
              <a:gd name="connsiteY1090" fmla="*/ 4849945 h 8402012"/>
              <a:gd name="connsiteX1091" fmla="*/ 10433287 w 21052572"/>
              <a:gd name="connsiteY1091" fmla="*/ 4848262 h 8402012"/>
              <a:gd name="connsiteX1092" fmla="*/ 10468703 w 21052572"/>
              <a:gd name="connsiteY1092" fmla="*/ 4866891 h 8402012"/>
              <a:gd name="connsiteX1093" fmla="*/ 10393921 w 21052572"/>
              <a:gd name="connsiteY1093" fmla="*/ 4918728 h 8402012"/>
              <a:gd name="connsiteX1094" fmla="*/ 10393921 w 21052572"/>
              <a:gd name="connsiteY1094" fmla="*/ 4853932 h 8402012"/>
              <a:gd name="connsiteX1095" fmla="*/ 10433287 w 21052572"/>
              <a:gd name="connsiteY1095" fmla="*/ 4848262 h 8402012"/>
              <a:gd name="connsiteX1096" fmla="*/ 18692208 w 21052572"/>
              <a:gd name="connsiteY1096" fmla="*/ 4825013 h 8402012"/>
              <a:gd name="connsiteX1097" fmla="*/ 18674244 w 21052572"/>
              <a:gd name="connsiteY1097" fmla="*/ 4857119 h 8402012"/>
              <a:gd name="connsiteX1098" fmla="*/ 18692208 w 21052572"/>
              <a:gd name="connsiteY1098" fmla="*/ 4825013 h 8402012"/>
              <a:gd name="connsiteX1099" fmla="*/ 17034300 w 21052572"/>
              <a:gd name="connsiteY1099" fmla="*/ 4825013 h 8402012"/>
              <a:gd name="connsiteX1100" fmla="*/ 17113768 w 21052572"/>
              <a:gd name="connsiteY1100" fmla="*/ 4825013 h 8402012"/>
              <a:gd name="connsiteX1101" fmla="*/ 17093900 w 21052572"/>
              <a:gd name="connsiteY1101" fmla="*/ 4890283 h 8402012"/>
              <a:gd name="connsiteX1102" fmla="*/ 17034300 w 21052572"/>
              <a:gd name="connsiteY1102" fmla="*/ 4825013 h 8402012"/>
              <a:gd name="connsiteX1103" fmla="*/ 18128180 w 21052572"/>
              <a:gd name="connsiteY1103" fmla="*/ 4801314 h 8402012"/>
              <a:gd name="connsiteX1104" fmla="*/ 18110216 w 21052572"/>
              <a:gd name="connsiteY1104" fmla="*/ 4824026 h 8402012"/>
              <a:gd name="connsiteX1105" fmla="*/ 18128180 w 21052572"/>
              <a:gd name="connsiteY1105" fmla="*/ 4801314 h 8402012"/>
              <a:gd name="connsiteX1106" fmla="*/ 10792058 w 21052572"/>
              <a:gd name="connsiteY1106" fmla="*/ 4801314 h 8402012"/>
              <a:gd name="connsiteX1107" fmla="*/ 10847883 w 21052572"/>
              <a:gd name="connsiteY1107" fmla="*/ 4813728 h 8402012"/>
              <a:gd name="connsiteX1108" fmla="*/ 10792058 w 21052572"/>
              <a:gd name="connsiteY1108" fmla="*/ 4801314 h 8402012"/>
              <a:gd name="connsiteX1109" fmla="*/ 16981132 w 21052572"/>
              <a:gd name="connsiteY1109" fmla="*/ 4798154 h 8402012"/>
              <a:gd name="connsiteX1110" fmla="*/ 16944240 w 21052572"/>
              <a:gd name="connsiteY1110" fmla="*/ 4822378 h 8402012"/>
              <a:gd name="connsiteX1111" fmla="*/ 16981132 w 21052572"/>
              <a:gd name="connsiteY1111" fmla="*/ 4798154 h 8402012"/>
              <a:gd name="connsiteX1112" fmla="*/ 10836717 w 21052572"/>
              <a:gd name="connsiteY1112" fmla="*/ 4794560 h 8402012"/>
              <a:gd name="connsiteX1113" fmla="*/ 10834717 w 21052572"/>
              <a:gd name="connsiteY1113" fmla="*/ 4800247 h 8402012"/>
              <a:gd name="connsiteX1114" fmla="*/ 10836256 w 21052572"/>
              <a:gd name="connsiteY1114" fmla="*/ 4795871 h 8402012"/>
              <a:gd name="connsiteX1115" fmla="*/ 10839455 w 21052572"/>
              <a:gd name="connsiteY1115" fmla="*/ 4786775 h 8402012"/>
              <a:gd name="connsiteX1116" fmla="*/ 10839453 w 21052572"/>
              <a:gd name="connsiteY1116" fmla="*/ 4786781 h 8402012"/>
              <a:gd name="connsiteX1117" fmla="*/ 10836717 w 21052572"/>
              <a:gd name="connsiteY1117" fmla="*/ 4794560 h 8402012"/>
              <a:gd name="connsiteX1118" fmla="*/ 10841932 w 21052572"/>
              <a:gd name="connsiteY1118" fmla="*/ 4779733 h 8402012"/>
              <a:gd name="connsiteX1119" fmla="*/ 10839455 w 21052572"/>
              <a:gd name="connsiteY1119" fmla="*/ 4786775 h 8402012"/>
              <a:gd name="connsiteX1120" fmla="*/ 10839874 w 21052572"/>
              <a:gd name="connsiteY1120" fmla="*/ 4785584 h 8402012"/>
              <a:gd name="connsiteX1121" fmla="*/ 18546272 w 21052572"/>
              <a:gd name="connsiteY1121" fmla="*/ 4779392 h 8402012"/>
              <a:gd name="connsiteX1122" fmla="*/ 18635256 w 21052572"/>
              <a:gd name="connsiteY1122" fmla="*/ 4810892 h 8402012"/>
              <a:gd name="connsiteX1123" fmla="*/ 18584868 w 21052572"/>
              <a:gd name="connsiteY1123" fmla="*/ 4823927 h 8402012"/>
              <a:gd name="connsiteX1124" fmla="*/ 18546272 w 21052572"/>
              <a:gd name="connsiteY1124" fmla="*/ 4779392 h 8402012"/>
              <a:gd name="connsiteX1125" fmla="*/ 10842295 w 21052572"/>
              <a:gd name="connsiteY1125" fmla="*/ 4778701 h 8402012"/>
              <a:gd name="connsiteX1126" fmla="*/ 10842177 w 21052572"/>
              <a:gd name="connsiteY1126" fmla="*/ 4779038 h 8402012"/>
              <a:gd name="connsiteX1127" fmla="*/ 10841932 w 21052572"/>
              <a:gd name="connsiteY1127" fmla="*/ 4779733 h 8402012"/>
              <a:gd name="connsiteX1128" fmla="*/ 10137816 w 21052572"/>
              <a:gd name="connsiteY1128" fmla="*/ 4777406 h 8402012"/>
              <a:gd name="connsiteX1129" fmla="*/ 10151170 w 21052572"/>
              <a:gd name="connsiteY1129" fmla="*/ 4779645 h 8402012"/>
              <a:gd name="connsiteX1130" fmla="*/ 10126575 w 21052572"/>
              <a:gd name="connsiteY1130" fmla="*/ 4819143 h 8402012"/>
              <a:gd name="connsiteX1131" fmla="*/ 10137816 w 21052572"/>
              <a:gd name="connsiteY1131" fmla="*/ 4777406 h 8402012"/>
              <a:gd name="connsiteX1132" fmla="*/ 9125313 w 21052572"/>
              <a:gd name="connsiteY1132" fmla="*/ 4777143 h 8402012"/>
              <a:gd name="connsiteX1133" fmla="*/ 9136800 w 21052572"/>
              <a:gd name="connsiteY1133" fmla="*/ 4779702 h 8402012"/>
              <a:gd name="connsiteX1134" fmla="*/ 9123672 w 21052572"/>
              <a:gd name="connsiteY1134" fmla="*/ 4800177 h 8402012"/>
              <a:gd name="connsiteX1135" fmla="*/ 9125313 w 21052572"/>
              <a:gd name="connsiteY1135" fmla="*/ 4777143 h 8402012"/>
              <a:gd name="connsiteX1136" fmla="*/ 10876858 w 21052572"/>
              <a:gd name="connsiteY1136" fmla="*/ 4773666 h 8402012"/>
              <a:gd name="connsiteX1137" fmla="*/ 10904780 w 21052572"/>
              <a:gd name="connsiteY1137" fmla="*/ 4780775 h 8402012"/>
              <a:gd name="connsiteX1138" fmla="*/ 10848936 w 21052572"/>
              <a:gd name="connsiteY1138" fmla="*/ 4780775 h 8402012"/>
              <a:gd name="connsiteX1139" fmla="*/ 10876858 w 21052572"/>
              <a:gd name="connsiteY1139" fmla="*/ 4773666 h 8402012"/>
              <a:gd name="connsiteX1140" fmla="*/ 10603896 w 21052572"/>
              <a:gd name="connsiteY1140" fmla="*/ 4772874 h 8402012"/>
              <a:gd name="connsiteX1141" fmla="*/ 10623303 w 21052572"/>
              <a:gd name="connsiteY1141" fmla="*/ 4823262 h 8402012"/>
              <a:gd name="connsiteX1142" fmla="*/ 10566161 w 21052572"/>
              <a:gd name="connsiteY1142" fmla="*/ 4823262 h 8402012"/>
              <a:gd name="connsiteX1143" fmla="*/ 10629772 w 21052572"/>
              <a:gd name="connsiteY1143" fmla="*/ 4861857 h 8402012"/>
              <a:gd name="connsiteX1144" fmla="*/ 10687992 w 21052572"/>
              <a:gd name="connsiteY1144" fmla="*/ 4855425 h 8402012"/>
              <a:gd name="connsiteX1145" fmla="*/ 10681523 w 21052572"/>
              <a:gd name="connsiteY1145" fmla="*/ 4894020 h 8402012"/>
              <a:gd name="connsiteX1146" fmla="*/ 10528426 w 21052572"/>
              <a:gd name="connsiteY1146" fmla="*/ 4945480 h 8402012"/>
              <a:gd name="connsiteX1147" fmla="*/ 10540285 w 21052572"/>
              <a:gd name="connsiteY1147" fmla="*/ 4881155 h 8402012"/>
              <a:gd name="connsiteX1148" fmla="*/ 10483144 w 21052572"/>
              <a:gd name="connsiteY1148" fmla="*/ 4816830 h 8402012"/>
              <a:gd name="connsiteX1149" fmla="*/ 10553223 w 21052572"/>
              <a:gd name="connsiteY1149" fmla="*/ 4785739 h 8402012"/>
              <a:gd name="connsiteX1150" fmla="*/ 10603896 w 21052572"/>
              <a:gd name="connsiteY1150" fmla="*/ 4772874 h 8402012"/>
              <a:gd name="connsiteX1151" fmla="*/ 18469436 w 21052572"/>
              <a:gd name="connsiteY1151" fmla="*/ 4768136 h 8402012"/>
              <a:gd name="connsiteX1152" fmla="*/ 18451476 w 21052572"/>
              <a:gd name="connsiteY1152" fmla="*/ 4800242 h 8402012"/>
              <a:gd name="connsiteX1153" fmla="*/ 18469436 w 21052572"/>
              <a:gd name="connsiteY1153" fmla="*/ 4768136 h 8402012"/>
              <a:gd name="connsiteX1154" fmla="*/ 18052244 w 21052572"/>
              <a:gd name="connsiteY1154" fmla="*/ 4768136 h 8402012"/>
              <a:gd name="connsiteX1155" fmla="*/ 18039120 w 21052572"/>
              <a:gd name="connsiteY1155" fmla="*/ 4800242 h 8402012"/>
              <a:gd name="connsiteX1156" fmla="*/ 18052244 w 21052572"/>
              <a:gd name="connsiteY1156" fmla="*/ 4768136 h 8402012"/>
              <a:gd name="connsiteX1157" fmla="*/ 17791656 w 21052572"/>
              <a:gd name="connsiteY1157" fmla="*/ 4768136 h 8402012"/>
              <a:gd name="connsiteX1158" fmla="*/ 17773696 w 21052572"/>
              <a:gd name="connsiteY1158" fmla="*/ 4800242 h 8402012"/>
              <a:gd name="connsiteX1159" fmla="*/ 17791656 w 21052572"/>
              <a:gd name="connsiteY1159" fmla="*/ 4768136 h 8402012"/>
              <a:gd name="connsiteX1160" fmla="*/ 10635650 w 21052572"/>
              <a:gd name="connsiteY1160" fmla="*/ 4768136 h 8402012"/>
              <a:gd name="connsiteX1161" fmla="*/ 10672542 w 21052572"/>
              <a:gd name="connsiteY1161" fmla="*/ 4768136 h 8402012"/>
              <a:gd name="connsiteX1162" fmla="*/ 10672542 w 21052572"/>
              <a:gd name="connsiteY1162" fmla="*/ 4800242 h 8402012"/>
              <a:gd name="connsiteX1163" fmla="*/ 10635650 w 21052572"/>
              <a:gd name="connsiteY1163" fmla="*/ 4800242 h 8402012"/>
              <a:gd name="connsiteX1164" fmla="*/ 10635650 w 21052572"/>
              <a:gd name="connsiteY1164" fmla="*/ 4768136 h 8402012"/>
              <a:gd name="connsiteX1165" fmla="*/ 10949944 w 21052572"/>
              <a:gd name="connsiteY1165" fmla="*/ 4767878 h 8402012"/>
              <a:gd name="connsiteX1166" fmla="*/ 10975884 w 21052572"/>
              <a:gd name="connsiteY1166" fmla="*/ 4795547 h 8402012"/>
              <a:gd name="connsiteX1167" fmla="*/ 10938992 w 21052572"/>
              <a:gd name="connsiteY1167" fmla="*/ 4777101 h 8402012"/>
              <a:gd name="connsiteX1168" fmla="*/ 10949944 w 21052572"/>
              <a:gd name="connsiteY1168" fmla="*/ 4767878 h 8402012"/>
              <a:gd name="connsiteX1169" fmla="*/ 10185638 w 21052572"/>
              <a:gd name="connsiteY1169" fmla="*/ 4763302 h 8402012"/>
              <a:gd name="connsiteX1170" fmla="*/ 10193801 w 21052572"/>
              <a:gd name="connsiteY1170" fmla="*/ 4767567 h 8402012"/>
              <a:gd name="connsiteX1171" fmla="*/ 10188534 w 21052572"/>
              <a:gd name="connsiteY1171" fmla="*/ 4781217 h 8402012"/>
              <a:gd name="connsiteX1172" fmla="*/ 10182214 w 21052572"/>
              <a:gd name="connsiteY1172" fmla="*/ 4774392 h 8402012"/>
              <a:gd name="connsiteX1173" fmla="*/ 10185638 w 21052572"/>
              <a:gd name="connsiteY1173" fmla="*/ 4763302 h 8402012"/>
              <a:gd name="connsiteX1174" fmla="*/ 10895156 w 21052572"/>
              <a:gd name="connsiteY1174" fmla="*/ 4759796 h 8402012"/>
              <a:gd name="connsiteX1175" fmla="*/ 10894121 w 21052572"/>
              <a:gd name="connsiteY1175" fmla="*/ 4761922 h 8402012"/>
              <a:gd name="connsiteX1176" fmla="*/ 10891595 w 21052572"/>
              <a:gd name="connsiteY1176" fmla="*/ 4767110 h 8402012"/>
              <a:gd name="connsiteX1177" fmla="*/ 10899173 w 21052572"/>
              <a:gd name="connsiteY1177" fmla="*/ 4751546 h 8402012"/>
              <a:gd name="connsiteX1178" fmla="*/ 10898331 w 21052572"/>
              <a:gd name="connsiteY1178" fmla="*/ 4753276 h 8402012"/>
              <a:gd name="connsiteX1179" fmla="*/ 10895156 w 21052572"/>
              <a:gd name="connsiteY1179" fmla="*/ 4759796 h 8402012"/>
              <a:gd name="connsiteX1180" fmla="*/ 16830588 w 21052572"/>
              <a:gd name="connsiteY1180" fmla="*/ 4734957 h 8402012"/>
              <a:gd name="connsiteX1181" fmla="*/ 16824072 w 21052572"/>
              <a:gd name="connsiteY1181" fmla="*/ 4798153 h 8402012"/>
              <a:gd name="connsiteX1182" fmla="*/ 16753468 w 21052572"/>
              <a:gd name="connsiteY1182" fmla="*/ 4798153 h 8402012"/>
              <a:gd name="connsiteX1183" fmla="*/ 16740434 w 21052572"/>
              <a:gd name="connsiteY1183" fmla="*/ 4760236 h 8402012"/>
              <a:gd name="connsiteX1184" fmla="*/ 16830588 w 21052572"/>
              <a:gd name="connsiteY1184" fmla="*/ 4734957 h 8402012"/>
              <a:gd name="connsiteX1185" fmla="*/ 10772103 w 21052572"/>
              <a:gd name="connsiteY1185" fmla="*/ 4734957 h 8402012"/>
              <a:gd name="connsiteX1186" fmla="*/ 10754141 w 21052572"/>
              <a:gd name="connsiteY1186" fmla="*/ 4767066 h 8402012"/>
              <a:gd name="connsiteX1187" fmla="*/ 10772103 w 21052572"/>
              <a:gd name="connsiteY1187" fmla="*/ 4734957 h 8402012"/>
              <a:gd name="connsiteX1188" fmla="*/ 17720956 w 21052572"/>
              <a:gd name="connsiteY1188" fmla="*/ 4731916 h 8402012"/>
              <a:gd name="connsiteX1189" fmla="*/ 17753672 w 21052572"/>
              <a:gd name="connsiteY1189" fmla="*/ 4735100 h 8402012"/>
              <a:gd name="connsiteX1190" fmla="*/ 17702600 w 21052572"/>
              <a:gd name="connsiteY1190" fmla="*/ 4766934 h 8402012"/>
              <a:gd name="connsiteX1191" fmla="*/ 17720956 w 21052572"/>
              <a:gd name="connsiteY1191" fmla="*/ 4731916 h 8402012"/>
              <a:gd name="connsiteX1192" fmla="*/ 10073497 w 21052572"/>
              <a:gd name="connsiteY1192" fmla="*/ 4706519 h 8402012"/>
              <a:gd name="connsiteX1193" fmla="*/ 10113178 w 21052572"/>
              <a:gd name="connsiteY1193" fmla="*/ 4706519 h 8402012"/>
              <a:gd name="connsiteX1194" fmla="*/ 10113178 w 21052572"/>
              <a:gd name="connsiteY1194" fmla="*/ 4751409 h 8402012"/>
              <a:gd name="connsiteX1195" fmla="*/ 10066883 w 21052572"/>
              <a:gd name="connsiteY1195" fmla="*/ 4814467 h 8402012"/>
              <a:gd name="connsiteX1196" fmla="*/ 10073497 w 21052572"/>
              <a:gd name="connsiteY1196" fmla="*/ 4706519 h 8402012"/>
              <a:gd name="connsiteX1197" fmla="*/ 11170162 w 21052572"/>
              <a:gd name="connsiteY1197" fmla="*/ 4687559 h 8402012"/>
              <a:gd name="connsiteX1198" fmla="*/ 11014830 w 21052572"/>
              <a:gd name="connsiteY1198" fmla="*/ 4767031 h 8402012"/>
              <a:gd name="connsiteX1199" fmla="*/ 11170162 w 21052572"/>
              <a:gd name="connsiteY1199" fmla="*/ 4687559 h 8402012"/>
              <a:gd name="connsiteX1200" fmla="*/ 18254092 w 21052572"/>
              <a:gd name="connsiteY1200" fmla="*/ 4678082 h 8402012"/>
              <a:gd name="connsiteX1201" fmla="*/ 18279776 w 21052572"/>
              <a:gd name="connsiteY1201" fmla="*/ 4710191 h 8402012"/>
              <a:gd name="connsiteX1202" fmla="*/ 18247672 w 21052572"/>
              <a:gd name="connsiteY1202" fmla="*/ 4690926 h 8402012"/>
              <a:gd name="connsiteX1203" fmla="*/ 18254092 w 21052572"/>
              <a:gd name="connsiteY1203" fmla="*/ 4678082 h 8402012"/>
              <a:gd name="connsiteX1204" fmla="*/ 15943158 w 21052572"/>
              <a:gd name="connsiteY1204" fmla="*/ 4678082 h 8402012"/>
              <a:gd name="connsiteX1205" fmla="*/ 15925194 w 21052572"/>
              <a:gd name="connsiteY1205" fmla="*/ 4710191 h 8402012"/>
              <a:gd name="connsiteX1206" fmla="*/ 15943158 w 21052572"/>
              <a:gd name="connsiteY1206" fmla="*/ 4678082 h 8402012"/>
              <a:gd name="connsiteX1207" fmla="*/ 9137891 w 21052572"/>
              <a:gd name="connsiteY1207" fmla="*/ 4678082 h 8402012"/>
              <a:gd name="connsiteX1208" fmla="*/ 9155853 w 21052572"/>
              <a:gd name="connsiteY1208" fmla="*/ 4710191 h 8402012"/>
              <a:gd name="connsiteX1209" fmla="*/ 9137891 w 21052572"/>
              <a:gd name="connsiteY1209" fmla="*/ 4678082 h 8402012"/>
              <a:gd name="connsiteX1210" fmla="*/ 10144541 w 21052572"/>
              <a:gd name="connsiteY1210" fmla="*/ 4678079 h 8402012"/>
              <a:gd name="connsiteX1211" fmla="*/ 10151105 w 21052572"/>
              <a:gd name="connsiteY1211" fmla="*/ 4691207 h 8402012"/>
              <a:gd name="connsiteX1212" fmla="*/ 10144541 w 21052572"/>
              <a:gd name="connsiteY1212" fmla="*/ 4678079 h 8402012"/>
              <a:gd name="connsiteX1213" fmla="*/ 18415404 w 21052572"/>
              <a:gd name="connsiteY1213" fmla="*/ 4675440 h 8402012"/>
              <a:gd name="connsiteX1214" fmla="*/ 18450424 w 21052572"/>
              <a:gd name="connsiteY1214" fmla="*/ 4678703 h 8402012"/>
              <a:gd name="connsiteX1215" fmla="*/ 18394600 w 21052572"/>
              <a:gd name="connsiteY1215" fmla="*/ 4711338 h 8402012"/>
              <a:gd name="connsiteX1216" fmla="*/ 18415404 w 21052572"/>
              <a:gd name="connsiteY1216" fmla="*/ 4675440 h 8402012"/>
              <a:gd name="connsiteX1217" fmla="*/ 17583080 w 21052572"/>
              <a:gd name="connsiteY1217" fmla="*/ 4675216 h 8402012"/>
              <a:gd name="connsiteX1218" fmla="*/ 17546188 w 21052572"/>
              <a:gd name="connsiteY1218" fmla="*/ 4708283 h 8402012"/>
              <a:gd name="connsiteX1219" fmla="*/ 17583080 w 21052572"/>
              <a:gd name="connsiteY1219" fmla="*/ 4675216 h 8402012"/>
              <a:gd name="connsiteX1220" fmla="*/ 10144937 w 21052572"/>
              <a:gd name="connsiteY1220" fmla="*/ 4662858 h 8402012"/>
              <a:gd name="connsiteX1221" fmla="*/ 10142715 w 21052572"/>
              <a:gd name="connsiteY1221" fmla="*/ 4672307 h 8402012"/>
              <a:gd name="connsiteX1222" fmla="*/ 10144561 w 21052572"/>
              <a:gd name="connsiteY1222" fmla="*/ 4664454 h 8402012"/>
              <a:gd name="connsiteX1223" fmla="*/ 11203470 w 21052572"/>
              <a:gd name="connsiteY1223" fmla="*/ 4659122 h 8402012"/>
              <a:gd name="connsiteX1224" fmla="*/ 11222271 w 21052572"/>
              <a:gd name="connsiteY1224" fmla="*/ 4678275 h 8402012"/>
              <a:gd name="connsiteX1225" fmla="*/ 11190198 w 21052572"/>
              <a:gd name="connsiteY1225" fmla="*/ 4710197 h 8402012"/>
              <a:gd name="connsiteX1226" fmla="*/ 11203470 w 21052572"/>
              <a:gd name="connsiteY1226" fmla="*/ 4659122 h 8402012"/>
              <a:gd name="connsiteX1227" fmla="*/ 10152195 w 21052572"/>
              <a:gd name="connsiteY1227" fmla="*/ 4659122 h 8402012"/>
              <a:gd name="connsiteX1228" fmla="*/ 10208020 w 21052572"/>
              <a:gd name="connsiteY1228" fmla="*/ 4659122 h 8402012"/>
              <a:gd name="connsiteX1229" fmla="*/ 10152195 w 21052572"/>
              <a:gd name="connsiteY1229" fmla="*/ 4659122 h 8402012"/>
              <a:gd name="connsiteX1230" fmla="*/ 10146747 w 21052572"/>
              <a:gd name="connsiteY1230" fmla="*/ 4655152 h 8402012"/>
              <a:gd name="connsiteX1231" fmla="*/ 10146484 w 21052572"/>
              <a:gd name="connsiteY1231" fmla="*/ 4656274 h 8402012"/>
              <a:gd name="connsiteX1232" fmla="*/ 10144937 w 21052572"/>
              <a:gd name="connsiteY1232" fmla="*/ 4662858 h 8402012"/>
              <a:gd name="connsiteX1233" fmla="*/ 10148253 w 21052572"/>
              <a:gd name="connsiteY1233" fmla="*/ 4648748 h 8402012"/>
              <a:gd name="connsiteX1234" fmla="*/ 10146747 w 21052572"/>
              <a:gd name="connsiteY1234" fmla="*/ 4655152 h 8402012"/>
              <a:gd name="connsiteX1235" fmla="*/ 10147637 w 21052572"/>
              <a:gd name="connsiteY1235" fmla="*/ 4651366 h 8402012"/>
              <a:gd name="connsiteX1236" fmla="*/ 10148253 w 21052572"/>
              <a:gd name="connsiteY1236" fmla="*/ 4648748 h 8402012"/>
              <a:gd name="connsiteX1237" fmla="*/ 11273693 w 21052572"/>
              <a:gd name="connsiteY1237" fmla="*/ 4647442 h 8402012"/>
              <a:gd name="connsiteX1238" fmla="*/ 11276244 w 21052572"/>
              <a:gd name="connsiteY1238" fmla="*/ 4651947 h 8402012"/>
              <a:gd name="connsiteX1239" fmla="*/ 11276013 w 21052572"/>
              <a:gd name="connsiteY1239" fmla="*/ 4649220 h 8402012"/>
              <a:gd name="connsiteX1240" fmla="*/ 18209752 w 21052572"/>
              <a:gd name="connsiteY1240" fmla="*/ 4644903 h 8402012"/>
              <a:gd name="connsiteX1241" fmla="*/ 18246616 w 21052572"/>
              <a:gd name="connsiteY1241" fmla="*/ 4657201 h 8402012"/>
              <a:gd name="connsiteX1242" fmla="*/ 18209752 w 21052572"/>
              <a:gd name="connsiteY1242" fmla="*/ 4644903 h 8402012"/>
              <a:gd name="connsiteX1243" fmla="*/ 17488316 w 21052572"/>
              <a:gd name="connsiteY1243" fmla="*/ 4644903 h 8402012"/>
              <a:gd name="connsiteX1244" fmla="*/ 17470352 w 21052572"/>
              <a:gd name="connsiteY1244" fmla="*/ 4677009 h 8402012"/>
              <a:gd name="connsiteX1245" fmla="*/ 17488316 w 21052572"/>
              <a:gd name="connsiteY1245" fmla="*/ 4644903 h 8402012"/>
              <a:gd name="connsiteX1246" fmla="*/ 9178628 w 21052572"/>
              <a:gd name="connsiteY1246" fmla="*/ 4644903 h 8402012"/>
              <a:gd name="connsiteX1247" fmla="*/ 9203223 w 21052572"/>
              <a:gd name="connsiteY1247" fmla="*/ 4677538 h 8402012"/>
              <a:gd name="connsiteX1248" fmla="*/ 9166331 w 21052572"/>
              <a:gd name="connsiteY1248" fmla="*/ 4710173 h 8402012"/>
              <a:gd name="connsiteX1249" fmla="*/ 9178628 w 21052572"/>
              <a:gd name="connsiteY1249" fmla="*/ 4644903 h 8402012"/>
              <a:gd name="connsiteX1250" fmla="*/ 8530865 w 21052572"/>
              <a:gd name="connsiteY1250" fmla="*/ 4644165 h 8402012"/>
              <a:gd name="connsiteX1251" fmla="*/ 8543762 w 21052572"/>
              <a:gd name="connsiteY1251" fmla="*/ 4676405 h 8402012"/>
              <a:gd name="connsiteX1252" fmla="*/ 8530865 w 21052572"/>
              <a:gd name="connsiteY1252" fmla="*/ 4644165 h 8402012"/>
              <a:gd name="connsiteX1253" fmla="*/ 10433502 w 21052572"/>
              <a:gd name="connsiteY1253" fmla="*/ 4642838 h 8402012"/>
              <a:gd name="connsiteX1254" fmla="*/ 10472107 w 21052572"/>
              <a:gd name="connsiteY1254" fmla="*/ 4674957 h 8402012"/>
              <a:gd name="connsiteX1255" fmla="*/ 10433502 w 21052572"/>
              <a:gd name="connsiteY1255" fmla="*/ 4642838 h 8402012"/>
              <a:gd name="connsiteX1256" fmla="*/ 10395969 w 21052572"/>
              <a:gd name="connsiteY1256" fmla="*/ 4642838 h 8402012"/>
              <a:gd name="connsiteX1257" fmla="*/ 10414199 w 21052572"/>
              <a:gd name="connsiteY1257" fmla="*/ 4674957 h 8402012"/>
              <a:gd name="connsiteX1258" fmla="*/ 10395969 w 21052572"/>
              <a:gd name="connsiteY1258" fmla="*/ 4642838 h 8402012"/>
              <a:gd name="connsiteX1259" fmla="*/ 18906392 w 21052572"/>
              <a:gd name="connsiteY1259" fmla="*/ 4640853 h 8402012"/>
              <a:gd name="connsiteX1260" fmla="*/ 18990800 w 21052572"/>
              <a:gd name="connsiteY1260" fmla="*/ 4696762 h 8402012"/>
              <a:gd name="connsiteX1261" fmla="*/ 19189800 w 21052572"/>
              <a:gd name="connsiteY1261" fmla="*/ 4823944 h 8402012"/>
              <a:gd name="connsiteX1262" fmla="*/ 18887532 w 21052572"/>
              <a:gd name="connsiteY1262" fmla="*/ 4658287 h 8402012"/>
              <a:gd name="connsiteX1263" fmla="*/ 18906392 w 21052572"/>
              <a:gd name="connsiteY1263" fmla="*/ 4640853 h 8402012"/>
              <a:gd name="connsiteX1264" fmla="*/ 17702600 w 21052572"/>
              <a:gd name="connsiteY1264" fmla="*/ 4625946 h 8402012"/>
              <a:gd name="connsiteX1265" fmla="*/ 17868580 w 21052572"/>
              <a:gd name="connsiteY1265" fmla="*/ 4645427 h 8402012"/>
              <a:gd name="connsiteX1266" fmla="*/ 17990656 w 21052572"/>
              <a:gd name="connsiteY1266" fmla="*/ 4736340 h 8402012"/>
              <a:gd name="connsiteX1267" fmla="*/ 17702600 w 21052572"/>
              <a:gd name="connsiteY1267" fmla="*/ 4625946 h 8402012"/>
              <a:gd name="connsiteX1268" fmla="*/ 11276761 w 21052572"/>
              <a:gd name="connsiteY1268" fmla="*/ 4625943 h 8402012"/>
              <a:gd name="connsiteX1269" fmla="*/ 11283497 w 21052572"/>
              <a:gd name="connsiteY1269" fmla="*/ 4641996 h 8402012"/>
              <a:gd name="connsiteX1270" fmla="*/ 11278012 w 21052572"/>
              <a:gd name="connsiteY1270" fmla="*/ 4655068 h 8402012"/>
              <a:gd name="connsiteX1271" fmla="*/ 11279185 w 21052572"/>
              <a:gd name="connsiteY1271" fmla="*/ 4657139 h 8402012"/>
              <a:gd name="connsiteX1272" fmla="*/ 11247076 w 21052572"/>
              <a:gd name="connsiteY1272" fmla="*/ 4676980 h 8402012"/>
              <a:gd name="connsiteX1273" fmla="*/ 11260722 w 21052572"/>
              <a:gd name="connsiteY1273" fmla="*/ 4642259 h 8402012"/>
              <a:gd name="connsiteX1274" fmla="*/ 11271310 w 21052572"/>
              <a:gd name="connsiteY1274" fmla="*/ 4643482 h 8402012"/>
              <a:gd name="connsiteX1275" fmla="*/ 9296740 w 21052572"/>
              <a:gd name="connsiteY1275" fmla="*/ 4618208 h 8402012"/>
              <a:gd name="connsiteX1276" fmla="*/ 9360790 w 21052572"/>
              <a:gd name="connsiteY1276" fmla="*/ 4639049 h 8402012"/>
              <a:gd name="connsiteX1277" fmla="*/ 9468608 w 21052572"/>
              <a:gd name="connsiteY1277" fmla="*/ 4645462 h 8402012"/>
              <a:gd name="connsiteX1278" fmla="*/ 9264714 w 21052572"/>
              <a:gd name="connsiteY1278" fmla="*/ 4767300 h 8402012"/>
              <a:gd name="connsiteX1279" fmla="*/ 9258309 w 21052572"/>
              <a:gd name="connsiteY1279" fmla="*/ 4823944 h 8402012"/>
              <a:gd name="connsiteX1280" fmla="*/ 9258309 w 21052572"/>
              <a:gd name="connsiteY1280" fmla="*/ 4709587 h 8402012"/>
              <a:gd name="connsiteX1281" fmla="*/ 9303145 w 21052572"/>
              <a:gd name="connsiteY1281" fmla="*/ 4735237 h 8402012"/>
              <a:gd name="connsiteX1282" fmla="*/ 9303145 w 21052572"/>
              <a:gd name="connsiteY1282" fmla="*/ 4658287 h 8402012"/>
              <a:gd name="connsiteX1283" fmla="*/ 9277524 w 21052572"/>
              <a:gd name="connsiteY1283" fmla="*/ 4671112 h 8402012"/>
              <a:gd name="connsiteX1284" fmla="*/ 9232689 w 21052572"/>
              <a:gd name="connsiteY1284" fmla="*/ 4645462 h 8402012"/>
              <a:gd name="connsiteX1285" fmla="*/ 9296740 w 21052572"/>
              <a:gd name="connsiteY1285" fmla="*/ 4618208 h 8402012"/>
              <a:gd name="connsiteX1286" fmla="*/ 17431380 w 21052572"/>
              <a:gd name="connsiteY1286" fmla="*/ 4613600 h 8402012"/>
              <a:gd name="connsiteX1287" fmla="*/ 17394520 w 21052572"/>
              <a:gd name="connsiteY1287" fmla="*/ 4646667 h 8402012"/>
              <a:gd name="connsiteX1288" fmla="*/ 17431380 w 21052572"/>
              <a:gd name="connsiteY1288" fmla="*/ 4613600 h 8402012"/>
              <a:gd name="connsiteX1289" fmla="*/ 11298217 w 21052572"/>
              <a:gd name="connsiteY1289" fmla="*/ 4611724 h 8402012"/>
              <a:gd name="connsiteX1290" fmla="*/ 11280255 w 21052572"/>
              <a:gd name="connsiteY1290" fmla="*/ 4624568 h 8402012"/>
              <a:gd name="connsiteX1291" fmla="*/ 11298217 w 21052572"/>
              <a:gd name="connsiteY1291" fmla="*/ 4611724 h 8402012"/>
              <a:gd name="connsiteX1292" fmla="*/ 8777674 w 21052572"/>
              <a:gd name="connsiteY1292" fmla="*/ 4578549 h 8402012"/>
              <a:gd name="connsiteX1293" fmla="*/ 8814566 w 21052572"/>
              <a:gd name="connsiteY1293" fmla="*/ 4592091 h 8402012"/>
              <a:gd name="connsiteX1294" fmla="*/ 8777674 w 21052572"/>
              <a:gd name="connsiteY1294" fmla="*/ 4578549 h 8402012"/>
              <a:gd name="connsiteX1295" fmla="*/ 17673164 w 21052572"/>
              <a:gd name="connsiteY1295" fmla="*/ 4578546 h 8402012"/>
              <a:gd name="connsiteX1296" fmla="*/ 17655200 w 21052572"/>
              <a:gd name="connsiteY1296" fmla="*/ 4610616 h 8402012"/>
              <a:gd name="connsiteX1297" fmla="*/ 17673164 w 21052572"/>
              <a:gd name="connsiteY1297" fmla="*/ 4578546 h 8402012"/>
              <a:gd name="connsiteX1298" fmla="*/ 8738767 w 21052572"/>
              <a:gd name="connsiteY1298" fmla="*/ 4578546 h 8402012"/>
              <a:gd name="connsiteX1299" fmla="*/ 8733706 w 21052572"/>
              <a:gd name="connsiteY1299" fmla="*/ 4608269 h 8402012"/>
              <a:gd name="connsiteX1300" fmla="*/ 8728037 w 21052572"/>
              <a:gd name="connsiteY1300" fmla="*/ 4642987 h 8402012"/>
              <a:gd name="connsiteX1301" fmla="*/ 8729183 w 21052572"/>
              <a:gd name="connsiteY1301" fmla="*/ 4644335 h 8402012"/>
              <a:gd name="connsiteX1302" fmla="*/ 8722619 w 21052572"/>
              <a:gd name="connsiteY1302" fmla="*/ 4657985 h 8402012"/>
              <a:gd name="connsiteX1303" fmla="*/ 8724465 w 21052572"/>
              <a:gd name="connsiteY1303" fmla="*/ 4638790 h 8402012"/>
              <a:gd name="connsiteX1304" fmla="*/ 8727446 w 21052572"/>
              <a:gd name="connsiteY1304" fmla="*/ 4642293 h 8402012"/>
              <a:gd name="connsiteX1305" fmla="*/ 8722242 w 21052572"/>
              <a:gd name="connsiteY1305" fmla="*/ 4625204 h 8402012"/>
              <a:gd name="connsiteX1306" fmla="*/ 8738767 w 21052572"/>
              <a:gd name="connsiteY1306" fmla="*/ 4578546 h 8402012"/>
              <a:gd name="connsiteX1307" fmla="*/ 18831844 w 21052572"/>
              <a:gd name="connsiteY1307" fmla="*/ 4554847 h 8402012"/>
              <a:gd name="connsiteX1308" fmla="*/ 18837272 w 21052572"/>
              <a:gd name="connsiteY1308" fmla="*/ 4610672 h 8402012"/>
              <a:gd name="connsiteX1309" fmla="*/ 18792740 w 21052572"/>
              <a:gd name="connsiteY1309" fmla="*/ 4610672 h 8402012"/>
              <a:gd name="connsiteX1310" fmla="*/ 18831844 w 21052572"/>
              <a:gd name="connsiteY1310" fmla="*/ 4554847 h 8402012"/>
              <a:gd name="connsiteX1311" fmla="*/ 18886480 w 21052572"/>
              <a:gd name="connsiteY1311" fmla="*/ 4550108 h 8402012"/>
              <a:gd name="connsiteX1312" fmla="*/ 18849616 w 21052572"/>
              <a:gd name="connsiteY1312" fmla="*/ 4624891 h 8402012"/>
              <a:gd name="connsiteX1313" fmla="*/ 18886480 w 21052572"/>
              <a:gd name="connsiteY1313" fmla="*/ 4550108 h 8402012"/>
              <a:gd name="connsiteX1314" fmla="*/ 17242848 w 21052572"/>
              <a:gd name="connsiteY1314" fmla="*/ 4550108 h 8402012"/>
              <a:gd name="connsiteX1315" fmla="*/ 17298688 w 21052572"/>
              <a:gd name="connsiteY1315" fmla="*/ 4569659 h 8402012"/>
              <a:gd name="connsiteX1316" fmla="*/ 17242848 w 21052572"/>
              <a:gd name="connsiteY1316" fmla="*/ 4550108 h 8402012"/>
              <a:gd name="connsiteX1317" fmla="*/ 9398577 w 21052572"/>
              <a:gd name="connsiteY1317" fmla="*/ 4550108 h 8402012"/>
              <a:gd name="connsiteX1318" fmla="*/ 9416539 w 21052572"/>
              <a:gd name="connsiteY1318" fmla="*/ 4582214 h 8402012"/>
              <a:gd name="connsiteX1319" fmla="*/ 9398577 w 21052572"/>
              <a:gd name="connsiteY1319" fmla="*/ 4550108 h 8402012"/>
              <a:gd name="connsiteX1320" fmla="*/ 18211596 w 21052572"/>
              <a:gd name="connsiteY1320" fmla="*/ 4547306 h 8402012"/>
              <a:gd name="connsiteX1321" fmla="*/ 18246616 w 21052572"/>
              <a:gd name="connsiteY1321" fmla="*/ 4550537 h 8402012"/>
              <a:gd name="connsiteX1322" fmla="*/ 18190792 w 21052572"/>
              <a:gd name="connsiteY1322" fmla="*/ 4582852 h 8402012"/>
              <a:gd name="connsiteX1323" fmla="*/ 18211596 w 21052572"/>
              <a:gd name="connsiteY1323" fmla="*/ 4547306 h 8402012"/>
              <a:gd name="connsiteX1324" fmla="*/ 17521596 w 21052572"/>
              <a:gd name="connsiteY1324" fmla="*/ 4541769 h 8402012"/>
              <a:gd name="connsiteX1325" fmla="*/ 17568784 w 21052572"/>
              <a:gd name="connsiteY1325" fmla="*/ 4547398 h 8402012"/>
              <a:gd name="connsiteX1326" fmla="*/ 17489312 w 21052572"/>
              <a:gd name="connsiteY1326" fmla="*/ 4579559 h 8402012"/>
              <a:gd name="connsiteX1327" fmla="*/ 17521596 w 21052572"/>
              <a:gd name="connsiteY1327" fmla="*/ 4541769 h 8402012"/>
              <a:gd name="connsiteX1328" fmla="*/ 10380437 w 21052572"/>
              <a:gd name="connsiteY1328" fmla="*/ 4534505 h 8402012"/>
              <a:gd name="connsiteX1329" fmla="*/ 10299456 w 21052572"/>
              <a:gd name="connsiteY1329" fmla="*/ 4579672 h 8402012"/>
              <a:gd name="connsiteX1330" fmla="*/ 10414199 w 21052572"/>
              <a:gd name="connsiteY1330" fmla="*/ 4534705 h 8402012"/>
              <a:gd name="connsiteX1331" fmla="*/ 10380437 w 21052572"/>
              <a:gd name="connsiteY1331" fmla="*/ 4534505 h 8402012"/>
              <a:gd name="connsiteX1332" fmla="*/ 10828389 w 21052572"/>
              <a:gd name="connsiteY1332" fmla="*/ 4522962 h 8402012"/>
              <a:gd name="connsiteX1333" fmla="*/ 10867104 w 21052572"/>
              <a:gd name="connsiteY1333" fmla="*/ 4548816 h 8402012"/>
              <a:gd name="connsiteX1334" fmla="*/ 10828389 w 21052572"/>
              <a:gd name="connsiteY1334" fmla="*/ 4522962 h 8402012"/>
              <a:gd name="connsiteX1335" fmla="*/ 10433502 w 21052572"/>
              <a:gd name="connsiteY1335" fmla="*/ 4521858 h 8402012"/>
              <a:gd name="connsiteX1336" fmla="*/ 10452805 w 21052572"/>
              <a:gd name="connsiteY1336" fmla="*/ 4547553 h 8402012"/>
              <a:gd name="connsiteX1337" fmla="*/ 10433502 w 21052572"/>
              <a:gd name="connsiteY1337" fmla="*/ 4521858 h 8402012"/>
              <a:gd name="connsiteX1338" fmla="*/ 17469356 w 21052572"/>
              <a:gd name="connsiteY1338" fmla="*/ 4521671 h 8402012"/>
              <a:gd name="connsiteX1339" fmla="*/ 17451392 w 21052572"/>
              <a:gd name="connsiteY1339" fmla="*/ 4548971 h 8402012"/>
              <a:gd name="connsiteX1340" fmla="*/ 17469356 w 21052572"/>
              <a:gd name="connsiteY1340" fmla="*/ 4521671 h 8402012"/>
              <a:gd name="connsiteX1341" fmla="*/ 12132408 w 21052572"/>
              <a:gd name="connsiteY1341" fmla="*/ 4521671 h 8402012"/>
              <a:gd name="connsiteX1342" fmla="*/ 12114446 w 21052572"/>
              <a:gd name="connsiteY1342" fmla="*/ 4548971 h 8402012"/>
              <a:gd name="connsiteX1343" fmla="*/ 12132408 w 21052572"/>
              <a:gd name="connsiteY1343" fmla="*/ 4521671 h 8402012"/>
              <a:gd name="connsiteX1344" fmla="*/ 15988222 w 21052572"/>
              <a:gd name="connsiteY1344" fmla="*/ 4521668 h 8402012"/>
              <a:gd name="connsiteX1345" fmla="*/ 16018966 w 21052572"/>
              <a:gd name="connsiteY1345" fmla="*/ 4521668 h 8402012"/>
              <a:gd name="connsiteX1346" fmla="*/ 16006668 w 21052572"/>
              <a:gd name="connsiteY1346" fmla="*/ 4577512 h 8402012"/>
              <a:gd name="connsiteX1347" fmla="*/ 15982074 w 21052572"/>
              <a:gd name="connsiteY1347" fmla="*/ 4534078 h 8402012"/>
              <a:gd name="connsiteX1348" fmla="*/ 15988222 w 21052572"/>
              <a:gd name="connsiteY1348" fmla="*/ 4521668 h 8402012"/>
              <a:gd name="connsiteX1349" fmla="*/ 11593073 w 21052572"/>
              <a:gd name="connsiteY1349" fmla="*/ 4513221 h 8402012"/>
              <a:gd name="connsiteX1350" fmla="*/ 11620436 w 21052572"/>
              <a:gd name="connsiteY1350" fmla="*/ 4534554 h 8402012"/>
              <a:gd name="connsiteX1351" fmla="*/ 11375050 w 21052572"/>
              <a:gd name="connsiteY1351" fmla="*/ 4591707 h 8402012"/>
              <a:gd name="connsiteX1352" fmla="*/ 11503688 w 21052572"/>
              <a:gd name="connsiteY1352" fmla="*/ 4540904 h 8402012"/>
              <a:gd name="connsiteX1353" fmla="*/ 11593073 w 21052572"/>
              <a:gd name="connsiteY1353" fmla="*/ 4513221 h 8402012"/>
              <a:gd name="connsiteX1354" fmla="*/ 15504608 w 21052572"/>
              <a:gd name="connsiteY1354" fmla="*/ 4502711 h 8402012"/>
              <a:gd name="connsiteX1355" fmla="*/ 15516584 w 21052572"/>
              <a:gd name="connsiteY1355" fmla="*/ 4521975 h 8402012"/>
              <a:gd name="connsiteX1356" fmla="*/ 15498622 w 21052572"/>
              <a:gd name="connsiteY1356" fmla="*/ 4521975 h 8402012"/>
              <a:gd name="connsiteX1357" fmla="*/ 15504608 w 21052572"/>
              <a:gd name="connsiteY1357" fmla="*/ 4502711 h 8402012"/>
              <a:gd name="connsiteX1358" fmla="*/ 15969496 w 21052572"/>
              <a:gd name="connsiteY1358" fmla="*/ 4502238 h 8402012"/>
              <a:gd name="connsiteX1359" fmla="*/ 15980982 w 21052572"/>
              <a:gd name="connsiteY1359" fmla="*/ 4504797 h 8402012"/>
              <a:gd name="connsiteX1360" fmla="*/ 15967854 w 21052572"/>
              <a:gd name="connsiteY1360" fmla="*/ 4525272 h 8402012"/>
              <a:gd name="connsiteX1361" fmla="*/ 15969496 w 21052572"/>
              <a:gd name="connsiteY1361" fmla="*/ 4502238 h 8402012"/>
              <a:gd name="connsiteX1362" fmla="*/ 18128484 w 21052572"/>
              <a:gd name="connsiteY1362" fmla="*/ 4497969 h 8402012"/>
              <a:gd name="connsiteX1363" fmla="*/ 18147100 w 21052572"/>
              <a:gd name="connsiteY1363" fmla="*/ 4549044 h 8402012"/>
              <a:gd name="connsiteX1364" fmla="*/ 18091256 w 21052572"/>
              <a:gd name="connsiteY1364" fmla="*/ 4549044 h 8402012"/>
              <a:gd name="connsiteX1365" fmla="*/ 18128484 w 21052572"/>
              <a:gd name="connsiteY1365" fmla="*/ 4497969 h 8402012"/>
              <a:gd name="connsiteX1366" fmla="*/ 10605081 w 21052572"/>
              <a:gd name="connsiteY1366" fmla="*/ 4496163 h 8402012"/>
              <a:gd name="connsiteX1367" fmla="*/ 10580417 w 21052572"/>
              <a:gd name="connsiteY1367" fmla="*/ 4509010 h 8402012"/>
              <a:gd name="connsiteX1368" fmla="*/ 10510713 w 21052572"/>
              <a:gd name="connsiteY1368" fmla="*/ 4547553 h 8402012"/>
              <a:gd name="connsiteX1369" fmla="*/ 10510713 w 21052572"/>
              <a:gd name="connsiteY1369" fmla="*/ 4610720 h 8402012"/>
              <a:gd name="connsiteX1370" fmla="*/ 10573983 w 21052572"/>
              <a:gd name="connsiteY1370" fmla="*/ 4586095 h 8402012"/>
              <a:gd name="connsiteX1371" fmla="*/ 10624384 w 21052572"/>
              <a:gd name="connsiteY1371" fmla="*/ 4547553 h 8402012"/>
              <a:gd name="connsiteX1372" fmla="*/ 10605081 w 21052572"/>
              <a:gd name="connsiteY1372" fmla="*/ 4496163 h 8402012"/>
              <a:gd name="connsiteX1373" fmla="*/ 11329787 w 21052572"/>
              <a:gd name="connsiteY1373" fmla="*/ 4494038 h 8402012"/>
              <a:gd name="connsiteX1374" fmla="*/ 11355020 w 21052572"/>
              <a:gd name="connsiteY1374" fmla="*/ 4504829 h 8402012"/>
              <a:gd name="connsiteX1375" fmla="*/ 11027968 w 21052572"/>
              <a:gd name="connsiteY1375" fmla="*/ 4639289 h 8402012"/>
              <a:gd name="connsiteX1376" fmla="*/ 10945400 w 21052572"/>
              <a:gd name="connsiteY1376" fmla="*/ 4729646 h 8402012"/>
              <a:gd name="connsiteX1377" fmla="*/ 10913231 w 21052572"/>
              <a:gd name="connsiteY1377" fmla="*/ 4723192 h 8402012"/>
              <a:gd name="connsiteX1378" fmla="*/ 10792061 w 21052572"/>
              <a:gd name="connsiteY1378" fmla="*/ 4723192 h 8402012"/>
              <a:gd name="connsiteX1379" fmla="*/ 10848893 w 21052572"/>
              <a:gd name="connsiteY1379" fmla="*/ 4678013 h 8402012"/>
              <a:gd name="connsiteX1380" fmla="*/ 10861761 w 21052572"/>
              <a:gd name="connsiteY1380" fmla="*/ 4632835 h 8402012"/>
              <a:gd name="connsiteX1381" fmla="*/ 10913231 w 21052572"/>
              <a:gd name="connsiteY1381" fmla="*/ 4613472 h 8402012"/>
              <a:gd name="connsiteX1382" fmla="*/ 11027968 w 21052572"/>
              <a:gd name="connsiteY1382" fmla="*/ 4582278 h 8402012"/>
              <a:gd name="connsiteX1383" fmla="*/ 11079438 w 21052572"/>
              <a:gd name="connsiteY1383" fmla="*/ 4569369 h 8402012"/>
              <a:gd name="connsiteX1384" fmla="*/ 11105173 w 21052572"/>
              <a:gd name="connsiteY1384" fmla="*/ 4550007 h 8402012"/>
              <a:gd name="connsiteX1385" fmla="*/ 11245645 w 21052572"/>
              <a:gd name="connsiteY1385" fmla="*/ 4511283 h 8402012"/>
              <a:gd name="connsiteX1386" fmla="*/ 11329787 w 21052572"/>
              <a:gd name="connsiteY1386" fmla="*/ 4494038 h 8402012"/>
              <a:gd name="connsiteX1387" fmla="*/ 10886462 w 21052572"/>
              <a:gd name="connsiteY1387" fmla="*/ 4490646 h 8402012"/>
              <a:gd name="connsiteX1388" fmla="*/ 10905820 w 21052572"/>
              <a:gd name="connsiteY1388" fmla="*/ 4522962 h 8402012"/>
              <a:gd name="connsiteX1389" fmla="*/ 10886462 w 21052572"/>
              <a:gd name="connsiteY1389" fmla="*/ 4490646 h 8402012"/>
              <a:gd name="connsiteX1390" fmla="*/ 19298800 w 21052572"/>
              <a:gd name="connsiteY1390" fmla="*/ 4488492 h 8402012"/>
              <a:gd name="connsiteX1391" fmla="*/ 19285672 w 21052572"/>
              <a:gd name="connsiteY1391" fmla="*/ 4520601 h 8402012"/>
              <a:gd name="connsiteX1392" fmla="*/ 19298800 w 21052572"/>
              <a:gd name="connsiteY1392" fmla="*/ 4488492 h 8402012"/>
              <a:gd name="connsiteX1393" fmla="*/ 18045544 w 21052572"/>
              <a:gd name="connsiteY1393" fmla="*/ 4488492 h 8402012"/>
              <a:gd name="connsiteX1394" fmla="*/ 18071228 w 21052572"/>
              <a:gd name="connsiteY1394" fmla="*/ 4520601 h 8402012"/>
              <a:gd name="connsiteX1395" fmla="*/ 18039124 w 21052572"/>
              <a:gd name="connsiteY1395" fmla="*/ 4501336 h 8402012"/>
              <a:gd name="connsiteX1396" fmla="*/ 18045544 w 21052572"/>
              <a:gd name="connsiteY1396" fmla="*/ 4488492 h 8402012"/>
              <a:gd name="connsiteX1397" fmla="*/ 16786776 w 21052572"/>
              <a:gd name="connsiteY1397" fmla="*/ 4488492 h 8402012"/>
              <a:gd name="connsiteX1398" fmla="*/ 16768870 w 21052572"/>
              <a:gd name="connsiteY1398" fmla="*/ 4520601 h 8402012"/>
              <a:gd name="connsiteX1399" fmla="*/ 16786776 w 21052572"/>
              <a:gd name="connsiteY1399" fmla="*/ 4488492 h 8402012"/>
              <a:gd name="connsiteX1400" fmla="*/ 15824664 w 21052572"/>
              <a:gd name="connsiteY1400" fmla="*/ 4488492 h 8402012"/>
              <a:gd name="connsiteX1401" fmla="*/ 15806702 w 21052572"/>
              <a:gd name="connsiteY1401" fmla="*/ 4520601 h 8402012"/>
              <a:gd name="connsiteX1402" fmla="*/ 15824664 w 21052572"/>
              <a:gd name="connsiteY1402" fmla="*/ 4488492 h 8402012"/>
              <a:gd name="connsiteX1403" fmla="*/ 15203758 w 21052572"/>
              <a:gd name="connsiteY1403" fmla="*/ 4488492 h 8402012"/>
              <a:gd name="connsiteX1404" fmla="*/ 15185796 w 21052572"/>
              <a:gd name="connsiteY1404" fmla="*/ 4520601 h 8402012"/>
              <a:gd name="connsiteX1405" fmla="*/ 15203758 w 21052572"/>
              <a:gd name="connsiteY1405" fmla="*/ 4488492 h 8402012"/>
              <a:gd name="connsiteX1406" fmla="*/ 21021828 w 21052572"/>
              <a:gd name="connsiteY1406" fmla="*/ 4488489 h 8402012"/>
              <a:gd name="connsiteX1407" fmla="*/ 21052572 w 21052572"/>
              <a:gd name="connsiteY1407" fmla="*/ 4531923 h 8402012"/>
              <a:gd name="connsiteX1408" fmla="*/ 21015680 w 21052572"/>
              <a:gd name="connsiteY1408" fmla="*/ 4544333 h 8402012"/>
              <a:gd name="connsiteX1409" fmla="*/ 21021828 w 21052572"/>
              <a:gd name="connsiteY1409" fmla="*/ 4488489 h 8402012"/>
              <a:gd name="connsiteX1410" fmla="*/ 11356548 w 21052572"/>
              <a:gd name="connsiteY1410" fmla="*/ 4476785 h 8402012"/>
              <a:gd name="connsiteX1411" fmla="*/ 11351348 w 21052572"/>
              <a:gd name="connsiteY1411" fmla="*/ 4487464 h 8402012"/>
              <a:gd name="connsiteX1412" fmla="*/ 11353874 w 21052572"/>
              <a:gd name="connsiteY1412" fmla="*/ 4482276 h 8402012"/>
              <a:gd name="connsiteX1413" fmla="*/ 11358926 w 21052572"/>
              <a:gd name="connsiteY1413" fmla="*/ 4471900 h 8402012"/>
              <a:gd name="connsiteX1414" fmla="*/ 11358084 w 21052572"/>
              <a:gd name="connsiteY1414" fmla="*/ 4473630 h 8402012"/>
              <a:gd name="connsiteX1415" fmla="*/ 11356548 w 21052572"/>
              <a:gd name="connsiteY1415" fmla="*/ 4476785 h 8402012"/>
              <a:gd name="connsiteX1416" fmla="*/ 8903997 w 21052572"/>
              <a:gd name="connsiteY1416" fmla="*/ 4461474 h 8402012"/>
              <a:gd name="connsiteX1417" fmla="*/ 8858657 w 21052572"/>
              <a:gd name="connsiteY1417" fmla="*/ 4490490 h 8402012"/>
              <a:gd name="connsiteX1418" fmla="*/ 8755483 w 21052572"/>
              <a:gd name="connsiteY1418" fmla="*/ 4542073 h 8402012"/>
              <a:gd name="connsiteX1419" fmla="*/ 8640487 w 21052572"/>
              <a:gd name="connsiteY1419" fmla="*/ 4593656 h 8402012"/>
              <a:gd name="connsiteX1420" fmla="*/ 8711419 w 21052572"/>
              <a:gd name="connsiteY1420" fmla="*/ 4657061 h 8402012"/>
              <a:gd name="connsiteX1421" fmla="*/ 8679177 w 21052572"/>
              <a:gd name="connsiteY1421" fmla="*/ 4708644 h 8402012"/>
              <a:gd name="connsiteX1422" fmla="*/ 8903795 w 21052572"/>
              <a:gd name="connsiteY1422" fmla="*/ 4580760 h 8402012"/>
              <a:gd name="connsiteX1423" fmla="*/ 8916692 w 21052572"/>
              <a:gd name="connsiteY1423" fmla="*/ 4477594 h 8402012"/>
              <a:gd name="connsiteX1424" fmla="*/ 8903997 w 21052572"/>
              <a:gd name="connsiteY1424" fmla="*/ 4461474 h 8402012"/>
              <a:gd name="connsiteX1425" fmla="*/ 9096172 w 21052572"/>
              <a:gd name="connsiteY1425" fmla="*/ 4458250 h 8402012"/>
              <a:gd name="connsiteX1426" fmla="*/ 9109068 w 21052572"/>
              <a:gd name="connsiteY1426" fmla="*/ 4490490 h 8402012"/>
              <a:gd name="connsiteX1427" fmla="*/ 9096172 w 21052572"/>
              <a:gd name="connsiteY1427" fmla="*/ 4458250 h 8402012"/>
              <a:gd name="connsiteX1428" fmla="*/ 9018791 w 21052572"/>
              <a:gd name="connsiteY1428" fmla="*/ 4458250 h 8402012"/>
              <a:gd name="connsiteX1429" fmla="*/ 9038136 w 21052572"/>
              <a:gd name="connsiteY1429" fmla="*/ 4490490 h 8402012"/>
              <a:gd name="connsiteX1430" fmla="*/ 9018791 w 21052572"/>
              <a:gd name="connsiteY1430" fmla="*/ 4458250 h 8402012"/>
              <a:gd name="connsiteX1431" fmla="*/ 15336444 w 21052572"/>
              <a:gd name="connsiteY1431" fmla="*/ 4456721 h 8402012"/>
              <a:gd name="connsiteX1432" fmla="*/ 15299550 w 21052572"/>
              <a:gd name="connsiteY1432" fmla="*/ 4487464 h 8402012"/>
              <a:gd name="connsiteX1433" fmla="*/ 15336444 w 21052572"/>
              <a:gd name="connsiteY1433" fmla="*/ 4456721 h 8402012"/>
              <a:gd name="connsiteX1434" fmla="*/ 10955021 w 21052572"/>
              <a:gd name="connsiteY1434" fmla="*/ 4455098 h 8402012"/>
              <a:gd name="connsiteX1435" fmla="*/ 10918725 w 21052572"/>
              <a:gd name="connsiteY1435" fmla="*/ 4458330 h 8402012"/>
              <a:gd name="connsiteX1436" fmla="*/ 10976799 w 21052572"/>
              <a:gd name="connsiteY1436" fmla="*/ 4490646 h 8402012"/>
              <a:gd name="connsiteX1437" fmla="*/ 10955021 w 21052572"/>
              <a:gd name="connsiteY1437" fmla="*/ 4455098 h 8402012"/>
              <a:gd name="connsiteX1438" fmla="*/ 17957796 w 21052572"/>
              <a:gd name="connsiteY1438" fmla="*/ 4453298 h 8402012"/>
              <a:gd name="connsiteX1439" fmla="*/ 18038056 w 21052572"/>
              <a:gd name="connsiteY1439" fmla="*/ 4476858 h 8402012"/>
              <a:gd name="connsiteX1440" fmla="*/ 17930108 w 21052572"/>
              <a:gd name="connsiteY1440" fmla="*/ 4458243 h 8402012"/>
              <a:gd name="connsiteX1441" fmla="*/ 17957796 w 21052572"/>
              <a:gd name="connsiteY1441" fmla="*/ 4453298 h 8402012"/>
              <a:gd name="connsiteX1442" fmla="*/ 11464578 w 21052572"/>
              <a:gd name="connsiteY1442" fmla="*/ 4452268 h 8402012"/>
              <a:gd name="connsiteX1443" fmla="*/ 11506709 w 21052572"/>
              <a:gd name="connsiteY1443" fmla="*/ 4479401 h 8402012"/>
              <a:gd name="connsiteX1444" fmla="*/ 11431927 w 21052572"/>
              <a:gd name="connsiteY1444" fmla="*/ 4492170 h 8402012"/>
              <a:gd name="connsiteX1445" fmla="*/ 11464578 w 21052572"/>
              <a:gd name="connsiteY1445" fmla="*/ 4452268 h 8402012"/>
              <a:gd name="connsiteX1446" fmla="*/ 9374754 w 21052572"/>
              <a:gd name="connsiteY1446" fmla="*/ 4449044 h 8402012"/>
              <a:gd name="connsiteX1447" fmla="*/ 9383360 w 21052572"/>
              <a:gd name="connsiteY1447" fmla="*/ 4458676 h 8402012"/>
              <a:gd name="connsiteX1448" fmla="*/ 9378423 w 21052572"/>
              <a:gd name="connsiteY1448" fmla="*/ 4477742 h 8402012"/>
              <a:gd name="connsiteX1449" fmla="*/ 9378619 w 21052572"/>
              <a:gd name="connsiteY1449" fmla="*/ 4478014 h 8402012"/>
              <a:gd name="connsiteX1450" fmla="*/ 9360657 w 21052572"/>
              <a:gd name="connsiteY1450" fmla="*/ 4478014 h 8402012"/>
              <a:gd name="connsiteX1451" fmla="*/ 9365646 w 21052572"/>
              <a:gd name="connsiteY1451" fmla="*/ 4460052 h 8402012"/>
              <a:gd name="connsiteX1452" fmla="*/ 9375695 w 21052572"/>
              <a:gd name="connsiteY1452" fmla="*/ 4473966 h 8402012"/>
              <a:gd name="connsiteX1453" fmla="*/ 9365398 w 21052572"/>
              <a:gd name="connsiteY1453" fmla="*/ 4458676 h 8402012"/>
              <a:gd name="connsiteX1454" fmla="*/ 9374754 w 21052572"/>
              <a:gd name="connsiteY1454" fmla="*/ 4449044 h 8402012"/>
              <a:gd name="connsiteX1455" fmla="*/ 17366080 w 21052572"/>
              <a:gd name="connsiteY1455" fmla="*/ 4445836 h 8402012"/>
              <a:gd name="connsiteX1456" fmla="*/ 17431332 w 21052572"/>
              <a:gd name="connsiteY1456" fmla="*/ 4525306 h 8402012"/>
              <a:gd name="connsiteX1457" fmla="*/ 17372712 w 21052572"/>
              <a:gd name="connsiteY1457" fmla="*/ 4525306 h 8402012"/>
              <a:gd name="connsiteX1458" fmla="*/ 17366080 w 21052572"/>
              <a:gd name="connsiteY1458" fmla="*/ 4445836 h 8402012"/>
              <a:gd name="connsiteX1459" fmla="*/ 18455576 w 21052572"/>
              <a:gd name="connsiteY1459" fmla="*/ 4433297 h 8402012"/>
              <a:gd name="connsiteX1460" fmla="*/ 18469412 w 21052572"/>
              <a:gd name="connsiteY1460" fmla="*/ 4458982 h 8402012"/>
              <a:gd name="connsiteX1461" fmla="*/ 18432520 w 21052572"/>
              <a:gd name="connsiteY1461" fmla="*/ 4446140 h 8402012"/>
              <a:gd name="connsiteX1462" fmla="*/ 18455576 w 21052572"/>
              <a:gd name="connsiteY1462" fmla="*/ 4433297 h 8402012"/>
              <a:gd name="connsiteX1463" fmla="*/ 11540338 w 21052572"/>
              <a:gd name="connsiteY1463" fmla="*/ 4431807 h 8402012"/>
              <a:gd name="connsiteX1464" fmla="*/ 11563606 w 21052572"/>
              <a:gd name="connsiteY1464" fmla="*/ 4457345 h 8402012"/>
              <a:gd name="connsiteX1465" fmla="*/ 11519105 w 21052572"/>
              <a:gd name="connsiteY1465" fmla="*/ 4454652 h 8402012"/>
              <a:gd name="connsiteX1466" fmla="*/ 11512377 w 21052572"/>
              <a:gd name="connsiteY1466" fmla="*/ 4448676 h 8402012"/>
              <a:gd name="connsiteX1467" fmla="*/ 11513251 w 21052572"/>
              <a:gd name="connsiteY1467" fmla="*/ 4449846 h 8402012"/>
              <a:gd name="connsiteX1468" fmla="*/ 11516244 w 21052572"/>
              <a:gd name="connsiteY1468" fmla="*/ 4458676 h 8402012"/>
              <a:gd name="connsiteX1469" fmla="*/ 11510257 w 21052572"/>
              <a:gd name="connsiteY1469" fmla="*/ 4477939 h 8402012"/>
              <a:gd name="connsiteX1470" fmla="*/ 11503521 w 21052572"/>
              <a:gd name="connsiteY1470" fmla="*/ 4459478 h 8402012"/>
              <a:gd name="connsiteX1471" fmla="*/ 11509928 w 21052572"/>
              <a:gd name="connsiteY1471" fmla="*/ 4446500 h 8402012"/>
              <a:gd name="connsiteX1472" fmla="*/ 11507762 w 21052572"/>
              <a:gd name="connsiteY1472" fmla="*/ 4444576 h 8402012"/>
              <a:gd name="connsiteX1473" fmla="*/ 11540338 w 21052572"/>
              <a:gd name="connsiteY1473" fmla="*/ 4431807 h 8402012"/>
              <a:gd name="connsiteX1474" fmla="*/ 10716226 w 21052572"/>
              <a:gd name="connsiteY1474" fmla="*/ 4426876 h 8402012"/>
              <a:gd name="connsiteX1475" fmla="*/ 10748335 w 21052572"/>
              <a:gd name="connsiteY1475" fmla="*/ 4459511 h 8402012"/>
              <a:gd name="connsiteX1476" fmla="*/ 10716226 w 21052572"/>
              <a:gd name="connsiteY1476" fmla="*/ 4492146 h 8402012"/>
              <a:gd name="connsiteX1477" fmla="*/ 10716226 w 21052572"/>
              <a:gd name="connsiteY1477" fmla="*/ 4426876 h 8402012"/>
              <a:gd name="connsiteX1478" fmla="*/ 10014741 w 21052572"/>
              <a:gd name="connsiteY1478" fmla="*/ 4426876 h 8402012"/>
              <a:gd name="connsiteX1479" fmla="*/ 10032703 w 21052572"/>
              <a:gd name="connsiteY1479" fmla="*/ 4458982 h 8402012"/>
              <a:gd name="connsiteX1480" fmla="*/ 10014741 w 21052572"/>
              <a:gd name="connsiteY1480" fmla="*/ 4426876 h 8402012"/>
              <a:gd name="connsiteX1481" fmla="*/ 15539128 w 21052572"/>
              <a:gd name="connsiteY1481" fmla="*/ 4421748 h 8402012"/>
              <a:gd name="connsiteX1482" fmla="*/ 15559156 w 21052572"/>
              <a:gd name="connsiteY1482" fmla="*/ 4425881 h 8402012"/>
              <a:gd name="connsiteX1483" fmla="*/ 15489142 w 21052572"/>
              <a:gd name="connsiteY1483" fmla="*/ 4458949 h 8402012"/>
              <a:gd name="connsiteX1484" fmla="*/ 15539128 w 21052572"/>
              <a:gd name="connsiteY1484" fmla="*/ 4421748 h 8402012"/>
              <a:gd name="connsiteX1485" fmla="*/ 9661633 w 21052572"/>
              <a:gd name="connsiteY1485" fmla="*/ 4419118 h 8402012"/>
              <a:gd name="connsiteX1486" fmla="*/ 9706876 w 21052572"/>
              <a:gd name="connsiteY1486" fmla="*/ 4444971 h 8402012"/>
              <a:gd name="connsiteX1487" fmla="*/ 9732729 w 21052572"/>
              <a:gd name="connsiteY1487" fmla="*/ 4483750 h 8402012"/>
              <a:gd name="connsiteX1488" fmla="*/ 9790899 w 21052572"/>
              <a:gd name="connsiteY1488" fmla="*/ 4522530 h 8402012"/>
              <a:gd name="connsiteX1489" fmla="*/ 9609927 w 21052572"/>
              <a:gd name="connsiteY1489" fmla="*/ 4611939 h 8402012"/>
              <a:gd name="connsiteX1490" fmla="*/ 9507591 w 21052572"/>
              <a:gd name="connsiteY1490" fmla="*/ 4611939 h 8402012"/>
              <a:gd name="connsiteX1491" fmla="*/ 9546371 w 21052572"/>
              <a:gd name="connsiteY1491" fmla="*/ 4611939 h 8402012"/>
              <a:gd name="connsiteX1492" fmla="*/ 9577610 w 21052572"/>
              <a:gd name="connsiteY1492" fmla="*/ 4464361 h 8402012"/>
              <a:gd name="connsiteX1493" fmla="*/ 9674559 w 21052572"/>
              <a:gd name="connsiteY1493" fmla="*/ 4477287 h 8402012"/>
              <a:gd name="connsiteX1494" fmla="*/ 9674697 w 21052572"/>
              <a:gd name="connsiteY1494" fmla="*/ 4476977 h 8402012"/>
              <a:gd name="connsiteX1495" fmla="*/ 9673982 w 21052572"/>
              <a:gd name="connsiteY1495" fmla="*/ 4456268 h 8402012"/>
              <a:gd name="connsiteX1496" fmla="*/ 9678940 w 21052572"/>
              <a:gd name="connsiteY1496" fmla="*/ 4453559 h 8402012"/>
              <a:gd name="connsiteX1497" fmla="*/ 9686569 w 21052572"/>
              <a:gd name="connsiteY1497" fmla="*/ 4458586 h 8402012"/>
              <a:gd name="connsiteX1498" fmla="*/ 9687486 w 21052572"/>
              <a:gd name="connsiteY1498" fmla="*/ 4457897 h 8402012"/>
              <a:gd name="connsiteX1499" fmla="*/ 9661633 w 21052572"/>
              <a:gd name="connsiteY1499" fmla="*/ 4419118 h 8402012"/>
              <a:gd name="connsiteX1500" fmla="*/ 383018 w 21052572"/>
              <a:gd name="connsiteY1500" fmla="*/ 4418305 h 8402012"/>
              <a:gd name="connsiteX1501" fmla="*/ 439616 w 21052572"/>
              <a:gd name="connsiteY1501" fmla="*/ 4426508 h 8402012"/>
              <a:gd name="connsiteX1502" fmla="*/ 341176 w 21052572"/>
              <a:gd name="connsiteY1502" fmla="*/ 4459322 h 8402012"/>
              <a:gd name="connsiteX1503" fmla="*/ 383018 w 21052572"/>
              <a:gd name="connsiteY1503" fmla="*/ 4418305 h 8402012"/>
              <a:gd name="connsiteX1504" fmla="*/ 17280144 w 21052572"/>
              <a:gd name="connsiteY1504" fmla="*/ 4416376 h 8402012"/>
              <a:gd name="connsiteX1505" fmla="*/ 17341292 w 21052572"/>
              <a:gd name="connsiteY1505" fmla="*/ 4426095 h 8402012"/>
              <a:gd name="connsiteX1506" fmla="*/ 17321724 w 21052572"/>
              <a:gd name="connsiteY1506" fmla="*/ 4477932 h 8402012"/>
              <a:gd name="connsiteX1507" fmla="*/ 17289112 w 21052572"/>
              <a:gd name="connsiteY1507" fmla="*/ 4471453 h 8402012"/>
              <a:gd name="connsiteX1508" fmla="*/ 17223888 w 21052572"/>
              <a:gd name="connsiteY1508" fmla="*/ 4445534 h 8402012"/>
              <a:gd name="connsiteX1509" fmla="*/ 17280144 w 21052572"/>
              <a:gd name="connsiteY1509" fmla="*/ 4416376 h 8402012"/>
              <a:gd name="connsiteX1510" fmla="*/ 11931121 w 21052572"/>
              <a:gd name="connsiteY1510" fmla="*/ 4412654 h 8402012"/>
              <a:gd name="connsiteX1511" fmla="*/ 11956957 w 21052572"/>
              <a:gd name="connsiteY1511" fmla="*/ 4445267 h 8402012"/>
              <a:gd name="connsiteX1512" fmla="*/ 11764257 w 21052572"/>
              <a:gd name="connsiteY1512" fmla="*/ 4490926 h 8402012"/>
              <a:gd name="connsiteX1513" fmla="*/ 11680288 w 21052572"/>
              <a:gd name="connsiteY1513" fmla="*/ 4510493 h 8402012"/>
              <a:gd name="connsiteX1514" fmla="*/ 11632146 w 21052572"/>
              <a:gd name="connsiteY1514" fmla="*/ 4516914 h 8402012"/>
              <a:gd name="connsiteX1515" fmla="*/ 11619328 w 21052572"/>
              <a:gd name="connsiteY1515" fmla="*/ 4506123 h 8402012"/>
              <a:gd name="connsiteX1516" fmla="*/ 11624279 w 21052572"/>
              <a:gd name="connsiteY1516" fmla="*/ 4523463 h 8402012"/>
              <a:gd name="connsiteX1517" fmla="*/ 11612034 w 21052572"/>
              <a:gd name="connsiteY1517" fmla="*/ 4521157 h 8402012"/>
              <a:gd name="connsiteX1518" fmla="*/ 11617665 w 21052572"/>
              <a:gd name="connsiteY1518" fmla="*/ 4504723 h 8402012"/>
              <a:gd name="connsiteX1519" fmla="*/ 11616772 w 21052572"/>
              <a:gd name="connsiteY1519" fmla="*/ 4503971 h 8402012"/>
              <a:gd name="connsiteX1520" fmla="*/ 11618067 w 21052572"/>
              <a:gd name="connsiteY1520" fmla="*/ 4503548 h 8402012"/>
              <a:gd name="connsiteX1521" fmla="*/ 11618354 w 21052572"/>
              <a:gd name="connsiteY1521" fmla="*/ 4502711 h 8402012"/>
              <a:gd name="connsiteX1522" fmla="*/ 11618548 w 21052572"/>
              <a:gd name="connsiteY1522" fmla="*/ 4503391 h 8402012"/>
              <a:gd name="connsiteX1523" fmla="*/ 11796554 w 21052572"/>
              <a:gd name="connsiteY1523" fmla="*/ 4445267 h 8402012"/>
              <a:gd name="connsiteX1524" fmla="*/ 11885906 w 21052572"/>
              <a:gd name="connsiteY1524" fmla="*/ 4425699 h 8402012"/>
              <a:gd name="connsiteX1525" fmla="*/ 11931121 w 21052572"/>
              <a:gd name="connsiteY1525" fmla="*/ 4412654 h 8402012"/>
              <a:gd name="connsiteX1526" fmla="*/ 10624384 w 21052572"/>
              <a:gd name="connsiteY1526" fmla="*/ 4412654 h 8402012"/>
              <a:gd name="connsiteX1527" fmla="*/ 10605081 w 21052572"/>
              <a:gd name="connsiteY1527" fmla="*/ 4444773 h 8402012"/>
              <a:gd name="connsiteX1528" fmla="*/ 10660275 w 21052572"/>
              <a:gd name="connsiteY1528" fmla="*/ 4459226 h 8402012"/>
              <a:gd name="connsiteX1529" fmla="*/ 10673742 w 21052572"/>
              <a:gd name="connsiteY1529" fmla="*/ 4474493 h 8402012"/>
              <a:gd name="connsiteX1530" fmla="*/ 10668826 w 21052572"/>
              <a:gd name="connsiteY1530" fmla="*/ 4458676 h 8402012"/>
              <a:gd name="connsiteX1531" fmla="*/ 10686788 w 21052572"/>
              <a:gd name="connsiteY1531" fmla="*/ 4458676 h 8402012"/>
              <a:gd name="connsiteX1532" fmla="*/ 10675627 w 21052572"/>
              <a:gd name="connsiteY1532" fmla="*/ 4476630 h 8402012"/>
              <a:gd name="connsiteX1533" fmla="*/ 10675858 w 21052572"/>
              <a:gd name="connsiteY1533" fmla="*/ 4476892 h 8402012"/>
              <a:gd name="connsiteX1534" fmla="*/ 10675464 w 21052572"/>
              <a:gd name="connsiteY1534" fmla="*/ 4476892 h 8402012"/>
              <a:gd name="connsiteX1535" fmla="*/ 10674813 w 21052572"/>
              <a:gd name="connsiteY1535" fmla="*/ 4477939 h 8402012"/>
              <a:gd name="connsiteX1536" fmla="*/ 10674487 w 21052572"/>
              <a:gd name="connsiteY1536" fmla="*/ 4476892 h 8402012"/>
              <a:gd name="connsiteX1537" fmla="*/ 10659772 w 21052572"/>
              <a:gd name="connsiteY1537" fmla="*/ 4476892 h 8402012"/>
              <a:gd name="connsiteX1538" fmla="*/ 10643687 w 21052572"/>
              <a:gd name="connsiteY1538" fmla="*/ 4496163 h 8402012"/>
              <a:gd name="connsiteX1539" fmla="*/ 10637253 w 21052572"/>
              <a:gd name="connsiteY1539" fmla="*/ 4579672 h 8402012"/>
              <a:gd name="connsiteX1540" fmla="*/ 10753069 w 21052572"/>
              <a:gd name="connsiteY1540" fmla="*/ 4592519 h 8402012"/>
              <a:gd name="connsiteX1541" fmla="*/ 10439936 w 21052572"/>
              <a:gd name="connsiteY1541" fmla="*/ 4758466 h 8402012"/>
              <a:gd name="connsiteX1542" fmla="*/ 10363798 w 21052572"/>
              <a:gd name="connsiteY1542" fmla="*/ 4784161 h 8402012"/>
              <a:gd name="connsiteX1543" fmla="*/ 10293021 w 21052572"/>
              <a:gd name="connsiteY1543" fmla="*/ 4834480 h 8402012"/>
              <a:gd name="connsiteX1544" fmla="*/ 10133238 w 21052572"/>
              <a:gd name="connsiteY1544" fmla="*/ 4866599 h 8402012"/>
              <a:gd name="connsiteX1545" fmla="*/ 10241548 w 21052572"/>
              <a:gd name="connsiteY1545" fmla="*/ 4784161 h 8402012"/>
              <a:gd name="connsiteX1546" fmla="*/ 10254416 w 21052572"/>
              <a:gd name="connsiteY1546" fmla="*/ 4674957 h 8402012"/>
              <a:gd name="connsiteX1547" fmla="*/ 10273719 w 21052572"/>
              <a:gd name="connsiteY1547" fmla="*/ 4707076 h 8402012"/>
              <a:gd name="connsiteX1548" fmla="*/ 10267284 w 21052572"/>
              <a:gd name="connsiteY1548" fmla="*/ 4597872 h 8402012"/>
              <a:gd name="connsiteX1549" fmla="*/ 10191146 w 21052572"/>
              <a:gd name="connsiteY1549" fmla="*/ 4560400 h 8402012"/>
              <a:gd name="connsiteX1550" fmla="*/ 10472107 w 21052572"/>
              <a:gd name="connsiteY1550" fmla="*/ 4457620 h 8402012"/>
              <a:gd name="connsiteX1551" fmla="*/ 10472107 w 21052572"/>
              <a:gd name="connsiteY1551" fmla="*/ 4521858 h 8402012"/>
              <a:gd name="connsiteX1552" fmla="*/ 10624384 w 21052572"/>
              <a:gd name="connsiteY1552" fmla="*/ 4412654 h 8402012"/>
              <a:gd name="connsiteX1553" fmla="*/ 20902204 w 21052572"/>
              <a:gd name="connsiteY1553" fmla="*/ 4396919 h 8402012"/>
              <a:gd name="connsiteX1554" fmla="*/ 20957748 w 21052572"/>
              <a:gd name="connsiteY1554" fmla="*/ 4425789 h 8402012"/>
              <a:gd name="connsiteX1555" fmla="*/ 20945108 w 21052572"/>
              <a:gd name="connsiteY1555" fmla="*/ 4477926 h 8402012"/>
              <a:gd name="connsiteX1556" fmla="*/ 20882964 w 21052572"/>
              <a:gd name="connsiteY1556" fmla="*/ 4412754 h 8402012"/>
              <a:gd name="connsiteX1557" fmla="*/ 20902204 w 21052572"/>
              <a:gd name="connsiteY1557" fmla="*/ 4396919 h 8402012"/>
              <a:gd name="connsiteX1558" fmla="*/ 17149400 w 21052572"/>
              <a:gd name="connsiteY1558" fmla="*/ 4395190 h 8402012"/>
              <a:gd name="connsiteX1559" fmla="*/ 17165976 w 21052572"/>
              <a:gd name="connsiteY1559" fmla="*/ 4396383 h 8402012"/>
              <a:gd name="connsiteX1560" fmla="*/ 17110132 w 21052572"/>
              <a:gd name="connsiteY1560" fmla="*/ 4429562 h 8402012"/>
              <a:gd name="connsiteX1561" fmla="*/ 17149400 w 21052572"/>
              <a:gd name="connsiteY1561" fmla="*/ 4395190 h 8402012"/>
              <a:gd name="connsiteX1562" fmla="*/ 11655876 w 21052572"/>
              <a:gd name="connsiteY1562" fmla="*/ 4395190 h 8402012"/>
              <a:gd name="connsiteX1563" fmla="*/ 11672597 w 21052572"/>
              <a:gd name="connsiteY1563" fmla="*/ 4396383 h 8402012"/>
              <a:gd name="connsiteX1564" fmla="*/ 11616772 w 21052572"/>
              <a:gd name="connsiteY1564" fmla="*/ 4429562 h 8402012"/>
              <a:gd name="connsiteX1565" fmla="*/ 11655876 w 21052572"/>
              <a:gd name="connsiteY1565" fmla="*/ 4395190 h 8402012"/>
              <a:gd name="connsiteX1566" fmla="*/ 19189880 w 21052572"/>
              <a:gd name="connsiteY1566" fmla="*/ 4393697 h 8402012"/>
              <a:gd name="connsiteX1567" fmla="*/ 19171920 w 21052572"/>
              <a:gd name="connsiteY1567" fmla="*/ 4425806 h 8402012"/>
              <a:gd name="connsiteX1568" fmla="*/ 19189880 w 21052572"/>
              <a:gd name="connsiteY1568" fmla="*/ 4393697 h 8402012"/>
              <a:gd name="connsiteX1569" fmla="*/ 17848536 w 21052572"/>
              <a:gd name="connsiteY1569" fmla="*/ 4393697 h 8402012"/>
              <a:gd name="connsiteX1570" fmla="*/ 17830572 w 21052572"/>
              <a:gd name="connsiteY1570" fmla="*/ 4425806 h 8402012"/>
              <a:gd name="connsiteX1571" fmla="*/ 17848536 w 21052572"/>
              <a:gd name="connsiteY1571" fmla="*/ 4393697 h 8402012"/>
              <a:gd name="connsiteX1572" fmla="*/ 17185968 w 21052572"/>
              <a:gd name="connsiteY1572" fmla="*/ 4393697 h 8402012"/>
              <a:gd name="connsiteX1573" fmla="*/ 17222832 w 21052572"/>
              <a:gd name="connsiteY1573" fmla="*/ 4412850 h 8402012"/>
              <a:gd name="connsiteX1574" fmla="*/ 17197552 w 21052572"/>
              <a:gd name="connsiteY1574" fmla="*/ 4444772 h 8402012"/>
              <a:gd name="connsiteX1575" fmla="*/ 17185968 w 21052572"/>
              <a:gd name="connsiteY1575" fmla="*/ 4393697 h 8402012"/>
              <a:gd name="connsiteX1576" fmla="*/ 10828980 w 21052572"/>
              <a:gd name="connsiteY1576" fmla="*/ 4393697 h 8402012"/>
              <a:gd name="connsiteX1577" fmla="*/ 10811018 w 21052572"/>
              <a:gd name="connsiteY1577" fmla="*/ 4425806 h 8402012"/>
              <a:gd name="connsiteX1578" fmla="*/ 10828980 w 21052572"/>
              <a:gd name="connsiteY1578" fmla="*/ 4393697 h 8402012"/>
              <a:gd name="connsiteX1579" fmla="*/ 10450799 w 21052572"/>
              <a:gd name="connsiteY1579" fmla="*/ 4393697 h 8402012"/>
              <a:gd name="connsiteX1580" fmla="*/ 10468761 w 21052572"/>
              <a:gd name="connsiteY1580" fmla="*/ 4425806 h 8402012"/>
              <a:gd name="connsiteX1581" fmla="*/ 10450799 w 21052572"/>
              <a:gd name="connsiteY1581" fmla="*/ 4393697 h 8402012"/>
              <a:gd name="connsiteX1582" fmla="*/ 16602978 w 21052572"/>
              <a:gd name="connsiteY1582" fmla="*/ 4393694 h 8402012"/>
              <a:gd name="connsiteX1583" fmla="*/ 16658822 w 21052572"/>
              <a:gd name="connsiteY1583" fmla="*/ 4492136 h 8402012"/>
              <a:gd name="connsiteX1584" fmla="*/ 16602978 w 21052572"/>
              <a:gd name="connsiteY1584" fmla="*/ 4393694 h 8402012"/>
              <a:gd name="connsiteX1585" fmla="*/ 9189528 w 21052572"/>
              <a:gd name="connsiteY1585" fmla="*/ 4387259 h 8402012"/>
              <a:gd name="connsiteX1586" fmla="*/ 9198509 w 21052572"/>
              <a:gd name="connsiteY1586" fmla="*/ 4396383 h 8402012"/>
              <a:gd name="connsiteX1587" fmla="*/ 9180547 w 21052572"/>
              <a:gd name="connsiteY1587" fmla="*/ 4396383 h 8402012"/>
              <a:gd name="connsiteX1588" fmla="*/ 9189528 w 21052572"/>
              <a:gd name="connsiteY1588" fmla="*/ 4387259 h 8402012"/>
              <a:gd name="connsiteX1589" fmla="*/ 17062408 w 21052572"/>
              <a:gd name="connsiteY1589" fmla="*/ 4365915 h 8402012"/>
              <a:gd name="connsiteX1590" fmla="*/ 17080592 w 21052572"/>
              <a:gd name="connsiteY1590" fmla="*/ 4392641 h 8402012"/>
              <a:gd name="connsiteX1591" fmla="*/ 17034300 w 21052572"/>
              <a:gd name="connsiteY1591" fmla="*/ 4381055 h 8402012"/>
              <a:gd name="connsiteX1592" fmla="*/ 17062408 w 21052572"/>
              <a:gd name="connsiteY1592" fmla="*/ 4365915 h 8402012"/>
              <a:gd name="connsiteX1593" fmla="*/ 17638076 w 21052572"/>
              <a:gd name="connsiteY1593" fmla="*/ 4362945 h 8402012"/>
              <a:gd name="connsiteX1594" fmla="*/ 17654136 w 21052572"/>
              <a:gd name="connsiteY1594" fmla="*/ 4364310 h 8402012"/>
              <a:gd name="connsiteX1595" fmla="*/ 17603064 w 21052572"/>
              <a:gd name="connsiteY1595" fmla="*/ 4396383 h 8402012"/>
              <a:gd name="connsiteX1596" fmla="*/ 17638076 w 21052572"/>
              <a:gd name="connsiteY1596" fmla="*/ 4362945 h 8402012"/>
              <a:gd name="connsiteX1597" fmla="*/ 17754896 w 21052572"/>
              <a:gd name="connsiteY1597" fmla="*/ 4361613 h 8402012"/>
              <a:gd name="connsiteX1598" fmla="*/ 17786880 w 21052572"/>
              <a:gd name="connsiteY1598" fmla="*/ 4392642 h 8402012"/>
              <a:gd name="connsiteX1599" fmla="*/ 17731036 w 21052572"/>
              <a:gd name="connsiteY1599" fmla="*/ 4381056 h 8402012"/>
              <a:gd name="connsiteX1600" fmla="*/ 17743252 w 21052572"/>
              <a:gd name="connsiteY1600" fmla="*/ 4361685 h 8402012"/>
              <a:gd name="connsiteX1601" fmla="*/ 17754896 w 21052572"/>
              <a:gd name="connsiteY1601" fmla="*/ 4361613 h 8402012"/>
              <a:gd name="connsiteX1602" fmla="*/ 20033552 w 21052572"/>
              <a:gd name="connsiteY1602" fmla="*/ 4360518 h 8402012"/>
              <a:gd name="connsiteX1603" fmla="*/ 20015588 w 21052572"/>
              <a:gd name="connsiteY1603" fmla="*/ 4392588 h 8402012"/>
              <a:gd name="connsiteX1604" fmla="*/ 20033552 w 21052572"/>
              <a:gd name="connsiteY1604" fmla="*/ 4360518 h 8402012"/>
              <a:gd name="connsiteX1605" fmla="*/ 12070792 w 21052572"/>
              <a:gd name="connsiteY1605" fmla="*/ 4360518 h 8402012"/>
              <a:gd name="connsiteX1606" fmla="*/ 12052830 w 21052572"/>
              <a:gd name="connsiteY1606" fmla="*/ 4392588 h 8402012"/>
              <a:gd name="connsiteX1607" fmla="*/ 12070792 w 21052572"/>
              <a:gd name="connsiteY1607" fmla="*/ 4360518 h 8402012"/>
              <a:gd name="connsiteX1608" fmla="*/ 11506764 w 21052572"/>
              <a:gd name="connsiteY1608" fmla="*/ 4360518 h 8402012"/>
              <a:gd name="connsiteX1609" fmla="*/ 11488802 w 21052572"/>
              <a:gd name="connsiteY1609" fmla="*/ 4392588 h 8402012"/>
              <a:gd name="connsiteX1610" fmla="*/ 11506764 w 21052572"/>
              <a:gd name="connsiteY1610" fmla="*/ 4360518 h 8402012"/>
              <a:gd name="connsiteX1611" fmla="*/ 10710459 w 21052572"/>
              <a:gd name="connsiteY1611" fmla="*/ 4360518 h 8402012"/>
              <a:gd name="connsiteX1612" fmla="*/ 10673567 w 21052572"/>
              <a:gd name="connsiteY1612" fmla="*/ 4391062 h 8402012"/>
              <a:gd name="connsiteX1613" fmla="*/ 10710459 w 21052572"/>
              <a:gd name="connsiteY1613" fmla="*/ 4360518 h 8402012"/>
              <a:gd name="connsiteX1614" fmla="*/ 16412890 w 21052572"/>
              <a:gd name="connsiteY1614" fmla="*/ 4356657 h 8402012"/>
              <a:gd name="connsiteX1615" fmla="*/ 16421872 w 21052572"/>
              <a:gd name="connsiteY1615" fmla="*/ 4363881 h 8402012"/>
              <a:gd name="connsiteX1616" fmla="*/ 16409896 w 21052572"/>
              <a:gd name="connsiteY1616" fmla="*/ 4383144 h 8402012"/>
              <a:gd name="connsiteX1617" fmla="*/ 16408446 w 21052572"/>
              <a:gd name="connsiteY1617" fmla="*/ 4378480 h 8402012"/>
              <a:gd name="connsiteX1618" fmla="*/ 16399170 w 21052572"/>
              <a:gd name="connsiteY1618" fmla="*/ 4378480 h 8402012"/>
              <a:gd name="connsiteX1619" fmla="*/ 16404182 w 21052572"/>
              <a:gd name="connsiteY1619" fmla="*/ 4364759 h 8402012"/>
              <a:gd name="connsiteX1620" fmla="*/ 16403910 w 21052572"/>
              <a:gd name="connsiteY1620" fmla="*/ 4363881 h 8402012"/>
              <a:gd name="connsiteX1621" fmla="*/ 16404750 w 21052572"/>
              <a:gd name="connsiteY1621" fmla="*/ 4363205 h 8402012"/>
              <a:gd name="connsiteX1622" fmla="*/ 16405732 w 21052572"/>
              <a:gd name="connsiteY1622" fmla="*/ 4360518 h 8402012"/>
              <a:gd name="connsiteX1623" fmla="*/ 16406268 w 21052572"/>
              <a:gd name="connsiteY1623" fmla="*/ 4361984 h 8402012"/>
              <a:gd name="connsiteX1624" fmla="*/ 11772498 w 21052572"/>
              <a:gd name="connsiteY1624" fmla="*/ 4341558 h 8402012"/>
              <a:gd name="connsiteX1625" fmla="*/ 11791113 w 21052572"/>
              <a:gd name="connsiteY1625" fmla="*/ 4392608 h 8402012"/>
              <a:gd name="connsiteX1626" fmla="*/ 11735269 w 21052572"/>
              <a:gd name="connsiteY1626" fmla="*/ 4392608 h 8402012"/>
              <a:gd name="connsiteX1627" fmla="*/ 11772498 w 21052572"/>
              <a:gd name="connsiteY1627" fmla="*/ 4341558 h 8402012"/>
              <a:gd name="connsiteX1628" fmla="*/ 17531328 w 21052572"/>
              <a:gd name="connsiteY1628" fmla="*/ 4338502 h 8402012"/>
              <a:gd name="connsiteX1629" fmla="*/ 17545164 w 21052572"/>
              <a:gd name="connsiteY1629" fmla="*/ 4364187 h 8402012"/>
              <a:gd name="connsiteX1630" fmla="*/ 17508272 w 21052572"/>
              <a:gd name="connsiteY1630" fmla="*/ 4351345 h 8402012"/>
              <a:gd name="connsiteX1631" fmla="*/ 17531328 w 21052572"/>
              <a:gd name="connsiteY1631" fmla="*/ 4338502 h 8402012"/>
              <a:gd name="connsiteX1632" fmla="*/ 12468874 w 21052572"/>
              <a:gd name="connsiteY1632" fmla="*/ 4338230 h 8402012"/>
              <a:gd name="connsiteX1633" fmla="*/ 12432010 w 21052572"/>
              <a:gd name="connsiteY1633" fmla="*/ 4362825 h 8402012"/>
              <a:gd name="connsiteX1634" fmla="*/ 12468874 w 21052572"/>
              <a:gd name="connsiteY1634" fmla="*/ 4338230 h 8402012"/>
              <a:gd name="connsiteX1635" fmla="*/ 20837212 w 21052572"/>
              <a:gd name="connsiteY1635" fmla="*/ 4336820 h 8402012"/>
              <a:gd name="connsiteX1636" fmla="*/ 20881900 w 21052572"/>
              <a:gd name="connsiteY1636" fmla="*/ 4381057 h 8402012"/>
              <a:gd name="connsiteX1637" fmla="*/ 20830828 w 21052572"/>
              <a:gd name="connsiteY1637" fmla="*/ 4349459 h 8402012"/>
              <a:gd name="connsiteX1638" fmla="*/ 20837212 w 21052572"/>
              <a:gd name="connsiteY1638" fmla="*/ 4336820 h 8402012"/>
              <a:gd name="connsiteX1639" fmla="*/ 19686628 w 21052572"/>
              <a:gd name="connsiteY1639" fmla="*/ 4336820 h 8402012"/>
              <a:gd name="connsiteX1640" fmla="*/ 19711224 w 21052572"/>
              <a:gd name="connsiteY1640" fmla="*/ 4364120 h 8402012"/>
              <a:gd name="connsiteX1641" fmla="*/ 19674332 w 21052572"/>
              <a:gd name="connsiteY1641" fmla="*/ 4350470 h 8402012"/>
              <a:gd name="connsiteX1642" fmla="*/ 19686628 w 21052572"/>
              <a:gd name="connsiteY1642" fmla="*/ 4336820 h 8402012"/>
              <a:gd name="connsiteX1643" fmla="*/ 9975299 w 21052572"/>
              <a:gd name="connsiteY1643" fmla="*/ 4336814 h 8402012"/>
              <a:gd name="connsiteX1644" fmla="*/ 10000017 w 21052572"/>
              <a:gd name="connsiteY1644" fmla="*/ 4362606 h 8402012"/>
              <a:gd name="connsiteX1645" fmla="*/ 9975299 w 21052572"/>
              <a:gd name="connsiteY1645" fmla="*/ 4336814 h 8402012"/>
              <a:gd name="connsiteX1646" fmla="*/ 12145384 w 21052572"/>
              <a:gd name="connsiteY1646" fmla="*/ 4332868 h 8402012"/>
              <a:gd name="connsiteX1647" fmla="*/ 12170219 w 21052572"/>
              <a:gd name="connsiteY1647" fmla="*/ 4362097 h 8402012"/>
              <a:gd name="connsiteX1648" fmla="*/ 12130483 w 21052572"/>
              <a:gd name="connsiteY1648" fmla="*/ 4398962 h 8402012"/>
              <a:gd name="connsiteX1649" fmla="*/ 12090747 w 21052572"/>
              <a:gd name="connsiteY1649" fmla="*/ 4424241 h 8402012"/>
              <a:gd name="connsiteX1650" fmla="*/ 12110615 w 21052572"/>
              <a:gd name="connsiteY1650" fmla="*/ 4336818 h 8402012"/>
              <a:gd name="connsiteX1651" fmla="*/ 12145384 w 21052572"/>
              <a:gd name="connsiteY1651" fmla="*/ 4332868 h 8402012"/>
              <a:gd name="connsiteX1652" fmla="*/ 11874848 w 21052572"/>
              <a:gd name="connsiteY1652" fmla="*/ 4313538 h 8402012"/>
              <a:gd name="connsiteX1653" fmla="*/ 11895870 w 21052572"/>
              <a:gd name="connsiteY1653" fmla="*/ 4315004 h 8402012"/>
              <a:gd name="connsiteX1654" fmla="*/ 11919049 w 21052572"/>
              <a:gd name="connsiteY1654" fmla="*/ 4343511 h 8402012"/>
              <a:gd name="connsiteX1655" fmla="*/ 11811104 w 21052572"/>
              <a:gd name="connsiteY1655" fmla="*/ 4349868 h 8402012"/>
              <a:gd name="connsiteX1656" fmla="*/ 11874848 w 21052572"/>
              <a:gd name="connsiteY1656" fmla="*/ 4313538 h 8402012"/>
              <a:gd name="connsiteX1657" fmla="*/ 16957108 w 21052572"/>
              <a:gd name="connsiteY1657" fmla="*/ 4313124 h 8402012"/>
              <a:gd name="connsiteX1658" fmla="*/ 17033224 w 21052572"/>
              <a:gd name="connsiteY1658" fmla="*/ 4352500 h 8402012"/>
              <a:gd name="connsiteX1659" fmla="*/ 16944244 w 21052572"/>
              <a:gd name="connsiteY1659" fmla="*/ 4365626 h 8402012"/>
              <a:gd name="connsiteX1660" fmla="*/ 16957108 w 21052572"/>
              <a:gd name="connsiteY1660" fmla="*/ 4313124 h 8402012"/>
              <a:gd name="connsiteX1661" fmla="*/ 19636412 w 21052572"/>
              <a:gd name="connsiteY1661" fmla="*/ 4303641 h 8402012"/>
              <a:gd name="connsiteX1662" fmla="*/ 19673276 w 21052572"/>
              <a:gd name="connsiteY1662" fmla="*/ 4316484 h 8402012"/>
              <a:gd name="connsiteX1663" fmla="*/ 19636412 w 21052572"/>
              <a:gd name="connsiteY1663" fmla="*/ 4303641 h 8402012"/>
              <a:gd name="connsiteX1664" fmla="*/ 16298638 w 21052572"/>
              <a:gd name="connsiteY1664" fmla="*/ 4303641 h 8402012"/>
              <a:gd name="connsiteX1665" fmla="*/ 16280676 w 21052572"/>
              <a:gd name="connsiteY1665" fmla="*/ 4335747 h 8402012"/>
              <a:gd name="connsiteX1666" fmla="*/ 16298638 w 21052572"/>
              <a:gd name="connsiteY1666" fmla="*/ 4303641 h 8402012"/>
              <a:gd name="connsiteX1667" fmla="*/ 11958035 w 21052572"/>
              <a:gd name="connsiteY1667" fmla="*/ 4303641 h 8402012"/>
              <a:gd name="connsiteX1668" fmla="*/ 11994927 w 21052572"/>
              <a:gd name="connsiteY1668" fmla="*/ 4335747 h 8402012"/>
              <a:gd name="connsiteX1669" fmla="*/ 11958035 w 21052572"/>
              <a:gd name="connsiteY1669" fmla="*/ 4303641 h 8402012"/>
              <a:gd name="connsiteX1670" fmla="*/ 10835613 w 21052572"/>
              <a:gd name="connsiteY1670" fmla="*/ 4303641 h 8402012"/>
              <a:gd name="connsiteX1671" fmla="*/ 10847910 w 21052572"/>
              <a:gd name="connsiteY1671" fmla="*/ 4359485 h 8402012"/>
              <a:gd name="connsiteX1672" fmla="*/ 10811018 w 21052572"/>
              <a:gd name="connsiteY1672" fmla="*/ 4359485 h 8402012"/>
              <a:gd name="connsiteX1673" fmla="*/ 10835613 w 21052572"/>
              <a:gd name="connsiteY1673" fmla="*/ 4303641 h 8402012"/>
              <a:gd name="connsiteX1674" fmla="*/ 16846688 w 21052572"/>
              <a:gd name="connsiteY1674" fmla="*/ 4300601 h 8402012"/>
              <a:gd name="connsiteX1675" fmla="*/ 16881592 w 21052572"/>
              <a:gd name="connsiteY1675" fmla="*/ 4303784 h 8402012"/>
              <a:gd name="connsiteX1676" fmla="*/ 16825748 w 21052572"/>
              <a:gd name="connsiteY1676" fmla="*/ 4335617 h 8402012"/>
              <a:gd name="connsiteX1677" fmla="*/ 16846688 w 21052572"/>
              <a:gd name="connsiteY1677" fmla="*/ 4300601 h 8402012"/>
              <a:gd name="connsiteX1678" fmla="*/ 15149724 w 21052572"/>
              <a:gd name="connsiteY1678" fmla="*/ 4300601 h 8402012"/>
              <a:gd name="connsiteX1679" fmla="*/ 15184746 w 21052572"/>
              <a:gd name="connsiteY1679" fmla="*/ 4303784 h 8402012"/>
              <a:gd name="connsiteX1680" fmla="*/ 15128922 w 21052572"/>
              <a:gd name="connsiteY1680" fmla="*/ 4335617 h 8402012"/>
              <a:gd name="connsiteX1681" fmla="*/ 15149724 w 21052572"/>
              <a:gd name="connsiteY1681" fmla="*/ 4300601 h 8402012"/>
              <a:gd name="connsiteX1682" fmla="*/ 11661276 w 21052572"/>
              <a:gd name="connsiteY1682" fmla="*/ 4300601 h 8402012"/>
              <a:gd name="connsiteX1683" fmla="*/ 11696299 w 21052572"/>
              <a:gd name="connsiteY1683" fmla="*/ 4303784 h 8402012"/>
              <a:gd name="connsiteX1684" fmla="*/ 11640474 w 21052572"/>
              <a:gd name="connsiteY1684" fmla="*/ 4335617 h 8402012"/>
              <a:gd name="connsiteX1685" fmla="*/ 11661276 w 21052572"/>
              <a:gd name="connsiteY1685" fmla="*/ 4300601 h 8402012"/>
              <a:gd name="connsiteX1686" fmla="*/ 19015508 w 21052572"/>
              <a:gd name="connsiteY1686" fmla="*/ 4284684 h 8402012"/>
              <a:gd name="connsiteX1687" fmla="*/ 19071328 w 21052572"/>
              <a:gd name="connsiteY1687" fmla="*/ 4284684 h 8402012"/>
              <a:gd name="connsiteX1688" fmla="*/ 19090288 w 21052572"/>
              <a:gd name="connsiteY1688" fmla="*/ 4364154 h 8402012"/>
              <a:gd name="connsiteX1689" fmla="*/ 19015508 w 21052572"/>
              <a:gd name="connsiteY1689" fmla="*/ 4284684 h 8402012"/>
              <a:gd name="connsiteX1690" fmla="*/ 17375560 w 21052572"/>
              <a:gd name="connsiteY1690" fmla="*/ 4284681 h 8402012"/>
              <a:gd name="connsiteX1691" fmla="*/ 17511920 w 21052572"/>
              <a:gd name="connsiteY1691" fmla="*/ 4315706 h 8402012"/>
              <a:gd name="connsiteX1692" fmla="*/ 17453012 w 21052572"/>
              <a:gd name="connsiteY1692" fmla="*/ 4315706 h 8402012"/>
              <a:gd name="connsiteX1693" fmla="*/ 17375560 w 21052572"/>
              <a:gd name="connsiteY1693" fmla="*/ 4284681 h 8402012"/>
              <a:gd name="connsiteX1694" fmla="*/ 10128997 w 21052572"/>
              <a:gd name="connsiteY1694" fmla="*/ 4272551 h 8402012"/>
              <a:gd name="connsiteX1695" fmla="*/ 10141720 w 21052572"/>
              <a:gd name="connsiteY1695" fmla="*/ 4272551 h 8402012"/>
              <a:gd name="connsiteX1696" fmla="*/ 10129745 w 21052572"/>
              <a:gd name="connsiteY1696" fmla="*/ 4293026 h 8402012"/>
              <a:gd name="connsiteX1697" fmla="*/ 10128997 w 21052572"/>
              <a:gd name="connsiteY1697" fmla="*/ 4272551 h 8402012"/>
              <a:gd name="connsiteX1698" fmla="*/ 16582964 w 21052572"/>
              <a:gd name="connsiteY1698" fmla="*/ 4270465 h 8402012"/>
              <a:gd name="connsiteX1699" fmla="*/ 16565058 w 21052572"/>
              <a:gd name="connsiteY1699" fmla="*/ 4302574 h 8402012"/>
              <a:gd name="connsiteX1700" fmla="*/ 16582964 w 21052572"/>
              <a:gd name="connsiteY1700" fmla="*/ 4270465 h 8402012"/>
              <a:gd name="connsiteX1701" fmla="*/ 16222802 w 21052572"/>
              <a:gd name="connsiteY1701" fmla="*/ 4270465 h 8402012"/>
              <a:gd name="connsiteX1702" fmla="*/ 16204838 w 21052572"/>
              <a:gd name="connsiteY1702" fmla="*/ 4302574 h 8402012"/>
              <a:gd name="connsiteX1703" fmla="*/ 16222802 w 21052572"/>
              <a:gd name="connsiteY1703" fmla="*/ 4270465 h 8402012"/>
              <a:gd name="connsiteX1704" fmla="*/ 12114446 w 21052572"/>
              <a:gd name="connsiteY1704" fmla="*/ 4270465 h 8402012"/>
              <a:gd name="connsiteX1705" fmla="*/ 12132408 w 21052572"/>
              <a:gd name="connsiteY1705" fmla="*/ 4302574 h 8402012"/>
              <a:gd name="connsiteX1706" fmla="*/ 12114446 w 21052572"/>
              <a:gd name="connsiteY1706" fmla="*/ 4270465 h 8402012"/>
              <a:gd name="connsiteX1707" fmla="*/ 19875044 w 21052572"/>
              <a:gd name="connsiteY1707" fmla="*/ 4270462 h 8402012"/>
              <a:gd name="connsiteX1708" fmla="*/ 19919732 w 21052572"/>
              <a:gd name="connsiteY1708" fmla="*/ 4290303 h 8402012"/>
              <a:gd name="connsiteX1709" fmla="*/ 19868660 w 21052572"/>
              <a:gd name="connsiteY1709" fmla="*/ 4290303 h 8402012"/>
              <a:gd name="connsiteX1710" fmla="*/ 19875044 w 21052572"/>
              <a:gd name="connsiteY1710" fmla="*/ 4270462 h 8402012"/>
              <a:gd name="connsiteX1711" fmla="*/ 17622024 w 21052572"/>
              <a:gd name="connsiteY1711" fmla="*/ 4270462 h 8402012"/>
              <a:gd name="connsiteX1712" fmla="*/ 17726776 w 21052572"/>
              <a:gd name="connsiteY1712" fmla="*/ 4359459 h 8402012"/>
              <a:gd name="connsiteX1713" fmla="*/ 17661304 w 21052572"/>
              <a:gd name="connsiteY1713" fmla="*/ 4334031 h 8402012"/>
              <a:gd name="connsiteX1714" fmla="*/ 17622024 w 21052572"/>
              <a:gd name="connsiteY1714" fmla="*/ 4334031 h 8402012"/>
              <a:gd name="connsiteX1715" fmla="*/ 17622024 w 21052572"/>
              <a:gd name="connsiteY1715" fmla="*/ 4270462 h 8402012"/>
              <a:gd name="connsiteX1716" fmla="*/ 10190116 w 21052572"/>
              <a:gd name="connsiteY1716" fmla="*/ 4270462 h 8402012"/>
              <a:gd name="connsiteX1717" fmla="*/ 10226980 w 21052572"/>
              <a:gd name="connsiteY1717" fmla="*/ 4270462 h 8402012"/>
              <a:gd name="connsiteX1718" fmla="*/ 10202755 w 21052572"/>
              <a:gd name="connsiteY1718" fmla="*/ 4349934 h 8402012"/>
              <a:gd name="connsiteX1719" fmla="*/ 10190116 w 21052572"/>
              <a:gd name="connsiteY1719" fmla="*/ 4270462 h 8402012"/>
              <a:gd name="connsiteX1720" fmla="*/ 10124654 w 21052572"/>
              <a:gd name="connsiteY1720" fmla="*/ 4270462 h 8402012"/>
              <a:gd name="connsiteX1721" fmla="*/ 10130803 w 21052572"/>
              <a:gd name="connsiteY1721" fmla="*/ 4359459 h 8402012"/>
              <a:gd name="connsiteX1722" fmla="*/ 10100059 w 21052572"/>
              <a:gd name="connsiteY1722" fmla="*/ 4340388 h 8402012"/>
              <a:gd name="connsiteX1723" fmla="*/ 10124654 w 21052572"/>
              <a:gd name="connsiteY1723" fmla="*/ 4270462 h 8402012"/>
              <a:gd name="connsiteX1724" fmla="*/ 10092404 w 21052572"/>
              <a:gd name="connsiteY1724" fmla="*/ 4257651 h 8402012"/>
              <a:gd name="connsiteX1725" fmla="*/ 10095172 w 21052572"/>
              <a:gd name="connsiteY1725" fmla="*/ 4259861 h 8402012"/>
              <a:gd name="connsiteX1726" fmla="*/ 10095141 w 21052572"/>
              <a:gd name="connsiteY1726" fmla="*/ 4260982 h 8402012"/>
              <a:gd name="connsiteX1727" fmla="*/ 10108541 w 21052572"/>
              <a:gd name="connsiteY1727" fmla="*/ 4260982 h 8402012"/>
              <a:gd name="connsiteX1728" fmla="*/ 10099560 w 21052572"/>
              <a:gd name="connsiteY1728" fmla="*/ 4268367 h 8402012"/>
              <a:gd name="connsiteX1729" fmla="*/ 10095037 w 21052572"/>
              <a:gd name="connsiteY1729" fmla="*/ 4264647 h 8402012"/>
              <a:gd name="connsiteX1730" fmla="*/ 10094865 w 21052572"/>
              <a:gd name="connsiteY1730" fmla="*/ 4270717 h 8402012"/>
              <a:gd name="connsiteX1731" fmla="*/ 10092404 w 21052572"/>
              <a:gd name="connsiteY1731" fmla="*/ 4288394 h 8402012"/>
              <a:gd name="connsiteX1732" fmla="*/ 10085841 w 21052572"/>
              <a:gd name="connsiteY1732" fmla="*/ 4269948 h 8402012"/>
              <a:gd name="connsiteX1733" fmla="*/ 10092404 w 21052572"/>
              <a:gd name="connsiteY1733" fmla="*/ 4257651 h 8402012"/>
              <a:gd name="connsiteX1734" fmla="*/ 19830740 w 21052572"/>
              <a:gd name="connsiteY1734" fmla="*/ 4246766 h 8402012"/>
              <a:gd name="connsiteX1735" fmla="*/ 19867604 w 21052572"/>
              <a:gd name="connsiteY1735" fmla="*/ 4259609 h 8402012"/>
              <a:gd name="connsiteX1736" fmla="*/ 19830740 w 21052572"/>
              <a:gd name="connsiteY1736" fmla="*/ 4246766 h 8402012"/>
              <a:gd name="connsiteX1737" fmla="*/ 16767872 w 21052572"/>
              <a:gd name="connsiteY1737" fmla="*/ 4246766 h 8402012"/>
              <a:gd name="connsiteX1738" fmla="*/ 16749910 w 21052572"/>
              <a:gd name="connsiteY1738" fmla="*/ 4274066 h 8402012"/>
              <a:gd name="connsiteX1739" fmla="*/ 16767872 w 21052572"/>
              <a:gd name="connsiteY1739" fmla="*/ 4246766 h 8402012"/>
              <a:gd name="connsiteX1740" fmla="*/ 15981076 w 21052572"/>
              <a:gd name="connsiteY1740" fmla="*/ 4246766 h 8402012"/>
              <a:gd name="connsiteX1741" fmla="*/ 15963114 w 21052572"/>
              <a:gd name="connsiteY1741" fmla="*/ 4274066 h 8402012"/>
              <a:gd name="connsiteX1742" fmla="*/ 15981076 w 21052572"/>
              <a:gd name="connsiteY1742" fmla="*/ 4246766 h 8402012"/>
              <a:gd name="connsiteX1743" fmla="*/ 14786664 w 21052572"/>
              <a:gd name="connsiteY1743" fmla="*/ 4246766 h 8402012"/>
              <a:gd name="connsiteX1744" fmla="*/ 14768702 w 21052572"/>
              <a:gd name="connsiteY1744" fmla="*/ 4274066 h 8402012"/>
              <a:gd name="connsiteX1745" fmla="*/ 14786664 w 21052572"/>
              <a:gd name="connsiteY1745" fmla="*/ 4246766 h 8402012"/>
              <a:gd name="connsiteX1746" fmla="*/ 13279425 w 21052572"/>
              <a:gd name="connsiteY1746" fmla="*/ 4246766 h 8402012"/>
              <a:gd name="connsiteX1747" fmla="*/ 13261463 w 21052572"/>
              <a:gd name="connsiteY1747" fmla="*/ 4274066 h 8402012"/>
              <a:gd name="connsiteX1748" fmla="*/ 13279425 w 21052572"/>
              <a:gd name="connsiteY1748" fmla="*/ 4246766 h 8402012"/>
              <a:gd name="connsiteX1749" fmla="*/ 9469676 w 21052572"/>
              <a:gd name="connsiteY1749" fmla="*/ 4246766 h 8402012"/>
              <a:gd name="connsiteX1750" fmla="*/ 9496976 w 21052572"/>
              <a:gd name="connsiteY1750" fmla="*/ 4274066 h 8402012"/>
              <a:gd name="connsiteX1751" fmla="*/ 9469676 w 21052572"/>
              <a:gd name="connsiteY1751" fmla="*/ 4246766 h 8402012"/>
              <a:gd name="connsiteX1752" fmla="*/ 18870020 w 21052572"/>
              <a:gd name="connsiteY1752" fmla="*/ 4242537 h 8402012"/>
              <a:gd name="connsiteX1753" fmla="*/ 18886480 w 21052572"/>
              <a:gd name="connsiteY1753" fmla="*/ 4269437 h 8402012"/>
              <a:gd name="connsiteX1754" fmla="*/ 18849616 w 21052572"/>
              <a:gd name="connsiteY1754" fmla="*/ 4257140 h 8402012"/>
              <a:gd name="connsiteX1755" fmla="*/ 18870020 w 21052572"/>
              <a:gd name="connsiteY1755" fmla="*/ 4242537 h 8402012"/>
              <a:gd name="connsiteX1756" fmla="*/ 17336000 w 21052572"/>
              <a:gd name="connsiteY1756" fmla="*/ 4242218 h 8402012"/>
              <a:gd name="connsiteX1757" fmla="*/ 17364976 w 21052572"/>
              <a:gd name="connsiteY1757" fmla="*/ 4274140 h 8402012"/>
              <a:gd name="connsiteX1758" fmla="*/ 17285504 w 21052572"/>
              <a:gd name="connsiteY1758" fmla="*/ 4261371 h 8402012"/>
              <a:gd name="connsiteX1759" fmla="*/ 17292124 w 21052572"/>
              <a:gd name="connsiteY1759" fmla="*/ 4248603 h 8402012"/>
              <a:gd name="connsiteX1760" fmla="*/ 17336000 w 21052572"/>
              <a:gd name="connsiteY1760" fmla="*/ 4242218 h 8402012"/>
              <a:gd name="connsiteX1761" fmla="*/ 14599314 w 21052572"/>
              <a:gd name="connsiteY1761" fmla="*/ 4227806 h 8402012"/>
              <a:gd name="connsiteX1762" fmla="*/ 14611289 w 21052572"/>
              <a:gd name="connsiteY1762" fmla="*/ 4247070 h 8402012"/>
              <a:gd name="connsiteX1763" fmla="*/ 14593327 w 21052572"/>
              <a:gd name="connsiteY1763" fmla="*/ 4247070 h 8402012"/>
              <a:gd name="connsiteX1764" fmla="*/ 14599314 w 21052572"/>
              <a:gd name="connsiteY1764" fmla="*/ 4227806 h 8402012"/>
              <a:gd name="connsiteX1765" fmla="*/ 12754312 w 21052572"/>
              <a:gd name="connsiteY1765" fmla="*/ 4214995 h 8402012"/>
              <a:gd name="connsiteX1766" fmla="*/ 12791204 w 21052572"/>
              <a:gd name="connsiteY1766" fmla="*/ 4245738 h 8402012"/>
              <a:gd name="connsiteX1767" fmla="*/ 12754312 w 21052572"/>
              <a:gd name="connsiteY1767" fmla="*/ 4214995 h 8402012"/>
              <a:gd name="connsiteX1768" fmla="*/ 9621713 w 21052572"/>
              <a:gd name="connsiteY1768" fmla="*/ 4214304 h 8402012"/>
              <a:gd name="connsiteX1769" fmla="*/ 9641058 w 21052572"/>
              <a:gd name="connsiteY1769" fmla="*/ 4246544 h 8402012"/>
              <a:gd name="connsiteX1770" fmla="*/ 9621713 w 21052572"/>
              <a:gd name="connsiteY1770" fmla="*/ 4214304 h 8402012"/>
              <a:gd name="connsiteX1771" fmla="*/ 20260964 w 21052572"/>
              <a:gd name="connsiteY1771" fmla="*/ 4213587 h 8402012"/>
              <a:gd name="connsiteX1772" fmla="*/ 20247840 w 21052572"/>
              <a:gd name="connsiteY1772" fmla="*/ 4245696 h 8402012"/>
              <a:gd name="connsiteX1773" fmla="*/ 20260964 w 21052572"/>
              <a:gd name="connsiteY1773" fmla="*/ 4213587 h 8402012"/>
              <a:gd name="connsiteX1774" fmla="*/ 17242848 w 21052572"/>
              <a:gd name="connsiteY1774" fmla="*/ 4213587 h 8402012"/>
              <a:gd name="connsiteX1775" fmla="*/ 17279740 w 21052572"/>
              <a:gd name="connsiteY1775" fmla="*/ 4226431 h 8402012"/>
              <a:gd name="connsiteX1776" fmla="*/ 17242848 w 21052572"/>
              <a:gd name="connsiteY1776" fmla="*/ 4213587 h 8402012"/>
              <a:gd name="connsiteX1777" fmla="*/ 16090088 w 21052572"/>
              <a:gd name="connsiteY1777" fmla="*/ 4213587 h 8402012"/>
              <a:gd name="connsiteX1778" fmla="*/ 16072126 w 21052572"/>
              <a:gd name="connsiteY1778" fmla="*/ 4245696 h 8402012"/>
              <a:gd name="connsiteX1779" fmla="*/ 16090088 w 21052572"/>
              <a:gd name="connsiteY1779" fmla="*/ 4213587 h 8402012"/>
              <a:gd name="connsiteX1780" fmla="*/ 14639700 w 21052572"/>
              <a:gd name="connsiteY1780" fmla="*/ 4213587 h 8402012"/>
              <a:gd name="connsiteX1781" fmla="*/ 14615105 w 21052572"/>
              <a:gd name="connsiteY1781" fmla="*/ 4245696 h 8402012"/>
              <a:gd name="connsiteX1782" fmla="*/ 14602808 w 21052572"/>
              <a:gd name="connsiteY1782" fmla="*/ 4226431 h 8402012"/>
              <a:gd name="connsiteX1783" fmla="*/ 14639700 w 21052572"/>
              <a:gd name="connsiteY1783" fmla="*/ 4213587 h 8402012"/>
              <a:gd name="connsiteX1784" fmla="*/ 10920032 w 21052572"/>
              <a:gd name="connsiteY1784" fmla="*/ 4213587 h 8402012"/>
              <a:gd name="connsiteX1785" fmla="*/ 10937994 w 21052572"/>
              <a:gd name="connsiteY1785" fmla="*/ 4245696 h 8402012"/>
              <a:gd name="connsiteX1786" fmla="*/ 10920032 w 21052572"/>
              <a:gd name="connsiteY1786" fmla="*/ 4213587 h 8402012"/>
              <a:gd name="connsiteX1787" fmla="*/ 13204588 w 21052572"/>
              <a:gd name="connsiteY1787" fmla="*/ 4213584 h 8402012"/>
              <a:gd name="connsiteX1788" fmla="*/ 13236694 w 21052572"/>
              <a:gd name="connsiteY1788" fmla="*/ 4238404 h 8402012"/>
              <a:gd name="connsiteX1789" fmla="*/ 13204588 w 21052572"/>
              <a:gd name="connsiteY1789" fmla="*/ 4269428 h 8402012"/>
              <a:gd name="connsiteX1790" fmla="*/ 13204588 w 21052572"/>
              <a:gd name="connsiteY1790" fmla="*/ 4213584 h 8402012"/>
              <a:gd name="connsiteX1791" fmla="*/ 18923704 w 21052572"/>
              <a:gd name="connsiteY1791" fmla="*/ 4212190 h 8402012"/>
              <a:gd name="connsiteX1792" fmla="*/ 18976528 w 21052572"/>
              <a:gd name="connsiteY1792" fmla="*/ 4259905 h 8402012"/>
              <a:gd name="connsiteX1793" fmla="*/ 18906492 w 21052572"/>
              <a:gd name="connsiteY1793" fmla="*/ 4227590 h 8402012"/>
              <a:gd name="connsiteX1794" fmla="*/ 18923704 w 21052572"/>
              <a:gd name="connsiteY1794" fmla="*/ 4212190 h 8402012"/>
              <a:gd name="connsiteX1795" fmla="*/ 9852780 w 21052572"/>
              <a:gd name="connsiteY1795" fmla="*/ 4202483 h 8402012"/>
              <a:gd name="connsiteX1796" fmla="*/ 9856906 w 21052572"/>
              <a:gd name="connsiteY1796" fmla="*/ 4210132 h 8402012"/>
              <a:gd name="connsiteX1797" fmla="*/ 9861159 w 21052572"/>
              <a:gd name="connsiteY1797" fmla="*/ 4205901 h 8402012"/>
              <a:gd name="connsiteX1798" fmla="*/ 10206818 w 21052572"/>
              <a:gd name="connsiteY1798" fmla="*/ 4198726 h 8402012"/>
              <a:gd name="connsiteX1799" fmla="*/ 10241183 w 21052572"/>
              <a:gd name="connsiteY1799" fmla="*/ 4248399 h 8402012"/>
              <a:gd name="connsiteX1800" fmla="*/ 10171714 w 21052572"/>
              <a:gd name="connsiteY1800" fmla="*/ 4307289 h 8402012"/>
              <a:gd name="connsiteX1801" fmla="*/ 10133238 w 21052572"/>
              <a:gd name="connsiteY1801" fmla="*/ 4235312 h 8402012"/>
              <a:gd name="connsiteX1802" fmla="*/ 10165301 w 21052572"/>
              <a:gd name="connsiteY1802" fmla="*/ 4203687 h 8402012"/>
              <a:gd name="connsiteX1803" fmla="*/ 10187979 w 21052572"/>
              <a:gd name="connsiteY1803" fmla="*/ 4199018 h 8402012"/>
              <a:gd name="connsiteX1804" fmla="*/ 10206818 w 21052572"/>
              <a:gd name="connsiteY1804" fmla="*/ 4198726 h 8402012"/>
              <a:gd name="connsiteX1805" fmla="*/ 13616354 w 21052572"/>
              <a:gd name="connsiteY1805" fmla="*/ 4185241 h 8402012"/>
              <a:gd name="connsiteX1806" fmla="*/ 13739093 w 21052572"/>
              <a:gd name="connsiteY1806" fmla="*/ 4185241 h 8402012"/>
              <a:gd name="connsiteX1807" fmla="*/ 13706507 w 21052572"/>
              <a:gd name="connsiteY1807" fmla="*/ 4245722 h 8402012"/>
              <a:gd name="connsiteX1808" fmla="*/ 13583768 w 21052572"/>
              <a:gd name="connsiteY1808" fmla="*/ 4245722 h 8402012"/>
              <a:gd name="connsiteX1809" fmla="*/ 13616354 w 21052572"/>
              <a:gd name="connsiteY1809" fmla="*/ 4185241 h 8402012"/>
              <a:gd name="connsiteX1810" fmla="*/ 10395818 w 21052572"/>
              <a:gd name="connsiteY1810" fmla="*/ 4185241 h 8402012"/>
              <a:gd name="connsiteX1811" fmla="*/ 10414618 w 21052572"/>
              <a:gd name="connsiteY1811" fmla="*/ 4245722 h 8402012"/>
              <a:gd name="connsiteX1812" fmla="*/ 10395818 w 21052572"/>
              <a:gd name="connsiteY1812" fmla="*/ 4185241 h 8402012"/>
              <a:gd name="connsiteX1813" fmla="*/ 14146699 w 21052572"/>
              <a:gd name="connsiteY1813" fmla="*/ 4185240 h 8402012"/>
              <a:gd name="connsiteX1814" fmla="*/ 14133574 w 21052572"/>
              <a:gd name="connsiteY1814" fmla="*/ 4217182 h 8402012"/>
              <a:gd name="connsiteX1815" fmla="*/ 14146699 w 21052572"/>
              <a:gd name="connsiteY1815" fmla="*/ 4185240 h 8402012"/>
              <a:gd name="connsiteX1816" fmla="*/ 12862275 w 21052572"/>
              <a:gd name="connsiteY1816" fmla="*/ 4185240 h 8402012"/>
              <a:gd name="connsiteX1817" fmla="*/ 12844368 w 21052572"/>
              <a:gd name="connsiteY1817" fmla="*/ 4217182 h 8402012"/>
              <a:gd name="connsiteX1818" fmla="*/ 12862275 w 21052572"/>
              <a:gd name="connsiteY1818" fmla="*/ 4185240 h 8402012"/>
              <a:gd name="connsiteX1819" fmla="*/ 10320813 w 21052572"/>
              <a:gd name="connsiteY1819" fmla="*/ 4184981 h 8402012"/>
              <a:gd name="connsiteX1820" fmla="*/ 10360096 w 21052572"/>
              <a:gd name="connsiteY1820" fmla="*/ 4215141 h 8402012"/>
              <a:gd name="connsiteX1821" fmla="*/ 10320813 w 21052572"/>
              <a:gd name="connsiteY1821" fmla="*/ 4184981 h 8402012"/>
              <a:gd name="connsiteX1822" fmla="*/ 14358325 w 21052572"/>
              <a:gd name="connsiteY1822" fmla="*/ 4182416 h 8402012"/>
              <a:gd name="connsiteX1823" fmla="*/ 14393227 w 21052572"/>
              <a:gd name="connsiteY1823" fmla="*/ 4185971 h 8402012"/>
              <a:gd name="connsiteX1824" fmla="*/ 14337383 w 21052572"/>
              <a:gd name="connsiteY1824" fmla="*/ 4216504 h 8402012"/>
              <a:gd name="connsiteX1825" fmla="*/ 14358325 w 21052572"/>
              <a:gd name="connsiteY1825" fmla="*/ 4182416 h 8402012"/>
              <a:gd name="connsiteX1826" fmla="*/ 10962691 w 21052572"/>
              <a:gd name="connsiteY1826" fmla="*/ 4182260 h 8402012"/>
              <a:gd name="connsiteX1827" fmla="*/ 10994800 w 21052572"/>
              <a:gd name="connsiteY1827" fmla="*/ 4212501 h 8402012"/>
              <a:gd name="connsiteX1828" fmla="*/ 10962691 w 21052572"/>
              <a:gd name="connsiteY1828" fmla="*/ 4182260 h 8402012"/>
              <a:gd name="connsiteX1829" fmla="*/ 19772840 w 21052572"/>
              <a:gd name="connsiteY1829" fmla="*/ 4182259 h 8402012"/>
              <a:gd name="connsiteX1830" fmla="*/ 19735948 w 21052572"/>
              <a:gd name="connsiteY1830" fmla="*/ 4212501 h 8402012"/>
              <a:gd name="connsiteX1831" fmla="*/ 19772840 w 21052572"/>
              <a:gd name="connsiteY1831" fmla="*/ 4182259 h 8402012"/>
              <a:gd name="connsiteX1832" fmla="*/ 15924684 w 21052572"/>
              <a:gd name="connsiteY1832" fmla="*/ 4171024 h 8402012"/>
              <a:gd name="connsiteX1833" fmla="*/ 15943130 w 21052572"/>
              <a:gd name="connsiteY1833" fmla="*/ 4212547 h 8402012"/>
              <a:gd name="connsiteX1834" fmla="*/ 15906238 w 21052572"/>
              <a:gd name="connsiteY1834" fmla="*/ 4212547 h 8402012"/>
              <a:gd name="connsiteX1835" fmla="*/ 15924684 w 21052572"/>
              <a:gd name="connsiteY1835" fmla="*/ 4171024 h 8402012"/>
              <a:gd name="connsiteX1836" fmla="*/ 16609386 w 21052572"/>
              <a:gd name="connsiteY1836" fmla="*/ 4161827 h 8402012"/>
              <a:gd name="connsiteX1837" fmla="*/ 16687922 w 21052572"/>
              <a:gd name="connsiteY1837" fmla="*/ 4211054 h 8402012"/>
              <a:gd name="connsiteX1838" fmla="*/ 16720390 w 21052572"/>
              <a:gd name="connsiteY1838" fmla="*/ 4302552 h 8402012"/>
              <a:gd name="connsiteX1839" fmla="*/ 16622982 w 21052572"/>
              <a:gd name="connsiteY1839" fmla="*/ 4243732 h 8402012"/>
              <a:gd name="connsiteX1840" fmla="*/ 16584018 w 21052572"/>
              <a:gd name="connsiteY1840" fmla="*/ 4187187 h 8402012"/>
              <a:gd name="connsiteX1841" fmla="*/ 16609386 w 21052572"/>
              <a:gd name="connsiteY1841" fmla="*/ 4161827 h 8402012"/>
              <a:gd name="connsiteX1842" fmla="*/ 15824664 w 21052572"/>
              <a:gd name="connsiteY1842" fmla="*/ 4152063 h 8402012"/>
              <a:gd name="connsiteX1843" fmla="*/ 15806702 w 21052572"/>
              <a:gd name="connsiteY1843" fmla="*/ 4184169 h 8402012"/>
              <a:gd name="connsiteX1844" fmla="*/ 15824664 w 21052572"/>
              <a:gd name="connsiteY1844" fmla="*/ 4152063 h 8402012"/>
              <a:gd name="connsiteX1845" fmla="*/ 10457627 w 21052572"/>
              <a:gd name="connsiteY1845" fmla="*/ 4152062 h 8402012"/>
              <a:gd name="connsiteX1846" fmla="*/ 10450802 w 21052572"/>
              <a:gd name="connsiteY1846" fmla="*/ 4245698 h 8402012"/>
              <a:gd name="connsiteX1847" fmla="*/ 10457627 w 21052572"/>
              <a:gd name="connsiteY1847" fmla="*/ 4152062 h 8402012"/>
              <a:gd name="connsiteX1848" fmla="*/ 10392831 w 21052572"/>
              <a:gd name="connsiteY1848" fmla="*/ 4146077 h 8402012"/>
              <a:gd name="connsiteX1849" fmla="*/ 10242249 w 21052572"/>
              <a:gd name="connsiteY1849" fmla="*/ 4247560 h 8402012"/>
              <a:gd name="connsiteX1850" fmla="*/ 10268437 w 21052572"/>
              <a:gd name="connsiteY1850" fmla="*/ 4247560 h 8402012"/>
              <a:gd name="connsiteX1851" fmla="*/ 10242249 w 21052572"/>
              <a:gd name="connsiteY1851" fmla="*/ 4215141 h 8402012"/>
              <a:gd name="connsiteX1852" fmla="*/ 10392831 w 21052572"/>
              <a:gd name="connsiteY1852" fmla="*/ 4146077 h 8402012"/>
              <a:gd name="connsiteX1853" fmla="*/ 17223884 w 21052572"/>
              <a:gd name="connsiteY1853" fmla="*/ 4133111 h 8402012"/>
              <a:gd name="connsiteX1854" fmla="*/ 17500408 w 21052572"/>
              <a:gd name="connsiteY1854" fmla="*/ 4209261 h 8402012"/>
              <a:gd name="connsiteX1855" fmla="*/ 17584336 w 21052572"/>
              <a:gd name="connsiteY1855" fmla="*/ 4255009 h 8402012"/>
              <a:gd name="connsiteX1856" fmla="*/ 17545600 w 21052572"/>
              <a:gd name="connsiteY1856" fmla="*/ 4307293 h 8402012"/>
              <a:gd name="connsiteX1857" fmla="*/ 17223884 w 21052572"/>
              <a:gd name="connsiteY1857" fmla="*/ 4133111 h 8402012"/>
              <a:gd name="connsiteX1858" fmla="*/ 10507545 w 21052572"/>
              <a:gd name="connsiteY1858" fmla="*/ 4123451 h 8402012"/>
              <a:gd name="connsiteX1859" fmla="*/ 10544541 w 21052572"/>
              <a:gd name="connsiteY1859" fmla="*/ 4132757 h 8402012"/>
              <a:gd name="connsiteX1860" fmla="*/ 10486036 w 21052572"/>
              <a:gd name="connsiteY1860" fmla="*/ 4153699 h 8402012"/>
              <a:gd name="connsiteX1861" fmla="*/ 10485752 w 21052572"/>
              <a:gd name="connsiteY1861" fmla="*/ 4153333 h 8402012"/>
              <a:gd name="connsiteX1862" fmla="*/ 10473929 w 21052572"/>
              <a:gd name="connsiteY1862" fmla="*/ 4159591 h 8402012"/>
              <a:gd name="connsiteX1863" fmla="*/ 10460279 w 21052572"/>
              <a:gd name="connsiteY1863" fmla="*/ 4152366 h 8402012"/>
              <a:gd name="connsiteX1864" fmla="*/ 10472069 w 21052572"/>
              <a:gd name="connsiteY1864" fmla="*/ 4135729 h 8402012"/>
              <a:gd name="connsiteX1865" fmla="*/ 10469759 w 21052572"/>
              <a:gd name="connsiteY1865" fmla="*/ 4132757 h 8402012"/>
              <a:gd name="connsiteX1866" fmla="*/ 10507545 w 21052572"/>
              <a:gd name="connsiteY1866" fmla="*/ 4123451 h 8402012"/>
              <a:gd name="connsiteX1867" fmla="*/ 16355418 w 21052572"/>
              <a:gd name="connsiteY1867" fmla="*/ 4118885 h 8402012"/>
              <a:gd name="connsiteX1868" fmla="*/ 16342294 w 21052572"/>
              <a:gd name="connsiteY1868" fmla="*/ 4150990 h 8402012"/>
              <a:gd name="connsiteX1869" fmla="*/ 16355418 w 21052572"/>
              <a:gd name="connsiteY1869" fmla="*/ 4118885 h 8402012"/>
              <a:gd name="connsiteX1870" fmla="*/ 16317568 w 21052572"/>
              <a:gd name="connsiteY1870" fmla="*/ 4118881 h 8402012"/>
              <a:gd name="connsiteX1871" fmla="*/ 16280676 w 21052572"/>
              <a:gd name="connsiteY1871" fmla="*/ 4149624 h 8402012"/>
              <a:gd name="connsiteX1872" fmla="*/ 16317568 w 21052572"/>
              <a:gd name="connsiteY1872" fmla="*/ 4118881 h 8402012"/>
              <a:gd name="connsiteX1873" fmla="*/ 17915124 w 21052572"/>
              <a:gd name="connsiteY1873" fmla="*/ 4113134 h 8402012"/>
              <a:gd name="connsiteX1874" fmla="*/ 17914988 w 21052572"/>
              <a:gd name="connsiteY1874" fmla="*/ 4113295 h 8402012"/>
              <a:gd name="connsiteX1875" fmla="*/ 17911148 w 21052572"/>
              <a:gd name="connsiteY1875" fmla="*/ 4117810 h 8402012"/>
              <a:gd name="connsiteX1876" fmla="*/ 9809865 w 21052572"/>
              <a:gd name="connsiteY1876" fmla="*/ 4112770 h 8402012"/>
              <a:gd name="connsiteX1877" fmla="*/ 9814581 w 21052572"/>
              <a:gd name="connsiteY1877" fmla="*/ 4118314 h 8402012"/>
              <a:gd name="connsiteX1878" fmla="*/ 9808019 w 21052572"/>
              <a:gd name="connsiteY1878" fmla="*/ 4131964 h 8402012"/>
              <a:gd name="connsiteX1879" fmla="*/ 9809865 w 21052572"/>
              <a:gd name="connsiteY1879" fmla="*/ 4112770 h 8402012"/>
              <a:gd name="connsiteX1880" fmla="*/ 9760697 w 21052572"/>
              <a:gd name="connsiteY1880" fmla="*/ 4109923 h 8402012"/>
              <a:gd name="connsiteX1881" fmla="*/ 9804785 w 21052572"/>
              <a:gd name="connsiteY1881" fmla="*/ 4120006 h 8402012"/>
              <a:gd name="connsiteX1882" fmla="*/ 9735101 w 21052572"/>
              <a:gd name="connsiteY1882" fmla="*/ 4151029 h 8402012"/>
              <a:gd name="connsiteX1883" fmla="*/ 9760697 w 21052572"/>
              <a:gd name="connsiteY1883" fmla="*/ 4109923 h 8402012"/>
              <a:gd name="connsiteX1884" fmla="*/ 17922024 w 21052572"/>
              <a:gd name="connsiteY1884" fmla="*/ 4105021 h 8402012"/>
              <a:gd name="connsiteX1885" fmla="*/ 17921388 w 21052572"/>
              <a:gd name="connsiteY1885" fmla="*/ 4105771 h 8402012"/>
              <a:gd name="connsiteX1886" fmla="*/ 17915124 w 21052572"/>
              <a:gd name="connsiteY1886" fmla="*/ 4113134 h 8402012"/>
              <a:gd name="connsiteX1887" fmla="*/ 9821601 w 21052572"/>
              <a:gd name="connsiteY1887" fmla="*/ 4102913 h 8402012"/>
              <a:gd name="connsiteX1888" fmla="*/ 9817499 w 21052572"/>
              <a:gd name="connsiteY1888" fmla="*/ 4117882 h 8402012"/>
              <a:gd name="connsiteX1889" fmla="*/ 9810936 w 21052572"/>
              <a:gd name="connsiteY1889" fmla="*/ 4105908 h 8402012"/>
              <a:gd name="connsiteX1890" fmla="*/ 9821601 w 21052572"/>
              <a:gd name="connsiteY1890" fmla="*/ 4102913 h 8402012"/>
              <a:gd name="connsiteX1891" fmla="*/ 9885021 w 21052572"/>
              <a:gd name="connsiteY1891" fmla="*/ 4087636 h 8402012"/>
              <a:gd name="connsiteX1892" fmla="*/ 9923712 w 21052572"/>
              <a:gd name="connsiteY1892" fmla="*/ 4119876 h 8402012"/>
              <a:gd name="connsiteX1893" fmla="*/ 9885021 w 21052572"/>
              <a:gd name="connsiteY1893" fmla="*/ 4087636 h 8402012"/>
              <a:gd name="connsiteX1894" fmla="*/ 10673567 w 21052572"/>
              <a:gd name="connsiteY1894" fmla="*/ 4085706 h 8402012"/>
              <a:gd name="connsiteX1895" fmla="*/ 10691529 w 21052572"/>
              <a:gd name="connsiteY1895" fmla="*/ 4117810 h 8402012"/>
              <a:gd name="connsiteX1896" fmla="*/ 10673567 w 21052572"/>
              <a:gd name="connsiteY1896" fmla="*/ 4085706 h 8402012"/>
              <a:gd name="connsiteX1897" fmla="*/ 10623518 w 21052572"/>
              <a:gd name="connsiteY1897" fmla="*/ 4085706 h 8402012"/>
              <a:gd name="connsiteX1898" fmla="*/ 10637168 w 21052572"/>
              <a:gd name="connsiteY1898" fmla="*/ 4150975 h 8402012"/>
              <a:gd name="connsiteX1899" fmla="*/ 10623518 w 21052572"/>
              <a:gd name="connsiteY1899" fmla="*/ 4085706 h 8402012"/>
              <a:gd name="connsiteX1900" fmla="*/ 10412881 w 21052572"/>
              <a:gd name="connsiteY1900" fmla="*/ 4085706 h 8402012"/>
              <a:gd name="connsiteX1901" fmla="*/ 10430843 w 21052572"/>
              <a:gd name="connsiteY1901" fmla="*/ 4117810 h 8402012"/>
              <a:gd name="connsiteX1902" fmla="*/ 10412881 w 21052572"/>
              <a:gd name="connsiteY1902" fmla="*/ 4085706 h 8402012"/>
              <a:gd name="connsiteX1903" fmla="*/ 17791656 w 21052572"/>
              <a:gd name="connsiteY1903" fmla="*/ 4085705 h 8402012"/>
              <a:gd name="connsiteX1904" fmla="*/ 17773696 w 21052572"/>
              <a:gd name="connsiteY1904" fmla="*/ 4117809 h 8402012"/>
              <a:gd name="connsiteX1905" fmla="*/ 17791656 w 21052572"/>
              <a:gd name="connsiteY1905" fmla="*/ 4085705 h 8402012"/>
              <a:gd name="connsiteX1906" fmla="*/ 17165984 w 21052572"/>
              <a:gd name="connsiteY1906" fmla="*/ 4085705 h 8402012"/>
              <a:gd name="connsiteX1907" fmla="*/ 17129092 w 21052572"/>
              <a:gd name="connsiteY1907" fmla="*/ 4116447 h 8402012"/>
              <a:gd name="connsiteX1908" fmla="*/ 17165984 w 21052572"/>
              <a:gd name="connsiteY1908" fmla="*/ 4085705 h 8402012"/>
              <a:gd name="connsiteX1909" fmla="*/ 15981076 w 21052572"/>
              <a:gd name="connsiteY1909" fmla="*/ 4085705 h 8402012"/>
              <a:gd name="connsiteX1910" fmla="*/ 15963114 w 21052572"/>
              <a:gd name="connsiteY1910" fmla="*/ 4117809 h 8402012"/>
              <a:gd name="connsiteX1911" fmla="*/ 15981076 w 21052572"/>
              <a:gd name="connsiteY1911" fmla="*/ 4085705 h 8402012"/>
              <a:gd name="connsiteX1912" fmla="*/ 13204588 w 21052572"/>
              <a:gd name="connsiteY1912" fmla="*/ 4085705 h 8402012"/>
              <a:gd name="connsiteX1913" fmla="*/ 13222550 w 21052572"/>
              <a:gd name="connsiteY1913" fmla="*/ 4117810 h 8402012"/>
              <a:gd name="connsiteX1914" fmla="*/ 13204588 w 21052572"/>
              <a:gd name="connsiteY1914" fmla="*/ 4085705 h 8402012"/>
              <a:gd name="connsiteX1915" fmla="*/ 11070709 w 21052572"/>
              <a:gd name="connsiteY1915" fmla="*/ 4085705 h 8402012"/>
              <a:gd name="connsiteX1916" fmla="*/ 11052747 w 21052572"/>
              <a:gd name="connsiteY1916" fmla="*/ 4117810 h 8402012"/>
              <a:gd name="connsiteX1917" fmla="*/ 11070709 w 21052572"/>
              <a:gd name="connsiteY1917" fmla="*/ 4085705 h 8402012"/>
              <a:gd name="connsiteX1918" fmla="*/ 17887452 w 21052572"/>
              <a:gd name="connsiteY1918" fmla="*/ 4076241 h 8402012"/>
              <a:gd name="connsiteX1919" fmla="*/ 18381860 w 21052572"/>
              <a:gd name="connsiteY1919" fmla="*/ 4255454 h 8402012"/>
              <a:gd name="connsiteX1920" fmla="*/ 18606496 w 21052572"/>
              <a:gd name="connsiteY1920" fmla="*/ 4372118 h 8402012"/>
              <a:gd name="connsiteX1921" fmla="*/ 18663460 w 21052572"/>
              <a:gd name="connsiteY1921" fmla="*/ 4461776 h 8402012"/>
              <a:gd name="connsiteX1922" fmla="*/ 18753744 w 21052572"/>
              <a:gd name="connsiteY1922" fmla="*/ 4539552 h 8402012"/>
              <a:gd name="connsiteX1923" fmla="*/ 18561356 w 21052572"/>
              <a:gd name="connsiteY1923" fmla="*/ 4455295 h 8402012"/>
              <a:gd name="connsiteX1924" fmla="*/ 18464620 w 21052572"/>
              <a:gd name="connsiteY1924" fmla="*/ 4416407 h 8402012"/>
              <a:gd name="connsiteX1925" fmla="*/ 18420556 w 21052572"/>
              <a:gd name="connsiteY1925" fmla="*/ 4429369 h 8402012"/>
              <a:gd name="connsiteX1926" fmla="*/ 18394760 w 21052572"/>
              <a:gd name="connsiteY1926" fmla="*/ 4416407 h 8402012"/>
              <a:gd name="connsiteX1927" fmla="*/ 18414104 w 21052572"/>
              <a:gd name="connsiteY1927" fmla="*/ 4385080 h 8402012"/>
              <a:gd name="connsiteX1928" fmla="*/ 18073392 w 21052572"/>
              <a:gd name="connsiteY1928" fmla="*/ 4248973 h 8402012"/>
              <a:gd name="connsiteX1929" fmla="*/ 18073392 w 21052572"/>
              <a:gd name="connsiteY1929" fmla="*/ 4186426 h 8402012"/>
              <a:gd name="connsiteX1930" fmla="*/ 18047596 w 21052572"/>
              <a:gd name="connsiteY1930" fmla="*/ 4173463 h 8402012"/>
              <a:gd name="connsiteX1931" fmla="*/ 17990632 w 21052572"/>
              <a:gd name="connsiteY1931" fmla="*/ 4147538 h 8402012"/>
              <a:gd name="connsiteX1932" fmla="*/ 17939040 w 21052572"/>
              <a:gd name="connsiteY1932" fmla="*/ 4119183 h 8402012"/>
              <a:gd name="connsiteX1933" fmla="*/ 17922024 w 21052572"/>
              <a:gd name="connsiteY1933" fmla="*/ 4105021 h 8402012"/>
              <a:gd name="connsiteX1934" fmla="*/ 10450799 w 21052572"/>
              <a:gd name="connsiteY1934" fmla="*/ 4062004 h 8402012"/>
              <a:gd name="connsiteX1935" fmla="*/ 10487691 w 21052572"/>
              <a:gd name="connsiteY1935" fmla="*/ 4089304 h 8402012"/>
              <a:gd name="connsiteX1936" fmla="*/ 10450799 w 21052572"/>
              <a:gd name="connsiteY1936" fmla="*/ 4062004 h 8402012"/>
              <a:gd name="connsiteX1937" fmla="*/ 16121250 w 21052572"/>
              <a:gd name="connsiteY1937" fmla="*/ 4062002 h 8402012"/>
              <a:gd name="connsiteX1938" fmla="*/ 16127714 w 21052572"/>
              <a:gd name="connsiteY1938" fmla="*/ 4074411 h 8402012"/>
              <a:gd name="connsiteX1939" fmla="*/ 16184804 w 21052572"/>
              <a:gd name="connsiteY1939" fmla="*/ 4117846 h 8402012"/>
              <a:gd name="connsiteX1940" fmla="*/ 16114788 w 21052572"/>
              <a:gd name="connsiteY1940" fmla="*/ 4117846 h 8402012"/>
              <a:gd name="connsiteX1941" fmla="*/ 16121250 w 21052572"/>
              <a:gd name="connsiteY1941" fmla="*/ 4062002 h 8402012"/>
              <a:gd name="connsiteX1942" fmla="*/ 10716226 w 21052572"/>
              <a:gd name="connsiteY1942" fmla="*/ 4062002 h 8402012"/>
              <a:gd name="connsiteX1943" fmla="*/ 10748335 w 21052572"/>
              <a:gd name="connsiteY1943" fmla="*/ 4086822 h 8402012"/>
              <a:gd name="connsiteX1944" fmla="*/ 10716226 w 21052572"/>
              <a:gd name="connsiteY1944" fmla="*/ 4117846 h 8402012"/>
              <a:gd name="connsiteX1945" fmla="*/ 10716226 w 21052572"/>
              <a:gd name="connsiteY1945" fmla="*/ 4062002 h 8402012"/>
              <a:gd name="connsiteX1946" fmla="*/ 10570538 w 21052572"/>
              <a:gd name="connsiteY1946" fmla="*/ 4062002 h 8402012"/>
              <a:gd name="connsiteX1947" fmla="*/ 10564551 w 21052572"/>
              <a:gd name="connsiteY1947" fmla="*/ 4117846 h 8402012"/>
              <a:gd name="connsiteX1948" fmla="*/ 10570538 w 21052572"/>
              <a:gd name="connsiteY1948" fmla="*/ 4062002 h 8402012"/>
              <a:gd name="connsiteX1949" fmla="*/ 17053256 w 21052572"/>
              <a:gd name="connsiteY1949" fmla="*/ 4062001 h 8402012"/>
              <a:gd name="connsiteX1950" fmla="*/ 17109100 w 21052572"/>
              <a:gd name="connsiteY1950" fmla="*/ 4062001 h 8402012"/>
              <a:gd name="connsiteX1951" fmla="*/ 17090484 w 21052572"/>
              <a:gd name="connsiteY1951" fmla="*/ 4117846 h 8402012"/>
              <a:gd name="connsiteX1952" fmla="*/ 17053256 w 21052572"/>
              <a:gd name="connsiteY1952" fmla="*/ 4062001 h 8402012"/>
              <a:gd name="connsiteX1953" fmla="*/ 11111606 w 21052572"/>
              <a:gd name="connsiteY1953" fmla="*/ 4058546 h 8402012"/>
              <a:gd name="connsiteX1954" fmla="*/ 11146509 w 21052572"/>
              <a:gd name="connsiteY1954" fmla="*/ 4062625 h 8402012"/>
              <a:gd name="connsiteX1955" fmla="*/ 11090665 w 21052572"/>
              <a:gd name="connsiteY1955" fmla="*/ 4088734 h 8402012"/>
              <a:gd name="connsiteX1956" fmla="*/ 11111606 w 21052572"/>
              <a:gd name="connsiteY1956" fmla="*/ 4058546 h 8402012"/>
              <a:gd name="connsiteX1957" fmla="*/ 16128438 w 21052572"/>
              <a:gd name="connsiteY1957" fmla="*/ 4043045 h 8402012"/>
              <a:gd name="connsiteX1958" fmla="*/ 16142088 w 21052572"/>
              <a:gd name="connsiteY1958" fmla="*/ 4063520 h 8402012"/>
              <a:gd name="connsiteX1959" fmla="*/ 16128438 w 21052572"/>
              <a:gd name="connsiteY1959" fmla="*/ 4043045 h 8402012"/>
              <a:gd name="connsiteX1960" fmla="*/ 11317603 w 21052572"/>
              <a:gd name="connsiteY1960" fmla="*/ 4043045 h 8402012"/>
              <a:gd name="connsiteX1961" fmla="*/ 11331253 w 21052572"/>
              <a:gd name="connsiteY1961" fmla="*/ 4063520 h 8402012"/>
              <a:gd name="connsiteX1962" fmla="*/ 11317603 w 21052572"/>
              <a:gd name="connsiteY1962" fmla="*/ 4043045 h 8402012"/>
              <a:gd name="connsiteX1963" fmla="*/ 20064620 w 21052572"/>
              <a:gd name="connsiteY1963" fmla="*/ 4042570 h 8402012"/>
              <a:gd name="connsiteX1964" fmla="*/ 20076028 w 21052572"/>
              <a:gd name="connsiteY1964" fmla="*/ 4045132 h 8402012"/>
              <a:gd name="connsiteX1965" fmla="*/ 20062992 w 21052572"/>
              <a:gd name="connsiteY1965" fmla="*/ 4065605 h 8402012"/>
              <a:gd name="connsiteX1966" fmla="*/ 20064620 w 21052572"/>
              <a:gd name="connsiteY1966" fmla="*/ 4042570 h 8402012"/>
              <a:gd name="connsiteX1967" fmla="*/ 19837124 w 21052572"/>
              <a:gd name="connsiteY1967" fmla="*/ 4042570 h 8402012"/>
              <a:gd name="connsiteX1968" fmla="*/ 19848612 w 21052572"/>
              <a:gd name="connsiteY1968" fmla="*/ 4045133 h 8402012"/>
              <a:gd name="connsiteX1969" fmla="*/ 19835484 w 21052572"/>
              <a:gd name="connsiteY1969" fmla="*/ 4065605 h 8402012"/>
              <a:gd name="connsiteX1970" fmla="*/ 19837124 w 21052572"/>
              <a:gd name="connsiteY1970" fmla="*/ 4042570 h 8402012"/>
              <a:gd name="connsiteX1971" fmla="*/ 10051604 w 21052572"/>
              <a:gd name="connsiteY1971" fmla="*/ 4029605 h 8402012"/>
              <a:gd name="connsiteX1972" fmla="*/ 9955953 w 21052572"/>
              <a:gd name="connsiteY1972" fmla="*/ 4074739 h 8402012"/>
              <a:gd name="connsiteX1973" fmla="*/ 10051604 w 21052572"/>
              <a:gd name="connsiteY1973" fmla="*/ 4029605 h 8402012"/>
              <a:gd name="connsiteX1974" fmla="*/ 15490658 w 21052572"/>
              <a:gd name="connsiteY1974" fmla="*/ 4028822 h 8402012"/>
              <a:gd name="connsiteX1975" fmla="*/ 15470184 w 21052572"/>
              <a:gd name="connsiteY1975" fmla="*/ 4084667 h 8402012"/>
              <a:gd name="connsiteX1976" fmla="*/ 15490658 w 21052572"/>
              <a:gd name="connsiteY1976" fmla="*/ 4028822 h 8402012"/>
              <a:gd name="connsiteX1977" fmla="*/ 10975819 w 21052572"/>
              <a:gd name="connsiteY1977" fmla="*/ 4028822 h 8402012"/>
              <a:gd name="connsiteX1978" fmla="*/ 10962691 w 21052572"/>
              <a:gd name="connsiteY1978" fmla="*/ 4060930 h 8402012"/>
              <a:gd name="connsiteX1979" fmla="*/ 10975819 w 21052572"/>
              <a:gd name="connsiteY1979" fmla="*/ 4028822 h 8402012"/>
              <a:gd name="connsiteX1980" fmla="*/ 19228796 w 21052572"/>
              <a:gd name="connsiteY1980" fmla="*/ 4028819 h 8402012"/>
              <a:gd name="connsiteX1981" fmla="*/ 19241924 w 21052572"/>
              <a:gd name="connsiteY1981" fmla="*/ 4060929 h 8402012"/>
              <a:gd name="connsiteX1982" fmla="*/ 19228796 w 21052572"/>
              <a:gd name="connsiteY1982" fmla="*/ 4028819 h 8402012"/>
              <a:gd name="connsiteX1983" fmla="*/ 15374392 w 21052572"/>
              <a:gd name="connsiteY1983" fmla="*/ 4028819 h 8402012"/>
              <a:gd name="connsiteX1984" fmla="*/ 15356430 w 21052572"/>
              <a:gd name="connsiteY1984" fmla="*/ 4060930 h 8402012"/>
              <a:gd name="connsiteX1985" fmla="*/ 15374392 w 21052572"/>
              <a:gd name="connsiteY1985" fmla="*/ 4028819 h 8402012"/>
              <a:gd name="connsiteX1986" fmla="*/ 9933170 w 21052572"/>
              <a:gd name="connsiteY1986" fmla="*/ 4028819 h 8402012"/>
              <a:gd name="connsiteX1987" fmla="*/ 9930340 w 21052572"/>
              <a:gd name="connsiteY1987" fmla="*/ 4033882 h 8402012"/>
              <a:gd name="connsiteX1988" fmla="*/ 9930644 w 21052572"/>
              <a:gd name="connsiteY1988" fmla="*/ 4033338 h 8402012"/>
              <a:gd name="connsiteX1989" fmla="*/ 9933170 w 21052572"/>
              <a:gd name="connsiteY1989" fmla="*/ 4028819 h 8402012"/>
              <a:gd name="connsiteX1990" fmla="*/ 11260567 w 21052572"/>
              <a:gd name="connsiteY1990" fmla="*/ 4025783 h 8402012"/>
              <a:gd name="connsiteX1991" fmla="*/ 11279169 w 21052572"/>
              <a:gd name="connsiteY1991" fmla="*/ 4060799 h 8402012"/>
              <a:gd name="connsiteX1992" fmla="*/ 11228116 w 21052572"/>
              <a:gd name="connsiteY1992" fmla="*/ 4028965 h 8402012"/>
              <a:gd name="connsiteX1993" fmla="*/ 11260567 w 21052572"/>
              <a:gd name="connsiteY1993" fmla="*/ 4025783 h 8402012"/>
              <a:gd name="connsiteX1994" fmla="*/ 17012168 w 21052572"/>
              <a:gd name="connsiteY1994" fmla="*/ 4025782 h 8402012"/>
              <a:gd name="connsiteX1995" fmla="*/ 17033212 w 21052572"/>
              <a:gd name="connsiteY1995" fmla="*/ 4060799 h 8402012"/>
              <a:gd name="connsiteX1996" fmla="*/ 16982160 w 21052572"/>
              <a:gd name="connsiteY1996" fmla="*/ 4028962 h 8402012"/>
              <a:gd name="connsiteX1997" fmla="*/ 17012168 w 21052572"/>
              <a:gd name="connsiteY1997" fmla="*/ 4025782 h 8402012"/>
              <a:gd name="connsiteX1998" fmla="*/ 9924688 w 21052572"/>
              <a:gd name="connsiteY1998" fmla="*/ 4014601 h 8402012"/>
              <a:gd name="connsiteX1999" fmla="*/ 9942650 w 21052572"/>
              <a:gd name="connsiteY1999" fmla="*/ 4014601 h 8402012"/>
              <a:gd name="connsiteX2000" fmla="*/ 9924688 w 21052572"/>
              <a:gd name="connsiteY2000" fmla="*/ 4014601 h 8402012"/>
              <a:gd name="connsiteX2001" fmla="*/ 10691475 w 21052572"/>
              <a:gd name="connsiteY2001" fmla="*/ 4009865 h 8402012"/>
              <a:gd name="connsiteX2002" fmla="*/ 10591392 w 21052572"/>
              <a:gd name="connsiteY2002" fmla="*/ 4056286 h 8402012"/>
              <a:gd name="connsiteX2003" fmla="*/ 10581228 w 21052572"/>
              <a:gd name="connsiteY2003" fmla="*/ 4044994 h 8402012"/>
              <a:gd name="connsiteX2004" fmla="*/ 10591993 w 21052572"/>
              <a:gd name="connsiteY2004" fmla="*/ 4062312 h 8402012"/>
              <a:gd name="connsiteX2005" fmla="*/ 10574031 w 21052572"/>
              <a:gd name="connsiteY2005" fmla="*/ 4062312 h 8402012"/>
              <a:gd name="connsiteX2006" fmla="*/ 10579879 w 21052572"/>
              <a:gd name="connsiteY2006" fmla="*/ 4043490 h 8402012"/>
              <a:gd name="connsiteX2007" fmla="*/ 10578773 w 21052572"/>
              <a:gd name="connsiteY2007" fmla="*/ 4042265 h 8402012"/>
              <a:gd name="connsiteX2008" fmla="*/ 10691475 w 21052572"/>
              <a:gd name="connsiteY2008" fmla="*/ 4009865 h 8402012"/>
              <a:gd name="connsiteX2009" fmla="*/ 19192672 w 21052572"/>
              <a:gd name="connsiteY2009" fmla="*/ 4001460 h 8402012"/>
              <a:gd name="connsiteX2010" fmla="*/ 19208812 w 21052572"/>
              <a:gd name="connsiteY2010" fmla="*/ 4032461 h 8402012"/>
              <a:gd name="connsiteX2011" fmla="*/ 19171920 w 21052572"/>
              <a:gd name="connsiteY2011" fmla="*/ 4019234 h 8402012"/>
              <a:gd name="connsiteX2012" fmla="*/ 19192672 w 21052572"/>
              <a:gd name="connsiteY2012" fmla="*/ 4001460 h 8402012"/>
              <a:gd name="connsiteX2013" fmla="*/ 15773526 w 21052572"/>
              <a:gd name="connsiteY2013" fmla="*/ 4000387 h 8402012"/>
              <a:gd name="connsiteX2014" fmla="*/ 15805632 w 21052572"/>
              <a:gd name="connsiteY2014" fmla="*/ 4011972 h 8402012"/>
              <a:gd name="connsiteX2015" fmla="*/ 15779948 w 21052572"/>
              <a:gd name="connsiteY2015" fmla="*/ 4056211 h 8402012"/>
              <a:gd name="connsiteX2016" fmla="*/ 15773526 w 21052572"/>
              <a:gd name="connsiteY2016" fmla="*/ 4000387 h 8402012"/>
              <a:gd name="connsiteX2017" fmla="*/ 16962200 w 21052572"/>
              <a:gd name="connsiteY2017" fmla="*/ 4000386 h 8402012"/>
              <a:gd name="connsiteX2018" fmla="*/ 16944240 w 21052572"/>
              <a:gd name="connsiteY2018" fmla="*/ 4032456 h 8402012"/>
              <a:gd name="connsiteX2019" fmla="*/ 16962200 w 21052572"/>
              <a:gd name="connsiteY2019" fmla="*/ 4000386 h 8402012"/>
              <a:gd name="connsiteX2020" fmla="*/ 15303196 w 21052572"/>
              <a:gd name="connsiteY2020" fmla="*/ 4000386 h 8402012"/>
              <a:gd name="connsiteX2021" fmla="*/ 15303196 w 21052572"/>
              <a:gd name="connsiteY2021" fmla="*/ 4032456 h 8402012"/>
              <a:gd name="connsiteX2022" fmla="*/ 15303196 w 21052572"/>
              <a:gd name="connsiteY2022" fmla="*/ 4000386 h 8402012"/>
              <a:gd name="connsiteX2023" fmla="*/ 13336302 w 21052572"/>
              <a:gd name="connsiteY2023" fmla="*/ 4000386 h 8402012"/>
              <a:gd name="connsiteX2024" fmla="*/ 13318340 w 21052572"/>
              <a:gd name="connsiteY2024" fmla="*/ 4032456 h 8402012"/>
              <a:gd name="connsiteX2025" fmla="*/ 13336302 w 21052572"/>
              <a:gd name="connsiteY2025" fmla="*/ 4000386 h 8402012"/>
              <a:gd name="connsiteX2026" fmla="*/ 13241507 w 21052572"/>
              <a:gd name="connsiteY2026" fmla="*/ 4000386 h 8402012"/>
              <a:gd name="connsiteX2027" fmla="*/ 13223545 w 21052572"/>
              <a:gd name="connsiteY2027" fmla="*/ 4032456 h 8402012"/>
              <a:gd name="connsiteX2028" fmla="*/ 13241507 w 21052572"/>
              <a:gd name="connsiteY2028" fmla="*/ 4000386 h 8402012"/>
              <a:gd name="connsiteX2029" fmla="*/ 20602224 w 21052572"/>
              <a:gd name="connsiteY2029" fmla="*/ 4000385 h 8402012"/>
              <a:gd name="connsiteX2030" fmla="*/ 20589100 w 21052572"/>
              <a:gd name="connsiteY2030" fmla="*/ 4032455 h 8402012"/>
              <a:gd name="connsiteX2031" fmla="*/ 20602224 w 21052572"/>
              <a:gd name="connsiteY2031" fmla="*/ 4000385 h 8402012"/>
              <a:gd name="connsiteX2032" fmla="*/ 20033552 w 21052572"/>
              <a:gd name="connsiteY2032" fmla="*/ 4000385 h 8402012"/>
              <a:gd name="connsiteX2033" fmla="*/ 20015588 w 21052572"/>
              <a:gd name="connsiteY2033" fmla="*/ 4032455 h 8402012"/>
              <a:gd name="connsiteX2034" fmla="*/ 20033552 w 21052572"/>
              <a:gd name="connsiteY2034" fmla="*/ 4000385 h 8402012"/>
              <a:gd name="connsiteX2035" fmla="*/ 19578440 w 21052572"/>
              <a:gd name="connsiteY2035" fmla="*/ 4000385 h 8402012"/>
              <a:gd name="connsiteX2036" fmla="*/ 19565316 w 21052572"/>
              <a:gd name="connsiteY2036" fmla="*/ 4032455 h 8402012"/>
              <a:gd name="connsiteX2037" fmla="*/ 19578440 w 21052572"/>
              <a:gd name="connsiteY2037" fmla="*/ 4000385 h 8402012"/>
              <a:gd name="connsiteX2038" fmla="*/ 17702600 w 21052572"/>
              <a:gd name="connsiteY2038" fmla="*/ 4000385 h 8402012"/>
              <a:gd name="connsiteX2039" fmla="*/ 17715728 w 21052572"/>
              <a:gd name="connsiteY2039" fmla="*/ 4032456 h 8402012"/>
              <a:gd name="connsiteX2040" fmla="*/ 17702600 w 21052572"/>
              <a:gd name="connsiteY2040" fmla="*/ 4000385 h 8402012"/>
              <a:gd name="connsiteX2041" fmla="*/ 18617096 w 21052572"/>
              <a:gd name="connsiteY2041" fmla="*/ 3982954 h 8402012"/>
              <a:gd name="connsiteX2042" fmla="*/ 18614008 w 21052572"/>
              <a:gd name="connsiteY2042" fmla="*/ 4005724 h 8402012"/>
              <a:gd name="connsiteX2043" fmla="*/ 18617896 w 21052572"/>
              <a:gd name="connsiteY2043" fmla="*/ 4011435 h 8402012"/>
              <a:gd name="connsiteX2044" fmla="*/ 18619000 w 21052572"/>
              <a:gd name="connsiteY2044" fmla="*/ 3997137 h 8402012"/>
              <a:gd name="connsiteX2045" fmla="*/ 18630404 w 21052572"/>
              <a:gd name="connsiteY2045" fmla="*/ 4000079 h 8402012"/>
              <a:gd name="connsiteX2046" fmla="*/ 18624332 w 21052572"/>
              <a:gd name="connsiteY2046" fmla="*/ 4006367 h 8402012"/>
              <a:gd name="connsiteX2047" fmla="*/ 18619764 w 21052572"/>
              <a:gd name="connsiteY2047" fmla="*/ 4014180 h 8402012"/>
              <a:gd name="connsiteX2048" fmla="*/ 18627040 w 21052572"/>
              <a:gd name="connsiteY2048" fmla="*/ 4024867 h 8402012"/>
              <a:gd name="connsiteX2049" fmla="*/ 18661160 w 21052572"/>
              <a:gd name="connsiteY2049" fmla="*/ 4047437 h 8402012"/>
              <a:gd name="connsiteX2050" fmla="*/ 18783684 w 21052572"/>
              <a:gd name="connsiteY2050" fmla="*/ 4086126 h 8402012"/>
              <a:gd name="connsiteX2051" fmla="*/ 18680508 w 21052572"/>
              <a:gd name="connsiteY2051" fmla="*/ 4028090 h 8402012"/>
              <a:gd name="connsiteX2052" fmla="*/ 18617096 w 21052572"/>
              <a:gd name="connsiteY2052" fmla="*/ 3982954 h 8402012"/>
              <a:gd name="connsiteX2053" fmla="*/ 15127852 w 21052572"/>
              <a:gd name="connsiteY2053" fmla="*/ 3973524 h 8402012"/>
              <a:gd name="connsiteX2054" fmla="*/ 15095742 w 21052572"/>
              <a:gd name="connsiteY2054" fmla="*/ 3998802 h 8402012"/>
              <a:gd name="connsiteX2055" fmla="*/ 15127852 w 21052572"/>
              <a:gd name="connsiteY2055" fmla="*/ 3973524 h 8402012"/>
              <a:gd name="connsiteX2056" fmla="*/ 16825748 w 21052572"/>
              <a:gd name="connsiteY2056" fmla="*/ 3973523 h 8402012"/>
              <a:gd name="connsiteX2057" fmla="*/ 16862640 w 21052572"/>
              <a:gd name="connsiteY2057" fmla="*/ 3998802 h 8402012"/>
              <a:gd name="connsiteX2058" fmla="*/ 16825748 w 21052572"/>
              <a:gd name="connsiteY2058" fmla="*/ 3973523 h 8402012"/>
              <a:gd name="connsiteX2059" fmla="*/ 17828948 w 21052572"/>
              <a:gd name="connsiteY2059" fmla="*/ 3971948 h 8402012"/>
              <a:gd name="connsiteX2060" fmla="*/ 17867424 w 21052572"/>
              <a:gd name="connsiteY2060" fmla="*/ 4117814 h 8402012"/>
              <a:gd name="connsiteX2061" fmla="*/ 17772300 w 21052572"/>
              <a:gd name="connsiteY2061" fmla="*/ 4047544 h 8402012"/>
              <a:gd name="connsiteX2062" fmla="*/ 17828948 w 21052572"/>
              <a:gd name="connsiteY2062" fmla="*/ 3971948 h 8402012"/>
              <a:gd name="connsiteX2063" fmla="*/ 15925198 w 21052572"/>
              <a:gd name="connsiteY2063" fmla="*/ 3971945 h 8402012"/>
              <a:gd name="connsiteX2064" fmla="*/ 15962062 w 21052572"/>
              <a:gd name="connsiteY2064" fmla="*/ 3984110 h 8402012"/>
              <a:gd name="connsiteX2065" fmla="*/ 15925198 w 21052572"/>
              <a:gd name="connsiteY2065" fmla="*/ 3971945 h 8402012"/>
              <a:gd name="connsiteX2066" fmla="*/ 13601727 w 21052572"/>
              <a:gd name="connsiteY2066" fmla="*/ 3971945 h 8402012"/>
              <a:gd name="connsiteX2067" fmla="*/ 13583765 w 21052572"/>
              <a:gd name="connsiteY2067" fmla="*/ 3999245 h 8402012"/>
              <a:gd name="connsiteX2068" fmla="*/ 13601727 w 21052572"/>
              <a:gd name="connsiteY2068" fmla="*/ 3971945 h 8402012"/>
              <a:gd name="connsiteX2069" fmla="*/ 10976910 w 21052572"/>
              <a:gd name="connsiteY2069" fmla="*/ 3971945 h 8402012"/>
              <a:gd name="connsiteX2070" fmla="*/ 10994872 w 21052572"/>
              <a:gd name="connsiteY2070" fmla="*/ 3999245 h 8402012"/>
              <a:gd name="connsiteX2071" fmla="*/ 10976910 w 21052572"/>
              <a:gd name="connsiteY2071" fmla="*/ 3971945 h 8402012"/>
              <a:gd name="connsiteX2072" fmla="*/ 20541704 w 21052572"/>
              <a:gd name="connsiteY2072" fmla="*/ 3971944 h 8402012"/>
              <a:gd name="connsiteX2073" fmla="*/ 20554828 w 21052572"/>
              <a:gd name="connsiteY2073" fmla="*/ 3999245 h 8402012"/>
              <a:gd name="connsiteX2074" fmla="*/ 20541704 w 21052572"/>
              <a:gd name="connsiteY2074" fmla="*/ 3971944 h 8402012"/>
              <a:gd name="connsiteX2075" fmla="*/ 18565508 w 21052572"/>
              <a:gd name="connsiteY2075" fmla="*/ 3971132 h 8402012"/>
              <a:gd name="connsiteX2076" fmla="*/ 18584852 w 21052572"/>
              <a:gd name="connsiteY2076" fmla="*/ 3996927 h 8402012"/>
              <a:gd name="connsiteX2077" fmla="*/ 18565508 w 21052572"/>
              <a:gd name="connsiteY2077" fmla="*/ 3971132 h 8402012"/>
              <a:gd name="connsiteX2078" fmla="*/ 16566904 w 21052572"/>
              <a:gd name="connsiteY2078" fmla="*/ 3967637 h 8402012"/>
              <a:gd name="connsiteX2079" fmla="*/ 16601926 w 21052572"/>
              <a:gd name="connsiteY2079" fmla="*/ 3974099 h 8402012"/>
              <a:gd name="connsiteX2080" fmla="*/ 16546102 w 21052572"/>
              <a:gd name="connsiteY2080" fmla="*/ 3999954 h 8402012"/>
              <a:gd name="connsiteX2081" fmla="*/ 16566904 w 21052572"/>
              <a:gd name="connsiteY2081" fmla="*/ 3967637 h 8402012"/>
              <a:gd name="connsiteX2082" fmla="*/ 12227107 w 21052572"/>
              <a:gd name="connsiteY2082" fmla="*/ 3941563 h 8402012"/>
              <a:gd name="connsiteX2083" fmla="*/ 12213982 w 21052572"/>
              <a:gd name="connsiteY2083" fmla="*/ 3947178 h 8402012"/>
              <a:gd name="connsiteX2084" fmla="*/ 12226912 w 21052572"/>
              <a:gd name="connsiteY2084" fmla="*/ 3941576 h 8402012"/>
              <a:gd name="connsiteX2085" fmla="*/ 16526116 w 21052572"/>
              <a:gd name="connsiteY2085" fmla="*/ 3940173 h 8402012"/>
              <a:gd name="connsiteX2086" fmla="*/ 16489224 w 21052572"/>
              <a:gd name="connsiteY2086" fmla="*/ 3970916 h 8402012"/>
              <a:gd name="connsiteX2087" fmla="*/ 16526116 w 21052572"/>
              <a:gd name="connsiteY2087" fmla="*/ 3940173 h 8402012"/>
              <a:gd name="connsiteX2088" fmla="*/ 19526372 w 21052572"/>
              <a:gd name="connsiteY2088" fmla="*/ 3940172 h 8402012"/>
              <a:gd name="connsiteX2089" fmla="*/ 19489480 w 21052572"/>
              <a:gd name="connsiteY2089" fmla="*/ 3970916 h 8402012"/>
              <a:gd name="connsiteX2090" fmla="*/ 19526372 w 21052572"/>
              <a:gd name="connsiteY2090" fmla="*/ 3940172 h 8402012"/>
              <a:gd name="connsiteX2091" fmla="*/ 13460727 w 21052572"/>
              <a:gd name="connsiteY2091" fmla="*/ 3938769 h 8402012"/>
              <a:gd name="connsiteX2092" fmla="*/ 13492647 w 21052572"/>
              <a:gd name="connsiteY2092" fmla="*/ 3985036 h 8402012"/>
              <a:gd name="connsiteX2093" fmla="*/ 13460727 w 21052572"/>
              <a:gd name="connsiteY2093" fmla="*/ 3938769 h 8402012"/>
              <a:gd name="connsiteX2094" fmla="*/ 19735948 w 21052572"/>
              <a:gd name="connsiteY2094" fmla="*/ 3938767 h 8402012"/>
              <a:gd name="connsiteX2095" fmla="*/ 19753908 w 21052572"/>
              <a:gd name="connsiteY2095" fmla="*/ 3970875 h 8402012"/>
              <a:gd name="connsiteX2096" fmla="*/ 19735948 w 21052572"/>
              <a:gd name="connsiteY2096" fmla="*/ 3938767 h 8402012"/>
              <a:gd name="connsiteX2097" fmla="*/ 14881456 w 21052572"/>
              <a:gd name="connsiteY2097" fmla="*/ 3938767 h 8402012"/>
              <a:gd name="connsiteX2098" fmla="*/ 14863494 w 21052572"/>
              <a:gd name="connsiteY2098" fmla="*/ 3970875 h 8402012"/>
              <a:gd name="connsiteX2099" fmla="*/ 14881456 w 21052572"/>
              <a:gd name="connsiteY2099" fmla="*/ 3938767 h 8402012"/>
              <a:gd name="connsiteX2100" fmla="*/ 10133238 w 21052572"/>
              <a:gd name="connsiteY2100" fmla="*/ 3938767 h 8402012"/>
              <a:gd name="connsiteX2101" fmla="*/ 10151200 w 21052572"/>
              <a:gd name="connsiteY2101" fmla="*/ 3970875 h 8402012"/>
              <a:gd name="connsiteX2102" fmla="*/ 10133238 w 21052572"/>
              <a:gd name="connsiteY2102" fmla="*/ 3938767 h 8402012"/>
              <a:gd name="connsiteX2103" fmla="*/ 15625454 w 21052572"/>
              <a:gd name="connsiteY2103" fmla="*/ 3938765 h 8402012"/>
              <a:gd name="connsiteX2104" fmla="*/ 15604980 w 21052572"/>
              <a:gd name="connsiteY2104" fmla="*/ 3994609 h 8402012"/>
              <a:gd name="connsiteX2105" fmla="*/ 15625454 w 21052572"/>
              <a:gd name="connsiteY2105" fmla="*/ 3938765 h 8402012"/>
              <a:gd name="connsiteX2106" fmla="*/ 14925110 w 21052572"/>
              <a:gd name="connsiteY2106" fmla="*/ 3938765 h 8402012"/>
              <a:gd name="connsiteX2107" fmla="*/ 14961974 w 21052572"/>
              <a:gd name="connsiteY2107" fmla="*/ 3951175 h 8402012"/>
              <a:gd name="connsiteX2108" fmla="*/ 14925110 w 21052572"/>
              <a:gd name="connsiteY2108" fmla="*/ 3994609 h 8402012"/>
              <a:gd name="connsiteX2109" fmla="*/ 14925110 w 21052572"/>
              <a:gd name="connsiteY2109" fmla="*/ 3938765 h 8402012"/>
              <a:gd name="connsiteX2110" fmla="*/ 13941227 w 21052572"/>
              <a:gd name="connsiteY2110" fmla="*/ 3936396 h 8402012"/>
              <a:gd name="connsiteX2111" fmla="*/ 13976130 w 21052572"/>
              <a:gd name="connsiteY2111" fmla="*/ 3939713 h 8402012"/>
              <a:gd name="connsiteX2112" fmla="*/ 13920286 w 21052572"/>
              <a:gd name="connsiteY2112" fmla="*/ 3972892 h 8402012"/>
              <a:gd name="connsiteX2113" fmla="*/ 13941227 w 21052572"/>
              <a:gd name="connsiteY2113" fmla="*/ 3936396 h 8402012"/>
              <a:gd name="connsiteX2114" fmla="*/ 12242336 w 21052572"/>
              <a:gd name="connsiteY2114" fmla="*/ 3936380 h 8402012"/>
              <a:gd name="connsiteX2115" fmla="*/ 12239842 w 21052572"/>
              <a:gd name="connsiteY2115" fmla="*/ 3940774 h 8402012"/>
              <a:gd name="connsiteX2116" fmla="*/ 12227107 w 21052572"/>
              <a:gd name="connsiteY2116" fmla="*/ 3941563 h 8402012"/>
              <a:gd name="connsiteX2117" fmla="*/ 12237603 w 21052572"/>
              <a:gd name="connsiteY2117" fmla="*/ 3937073 h 8402012"/>
              <a:gd name="connsiteX2118" fmla="*/ 10939187 w 21052572"/>
              <a:gd name="connsiteY2118" fmla="*/ 3929286 h 8402012"/>
              <a:gd name="connsiteX2119" fmla="*/ 10971107 w 21052572"/>
              <a:gd name="connsiteY2119" fmla="*/ 3929286 h 8402012"/>
              <a:gd name="connsiteX2120" fmla="*/ 10964723 w 21052572"/>
              <a:gd name="connsiteY2120" fmla="*/ 3999323 h 8402012"/>
              <a:gd name="connsiteX2121" fmla="*/ 10920035 w 21052572"/>
              <a:gd name="connsiteY2121" fmla="*/ 3999323 h 8402012"/>
              <a:gd name="connsiteX2122" fmla="*/ 10939187 w 21052572"/>
              <a:gd name="connsiteY2122" fmla="*/ 3929286 h 8402012"/>
              <a:gd name="connsiteX2123" fmla="*/ 13184670 w 21052572"/>
              <a:gd name="connsiteY2123" fmla="*/ 3919831 h 8402012"/>
              <a:gd name="connsiteX2124" fmla="*/ 13229838 w 21052572"/>
              <a:gd name="connsiteY2124" fmla="*/ 3952146 h 8402012"/>
              <a:gd name="connsiteX2125" fmla="*/ 13107238 w 21052572"/>
              <a:gd name="connsiteY2125" fmla="*/ 4009238 h 8402012"/>
              <a:gd name="connsiteX2126" fmla="*/ 12741590 w 21052572"/>
              <a:gd name="connsiteY2126" fmla="*/ 4060945 h 8402012"/>
              <a:gd name="connsiteX2127" fmla="*/ 12542634 w 21052572"/>
              <a:gd name="connsiteY2127" fmla="*/ 4060945 h 8402012"/>
              <a:gd name="connsiteX2128" fmla="*/ 12510371 w 21052572"/>
              <a:gd name="connsiteY2128" fmla="*/ 4106189 h 8402012"/>
              <a:gd name="connsiteX2129" fmla="*/ 12452298 w 21052572"/>
              <a:gd name="connsiteY2129" fmla="*/ 4112651 h 8402012"/>
              <a:gd name="connsiteX2130" fmla="*/ 12073744 w 21052572"/>
              <a:gd name="connsiteY2130" fmla="*/ 4164358 h 8402012"/>
              <a:gd name="connsiteX2131" fmla="*/ 11323089 w 21052572"/>
              <a:gd name="connsiteY2131" fmla="*/ 4393697 h 8402012"/>
              <a:gd name="connsiteX2132" fmla="*/ 10957441 w 21052572"/>
              <a:gd name="connsiteY2132" fmla="*/ 4535889 h 8402012"/>
              <a:gd name="connsiteX2133" fmla="*/ 10867104 w 21052572"/>
              <a:gd name="connsiteY2133" fmla="*/ 4581132 h 8402012"/>
              <a:gd name="connsiteX2134" fmla="*/ 10809031 w 21052572"/>
              <a:gd name="connsiteY2134" fmla="*/ 4587595 h 8402012"/>
              <a:gd name="connsiteX2135" fmla="*/ 10816559 w 21052572"/>
              <a:gd name="connsiteY2135" fmla="*/ 4458330 h 8402012"/>
              <a:gd name="connsiteX2136" fmla="*/ 10883555 w 21052572"/>
              <a:gd name="connsiteY2136" fmla="*/ 4435607 h 8402012"/>
              <a:gd name="connsiteX2137" fmla="*/ 10892077 w 21052572"/>
              <a:gd name="connsiteY2137" fmla="*/ 4397451 h 8402012"/>
              <a:gd name="connsiteX2138" fmla="*/ 10891595 w 21052572"/>
              <a:gd name="connsiteY2138" fmla="*/ 4396383 h 8402012"/>
              <a:gd name="connsiteX2139" fmla="*/ 10892628 w 21052572"/>
              <a:gd name="connsiteY2139" fmla="*/ 4394984 h 8402012"/>
              <a:gd name="connsiteX2140" fmla="*/ 10892915 w 21052572"/>
              <a:gd name="connsiteY2140" fmla="*/ 4393697 h 8402012"/>
              <a:gd name="connsiteX2141" fmla="*/ 10893270 w 21052572"/>
              <a:gd name="connsiteY2141" fmla="*/ 4394113 h 8402012"/>
              <a:gd name="connsiteX2142" fmla="*/ 10898330 w 21052572"/>
              <a:gd name="connsiteY2142" fmla="*/ 4387259 h 8402012"/>
              <a:gd name="connsiteX2143" fmla="*/ 10909557 w 21052572"/>
              <a:gd name="connsiteY2143" fmla="*/ 4396383 h 8402012"/>
              <a:gd name="connsiteX2144" fmla="*/ 10902831 w 21052572"/>
              <a:gd name="connsiteY2144" fmla="*/ 4405328 h 8402012"/>
              <a:gd name="connsiteX2145" fmla="*/ 10904711 w 21052572"/>
              <a:gd name="connsiteY2145" fmla="*/ 4407532 h 8402012"/>
              <a:gd name="connsiteX2146" fmla="*/ 10950988 w 21052572"/>
              <a:gd name="connsiteY2146" fmla="*/ 4406623 h 8402012"/>
              <a:gd name="connsiteX2147" fmla="*/ 11033797 w 21052572"/>
              <a:gd name="connsiteY2147" fmla="*/ 4393697 h 8402012"/>
              <a:gd name="connsiteX2148" fmla="*/ 11014439 w 21052572"/>
              <a:gd name="connsiteY2148" fmla="*/ 4349531 h 8402012"/>
              <a:gd name="connsiteX2149" fmla="*/ 10950988 w 21052572"/>
              <a:gd name="connsiteY2149" fmla="*/ 4375384 h 8402012"/>
              <a:gd name="connsiteX2150" fmla="*/ 10867104 w 21052572"/>
              <a:gd name="connsiteY2150" fmla="*/ 4330141 h 8402012"/>
              <a:gd name="connsiteX2151" fmla="*/ 12036104 w 21052572"/>
              <a:gd name="connsiteY2151" fmla="*/ 4009238 h 8402012"/>
              <a:gd name="connsiteX2152" fmla="*/ 11547856 w 21052572"/>
              <a:gd name="connsiteY2152" fmla="*/ 4195489 h 8402012"/>
              <a:gd name="connsiteX2153" fmla="*/ 11310184 w 21052572"/>
              <a:gd name="connsiteY2153" fmla="*/ 4265508 h 8402012"/>
              <a:gd name="connsiteX2154" fmla="*/ 11188660 w 21052572"/>
              <a:gd name="connsiteY2154" fmla="*/ 4284898 h 8402012"/>
              <a:gd name="connsiteX2155" fmla="*/ 11130586 w 21052572"/>
              <a:gd name="connsiteY2155" fmla="*/ 4284898 h 8402012"/>
              <a:gd name="connsiteX2156" fmla="*/ 11091870 w 21052572"/>
              <a:gd name="connsiteY2156" fmla="*/ 4349531 h 8402012"/>
              <a:gd name="connsiteX2157" fmla="*/ 11476877 w 21052572"/>
              <a:gd name="connsiteY2157" fmla="*/ 4265508 h 8402012"/>
              <a:gd name="connsiteX2158" fmla="*/ 11650022 w 21052572"/>
              <a:gd name="connsiteY2158" fmla="*/ 4195489 h 8402012"/>
              <a:gd name="connsiteX2159" fmla="*/ 11824243 w 21052572"/>
              <a:gd name="connsiteY2159" fmla="*/ 4138506 h 8402012"/>
              <a:gd name="connsiteX2160" fmla="*/ 12196344 w 21052572"/>
              <a:gd name="connsiteY2160" fmla="*/ 4048019 h 8402012"/>
              <a:gd name="connsiteX2161" fmla="*/ 12382394 w 21052572"/>
              <a:gd name="connsiteY2161" fmla="*/ 4015703 h 8402012"/>
              <a:gd name="connsiteX2162" fmla="*/ 12529729 w 21052572"/>
              <a:gd name="connsiteY2162" fmla="*/ 3971537 h 8402012"/>
              <a:gd name="connsiteX2163" fmla="*/ 13184670 w 21052572"/>
              <a:gd name="connsiteY2163" fmla="*/ 3919831 h 8402012"/>
              <a:gd name="connsiteX2164" fmla="*/ 14203682 w 21052572"/>
              <a:gd name="connsiteY2164" fmla="*/ 3919806 h 8402012"/>
              <a:gd name="connsiteX2165" fmla="*/ 14236750 w 21052572"/>
              <a:gd name="connsiteY2165" fmla="*/ 3938958 h 8402012"/>
              <a:gd name="connsiteX2166" fmla="*/ 14190455 w 21052572"/>
              <a:gd name="connsiteY2166" fmla="*/ 3970880 h 8402012"/>
              <a:gd name="connsiteX2167" fmla="*/ 14203682 w 21052572"/>
              <a:gd name="connsiteY2167" fmla="*/ 3919806 h 8402012"/>
              <a:gd name="connsiteX2168" fmla="*/ 13443216 w 21052572"/>
              <a:gd name="connsiteY2168" fmla="*/ 3919332 h 8402012"/>
              <a:gd name="connsiteX2169" fmla="*/ 13454700 w 21052572"/>
              <a:gd name="connsiteY2169" fmla="*/ 3921891 h 8402012"/>
              <a:gd name="connsiteX2170" fmla="*/ 13441575 w 21052572"/>
              <a:gd name="connsiteY2170" fmla="*/ 3942365 h 8402012"/>
              <a:gd name="connsiteX2171" fmla="*/ 13443216 w 21052572"/>
              <a:gd name="connsiteY2171" fmla="*/ 3919332 h 8402012"/>
              <a:gd name="connsiteX2172" fmla="*/ 13860136 w 21052572"/>
              <a:gd name="connsiteY2172" fmla="*/ 3910327 h 8402012"/>
              <a:gd name="connsiteX2173" fmla="*/ 13886031 w 21052572"/>
              <a:gd name="connsiteY2173" fmla="*/ 3954824 h 8402012"/>
              <a:gd name="connsiteX2174" fmla="*/ 13782451 w 21052572"/>
              <a:gd name="connsiteY2174" fmla="*/ 3991909 h 8402012"/>
              <a:gd name="connsiteX2175" fmla="*/ 13621685 w 21052572"/>
              <a:gd name="connsiteY2175" fmla="*/ 3999323 h 8402012"/>
              <a:gd name="connsiteX2176" fmla="*/ 13621685 w 21052572"/>
              <a:gd name="connsiteY2176" fmla="*/ 3942111 h 8402012"/>
              <a:gd name="connsiteX2177" fmla="*/ 13654054 w 21052572"/>
              <a:gd name="connsiteY2177" fmla="*/ 3935754 h 8402012"/>
              <a:gd name="connsiteX2178" fmla="*/ 13711239 w 21052572"/>
              <a:gd name="connsiteY2178" fmla="*/ 3935754 h 8402012"/>
              <a:gd name="connsiteX2179" fmla="*/ 13853662 w 21052572"/>
              <a:gd name="connsiteY2179" fmla="*/ 3923040 h 8402012"/>
              <a:gd name="connsiteX2180" fmla="*/ 13860136 w 21052572"/>
              <a:gd name="connsiteY2180" fmla="*/ 3910327 h 8402012"/>
              <a:gd name="connsiteX2181" fmla="*/ 10171155 w 21052572"/>
              <a:gd name="connsiteY2181" fmla="*/ 3910325 h 8402012"/>
              <a:gd name="connsiteX2182" fmla="*/ 10189117 w 21052572"/>
              <a:gd name="connsiteY2182" fmla="*/ 3942433 h 8402012"/>
              <a:gd name="connsiteX2183" fmla="*/ 10171155 w 21052572"/>
              <a:gd name="connsiteY2183" fmla="*/ 3910325 h 8402012"/>
              <a:gd name="connsiteX2184" fmla="*/ 16710998 w 21052572"/>
              <a:gd name="connsiteY2184" fmla="*/ 3910324 h 8402012"/>
              <a:gd name="connsiteX2185" fmla="*/ 16693034 w 21052572"/>
              <a:gd name="connsiteY2185" fmla="*/ 3942432 h 8402012"/>
              <a:gd name="connsiteX2186" fmla="*/ 16710998 w 21052572"/>
              <a:gd name="connsiteY2186" fmla="*/ 3910324 h 8402012"/>
              <a:gd name="connsiteX2187" fmla="*/ 16659854 w 21052572"/>
              <a:gd name="connsiteY2187" fmla="*/ 3910324 h 8402012"/>
              <a:gd name="connsiteX2188" fmla="*/ 16677816 w 21052572"/>
              <a:gd name="connsiteY2188" fmla="*/ 3942432 h 8402012"/>
              <a:gd name="connsiteX2189" fmla="*/ 16659854 w 21052572"/>
              <a:gd name="connsiteY2189" fmla="*/ 3910324 h 8402012"/>
              <a:gd name="connsiteX2190" fmla="*/ 13298330 w 21052572"/>
              <a:gd name="connsiteY2190" fmla="*/ 3910324 h 8402012"/>
              <a:gd name="connsiteX2191" fmla="*/ 13280423 w 21052572"/>
              <a:gd name="connsiteY2191" fmla="*/ 3942433 h 8402012"/>
              <a:gd name="connsiteX2192" fmla="*/ 13298330 w 21052572"/>
              <a:gd name="connsiteY2192" fmla="*/ 3910324 h 8402012"/>
              <a:gd name="connsiteX2193" fmla="*/ 11734271 w 21052572"/>
              <a:gd name="connsiteY2193" fmla="*/ 3910324 h 8402012"/>
              <a:gd name="connsiteX2194" fmla="*/ 11716309 w 21052572"/>
              <a:gd name="connsiteY2194" fmla="*/ 3942433 h 8402012"/>
              <a:gd name="connsiteX2195" fmla="*/ 11734271 w 21052572"/>
              <a:gd name="connsiteY2195" fmla="*/ 3910324 h 8402012"/>
              <a:gd name="connsiteX2196" fmla="*/ 19579536 w 21052572"/>
              <a:gd name="connsiteY2196" fmla="*/ 3910323 h 8402012"/>
              <a:gd name="connsiteX2197" fmla="*/ 19597496 w 21052572"/>
              <a:gd name="connsiteY2197" fmla="*/ 3942431 h 8402012"/>
              <a:gd name="connsiteX2198" fmla="*/ 19579536 w 21052572"/>
              <a:gd name="connsiteY2198" fmla="*/ 3910323 h 8402012"/>
              <a:gd name="connsiteX2199" fmla="*/ 19451560 w 21052572"/>
              <a:gd name="connsiteY2199" fmla="*/ 3910323 h 8402012"/>
              <a:gd name="connsiteX2200" fmla="*/ 19469468 w 21052572"/>
              <a:gd name="connsiteY2200" fmla="*/ 3942431 h 8402012"/>
              <a:gd name="connsiteX2201" fmla="*/ 19451560 w 21052572"/>
              <a:gd name="connsiteY2201" fmla="*/ 3910323 h 8402012"/>
              <a:gd name="connsiteX2202" fmla="*/ 17375560 w 21052572"/>
              <a:gd name="connsiteY2202" fmla="*/ 3910323 h 8402012"/>
              <a:gd name="connsiteX2203" fmla="*/ 17412452 w 21052572"/>
              <a:gd name="connsiteY2203" fmla="*/ 3910323 h 8402012"/>
              <a:gd name="connsiteX2204" fmla="*/ 17412452 w 21052572"/>
              <a:gd name="connsiteY2204" fmla="*/ 3942432 h 8402012"/>
              <a:gd name="connsiteX2205" fmla="*/ 17375560 w 21052572"/>
              <a:gd name="connsiteY2205" fmla="*/ 3942432 h 8402012"/>
              <a:gd name="connsiteX2206" fmla="*/ 17375560 w 21052572"/>
              <a:gd name="connsiteY2206" fmla="*/ 3910323 h 8402012"/>
              <a:gd name="connsiteX2207" fmla="*/ 9711990 w 21052572"/>
              <a:gd name="connsiteY2207" fmla="*/ 3908169 h 8402012"/>
              <a:gd name="connsiteX2208" fmla="*/ 9731335 w 21052572"/>
              <a:gd name="connsiteY2208" fmla="*/ 3940409 h 8402012"/>
              <a:gd name="connsiteX2209" fmla="*/ 9711990 w 21052572"/>
              <a:gd name="connsiteY2209" fmla="*/ 3908169 h 8402012"/>
              <a:gd name="connsiteX2210" fmla="*/ 14696577 w 21052572"/>
              <a:gd name="connsiteY2210" fmla="*/ 3907457 h 8402012"/>
              <a:gd name="connsiteX2211" fmla="*/ 14659685 w 21052572"/>
              <a:gd name="connsiteY2211" fmla="*/ 3940525 h 8402012"/>
              <a:gd name="connsiteX2212" fmla="*/ 14696577 w 21052572"/>
              <a:gd name="connsiteY2212" fmla="*/ 3907457 h 8402012"/>
              <a:gd name="connsiteX2213" fmla="*/ 19034468 w 21052572"/>
              <a:gd name="connsiteY2213" fmla="*/ 3906992 h 8402012"/>
              <a:gd name="connsiteX2214" fmla="*/ 19071332 w 21052572"/>
              <a:gd name="connsiteY2214" fmla="*/ 3937736 h 8402012"/>
              <a:gd name="connsiteX2215" fmla="*/ 19034468 w 21052572"/>
              <a:gd name="connsiteY2215" fmla="*/ 3906992 h 8402012"/>
              <a:gd name="connsiteX2216" fmla="*/ 15364180 w 21052572"/>
              <a:gd name="connsiteY2216" fmla="*/ 3890681 h 8402012"/>
              <a:gd name="connsiteX2217" fmla="*/ 15428808 w 21052572"/>
              <a:gd name="connsiteY2217" fmla="*/ 3908982 h 8402012"/>
              <a:gd name="connsiteX2218" fmla="*/ 15396222 w 21052572"/>
              <a:gd name="connsiteY2218" fmla="*/ 3947181 h 8402012"/>
              <a:gd name="connsiteX2219" fmla="*/ 15319102 w 21052572"/>
              <a:gd name="connsiteY2219" fmla="*/ 3940814 h 8402012"/>
              <a:gd name="connsiteX2220" fmla="*/ 15299550 w 21052572"/>
              <a:gd name="connsiteY2220" fmla="*/ 3896249 h 8402012"/>
              <a:gd name="connsiteX2221" fmla="*/ 15364180 w 21052572"/>
              <a:gd name="connsiteY2221" fmla="*/ 3890681 h 8402012"/>
              <a:gd name="connsiteX2222" fmla="*/ 10209271 w 21052572"/>
              <a:gd name="connsiteY2222" fmla="*/ 3877149 h 8402012"/>
              <a:gd name="connsiteX2223" fmla="*/ 10227046 w 21052572"/>
              <a:gd name="connsiteY2223" fmla="*/ 3942420 h 8402012"/>
              <a:gd name="connsiteX2224" fmla="*/ 10209271 w 21052572"/>
              <a:gd name="connsiteY2224" fmla="*/ 3877149 h 8402012"/>
              <a:gd name="connsiteX2225" fmla="*/ 13393180 w 21052572"/>
              <a:gd name="connsiteY2225" fmla="*/ 3877148 h 8402012"/>
              <a:gd name="connsiteX2226" fmla="*/ 13375218 w 21052572"/>
              <a:gd name="connsiteY2226" fmla="*/ 3942419 h 8402012"/>
              <a:gd name="connsiteX2227" fmla="*/ 13393180 w 21052572"/>
              <a:gd name="connsiteY2227" fmla="*/ 3877148 h 8402012"/>
              <a:gd name="connsiteX2228" fmla="*/ 13806534 w 21052572"/>
              <a:gd name="connsiteY2228" fmla="*/ 3877147 h 8402012"/>
              <a:gd name="connsiteX2229" fmla="*/ 13852829 w 21052572"/>
              <a:gd name="connsiteY2229" fmla="*/ 3889449 h 8402012"/>
              <a:gd name="connsiteX2230" fmla="*/ 13806534 w 21052572"/>
              <a:gd name="connsiteY2230" fmla="*/ 3877147 h 8402012"/>
              <a:gd name="connsiteX2231" fmla="*/ 13659603 w 21052572"/>
              <a:gd name="connsiteY2231" fmla="*/ 3877147 h 8402012"/>
              <a:gd name="connsiteX2232" fmla="*/ 13677565 w 21052572"/>
              <a:gd name="connsiteY2232" fmla="*/ 3909253 h 8402012"/>
              <a:gd name="connsiteX2233" fmla="*/ 13659603 w 21052572"/>
              <a:gd name="connsiteY2233" fmla="*/ 3877147 h 8402012"/>
              <a:gd name="connsiteX2234" fmla="*/ 11792144 w 21052572"/>
              <a:gd name="connsiteY2234" fmla="*/ 3877147 h 8402012"/>
              <a:gd name="connsiteX2235" fmla="*/ 11810106 w 21052572"/>
              <a:gd name="connsiteY2235" fmla="*/ 3909253 h 8402012"/>
              <a:gd name="connsiteX2236" fmla="*/ 11792144 w 21052572"/>
              <a:gd name="connsiteY2236" fmla="*/ 3877147 h 8402012"/>
              <a:gd name="connsiteX2237" fmla="*/ 20014596 w 21052572"/>
              <a:gd name="connsiteY2237" fmla="*/ 3877146 h 8402012"/>
              <a:gd name="connsiteX2238" fmla="*/ 19996632 w 21052572"/>
              <a:gd name="connsiteY2238" fmla="*/ 3909252 h 8402012"/>
              <a:gd name="connsiteX2239" fmla="*/ 20014596 w 21052572"/>
              <a:gd name="connsiteY2239" fmla="*/ 3877146 h 8402012"/>
              <a:gd name="connsiteX2240" fmla="*/ 19564320 w 21052572"/>
              <a:gd name="connsiteY2240" fmla="*/ 3877146 h 8402012"/>
              <a:gd name="connsiteX2241" fmla="*/ 19546356 w 21052572"/>
              <a:gd name="connsiteY2241" fmla="*/ 3909253 h 8402012"/>
              <a:gd name="connsiteX2242" fmla="*/ 19564320 w 21052572"/>
              <a:gd name="connsiteY2242" fmla="*/ 3877146 h 8402012"/>
              <a:gd name="connsiteX2243" fmla="*/ 11051722 w 21052572"/>
              <a:gd name="connsiteY2243" fmla="*/ 3874280 h 8402012"/>
              <a:gd name="connsiteX2244" fmla="*/ 11014830 w 21052572"/>
              <a:gd name="connsiteY2244" fmla="*/ 3907348 h 8402012"/>
              <a:gd name="connsiteX2245" fmla="*/ 11051722 w 21052572"/>
              <a:gd name="connsiteY2245" fmla="*/ 3874280 h 8402012"/>
              <a:gd name="connsiteX2246" fmla="*/ 18615336 w 21052572"/>
              <a:gd name="connsiteY2246" fmla="*/ 3873366 h 8402012"/>
              <a:gd name="connsiteX2247" fmla="*/ 18616408 w 21052572"/>
              <a:gd name="connsiteY2247" fmla="*/ 3875546 h 8402012"/>
              <a:gd name="connsiteX2248" fmla="*/ 18617472 w 21052572"/>
              <a:gd name="connsiteY2248" fmla="*/ 3877715 h 8402012"/>
              <a:gd name="connsiteX2249" fmla="*/ 20396188 w 21052572"/>
              <a:gd name="connsiteY2249" fmla="*/ 3864633 h 8402012"/>
              <a:gd name="connsiteX2250" fmla="*/ 20480392 w 21052572"/>
              <a:gd name="connsiteY2250" fmla="*/ 3916069 h 8402012"/>
              <a:gd name="connsiteX2251" fmla="*/ 20514264 w 21052572"/>
              <a:gd name="connsiteY2251" fmla="*/ 3962547 h 8402012"/>
              <a:gd name="connsiteX2252" fmla="*/ 20542032 w 21052572"/>
              <a:gd name="connsiteY2252" fmla="*/ 4014060 h 8402012"/>
              <a:gd name="connsiteX2253" fmla="*/ 20543344 w 21052572"/>
              <a:gd name="connsiteY2253" fmla="*/ 3997137 h 8402012"/>
              <a:gd name="connsiteX2254" fmla="*/ 20554828 w 21052572"/>
              <a:gd name="connsiteY2254" fmla="*/ 4000079 h 8402012"/>
              <a:gd name="connsiteX2255" fmla="*/ 20548264 w 21052572"/>
              <a:gd name="connsiteY2255" fmla="*/ 4006367 h 8402012"/>
              <a:gd name="connsiteX2256" fmla="*/ 20543016 w 21052572"/>
              <a:gd name="connsiteY2256" fmla="*/ 4015889 h 8402012"/>
              <a:gd name="connsiteX2257" fmla="*/ 20544084 w 21052572"/>
              <a:gd name="connsiteY2257" fmla="*/ 4017869 h 8402012"/>
              <a:gd name="connsiteX2258" fmla="*/ 20834484 w 21052572"/>
              <a:gd name="connsiteY2258" fmla="*/ 4317819 h 8402012"/>
              <a:gd name="connsiteX2259" fmla="*/ 20763236 w 21052572"/>
              <a:gd name="connsiteY2259" fmla="*/ 4285671 h 8402012"/>
              <a:gd name="connsiteX2260" fmla="*/ 20667156 w 21052572"/>
              <a:gd name="connsiteY2260" fmla="*/ 4190300 h 8402012"/>
              <a:gd name="connsiteX2261" fmla="*/ 20448004 w 21052572"/>
              <a:gd name="connsiteY2261" fmla="*/ 3980365 h 8402012"/>
              <a:gd name="connsiteX2262" fmla="*/ 20396188 w 21052572"/>
              <a:gd name="connsiteY2262" fmla="*/ 3864633 h 8402012"/>
              <a:gd name="connsiteX2263" fmla="*/ 17478732 w 21052572"/>
              <a:gd name="connsiteY2263" fmla="*/ 3848707 h 8402012"/>
              <a:gd name="connsiteX2264" fmla="*/ 17472116 w 21052572"/>
              <a:gd name="connsiteY2264" fmla="*/ 3937701 h 8402012"/>
              <a:gd name="connsiteX2265" fmla="*/ 17432436 w 21052572"/>
              <a:gd name="connsiteY2265" fmla="*/ 3886845 h 8402012"/>
              <a:gd name="connsiteX2266" fmla="*/ 17478732 w 21052572"/>
              <a:gd name="connsiteY2266" fmla="*/ 3848707 h 8402012"/>
              <a:gd name="connsiteX2267" fmla="*/ 10507676 w 21052572"/>
              <a:gd name="connsiteY2267" fmla="*/ 3843969 h 8402012"/>
              <a:gd name="connsiteX2268" fmla="*/ 10538564 w 21052572"/>
              <a:gd name="connsiteY2268" fmla="*/ 3843969 h 8402012"/>
              <a:gd name="connsiteX2269" fmla="*/ 10601406 w 21052572"/>
              <a:gd name="connsiteY2269" fmla="*/ 3843969 h 8402012"/>
              <a:gd name="connsiteX2270" fmla="*/ 10507676 w 21052572"/>
              <a:gd name="connsiteY2270" fmla="*/ 3909239 h 8402012"/>
              <a:gd name="connsiteX2271" fmla="*/ 10507676 w 21052572"/>
              <a:gd name="connsiteY2271" fmla="*/ 3843969 h 8402012"/>
              <a:gd name="connsiteX2272" fmla="*/ 16710998 w 21052572"/>
              <a:gd name="connsiteY2272" fmla="*/ 3843968 h 8402012"/>
              <a:gd name="connsiteX2273" fmla="*/ 16693034 w 21052572"/>
              <a:gd name="connsiteY2273" fmla="*/ 3876075 h 8402012"/>
              <a:gd name="connsiteX2274" fmla="*/ 16710998 w 21052572"/>
              <a:gd name="connsiteY2274" fmla="*/ 3843968 h 8402012"/>
              <a:gd name="connsiteX2275" fmla="*/ 11090665 w 21052572"/>
              <a:gd name="connsiteY2275" fmla="*/ 3843968 h 8402012"/>
              <a:gd name="connsiteX2276" fmla="*/ 11127557 w 21052572"/>
              <a:gd name="connsiteY2276" fmla="*/ 3843968 h 8402012"/>
              <a:gd name="connsiteX2277" fmla="*/ 11127557 w 21052572"/>
              <a:gd name="connsiteY2277" fmla="*/ 3876075 h 8402012"/>
              <a:gd name="connsiteX2278" fmla="*/ 11090665 w 21052572"/>
              <a:gd name="connsiteY2278" fmla="*/ 3876075 h 8402012"/>
              <a:gd name="connsiteX2279" fmla="*/ 11090665 w 21052572"/>
              <a:gd name="connsiteY2279" fmla="*/ 3843968 h 8402012"/>
              <a:gd name="connsiteX2280" fmla="*/ 19110300 w 21052572"/>
              <a:gd name="connsiteY2280" fmla="*/ 3843967 h 8402012"/>
              <a:gd name="connsiteX2281" fmla="*/ 19166144 w 21052572"/>
              <a:gd name="connsiteY2281" fmla="*/ 3856810 h 8402012"/>
              <a:gd name="connsiteX2282" fmla="*/ 19110300 w 21052572"/>
              <a:gd name="connsiteY2282" fmla="*/ 3876075 h 8402012"/>
              <a:gd name="connsiteX2283" fmla="*/ 19110300 w 21052572"/>
              <a:gd name="connsiteY2283" fmla="*/ 3843967 h 8402012"/>
              <a:gd name="connsiteX2284" fmla="*/ 18924452 w 21052572"/>
              <a:gd name="connsiteY2284" fmla="*/ 3843967 h 8402012"/>
              <a:gd name="connsiteX2285" fmla="*/ 18906492 w 21052572"/>
              <a:gd name="connsiteY2285" fmla="*/ 3876075 h 8402012"/>
              <a:gd name="connsiteX2286" fmla="*/ 18924452 w 21052572"/>
              <a:gd name="connsiteY2286" fmla="*/ 3843967 h 8402012"/>
              <a:gd name="connsiteX2287" fmla="*/ 19477720 w 21052572"/>
              <a:gd name="connsiteY2287" fmla="*/ 3827991 h 8402012"/>
              <a:gd name="connsiteX2288" fmla="*/ 19488388 w 21052572"/>
              <a:gd name="connsiteY2288" fmla="*/ 3830993 h 8402012"/>
              <a:gd name="connsiteX2289" fmla="*/ 19481824 w 21052572"/>
              <a:gd name="connsiteY2289" fmla="*/ 3842965 h 8402012"/>
              <a:gd name="connsiteX2290" fmla="*/ 19477720 w 21052572"/>
              <a:gd name="connsiteY2290" fmla="*/ 3827991 h 8402012"/>
              <a:gd name="connsiteX2291" fmla="*/ 19294872 w 21052572"/>
              <a:gd name="connsiteY2291" fmla="*/ 3820927 h 8402012"/>
              <a:gd name="connsiteX2292" fmla="*/ 19355708 w 21052572"/>
              <a:gd name="connsiteY2292" fmla="*/ 3904526 h 8402012"/>
              <a:gd name="connsiteX2293" fmla="*/ 19266712 w 21052572"/>
              <a:gd name="connsiteY2293" fmla="*/ 3872797 h 8402012"/>
              <a:gd name="connsiteX2294" fmla="*/ 19294872 w 21052572"/>
              <a:gd name="connsiteY2294" fmla="*/ 3820927 h 8402012"/>
              <a:gd name="connsiteX2295" fmla="*/ 20298920 w 21052572"/>
              <a:gd name="connsiteY2295" fmla="*/ 3812660 h 8402012"/>
              <a:gd name="connsiteX2296" fmla="*/ 20262056 w 21052572"/>
              <a:gd name="connsiteY2296" fmla="*/ 3845728 h 8402012"/>
              <a:gd name="connsiteX2297" fmla="*/ 20298920 w 21052572"/>
              <a:gd name="connsiteY2297" fmla="*/ 3812660 h 8402012"/>
              <a:gd name="connsiteX2298" fmla="*/ 19906080 w 21052572"/>
              <a:gd name="connsiteY2298" fmla="*/ 3811447 h 8402012"/>
              <a:gd name="connsiteX2299" fmla="*/ 19919724 w 21052572"/>
              <a:gd name="connsiteY2299" fmla="*/ 3842863 h 8402012"/>
              <a:gd name="connsiteX2300" fmla="*/ 19887620 w 21052572"/>
              <a:gd name="connsiteY2300" fmla="*/ 3829633 h 8402012"/>
              <a:gd name="connsiteX2301" fmla="*/ 19906080 w 21052572"/>
              <a:gd name="connsiteY2301" fmla="*/ 3811447 h 8402012"/>
              <a:gd name="connsiteX2302" fmla="*/ 17342380 w 21052572"/>
              <a:gd name="connsiteY2302" fmla="*/ 3810788 h 8402012"/>
              <a:gd name="connsiteX2303" fmla="*/ 17393452 w 21052572"/>
              <a:gd name="connsiteY2303" fmla="*/ 3856477 h 8402012"/>
              <a:gd name="connsiteX2304" fmla="*/ 17342380 w 21052572"/>
              <a:gd name="connsiteY2304" fmla="*/ 3810788 h 8402012"/>
              <a:gd name="connsiteX2305" fmla="*/ 19020248 w 21052572"/>
              <a:gd name="connsiteY2305" fmla="*/ 3810787 h 8402012"/>
              <a:gd name="connsiteX2306" fmla="*/ 19090268 w 21052572"/>
              <a:gd name="connsiteY2306" fmla="*/ 3810787 h 8402012"/>
              <a:gd name="connsiteX2307" fmla="*/ 19070876 w 21052572"/>
              <a:gd name="connsiteY2307" fmla="*/ 3876057 h 8402012"/>
              <a:gd name="connsiteX2308" fmla="*/ 19020248 w 21052572"/>
              <a:gd name="connsiteY2308" fmla="*/ 3810787 h 8402012"/>
              <a:gd name="connsiteX2309" fmla="*/ 14204671 w 21052572"/>
              <a:gd name="connsiteY2309" fmla="*/ 3810787 h 8402012"/>
              <a:gd name="connsiteX2310" fmla="*/ 14222633 w 21052572"/>
              <a:gd name="connsiteY2310" fmla="*/ 3842894 h 8402012"/>
              <a:gd name="connsiteX2311" fmla="*/ 14204671 w 21052572"/>
              <a:gd name="connsiteY2311" fmla="*/ 3810787 h 8402012"/>
              <a:gd name="connsiteX2312" fmla="*/ 13862317 w 21052572"/>
              <a:gd name="connsiteY2312" fmla="*/ 3810787 h 8402012"/>
              <a:gd name="connsiteX2313" fmla="*/ 13849192 w 21052572"/>
              <a:gd name="connsiteY2313" fmla="*/ 3842894 h 8402012"/>
              <a:gd name="connsiteX2314" fmla="*/ 13862317 w 21052572"/>
              <a:gd name="connsiteY2314" fmla="*/ 3810787 h 8402012"/>
              <a:gd name="connsiteX2315" fmla="*/ 11189200 w 21052572"/>
              <a:gd name="connsiteY2315" fmla="*/ 3810787 h 8402012"/>
              <a:gd name="connsiteX2316" fmla="*/ 11171238 w 21052572"/>
              <a:gd name="connsiteY2316" fmla="*/ 3842894 h 8402012"/>
              <a:gd name="connsiteX2317" fmla="*/ 11189200 w 21052572"/>
              <a:gd name="connsiteY2317" fmla="*/ 3810787 h 8402012"/>
              <a:gd name="connsiteX2318" fmla="*/ 15108870 w 21052572"/>
              <a:gd name="connsiteY2318" fmla="*/ 3810786 h 8402012"/>
              <a:gd name="connsiteX2319" fmla="*/ 15095742 w 21052572"/>
              <a:gd name="connsiteY2319" fmla="*/ 3842893 h 8402012"/>
              <a:gd name="connsiteX2320" fmla="*/ 15108870 w 21052572"/>
              <a:gd name="connsiteY2320" fmla="*/ 3810786 h 8402012"/>
              <a:gd name="connsiteX2321" fmla="*/ 14811358 w 21052572"/>
              <a:gd name="connsiteY2321" fmla="*/ 3806045 h 8402012"/>
              <a:gd name="connsiteX2322" fmla="*/ 14966686 w 21052572"/>
              <a:gd name="connsiteY2322" fmla="*/ 3812193 h 8402012"/>
              <a:gd name="connsiteX2323" fmla="*/ 14824392 w 21052572"/>
              <a:gd name="connsiteY2323" fmla="*/ 3842937 h 8402012"/>
              <a:gd name="connsiteX2324" fmla="*/ 14811358 w 21052572"/>
              <a:gd name="connsiteY2324" fmla="*/ 3806045 h 8402012"/>
              <a:gd name="connsiteX2325" fmla="*/ 13142458 w 21052572"/>
              <a:gd name="connsiteY2325" fmla="*/ 3804832 h 8402012"/>
              <a:gd name="connsiteX2326" fmla="*/ 13160904 w 21052572"/>
              <a:gd name="connsiteY2326" fmla="*/ 3816408 h 8402012"/>
              <a:gd name="connsiteX2327" fmla="*/ 13124012 w 21052572"/>
              <a:gd name="connsiteY2327" fmla="*/ 3842863 h 8402012"/>
              <a:gd name="connsiteX2328" fmla="*/ 13142458 w 21052572"/>
              <a:gd name="connsiteY2328" fmla="*/ 3804832 h 8402012"/>
              <a:gd name="connsiteX2329" fmla="*/ 15147386 w 21052572"/>
              <a:gd name="connsiteY2329" fmla="*/ 3796570 h 8402012"/>
              <a:gd name="connsiteX2330" fmla="*/ 15193006 w 21052572"/>
              <a:gd name="connsiteY2330" fmla="*/ 3841474 h 8402012"/>
              <a:gd name="connsiteX2331" fmla="*/ 15219076 w 21052572"/>
              <a:gd name="connsiteY2331" fmla="*/ 3886373 h 8402012"/>
              <a:gd name="connsiteX2332" fmla="*/ 15128922 w 21052572"/>
              <a:gd name="connsiteY2332" fmla="*/ 3905620 h 8402012"/>
              <a:gd name="connsiteX2333" fmla="*/ 15147386 w 21052572"/>
              <a:gd name="connsiteY2333" fmla="*/ 3796570 h 8402012"/>
              <a:gd name="connsiteX2334" fmla="*/ 11317119 w 21052572"/>
              <a:gd name="connsiteY2334" fmla="*/ 3796569 h 8402012"/>
              <a:gd name="connsiteX2335" fmla="*/ 11204417 w 21052572"/>
              <a:gd name="connsiteY2335" fmla="*/ 3842863 h 8402012"/>
              <a:gd name="connsiteX2336" fmla="*/ 11222323 w 21052572"/>
              <a:gd name="connsiteY2336" fmla="*/ 3803181 h 8402012"/>
              <a:gd name="connsiteX2337" fmla="*/ 11317119 w 21052572"/>
              <a:gd name="connsiteY2337" fmla="*/ 3796569 h 8402012"/>
              <a:gd name="connsiteX2338" fmla="*/ 19875040 w 21052572"/>
              <a:gd name="connsiteY2338" fmla="*/ 3794722 h 8402012"/>
              <a:gd name="connsiteX2339" fmla="*/ 19886528 w 21052572"/>
              <a:gd name="connsiteY2339" fmla="*/ 3797092 h 8402012"/>
              <a:gd name="connsiteX2340" fmla="*/ 19873400 w 21052572"/>
              <a:gd name="connsiteY2340" fmla="*/ 3809732 h 8402012"/>
              <a:gd name="connsiteX2341" fmla="*/ 19875040 w 21052572"/>
              <a:gd name="connsiteY2341" fmla="*/ 3794722 h 8402012"/>
              <a:gd name="connsiteX2342" fmla="*/ 15032314 w 21052572"/>
              <a:gd name="connsiteY2342" fmla="*/ 3791826 h 8402012"/>
              <a:gd name="connsiteX2343" fmla="*/ 15075748 w 21052572"/>
              <a:gd name="connsiteY2343" fmla="*/ 3842876 h 8402012"/>
              <a:gd name="connsiteX2344" fmla="*/ 15019906 w 21052572"/>
              <a:gd name="connsiteY2344" fmla="*/ 3842876 h 8402012"/>
              <a:gd name="connsiteX2345" fmla="*/ 15032314 w 21052572"/>
              <a:gd name="connsiteY2345" fmla="*/ 3791826 h 8402012"/>
              <a:gd name="connsiteX2346" fmla="*/ 13056578 w 21052572"/>
              <a:gd name="connsiteY2346" fmla="*/ 3787095 h 8402012"/>
              <a:gd name="connsiteX2347" fmla="*/ 13017789 w 21052572"/>
              <a:gd name="connsiteY2347" fmla="*/ 3851127 h 8402012"/>
              <a:gd name="connsiteX2348" fmla="*/ 12901420 w 21052572"/>
              <a:gd name="connsiteY2348" fmla="*/ 3863935 h 8402012"/>
              <a:gd name="connsiteX2349" fmla="*/ 12669760 w 21052572"/>
              <a:gd name="connsiteY2349" fmla="*/ 3889551 h 8402012"/>
              <a:gd name="connsiteX2350" fmla="*/ 12426247 w 21052572"/>
              <a:gd name="connsiteY2350" fmla="*/ 3921564 h 8402012"/>
              <a:gd name="connsiteX2351" fmla="*/ 12309879 w 21052572"/>
              <a:gd name="connsiteY2351" fmla="*/ 3934373 h 8402012"/>
              <a:gd name="connsiteX2352" fmla="*/ 12261526 w 21052572"/>
              <a:gd name="connsiteY2352" fmla="*/ 3933574 h 8402012"/>
              <a:gd name="connsiteX2353" fmla="*/ 12242336 w 21052572"/>
              <a:gd name="connsiteY2353" fmla="*/ 3936380 h 8402012"/>
              <a:gd name="connsiteX2354" fmla="*/ 12252503 w 21052572"/>
              <a:gd name="connsiteY2354" fmla="*/ 3918460 h 8402012"/>
              <a:gd name="connsiteX2355" fmla="*/ 12303414 w 21052572"/>
              <a:gd name="connsiteY2355" fmla="*/ 3895951 h 8402012"/>
              <a:gd name="connsiteX2356" fmla="*/ 12400388 w 21052572"/>
              <a:gd name="connsiteY2356" fmla="*/ 3883144 h 8402012"/>
              <a:gd name="connsiteX2357" fmla="*/ 12619118 w 21052572"/>
              <a:gd name="connsiteY2357" fmla="*/ 3851127 h 8402012"/>
              <a:gd name="connsiteX2358" fmla="*/ 13056578 w 21052572"/>
              <a:gd name="connsiteY2358" fmla="*/ 3787095 h 8402012"/>
              <a:gd name="connsiteX2359" fmla="*/ 20109388 w 21052572"/>
              <a:gd name="connsiteY2359" fmla="*/ 3787086 h 8402012"/>
              <a:gd name="connsiteX2360" fmla="*/ 20091424 w 21052572"/>
              <a:gd name="connsiteY2360" fmla="*/ 3814385 h 8402012"/>
              <a:gd name="connsiteX2361" fmla="*/ 20109388 w 21052572"/>
              <a:gd name="connsiteY2361" fmla="*/ 3787086 h 8402012"/>
              <a:gd name="connsiteX2362" fmla="*/ 13090307 w 21052572"/>
              <a:gd name="connsiteY2362" fmla="*/ 3783594 h 8402012"/>
              <a:gd name="connsiteX2363" fmla="*/ 13113478 w 21052572"/>
              <a:gd name="connsiteY2363" fmla="*/ 3784816 h 8402012"/>
              <a:gd name="connsiteX2364" fmla="*/ 13076614 w 21052572"/>
              <a:gd name="connsiteY2364" fmla="*/ 3810883 h 8402012"/>
              <a:gd name="connsiteX2365" fmla="*/ 13090307 w 21052572"/>
              <a:gd name="connsiteY2365" fmla="*/ 3783594 h 8402012"/>
              <a:gd name="connsiteX2366" fmla="*/ 12255999 w 21052572"/>
              <a:gd name="connsiteY2366" fmla="*/ 3775756 h 8402012"/>
              <a:gd name="connsiteX2367" fmla="*/ 12317186 w 21052572"/>
              <a:gd name="connsiteY2367" fmla="*/ 3786578 h 8402012"/>
              <a:gd name="connsiteX2368" fmla="*/ 12209241 w 21052572"/>
              <a:gd name="connsiteY2368" fmla="*/ 3812228 h 8402012"/>
              <a:gd name="connsiteX2369" fmla="*/ 12255999 w 21052572"/>
              <a:gd name="connsiteY2369" fmla="*/ 3775756 h 8402012"/>
              <a:gd name="connsiteX2370" fmla="*/ 11753201 w 21052572"/>
              <a:gd name="connsiteY2370" fmla="*/ 3755783 h 8402012"/>
              <a:gd name="connsiteX2371" fmla="*/ 11716309 w 21052572"/>
              <a:gd name="connsiteY2371" fmla="*/ 3787748 h 8402012"/>
              <a:gd name="connsiteX2372" fmla="*/ 11753201 w 21052572"/>
              <a:gd name="connsiteY2372" fmla="*/ 3755783 h 8402012"/>
              <a:gd name="connsiteX2373" fmla="*/ 10051604 w 21052572"/>
              <a:gd name="connsiteY2373" fmla="*/ 3754495 h 8402012"/>
              <a:gd name="connsiteX2374" fmla="*/ 10070949 w 21052572"/>
              <a:gd name="connsiteY2374" fmla="*/ 3785658 h 8402012"/>
              <a:gd name="connsiteX2375" fmla="*/ 10051604 w 21052572"/>
              <a:gd name="connsiteY2375" fmla="*/ 3754495 h 8402012"/>
              <a:gd name="connsiteX2376" fmla="*/ 9904367 w 21052572"/>
              <a:gd name="connsiteY2376" fmla="*/ 3754495 h 8402012"/>
              <a:gd name="connsiteX2377" fmla="*/ 9885021 w 21052572"/>
              <a:gd name="connsiteY2377" fmla="*/ 3804998 h 8402012"/>
              <a:gd name="connsiteX2378" fmla="*/ 9852780 w 21052572"/>
              <a:gd name="connsiteY2378" fmla="*/ 3798554 h 8402012"/>
              <a:gd name="connsiteX2379" fmla="*/ 9750680 w 21052572"/>
              <a:gd name="connsiteY2379" fmla="*/ 3875928 h 8402012"/>
              <a:gd name="connsiteX2380" fmla="*/ 10000017 w 21052572"/>
              <a:gd name="connsiteY2380" fmla="*/ 3754495 h 8402012"/>
              <a:gd name="connsiteX2381" fmla="*/ 9904367 w 21052572"/>
              <a:gd name="connsiteY2381" fmla="*/ 3754495 h 8402012"/>
              <a:gd name="connsiteX2382" fmla="*/ 14659685 w 21052572"/>
              <a:gd name="connsiteY2382" fmla="*/ 3753910 h 8402012"/>
              <a:gd name="connsiteX2383" fmla="*/ 14767633 w 21052572"/>
              <a:gd name="connsiteY2383" fmla="*/ 3753910 h 8402012"/>
              <a:gd name="connsiteX2384" fmla="*/ 14717400 w 21052572"/>
              <a:gd name="connsiteY2384" fmla="*/ 3842889 h 8402012"/>
              <a:gd name="connsiteX2385" fmla="*/ 14659685 w 21052572"/>
              <a:gd name="connsiteY2385" fmla="*/ 3753910 h 8402012"/>
              <a:gd name="connsiteX2386" fmla="*/ 10527822 w 21052572"/>
              <a:gd name="connsiteY2386" fmla="*/ 3753909 h 8402012"/>
              <a:gd name="connsiteX2387" fmla="*/ 10544607 w 21052572"/>
              <a:gd name="connsiteY2387" fmla="*/ 3809732 h 8402012"/>
              <a:gd name="connsiteX2388" fmla="*/ 10527822 w 21052572"/>
              <a:gd name="connsiteY2388" fmla="*/ 3753909 h 8402012"/>
              <a:gd name="connsiteX2389" fmla="*/ 13203590 w 21052572"/>
              <a:gd name="connsiteY2389" fmla="*/ 3753907 h 8402012"/>
              <a:gd name="connsiteX2390" fmla="*/ 13185628 w 21052572"/>
              <a:gd name="connsiteY2390" fmla="*/ 3785977 h 8402012"/>
              <a:gd name="connsiteX2391" fmla="*/ 13203590 w 21052572"/>
              <a:gd name="connsiteY2391" fmla="*/ 3753907 h 8402012"/>
              <a:gd name="connsiteX2392" fmla="*/ 12413050 w 21052572"/>
              <a:gd name="connsiteY2392" fmla="*/ 3753907 h 8402012"/>
              <a:gd name="connsiteX2393" fmla="*/ 12431012 w 21052572"/>
              <a:gd name="connsiteY2393" fmla="*/ 3785977 h 8402012"/>
              <a:gd name="connsiteX2394" fmla="*/ 12413050 w 21052572"/>
              <a:gd name="connsiteY2394" fmla="*/ 3753907 h 8402012"/>
              <a:gd name="connsiteX2395" fmla="*/ 20190964 w 21052572"/>
              <a:gd name="connsiteY2395" fmla="*/ 3753906 h 8402012"/>
              <a:gd name="connsiteX2396" fmla="*/ 20227856 w 21052572"/>
              <a:gd name="connsiteY2396" fmla="*/ 3767177 h 8402012"/>
              <a:gd name="connsiteX2397" fmla="*/ 20190964 w 21052572"/>
              <a:gd name="connsiteY2397" fmla="*/ 3753906 h 8402012"/>
              <a:gd name="connsiteX2398" fmla="*/ 14578219 w 21052572"/>
              <a:gd name="connsiteY2398" fmla="*/ 3744712 h 8402012"/>
              <a:gd name="connsiteX2399" fmla="*/ 14625405 w 21052572"/>
              <a:gd name="connsiteY2399" fmla="*/ 3752891 h 8402012"/>
              <a:gd name="connsiteX2400" fmla="*/ 14545933 w 21052572"/>
              <a:gd name="connsiteY2400" fmla="*/ 3783981 h 8402012"/>
              <a:gd name="connsiteX2401" fmla="*/ 14578219 w 21052572"/>
              <a:gd name="connsiteY2401" fmla="*/ 3744712 h 8402012"/>
              <a:gd name="connsiteX2402" fmla="*/ 10862658 w 21052572"/>
              <a:gd name="connsiteY2402" fmla="*/ 3741860 h 8402012"/>
              <a:gd name="connsiteX2403" fmla="*/ 10871639 w 21052572"/>
              <a:gd name="connsiteY2403" fmla="*/ 3753396 h 8402012"/>
              <a:gd name="connsiteX2404" fmla="*/ 10862658 w 21052572"/>
              <a:gd name="connsiteY2404" fmla="*/ 3762618 h 8402012"/>
              <a:gd name="connsiteX2405" fmla="*/ 10861546 w 21052572"/>
              <a:gd name="connsiteY2405" fmla="*/ 3762390 h 8402012"/>
              <a:gd name="connsiteX2406" fmla="*/ 10866815 w 21052572"/>
              <a:gd name="connsiteY2406" fmla="*/ 3766549 h 8402012"/>
              <a:gd name="connsiteX2407" fmla="*/ 10757776 w 21052572"/>
              <a:gd name="connsiteY2407" fmla="*/ 3828686 h 8402012"/>
              <a:gd name="connsiteX2408" fmla="*/ 10705955 w 21052572"/>
              <a:gd name="connsiteY2408" fmla="*/ 3847652 h 8402012"/>
              <a:gd name="connsiteX2409" fmla="*/ 10673567 w 21052572"/>
              <a:gd name="connsiteY2409" fmla="*/ 3784455 h 8402012"/>
              <a:gd name="connsiteX2410" fmla="*/ 10790164 w 21052572"/>
              <a:gd name="connsiteY2410" fmla="*/ 3760229 h 8402012"/>
              <a:gd name="connsiteX2411" fmla="*/ 10828490 w 21052572"/>
              <a:gd name="connsiteY2411" fmla="*/ 3749173 h 8402012"/>
              <a:gd name="connsiteX2412" fmla="*/ 10847551 w 21052572"/>
              <a:gd name="connsiteY2412" fmla="*/ 3751343 h 8402012"/>
              <a:gd name="connsiteX2413" fmla="*/ 10858232 w 21052572"/>
              <a:gd name="connsiteY2413" fmla="*/ 3759773 h 8402012"/>
              <a:gd name="connsiteX2414" fmla="*/ 10853677 w 21052572"/>
              <a:gd name="connsiteY2414" fmla="*/ 3753396 h 8402012"/>
              <a:gd name="connsiteX2415" fmla="*/ 10862658 w 21052572"/>
              <a:gd name="connsiteY2415" fmla="*/ 3741860 h 8402012"/>
              <a:gd name="connsiteX2416" fmla="*/ 12579528 w 21052572"/>
              <a:gd name="connsiteY2416" fmla="*/ 3737177 h 8402012"/>
              <a:gd name="connsiteX2417" fmla="*/ 12627903 w 21052572"/>
              <a:gd name="connsiteY2417" fmla="*/ 3747276 h 8402012"/>
              <a:gd name="connsiteX2418" fmla="*/ 12634353 w 21052572"/>
              <a:gd name="connsiteY2418" fmla="*/ 3785980 h 8402012"/>
              <a:gd name="connsiteX2419" fmla="*/ 12550503 w 21052572"/>
              <a:gd name="connsiteY2419" fmla="*/ 3785980 h 8402012"/>
              <a:gd name="connsiteX2420" fmla="*/ 12579528 w 21052572"/>
              <a:gd name="connsiteY2420" fmla="*/ 3737177 h 8402012"/>
              <a:gd name="connsiteX2421" fmla="*/ 12489276 w 21052572"/>
              <a:gd name="connsiteY2421" fmla="*/ 3730208 h 8402012"/>
              <a:gd name="connsiteX2422" fmla="*/ 12502045 w 21052572"/>
              <a:gd name="connsiteY2422" fmla="*/ 3786033 h 8402012"/>
              <a:gd name="connsiteX2423" fmla="*/ 12450970 w 21052572"/>
              <a:gd name="connsiteY2423" fmla="*/ 3786033 h 8402012"/>
              <a:gd name="connsiteX2424" fmla="*/ 12489276 w 21052572"/>
              <a:gd name="connsiteY2424" fmla="*/ 3730208 h 8402012"/>
              <a:gd name="connsiteX2425" fmla="*/ 20472400 w 21052572"/>
              <a:gd name="connsiteY2425" fmla="*/ 3726129 h 8402012"/>
              <a:gd name="connsiteX2426" fmla="*/ 20488540 w 21052572"/>
              <a:gd name="connsiteY2426" fmla="*/ 3757544 h 8402012"/>
              <a:gd name="connsiteX2427" fmla="*/ 20451648 w 21052572"/>
              <a:gd name="connsiteY2427" fmla="*/ 3744311 h 8402012"/>
              <a:gd name="connsiteX2428" fmla="*/ 20472400 w 21052572"/>
              <a:gd name="connsiteY2428" fmla="*/ 3726129 h 8402012"/>
              <a:gd name="connsiteX2429" fmla="*/ 17167872 w 21052572"/>
              <a:gd name="connsiteY2429" fmla="*/ 3720734 h 8402012"/>
              <a:gd name="connsiteX2430" fmla="*/ 17237892 w 21052572"/>
              <a:gd name="connsiteY2430" fmla="*/ 3752638 h 8402012"/>
              <a:gd name="connsiteX2431" fmla="*/ 17263744 w 21052572"/>
              <a:gd name="connsiteY2431" fmla="*/ 3808997 h 8402012"/>
              <a:gd name="connsiteX2432" fmla="*/ 17283132 w 21052572"/>
              <a:gd name="connsiteY2432" fmla="*/ 3759018 h 8402012"/>
              <a:gd name="connsiteX2433" fmla="*/ 17309792 w 21052572"/>
              <a:gd name="connsiteY2433" fmla="*/ 3821890 h 8402012"/>
              <a:gd name="connsiteX2434" fmla="*/ 17335576 w 21052572"/>
              <a:gd name="connsiteY2434" fmla="*/ 3873991 h 8402012"/>
              <a:gd name="connsiteX2435" fmla="*/ 17340136 w 21052572"/>
              <a:gd name="connsiteY2435" fmla="*/ 3858185 h 8402012"/>
              <a:gd name="connsiteX2436" fmla="*/ 17346124 w 21052572"/>
              <a:gd name="connsiteY2436" fmla="*/ 3876632 h 8402012"/>
              <a:gd name="connsiteX2437" fmla="*/ 17339648 w 21052572"/>
              <a:gd name="connsiteY2437" fmla="*/ 3882224 h 8402012"/>
              <a:gd name="connsiteX2438" fmla="*/ 17341300 w 21052572"/>
              <a:gd name="connsiteY2438" fmla="*/ 3885561 h 8402012"/>
              <a:gd name="connsiteX2439" fmla="*/ 17129092 w 21052572"/>
              <a:gd name="connsiteY2439" fmla="*/ 3828133 h 8402012"/>
              <a:gd name="connsiteX2440" fmla="*/ 17167872 w 21052572"/>
              <a:gd name="connsiteY2440" fmla="*/ 3808997 h 8402012"/>
              <a:gd name="connsiteX2441" fmla="*/ 17167872 w 21052572"/>
              <a:gd name="connsiteY2441" fmla="*/ 3720734 h 8402012"/>
              <a:gd name="connsiteX2442" fmla="*/ 19412648 w 21052572"/>
              <a:gd name="connsiteY2442" fmla="*/ 3720728 h 8402012"/>
              <a:gd name="connsiteX2443" fmla="*/ 19394688 w 21052572"/>
              <a:gd name="connsiteY2443" fmla="*/ 3752839 h 8402012"/>
              <a:gd name="connsiteX2444" fmla="*/ 19412648 w 21052572"/>
              <a:gd name="connsiteY2444" fmla="*/ 3720728 h 8402012"/>
              <a:gd name="connsiteX2445" fmla="*/ 17304464 w 21052572"/>
              <a:gd name="connsiteY2445" fmla="*/ 3720728 h 8402012"/>
              <a:gd name="connsiteX2446" fmla="*/ 17317592 w 21052572"/>
              <a:gd name="connsiteY2446" fmla="*/ 3752840 h 8402012"/>
              <a:gd name="connsiteX2447" fmla="*/ 17304464 w 21052572"/>
              <a:gd name="connsiteY2447" fmla="*/ 3720728 h 8402012"/>
              <a:gd name="connsiteX2448" fmla="*/ 12715339 w 21052572"/>
              <a:gd name="connsiteY2448" fmla="*/ 3720728 h 8402012"/>
              <a:gd name="connsiteX2449" fmla="*/ 12715339 w 21052572"/>
              <a:gd name="connsiteY2449" fmla="*/ 3752840 h 8402012"/>
              <a:gd name="connsiteX2450" fmla="*/ 12640557 w 21052572"/>
              <a:gd name="connsiteY2450" fmla="*/ 3752840 h 8402012"/>
              <a:gd name="connsiteX2451" fmla="*/ 12715339 w 21052572"/>
              <a:gd name="connsiteY2451" fmla="*/ 3720728 h 8402012"/>
              <a:gd name="connsiteX2452" fmla="*/ 11511512 w 21052572"/>
              <a:gd name="connsiteY2452" fmla="*/ 3720728 h 8402012"/>
              <a:gd name="connsiteX2453" fmla="*/ 11531353 w 21052572"/>
              <a:gd name="connsiteY2453" fmla="*/ 3809713 h 8402012"/>
              <a:gd name="connsiteX2454" fmla="*/ 11511512 w 21052572"/>
              <a:gd name="connsiteY2454" fmla="*/ 3720728 h 8402012"/>
              <a:gd name="connsiteX2455" fmla="*/ 19110300 w 21052572"/>
              <a:gd name="connsiteY2455" fmla="*/ 3720727 h 8402012"/>
              <a:gd name="connsiteX2456" fmla="*/ 19265624 w 21052572"/>
              <a:gd name="connsiteY2456" fmla="*/ 3797848 h 8402012"/>
              <a:gd name="connsiteX2457" fmla="*/ 19201540 w 21052572"/>
              <a:gd name="connsiteY2457" fmla="*/ 3804364 h 8402012"/>
              <a:gd name="connsiteX2458" fmla="*/ 19110300 w 21052572"/>
              <a:gd name="connsiteY2458" fmla="*/ 3784814 h 8402012"/>
              <a:gd name="connsiteX2459" fmla="*/ 19110300 w 21052572"/>
              <a:gd name="connsiteY2459" fmla="*/ 3720727 h 8402012"/>
              <a:gd name="connsiteX2460" fmla="*/ 14456004 w 21052572"/>
              <a:gd name="connsiteY2460" fmla="*/ 3720727 h 8402012"/>
              <a:gd name="connsiteX2461" fmla="*/ 14525898 w 21052572"/>
              <a:gd name="connsiteY2461" fmla="*/ 3752794 h 8402012"/>
              <a:gd name="connsiteX2462" fmla="*/ 14404391 w 21052572"/>
              <a:gd name="connsiteY2462" fmla="*/ 3783788 h 8402012"/>
              <a:gd name="connsiteX2463" fmla="*/ 14276432 w 21052572"/>
              <a:gd name="connsiteY2463" fmla="*/ 3765618 h 8402012"/>
              <a:gd name="connsiteX2464" fmla="*/ 14166753 w 21052572"/>
              <a:gd name="connsiteY2464" fmla="*/ 3733553 h 8402012"/>
              <a:gd name="connsiteX2465" fmla="*/ 14456004 w 21052572"/>
              <a:gd name="connsiteY2465" fmla="*/ 3720727 h 8402012"/>
              <a:gd name="connsiteX2466" fmla="*/ 10937934 w 21052572"/>
              <a:gd name="connsiteY2466" fmla="*/ 3720725 h 8402012"/>
              <a:gd name="connsiteX2467" fmla="*/ 10937934 w 21052572"/>
              <a:gd name="connsiteY2467" fmla="*/ 3752649 h 8402012"/>
              <a:gd name="connsiteX2468" fmla="*/ 10867899 w 21052572"/>
              <a:gd name="connsiteY2468" fmla="*/ 3739877 h 8402012"/>
              <a:gd name="connsiteX2469" fmla="*/ 10937934 w 21052572"/>
              <a:gd name="connsiteY2469" fmla="*/ 3720725 h 8402012"/>
              <a:gd name="connsiteX2470" fmla="*/ 11603274 w 21052572"/>
              <a:gd name="connsiteY2470" fmla="*/ 3718975 h 8402012"/>
              <a:gd name="connsiteX2471" fmla="*/ 11611039 w 21052572"/>
              <a:gd name="connsiteY2471" fmla="*/ 3724092 h 8402012"/>
              <a:gd name="connsiteX2472" fmla="*/ 11605052 w 21052572"/>
              <a:gd name="connsiteY2472" fmla="*/ 3728908 h 8402012"/>
              <a:gd name="connsiteX2473" fmla="*/ 11600859 w 21052572"/>
              <a:gd name="connsiteY2473" fmla="*/ 3739025 h 8402012"/>
              <a:gd name="connsiteX2474" fmla="*/ 11600964 w 21052572"/>
              <a:gd name="connsiteY2474" fmla="*/ 3739320 h 8402012"/>
              <a:gd name="connsiteX2475" fmla="*/ 11588335 w 21052572"/>
              <a:gd name="connsiteY2475" fmla="*/ 3785980 h 8402012"/>
              <a:gd name="connsiteX2476" fmla="*/ 11594322 w 21052572"/>
              <a:gd name="connsiteY2476" fmla="*/ 3720727 h 8402012"/>
              <a:gd name="connsiteX2477" fmla="*/ 11598706 w 21052572"/>
              <a:gd name="connsiteY2477" fmla="*/ 3733000 h 8402012"/>
              <a:gd name="connsiteX2478" fmla="*/ 11598316 w 21052572"/>
              <a:gd name="connsiteY2478" fmla="*/ 3721684 h 8402012"/>
              <a:gd name="connsiteX2479" fmla="*/ 11603274 w 21052572"/>
              <a:gd name="connsiteY2479" fmla="*/ 3718975 h 8402012"/>
              <a:gd name="connsiteX2480" fmla="*/ 20432176 w 21052572"/>
              <a:gd name="connsiteY2480" fmla="*/ 3697181 h 8402012"/>
              <a:gd name="connsiteX2481" fmla="*/ 20450620 w 21052572"/>
              <a:gd name="connsiteY2481" fmla="*/ 3706811 h 8402012"/>
              <a:gd name="connsiteX2482" fmla="*/ 20444472 w 21052572"/>
              <a:gd name="connsiteY2482" fmla="*/ 3719654 h 8402012"/>
              <a:gd name="connsiteX2483" fmla="*/ 20413728 w 21052572"/>
              <a:gd name="connsiteY2483" fmla="*/ 3706811 h 8402012"/>
              <a:gd name="connsiteX2484" fmla="*/ 20432176 w 21052572"/>
              <a:gd name="connsiteY2484" fmla="*/ 3697181 h 8402012"/>
              <a:gd name="connsiteX2485" fmla="*/ 19753880 w 21052572"/>
              <a:gd name="connsiteY2485" fmla="*/ 3689422 h 8402012"/>
              <a:gd name="connsiteX2486" fmla="*/ 19716988 w 21052572"/>
              <a:gd name="connsiteY2486" fmla="*/ 3722488 h 8402012"/>
              <a:gd name="connsiteX2487" fmla="*/ 19753880 w 21052572"/>
              <a:gd name="connsiteY2487" fmla="*/ 3689422 h 8402012"/>
              <a:gd name="connsiteX2488" fmla="*/ 19265724 w 21052572"/>
              <a:gd name="connsiteY2488" fmla="*/ 3687553 h 8402012"/>
              <a:gd name="connsiteX2489" fmla="*/ 19243016 w 21052572"/>
              <a:gd name="connsiteY2489" fmla="*/ 3719655 h 8402012"/>
              <a:gd name="connsiteX2490" fmla="*/ 19265724 w 21052572"/>
              <a:gd name="connsiteY2490" fmla="*/ 3687553 h 8402012"/>
              <a:gd name="connsiteX2491" fmla="*/ 17076872 w 21052572"/>
              <a:gd name="connsiteY2491" fmla="*/ 3687553 h 8402012"/>
              <a:gd name="connsiteX2492" fmla="*/ 17076872 w 21052572"/>
              <a:gd name="connsiteY2492" fmla="*/ 3777274 h 8402012"/>
              <a:gd name="connsiteX2493" fmla="*/ 17102368 w 21052572"/>
              <a:gd name="connsiteY2493" fmla="*/ 3694039 h 8402012"/>
              <a:gd name="connsiteX2494" fmla="*/ 17146988 w 21052572"/>
              <a:gd name="connsiteY2494" fmla="*/ 3732953 h 8402012"/>
              <a:gd name="connsiteX2495" fmla="*/ 17127864 w 21052572"/>
              <a:gd name="connsiteY2495" fmla="*/ 3771870 h 8402012"/>
              <a:gd name="connsiteX2496" fmla="*/ 17121492 w 21052572"/>
              <a:gd name="connsiteY2496" fmla="*/ 3809704 h 8402012"/>
              <a:gd name="connsiteX2497" fmla="*/ 16963200 w 21052572"/>
              <a:gd name="connsiteY2497" fmla="*/ 3765385 h 8402012"/>
              <a:gd name="connsiteX2498" fmla="*/ 17038628 w 21052572"/>
              <a:gd name="connsiteY2498" fmla="*/ 3758899 h 8402012"/>
              <a:gd name="connsiteX2499" fmla="*/ 17076872 w 21052572"/>
              <a:gd name="connsiteY2499" fmla="*/ 3687553 h 8402012"/>
              <a:gd name="connsiteX2500" fmla="*/ 10161226 w 21052572"/>
              <a:gd name="connsiteY2500" fmla="*/ 3683566 h 8402012"/>
              <a:gd name="connsiteX2501" fmla="*/ 10051604 w 21052572"/>
              <a:gd name="connsiteY2501" fmla="*/ 3709359 h 8402012"/>
              <a:gd name="connsiteX2502" fmla="*/ 10148330 w 21052572"/>
              <a:gd name="connsiteY2502" fmla="*/ 3754495 h 8402012"/>
              <a:gd name="connsiteX2503" fmla="*/ 10161226 w 21052572"/>
              <a:gd name="connsiteY2503" fmla="*/ 3683566 h 8402012"/>
              <a:gd name="connsiteX2504" fmla="*/ 20091428 w 21052572"/>
              <a:gd name="connsiteY2504" fmla="*/ 3678070 h 8402012"/>
              <a:gd name="connsiteX2505" fmla="*/ 20135996 w 21052572"/>
              <a:gd name="connsiteY2505" fmla="*/ 3724364 h 8402012"/>
              <a:gd name="connsiteX2506" fmla="*/ 20091428 w 21052572"/>
              <a:gd name="connsiteY2506" fmla="*/ 3678070 h 8402012"/>
              <a:gd name="connsiteX2507" fmla="*/ 20394256 w 21052572"/>
              <a:gd name="connsiteY2507" fmla="*/ 3668739 h 8402012"/>
              <a:gd name="connsiteX2508" fmla="*/ 20412704 w 21052572"/>
              <a:gd name="connsiteY2508" fmla="*/ 3678371 h 8402012"/>
              <a:gd name="connsiteX2509" fmla="*/ 20400408 w 21052572"/>
              <a:gd name="connsiteY2509" fmla="*/ 3691213 h 8402012"/>
              <a:gd name="connsiteX2510" fmla="*/ 20375812 w 21052572"/>
              <a:gd name="connsiteY2510" fmla="*/ 3678371 h 8402012"/>
              <a:gd name="connsiteX2511" fmla="*/ 20394256 w 21052572"/>
              <a:gd name="connsiteY2511" fmla="*/ 3668739 h 8402012"/>
              <a:gd name="connsiteX2512" fmla="*/ 14038279 w 21052572"/>
              <a:gd name="connsiteY2512" fmla="*/ 3659114 h 8402012"/>
              <a:gd name="connsiteX2513" fmla="*/ 14146722 w 21052572"/>
              <a:gd name="connsiteY2513" fmla="*/ 3724339 h 8402012"/>
              <a:gd name="connsiteX2514" fmla="*/ 14133838 w 21052572"/>
              <a:gd name="connsiteY2514" fmla="*/ 3776516 h 8402012"/>
              <a:gd name="connsiteX2515" fmla="*/ 14102701 w 21052572"/>
              <a:gd name="connsiteY2515" fmla="*/ 3776516 h 8402012"/>
              <a:gd name="connsiteX2516" fmla="*/ 14038279 w 21052572"/>
              <a:gd name="connsiteY2516" fmla="*/ 3769997 h 8402012"/>
              <a:gd name="connsiteX2517" fmla="*/ 13904067 w 21052572"/>
              <a:gd name="connsiteY2517" fmla="*/ 3756951 h 8402012"/>
              <a:gd name="connsiteX2518" fmla="*/ 13621685 w 21052572"/>
              <a:gd name="connsiteY2518" fmla="*/ 3737382 h 8402012"/>
              <a:gd name="connsiteX2519" fmla="*/ 13878298 w 21052572"/>
              <a:gd name="connsiteY2519" fmla="*/ 3704770 h 8402012"/>
              <a:gd name="connsiteX2520" fmla="*/ 14018952 w 21052572"/>
              <a:gd name="connsiteY2520" fmla="*/ 3698248 h 8402012"/>
              <a:gd name="connsiteX2521" fmla="*/ 14064048 w 21052572"/>
              <a:gd name="connsiteY2521" fmla="*/ 3704770 h 8402012"/>
              <a:gd name="connsiteX2522" fmla="*/ 14038279 w 21052572"/>
              <a:gd name="connsiteY2522" fmla="*/ 3691726 h 8402012"/>
              <a:gd name="connsiteX2523" fmla="*/ 14038279 w 21052572"/>
              <a:gd name="connsiteY2523" fmla="*/ 3659114 h 8402012"/>
              <a:gd name="connsiteX2524" fmla="*/ 15905100 w 21052572"/>
              <a:gd name="connsiteY2524" fmla="*/ 3659108 h 8402012"/>
              <a:gd name="connsiteX2525" fmla="*/ 15905100 w 21052572"/>
              <a:gd name="connsiteY2525" fmla="*/ 3691214 h 8402012"/>
              <a:gd name="connsiteX2526" fmla="*/ 15905100 w 21052572"/>
              <a:gd name="connsiteY2526" fmla="*/ 3659108 h 8402012"/>
              <a:gd name="connsiteX2527" fmla="*/ 14165755 w 21052572"/>
              <a:gd name="connsiteY2527" fmla="*/ 3659108 h 8402012"/>
              <a:gd name="connsiteX2528" fmla="*/ 14147793 w 21052572"/>
              <a:gd name="connsiteY2528" fmla="*/ 3691214 h 8402012"/>
              <a:gd name="connsiteX2529" fmla="*/ 14165755 w 21052572"/>
              <a:gd name="connsiteY2529" fmla="*/ 3659108 h 8402012"/>
              <a:gd name="connsiteX2530" fmla="*/ 13602725 w 21052572"/>
              <a:gd name="connsiteY2530" fmla="*/ 3659108 h 8402012"/>
              <a:gd name="connsiteX2531" fmla="*/ 13620687 w 21052572"/>
              <a:gd name="connsiteY2531" fmla="*/ 3691214 h 8402012"/>
              <a:gd name="connsiteX2532" fmla="*/ 13602725 w 21052572"/>
              <a:gd name="connsiteY2532" fmla="*/ 3659108 h 8402012"/>
              <a:gd name="connsiteX2533" fmla="*/ 19995636 w 21052572"/>
              <a:gd name="connsiteY2533" fmla="*/ 3659107 h 8402012"/>
              <a:gd name="connsiteX2534" fmla="*/ 19977672 w 21052572"/>
              <a:gd name="connsiteY2534" fmla="*/ 3691213 h 8402012"/>
              <a:gd name="connsiteX2535" fmla="*/ 19995636 w 21052572"/>
              <a:gd name="connsiteY2535" fmla="*/ 3659107 h 8402012"/>
              <a:gd name="connsiteX2536" fmla="*/ 19227768 w 21052572"/>
              <a:gd name="connsiteY2536" fmla="*/ 3656244 h 8402012"/>
              <a:gd name="connsiteX2537" fmla="*/ 19190876 w 21052572"/>
              <a:gd name="connsiteY2537" fmla="*/ 3689312 h 8402012"/>
              <a:gd name="connsiteX2538" fmla="*/ 19227768 w 21052572"/>
              <a:gd name="connsiteY2538" fmla="*/ 3656244 h 8402012"/>
              <a:gd name="connsiteX2539" fmla="*/ 10199917 w 21052572"/>
              <a:gd name="connsiteY2539" fmla="*/ 3651326 h 8402012"/>
              <a:gd name="connsiteX2540" fmla="*/ 10187020 w 21052572"/>
              <a:gd name="connsiteY2540" fmla="*/ 3722252 h 8402012"/>
              <a:gd name="connsiteX2541" fmla="*/ 10237532 w 21052572"/>
              <a:gd name="connsiteY2541" fmla="*/ 3722252 h 8402012"/>
              <a:gd name="connsiteX2542" fmla="*/ 10256877 w 21052572"/>
              <a:gd name="connsiteY2542" fmla="*/ 3651326 h 8402012"/>
              <a:gd name="connsiteX2543" fmla="*/ 10199917 w 21052572"/>
              <a:gd name="connsiteY2543" fmla="*/ 3651326 h 8402012"/>
              <a:gd name="connsiteX2544" fmla="*/ 17125368 w 21052572"/>
              <a:gd name="connsiteY2544" fmla="*/ 3643141 h 8402012"/>
              <a:gd name="connsiteX2545" fmla="*/ 17132476 w 21052572"/>
              <a:gd name="connsiteY2545" fmla="*/ 3646135 h 8402012"/>
              <a:gd name="connsiteX2546" fmla="*/ 17124352 w 21052572"/>
              <a:gd name="connsiteY2546" fmla="*/ 3658110 h 8402012"/>
              <a:gd name="connsiteX2547" fmla="*/ 17125368 w 21052572"/>
              <a:gd name="connsiteY2547" fmla="*/ 3643141 h 8402012"/>
              <a:gd name="connsiteX2548" fmla="*/ 20055352 w 21052572"/>
              <a:gd name="connsiteY2548" fmla="*/ 3626594 h 8402012"/>
              <a:gd name="connsiteX2549" fmla="*/ 20071412 w 21052572"/>
              <a:gd name="connsiteY2549" fmla="*/ 3658008 h 8402012"/>
              <a:gd name="connsiteX2550" fmla="*/ 20034548 w 21052572"/>
              <a:gd name="connsiteY2550" fmla="*/ 3644781 h 8402012"/>
              <a:gd name="connsiteX2551" fmla="*/ 20055352 w 21052572"/>
              <a:gd name="connsiteY2551" fmla="*/ 3626594 h 8402012"/>
              <a:gd name="connsiteX2552" fmla="*/ 11255487 w 21052572"/>
              <a:gd name="connsiteY2552" fmla="*/ 3625935 h 8402012"/>
              <a:gd name="connsiteX2553" fmla="*/ 11160382 w 21052572"/>
              <a:gd name="connsiteY2553" fmla="*/ 3690730 h 8402012"/>
              <a:gd name="connsiteX2554" fmla="*/ 10962691 w 21052572"/>
              <a:gd name="connsiteY2554" fmla="*/ 3710169 h 8402012"/>
              <a:gd name="connsiteX2555" fmla="*/ 11255487 w 21052572"/>
              <a:gd name="connsiteY2555" fmla="*/ 3625935 h 8402012"/>
              <a:gd name="connsiteX2556" fmla="*/ 20337892 w 21052572"/>
              <a:gd name="connsiteY2556" fmla="*/ 3625930 h 8402012"/>
              <a:gd name="connsiteX2557" fmla="*/ 20374784 w 21052572"/>
              <a:gd name="connsiteY2557" fmla="*/ 3644376 h 8402012"/>
              <a:gd name="connsiteX2558" fmla="*/ 20337892 w 21052572"/>
              <a:gd name="connsiteY2558" fmla="*/ 3625930 h 8402012"/>
              <a:gd name="connsiteX2559" fmla="*/ 19266712 w 21052572"/>
              <a:gd name="connsiteY2559" fmla="*/ 3625930 h 8402012"/>
              <a:gd name="connsiteX2560" fmla="*/ 19298820 w 21052572"/>
              <a:gd name="connsiteY2560" fmla="*/ 3644376 h 8402012"/>
              <a:gd name="connsiteX2561" fmla="*/ 19266712 w 21052572"/>
              <a:gd name="connsiteY2561" fmla="*/ 3625930 h 8402012"/>
              <a:gd name="connsiteX2562" fmla="*/ 20015080 w 21052572"/>
              <a:gd name="connsiteY2562" fmla="*/ 3603459 h 8402012"/>
              <a:gd name="connsiteX2563" fmla="*/ 20033524 w 21052572"/>
              <a:gd name="connsiteY2563" fmla="*/ 3611141 h 8402012"/>
              <a:gd name="connsiteX2564" fmla="*/ 20027376 w 21052572"/>
              <a:gd name="connsiteY2564" fmla="*/ 3624791 h 8402012"/>
              <a:gd name="connsiteX2565" fmla="*/ 19996632 w 21052572"/>
              <a:gd name="connsiteY2565" fmla="*/ 3611141 h 8402012"/>
              <a:gd name="connsiteX2566" fmla="*/ 20015080 w 21052572"/>
              <a:gd name="connsiteY2566" fmla="*/ 3603459 h 8402012"/>
              <a:gd name="connsiteX2567" fmla="*/ 10429908 w 21052572"/>
              <a:gd name="connsiteY2567" fmla="*/ 3599741 h 8402012"/>
              <a:gd name="connsiteX2568" fmla="*/ 10449253 w 21052572"/>
              <a:gd name="connsiteY2568" fmla="*/ 3625537 h 8402012"/>
              <a:gd name="connsiteX2569" fmla="*/ 10429908 w 21052572"/>
              <a:gd name="connsiteY2569" fmla="*/ 3599741 h 8402012"/>
              <a:gd name="connsiteX2570" fmla="*/ 10295567 w 21052572"/>
              <a:gd name="connsiteY2570" fmla="*/ 3599741 h 8402012"/>
              <a:gd name="connsiteX2571" fmla="*/ 10334257 w 21052572"/>
              <a:gd name="connsiteY2571" fmla="*/ 3625537 h 8402012"/>
              <a:gd name="connsiteX2572" fmla="*/ 10295567 w 21052572"/>
              <a:gd name="connsiteY2572" fmla="*/ 3599741 h 8402012"/>
              <a:gd name="connsiteX2573" fmla="*/ 682360 w 21052572"/>
              <a:gd name="connsiteY2573" fmla="*/ 3597489 h 8402012"/>
              <a:gd name="connsiteX2574" fmla="*/ 738187 w 21052572"/>
              <a:gd name="connsiteY2574" fmla="*/ 3610716 h 8402012"/>
              <a:gd name="connsiteX2575" fmla="*/ 682360 w 21052572"/>
              <a:gd name="connsiteY2575" fmla="*/ 3597489 h 8402012"/>
              <a:gd name="connsiteX2576" fmla="*/ 15696664 w 21052572"/>
              <a:gd name="connsiteY2576" fmla="*/ 3597488 h 8402012"/>
              <a:gd name="connsiteX2577" fmla="*/ 15678218 w 21052572"/>
              <a:gd name="connsiteY2577" fmla="*/ 3653332 h 8402012"/>
              <a:gd name="connsiteX2578" fmla="*/ 15659770 w 21052572"/>
              <a:gd name="connsiteY2578" fmla="*/ 3616107 h 8402012"/>
              <a:gd name="connsiteX2579" fmla="*/ 15696664 w 21052572"/>
              <a:gd name="connsiteY2579" fmla="*/ 3597488 h 8402012"/>
              <a:gd name="connsiteX2580" fmla="*/ 19958664 w 21052572"/>
              <a:gd name="connsiteY2580" fmla="*/ 3582900 h 8402012"/>
              <a:gd name="connsiteX2581" fmla="*/ 19957744 w 21052572"/>
              <a:gd name="connsiteY2581" fmla="*/ 3586488 h 8402012"/>
              <a:gd name="connsiteX2582" fmla="*/ 19956464 w 21052572"/>
              <a:gd name="connsiteY2582" fmla="*/ 3591463 h 8402012"/>
              <a:gd name="connsiteX2583" fmla="*/ 19959512 w 21052572"/>
              <a:gd name="connsiteY2583" fmla="*/ 3579607 h 8402012"/>
              <a:gd name="connsiteX2584" fmla="*/ 19958896 w 21052572"/>
              <a:gd name="connsiteY2584" fmla="*/ 3582000 h 8402012"/>
              <a:gd name="connsiteX2585" fmla="*/ 19958664 w 21052572"/>
              <a:gd name="connsiteY2585" fmla="*/ 3582900 h 8402012"/>
              <a:gd name="connsiteX2586" fmla="*/ 19972936 w 21052572"/>
              <a:gd name="connsiteY2586" fmla="*/ 3574315 h 8402012"/>
              <a:gd name="connsiteX2587" fmla="*/ 20000236 w 21052572"/>
              <a:gd name="connsiteY2587" fmla="*/ 3580635 h 8402012"/>
              <a:gd name="connsiteX2588" fmla="*/ 19972936 w 21052572"/>
              <a:gd name="connsiteY2588" fmla="*/ 3574315 h 8402012"/>
              <a:gd name="connsiteX2589" fmla="*/ 20260964 w 21052572"/>
              <a:gd name="connsiteY2589" fmla="*/ 3569051 h 8402012"/>
              <a:gd name="connsiteX2590" fmla="*/ 20247840 w 21052572"/>
              <a:gd name="connsiteY2590" fmla="*/ 3601124 h 8402012"/>
              <a:gd name="connsiteX2591" fmla="*/ 20260964 w 21052572"/>
              <a:gd name="connsiteY2591" fmla="*/ 3569051 h 8402012"/>
              <a:gd name="connsiteX2592" fmla="*/ 11334144 w 21052572"/>
              <a:gd name="connsiteY2592" fmla="*/ 3569049 h 8402012"/>
              <a:gd name="connsiteX2593" fmla="*/ 11340766 w 21052572"/>
              <a:gd name="connsiteY2593" fmla="*/ 3624876 h 8402012"/>
              <a:gd name="connsiteX2594" fmla="*/ 11261297 w 21052572"/>
              <a:gd name="connsiteY2594" fmla="*/ 3624876 h 8402012"/>
              <a:gd name="connsiteX2595" fmla="*/ 11294409 w 21052572"/>
              <a:gd name="connsiteY2595" fmla="*/ 3599594 h 8402012"/>
              <a:gd name="connsiteX2596" fmla="*/ 11334144 w 21052572"/>
              <a:gd name="connsiteY2596" fmla="*/ 3569049 h 8402012"/>
              <a:gd name="connsiteX2597" fmla="*/ 12290792 w 21052572"/>
              <a:gd name="connsiteY2597" fmla="*/ 3566250 h 8402012"/>
              <a:gd name="connsiteX2598" fmla="*/ 12329787 w 21052572"/>
              <a:gd name="connsiteY2598" fmla="*/ 3569645 h 8402012"/>
              <a:gd name="connsiteX2599" fmla="*/ 12336154 w 21052572"/>
              <a:gd name="connsiteY2599" fmla="*/ 3581593 h 8402012"/>
              <a:gd name="connsiteX2600" fmla="*/ 12266122 w 21052572"/>
              <a:gd name="connsiteY2600" fmla="*/ 3601144 h 8402012"/>
              <a:gd name="connsiteX2601" fmla="*/ 12290792 w 21052572"/>
              <a:gd name="connsiteY2601" fmla="*/ 3566250 h 8402012"/>
              <a:gd name="connsiteX2602" fmla="*/ 16472248 w 21052572"/>
              <a:gd name="connsiteY2602" fmla="*/ 3566116 h 8402012"/>
              <a:gd name="connsiteX2603" fmla="*/ 16507150 w 21052572"/>
              <a:gd name="connsiteY2603" fmla="*/ 3569482 h 8402012"/>
              <a:gd name="connsiteX2604" fmla="*/ 16451306 w 21052572"/>
              <a:gd name="connsiteY2604" fmla="*/ 3600720 h 8402012"/>
              <a:gd name="connsiteX2605" fmla="*/ 16472248 w 21052572"/>
              <a:gd name="connsiteY2605" fmla="*/ 3566116 h 8402012"/>
              <a:gd name="connsiteX2606" fmla="*/ 11415205 w 21052572"/>
              <a:gd name="connsiteY2606" fmla="*/ 3566116 h 8402012"/>
              <a:gd name="connsiteX2607" fmla="*/ 11449832 w 21052572"/>
              <a:gd name="connsiteY2607" fmla="*/ 3569483 h 8402012"/>
              <a:gd name="connsiteX2608" fmla="*/ 11394007 w 21052572"/>
              <a:gd name="connsiteY2608" fmla="*/ 3600721 h 8402012"/>
              <a:gd name="connsiteX2609" fmla="*/ 11415205 w 21052572"/>
              <a:gd name="connsiteY2609" fmla="*/ 3566116 h 8402012"/>
              <a:gd name="connsiteX2610" fmla="*/ 10389337 w 21052572"/>
              <a:gd name="connsiteY2610" fmla="*/ 3565219 h 8402012"/>
              <a:gd name="connsiteX2611" fmla="*/ 10353603 w 21052572"/>
              <a:gd name="connsiteY2611" fmla="*/ 3568578 h 8402012"/>
              <a:gd name="connsiteX2612" fmla="*/ 10410563 w 21052572"/>
              <a:gd name="connsiteY2612" fmla="*/ 3599741 h 8402012"/>
              <a:gd name="connsiteX2613" fmla="*/ 10389337 w 21052572"/>
              <a:gd name="connsiteY2613" fmla="*/ 3565219 h 8402012"/>
              <a:gd name="connsiteX2614" fmla="*/ 12158264 w 21052572"/>
              <a:gd name="connsiteY2614" fmla="*/ 3564306 h 8402012"/>
              <a:gd name="connsiteX2615" fmla="*/ 12241343 w 21052572"/>
              <a:gd name="connsiteY2615" fmla="*/ 3613971 h 8402012"/>
              <a:gd name="connsiteX2616" fmla="*/ 12022670 w 21052572"/>
              <a:gd name="connsiteY2616" fmla="*/ 3659432 h 8402012"/>
              <a:gd name="connsiteX2617" fmla="*/ 11886942 w 21052572"/>
              <a:gd name="connsiteY2617" fmla="*/ 3652937 h 8402012"/>
              <a:gd name="connsiteX2618" fmla="*/ 12086225 w 21052572"/>
              <a:gd name="connsiteY2618" fmla="*/ 3569581 h 8402012"/>
              <a:gd name="connsiteX2619" fmla="*/ 12126822 w 21052572"/>
              <a:gd name="connsiteY2619" fmla="*/ 3564794 h 8402012"/>
              <a:gd name="connsiteX2620" fmla="*/ 12158264 w 21052572"/>
              <a:gd name="connsiteY2620" fmla="*/ 3564306 h 8402012"/>
              <a:gd name="connsiteX2621" fmla="*/ 12341457 w 21052572"/>
              <a:gd name="connsiteY2621" fmla="*/ 3557009 h 8402012"/>
              <a:gd name="connsiteX2622" fmla="*/ 12347116 w 21052572"/>
              <a:gd name="connsiteY2622" fmla="*/ 3564273 h 8402012"/>
              <a:gd name="connsiteX2623" fmla="*/ 12350438 w 21052572"/>
              <a:gd name="connsiteY2623" fmla="*/ 3568538 h 8402012"/>
              <a:gd name="connsiteX2624" fmla="*/ 12332476 w 21052572"/>
              <a:gd name="connsiteY2624" fmla="*/ 3568538 h 8402012"/>
              <a:gd name="connsiteX2625" fmla="*/ 12338650 w 21052572"/>
              <a:gd name="connsiteY2625" fmla="*/ 3559027 h 8402012"/>
              <a:gd name="connsiteX2626" fmla="*/ 12340249 w 21052572"/>
              <a:gd name="connsiteY2626" fmla="*/ 3557877 h 8402012"/>
              <a:gd name="connsiteX2627" fmla="*/ 10468598 w 21052572"/>
              <a:gd name="connsiteY2627" fmla="*/ 3536339 h 8402012"/>
              <a:gd name="connsiteX2628" fmla="*/ 10429908 w 21052572"/>
              <a:gd name="connsiteY2628" fmla="*/ 3568578 h 8402012"/>
              <a:gd name="connsiteX2629" fmla="*/ 10468598 w 21052572"/>
              <a:gd name="connsiteY2629" fmla="*/ 3536339 h 8402012"/>
              <a:gd name="connsiteX2630" fmla="*/ 15464444 w 21052572"/>
              <a:gd name="connsiteY2630" fmla="*/ 3535873 h 8402012"/>
              <a:gd name="connsiteX2631" fmla="*/ 15446482 w 21052572"/>
              <a:gd name="connsiteY2631" fmla="*/ 3567978 h 8402012"/>
              <a:gd name="connsiteX2632" fmla="*/ 15464444 w 21052572"/>
              <a:gd name="connsiteY2632" fmla="*/ 3535873 h 8402012"/>
              <a:gd name="connsiteX2633" fmla="*/ 12497286 w 21052572"/>
              <a:gd name="connsiteY2633" fmla="*/ 3535873 h 8402012"/>
              <a:gd name="connsiteX2634" fmla="*/ 12375135 w 21052572"/>
              <a:gd name="connsiteY2634" fmla="*/ 3567978 h 8402012"/>
              <a:gd name="connsiteX2635" fmla="*/ 12497286 w 21052572"/>
              <a:gd name="connsiteY2635" fmla="*/ 3535873 h 8402012"/>
              <a:gd name="connsiteX2636" fmla="*/ 18583192 w 21052572"/>
              <a:gd name="connsiteY2636" fmla="*/ 3535872 h 8402012"/>
              <a:gd name="connsiteX2637" fmla="*/ 18565232 w 21052572"/>
              <a:gd name="connsiteY2637" fmla="*/ 3567978 h 8402012"/>
              <a:gd name="connsiteX2638" fmla="*/ 18583192 w 21052572"/>
              <a:gd name="connsiteY2638" fmla="*/ 3535872 h 8402012"/>
              <a:gd name="connsiteX2639" fmla="*/ 16827728 w 21052572"/>
              <a:gd name="connsiteY2639" fmla="*/ 3532831 h 8402012"/>
              <a:gd name="connsiteX2640" fmla="*/ 16862632 w 21052572"/>
              <a:gd name="connsiteY2640" fmla="*/ 3536015 h 8402012"/>
              <a:gd name="connsiteX2641" fmla="*/ 16806788 w 21052572"/>
              <a:gd name="connsiteY2641" fmla="*/ 3567848 h 8402012"/>
              <a:gd name="connsiteX2642" fmla="*/ 16827728 w 21052572"/>
              <a:gd name="connsiteY2642" fmla="*/ 3532831 h 8402012"/>
              <a:gd name="connsiteX2643" fmla="*/ 20171004 w 21052572"/>
              <a:gd name="connsiteY2643" fmla="*/ 3512172 h 8402012"/>
              <a:gd name="connsiteX2644" fmla="*/ 20153044 w 21052572"/>
              <a:gd name="connsiteY2644" fmla="*/ 3539472 h 8402012"/>
              <a:gd name="connsiteX2645" fmla="*/ 20171004 w 21052572"/>
              <a:gd name="connsiteY2645" fmla="*/ 3512172 h 8402012"/>
              <a:gd name="connsiteX2646" fmla="*/ 16767872 w 21052572"/>
              <a:gd name="connsiteY2646" fmla="*/ 3512172 h 8402012"/>
              <a:gd name="connsiteX2647" fmla="*/ 16749910 w 21052572"/>
              <a:gd name="connsiteY2647" fmla="*/ 3539472 h 8402012"/>
              <a:gd name="connsiteX2648" fmla="*/ 16767872 w 21052572"/>
              <a:gd name="connsiteY2648" fmla="*/ 3512172 h 8402012"/>
              <a:gd name="connsiteX2649" fmla="*/ 15320598 w 21052572"/>
              <a:gd name="connsiteY2649" fmla="*/ 3512171 h 8402012"/>
              <a:gd name="connsiteX2650" fmla="*/ 15341072 w 21052572"/>
              <a:gd name="connsiteY2650" fmla="*/ 3568014 h 8402012"/>
              <a:gd name="connsiteX2651" fmla="*/ 15320598 w 21052572"/>
              <a:gd name="connsiteY2651" fmla="*/ 3512171 h 8402012"/>
              <a:gd name="connsiteX2652" fmla="*/ 11315420 w 21052572"/>
              <a:gd name="connsiteY2652" fmla="*/ 3478996 h 8402012"/>
              <a:gd name="connsiteX2653" fmla="*/ 11308998 w 21052572"/>
              <a:gd name="connsiteY2653" fmla="*/ 3567989 h 8402012"/>
              <a:gd name="connsiteX2654" fmla="*/ 11315420 w 21052572"/>
              <a:gd name="connsiteY2654" fmla="*/ 3478996 h 8402012"/>
              <a:gd name="connsiteX2655" fmla="*/ 12773269 w 21052572"/>
              <a:gd name="connsiteY2655" fmla="*/ 3478995 h 8402012"/>
              <a:gd name="connsiteX2656" fmla="*/ 12791231 w 21052572"/>
              <a:gd name="connsiteY2656" fmla="*/ 3511099 h 8402012"/>
              <a:gd name="connsiteX2657" fmla="*/ 12773269 w 21052572"/>
              <a:gd name="connsiteY2657" fmla="*/ 3478995 h 8402012"/>
              <a:gd name="connsiteX2658" fmla="*/ 18265632 w 21052572"/>
              <a:gd name="connsiteY2658" fmla="*/ 3478994 h 8402012"/>
              <a:gd name="connsiteX2659" fmla="*/ 18247672 w 21052572"/>
              <a:gd name="connsiteY2659" fmla="*/ 3511099 h 8402012"/>
              <a:gd name="connsiteX2660" fmla="*/ 18265632 w 21052572"/>
              <a:gd name="connsiteY2660" fmla="*/ 3478994 h 8402012"/>
              <a:gd name="connsiteX2661" fmla="*/ 16489224 w 21052572"/>
              <a:gd name="connsiteY2661" fmla="*/ 3478994 h 8402012"/>
              <a:gd name="connsiteX2662" fmla="*/ 16507186 w 21052572"/>
              <a:gd name="connsiteY2662" fmla="*/ 3511099 h 8402012"/>
              <a:gd name="connsiteX2663" fmla="*/ 16489224 w 21052572"/>
              <a:gd name="connsiteY2663" fmla="*/ 3478994 h 8402012"/>
              <a:gd name="connsiteX2664" fmla="*/ 16444646 w 21052572"/>
              <a:gd name="connsiteY2664" fmla="*/ 3478994 h 8402012"/>
              <a:gd name="connsiteX2665" fmla="*/ 16469242 w 21052572"/>
              <a:gd name="connsiteY2665" fmla="*/ 3511099 h 8402012"/>
              <a:gd name="connsiteX2666" fmla="*/ 16432350 w 21052572"/>
              <a:gd name="connsiteY2666" fmla="*/ 3491837 h 8402012"/>
              <a:gd name="connsiteX2667" fmla="*/ 16444646 w 21052572"/>
              <a:gd name="connsiteY2667" fmla="*/ 3478994 h 8402012"/>
              <a:gd name="connsiteX2668" fmla="*/ 10781176 w 21052572"/>
              <a:gd name="connsiteY2668" fmla="*/ 3471639 h 8402012"/>
              <a:gd name="connsiteX2669" fmla="*/ 10785145 w 21052572"/>
              <a:gd name="connsiteY2669" fmla="*/ 3475012 h 8402012"/>
              <a:gd name="connsiteX2670" fmla="*/ 10786650 w 21052572"/>
              <a:gd name="connsiteY2670" fmla="*/ 3476291 h 8402012"/>
              <a:gd name="connsiteX2671" fmla="*/ 15057826 w 21052572"/>
              <a:gd name="connsiteY2671" fmla="*/ 3464774 h 8402012"/>
              <a:gd name="connsiteX2672" fmla="*/ 15104120 w 21052572"/>
              <a:gd name="connsiteY2672" fmla="*/ 3471390 h 8402012"/>
              <a:gd name="connsiteX2673" fmla="*/ 15077666 w 21052572"/>
              <a:gd name="connsiteY2673" fmla="*/ 3511070 h 8402012"/>
              <a:gd name="connsiteX2674" fmla="*/ 15057826 w 21052572"/>
              <a:gd name="connsiteY2674" fmla="*/ 3464774 h 8402012"/>
              <a:gd name="connsiteX2675" fmla="*/ 10780211 w 21052572"/>
              <a:gd name="connsiteY2675" fmla="*/ 3455674 h 8402012"/>
              <a:gd name="connsiteX2676" fmla="*/ 10781100 w 21052572"/>
              <a:gd name="connsiteY2676" fmla="*/ 3462286 h 8402012"/>
              <a:gd name="connsiteX2677" fmla="*/ 10781176 w 21052572"/>
              <a:gd name="connsiteY2677" fmla="*/ 3471639 h 8402012"/>
              <a:gd name="connsiteX2678" fmla="*/ 10781227 w 21052572"/>
              <a:gd name="connsiteY2678" fmla="*/ 3477854 h 8402012"/>
              <a:gd name="connsiteX2679" fmla="*/ 10777164 w 21052572"/>
              <a:gd name="connsiteY2679" fmla="*/ 3468470 h 8402012"/>
              <a:gd name="connsiteX2680" fmla="*/ 10775940 w 21052572"/>
              <a:gd name="connsiteY2680" fmla="*/ 3467185 h 8402012"/>
              <a:gd name="connsiteX2681" fmla="*/ 10773101 w 21052572"/>
              <a:gd name="connsiteY2681" fmla="*/ 3464205 h 8402012"/>
              <a:gd name="connsiteX2682" fmla="*/ 10780211 w 21052572"/>
              <a:gd name="connsiteY2682" fmla="*/ 3455674 h 8402012"/>
              <a:gd name="connsiteX2683" fmla="*/ 16678674 w 21052572"/>
              <a:gd name="connsiteY2683" fmla="*/ 3448507 h 8402012"/>
              <a:gd name="connsiteX2684" fmla="*/ 16719550 w 21052572"/>
              <a:gd name="connsiteY2684" fmla="*/ 3463798 h 8402012"/>
              <a:gd name="connsiteX2685" fmla="*/ 16706726 w 21052572"/>
              <a:gd name="connsiteY2685" fmla="*/ 3508869 h 8402012"/>
              <a:gd name="connsiteX2686" fmla="*/ 16668256 w 21052572"/>
              <a:gd name="connsiteY2686" fmla="*/ 3534628 h 8402012"/>
              <a:gd name="connsiteX2687" fmla="*/ 16789012 w 21052572"/>
              <a:gd name="connsiteY2687" fmla="*/ 3586137 h 8402012"/>
              <a:gd name="connsiteX2688" fmla="*/ 16917248 w 21052572"/>
              <a:gd name="connsiteY2688" fmla="*/ 3636575 h 8402012"/>
              <a:gd name="connsiteX2689" fmla="*/ 16962132 w 21052572"/>
              <a:gd name="connsiteY2689" fmla="*/ 3739595 h 8402012"/>
              <a:gd name="connsiteX2690" fmla="*/ 16821072 w 21052572"/>
              <a:gd name="connsiteY2690" fmla="*/ 3726719 h 8402012"/>
              <a:gd name="connsiteX2691" fmla="*/ 16642608 w 21052572"/>
              <a:gd name="connsiteY2691" fmla="*/ 3720280 h 8402012"/>
              <a:gd name="connsiteX2692" fmla="*/ 16642608 w 21052572"/>
              <a:gd name="connsiteY2692" fmla="*/ 3655891 h 8402012"/>
              <a:gd name="connsiteX2693" fmla="*/ 16566734 w 21052572"/>
              <a:gd name="connsiteY2693" fmla="*/ 3688091 h 8402012"/>
              <a:gd name="connsiteX2694" fmla="*/ 16597726 w 21052572"/>
              <a:gd name="connsiteY2694" fmla="*/ 3578624 h 8402012"/>
              <a:gd name="connsiteX2695" fmla="*/ 16642608 w 21052572"/>
              <a:gd name="connsiteY2695" fmla="*/ 3476676 h 8402012"/>
              <a:gd name="connsiteX2696" fmla="*/ 16678674 w 21052572"/>
              <a:gd name="connsiteY2696" fmla="*/ 3448507 h 8402012"/>
              <a:gd name="connsiteX2697" fmla="*/ 13075589 w 21052572"/>
              <a:gd name="connsiteY2697" fmla="*/ 3447224 h 8402012"/>
              <a:gd name="connsiteX2698" fmla="*/ 13038697 w 21052572"/>
              <a:gd name="connsiteY2698" fmla="*/ 3477967 h 8402012"/>
              <a:gd name="connsiteX2699" fmla="*/ 13075589 w 21052572"/>
              <a:gd name="connsiteY2699" fmla="*/ 3447224 h 8402012"/>
              <a:gd name="connsiteX2700" fmla="*/ 18583192 w 21052572"/>
              <a:gd name="connsiteY2700" fmla="*/ 3445817 h 8402012"/>
              <a:gd name="connsiteX2701" fmla="*/ 18565232 w 21052572"/>
              <a:gd name="connsiteY2701" fmla="*/ 3477925 h 8402012"/>
              <a:gd name="connsiteX2702" fmla="*/ 18583192 w 21052572"/>
              <a:gd name="connsiteY2702" fmla="*/ 3445817 h 8402012"/>
              <a:gd name="connsiteX2703" fmla="*/ 19033468 w 21052572"/>
              <a:gd name="connsiteY2703" fmla="*/ 3445816 h 8402012"/>
              <a:gd name="connsiteX2704" fmla="*/ 19015508 w 21052572"/>
              <a:gd name="connsiteY2704" fmla="*/ 3477925 h 8402012"/>
              <a:gd name="connsiteX2705" fmla="*/ 19033468 w 21052572"/>
              <a:gd name="connsiteY2705" fmla="*/ 3445816 h 8402012"/>
              <a:gd name="connsiteX2706" fmla="*/ 12959638 w 21052572"/>
              <a:gd name="connsiteY2706" fmla="*/ 3445815 h 8402012"/>
              <a:gd name="connsiteX2707" fmla="*/ 12939163 w 21052572"/>
              <a:gd name="connsiteY2707" fmla="*/ 3511085 h 8402012"/>
              <a:gd name="connsiteX2708" fmla="*/ 12959638 w 21052572"/>
              <a:gd name="connsiteY2708" fmla="*/ 3445815 h 8402012"/>
              <a:gd name="connsiteX2709" fmla="*/ 11394007 w 21052572"/>
              <a:gd name="connsiteY2709" fmla="*/ 3445815 h 8402012"/>
              <a:gd name="connsiteX2710" fmla="*/ 11430899 w 21052572"/>
              <a:gd name="connsiteY2710" fmla="*/ 3445815 h 8402012"/>
              <a:gd name="connsiteX2711" fmla="*/ 11430899 w 21052572"/>
              <a:gd name="connsiteY2711" fmla="*/ 3511085 h 8402012"/>
              <a:gd name="connsiteX2712" fmla="*/ 11394007 w 21052572"/>
              <a:gd name="connsiteY2712" fmla="*/ 3511085 h 8402012"/>
              <a:gd name="connsiteX2713" fmla="*/ 11394007 w 21052572"/>
              <a:gd name="connsiteY2713" fmla="*/ 3445815 h 8402012"/>
              <a:gd name="connsiteX2714" fmla="*/ 20037644 w 21052572"/>
              <a:gd name="connsiteY2714" fmla="*/ 3437353 h 8402012"/>
              <a:gd name="connsiteX2715" fmla="*/ 20128292 w 21052572"/>
              <a:gd name="connsiteY2715" fmla="*/ 3487412 h 8402012"/>
              <a:gd name="connsiteX2716" fmla="*/ 20015588 w 21052572"/>
              <a:gd name="connsiteY2716" fmla="*/ 3461985 h 8402012"/>
              <a:gd name="connsiteX2717" fmla="*/ 20037644 w 21052572"/>
              <a:gd name="connsiteY2717" fmla="*/ 3437353 h 8402012"/>
              <a:gd name="connsiteX2718" fmla="*/ 18401800 w 21052572"/>
              <a:gd name="connsiteY2718" fmla="*/ 3429847 h 8402012"/>
              <a:gd name="connsiteX2719" fmla="*/ 18412464 w 21052572"/>
              <a:gd name="connsiteY2719" fmla="*/ 3432839 h 8402012"/>
              <a:gd name="connsiteX2720" fmla="*/ 18405900 w 21052572"/>
              <a:gd name="connsiteY2720" fmla="*/ 3444815 h 8402012"/>
              <a:gd name="connsiteX2721" fmla="*/ 18401800 w 21052572"/>
              <a:gd name="connsiteY2721" fmla="*/ 3429847 h 8402012"/>
              <a:gd name="connsiteX2722" fmla="*/ 19004928 w 21052572"/>
              <a:gd name="connsiteY2722" fmla="*/ 3414509 h 8402012"/>
              <a:gd name="connsiteX2723" fmla="*/ 18958632 w 21052572"/>
              <a:gd name="connsiteY2723" fmla="*/ 3447576 h 8402012"/>
              <a:gd name="connsiteX2724" fmla="*/ 19004928 w 21052572"/>
              <a:gd name="connsiteY2724" fmla="*/ 3414509 h 8402012"/>
              <a:gd name="connsiteX2725" fmla="*/ 14862471 w 21052572"/>
              <a:gd name="connsiteY2725" fmla="*/ 3414509 h 8402012"/>
              <a:gd name="connsiteX2726" fmla="*/ 14825579 w 21052572"/>
              <a:gd name="connsiteY2726" fmla="*/ 3447576 h 8402012"/>
              <a:gd name="connsiteX2727" fmla="*/ 14862471 w 21052572"/>
              <a:gd name="connsiteY2727" fmla="*/ 3414509 h 8402012"/>
              <a:gd name="connsiteX2728" fmla="*/ 10487943 w 21052572"/>
              <a:gd name="connsiteY2728" fmla="*/ 3413830 h 8402012"/>
              <a:gd name="connsiteX2729" fmla="*/ 10526634 w 21052572"/>
              <a:gd name="connsiteY2729" fmla="*/ 3446069 h 8402012"/>
              <a:gd name="connsiteX2730" fmla="*/ 10487943 w 21052572"/>
              <a:gd name="connsiteY2730" fmla="*/ 3413830 h 8402012"/>
              <a:gd name="connsiteX2731" fmla="*/ 16268100 w 21052572"/>
              <a:gd name="connsiteY2731" fmla="*/ 3412639 h 8402012"/>
              <a:gd name="connsiteX2732" fmla="*/ 16426546 w 21052572"/>
              <a:gd name="connsiteY2732" fmla="*/ 3464475 h 8402012"/>
              <a:gd name="connsiteX2733" fmla="*/ 16357426 w 21052572"/>
              <a:gd name="connsiteY2733" fmla="*/ 3457996 h 8402012"/>
              <a:gd name="connsiteX2734" fmla="*/ 16261718 w 21052572"/>
              <a:gd name="connsiteY2734" fmla="*/ 3432076 h 8402012"/>
              <a:gd name="connsiteX2735" fmla="*/ 16268100 w 21052572"/>
              <a:gd name="connsiteY2735" fmla="*/ 3412639 h 8402012"/>
              <a:gd name="connsiteX2736" fmla="*/ 14906153 w 21052572"/>
              <a:gd name="connsiteY2736" fmla="*/ 3412639 h 8402012"/>
              <a:gd name="connsiteX2737" fmla="*/ 14980935 w 21052572"/>
              <a:gd name="connsiteY2737" fmla="*/ 3432218 h 8402012"/>
              <a:gd name="connsiteX2738" fmla="*/ 14936698 w 21052572"/>
              <a:gd name="connsiteY2738" fmla="*/ 3477909 h 8402012"/>
              <a:gd name="connsiteX2739" fmla="*/ 14906153 w 21052572"/>
              <a:gd name="connsiteY2739" fmla="*/ 3477909 h 8402012"/>
              <a:gd name="connsiteX2740" fmla="*/ 14906153 w 21052572"/>
              <a:gd name="connsiteY2740" fmla="*/ 3412639 h 8402012"/>
              <a:gd name="connsiteX2741" fmla="*/ 10944622 w 21052572"/>
              <a:gd name="connsiteY2741" fmla="*/ 3405079 h 8402012"/>
              <a:gd name="connsiteX2742" fmla="*/ 10949219 w 21052572"/>
              <a:gd name="connsiteY2742" fmla="*/ 3412066 h 8402012"/>
              <a:gd name="connsiteX2743" fmla="*/ 10945985 w 21052572"/>
              <a:gd name="connsiteY2743" fmla="*/ 3418713 h 8402012"/>
              <a:gd name="connsiteX2744" fmla="*/ 10984719 w 21052572"/>
              <a:gd name="connsiteY2744" fmla="*/ 3433376 h 8402012"/>
              <a:gd name="connsiteX2745" fmla="*/ 11012410 w 21052572"/>
              <a:gd name="connsiteY2745" fmla="*/ 3446069 h 8402012"/>
              <a:gd name="connsiteX2746" fmla="*/ 10956189 w 21052572"/>
              <a:gd name="connsiteY2746" fmla="*/ 3410707 h 8402012"/>
              <a:gd name="connsiteX2747" fmla="*/ 11899418 w 21052572"/>
              <a:gd name="connsiteY2747" fmla="*/ 3388176 h 8402012"/>
              <a:gd name="connsiteX2748" fmla="*/ 11880087 w 21052572"/>
              <a:gd name="connsiteY2748" fmla="*/ 3445969 h 8402012"/>
              <a:gd name="connsiteX2749" fmla="*/ 11938080 w 21052572"/>
              <a:gd name="connsiteY2749" fmla="*/ 3445969 h 8402012"/>
              <a:gd name="connsiteX2750" fmla="*/ 11899418 w 21052572"/>
              <a:gd name="connsiteY2750" fmla="*/ 3388176 h 8402012"/>
              <a:gd name="connsiteX2751" fmla="*/ 14697606 w 21052572"/>
              <a:gd name="connsiteY2751" fmla="*/ 3384202 h 8402012"/>
              <a:gd name="connsiteX2752" fmla="*/ 14786590 w 21052572"/>
              <a:gd name="connsiteY2752" fmla="*/ 3436181 h 8402012"/>
              <a:gd name="connsiteX2753" fmla="*/ 14697606 w 21052572"/>
              <a:gd name="connsiteY2753" fmla="*/ 3449453 h 8402012"/>
              <a:gd name="connsiteX2754" fmla="*/ 14697606 w 21052572"/>
              <a:gd name="connsiteY2754" fmla="*/ 3384202 h 8402012"/>
              <a:gd name="connsiteX2755" fmla="*/ 13416739 w 21052572"/>
              <a:gd name="connsiteY2755" fmla="*/ 3384202 h 8402012"/>
              <a:gd name="connsiteX2756" fmla="*/ 13396264 w 21052572"/>
              <a:gd name="connsiteY2756" fmla="*/ 3449453 h 8402012"/>
              <a:gd name="connsiteX2757" fmla="*/ 13416739 w 21052572"/>
              <a:gd name="connsiteY2757" fmla="*/ 3384202 h 8402012"/>
              <a:gd name="connsiteX2758" fmla="*/ 16185882 w 21052572"/>
              <a:gd name="connsiteY2758" fmla="*/ 3384201 h 8402012"/>
              <a:gd name="connsiteX2759" fmla="*/ 16265354 w 21052572"/>
              <a:gd name="connsiteY2759" fmla="*/ 3403001 h 8402012"/>
              <a:gd name="connsiteX2760" fmla="*/ 16185882 w 21052572"/>
              <a:gd name="connsiteY2760" fmla="*/ 3384201 h 8402012"/>
              <a:gd name="connsiteX2761" fmla="*/ 13185628 w 21052572"/>
              <a:gd name="connsiteY2761" fmla="*/ 3384200 h 8402012"/>
              <a:gd name="connsiteX2762" fmla="*/ 13287713 w 21052572"/>
              <a:gd name="connsiteY2762" fmla="*/ 3384200 h 8402012"/>
              <a:gd name="connsiteX2763" fmla="*/ 13337692 w 21052572"/>
              <a:gd name="connsiteY2763" fmla="*/ 3408973 h 8402012"/>
              <a:gd name="connsiteX2764" fmla="*/ 13223910 w 21052572"/>
              <a:gd name="connsiteY2764" fmla="*/ 3447749 h 8402012"/>
              <a:gd name="connsiteX2765" fmla="*/ 13185628 w 21052572"/>
              <a:gd name="connsiteY2765" fmla="*/ 3384200 h 8402012"/>
              <a:gd name="connsiteX2766" fmla="*/ 18925452 w 21052572"/>
              <a:gd name="connsiteY2766" fmla="*/ 3384199 h 8402012"/>
              <a:gd name="connsiteX2767" fmla="*/ 18943412 w 21052572"/>
              <a:gd name="connsiteY2767" fmla="*/ 3416266 h 8402012"/>
              <a:gd name="connsiteX2768" fmla="*/ 18925452 w 21052572"/>
              <a:gd name="connsiteY2768" fmla="*/ 3384199 h 8402012"/>
              <a:gd name="connsiteX2769" fmla="*/ 15723070 w 21052572"/>
              <a:gd name="connsiteY2769" fmla="*/ 3384199 h 8402012"/>
              <a:gd name="connsiteX2770" fmla="*/ 15748754 w 21052572"/>
              <a:gd name="connsiteY2770" fmla="*/ 3416266 h 8402012"/>
              <a:gd name="connsiteX2771" fmla="*/ 15716648 w 21052572"/>
              <a:gd name="connsiteY2771" fmla="*/ 3402996 h 8402012"/>
              <a:gd name="connsiteX2772" fmla="*/ 15723070 w 21052572"/>
              <a:gd name="connsiteY2772" fmla="*/ 3384199 h 8402012"/>
              <a:gd name="connsiteX2773" fmla="*/ 13540111 w 21052572"/>
              <a:gd name="connsiteY2773" fmla="*/ 3384199 h 8402012"/>
              <a:gd name="connsiteX2774" fmla="*/ 13522149 w 21052572"/>
              <a:gd name="connsiteY2774" fmla="*/ 3416266 h 8402012"/>
              <a:gd name="connsiteX2775" fmla="*/ 13540111 w 21052572"/>
              <a:gd name="connsiteY2775" fmla="*/ 3384199 h 8402012"/>
              <a:gd name="connsiteX2776" fmla="*/ 14638347 w 21052572"/>
              <a:gd name="connsiteY2776" fmla="*/ 3382625 h 8402012"/>
              <a:gd name="connsiteX2777" fmla="*/ 14677612 w 21052572"/>
              <a:gd name="connsiteY2777" fmla="*/ 3415667 h 8402012"/>
              <a:gd name="connsiteX2778" fmla="*/ 14621768 w 21052572"/>
              <a:gd name="connsiteY2778" fmla="*/ 3384122 h 8402012"/>
              <a:gd name="connsiteX2779" fmla="*/ 14638347 w 21052572"/>
              <a:gd name="connsiteY2779" fmla="*/ 3382625 h 8402012"/>
              <a:gd name="connsiteX2780" fmla="*/ 17205932 w 21052572"/>
              <a:gd name="connsiteY2780" fmla="*/ 3381122 h 8402012"/>
              <a:gd name="connsiteX2781" fmla="*/ 17224200 w 21052572"/>
              <a:gd name="connsiteY2781" fmla="*/ 3412286 h 8402012"/>
              <a:gd name="connsiteX2782" fmla="*/ 17205932 w 21052572"/>
              <a:gd name="connsiteY2782" fmla="*/ 3381122 h 8402012"/>
              <a:gd name="connsiteX2783" fmla="*/ 13616195 w 21052572"/>
              <a:gd name="connsiteY2783" fmla="*/ 3380910 h 8402012"/>
              <a:gd name="connsiteX2784" fmla="*/ 13668083 w 21052572"/>
              <a:gd name="connsiteY2784" fmla="*/ 3384200 h 8402012"/>
              <a:gd name="connsiteX2785" fmla="*/ 13829151 w 21052572"/>
              <a:gd name="connsiteY2785" fmla="*/ 3384200 h 8402012"/>
              <a:gd name="connsiteX2786" fmla="*/ 13751319 w 21052572"/>
              <a:gd name="connsiteY2786" fmla="*/ 3421061 h 8402012"/>
              <a:gd name="connsiteX2787" fmla="*/ 13583765 w 21052572"/>
              <a:gd name="connsiteY2787" fmla="*/ 3414742 h 8402012"/>
              <a:gd name="connsiteX2788" fmla="*/ 13616195 w 21052572"/>
              <a:gd name="connsiteY2788" fmla="*/ 3380910 h 8402012"/>
              <a:gd name="connsiteX2789" fmla="*/ 11707587 w 21052572"/>
              <a:gd name="connsiteY2789" fmla="*/ 3376606 h 8402012"/>
              <a:gd name="connsiteX2790" fmla="*/ 11810040 w 21052572"/>
              <a:gd name="connsiteY2790" fmla="*/ 3403092 h 8402012"/>
              <a:gd name="connsiteX2791" fmla="*/ 11803636 w 21052572"/>
              <a:gd name="connsiteY2791" fmla="*/ 3423788 h 8402012"/>
              <a:gd name="connsiteX2792" fmla="*/ 11799155 w 21052572"/>
              <a:gd name="connsiteY2792" fmla="*/ 3441749 h 8402012"/>
              <a:gd name="connsiteX2793" fmla="*/ 11800533 w 21052572"/>
              <a:gd name="connsiteY2793" fmla="*/ 3445300 h 8402012"/>
              <a:gd name="connsiteX2794" fmla="*/ 11793969 w 21052572"/>
              <a:gd name="connsiteY2794" fmla="*/ 3463746 h 8402012"/>
              <a:gd name="connsiteX2795" fmla="*/ 11791508 w 21052572"/>
              <a:gd name="connsiteY2795" fmla="*/ 3443763 h 8402012"/>
              <a:gd name="connsiteX2796" fmla="*/ 11791459 w 21052572"/>
              <a:gd name="connsiteY2796" fmla="*/ 3442265 h 8402012"/>
              <a:gd name="connsiteX2797" fmla="*/ 11781988 w 21052572"/>
              <a:gd name="connsiteY2797" fmla="*/ 3430482 h 8402012"/>
              <a:gd name="connsiteX2798" fmla="*/ 11656360 w 21052572"/>
              <a:gd name="connsiteY2798" fmla="*/ 3449452 h 8402012"/>
              <a:gd name="connsiteX2799" fmla="*/ 11662764 w 21052572"/>
              <a:gd name="connsiteY2799" fmla="*/ 3389847 h 8402012"/>
              <a:gd name="connsiteX2800" fmla="*/ 11707587 w 21052572"/>
              <a:gd name="connsiteY2800" fmla="*/ 3376606 h 8402012"/>
              <a:gd name="connsiteX2801" fmla="*/ 14076568 w 21052572"/>
              <a:gd name="connsiteY2801" fmla="*/ 3375332 h 8402012"/>
              <a:gd name="connsiteX2802" fmla="*/ 14132524 w 21052572"/>
              <a:gd name="connsiteY2802" fmla="*/ 3383606 h 8402012"/>
              <a:gd name="connsiteX2803" fmla="*/ 14038782 w 21052572"/>
              <a:gd name="connsiteY2803" fmla="*/ 3415104 h 8402012"/>
              <a:gd name="connsiteX2804" fmla="*/ 14076568 w 21052572"/>
              <a:gd name="connsiteY2804" fmla="*/ 3375332 h 8402012"/>
              <a:gd name="connsiteX2805" fmla="*/ 12091787 w 21052572"/>
              <a:gd name="connsiteY2805" fmla="*/ 3374676 h 8402012"/>
              <a:gd name="connsiteX2806" fmla="*/ 12034734 w 21052572"/>
              <a:gd name="connsiteY2806" fmla="*/ 3382825 h 8402012"/>
              <a:gd name="connsiteX2807" fmla="*/ 12130314 w 21052572"/>
              <a:gd name="connsiteY2807" fmla="*/ 3413862 h 8402012"/>
              <a:gd name="connsiteX2808" fmla="*/ 12091787 w 21052572"/>
              <a:gd name="connsiteY2808" fmla="*/ 3374676 h 8402012"/>
              <a:gd name="connsiteX2809" fmla="*/ 11808108 w 21052572"/>
              <a:gd name="connsiteY2809" fmla="*/ 3373457 h 8402012"/>
              <a:gd name="connsiteX2810" fmla="*/ 11814844 w 21052572"/>
              <a:gd name="connsiteY2810" fmla="*/ 3383891 h 8402012"/>
              <a:gd name="connsiteX2811" fmla="*/ 11796882 w 21052572"/>
              <a:gd name="connsiteY2811" fmla="*/ 3383891 h 8402012"/>
              <a:gd name="connsiteX2812" fmla="*/ 11808108 w 21052572"/>
              <a:gd name="connsiteY2812" fmla="*/ 3373457 h 8402012"/>
              <a:gd name="connsiteX2813" fmla="*/ 15708808 w 21052572"/>
              <a:gd name="connsiteY2813" fmla="*/ 3368091 h 8402012"/>
              <a:gd name="connsiteX2814" fmla="*/ 15720294 w 21052572"/>
              <a:gd name="connsiteY2814" fmla="*/ 3370213 h 8402012"/>
              <a:gd name="connsiteX2815" fmla="*/ 15707168 w 21052572"/>
              <a:gd name="connsiteY2815" fmla="*/ 3383199 h 8402012"/>
              <a:gd name="connsiteX2816" fmla="*/ 15708808 w 21052572"/>
              <a:gd name="connsiteY2816" fmla="*/ 3368091 h 8402012"/>
              <a:gd name="connsiteX2817" fmla="*/ 14583850 w 21052572"/>
              <a:gd name="connsiteY2817" fmla="*/ 3351018 h 8402012"/>
              <a:gd name="connsiteX2818" fmla="*/ 14601812 w 21052572"/>
              <a:gd name="connsiteY2818" fmla="*/ 3383130 h 8402012"/>
              <a:gd name="connsiteX2819" fmla="*/ 14583850 w 21052572"/>
              <a:gd name="connsiteY2819" fmla="*/ 3351018 h 8402012"/>
              <a:gd name="connsiteX2820" fmla="*/ 14242588 w 21052572"/>
              <a:gd name="connsiteY2820" fmla="*/ 3351018 h 8402012"/>
              <a:gd name="connsiteX2821" fmla="*/ 14260550 w 21052572"/>
              <a:gd name="connsiteY2821" fmla="*/ 3383130 h 8402012"/>
              <a:gd name="connsiteX2822" fmla="*/ 14242588 w 21052572"/>
              <a:gd name="connsiteY2822" fmla="*/ 3351018 h 8402012"/>
              <a:gd name="connsiteX2823" fmla="*/ 12394092 w 21052572"/>
              <a:gd name="connsiteY2823" fmla="*/ 3351018 h 8402012"/>
              <a:gd name="connsiteX2824" fmla="*/ 12430984 w 21052572"/>
              <a:gd name="connsiteY2824" fmla="*/ 3351018 h 8402012"/>
              <a:gd name="connsiteX2825" fmla="*/ 12430984 w 21052572"/>
              <a:gd name="connsiteY2825" fmla="*/ 3383130 h 8402012"/>
              <a:gd name="connsiteX2826" fmla="*/ 12394092 w 21052572"/>
              <a:gd name="connsiteY2826" fmla="*/ 3383130 h 8402012"/>
              <a:gd name="connsiteX2827" fmla="*/ 12394092 w 21052572"/>
              <a:gd name="connsiteY2827" fmla="*/ 3351018 h 8402012"/>
              <a:gd name="connsiteX2828" fmla="*/ 18905496 w 21052572"/>
              <a:gd name="connsiteY2828" fmla="*/ 3351017 h 8402012"/>
              <a:gd name="connsiteX2829" fmla="*/ 18887532 w 21052572"/>
              <a:gd name="connsiteY2829" fmla="*/ 3383128 h 8402012"/>
              <a:gd name="connsiteX2830" fmla="*/ 18905496 w 21052572"/>
              <a:gd name="connsiteY2830" fmla="*/ 3351017 h 8402012"/>
              <a:gd name="connsiteX2831" fmla="*/ 16323334 w 21052572"/>
              <a:gd name="connsiteY2831" fmla="*/ 3351017 h 8402012"/>
              <a:gd name="connsiteX2832" fmla="*/ 16341298 w 21052572"/>
              <a:gd name="connsiteY2832" fmla="*/ 3383128 h 8402012"/>
              <a:gd name="connsiteX2833" fmla="*/ 16323334 w 21052572"/>
              <a:gd name="connsiteY2833" fmla="*/ 3351017 h 8402012"/>
              <a:gd name="connsiteX2834" fmla="*/ 14503274 w 21052572"/>
              <a:gd name="connsiteY2834" fmla="*/ 3351016 h 8402012"/>
              <a:gd name="connsiteX2835" fmla="*/ 14521236 w 21052572"/>
              <a:gd name="connsiteY2835" fmla="*/ 3351016 h 8402012"/>
              <a:gd name="connsiteX2836" fmla="*/ 14521236 w 21052572"/>
              <a:gd name="connsiteY2836" fmla="*/ 3416268 h 8402012"/>
              <a:gd name="connsiteX2837" fmla="*/ 14503274 w 21052572"/>
              <a:gd name="connsiteY2837" fmla="*/ 3416268 h 8402012"/>
              <a:gd name="connsiteX2838" fmla="*/ 14503274 w 21052572"/>
              <a:gd name="connsiteY2838" fmla="*/ 3351016 h 8402012"/>
              <a:gd name="connsiteX2839" fmla="*/ 14394263 w 21052572"/>
              <a:gd name="connsiteY2839" fmla="*/ 3351015 h 8402012"/>
              <a:gd name="connsiteX2840" fmla="*/ 14426372 w 21052572"/>
              <a:gd name="connsiteY2840" fmla="*/ 3351015 h 8402012"/>
              <a:gd name="connsiteX2841" fmla="*/ 14394263 w 21052572"/>
              <a:gd name="connsiteY2841" fmla="*/ 3351015 h 8402012"/>
              <a:gd name="connsiteX2842" fmla="*/ 12480769 w 21052572"/>
              <a:gd name="connsiteY2842" fmla="*/ 3342679 h 8402012"/>
              <a:gd name="connsiteX2843" fmla="*/ 12530439 w 21052572"/>
              <a:gd name="connsiteY2843" fmla="*/ 3348307 h 8402012"/>
              <a:gd name="connsiteX2844" fmla="*/ 12450967 w 21052572"/>
              <a:gd name="connsiteY2844" fmla="*/ 3380474 h 8402012"/>
              <a:gd name="connsiteX2845" fmla="*/ 12480769 w 21052572"/>
              <a:gd name="connsiteY2845" fmla="*/ 3342679 h 8402012"/>
              <a:gd name="connsiteX2846" fmla="*/ 16095256 w 21052572"/>
              <a:gd name="connsiteY2846" fmla="*/ 3342278 h 8402012"/>
              <a:gd name="connsiteX2847" fmla="*/ 16146904 w 21052572"/>
              <a:gd name="connsiteY2847" fmla="*/ 3350424 h 8402012"/>
              <a:gd name="connsiteX2848" fmla="*/ 16057910 w 21052572"/>
              <a:gd name="connsiteY2848" fmla="*/ 3383014 h 8402012"/>
              <a:gd name="connsiteX2849" fmla="*/ 16095256 w 21052572"/>
              <a:gd name="connsiteY2849" fmla="*/ 3342278 h 8402012"/>
              <a:gd name="connsiteX2850" fmla="*/ 17132036 w 21052572"/>
              <a:gd name="connsiteY2850" fmla="*/ 3340947 h 8402012"/>
              <a:gd name="connsiteX2851" fmla="*/ 17137072 w 21052572"/>
              <a:gd name="connsiteY2851" fmla="*/ 3353244 h 8402012"/>
              <a:gd name="connsiteX2852" fmla="*/ 17132672 w 21052572"/>
              <a:gd name="connsiteY2852" fmla="*/ 3363445 h 8402012"/>
              <a:gd name="connsiteX2853" fmla="*/ 17147892 w 21052572"/>
              <a:gd name="connsiteY2853" fmla="*/ 3373613 h 8402012"/>
              <a:gd name="connsiteX2854" fmla="*/ 17186584 w 21052572"/>
              <a:gd name="connsiteY2854" fmla="*/ 3381122 h 8402012"/>
              <a:gd name="connsiteX2855" fmla="*/ 17147892 w 21052572"/>
              <a:gd name="connsiteY2855" fmla="*/ 3348874 h 8402012"/>
              <a:gd name="connsiteX2856" fmla="*/ 15902792 w 21052572"/>
              <a:gd name="connsiteY2856" fmla="*/ 3325880 h 8402012"/>
              <a:gd name="connsiteX2857" fmla="*/ 15864012 w 21052572"/>
              <a:gd name="connsiteY2857" fmla="*/ 3383949 h 8402012"/>
              <a:gd name="connsiteX2858" fmla="*/ 15941572 w 21052572"/>
              <a:gd name="connsiteY2858" fmla="*/ 3383949 h 8402012"/>
              <a:gd name="connsiteX2859" fmla="*/ 15902792 w 21052572"/>
              <a:gd name="connsiteY2859" fmla="*/ 3325880 h 8402012"/>
              <a:gd name="connsiteX2860" fmla="*/ 14190455 w 21052572"/>
              <a:gd name="connsiteY2860" fmla="*/ 3323987 h 8402012"/>
              <a:gd name="connsiteX2861" fmla="*/ 14222561 w 21052572"/>
              <a:gd name="connsiteY2861" fmla="*/ 3348580 h 8402012"/>
              <a:gd name="connsiteX2862" fmla="*/ 14190455 w 21052572"/>
              <a:gd name="connsiteY2862" fmla="*/ 3323987 h 8402012"/>
              <a:gd name="connsiteX2863" fmla="*/ 17076960 w 21052572"/>
              <a:gd name="connsiteY2863" fmla="*/ 3323082 h 8402012"/>
              <a:gd name="connsiteX2864" fmla="*/ 17115652 w 21052572"/>
              <a:gd name="connsiteY2864" fmla="*/ 3348874 h 8402012"/>
              <a:gd name="connsiteX2865" fmla="*/ 17127324 w 21052572"/>
              <a:gd name="connsiteY2865" fmla="*/ 3359402 h 8402012"/>
              <a:gd name="connsiteX2866" fmla="*/ 17124348 w 21052572"/>
              <a:gd name="connsiteY2866" fmla="*/ 3350065 h 8402012"/>
              <a:gd name="connsiteX2867" fmla="*/ 17127344 w 21052572"/>
              <a:gd name="connsiteY2867" fmla="*/ 3343431 h 8402012"/>
              <a:gd name="connsiteX2868" fmla="*/ 17129120 w 21052572"/>
              <a:gd name="connsiteY2868" fmla="*/ 3339489 h 8402012"/>
              <a:gd name="connsiteX2869" fmla="*/ 17128548 w 21052572"/>
              <a:gd name="connsiteY2869" fmla="*/ 3339202 h 8402012"/>
              <a:gd name="connsiteX2870" fmla="*/ 17109200 w 21052572"/>
              <a:gd name="connsiteY2870" fmla="*/ 3329530 h 8402012"/>
              <a:gd name="connsiteX2871" fmla="*/ 17076960 w 21052572"/>
              <a:gd name="connsiteY2871" fmla="*/ 3323082 h 8402012"/>
              <a:gd name="connsiteX2872" fmla="*/ 16767872 w 21052572"/>
              <a:gd name="connsiteY2872" fmla="*/ 3322576 h 8402012"/>
              <a:gd name="connsiteX2873" fmla="*/ 16749910 w 21052572"/>
              <a:gd name="connsiteY2873" fmla="*/ 3349875 h 8402012"/>
              <a:gd name="connsiteX2874" fmla="*/ 16767872 w 21052572"/>
              <a:gd name="connsiteY2874" fmla="*/ 3322576 h 8402012"/>
              <a:gd name="connsiteX2875" fmla="*/ 16037952 w 21052572"/>
              <a:gd name="connsiteY2875" fmla="*/ 3322576 h 8402012"/>
              <a:gd name="connsiteX2876" fmla="*/ 16019990 w 21052572"/>
              <a:gd name="connsiteY2876" fmla="*/ 3349875 h 8402012"/>
              <a:gd name="connsiteX2877" fmla="*/ 16037952 w 21052572"/>
              <a:gd name="connsiteY2877" fmla="*/ 3322576 h 8402012"/>
              <a:gd name="connsiteX2878" fmla="*/ 885577 w 21052572"/>
              <a:gd name="connsiteY2878" fmla="*/ 3305285 h 8402012"/>
              <a:gd name="connsiteX2879" fmla="*/ 885577 w 21052572"/>
              <a:gd name="connsiteY2879" fmla="*/ 3337527 h 8402012"/>
              <a:gd name="connsiteX2880" fmla="*/ 955422 w 21052572"/>
              <a:gd name="connsiteY2880" fmla="*/ 3350421 h 8402012"/>
              <a:gd name="connsiteX2881" fmla="*/ 885577 w 21052572"/>
              <a:gd name="connsiteY2881" fmla="*/ 3305285 h 8402012"/>
              <a:gd name="connsiteX2882" fmla="*/ 16211220 w 21052572"/>
              <a:gd name="connsiteY2882" fmla="*/ 3303146 h 8402012"/>
              <a:gd name="connsiteX2883" fmla="*/ 16222706 w 21052572"/>
              <a:gd name="connsiteY2883" fmla="*/ 3305706 h 8402012"/>
              <a:gd name="connsiteX2884" fmla="*/ 16209580 w 21052572"/>
              <a:gd name="connsiteY2884" fmla="*/ 3326180 h 8402012"/>
              <a:gd name="connsiteX2885" fmla="*/ 16211220 w 21052572"/>
              <a:gd name="connsiteY2885" fmla="*/ 3303146 h 8402012"/>
              <a:gd name="connsiteX2886" fmla="*/ 18424056 w 21052572"/>
              <a:gd name="connsiteY2886" fmla="*/ 3303145 h 8402012"/>
              <a:gd name="connsiteX2887" fmla="*/ 18431164 w 21052572"/>
              <a:gd name="connsiteY2887" fmla="*/ 3305706 h 8402012"/>
              <a:gd name="connsiteX2888" fmla="*/ 18423040 w 21052572"/>
              <a:gd name="connsiteY2888" fmla="*/ 3326179 h 8402012"/>
              <a:gd name="connsiteX2889" fmla="*/ 18424056 w 21052572"/>
              <a:gd name="connsiteY2889" fmla="*/ 3303145 h 8402012"/>
              <a:gd name="connsiteX2890" fmla="*/ 16129004 w 21052572"/>
              <a:gd name="connsiteY2890" fmla="*/ 3294139 h 8402012"/>
              <a:gd name="connsiteX2891" fmla="*/ 16146966 w 21052572"/>
              <a:gd name="connsiteY2891" fmla="*/ 3326247 h 8402012"/>
              <a:gd name="connsiteX2892" fmla="*/ 16129004 w 21052572"/>
              <a:gd name="connsiteY2892" fmla="*/ 3294139 h 8402012"/>
              <a:gd name="connsiteX2893" fmla="*/ 13185628 w 21052572"/>
              <a:gd name="connsiteY2893" fmla="*/ 3294139 h 8402012"/>
              <a:gd name="connsiteX2894" fmla="*/ 13203590 w 21052572"/>
              <a:gd name="connsiteY2894" fmla="*/ 3326248 h 8402012"/>
              <a:gd name="connsiteX2895" fmla="*/ 13185628 w 21052572"/>
              <a:gd name="connsiteY2895" fmla="*/ 3294139 h 8402012"/>
              <a:gd name="connsiteX2896" fmla="*/ 14132588 w 21052572"/>
              <a:gd name="connsiteY2896" fmla="*/ 3294136 h 8402012"/>
              <a:gd name="connsiteX2897" fmla="*/ 14114813 w 21052572"/>
              <a:gd name="connsiteY2897" fmla="*/ 3349980 h 8402012"/>
              <a:gd name="connsiteX2898" fmla="*/ 14132588 w 21052572"/>
              <a:gd name="connsiteY2898" fmla="*/ 3294136 h 8402012"/>
              <a:gd name="connsiteX2899" fmla="*/ 13298330 w 21052572"/>
              <a:gd name="connsiteY2899" fmla="*/ 3290807 h 8402012"/>
              <a:gd name="connsiteX2900" fmla="*/ 13261466 w 21052572"/>
              <a:gd name="connsiteY2900" fmla="*/ 3321551 h 8402012"/>
              <a:gd name="connsiteX2901" fmla="*/ 13298330 w 21052572"/>
              <a:gd name="connsiteY2901" fmla="*/ 3290807 h 8402012"/>
              <a:gd name="connsiteX2902" fmla="*/ 15466530 w 21052572"/>
              <a:gd name="connsiteY2902" fmla="*/ 3262042 h 8402012"/>
              <a:gd name="connsiteX2903" fmla="*/ 15485820 w 21052572"/>
              <a:gd name="connsiteY2903" fmla="*/ 3294499 h 8402012"/>
              <a:gd name="connsiteX2904" fmla="*/ 15466530 w 21052572"/>
              <a:gd name="connsiteY2904" fmla="*/ 3262042 h 8402012"/>
              <a:gd name="connsiteX2905" fmla="*/ 13602725 w 21052572"/>
              <a:gd name="connsiteY2905" fmla="*/ 3260959 h 8402012"/>
              <a:gd name="connsiteX2906" fmla="*/ 13620687 w 21052572"/>
              <a:gd name="connsiteY2906" fmla="*/ 3293065 h 8402012"/>
              <a:gd name="connsiteX2907" fmla="*/ 13602725 w 21052572"/>
              <a:gd name="connsiteY2907" fmla="*/ 3260959 h 8402012"/>
              <a:gd name="connsiteX2908" fmla="*/ 13454796 w 21052572"/>
              <a:gd name="connsiteY2908" fmla="*/ 3260959 h 8402012"/>
              <a:gd name="connsiteX2909" fmla="*/ 13436834 w 21052572"/>
              <a:gd name="connsiteY2909" fmla="*/ 3293065 h 8402012"/>
              <a:gd name="connsiteX2910" fmla="*/ 13454796 w 21052572"/>
              <a:gd name="connsiteY2910" fmla="*/ 3260959 h 8402012"/>
              <a:gd name="connsiteX2911" fmla="*/ 16767872 w 21052572"/>
              <a:gd name="connsiteY2911" fmla="*/ 3260958 h 8402012"/>
              <a:gd name="connsiteX2912" fmla="*/ 16749910 w 21052572"/>
              <a:gd name="connsiteY2912" fmla="*/ 3293064 h 8402012"/>
              <a:gd name="connsiteX2913" fmla="*/ 16767872 w 21052572"/>
              <a:gd name="connsiteY2913" fmla="*/ 3260958 h 8402012"/>
              <a:gd name="connsiteX2914" fmla="*/ 13659603 w 21052572"/>
              <a:gd name="connsiteY2914" fmla="*/ 3260958 h 8402012"/>
              <a:gd name="connsiteX2915" fmla="*/ 13677565 w 21052572"/>
              <a:gd name="connsiteY2915" fmla="*/ 3293065 h 8402012"/>
              <a:gd name="connsiteX2916" fmla="*/ 13659603 w 21052572"/>
              <a:gd name="connsiteY2916" fmla="*/ 3260958 h 8402012"/>
              <a:gd name="connsiteX2917" fmla="*/ 15800996 w 21052572"/>
              <a:gd name="connsiteY2917" fmla="*/ 3257333 h 8402012"/>
              <a:gd name="connsiteX2918" fmla="*/ 15838158 w 21052572"/>
              <a:gd name="connsiteY2918" fmla="*/ 3267815 h 8402012"/>
              <a:gd name="connsiteX2919" fmla="*/ 15959884 w 21052572"/>
              <a:gd name="connsiteY2919" fmla="*/ 3293621 h 8402012"/>
              <a:gd name="connsiteX2920" fmla="*/ 16011590 w 21052572"/>
              <a:gd name="connsiteY2920" fmla="*/ 3428033 h 8402012"/>
              <a:gd name="connsiteX2921" fmla="*/ 16191486 w 21052572"/>
              <a:gd name="connsiteY2921" fmla="*/ 3473196 h 8402012"/>
              <a:gd name="connsiteX2922" fmla="*/ 16359532 w 21052572"/>
              <a:gd name="connsiteY2922" fmla="*/ 3518357 h 8402012"/>
              <a:gd name="connsiteX2923" fmla="*/ 16416624 w 21052572"/>
              <a:gd name="connsiteY2923" fmla="*/ 3531260 h 8402012"/>
              <a:gd name="connsiteX2924" fmla="*/ 16429550 w 21052572"/>
              <a:gd name="connsiteY2924" fmla="*/ 3601152 h 8402012"/>
              <a:gd name="connsiteX2925" fmla="*/ 15779990 w 21052572"/>
              <a:gd name="connsiteY2925" fmla="*/ 3434486 h 8402012"/>
              <a:gd name="connsiteX2926" fmla="*/ 15805842 w 21052572"/>
              <a:gd name="connsiteY2926" fmla="*/ 3293621 h 8402012"/>
              <a:gd name="connsiteX2927" fmla="*/ 15773526 w 21052572"/>
              <a:gd name="connsiteY2927" fmla="*/ 3280718 h 8402012"/>
              <a:gd name="connsiteX2928" fmla="*/ 15800996 w 21052572"/>
              <a:gd name="connsiteY2928" fmla="*/ 3257333 h 8402012"/>
              <a:gd name="connsiteX2929" fmla="*/ 18247672 w 21052572"/>
              <a:gd name="connsiteY2929" fmla="*/ 3246739 h 8402012"/>
              <a:gd name="connsiteX2930" fmla="*/ 18326424 w 21052572"/>
              <a:gd name="connsiteY2930" fmla="*/ 3253360 h 8402012"/>
              <a:gd name="connsiteX2931" fmla="*/ 18339548 w 21052572"/>
              <a:gd name="connsiteY2931" fmla="*/ 3326211 h 8402012"/>
              <a:gd name="connsiteX2932" fmla="*/ 18247672 w 21052572"/>
              <a:gd name="connsiteY2932" fmla="*/ 3246739 h 8402012"/>
              <a:gd name="connsiteX2933" fmla="*/ 12501896 w 21052572"/>
              <a:gd name="connsiteY2933" fmla="*/ 3235127 h 8402012"/>
              <a:gd name="connsiteX2934" fmla="*/ 12527670 w 21052572"/>
              <a:gd name="connsiteY2934" fmla="*/ 3260813 h 8402012"/>
              <a:gd name="connsiteX2935" fmla="*/ 12501896 w 21052572"/>
              <a:gd name="connsiteY2935" fmla="*/ 3235127 h 8402012"/>
              <a:gd name="connsiteX2936" fmla="*/ 20109360 w 21052572"/>
              <a:gd name="connsiteY2936" fmla="*/ 3233928 h 8402012"/>
              <a:gd name="connsiteX2937" fmla="*/ 20072468 w 21052572"/>
              <a:gd name="connsiteY2937" fmla="*/ 3258524 h 8402012"/>
              <a:gd name="connsiteX2938" fmla="*/ 20109360 w 21052572"/>
              <a:gd name="connsiteY2938" fmla="*/ 3233928 h 8402012"/>
              <a:gd name="connsiteX2939" fmla="*/ 12586468 w 21052572"/>
              <a:gd name="connsiteY2939" fmla="*/ 3233522 h 8402012"/>
              <a:gd name="connsiteX2940" fmla="*/ 12559888 w 21052572"/>
              <a:gd name="connsiteY2940" fmla="*/ 3235127 h 8402012"/>
              <a:gd name="connsiteX2941" fmla="*/ 12598550 w 21052572"/>
              <a:gd name="connsiteY2941" fmla="*/ 3260813 h 8402012"/>
              <a:gd name="connsiteX2942" fmla="*/ 12586468 w 21052572"/>
              <a:gd name="connsiteY2942" fmla="*/ 3233522 h 8402012"/>
              <a:gd name="connsiteX2943" fmla="*/ 18090192 w 21052572"/>
              <a:gd name="connsiteY2943" fmla="*/ 3213562 h 8402012"/>
              <a:gd name="connsiteX2944" fmla="*/ 18039120 w 21052572"/>
              <a:gd name="connsiteY2944" fmla="*/ 3259856 h 8402012"/>
              <a:gd name="connsiteX2945" fmla="*/ 18090192 w 21052572"/>
              <a:gd name="connsiteY2945" fmla="*/ 3213562 h 8402012"/>
              <a:gd name="connsiteX2946" fmla="*/ 15644776 w 21052572"/>
              <a:gd name="connsiteY2946" fmla="*/ 3205553 h 8402012"/>
              <a:gd name="connsiteX2947" fmla="*/ 15658736 w 21052572"/>
              <a:gd name="connsiteY2947" fmla="*/ 3213048 h 8402012"/>
              <a:gd name="connsiteX2948" fmla="*/ 15602894 w 21052572"/>
              <a:gd name="connsiteY2948" fmla="*/ 3231492 h 8402012"/>
              <a:gd name="connsiteX2949" fmla="*/ 15644776 w 21052572"/>
              <a:gd name="connsiteY2949" fmla="*/ 3205553 h 8402012"/>
              <a:gd name="connsiteX2950" fmla="*/ 12830147 w 21052572"/>
              <a:gd name="connsiteY2950" fmla="*/ 3204081 h 8402012"/>
              <a:gd name="connsiteX2951" fmla="*/ 12843275 w 21052572"/>
              <a:gd name="connsiteY2951" fmla="*/ 3236186 h 8402012"/>
              <a:gd name="connsiteX2952" fmla="*/ 12830147 w 21052572"/>
              <a:gd name="connsiteY2952" fmla="*/ 3204081 h 8402012"/>
              <a:gd name="connsiteX2953" fmla="*/ 15963116 w 21052572"/>
              <a:gd name="connsiteY2953" fmla="*/ 3204080 h 8402012"/>
              <a:gd name="connsiteX2954" fmla="*/ 16000008 w 21052572"/>
              <a:gd name="connsiteY2954" fmla="*/ 3204080 h 8402012"/>
              <a:gd name="connsiteX2955" fmla="*/ 16000008 w 21052572"/>
              <a:gd name="connsiteY2955" fmla="*/ 3236186 h 8402012"/>
              <a:gd name="connsiteX2956" fmla="*/ 15963116 w 21052572"/>
              <a:gd name="connsiteY2956" fmla="*/ 3236186 h 8402012"/>
              <a:gd name="connsiteX2957" fmla="*/ 15963116 w 21052572"/>
              <a:gd name="connsiteY2957" fmla="*/ 3204080 h 8402012"/>
              <a:gd name="connsiteX2958" fmla="*/ 12996038 w 21052572"/>
              <a:gd name="connsiteY2958" fmla="*/ 3204080 h 8402012"/>
              <a:gd name="connsiteX2959" fmla="*/ 13014000 w 21052572"/>
              <a:gd name="connsiteY2959" fmla="*/ 3236186 h 8402012"/>
              <a:gd name="connsiteX2960" fmla="*/ 12996038 w 21052572"/>
              <a:gd name="connsiteY2960" fmla="*/ 3204080 h 8402012"/>
              <a:gd name="connsiteX2961" fmla="*/ 12957122 w 21052572"/>
              <a:gd name="connsiteY2961" fmla="*/ 3204080 h 8402012"/>
              <a:gd name="connsiteX2962" fmla="*/ 12939160 w 21052572"/>
              <a:gd name="connsiteY2962" fmla="*/ 3236186 h 8402012"/>
              <a:gd name="connsiteX2963" fmla="*/ 12957122 w 21052572"/>
              <a:gd name="connsiteY2963" fmla="*/ 3204080 h 8402012"/>
              <a:gd name="connsiteX2964" fmla="*/ 16056886 w 21052572"/>
              <a:gd name="connsiteY2964" fmla="*/ 3201217 h 8402012"/>
              <a:gd name="connsiteX2965" fmla="*/ 16019994 w 21052572"/>
              <a:gd name="connsiteY2965" fmla="*/ 3234284 h 8402012"/>
              <a:gd name="connsiteX2966" fmla="*/ 16056886 w 21052572"/>
              <a:gd name="connsiteY2966" fmla="*/ 3201217 h 8402012"/>
              <a:gd name="connsiteX2967" fmla="*/ 17167240 w 21052572"/>
              <a:gd name="connsiteY2967" fmla="*/ 3200567 h 8402012"/>
              <a:gd name="connsiteX2968" fmla="*/ 17167240 w 21052572"/>
              <a:gd name="connsiteY2968" fmla="*/ 3258601 h 8402012"/>
              <a:gd name="connsiteX2969" fmla="*/ 17191960 w 21052572"/>
              <a:gd name="connsiteY2969" fmla="*/ 3258601 h 8402012"/>
              <a:gd name="connsiteX2970" fmla="*/ 17243548 w 21052572"/>
              <a:gd name="connsiteY2970" fmla="*/ 3258601 h 8402012"/>
              <a:gd name="connsiteX2971" fmla="*/ 17411212 w 21052572"/>
              <a:gd name="connsiteY2971" fmla="*/ 3303739 h 8402012"/>
              <a:gd name="connsiteX2972" fmla="*/ 17308032 w 21052572"/>
              <a:gd name="connsiteY2972" fmla="*/ 3245706 h 8402012"/>
              <a:gd name="connsiteX2973" fmla="*/ 17167240 w 21052572"/>
              <a:gd name="connsiteY2973" fmla="*/ 3200567 h 8402012"/>
              <a:gd name="connsiteX2974" fmla="*/ 12898229 w 21052572"/>
              <a:gd name="connsiteY2974" fmla="*/ 3196698 h 8402012"/>
              <a:gd name="connsiteX2975" fmla="*/ 12919170 w 21052572"/>
              <a:gd name="connsiteY2975" fmla="*/ 3232598 h 8402012"/>
              <a:gd name="connsiteX2976" fmla="*/ 12863326 w 21052572"/>
              <a:gd name="connsiteY2976" fmla="*/ 3199963 h 8402012"/>
              <a:gd name="connsiteX2977" fmla="*/ 12898229 w 21052572"/>
              <a:gd name="connsiteY2977" fmla="*/ 3196698 h 8402012"/>
              <a:gd name="connsiteX2978" fmla="*/ 18188292 w 21052572"/>
              <a:gd name="connsiteY2978" fmla="*/ 3196697 h 8402012"/>
              <a:gd name="connsiteX2979" fmla="*/ 18222916 w 21052572"/>
              <a:gd name="connsiteY2979" fmla="*/ 3199962 h 8402012"/>
              <a:gd name="connsiteX2980" fmla="*/ 18167092 w 21052572"/>
              <a:gd name="connsiteY2980" fmla="*/ 3232596 h 8402012"/>
              <a:gd name="connsiteX2981" fmla="*/ 18188292 w 21052572"/>
              <a:gd name="connsiteY2981" fmla="*/ 3196697 h 8402012"/>
              <a:gd name="connsiteX2982" fmla="*/ 11401461 w 21052572"/>
              <a:gd name="connsiteY2982" fmla="*/ 3194061 h 8402012"/>
              <a:gd name="connsiteX2983" fmla="*/ 11353099 w 21052572"/>
              <a:gd name="connsiteY2983" fmla="*/ 3202121 h 8402012"/>
              <a:gd name="connsiteX2984" fmla="*/ 11430479 w 21052572"/>
              <a:gd name="connsiteY2984" fmla="*/ 3234361 h 8402012"/>
              <a:gd name="connsiteX2985" fmla="*/ 11401461 w 21052572"/>
              <a:gd name="connsiteY2985" fmla="*/ 3194061 h 8402012"/>
              <a:gd name="connsiteX2986" fmla="*/ 15654530 w 21052572"/>
              <a:gd name="connsiteY2986" fmla="*/ 3192852 h 8402012"/>
              <a:gd name="connsiteX2987" fmla="*/ 15663512 w 21052572"/>
              <a:gd name="connsiteY2987" fmla="*/ 3201833 h 8402012"/>
              <a:gd name="connsiteX2988" fmla="*/ 15645550 w 21052572"/>
              <a:gd name="connsiteY2988" fmla="*/ 3201833 h 8402012"/>
              <a:gd name="connsiteX2989" fmla="*/ 15654530 w 21052572"/>
              <a:gd name="connsiteY2989" fmla="*/ 3192852 h 8402012"/>
              <a:gd name="connsiteX2990" fmla="*/ 12674799 w 21052572"/>
              <a:gd name="connsiteY2990" fmla="*/ 3170912 h 8402012"/>
              <a:gd name="connsiteX2991" fmla="*/ 12674799 w 21052572"/>
              <a:gd name="connsiteY2991" fmla="*/ 3235127 h 8402012"/>
              <a:gd name="connsiteX2992" fmla="*/ 12700574 w 21052572"/>
              <a:gd name="connsiteY2992" fmla="*/ 3235127 h 8402012"/>
              <a:gd name="connsiteX2993" fmla="*/ 12765010 w 21052572"/>
              <a:gd name="connsiteY2993" fmla="*/ 3235127 h 8402012"/>
              <a:gd name="connsiteX2994" fmla="*/ 12803672 w 21052572"/>
              <a:gd name="connsiteY2994" fmla="*/ 3254393 h 8402012"/>
              <a:gd name="connsiteX2995" fmla="*/ 12719904 w 21052572"/>
              <a:gd name="connsiteY2995" fmla="*/ 3280078 h 8402012"/>
              <a:gd name="connsiteX2996" fmla="*/ 12604994 w 21052572"/>
              <a:gd name="connsiteY2996" fmla="*/ 3286500 h 8402012"/>
              <a:gd name="connsiteX2997" fmla="*/ 12335436 w 21052572"/>
              <a:gd name="connsiteY2997" fmla="*/ 3325029 h 8402012"/>
              <a:gd name="connsiteX2998" fmla="*/ 12239856 w 21052572"/>
              <a:gd name="connsiteY2998" fmla="*/ 3337872 h 8402012"/>
              <a:gd name="connsiteX2999" fmla="*/ 12175419 w 21052572"/>
              <a:gd name="connsiteY2999" fmla="*/ 3350714 h 8402012"/>
              <a:gd name="connsiteX3000" fmla="*/ 12188307 w 21052572"/>
              <a:gd name="connsiteY3000" fmla="*/ 3388176 h 8402012"/>
              <a:gd name="connsiteX3001" fmla="*/ 12239856 w 21052572"/>
              <a:gd name="connsiteY3001" fmla="*/ 3375345 h 8402012"/>
              <a:gd name="connsiteX3002" fmla="*/ 12309661 w 21052572"/>
              <a:gd name="connsiteY3002" fmla="*/ 3382825 h 8402012"/>
              <a:gd name="connsiteX3003" fmla="*/ 12283887 w 21052572"/>
              <a:gd name="connsiteY3003" fmla="*/ 3426704 h 8402012"/>
              <a:gd name="connsiteX3004" fmla="*/ 12028290 w 21052572"/>
              <a:gd name="connsiteY3004" fmla="*/ 3471657 h 8402012"/>
              <a:gd name="connsiteX3005" fmla="*/ 11489175 w 21052572"/>
              <a:gd name="connsiteY3005" fmla="*/ 3567978 h 8402012"/>
              <a:gd name="connsiteX3006" fmla="*/ 11540724 w 21052572"/>
              <a:gd name="connsiteY3006" fmla="*/ 3529449 h 8402012"/>
              <a:gd name="connsiteX3007" fmla="*/ 11469844 w 21052572"/>
              <a:gd name="connsiteY3007" fmla="*/ 3478076 h 8402012"/>
              <a:gd name="connsiteX3008" fmla="*/ 11489175 w 21052572"/>
              <a:gd name="connsiteY3008" fmla="*/ 3413862 h 8402012"/>
              <a:gd name="connsiteX3009" fmla="*/ 11527836 w 21052572"/>
              <a:gd name="connsiteY3009" fmla="*/ 3407441 h 8402012"/>
              <a:gd name="connsiteX3010" fmla="*/ 11618047 w 21052572"/>
              <a:gd name="connsiteY3010" fmla="*/ 3401019 h 8402012"/>
              <a:gd name="connsiteX3011" fmla="*/ 11585829 w 21052572"/>
              <a:gd name="connsiteY3011" fmla="*/ 3490920 h 8402012"/>
              <a:gd name="connsiteX3012" fmla="*/ 11745845 w 21052572"/>
              <a:gd name="connsiteY3012" fmla="*/ 3452390 h 8402012"/>
              <a:gd name="connsiteX3013" fmla="*/ 11790951 w 21052572"/>
              <a:gd name="connsiteY3013" fmla="*/ 3465234 h 8402012"/>
              <a:gd name="connsiteX3014" fmla="*/ 11854313 w 21052572"/>
              <a:gd name="connsiteY3014" fmla="*/ 3445969 h 8402012"/>
              <a:gd name="connsiteX3015" fmla="*/ 11810281 w 21052572"/>
              <a:gd name="connsiteY3015" fmla="*/ 3368897 h 8402012"/>
              <a:gd name="connsiteX3016" fmla="*/ 12008959 w 21052572"/>
              <a:gd name="connsiteY3016" fmla="*/ 3305765 h 8402012"/>
              <a:gd name="connsiteX3017" fmla="*/ 12233412 w 21052572"/>
              <a:gd name="connsiteY3017" fmla="*/ 3260813 h 8402012"/>
              <a:gd name="connsiteX3018" fmla="*/ 12674799 w 21052572"/>
              <a:gd name="connsiteY3018" fmla="*/ 3170912 h 8402012"/>
              <a:gd name="connsiteX3019" fmla="*/ 14980989 w 21052572"/>
              <a:gd name="connsiteY3019" fmla="*/ 3170904 h 8402012"/>
              <a:gd name="connsiteX3020" fmla="*/ 14963027 w 21052572"/>
              <a:gd name="connsiteY3020" fmla="*/ 3203012 h 8402012"/>
              <a:gd name="connsiteX3021" fmla="*/ 14980989 w 21052572"/>
              <a:gd name="connsiteY3021" fmla="*/ 3170904 h 8402012"/>
              <a:gd name="connsiteX3022" fmla="*/ 12810191 w 21052572"/>
              <a:gd name="connsiteY3022" fmla="*/ 3170904 h 8402012"/>
              <a:gd name="connsiteX3023" fmla="*/ 12792229 w 21052572"/>
              <a:gd name="connsiteY3023" fmla="*/ 3203013 h 8402012"/>
              <a:gd name="connsiteX3024" fmla="*/ 12810191 w 21052572"/>
              <a:gd name="connsiteY3024" fmla="*/ 3170904 h 8402012"/>
              <a:gd name="connsiteX3025" fmla="*/ 20014596 w 21052572"/>
              <a:gd name="connsiteY3025" fmla="*/ 3170903 h 8402012"/>
              <a:gd name="connsiteX3026" fmla="*/ 19996632 w 21052572"/>
              <a:gd name="connsiteY3026" fmla="*/ 3203011 h 8402012"/>
              <a:gd name="connsiteX3027" fmla="*/ 20014596 w 21052572"/>
              <a:gd name="connsiteY3027" fmla="*/ 3170903 h 8402012"/>
              <a:gd name="connsiteX3028" fmla="*/ 15943158 w 21052572"/>
              <a:gd name="connsiteY3028" fmla="*/ 3170903 h 8402012"/>
              <a:gd name="connsiteX3029" fmla="*/ 15925194 w 21052572"/>
              <a:gd name="connsiteY3029" fmla="*/ 3203012 h 8402012"/>
              <a:gd name="connsiteX3030" fmla="*/ 15943158 w 21052572"/>
              <a:gd name="connsiteY3030" fmla="*/ 3170903 h 8402012"/>
              <a:gd name="connsiteX3031" fmla="*/ 19185112 w 21052572"/>
              <a:gd name="connsiteY3031" fmla="*/ 3167569 h 8402012"/>
              <a:gd name="connsiteX3032" fmla="*/ 19148220 w 21052572"/>
              <a:gd name="connsiteY3032" fmla="*/ 3198313 h 8402012"/>
              <a:gd name="connsiteX3033" fmla="*/ 19185112 w 21052572"/>
              <a:gd name="connsiteY3033" fmla="*/ 3167569 h 8402012"/>
              <a:gd name="connsiteX3034" fmla="*/ 11504367 w 21052572"/>
              <a:gd name="connsiteY3034" fmla="*/ 3167062 h 8402012"/>
              <a:gd name="connsiteX3035" fmla="*/ 11468095 w 21052572"/>
              <a:gd name="connsiteY3035" fmla="*/ 3169883 h 8402012"/>
              <a:gd name="connsiteX3036" fmla="*/ 11526130 w 21052572"/>
              <a:gd name="connsiteY3036" fmla="*/ 3202121 h 8402012"/>
              <a:gd name="connsiteX3037" fmla="*/ 11504367 w 21052572"/>
              <a:gd name="connsiteY3037" fmla="*/ 3167062 h 8402012"/>
              <a:gd name="connsiteX3038" fmla="*/ 13156298 w 21052572"/>
              <a:gd name="connsiteY3038" fmla="*/ 3161176 h 8402012"/>
              <a:gd name="connsiteX3039" fmla="*/ 13203484 w 21052572"/>
              <a:gd name="connsiteY3039" fmla="*/ 3168815 h 8402012"/>
              <a:gd name="connsiteX3040" fmla="*/ 13124012 w 21052572"/>
              <a:gd name="connsiteY3040" fmla="*/ 3200975 h 8402012"/>
              <a:gd name="connsiteX3041" fmla="*/ 13156298 w 21052572"/>
              <a:gd name="connsiteY3041" fmla="*/ 3161176 h 8402012"/>
              <a:gd name="connsiteX3042" fmla="*/ 14881790 w 21052572"/>
              <a:gd name="connsiteY3042" fmla="*/ 3159429 h 8402012"/>
              <a:gd name="connsiteX3043" fmla="*/ 14924008 w 21052572"/>
              <a:gd name="connsiteY3043" fmla="*/ 3169798 h 8402012"/>
              <a:gd name="connsiteX3044" fmla="*/ 14924008 w 21052572"/>
              <a:gd name="connsiteY3044" fmla="*/ 3202976 h 8402012"/>
              <a:gd name="connsiteX3045" fmla="*/ 14844539 w 21052572"/>
              <a:gd name="connsiteY3045" fmla="*/ 3183070 h 8402012"/>
              <a:gd name="connsiteX3046" fmla="*/ 14881790 w 21052572"/>
              <a:gd name="connsiteY3046" fmla="*/ 3159429 h 8402012"/>
              <a:gd name="connsiteX3047" fmla="*/ 17943300 w 21052572"/>
              <a:gd name="connsiteY3047" fmla="*/ 3139596 h 8402012"/>
              <a:gd name="connsiteX3048" fmla="*/ 17906408 w 21052572"/>
              <a:gd name="connsiteY3048" fmla="*/ 3171561 h 8402012"/>
              <a:gd name="connsiteX3049" fmla="*/ 17943300 w 21052572"/>
              <a:gd name="connsiteY3049" fmla="*/ 3139596 h 8402012"/>
              <a:gd name="connsiteX3050" fmla="*/ 19673720 w 21052572"/>
              <a:gd name="connsiteY3050" fmla="*/ 3139159 h 8402012"/>
              <a:gd name="connsiteX3051" fmla="*/ 19715936 w 21052572"/>
              <a:gd name="connsiteY3051" fmla="*/ 3150585 h 8402012"/>
              <a:gd name="connsiteX3052" fmla="*/ 19709616 w 21052572"/>
              <a:gd name="connsiteY3052" fmla="*/ 3169770 h 8402012"/>
              <a:gd name="connsiteX3053" fmla="*/ 19660112 w 21052572"/>
              <a:gd name="connsiteY3053" fmla="*/ 3150585 h 8402012"/>
              <a:gd name="connsiteX3054" fmla="*/ 19673720 w 21052572"/>
              <a:gd name="connsiteY3054" fmla="*/ 3139159 h 8402012"/>
              <a:gd name="connsiteX3055" fmla="*/ 11616407 w 21052572"/>
              <a:gd name="connsiteY3055" fmla="*/ 3138718 h 8402012"/>
              <a:gd name="connsiteX3056" fmla="*/ 11654023 w 21052572"/>
              <a:gd name="connsiteY3056" fmla="*/ 3169883 h 8402012"/>
              <a:gd name="connsiteX3057" fmla="*/ 11616407 w 21052572"/>
              <a:gd name="connsiteY3057" fmla="*/ 3138718 h 8402012"/>
              <a:gd name="connsiteX3058" fmla="*/ 11314409 w 21052572"/>
              <a:gd name="connsiteY3058" fmla="*/ 3138718 h 8402012"/>
              <a:gd name="connsiteX3059" fmla="*/ 11089791 w 21052572"/>
              <a:gd name="connsiteY3059" fmla="*/ 3182777 h 8402012"/>
              <a:gd name="connsiteX3060" fmla="*/ 11044652 w 21052572"/>
              <a:gd name="connsiteY3060" fmla="*/ 3195674 h 8402012"/>
              <a:gd name="connsiteX3061" fmla="*/ 11007037 w 21052572"/>
              <a:gd name="connsiteY3061" fmla="*/ 3234361 h 8402012"/>
              <a:gd name="connsiteX3062" fmla="*/ 10916760 w 21052572"/>
              <a:gd name="connsiteY3062" fmla="*/ 3253706 h 8402012"/>
              <a:gd name="connsiteX3063" fmla="*/ 10705038 w 21052572"/>
              <a:gd name="connsiteY3063" fmla="*/ 3337527 h 8402012"/>
              <a:gd name="connsiteX3064" fmla="*/ 10601865 w 21052572"/>
              <a:gd name="connsiteY3064" fmla="*/ 3382670 h 8402012"/>
              <a:gd name="connsiteX3065" fmla="*/ 10564249 w 21052572"/>
              <a:gd name="connsiteY3065" fmla="*/ 3413830 h 8402012"/>
              <a:gd name="connsiteX3066" fmla="*/ 10788867 w 21052572"/>
              <a:gd name="connsiteY3066" fmla="*/ 3350421 h 8402012"/>
              <a:gd name="connsiteX3067" fmla="*/ 10743729 w 21052572"/>
              <a:gd name="connsiteY3067" fmla="*/ 3407382 h 8402012"/>
              <a:gd name="connsiteX3068" fmla="*/ 10679245 w 21052572"/>
              <a:gd name="connsiteY3068" fmla="*/ 3452516 h 8402012"/>
              <a:gd name="connsiteX3069" fmla="*/ 10596491 w 21052572"/>
              <a:gd name="connsiteY3069" fmla="*/ 3478308 h 8402012"/>
              <a:gd name="connsiteX3070" fmla="*/ 10551352 w 21052572"/>
              <a:gd name="connsiteY3070" fmla="*/ 3510547 h 8402012"/>
              <a:gd name="connsiteX3071" fmla="*/ 10487943 w 21052572"/>
              <a:gd name="connsiteY3071" fmla="*/ 3510547 h 8402012"/>
              <a:gd name="connsiteX3072" fmla="*/ 10601865 w 21052572"/>
              <a:gd name="connsiteY3072" fmla="*/ 3510547 h 8402012"/>
              <a:gd name="connsiteX3073" fmla="*/ 10705038 w 21052572"/>
              <a:gd name="connsiteY3073" fmla="*/ 3478308 h 8402012"/>
              <a:gd name="connsiteX3074" fmla="*/ 10763074 w 21052572"/>
              <a:gd name="connsiteY3074" fmla="*/ 3478308 h 8402012"/>
              <a:gd name="connsiteX3075" fmla="*/ 10807138 w 21052572"/>
              <a:gd name="connsiteY3075" fmla="*/ 3510547 h 8402012"/>
              <a:gd name="connsiteX3076" fmla="*/ 10807138 w 21052572"/>
              <a:gd name="connsiteY3076" fmla="*/ 3446069 h 8402012"/>
              <a:gd name="connsiteX3077" fmla="*/ 10916760 w 21052572"/>
              <a:gd name="connsiteY3077" fmla="*/ 3478308 h 8402012"/>
              <a:gd name="connsiteX3078" fmla="*/ 10884518 w 21052572"/>
              <a:gd name="connsiteY3078" fmla="*/ 3446069 h 8402012"/>
              <a:gd name="connsiteX3079" fmla="*/ 10920167 w 21052572"/>
              <a:gd name="connsiteY3079" fmla="*/ 3413206 h 8402012"/>
              <a:gd name="connsiteX3080" fmla="*/ 10936750 w 21052572"/>
              <a:gd name="connsiteY3080" fmla="*/ 3416184 h 8402012"/>
              <a:gd name="connsiteX3081" fmla="*/ 10935748 w 21052572"/>
              <a:gd name="connsiteY3081" fmla="*/ 3412066 h 8402012"/>
              <a:gd name="connsiteX3082" fmla="*/ 10938954 w 21052572"/>
              <a:gd name="connsiteY3082" fmla="*/ 3402320 h 8402012"/>
              <a:gd name="connsiteX3083" fmla="*/ 10936105 w 21052572"/>
              <a:gd name="connsiteY3083" fmla="*/ 3400935 h 8402012"/>
              <a:gd name="connsiteX3084" fmla="*/ 10939921 w 21052572"/>
              <a:gd name="connsiteY3084" fmla="*/ 3399383 h 8402012"/>
              <a:gd name="connsiteX3085" fmla="*/ 10940238 w 21052572"/>
              <a:gd name="connsiteY3085" fmla="*/ 3398418 h 8402012"/>
              <a:gd name="connsiteX3086" fmla="*/ 10940672 w 21052572"/>
              <a:gd name="connsiteY3086" fmla="*/ 3399077 h 8402012"/>
              <a:gd name="connsiteX3087" fmla="*/ 11066550 w 21052572"/>
              <a:gd name="connsiteY3087" fmla="*/ 3347869 h 8402012"/>
              <a:gd name="connsiteX3088" fmla="*/ 11192965 w 21052572"/>
              <a:gd name="connsiteY3088" fmla="*/ 3298846 h 8402012"/>
              <a:gd name="connsiteX3089" fmla="*/ 11269270 w 21052572"/>
              <a:gd name="connsiteY3089" fmla="*/ 3266602 h 8402012"/>
              <a:gd name="connsiteX3090" fmla="*/ 11314409 w 21052572"/>
              <a:gd name="connsiteY3090" fmla="*/ 3138718 h 8402012"/>
              <a:gd name="connsiteX3091" fmla="*/ 15828898 w 21052572"/>
              <a:gd name="connsiteY3091" fmla="*/ 3138563 h 8402012"/>
              <a:gd name="connsiteX3092" fmla="*/ 15852278 w 21052572"/>
              <a:gd name="connsiteY3092" fmla="*/ 3149757 h 8402012"/>
              <a:gd name="connsiteX3093" fmla="*/ 15852278 w 21052572"/>
              <a:gd name="connsiteY3093" fmla="*/ 3194601 h 8402012"/>
              <a:gd name="connsiteX3094" fmla="*/ 15773526 w 21052572"/>
              <a:gd name="connsiteY3094" fmla="*/ 3201164 h 8402012"/>
              <a:gd name="connsiteX3095" fmla="*/ 15828898 w 21052572"/>
              <a:gd name="connsiteY3095" fmla="*/ 3138563 h 8402012"/>
              <a:gd name="connsiteX3096" fmla="*/ 20128348 w 21052572"/>
              <a:gd name="connsiteY3096" fmla="*/ 3137724 h 8402012"/>
              <a:gd name="connsiteX3097" fmla="*/ 20110384 w 21052572"/>
              <a:gd name="connsiteY3097" fmla="*/ 3169793 h 8402012"/>
              <a:gd name="connsiteX3098" fmla="*/ 20128348 w 21052572"/>
              <a:gd name="connsiteY3098" fmla="*/ 3137724 h 8402012"/>
              <a:gd name="connsiteX3099" fmla="*/ 19848704 w 21052572"/>
              <a:gd name="connsiteY3099" fmla="*/ 3137724 h 8402012"/>
              <a:gd name="connsiteX3100" fmla="*/ 19830740 w 21052572"/>
              <a:gd name="connsiteY3100" fmla="*/ 3169793 h 8402012"/>
              <a:gd name="connsiteX3101" fmla="*/ 19848704 w 21052572"/>
              <a:gd name="connsiteY3101" fmla="*/ 3137724 h 8402012"/>
              <a:gd name="connsiteX3102" fmla="*/ 14754483 w 21052572"/>
              <a:gd name="connsiteY3102" fmla="*/ 3137724 h 8402012"/>
              <a:gd name="connsiteX3103" fmla="*/ 14843480 w 21052572"/>
              <a:gd name="connsiteY3103" fmla="*/ 3150995 h 8402012"/>
              <a:gd name="connsiteX3104" fmla="*/ 14754483 w 21052572"/>
              <a:gd name="connsiteY3104" fmla="*/ 3137724 h 8402012"/>
              <a:gd name="connsiteX3105" fmla="*/ 14038779 w 21052572"/>
              <a:gd name="connsiteY3105" fmla="*/ 3137724 h 8402012"/>
              <a:gd name="connsiteX3106" fmla="*/ 14056741 w 21052572"/>
              <a:gd name="connsiteY3106" fmla="*/ 3169794 h 8402012"/>
              <a:gd name="connsiteX3107" fmla="*/ 14038779 w 21052572"/>
              <a:gd name="connsiteY3107" fmla="*/ 3137724 h 8402012"/>
              <a:gd name="connsiteX3108" fmla="*/ 13393180 w 21052572"/>
              <a:gd name="connsiteY3108" fmla="*/ 3137724 h 8402012"/>
              <a:gd name="connsiteX3109" fmla="*/ 13375218 w 21052572"/>
              <a:gd name="connsiteY3109" fmla="*/ 3169794 h 8402012"/>
              <a:gd name="connsiteX3110" fmla="*/ 13393180 w 21052572"/>
              <a:gd name="connsiteY3110" fmla="*/ 3137724 h 8402012"/>
              <a:gd name="connsiteX3111" fmla="*/ 19615152 w 21052572"/>
              <a:gd name="connsiteY3111" fmla="*/ 3127169 h 8402012"/>
              <a:gd name="connsiteX3112" fmla="*/ 19614560 w 21052572"/>
              <a:gd name="connsiteY3112" fmla="*/ 3129476 h 8402012"/>
              <a:gd name="connsiteX3113" fmla="*/ 19612712 w 21052572"/>
              <a:gd name="connsiteY3113" fmla="*/ 3136659 h 8402012"/>
              <a:gd name="connsiteX3114" fmla="*/ 19617112 w 21052572"/>
              <a:gd name="connsiteY3114" fmla="*/ 3119540 h 8402012"/>
              <a:gd name="connsiteX3115" fmla="*/ 19615152 w 21052572"/>
              <a:gd name="connsiteY3115" fmla="*/ 3127169 h 8402012"/>
              <a:gd name="connsiteX3116" fmla="*/ 19616480 w 21052572"/>
              <a:gd name="connsiteY3116" fmla="*/ 3121992 h 8402012"/>
              <a:gd name="connsiteX3117" fmla="*/ 18432520 w 21052572"/>
              <a:gd name="connsiteY3117" fmla="*/ 3118767 h 8402012"/>
              <a:gd name="connsiteX3118" fmla="*/ 18587852 w 21052572"/>
              <a:gd name="connsiteY3118" fmla="*/ 3151581 h 8402012"/>
              <a:gd name="connsiteX3119" fmla="*/ 18529604 w 21052572"/>
              <a:gd name="connsiteY3119" fmla="*/ 3202988 h 8402012"/>
              <a:gd name="connsiteX3120" fmla="*/ 18432520 w 21052572"/>
              <a:gd name="connsiteY3120" fmla="*/ 3118767 h 8402012"/>
              <a:gd name="connsiteX3121" fmla="*/ 16711994 w 21052572"/>
              <a:gd name="connsiteY3121" fmla="*/ 3118764 h 8402012"/>
              <a:gd name="connsiteX3122" fmla="*/ 16867320 w 21052572"/>
              <a:gd name="connsiteY3122" fmla="*/ 3137724 h 8402012"/>
              <a:gd name="connsiteX3123" fmla="*/ 16711994 w 21052572"/>
              <a:gd name="connsiteY3123" fmla="*/ 3118764 h 8402012"/>
              <a:gd name="connsiteX3124" fmla="*/ 19618252 w 21052572"/>
              <a:gd name="connsiteY3124" fmla="*/ 3115111 h 8402012"/>
              <a:gd name="connsiteX3125" fmla="*/ 19617636 w 21052572"/>
              <a:gd name="connsiteY3125" fmla="*/ 3117506 h 8402012"/>
              <a:gd name="connsiteX3126" fmla="*/ 19617112 w 21052572"/>
              <a:gd name="connsiteY3126" fmla="*/ 3119540 h 8402012"/>
              <a:gd name="connsiteX3127" fmla="*/ 19635128 w 21052572"/>
              <a:gd name="connsiteY3127" fmla="*/ 3114978 h 8402012"/>
              <a:gd name="connsiteX3128" fmla="*/ 19654344 w 21052572"/>
              <a:gd name="connsiteY3128" fmla="*/ 3117386 h 8402012"/>
              <a:gd name="connsiteX3129" fmla="*/ 19629748 w 21052572"/>
              <a:gd name="connsiteY3129" fmla="*/ 3136652 h 8402012"/>
              <a:gd name="connsiteX3130" fmla="*/ 19635128 w 21052572"/>
              <a:gd name="connsiteY3130" fmla="*/ 3114978 h 8402012"/>
              <a:gd name="connsiteX3131" fmla="*/ 11994711 w 21052572"/>
              <a:gd name="connsiteY3131" fmla="*/ 3106481 h 8402012"/>
              <a:gd name="connsiteX3132" fmla="*/ 12014056 w 21052572"/>
              <a:gd name="connsiteY3132" fmla="*/ 3169883 h 8402012"/>
              <a:gd name="connsiteX3133" fmla="*/ 11994711 w 21052572"/>
              <a:gd name="connsiteY3133" fmla="*/ 3106481 h 8402012"/>
              <a:gd name="connsiteX3134" fmla="*/ 19967092 w 21052572"/>
              <a:gd name="connsiteY3134" fmla="*/ 3106419 h 8402012"/>
              <a:gd name="connsiteX3135" fmla="*/ 19920796 w 21052572"/>
              <a:gd name="connsiteY3135" fmla="*/ 3139486 h 8402012"/>
              <a:gd name="connsiteX3136" fmla="*/ 19967092 w 21052572"/>
              <a:gd name="connsiteY3136" fmla="*/ 3106419 h 8402012"/>
              <a:gd name="connsiteX3137" fmla="*/ 19338524 w 21052572"/>
              <a:gd name="connsiteY3137" fmla="*/ 3105569 h 8402012"/>
              <a:gd name="connsiteX3138" fmla="*/ 19357880 w 21052572"/>
              <a:gd name="connsiteY3138" fmla="*/ 3137801 h 8402012"/>
              <a:gd name="connsiteX3139" fmla="*/ 19338524 w 21052572"/>
              <a:gd name="connsiteY3139" fmla="*/ 3105569 h 8402012"/>
              <a:gd name="connsiteX3140" fmla="*/ 12958120 w 21052572"/>
              <a:gd name="connsiteY3140" fmla="*/ 3104543 h 8402012"/>
              <a:gd name="connsiteX3141" fmla="*/ 12976082 w 21052572"/>
              <a:gd name="connsiteY3141" fmla="*/ 3136652 h 8402012"/>
              <a:gd name="connsiteX3142" fmla="*/ 12958120 w 21052572"/>
              <a:gd name="connsiteY3142" fmla="*/ 3104543 h 8402012"/>
              <a:gd name="connsiteX3143" fmla="*/ 18039120 w 21052572"/>
              <a:gd name="connsiteY3143" fmla="*/ 3104542 h 8402012"/>
              <a:gd name="connsiteX3144" fmla="*/ 18052244 w 21052572"/>
              <a:gd name="connsiteY3144" fmla="*/ 3136652 h 8402012"/>
              <a:gd name="connsiteX3145" fmla="*/ 18039120 w 21052572"/>
              <a:gd name="connsiteY3145" fmla="*/ 3104542 h 8402012"/>
              <a:gd name="connsiteX3146" fmla="*/ 13849192 w 21052572"/>
              <a:gd name="connsiteY3146" fmla="*/ 3104542 h 8402012"/>
              <a:gd name="connsiteX3147" fmla="*/ 13862317 w 21052572"/>
              <a:gd name="connsiteY3147" fmla="*/ 3136652 h 8402012"/>
              <a:gd name="connsiteX3148" fmla="*/ 13849192 w 21052572"/>
              <a:gd name="connsiteY3148" fmla="*/ 3104542 h 8402012"/>
              <a:gd name="connsiteX3149" fmla="*/ 13203590 w 21052572"/>
              <a:gd name="connsiteY3149" fmla="*/ 3104542 h 8402012"/>
              <a:gd name="connsiteX3150" fmla="*/ 13185628 w 21052572"/>
              <a:gd name="connsiteY3150" fmla="*/ 3136652 h 8402012"/>
              <a:gd name="connsiteX3151" fmla="*/ 13203590 w 21052572"/>
              <a:gd name="connsiteY3151" fmla="*/ 3104542 h 8402012"/>
              <a:gd name="connsiteX3152" fmla="*/ 13124012 w 21052572"/>
              <a:gd name="connsiteY3152" fmla="*/ 3104542 h 8402012"/>
              <a:gd name="connsiteX3153" fmla="*/ 13170307 w 21052572"/>
              <a:gd name="connsiteY3153" fmla="*/ 3104542 h 8402012"/>
              <a:gd name="connsiteX3154" fmla="*/ 13170307 w 21052572"/>
              <a:gd name="connsiteY3154" fmla="*/ 3136652 h 8402012"/>
              <a:gd name="connsiteX3155" fmla="*/ 13124012 w 21052572"/>
              <a:gd name="connsiteY3155" fmla="*/ 3136652 h 8402012"/>
              <a:gd name="connsiteX3156" fmla="*/ 13124012 w 21052572"/>
              <a:gd name="connsiteY3156" fmla="*/ 3104542 h 8402012"/>
              <a:gd name="connsiteX3157" fmla="*/ 20431688 w 21052572"/>
              <a:gd name="connsiteY3157" fmla="*/ 3104541 h 8402012"/>
              <a:gd name="connsiteX3158" fmla="*/ 20413728 w 21052572"/>
              <a:gd name="connsiteY3158" fmla="*/ 3136650 h 8402012"/>
              <a:gd name="connsiteX3159" fmla="*/ 20431688 w 21052572"/>
              <a:gd name="connsiteY3159" fmla="*/ 3104541 h 8402012"/>
              <a:gd name="connsiteX3160" fmla="*/ 20090428 w 21052572"/>
              <a:gd name="connsiteY3160" fmla="*/ 3104541 h 8402012"/>
              <a:gd name="connsiteX3161" fmla="*/ 20072468 w 21052572"/>
              <a:gd name="connsiteY3161" fmla="*/ 3136652 h 8402012"/>
              <a:gd name="connsiteX3162" fmla="*/ 20090428 w 21052572"/>
              <a:gd name="connsiteY3162" fmla="*/ 3104541 h 8402012"/>
              <a:gd name="connsiteX3163" fmla="*/ 19810784 w 21052572"/>
              <a:gd name="connsiteY3163" fmla="*/ 3104541 h 8402012"/>
              <a:gd name="connsiteX3164" fmla="*/ 19792824 w 21052572"/>
              <a:gd name="connsiteY3164" fmla="*/ 3136652 h 8402012"/>
              <a:gd name="connsiteX3165" fmla="*/ 19810784 w 21052572"/>
              <a:gd name="connsiteY3165" fmla="*/ 3104541 h 8402012"/>
              <a:gd name="connsiteX3166" fmla="*/ 17749992 w 21052572"/>
              <a:gd name="connsiteY3166" fmla="*/ 3085585 h 8402012"/>
              <a:gd name="connsiteX3167" fmla="*/ 17862696 w 21052572"/>
              <a:gd name="connsiteY3167" fmla="*/ 3118398 h 8402012"/>
              <a:gd name="connsiteX3168" fmla="*/ 17768952 w 21052572"/>
              <a:gd name="connsiteY3168" fmla="*/ 3169805 h 8402012"/>
              <a:gd name="connsiteX3169" fmla="*/ 17781592 w 21052572"/>
              <a:gd name="connsiteY3169" fmla="*/ 3131523 h 8402012"/>
              <a:gd name="connsiteX3170" fmla="*/ 17749992 w 21052572"/>
              <a:gd name="connsiteY3170" fmla="*/ 3085585 h 8402012"/>
              <a:gd name="connsiteX3171" fmla="*/ 14427442 w 21052572"/>
              <a:gd name="connsiteY3171" fmla="*/ 3085584 h 8402012"/>
              <a:gd name="connsiteX3172" fmla="*/ 14715494 w 21052572"/>
              <a:gd name="connsiteY3172" fmla="*/ 3105268 h 8402012"/>
              <a:gd name="connsiteX3173" fmla="*/ 14619120 w 21052572"/>
              <a:gd name="connsiteY3173" fmla="*/ 3144648 h 8402012"/>
              <a:gd name="connsiteX3174" fmla="*/ 14522746 w 21052572"/>
              <a:gd name="connsiteY3174" fmla="*/ 3138085 h 8402012"/>
              <a:gd name="connsiteX3175" fmla="*/ 14427442 w 21052572"/>
              <a:gd name="connsiteY3175" fmla="*/ 3085584 h 8402012"/>
              <a:gd name="connsiteX3176" fmla="*/ 19759008 w 21052572"/>
              <a:gd name="connsiteY3176" fmla="*/ 3076766 h 8402012"/>
              <a:gd name="connsiteX3177" fmla="*/ 19772840 w 21052572"/>
              <a:gd name="connsiteY3177" fmla="*/ 3108181 h 8402012"/>
              <a:gd name="connsiteX3178" fmla="*/ 19735948 w 21052572"/>
              <a:gd name="connsiteY3178" fmla="*/ 3094954 h 8402012"/>
              <a:gd name="connsiteX3179" fmla="*/ 19759008 w 21052572"/>
              <a:gd name="connsiteY3179" fmla="*/ 3076766 h 8402012"/>
              <a:gd name="connsiteX3180" fmla="*/ 19905580 w 21052572"/>
              <a:gd name="connsiteY3180" fmla="*/ 3076105 h 8402012"/>
              <a:gd name="connsiteX3181" fmla="*/ 19887620 w 21052572"/>
              <a:gd name="connsiteY3181" fmla="*/ 3108214 h 8402012"/>
              <a:gd name="connsiteX3182" fmla="*/ 19905580 w 21052572"/>
              <a:gd name="connsiteY3182" fmla="*/ 3076105 h 8402012"/>
              <a:gd name="connsiteX3183" fmla="*/ 13260440 w 21052572"/>
              <a:gd name="connsiteY3183" fmla="*/ 3076102 h 8402012"/>
              <a:gd name="connsiteX3184" fmla="*/ 13223548 w 21052572"/>
              <a:gd name="connsiteY3184" fmla="*/ 3106847 h 8402012"/>
              <a:gd name="connsiteX3185" fmla="*/ 13260440 w 21052572"/>
              <a:gd name="connsiteY3185" fmla="*/ 3076102 h 8402012"/>
              <a:gd name="connsiteX3186" fmla="*/ 15044272 w 21052572"/>
              <a:gd name="connsiteY3186" fmla="*/ 3074878 h 8402012"/>
              <a:gd name="connsiteX3187" fmla="*/ 15127866 w 21052572"/>
              <a:gd name="connsiteY3187" fmla="*/ 3094351 h 8402012"/>
              <a:gd name="connsiteX3188" fmla="*/ 15389366 w 21052572"/>
              <a:gd name="connsiteY3188" fmla="*/ 3152773 h 8402012"/>
              <a:gd name="connsiteX3189" fmla="*/ 15203958 w 21052572"/>
              <a:gd name="connsiteY3189" fmla="*/ 3203621 h 8402012"/>
              <a:gd name="connsiteX3190" fmla="*/ 15485820 w 21052572"/>
              <a:gd name="connsiteY3190" fmla="*/ 3203621 h 8402012"/>
              <a:gd name="connsiteX3191" fmla="*/ 15434378 w 21052572"/>
              <a:gd name="connsiteY3191" fmla="*/ 3171165 h 8402012"/>
              <a:gd name="connsiteX3192" fmla="*/ 15524402 w 21052572"/>
              <a:gd name="connsiteY3192" fmla="*/ 3184146 h 8402012"/>
              <a:gd name="connsiteX3193" fmla="*/ 15581204 w 21052572"/>
              <a:gd name="connsiteY3193" fmla="*/ 3294499 h 8402012"/>
              <a:gd name="connsiteX3194" fmla="*/ 15543694 w 21052572"/>
              <a:gd name="connsiteY3194" fmla="*/ 3307482 h 8402012"/>
              <a:gd name="connsiteX3195" fmla="*/ 15574774 w 21052572"/>
              <a:gd name="connsiteY3195" fmla="*/ 3333448 h 8402012"/>
              <a:gd name="connsiteX3196" fmla="*/ 15677660 w 21052572"/>
              <a:gd name="connsiteY3196" fmla="*/ 3294499 h 8402012"/>
              <a:gd name="connsiteX3197" fmla="*/ 15658368 w 21052572"/>
              <a:gd name="connsiteY3197" fmla="*/ 3359411 h 8402012"/>
              <a:gd name="connsiteX3198" fmla="*/ 15613356 w 21052572"/>
              <a:gd name="connsiteY3198" fmla="*/ 3359411 h 8402012"/>
              <a:gd name="connsiteX3199" fmla="*/ 15524402 w 21052572"/>
              <a:gd name="connsiteY3199" fmla="*/ 3352919 h 8402012"/>
              <a:gd name="connsiteX3200" fmla="*/ 15357214 w 21052572"/>
              <a:gd name="connsiteY3200" fmla="*/ 3326957 h 8402012"/>
              <a:gd name="connsiteX3201" fmla="*/ 15018550 w 21052572"/>
              <a:gd name="connsiteY3201" fmla="*/ 3262042 h 8402012"/>
              <a:gd name="connsiteX3202" fmla="*/ 15063562 w 21052572"/>
              <a:gd name="connsiteY3202" fmla="*/ 3152773 h 8402012"/>
              <a:gd name="connsiteX3203" fmla="*/ 15165376 w 21052572"/>
              <a:gd name="connsiteY3203" fmla="*/ 3152773 h 8402012"/>
              <a:gd name="connsiteX3204" fmla="*/ 15095714 w 21052572"/>
              <a:gd name="connsiteY3204" fmla="*/ 3107335 h 8402012"/>
              <a:gd name="connsiteX3205" fmla="*/ 15076422 w 21052572"/>
              <a:gd name="connsiteY3205" fmla="*/ 3139790 h 8402012"/>
              <a:gd name="connsiteX3206" fmla="*/ 15050702 w 21052572"/>
              <a:gd name="connsiteY3206" fmla="*/ 3113825 h 8402012"/>
              <a:gd name="connsiteX3207" fmla="*/ 15024980 w 21052572"/>
              <a:gd name="connsiteY3207" fmla="*/ 3171165 h 8402012"/>
              <a:gd name="connsiteX3208" fmla="*/ 15044272 w 21052572"/>
              <a:gd name="connsiteY3208" fmla="*/ 3074878 h 8402012"/>
              <a:gd name="connsiteX3209" fmla="*/ 14143552 w 21052572"/>
              <a:gd name="connsiteY3209" fmla="*/ 3073450 h 8402012"/>
              <a:gd name="connsiteX3210" fmla="*/ 14156275 w 21052572"/>
              <a:gd name="connsiteY3210" fmla="*/ 3073450 h 8402012"/>
              <a:gd name="connsiteX3211" fmla="*/ 14145745 w 21052572"/>
              <a:gd name="connsiteY3211" fmla="*/ 3091452 h 8402012"/>
              <a:gd name="connsiteX3212" fmla="*/ 14146699 w 21052572"/>
              <a:gd name="connsiteY3212" fmla="*/ 3094064 h 8402012"/>
              <a:gd name="connsiteX3213" fmla="*/ 14133574 w 21052572"/>
              <a:gd name="connsiteY3213" fmla="*/ 3094064 h 8402012"/>
              <a:gd name="connsiteX3214" fmla="*/ 14140137 w 21052572"/>
              <a:gd name="connsiteY3214" fmla="*/ 3076102 h 8402012"/>
              <a:gd name="connsiteX3215" fmla="*/ 14144039 w 21052572"/>
              <a:gd name="connsiteY3215" fmla="*/ 3086783 h 8402012"/>
              <a:gd name="connsiteX3216" fmla="*/ 19491304 w 21052572"/>
              <a:gd name="connsiteY3216" fmla="*/ 3061880 h 8402012"/>
              <a:gd name="connsiteX3217" fmla="*/ 19491304 w 21052572"/>
              <a:gd name="connsiteY3217" fmla="*/ 3093988 h 8402012"/>
              <a:gd name="connsiteX3218" fmla="*/ 19491304 w 21052572"/>
              <a:gd name="connsiteY3218" fmla="*/ 3061880 h 8402012"/>
              <a:gd name="connsiteX3219" fmla="*/ 15613966 w 21052572"/>
              <a:gd name="connsiteY3219" fmla="*/ 3061376 h 8402012"/>
              <a:gd name="connsiteX3220" fmla="*/ 15748756 w 21052572"/>
              <a:gd name="connsiteY3220" fmla="*/ 3149818 h 8402012"/>
              <a:gd name="connsiteX3221" fmla="*/ 15665232 w 21052572"/>
              <a:gd name="connsiteY3221" fmla="*/ 3187000 h 8402012"/>
              <a:gd name="connsiteX3222" fmla="*/ 15633106 w 21052572"/>
              <a:gd name="connsiteY3222" fmla="*/ 3130693 h 8402012"/>
              <a:gd name="connsiteX3223" fmla="*/ 15549582 w 21052572"/>
              <a:gd name="connsiteY3223" fmla="*/ 3111573 h 8402012"/>
              <a:gd name="connsiteX3224" fmla="*/ 15460704 w 21052572"/>
              <a:gd name="connsiteY3224" fmla="*/ 3073328 h 8402012"/>
              <a:gd name="connsiteX3225" fmla="*/ 15613966 w 21052572"/>
              <a:gd name="connsiteY3225" fmla="*/ 3061376 h 8402012"/>
              <a:gd name="connsiteX3226" fmla="*/ 14137225 w 21052572"/>
              <a:gd name="connsiteY3226" fmla="*/ 3058554 h 8402012"/>
              <a:gd name="connsiteX3227" fmla="*/ 14000865 w 21052572"/>
              <a:gd name="connsiteY3227" fmla="*/ 3083149 h 8402012"/>
              <a:gd name="connsiteX3228" fmla="*/ 14137225 w 21052572"/>
              <a:gd name="connsiteY3228" fmla="*/ 3058554 h 8402012"/>
              <a:gd name="connsiteX3229" fmla="*/ 19725972 w 21052572"/>
              <a:gd name="connsiteY3229" fmla="*/ 3053635 h 8402012"/>
              <a:gd name="connsiteX3230" fmla="*/ 19734952 w 21052572"/>
              <a:gd name="connsiteY3230" fmla="*/ 3061312 h 8402012"/>
              <a:gd name="connsiteX3231" fmla="*/ 19722976 w 21052572"/>
              <a:gd name="connsiteY3231" fmla="*/ 3074963 h 8402012"/>
              <a:gd name="connsiteX3232" fmla="*/ 19716988 w 21052572"/>
              <a:gd name="connsiteY3232" fmla="*/ 3061312 h 8402012"/>
              <a:gd name="connsiteX3233" fmla="*/ 19725972 w 21052572"/>
              <a:gd name="connsiteY3233" fmla="*/ 3053635 h 8402012"/>
              <a:gd name="connsiteX3234" fmla="*/ 15374890 w 21052572"/>
              <a:gd name="connsiteY3234" fmla="*/ 3049345 h 8402012"/>
              <a:gd name="connsiteX3235" fmla="*/ 15388534 w 21052572"/>
              <a:gd name="connsiteY3235" fmla="*/ 3075031 h 8402012"/>
              <a:gd name="connsiteX3236" fmla="*/ 15356430 w 21052572"/>
              <a:gd name="connsiteY3236" fmla="*/ 3062187 h 8402012"/>
              <a:gd name="connsiteX3237" fmla="*/ 15374890 w 21052572"/>
              <a:gd name="connsiteY3237" fmla="*/ 3049345 h 8402012"/>
              <a:gd name="connsiteX3238" fmla="*/ 19867604 w 21052572"/>
              <a:gd name="connsiteY3238" fmla="*/ 3049072 h 8402012"/>
              <a:gd name="connsiteX3239" fmla="*/ 19830740 w 21052572"/>
              <a:gd name="connsiteY3239" fmla="*/ 3073668 h 8402012"/>
              <a:gd name="connsiteX3240" fmla="*/ 19867604 w 21052572"/>
              <a:gd name="connsiteY3240" fmla="*/ 3049072 h 8402012"/>
              <a:gd name="connsiteX3241" fmla="*/ 18958628 w 21052572"/>
              <a:gd name="connsiteY3241" fmla="*/ 3047664 h 8402012"/>
              <a:gd name="connsiteX3242" fmla="*/ 18976592 w 21052572"/>
              <a:gd name="connsiteY3242" fmla="*/ 3074964 h 8402012"/>
              <a:gd name="connsiteX3243" fmla="*/ 18958628 w 21052572"/>
              <a:gd name="connsiteY3243" fmla="*/ 3047664 h 8402012"/>
              <a:gd name="connsiteX3244" fmla="*/ 15436004 w 21052572"/>
              <a:gd name="connsiteY3244" fmla="*/ 3047664 h 8402012"/>
              <a:gd name="connsiteX3245" fmla="*/ 15418042 w 21052572"/>
              <a:gd name="connsiteY3245" fmla="*/ 3074964 h 8402012"/>
              <a:gd name="connsiteX3246" fmla="*/ 15436004 w 21052572"/>
              <a:gd name="connsiteY3246" fmla="*/ 3047664 h 8402012"/>
              <a:gd name="connsiteX3247" fmla="*/ 14981987 w 21052572"/>
              <a:gd name="connsiteY3247" fmla="*/ 3047664 h 8402012"/>
              <a:gd name="connsiteX3248" fmla="*/ 15018880 w 21052572"/>
              <a:gd name="connsiteY3248" fmla="*/ 3060507 h 8402012"/>
              <a:gd name="connsiteX3249" fmla="*/ 14981987 w 21052572"/>
              <a:gd name="connsiteY3249" fmla="*/ 3047664 h 8402012"/>
              <a:gd name="connsiteX3250" fmla="*/ 16471316 w 21052572"/>
              <a:gd name="connsiteY3250" fmla="*/ 3045891 h 8402012"/>
              <a:gd name="connsiteX3251" fmla="*/ 16490736 w 21052572"/>
              <a:gd name="connsiteY3251" fmla="*/ 3071485 h 8402012"/>
              <a:gd name="connsiteX3252" fmla="*/ 16471316 w 21052572"/>
              <a:gd name="connsiteY3252" fmla="*/ 3045891 h 8402012"/>
              <a:gd name="connsiteX3253" fmla="*/ 14333049 w 21052572"/>
              <a:gd name="connsiteY3253" fmla="*/ 3044416 h 8402012"/>
              <a:gd name="connsiteX3254" fmla="*/ 14296777 w 21052572"/>
              <a:gd name="connsiteY3254" fmla="*/ 3048447 h 8402012"/>
              <a:gd name="connsiteX3255" fmla="*/ 14354813 w 21052572"/>
              <a:gd name="connsiteY3255" fmla="*/ 3074240 h 8402012"/>
              <a:gd name="connsiteX3256" fmla="*/ 14333049 w 21052572"/>
              <a:gd name="connsiteY3256" fmla="*/ 3044416 h 8402012"/>
              <a:gd name="connsiteX3257" fmla="*/ 11750748 w 21052572"/>
              <a:gd name="connsiteY3257" fmla="*/ 3029103 h 8402012"/>
              <a:gd name="connsiteX3258" fmla="*/ 11333754 w 21052572"/>
              <a:gd name="connsiteY3258" fmla="*/ 3106481 h 8402012"/>
              <a:gd name="connsiteX3259" fmla="*/ 11404686 w 21052572"/>
              <a:gd name="connsiteY3259" fmla="*/ 3151613 h 8402012"/>
              <a:gd name="connsiteX3260" fmla="*/ 11532578 w 21052572"/>
              <a:gd name="connsiteY3260" fmla="*/ 3132271 h 8402012"/>
              <a:gd name="connsiteX3261" fmla="*/ 11660471 w 21052572"/>
              <a:gd name="connsiteY3261" fmla="*/ 3112926 h 8402012"/>
              <a:gd name="connsiteX3262" fmla="*/ 11687347 w 21052572"/>
              <a:gd name="connsiteY3262" fmla="*/ 3112926 h 8402012"/>
              <a:gd name="connsiteX3263" fmla="*/ 11683133 w 21052572"/>
              <a:gd name="connsiteY3263" fmla="*/ 3108712 h 8402012"/>
              <a:gd name="connsiteX3264" fmla="*/ 11692944 w 21052572"/>
              <a:gd name="connsiteY3264" fmla="*/ 3102206 h 8402012"/>
              <a:gd name="connsiteX3265" fmla="*/ 11695851 w 21052572"/>
              <a:gd name="connsiteY3265" fmla="*/ 3102420 h 8402012"/>
              <a:gd name="connsiteX3266" fmla="*/ 11692713 w 21052572"/>
              <a:gd name="connsiteY3266" fmla="*/ 3093583 h 8402012"/>
              <a:gd name="connsiteX3267" fmla="*/ 11750748 w 21052572"/>
              <a:gd name="connsiteY3267" fmla="*/ 3029103 h 8402012"/>
              <a:gd name="connsiteX3268" fmla="*/ 15348590 w 21052572"/>
              <a:gd name="connsiteY3268" fmla="*/ 3028233 h 8402012"/>
              <a:gd name="connsiteX3269" fmla="*/ 15360074 w 21052572"/>
              <a:gd name="connsiteY3269" fmla="*/ 3030792 h 8402012"/>
              <a:gd name="connsiteX3270" fmla="*/ 15346950 w 21052572"/>
              <a:gd name="connsiteY3270" fmla="*/ 3051267 h 8402012"/>
              <a:gd name="connsiteX3271" fmla="*/ 15348590 w 21052572"/>
              <a:gd name="connsiteY3271" fmla="*/ 3028233 h 8402012"/>
              <a:gd name="connsiteX3272" fmla="*/ 19687628 w 21052572"/>
              <a:gd name="connsiteY3272" fmla="*/ 3019060 h 8402012"/>
              <a:gd name="connsiteX3273" fmla="*/ 19715936 w 21052572"/>
              <a:gd name="connsiteY3273" fmla="*/ 3031460 h 8402012"/>
              <a:gd name="connsiteX3274" fmla="*/ 19709616 w 21052572"/>
              <a:gd name="connsiteY3274" fmla="*/ 3051301 h 8402012"/>
              <a:gd name="connsiteX3275" fmla="*/ 19660112 w 21052572"/>
              <a:gd name="connsiteY3275" fmla="*/ 3031460 h 8402012"/>
              <a:gd name="connsiteX3276" fmla="*/ 19687628 w 21052572"/>
              <a:gd name="connsiteY3276" fmla="*/ 3019060 h 8402012"/>
              <a:gd name="connsiteX3277" fmla="*/ 18886480 w 21052572"/>
              <a:gd name="connsiteY3277" fmla="*/ 3016359 h 8402012"/>
              <a:gd name="connsiteX3278" fmla="*/ 18849616 w 21052572"/>
              <a:gd name="connsiteY3278" fmla="*/ 3049425 h 8402012"/>
              <a:gd name="connsiteX3279" fmla="*/ 18886480 w 21052572"/>
              <a:gd name="connsiteY3279" fmla="*/ 3016359 h 8402012"/>
              <a:gd name="connsiteX3280" fmla="*/ 11770093 w 21052572"/>
              <a:gd name="connsiteY3280" fmla="*/ 3016207 h 8402012"/>
              <a:gd name="connsiteX3281" fmla="*/ 11789438 w 21052572"/>
              <a:gd name="connsiteY3281" fmla="*/ 3048447 h 8402012"/>
              <a:gd name="connsiteX3282" fmla="*/ 11770093 w 21052572"/>
              <a:gd name="connsiteY3282" fmla="*/ 3016207 h 8402012"/>
              <a:gd name="connsiteX3283" fmla="*/ 10653451 w 21052572"/>
              <a:gd name="connsiteY3283" fmla="*/ 3016207 h 8402012"/>
              <a:gd name="connsiteX3284" fmla="*/ 10672797 w 21052572"/>
              <a:gd name="connsiteY3284" fmla="*/ 3048447 h 8402012"/>
              <a:gd name="connsiteX3285" fmla="*/ 10653451 w 21052572"/>
              <a:gd name="connsiteY3285" fmla="*/ 3016207 h 8402012"/>
              <a:gd name="connsiteX3286" fmla="*/ 10634106 w 21052572"/>
              <a:gd name="connsiteY3286" fmla="*/ 3016207 h 8402012"/>
              <a:gd name="connsiteX3287" fmla="*/ 10621210 w 21052572"/>
              <a:gd name="connsiteY3287" fmla="*/ 3048447 h 8402012"/>
              <a:gd name="connsiteX3288" fmla="*/ 10634106 w 21052572"/>
              <a:gd name="connsiteY3288" fmla="*/ 3016207 h 8402012"/>
              <a:gd name="connsiteX3289" fmla="*/ 19976580 w 21052572"/>
              <a:gd name="connsiteY3289" fmla="*/ 3014484 h 8402012"/>
              <a:gd name="connsiteX3290" fmla="*/ 19963452 w 21052572"/>
              <a:gd name="connsiteY3290" fmla="*/ 3046589 h 8402012"/>
              <a:gd name="connsiteX3291" fmla="*/ 19976580 w 21052572"/>
              <a:gd name="connsiteY3291" fmla="*/ 3014484 h 8402012"/>
              <a:gd name="connsiteX3292" fmla="*/ 18564232 w 21052572"/>
              <a:gd name="connsiteY3292" fmla="*/ 3014484 h 8402012"/>
              <a:gd name="connsiteX3293" fmla="*/ 18546272 w 21052572"/>
              <a:gd name="connsiteY3293" fmla="*/ 3046590 h 8402012"/>
              <a:gd name="connsiteX3294" fmla="*/ 18564232 w 21052572"/>
              <a:gd name="connsiteY3294" fmla="*/ 3014484 h 8402012"/>
              <a:gd name="connsiteX3295" fmla="*/ 15640814 w 21052572"/>
              <a:gd name="connsiteY3295" fmla="*/ 3014484 h 8402012"/>
              <a:gd name="connsiteX3296" fmla="*/ 15658776 w 21052572"/>
              <a:gd name="connsiteY3296" fmla="*/ 3046590 h 8402012"/>
              <a:gd name="connsiteX3297" fmla="*/ 15640814 w 21052572"/>
              <a:gd name="connsiteY3297" fmla="*/ 3014484 h 8402012"/>
              <a:gd name="connsiteX3298" fmla="*/ 13993207 w 21052572"/>
              <a:gd name="connsiteY3298" fmla="*/ 3014484 h 8402012"/>
              <a:gd name="connsiteX3299" fmla="*/ 13999771 w 21052572"/>
              <a:gd name="connsiteY3299" fmla="*/ 3027609 h 8402012"/>
              <a:gd name="connsiteX3300" fmla="*/ 13993207 w 21052572"/>
              <a:gd name="connsiteY3300" fmla="*/ 3014484 h 8402012"/>
              <a:gd name="connsiteX3301" fmla="*/ 13883617 w 21052572"/>
              <a:gd name="connsiteY3301" fmla="*/ 3005006 h 8402012"/>
              <a:gd name="connsiteX3302" fmla="*/ 13877630 w 21052572"/>
              <a:gd name="connsiteY3302" fmla="*/ 3018656 h 8402012"/>
              <a:gd name="connsiteX3303" fmla="*/ 13883617 w 21052572"/>
              <a:gd name="connsiteY3303" fmla="*/ 3005006 h 8402012"/>
              <a:gd name="connsiteX3304" fmla="*/ 10730832 w 21052572"/>
              <a:gd name="connsiteY3304" fmla="*/ 2983968 h 8402012"/>
              <a:gd name="connsiteX3305" fmla="*/ 10769522 w 21052572"/>
              <a:gd name="connsiteY3305" fmla="*/ 2983968 h 8402012"/>
              <a:gd name="connsiteX3306" fmla="*/ 10730832 w 21052572"/>
              <a:gd name="connsiteY3306" fmla="*/ 2983968 h 8402012"/>
              <a:gd name="connsiteX3307" fmla="*/ 17905384 w 21052572"/>
              <a:gd name="connsiteY3307" fmla="*/ 2982714 h 8402012"/>
              <a:gd name="connsiteX3308" fmla="*/ 17868492 w 21052572"/>
              <a:gd name="connsiteY3308" fmla="*/ 3013458 h 8402012"/>
              <a:gd name="connsiteX3309" fmla="*/ 17905384 w 21052572"/>
              <a:gd name="connsiteY3309" fmla="*/ 2982714 h 8402012"/>
              <a:gd name="connsiteX3310" fmla="*/ 15489142 w 21052572"/>
              <a:gd name="connsiteY3310" fmla="*/ 2982714 h 8402012"/>
              <a:gd name="connsiteX3311" fmla="*/ 15526034 w 21052572"/>
              <a:gd name="connsiteY3311" fmla="*/ 3013459 h 8402012"/>
              <a:gd name="connsiteX3312" fmla="*/ 15489142 w 21052572"/>
              <a:gd name="connsiteY3312" fmla="*/ 2982714 h 8402012"/>
              <a:gd name="connsiteX3313" fmla="*/ 18266628 w 21052572"/>
              <a:gd name="connsiteY3313" fmla="*/ 2981307 h 8402012"/>
              <a:gd name="connsiteX3314" fmla="*/ 18279752 w 21052572"/>
              <a:gd name="connsiteY3314" fmla="*/ 3013415 h 8402012"/>
              <a:gd name="connsiteX3315" fmla="*/ 18266628 w 21052572"/>
              <a:gd name="connsiteY3315" fmla="*/ 2981307 h 8402012"/>
              <a:gd name="connsiteX3316" fmla="*/ 416894 w 21052572"/>
              <a:gd name="connsiteY3316" fmla="*/ 2981307 h 8402012"/>
              <a:gd name="connsiteX3317" fmla="*/ 472737 w 21052572"/>
              <a:gd name="connsiteY3317" fmla="*/ 3001148 h 8402012"/>
              <a:gd name="connsiteX3318" fmla="*/ 416894 w 21052572"/>
              <a:gd name="connsiteY3318" fmla="*/ 2981307 h 8402012"/>
              <a:gd name="connsiteX3319" fmla="*/ 955961 w 21052572"/>
              <a:gd name="connsiteY3319" fmla="*/ 2967983 h 8402012"/>
              <a:gd name="connsiteX3320" fmla="*/ 892023 w 21052572"/>
              <a:gd name="connsiteY3320" fmla="*/ 2972146 h 8402012"/>
              <a:gd name="connsiteX3321" fmla="*/ 1000565 w 21052572"/>
              <a:gd name="connsiteY3321" fmla="*/ 3016207 h 8402012"/>
              <a:gd name="connsiteX3322" fmla="*/ 955961 w 21052572"/>
              <a:gd name="connsiteY3322" fmla="*/ 2967983 h 8402012"/>
              <a:gd name="connsiteX3323" fmla="*/ 13060079 w 21052572"/>
              <a:gd name="connsiteY3323" fmla="*/ 2962897 h 8402012"/>
              <a:gd name="connsiteX3324" fmla="*/ 13058159 w 21052572"/>
              <a:gd name="connsiteY3324" fmla="*/ 2966150 h 8402012"/>
              <a:gd name="connsiteX3325" fmla="*/ 13057472 w 21052572"/>
              <a:gd name="connsiteY3325" fmla="*/ 2967312 h 8402012"/>
              <a:gd name="connsiteX3326" fmla="*/ 18448224 w 21052572"/>
              <a:gd name="connsiteY3326" fmla="*/ 2957672 h 8402012"/>
              <a:gd name="connsiteX3327" fmla="*/ 18497788 w 21052572"/>
              <a:gd name="connsiteY3327" fmla="*/ 2983181 h 8402012"/>
              <a:gd name="connsiteX3328" fmla="*/ 18432520 w 21052572"/>
              <a:gd name="connsiteY3328" fmla="*/ 2971232 h 8402012"/>
              <a:gd name="connsiteX3329" fmla="*/ 18448224 w 21052572"/>
              <a:gd name="connsiteY3329" fmla="*/ 2957672 h 8402012"/>
              <a:gd name="connsiteX3330" fmla="*/ 15436004 w 21052572"/>
              <a:gd name="connsiteY3330" fmla="*/ 2952867 h 8402012"/>
              <a:gd name="connsiteX3331" fmla="*/ 15418042 w 21052572"/>
              <a:gd name="connsiteY3331" fmla="*/ 2984939 h 8402012"/>
              <a:gd name="connsiteX3332" fmla="*/ 15436004 w 21052572"/>
              <a:gd name="connsiteY3332" fmla="*/ 2952867 h 8402012"/>
              <a:gd name="connsiteX3333" fmla="*/ 19886620 w 21052572"/>
              <a:gd name="connsiteY3333" fmla="*/ 2952866 h 8402012"/>
              <a:gd name="connsiteX3334" fmla="*/ 19868660 w 21052572"/>
              <a:gd name="connsiteY3334" fmla="*/ 2984939 h 8402012"/>
              <a:gd name="connsiteX3335" fmla="*/ 19886620 w 21052572"/>
              <a:gd name="connsiteY3335" fmla="*/ 2952866 h 8402012"/>
              <a:gd name="connsiteX3336" fmla="*/ 13065997 w 21052572"/>
              <a:gd name="connsiteY3336" fmla="*/ 2952866 h 8402012"/>
              <a:gd name="connsiteX3337" fmla="*/ 13060079 w 21052572"/>
              <a:gd name="connsiteY3337" fmla="*/ 2962897 h 8402012"/>
              <a:gd name="connsiteX3338" fmla="*/ 13062158 w 21052572"/>
              <a:gd name="connsiteY3338" fmla="*/ 2959372 h 8402012"/>
              <a:gd name="connsiteX3339" fmla="*/ 13065997 w 21052572"/>
              <a:gd name="connsiteY3339" fmla="*/ 2952866 h 8402012"/>
              <a:gd name="connsiteX3340" fmla="*/ 15351162 w 21052572"/>
              <a:gd name="connsiteY3340" fmla="*/ 2951202 h 8402012"/>
              <a:gd name="connsiteX3341" fmla="*/ 15374336 w 21052572"/>
              <a:gd name="connsiteY3341" fmla="*/ 2984916 h 8402012"/>
              <a:gd name="connsiteX3342" fmla="*/ 15318510 w 21052572"/>
              <a:gd name="connsiteY3342" fmla="*/ 2972502 h 8402012"/>
              <a:gd name="connsiteX3343" fmla="*/ 15351162 w 21052572"/>
              <a:gd name="connsiteY3343" fmla="*/ 2951202 h 8402012"/>
              <a:gd name="connsiteX3344" fmla="*/ 10882100 w 21052572"/>
              <a:gd name="connsiteY3344" fmla="*/ 2949445 h 8402012"/>
              <a:gd name="connsiteX3345" fmla="*/ 10845828 w 21052572"/>
              <a:gd name="connsiteY3345" fmla="*/ 2952806 h 8402012"/>
              <a:gd name="connsiteX3346" fmla="*/ 10903863 w 21052572"/>
              <a:gd name="connsiteY3346" fmla="*/ 2983968 h 8402012"/>
              <a:gd name="connsiteX3347" fmla="*/ 10882100 w 21052572"/>
              <a:gd name="connsiteY3347" fmla="*/ 2949445 h 8402012"/>
              <a:gd name="connsiteX3348" fmla="*/ 15301378 w 21052572"/>
              <a:gd name="connsiteY3348" fmla="*/ 2938647 h 8402012"/>
              <a:gd name="connsiteX3349" fmla="*/ 15299532 w 21052572"/>
              <a:gd name="connsiteY3349" fmla="*/ 2959415 h 8402012"/>
              <a:gd name="connsiteX3350" fmla="*/ 15298226 w 21052572"/>
              <a:gd name="connsiteY3350" fmla="*/ 2957220 h 8402012"/>
              <a:gd name="connsiteX3351" fmla="*/ 15303196 w 21052572"/>
              <a:gd name="connsiteY3351" fmla="*/ 2970825 h 8402012"/>
              <a:gd name="connsiteX3352" fmla="*/ 15292532 w 21052572"/>
              <a:gd name="connsiteY3352" fmla="*/ 2968580 h 8402012"/>
              <a:gd name="connsiteX3353" fmla="*/ 15296328 w 21052572"/>
              <a:gd name="connsiteY3353" fmla="*/ 2954034 h 8402012"/>
              <a:gd name="connsiteX3354" fmla="*/ 15294814 w 21052572"/>
              <a:gd name="connsiteY3354" fmla="*/ 2951488 h 8402012"/>
              <a:gd name="connsiteX3355" fmla="*/ 15301378 w 21052572"/>
              <a:gd name="connsiteY3355" fmla="*/ 2938647 h 8402012"/>
              <a:gd name="connsiteX3356" fmla="*/ 19834840 w 21052572"/>
              <a:gd name="connsiteY3356" fmla="*/ 2924938 h 8402012"/>
              <a:gd name="connsiteX3357" fmla="*/ 19848676 w 21052572"/>
              <a:gd name="connsiteY3357" fmla="*/ 2951840 h 8402012"/>
              <a:gd name="connsiteX3358" fmla="*/ 19811784 w 21052572"/>
              <a:gd name="connsiteY3358" fmla="*/ 2939541 h 8402012"/>
              <a:gd name="connsiteX3359" fmla="*/ 19834840 w 21052572"/>
              <a:gd name="connsiteY3359" fmla="*/ 2924938 h 8402012"/>
              <a:gd name="connsiteX3360" fmla="*/ 17397800 w 21052572"/>
              <a:gd name="connsiteY3360" fmla="*/ 2924426 h 8402012"/>
              <a:gd name="connsiteX3361" fmla="*/ 17443740 w 21052572"/>
              <a:gd name="connsiteY3361" fmla="*/ 2980249 h 8402012"/>
              <a:gd name="connsiteX3362" fmla="*/ 17445824 w 21052572"/>
              <a:gd name="connsiteY3362" fmla="*/ 2986272 h 8402012"/>
              <a:gd name="connsiteX3363" fmla="*/ 17447900 w 21052572"/>
              <a:gd name="connsiteY3363" fmla="*/ 2971826 h 8402012"/>
              <a:gd name="connsiteX3364" fmla="*/ 17451620 w 21052572"/>
              <a:gd name="connsiteY3364" fmla="*/ 2974059 h 8402012"/>
              <a:gd name="connsiteX3365" fmla="*/ 17485320 w 21052572"/>
              <a:gd name="connsiteY3365" fmla="*/ 2953747 h 8402012"/>
              <a:gd name="connsiteX3366" fmla="*/ 17519096 w 21052572"/>
              <a:gd name="connsiteY3366" fmla="*/ 2948875 h 8402012"/>
              <a:gd name="connsiteX3367" fmla="*/ 17715740 w 21052572"/>
              <a:gd name="connsiteY3367" fmla="*/ 3064347 h 8402012"/>
              <a:gd name="connsiteX3368" fmla="*/ 17587344 w 21052572"/>
              <a:gd name="connsiteY3368" fmla="*/ 3103452 h 8402012"/>
              <a:gd name="connsiteX3369" fmla="*/ 17516940 w 21052572"/>
              <a:gd name="connsiteY3369" fmla="*/ 3050637 h 8402012"/>
              <a:gd name="connsiteX3370" fmla="*/ 17459840 w 21052572"/>
              <a:gd name="connsiteY3370" fmla="*/ 2984049 h 8402012"/>
              <a:gd name="connsiteX3371" fmla="*/ 17447900 w 21052572"/>
              <a:gd name="connsiteY3371" fmla="*/ 3003900 h 8402012"/>
              <a:gd name="connsiteX3372" fmla="*/ 17447140 w 21052572"/>
              <a:gd name="connsiteY3372" fmla="*/ 2998318 h 8402012"/>
              <a:gd name="connsiteX3373" fmla="*/ 17408192 w 21052572"/>
              <a:gd name="connsiteY3373" fmla="*/ 2987359 h 8402012"/>
              <a:gd name="connsiteX3374" fmla="*/ 17366080 w 21052572"/>
              <a:gd name="connsiteY3374" fmla="*/ 2980249 h 8402012"/>
              <a:gd name="connsiteX3375" fmla="*/ 17397800 w 21052572"/>
              <a:gd name="connsiteY3375" fmla="*/ 2924426 h 8402012"/>
              <a:gd name="connsiteX3376" fmla="*/ 18394600 w 21052572"/>
              <a:gd name="connsiteY3376" fmla="*/ 2919691 h 8402012"/>
              <a:gd name="connsiteX3377" fmla="*/ 18431464 w 21052572"/>
              <a:gd name="connsiteY3377" fmla="*/ 2940002 h 8402012"/>
              <a:gd name="connsiteX3378" fmla="*/ 18394600 w 21052572"/>
              <a:gd name="connsiteY3378" fmla="*/ 2919691 h 8402012"/>
              <a:gd name="connsiteX3379" fmla="*/ 17242848 w 21052572"/>
              <a:gd name="connsiteY3379" fmla="*/ 2919691 h 8402012"/>
              <a:gd name="connsiteX3380" fmla="*/ 17312876 w 21052572"/>
              <a:gd name="connsiteY3380" fmla="*/ 2939596 h 8402012"/>
              <a:gd name="connsiteX3381" fmla="*/ 17242848 w 21052572"/>
              <a:gd name="connsiteY3381" fmla="*/ 2919691 h 8402012"/>
              <a:gd name="connsiteX3382" fmla="*/ 19711224 w 21052572"/>
              <a:gd name="connsiteY3382" fmla="*/ 2919688 h 8402012"/>
              <a:gd name="connsiteX3383" fmla="*/ 19674332 w 21052572"/>
              <a:gd name="connsiteY3383" fmla="*/ 2951282 h 8402012"/>
              <a:gd name="connsiteX3384" fmla="*/ 19711224 w 21052572"/>
              <a:gd name="connsiteY3384" fmla="*/ 2919688 h 8402012"/>
              <a:gd name="connsiteX3385" fmla="*/ 18693204 w 21052572"/>
              <a:gd name="connsiteY3385" fmla="*/ 2919688 h 8402012"/>
              <a:gd name="connsiteX3386" fmla="*/ 18730096 w 21052572"/>
              <a:gd name="connsiteY3386" fmla="*/ 2938645 h 8402012"/>
              <a:gd name="connsiteX3387" fmla="*/ 18693204 w 21052572"/>
              <a:gd name="connsiteY3387" fmla="*/ 2919688 h 8402012"/>
              <a:gd name="connsiteX3388" fmla="*/ 17767928 w 21052572"/>
              <a:gd name="connsiteY3388" fmla="*/ 2919688 h 8402012"/>
              <a:gd name="connsiteX3389" fmla="*/ 17731036 w 21052572"/>
              <a:gd name="connsiteY3389" fmla="*/ 2951284 h 8402012"/>
              <a:gd name="connsiteX3390" fmla="*/ 17767928 w 21052572"/>
              <a:gd name="connsiteY3390" fmla="*/ 2919688 h 8402012"/>
              <a:gd name="connsiteX3391" fmla="*/ 14564890 w 21052572"/>
              <a:gd name="connsiteY3391" fmla="*/ 2919688 h 8402012"/>
              <a:gd name="connsiteX3392" fmla="*/ 14601782 w 21052572"/>
              <a:gd name="connsiteY3392" fmla="*/ 2951284 h 8402012"/>
              <a:gd name="connsiteX3393" fmla="*/ 14564890 w 21052572"/>
              <a:gd name="connsiteY3393" fmla="*/ 2919688 h 8402012"/>
              <a:gd name="connsiteX3394" fmla="*/ 15973320 w 21052572"/>
              <a:gd name="connsiteY3394" fmla="*/ 2893469 h 8402012"/>
              <a:gd name="connsiteX3395" fmla="*/ 15999980 w 21052572"/>
              <a:gd name="connsiteY3395" fmla="*/ 2951785 h 8402012"/>
              <a:gd name="connsiteX3396" fmla="*/ 15962062 w 21052572"/>
              <a:gd name="connsiteY3396" fmla="*/ 2906428 h 8402012"/>
              <a:gd name="connsiteX3397" fmla="*/ 15973320 w 21052572"/>
              <a:gd name="connsiteY3397" fmla="*/ 2893469 h 8402012"/>
              <a:gd name="connsiteX3398" fmla="*/ 17529024 w 21052572"/>
              <a:gd name="connsiteY3398" fmla="*/ 2891759 h 8402012"/>
              <a:gd name="connsiteX3399" fmla="*/ 17545164 w 21052572"/>
              <a:gd name="connsiteY3399" fmla="*/ 2918658 h 8402012"/>
              <a:gd name="connsiteX3400" fmla="*/ 17508272 w 21052572"/>
              <a:gd name="connsiteY3400" fmla="*/ 2906362 h 8402012"/>
              <a:gd name="connsiteX3401" fmla="*/ 17529024 w 21052572"/>
              <a:gd name="connsiteY3401" fmla="*/ 2891759 h 8402012"/>
              <a:gd name="connsiteX3402" fmla="*/ 15059170 w 21052572"/>
              <a:gd name="connsiteY3402" fmla="*/ 2888758 h 8402012"/>
              <a:gd name="connsiteX3403" fmla="*/ 15075748 w 21052572"/>
              <a:gd name="connsiteY3403" fmla="*/ 2890082 h 8402012"/>
              <a:gd name="connsiteX3404" fmla="*/ 15019906 w 21052572"/>
              <a:gd name="connsiteY3404" fmla="*/ 2922718 h 8402012"/>
              <a:gd name="connsiteX3405" fmla="*/ 15059170 w 21052572"/>
              <a:gd name="connsiteY3405" fmla="*/ 2888758 h 8402012"/>
              <a:gd name="connsiteX3406" fmla="*/ 13732545 w 21052572"/>
              <a:gd name="connsiteY3406" fmla="*/ 2888327 h 8402012"/>
              <a:gd name="connsiteX3407" fmla="*/ 13732545 w 21052572"/>
              <a:gd name="connsiteY3407" fmla="*/ 2920566 h 8402012"/>
              <a:gd name="connsiteX3408" fmla="*/ 13732545 w 21052572"/>
              <a:gd name="connsiteY3408" fmla="*/ 2888327 h 8402012"/>
              <a:gd name="connsiteX3409" fmla="*/ 13675585 w 21052572"/>
              <a:gd name="connsiteY3409" fmla="*/ 2888327 h 8402012"/>
              <a:gd name="connsiteX3410" fmla="*/ 13680782 w 21052572"/>
              <a:gd name="connsiteY3410" fmla="*/ 2891501 h 8402012"/>
              <a:gd name="connsiteX3411" fmla="*/ 13676487 w 21052572"/>
              <a:gd name="connsiteY3411" fmla="*/ 2893083 h 8402012"/>
              <a:gd name="connsiteX3412" fmla="*/ 18905496 w 21052572"/>
              <a:gd name="connsiteY3412" fmla="*/ 2886509 h 8402012"/>
              <a:gd name="connsiteX3413" fmla="*/ 18887532 w 21052572"/>
              <a:gd name="connsiteY3413" fmla="*/ 2918616 h 8402012"/>
              <a:gd name="connsiteX3414" fmla="*/ 18905496 w 21052572"/>
              <a:gd name="connsiteY3414" fmla="*/ 2886509 h 8402012"/>
              <a:gd name="connsiteX3415" fmla="*/ 15824664 w 21052572"/>
              <a:gd name="connsiteY3415" fmla="*/ 2886509 h 8402012"/>
              <a:gd name="connsiteX3416" fmla="*/ 15806702 w 21052572"/>
              <a:gd name="connsiteY3416" fmla="*/ 2918617 h 8402012"/>
              <a:gd name="connsiteX3417" fmla="*/ 15824664 w 21052572"/>
              <a:gd name="connsiteY3417" fmla="*/ 2886509 h 8402012"/>
              <a:gd name="connsiteX3418" fmla="*/ 14787662 w 21052572"/>
              <a:gd name="connsiteY3418" fmla="*/ 2886509 h 8402012"/>
              <a:gd name="connsiteX3419" fmla="*/ 14814962 w 21052572"/>
              <a:gd name="connsiteY3419" fmla="*/ 2918618 h 8402012"/>
              <a:gd name="connsiteX3420" fmla="*/ 14787662 w 21052572"/>
              <a:gd name="connsiteY3420" fmla="*/ 2886509 h 8402012"/>
              <a:gd name="connsiteX3421" fmla="*/ 20540612 w 21052572"/>
              <a:gd name="connsiteY3421" fmla="*/ 2886508 h 8402012"/>
              <a:gd name="connsiteX3422" fmla="*/ 20527484 w 21052572"/>
              <a:gd name="connsiteY3422" fmla="*/ 2918616 h 8402012"/>
              <a:gd name="connsiteX3423" fmla="*/ 20540612 w 21052572"/>
              <a:gd name="connsiteY3423" fmla="*/ 2886508 h 8402012"/>
              <a:gd name="connsiteX3424" fmla="*/ 19773868 w 21052572"/>
              <a:gd name="connsiteY3424" fmla="*/ 2886508 h 8402012"/>
              <a:gd name="connsiteX3425" fmla="*/ 19810760 w 21052572"/>
              <a:gd name="connsiteY3425" fmla="*/ 2905773 h 8402012"/>
              <a:gd name="connsiteX3426" fmla="*/ 19798460 w 21052572"/>
              <a:gd name="connsiteY3426" fmla="*/ 2918616 h 8402012"/>
              <a:gd name="connsiteX3427" fmla="*/ 19773868 w 21052572"/>
              <a:gd name="connsiteY3427" fmla="*/ 2886508 h 8402012"/>
              <a:gd name="connsiteX3428" fmla="*/ 15322112 w 21052572"/>
              <a:gd name="connsiteY3428" fmla="*/ 2886507 h 8402012"/>
              <a:gd name="connsiteX3429" fmla="*/ 15322112 w 21052572"/>
              <a:gd name="connsiteY3429" fmla="*/ 2938724 h 8402012"/>
              <a:gd name="connsiteX3430" fmla="*/ 15308462 w 21052572"/>
              <a:gd name="connsiteY3430" fmla="*/ 2951777 h 8402012"/>
              <a:gd name="connsiteX3431" fmla="*/ 15322112 w 21052572"/>
              <a:gd name="connsiteY3431" fmla="*/ 2886507 h 8402012"/>
              <a:gd name="connsiteX3432" fmla="*/ 18636328 w 21052572"/>
              <a:gd name="connsiteY3432" fmla="*/ 2886505 h 8402012"/>
              <a:gd name="connsiteX3433" fmla="*/ 18673220 w 21052572"/>
              <a:gd name="connsiteY3433" fmla="*/ 2917249 h 8402012"/>
              <a:gd name="connsiteX3434" fmla="*/ 18636328 w 21052572"/>
              <a:gd name="connsiteY3434" fmla="*/ 2886505 h 8402012"/>
              <a:gd name="connsiteX3435" fmla="*/ 16195902 w 21052572"/>
              <a:gd name="connsiteY3435" fmla="*/ 2880282 h 8402012"/>
              <a:gd name="connsiteX3436" fmla="*/ 16355874 w 21052572"/>
              <a:gd name="connsiteY3436" fmla="*/ 2931780 h 8402012"/>
              <a:gd name="connsiteX3437" fmla="*/ 16625598 w 21052572"/>
              <a:gd name="connsiteY3437" fmla="*/ 3045891 h 8402012"/>
              <a:gd name="connsiteX3438" fmla="*/ 16599704 w 21052572"/>
              <a:gd name="connsiteY3438" fmla="*/ 3097079 h 8402012"/>
              <a:gd name="connsiteX3439" fmla="*/ 16542524 w 21052572"/>
              <a:gd name="connsiteY3439" fmla="*/ 3103477 h 8402012"/>
              <a:gd name="connsiteX3440" fmla="*/ 16426002 w 21052572"/>
              <a:gd name="connsiteY3440" fmla="*/ 3077884 h 8402012"/>
              <a:gd name="connsiteX3441" fmla="*/ 16380690 w 21052572"/>
              <a:gd name="connsiteY3441" fmla="*/ 3026695 h 8402012"/>
              <a:gd name="connsiteX3442" fmla="*/ 16317034 w 21052572"/>
              <a:gd name="connsiteY3442" fmla="*/ 3026695 h 8402012"/>
              <a:gd name="connsiteX3443" fmla="*/ 16187568 w 21052572"/>
              <a:gd name="connsiteY3443" fmla="*/ 3001100 h 8402012"/>
              <a:gd name="connsiteX3444" fmla="*/ 16200514 w 21052572"/>
              <a:gd name="connsiteY3444" fmla="*/ 2981904 h 8402012"/>
              <a:gd name="connsiteX3445" fmla="*/ 16130386 w 21052572"/>
              <a:gd name="connsiteY3445" fmla="*/ 2970173 h 8402012"/>
              <a:gd name="connsiteX3446" fmla="*/ 16072126 w 21052572"/>
              <a:gd name="connsiteY3446" fmla="*/ 2906187 h 8402012"/>
              <a:gd name="connsiteX3447" fmla="*/ 16141950 w 21052572"/>
              <a:gd name="connsiteY3447" fmla="*/ 2880492 h 8402012"/>
              <a:gd name="connsiteX3448" fmla="*/ 16195902 w 21052572"/>
              <a:gd name="connsiteY3448" fmla="*/ 2880282 h 8402012"/>
              <a:gd name="connsiteX3449" fmla="*/ 19605004 w 21052572"/>
              <a:gd name="connsiteY3449" fmla="*/ 2872561 h 8402012"/>
              <a:gd name="connsiteX3450" fmla="*/ 19649572 w 21052572"/>
              <a:gd name="connsiteY3450" fmla="*/ 2889788 h 8402012"/>
              <a:gd name="connsiteX3451" fmla="*/ 19595852 w 21052572"/>
              <a:gd name="connsiteY3451" fmla="*/ 2922088 h 8402012"/>
              <a:gd name="connsiteX3452" fmla="*/ 19592456 w 21052572"/>
              <a:gd name="connsiteY3452" fmla="*/ 2919462 h 8402012"/>
              <a:gd name="connsiteX3453" fmla="*/ 19583776 w 21052572"/>
              <a:gd name="connsiteY3453" fmla="*/ 2929354 h 8402012"/>
              <a:gd name="connsiteX3454" fmla="*/ 19574796 w 21052572"/>
              <a:gd name="connsiteY3454" fmla="*/ 2919115 h 8402012"/>
              <a:gd name="connsiteX3455" fmla="*/ 19579284 w 21052572"/>
              <a:gd name="connsiteY3455" fmla="*/ 2912398 h 8402012"/>
              <a:gd name="connsiteX3456" fmla="*/ 19582448 w 21052572"/>
              <a:gd name="connsiteY3456" fmla="*/ 2911723 h 8402012"/>
              <a:gd name="connsiteX3457" fmla="*/ 19579540 w 21052572"/>
              <a:gd name="connsiteY3457" fmla="*/ 2909476 h 8402012"/>
              <a:gd name="connsiteX3458" fmla="*/ 19605004 w 21052572"/>
              <a:gd name="connsiteY3458" fmla="*/ 2872561 h 8402012"/>
              <a:gd name="connsiteX3459" fmla="*/ 15218912 w 21052572"/>
              <a:gd name="connsiteY3459" fmla="*/ 2867551 h 8402012"/>
              <a:gd name="connsiteX3460" fmla="*/ 15265268 w 21052572"/>
              <a:gd name="connsiteY3460" fmla="*/ 2886990 h 8402012"/>
              <a:gd name="connsiteX3461" fmla="*/ 15252024 w 21052572"/>
              <a:gd name="connsiteY3461" fmla="*/ 2951785 h 8402012"/>
              <a:gd name="connsiteX3462" fmla="*/ 15185798 w 21052572"/>
              <a:gd name="connsiteY3462" fmla="*/ 2938827 h 8402012"/>
              <a:gd name="connsiteX3463" fmla="*/ 15218912 w 21052572"/>
              <a:gd name="connsiteY3463" fmla="*/ 2867551 h 8402012"/>
              <a:gd name="connsiteX3464" fmla="*/ 18602124 w 21052572"/>
              <a:gd name="connsiteY3464" fmla="*/ 2864682 h 8402012"/>
              <a:gd name="connsiteX3465" fmla="*/ 18565232 w 21052572"/>
              <a:gd name="connsiteY3465" fmla="*/ 2891134 h 8402012"/>
              <a:gd name="connsiteX3466" fmla="*/ 18602124 w 21052572"/>
              <a:gd name="connsiteY3466" fmla="*/ 2864682 h 8402012"/>
              <a:gd name="connsiteX3467" fmla="*/ 14076700 w 21052572"/>
              <a:gd name="connsiteY3467" fmla="*/ 2864216 h 8402012"/>
              <a:gd name="connsiteX3468" fmla="*/ 14113564 w 21052572"/>
              <a:gd name="connsiteY3468" fmla="*/ 2888811 h 8402012"/>
              <a:gd name="connsiteX3469" fmla="*/ 14076700 w 21052572"/>
              <a:gd name="connsiteY3469" fmla="*/ 2864216 h 8402012"/>
              <a:gd name="connsiteX3470" fmla="*/ 13578001 w 21052572"/>
              <a:gd name="connsiteY3470" fmla="*/ 2864216 h 8402012"/>
              <a:gd name="connsiteX3471" fmla="*/ 13541109 w 21052572"/>
              <a:gd name="connsiteY3471" fmla="*/ 2888811 h 8402012"/>
              <a:gd name="connsiteX3472" fmla="*/ 13578001 w 21052572"/>
              <a:gd name="connsiteY3472" fmla="*/ 2864216 h 8402012"/>
              <a:gd name="connsiteX3473" fmla="*/ 16056876 w 21052572"/>
              <a:gd name="connsiteY3473" fmla="*/ 2862810 h 8402012"/>
              <a:gd name="connsiteX3474" fmla="*/ 16044468 w 21052572"/>
              <a:gd name="connsiteY3474" fmla="*/ 2921552 h 8402012"/>
              <a:gd name="connsiteX3475" fmla="*/ 16001034 w 21052572"/>
              <a:gd name="connsiteY3475" fmla="*/ 2882392 h 8402012"/>
              <a:gd name="connsiteX3476" fmla="*/ 16056876 w 21052572"/>
              <a:gd name="connsiteY3476" fmla="*/ 2862810 h 8402012"/>
              <a:gd name="connsiteX3477" fmla="*/ 17451392 w 21052572"/>
              <a:gd name="connsiteY3477" fmla="*/ 2862808 h 8402012"/>
              <a:gd name="connsiteX3478" fmla="*/ 17507236 w 21052572"/>
              <a:gd name="connsiteY3478" fmla="*/ 2876034 h 8402012"/>
              <a:gd name="connsiteX3479" fmla="*/ 17451392 w 21052572"/>
              <a:gd name="connsiteY3479" fmla="*/ 2862808 h 8402012"/>
              <a:gd name="connsiteX3480" fmla="*/ 15697688 w 21052572"/>
              <a:gd name="connsiteY3480" fmla="*/ 2862808 h 8402012"/>
              <a:gd name="connsiteX3481" fmla="*/ 15715650 w 21052572"/>
              <a:gd name="connsiteY3481" fmla="*/ 2890107 h 8402012"/>
              <a:gd name="connsiteX3482" fmla="*/ 15697688 w 21052572"/>
              <a:gd name="connsiteY3482" fmla="*/ 2862808 h 8402012"/>
              <a:gd name="connsiteX3483" fmla="*/ 11828129 w 21052572"/>
              <a:gd name="connsiteY3483" fmla="*/ 2862535 h 8402012"/>
              <a:gd name="connsiteX3484" fmla="*/ 11846399 w 21052572"/>
              <a:gd name="connsiteY3484" fmla="*/ 2888327 h 8402012"/>
              <a:gd name="connsiteX3485" fmla="*/ 11828129 w 21052572"/>
              <a:gd name="connsiteY3485" fmla="*/ 2862535 h 8402012"/>
              <a:gd name="connsiteX3486" fmla="*/ 19230976 w 21052572"/>
              <a:gd name="connsiteY3486" fmla="*/ 2859636 h 8402012"/>
              <a:gd name="connsiteX3487" fmla="*/ 19298820 w 21052572"/>
              <a:gd name="connsiteY3487" fmla="*/ 2904400 h 8402012"/>
              <a:gd name="connsiteX3488" fmla="*/ 19209836 w 21052572"/>
              <a:gd name="connsiteY3488" fmla="*/ 2872568 h 8402012"/>
              <a:gd name="connsiteX3489" fmla="*/ 19230976 w 21052572"/>
              <a:gd name="connsiteY3489" fmla="*/ 2859636 h 8402012"/>
              <a:gd name="connsiteX3490" fmla="*/ 15155756 w 21052572"/>
              <a:gd name="connsiteY3490" fmla="*/ 2857099 h 8402012"/>
              <a:gd name="connsiteX3491" fmla="*/ 15185898 w 21052572"/>
              <a:gd name="connsiteY3491" fmla="*/ 2870343 h 8402012"/>
              <a:gd name="connsiteX3492" fmla="*/ 15166346 w 21052572"/>
              <a:gd name="connsiteY3492" fmla="*/ 2916699 h 8402012"/>
              <a:gd name="connsiteX3493" fmla="*/ 15095742 w 21052572"/>
              <a:gd name="connsiteY3493" fmla="*/ 2923322 h 8402012"/>
              <a:gd name="connsiteX3494" fmla="*/ 15120726 w 21052572"/>
              <a:gd name="connsiteY3494" fmla="*/ 2863721 h 8402012"/>
              <a:gd name="connsiteX3495" fmla="*/ 15155756 w 21052572"/>
              <a:gd name="connsiteY3495" fmla="*/ 2857099 h 8402012"/>
              <a:gd name="connsiteX3496" fmla="*/ 14905535 w 21052572"/>
              <a:gd name="connsiteY3496" fmla="*/ 2855416 h 8402012"/>
              <a:gd name="connsiteX3497" fmla="*/ 14933504 w 21052572"/>
              <a:gd name="connsiteY3497" fmla="*/ 2855416 h 8402012"/>
              <a:gd name="connsiteX3498" fmla="*/ 14882454 w 21052572"/>
              <a:gd name="connsiteY3498" fmla="*/ 2875890 h 8402012"/>
              <a:gd name="connsiteX3499" fmla="*/ 14905535 w 21052572"/>
              <a:gd name="connsiteY3499" fmla="*/ 2855416 h 8402012"/>
              <a:gd name="connsiteX3500" fmla="*/ 13028326 w 21052572"/>
              <a:gd name="connsiteY3500" fmla="*/ 2853810 h 8402012"/>
              <a:gd name="connsiteX3501" fmla="*/ 13075510 w 21052572"/>
              <a:gd name="connsiteY3501" fmla="*/ 2860290 h 8402012"/>
              <a:gd name="connsiteX3502" fmla="*/ 12996041 w 21052572"/>
              <a:gd name="connsiteY3502" fmla="*/ 2886208 h 8402012"/>
              <a:gd name="connsiteX3503" fmla="*/ 13028326 w 21052572"/>
              <a:gd name="connsiteY3503" fmla="*/ 2853810 h 8402012"/>
              <a:gd name="connsiteX3504" fmla="*/ 15960480 w 21052572"/>
              <a:gd name="connsiteY3504" fmla="*/ 2843852 h 8402012"/>
              <a:gd name="connsiteX3505" fmla="*/ 15966800 w 21052572"/>
              <a:gd name="connsiteY3505" fmla="*/ 2864325 h 8402012"/>
              <a:gd name="connsiteX3506" fmla="*/ 15960480 w 21052572"/>
              <a:gd name="connsiteY3506" fmla="*/ 2843852 h 8402012"/>
              <a:gd name="connsiteX3507" fmla="*/ 17972312 w 21052572"/>
              <a:gd name="connsiteY3507" fmla="*/ 2843851 h 8402012"/>
              <a:gd name="connsiteX3508" fmla="*/ 18075948 w 21052572"/>
              <a:gd name="connsiteY3508" fmla="*/ 2888087 h 8402012"/>
              <a:gd name="connsiteX3509" fmla="*/ 17965768 w 21052572"/>
              <a:gd name="connsiteY3509" fmla="*/ 2907045 h 8402012"/>
              <a:gd name="connsiteX3510" fmla="*/ 17972312 w 21052572"/>
              <a:gd name="connsiteY3510" fmla="*/ 2843851 h 8402012"/>
              <a:gd name="connsiteX3511" fmla="*/ 19208740 w 21052572"/>
              <a:gd name="connsiteY3511" fmla="*/ 2843848 h 8402012"/>
              <a:gd name="connsiteX3512" fmla="*/ 19195616 w 21052572"/>
              <a:gd name="connsiteY3512" fmla="*/ 2861809 h 8402012"/>
              <a:gd name="connsiteX3513" fmla="*/ 19208740 w 21052572"/>
              <a:gd name="connsiteY3513" fmla="*/ 2843848 h 8402012"/>
              <a:gd name="connsiteX3514" fmla="*/ 12033401 w 21052572"/>
              <a:gd name="connsiteY3514" fmla="*/ 2830301 h 8402012"/>
              <a:gd name="connsiteX3515" fmla="*/ 12051672 w 21052572"/>
              <a:gd name="connsiteY3515" fmla="*/ 2862535 h 8402012"/>
              <a:gd name="connsiteX3516" fmla="*/ 12033401 w 21052572"/>
              <a:gd name="connsiteY3516" fmla="*/ 2830301 h 8402012"/>
              <a:gd name="connsiteX3517" fmla="*/ 17110132 w 21052572"/>
              <a:gd name="connsiteY3517" fmla="*/ 2829636 h 8402012"/>
              <a:gd name="connsiteX3518" fmla="*/ 17193080 w 21052572"/>
              <a:gd name="connsiteY3518" fmla="*/ 2842347 h 8402012"/>
              <a:gd name="connsiteX3519" fmla="*/ 17148912 w 21052572"/>
              <a:gd name="connsiteY3519" fmla="*/ 2918627 h 8402012"/>
              <a:gd name="connsiteX3520" fmla="*/ 17110132 w 21052572"/>
              <a:gd name="connsiteY3520" fmla="*/ 2829636 h 8402012"/>
              <a:gd name="connsiteX3521" fmla="*/ 19711248 w 21052572"/>
              <a:gd name="connsiteY3521" fmla="*/ 2829631 h 8402012"/>
              <a:gd name="connsiteX3522" fmla="*/ 19693288 w 21052572"/>
              <a:gd name="connsiteY3522" fmla="*/ 2861738 h 8402012"/>
              <a:gd name="connsiteX3523" fmla="*/ 19711248 w 21052572"/>
              <a:gd name="connsiteY3523" fmla="*/ 2829631 h 8402012"/>
              <a:gd name="connsiteX3524" fmla="*/ 20488540 w 21052572"/>
              <a:gd name="connsiteY3524" fmla="*/ 2829626 h 8402012"/>
              <a:gd name="connsiteX3525" fmla="*/ 20451648 w 21052572"/>
              <a:gd name="connsiteY3525" fmla="*/ 2860369 h 8402012"/>
              <a:gd name="connsiteX3526" fmla="*/ 20488540 w 21052572"/>
              <a:gd name="connsiteY3526" fmla="*/ 2829626 h 8402012"/>
              <a:gd name="connsiteX3527" fmla="*/ 10620404 w 21052572"/>
              <a:gd name="connsiteY3527" fmla="*/ 2827080 h 8402012"/>
              <a:gd name="connsiteX3528" fmla="*/ 10601865 w 21052572"/>
              <a:gd name="connsiteY3528" fmla="*/ 2862535 h 8402012"/>
              <a:gd name="connsiteX3529" fmla="*/ 10653451 w 21052572"/>
              <a:gd name="connsiteY3529" fmla="*/ 2830301 h 8402012"/>
              <a:gd name="connsiteX3530" fmla="*/ 10620404 w 21052572"/>
              <a:gd name="connsiteY3530" fmla="*/ 2827080 h 8402012"/>
              <a:gd name="connsiteX3531" fmla="*/ 17386476 w 21052572"/>
              <a:gd name="connsiteY3531" fmla="*/ 2825331 h 8402012"/>
              <a:gd name="connsiteX3532" fmla="*/ 17412412 w 21052572"/>
              <a:gd name="connsiteY3532" fmla="*/ 2828639 h 8402012"/>
              <a:gd name="connsiteX3533" fmla="*/ 17412412 w 21052572"/>
              <a:gd name="connsiteY3533" fmla="*/ 2861705 h 8402012"/>
              <a:gd name="connsiteX3534" fmla="*/ 17361340 w 21052572"/>
              <a:gd name="connsiteY3534" fmla="*/ 2841864 h 8402012"/>
              <a:gd name="connsiteX3535" fmla="*/ 17386476 w 21052572"/>
              <a:gd name="connsiteY3535" fmla="*/ 2825331 h 8402012"/>
              <a:gd name="connsiteX3536" fmla="*/ 11956021 w 21052572"/>
              <a:gd name="connsiteY3536" fmla="*/ 2822248 h 8402012"/>
              <a:gd name="connsiteX3537" fmla="*/ 11897986 w 21052572"/>
              <a:gd name="connsiteY3537" fmla="*/ 2830301 h 8402012"/>
              <a:gd name="connsiteX3538" fmla="*/ 11994711 w 21052572"/>
              <a:gd name="connsiteY3538" fmla="*/ 2862535 h 8402012"/>
              <a:gd name="connsiteX3539" fmla="*/ 11956021 w 21052572"/>
              <a:gd name="connsiteY3539" fmla="*/ 2822248 h 8402012"/>
              <a:gd name="connsiteX3540" fmla="*/ 15870978 w 21052572"/>
              <a:gd name="connsiteY3540" fmla="*/ 2820033 h 8402012"/>
              <a:gd name="connsiteX3541" fmla="*/ 15962034 w 21052572"/>
              <a:gd name="connsiteY3541" fmla="*/ 2874477 h 8402012"/>
              <a:gd name="connsiteX3542" fmla="*/ 15915670 w 21052572"/>
              <a:gd name="connsiteY3542" fmla="*/ 2877247 h 8402012"/>
              <a:gd name="connsiteX3543" fmla="*/ 15917266 w 21052572"/>
              <a:gd name="connsiteY3543" fmla="*/ 2886254 h 8402012"/>
              <a:gd name="connsiteX3544" fmla="*/ 15922280 w 21052572"/>
              <a:gd name="connsiteY3544" fmla="*/ 2883449 h 8402012"/>
              <a:gd name="connsiteX3545" fmla="*/ 15923202 w 21052572"/>
              <a:gd name="connsiteY3545" fmla="*/ 2904219 h 8402012"/>
              <a:gd name="connsiteX3546" fmla="*/ 15923194 w 21052572"/>
              <a:gd name="connsiteY3546" fmla="*/ 2904270 h 8402012"/>
              <a:gd name="connsiteX3547" fmla="*/ 15924200 w 21052572"/>
              <a:gd name="connsiteY3547" fmla="*/ 2907288 h 8402012"/>
              <a:gd name="connsiteX3548" fmla="*/ 15922796 w 21052572"/>
              <a:gd name="connsiteY3548" fmla="*/ 2906383 h 8402012"/>
              <a:gd name="connsiteX3549" fmla="*/ 15922280 w 21052572"/>
              <a:gd name="connsiteY3549" fmla="*/ 2909137 h 8402012"/>
              <a:gd name="connsiteX3550" fmla="*/ 15920932 w 21052572"/>
              <a:gd name="connsiteY3550" fmla="*/ 2905181 h 8402012"/>
              <a:gd name="connsiteX3551" fmla="*/ 15877176 w 21052572"/>
              <a:gd name="connsiteY3551" fmla="*/ 2876938 h 8402012"/>
              <a:gd name="connsiteX3552" fmla="*/ 15839882 w 21052572"/>
              <a:gd name="connsiteY3552" fmla="*/ 2821983 h 8402012"/>
              <a:gd name="connsiteX3553" fmla="*/ 15870978 w 21052572"/>
              <a:gd name="connsiteY3553" fmla="*/ 2820033 h 8402012"/>
              <a:gd name="connsiteX3554" fmla="*/ 17348760 w 21052572"/>
              <a:gd name="connsiteY3554" fmla="*/ 2811050 h 8402012"/>
              <a:gd name="connsiteX3555" fmla="*/ 17360244 w 21052572"/>
              <a:gd name="connsiteY3555" fmla="*/ 2819586 h 8402012"/>
              <a:gd name="connsiteX3556" fmla="*/ 17347120 w 21052572"/>
              <a:gd name="connsiteY3556" fmla="*/ 2833234 h 8402012"/>
              <a:gd name="connsiteX3557" fmla="*/ 17348760 w 21052572"/>
              <a:gd name="connsiteY3557" fmla="*/ 2811050 h 8402012"/>
              <a:gd name="connsiteX3558" fmla="*/ 14763053 w 21052572"/>
              <a:gd name="connsiteY3558" fmla="*/ 2801454 h 8402012"/>
              <a:gd name="connsiteX3559" fmla="*/ 14843473 w 21052572"/>
              <a:gd name="connsiteY3559" fmla="*/ 2844944 h 8402012"/>
              <a:gd name="connsiteX3560" fmla="*/ 14754147 w 21052572"/>
              <a:gd name="connsiteY3560" fmla="*/ 2858068 h 8402012"/>
              <a:gd name="connsiteX3561" fmla="*/ 14678645 w 21052572"/>
              <a:gd name="connsiteY3561" fmla="*/ 2812121 h 8402012"/>
              <a:gd name="connsiteX3562" fmla="*/ 14763053 w 21052572"/>
              <a:gd name="connsiteY3562" fmla="*/ 2801454 h 8402012"/>
              <a:gd name="connsiteX3563" fmla="*/ 10692142 w 21052572"/>
              <a:gd name="connsiteY3563" fmla="*/ 2798035 h 8402012"/>
              <a:gd name="connsiteX3564" fmla="*/ 10672797 w 21052572"/>
              <a:gd name="connsiteY3564" fmla="*/ 2830301 h 8402012"/>
              <a:gd name="connsiteX3565" fmla="*/ 10692142 w 21052572"/>
              <a:gd name="connsiteY3565" fmla="*/ 2798035 h 8402012"/>
              <a:gd name="connsiteX3566" fmla="*/ 17052180 w 21052572"/>
              <a:gd name="connsiteY3566" fmla="*/ 2796444 h 8402012"/>
              <a:gd name="connsiteX3567" fmla="*/ 17052180 w 21052572"/>
              <a:gd name="connsiteY3567" fmla="*/ 2860116 h 8402012"/>
              <a:gd name="connsiteX3568" fmla="*/ 17001548 w 21052572"/>
              <a:gd name="connsiteY3568" fmla="*/ 2853749 h 8402012"/>
              <a:gd name="connsiteX3569" fmla="*/ 17052180 w 21052572"/>
              <a:gd name="connsiteY3569" fmla="*/ 2796444 h 8402012"/>
              <a:gd name="connsiteX3570" fmla="*/ 19654372 w 21052572"/>
              <a:gd name="connsiteY3570" fmla="*/ 2796442 h 8402012"/>
              <a:gd name="connsiteX3571" fmla="*/ 19636408 w 21052572"/>
              <a:gd name="connsiteY3571" fmla="*/ 2828557 h 8402012"/>
              <a:gd name="connsiteX3572" fmla="*/ 19654372 w 21052572"/>
              <a:gd name="connsiteY3572" fmla="*/ 2796442 h 8402012"/>
              <a:gd name="connsiteX3573" fmla="*/ 19228796 w 21052572"/>
              <a:gd name="connsiteY3573" fmla="*/ 2796442 h 8402012"/>
              <a:gd name="connsiteX3574" fmla="*/ 19241924 w 21052572"/>
              <a:gd name="connsiteY3574" fmla="*/ 2828557 h 8402012"/>
              <a:gd name="connsiteX3575" fmla="*/ 19228796 w 21052572"/>
              <a:gd name="connsiteY3575" fmla="*/ 2796442 h 8402012"/>
              <a:gd name="connsiteX3576" fmla="*/ 17317612 w 21052572"/>
              <a:gd name="connsiteY3576" fmla="*/ 2796442 h 8402012"/>
              <a:gd name="connsiteX3577" fmla="*/ 17285504 w 21052572"/>
              <a:gd name="connsiteY3577" fmla="*/ 2827196 h 8402012"/>
              <a:gd name="connsiteX3578" fmla="*/ 17317612 w 21052572"/>
              <a:gd name="connsiteY3578" fmla="*/ 2796442 h 8402012"/>
              <a:gd name="connsiteX3579" fmla="*/ 15356430 w 21052572"/>
              <a:gd name="connsiteY3579" fmla="*/ 2786970 h 8402012"/>
              <a:gd name="connsiteX3580" fmla="*/ 15580966 w 21052572"/>
              <a:gd name="connsiteY3580" fmla="*/ 2806825 h 8402012"/>
              <a:gd name="connsiteX3581" fmla="*/ 15677656 w 21052572"/>
              <a:gd name="connsiteY3581" fmla="*/ 2866442 h 8402012"/>
              <a:gd name="connsiteX3582" fmla="*/ 15561628 w 21052572"/>
              <a:gd name="connsiteY3582" fmla="*/ 2866442 h 8402012"/>
              <a:gd name="connsiteX3583" fmla="*/ 15356430 w 21052572"/>
              <a:gd name="connsiteY3583" fmla="*/ 2786970 h 8402012"/>
              <a:gd name="connsiteX3584" fmla="*/ 16981960 w 21052572"/>
              <a:gd name="connsiteY3584" fmla="*/ 2778778 h 8402012"/>
              <a:gd name="connsiteX3585" fmla="*/ 16994872 w 21052572"/>
              <a:gd name="connsiteY3585" fmla="*/ 2790923 h 8402012"/>
              <a:gd name="connsiteX3586" fmla="*/ 16944244 w 21052572"/>
              <a:gd name="connsiteY3586" fmla="*/ 2829808 h 8402012"/>
              <a:gd name="connsiteX3587" fmla="*/ 16981960 w 21052572"/>
              <a:gd name="connsiteY3587" fmla="*/ 2778778 h 8402012"/>
              <a:gd name="connsiteX3588" fmla="*/ 19129260 w 21052572"/>
              <a:gd name="connsiteY3588" fmla="*/ 2772745 h 8402012"/>
              <a:gd name="connsiteX3589" fmla="*/ 19147220 w 21052572"/>
              <a:gd name="connsiteY3589" fmla="*/ 2800041 h 8402012"/>
              <a:gd name="connsiteX3590" fmla="*/ 19129260 w 21052572"/>
              <a:gd name="connsiteY3590" fmla="*/ 2772745 h 8402012"/>
              <a:gd name="connsiteX3591" fmla="*/ 19090348 w 21052572"/>
              <a:gd name="connsiteY3591" fmla="*/ 2772744 h 8402012"/>
              <a:gd name="connsiteX3592" fmla="*/ 19072384 w 21052572"/>
              <a:gd name="connsiteY3592" fmla="*/ 2828593 h 8402012"/>
              <a:gd name="connsiteX3593" fmla="*/ 19090348 w 21052572"/>
              <a:gd name="connsiteY3593" fmla="*/ 2772744 h 8402012"/>
              <a:gd name="connsiteX3594" fmla="*/ 17260752 w 21052572"/>
              <a:gd name="connsiteY3594" fmla="*/ 2772744 h 8402012"/>
              <a:gd name="connsiteX3595" fmla="*/ 17260752 w 21052572"/>
              <a:gd name="connsiteY3595" fmla="*/ 2828593 h 8402012"/>
              <a:gd name="connsiteX3596" fmla="*/ 17222836 w 21052572"/>
              <a:gd name="connsiteY3596" fmla="*/ 2828593 h 8402012"/>
              <a:gd name="connsiteX3597" fmla="*/ 17204928 w 21052572"/>
              <a:gd name="connsiteY3597" fmla="*/ 2791359 h 8402012"/>
              <a:gd name="connsiteX3598" fmla="*/ 17260752 w 21052572"/>
              <a:gd name="connsiteY3598" fmla="*/ 2772744 h 8402012"/>
              <a:gd name="connsiteX3599" fmla="*/ 15730866 w 21052572"/>
              <a:gd name="connsiteY3599" fmla="*/ 2772744 h 8402012"/>
              <a:gd name="connsiteX3600" fmla="*/ 15819850 w 21052572"/>
              <a:gd name="connsiteY3600" fmla="*/ 2797558 h 8402012"/>
              <a:gd name="connsiteX3601" fmla="*/ 15730866 w 21052572"/>
              <a:gd name="connsiteY3601" fmla="*/ 2828593 h 8402012"/>
              <a:gd name="connsiteX3602" fmla="*/ 15730866 w 21052572"/>
              <a:gd name="connsiteY3602" fmla="*/ 2772744 h 8402012"/>
              <a:gd name="connsiteX3603" fmla="*/ 19595244 w 21052572"/>
              <a:gd name="connsiteY3603" fmla="*/ 2770102 h 8402012"/>
              <a:gd name="connsiteX3604" fmla="*/ 19625828 w 21052572"/>
              <a:gd name="connsiteY3604" fmla="*/ 2771753 h 8402012"/>
              <a:gd name="connsiteX3605" fmla="*/ 19579536 w 21052572"/>
              <a:gd name="connsiteY3605" fmla="*/ 2798205 h 8402012"/>
              <a:gd name="connsiteX3606" fmla="*/ 19595244 w 21052572"/>
              <a:gd name="connsiteY3606" fmla="*/ 2770102 h 8402012"/>
              <a:gd name="connsiteX3607" fmla="*/ 17184944 w 21052572"/>
              <a:gd name="connsiteY3607" fmla="*/ 2741601 h 8402012"/>
              <a:gd name="connsiteX3608" fmla="*/ 17148052 w 21052572"/>
              <a:gd name="connsiteY3608" fmla="*/ 2774327 h 8402012"/>
              <a:gd name="connsiteX3609" fmla="*/ 17184944 w 21052572"/>
              <a:gd name="connsiteY3609" fmla="*/ 2741601 h 8402012"/>
              <a:gd name="connsiteX3610" fmla="*/ 17730040 w 21052572"/>
              <a:gd name="connsiteY3610" fmla="*/ 2739568 h 8402012"/>
              <a:gd name="connsiteX3611" fmla="*/ 17712076 w 21052572"/>
              <a:gd name="connsiteY3611" fmla="*/ 2771638 h 8402012"/>
              <a:gd name="connsiteX3612" fmla="*/ 17730040 w 21052572"/>
              <a:gd name="connsiteY3612" fmla="*/ 2739568 h 8402012"/>
              <a:gd name="connsiteX3613" fmla="*/ 15184802 w 21052572"/>
              <a:gd name="connsiteY3613" fmla="*/ 2739568 h 8402012"/>
              <a:gd name="connsiteX3614" fmla="*/ 15166838 w 21052572"/>
              <a:gd name="connsiteY3614" fmla="*/ 2771638 h 8402012"/>
              <a:gd name="connsiteX3615" fmla="*/ 15184802 w 21052572"/>
              <a:gd name="connsiteY3615" fmla="*/ 2739568 h 8402012"/>
              <a:gd name="connsiteX3616" fmla="*/ 12595215 w 21052572"/>
              <a:gd name="connsiteY3616" fmla="*/ 2737736 h 8402012"/>
              <a:gd name="connsiteX3617" fmla="*/ 12558943 w 21052572"/>
              <a:gd name="connsiteY3617" fmla="*/ 2741094 h 8402012"/>
              <a:gd name="connsiteX3618" fmla="*/ 12616978 w 21052572"/>
              <a:gd name="connsiteY3618" fmla="*/ 2772256 h 8402012"/>
              <a:gd name="connsiteX3619" fmla="*/ 12595215 w 21052572"/>
              <a:gd name="connsiteY3619" fmla="*/ 2737736 h 8402012"/>
              <a:gd name="connsiteX3620" fmla="*/ 19019644 w 21052572"/>
              <a:gd name="connsiteY3620" fmla="*/ 2736633 h 8402012"/>
              <a:gd name="connsiteX3621" fmla="*/ 19052364 w 21052572"/>
              <a:gd name="connsiteY3621" fmla="*/ 2739999 h 8402012"/>
              <a:gd name="connsiteX3622" fmla="*/ 19001288 w 21052572"/>
              <a:gd name="connsiteY3622" fmla="*/ 2771235 h 8402012"/>
              <a:gd name="connsiteX3623" fmla="*/ 19019644 w 21052572"/>
              <a:gd name="connsiteY3623" fmla="*/ 2736633 h 8402012"/>
              <a:gd name="connsiteX3624" fmla="*/ 19515076 w 21052572"/>
              <a:gd name="connsiteY3624" fmla="*/ 2706584 h 8402012"/>
              <a:gd name="connsiteX3625" fmla="*/ 19545324 w 21052572"/>
              <a:gd name="connsiteY3625" fmla="*/ 2725737 h 8402012"/>
              <a:gd name="connsiteX3626" fmla="*/ 19532916 w 21052572"/>
              <a:gd name="connsiteY3626" fmla="*/ 2738505 h 8402012"/>
              <a:gd name="connsiteX3627" fmla="*/ 19489480 w 21052572"/>
              <a:gd name="connsiteY3627" fmla="*/ 2725737 h 8402012"/>
              <a:gd name="connsiteX3628" fmla="*/ 19515076 w 21052572"/>
              <a:gd name="connsiteY3628" fmla="*/ 2706584 h 8402012"/>
              <a:gd name="connsiteX3629" fmla="*/ 20317936 w 21052572"/>
              <a:gd name="connsiteY3629" fmla="*/ 2706391 h 8402012"/>
              <a:gd name="connsiteX3630" fmla="*/ 20299976 w 21052572"/>
              <a:gd name="connsiteY3630" fmla="*/ 2738499 h 8402012"/>
              <a:gd name="connsiteX3631" fmla="*/ 20317936 w 21052572"/>
              <a:gd name="connsiteY3631" fmla="*/ 2706391 h 8402012"/>
              <a:gd name="connsiteX3632" fmla="*/ 19938756 w 21052572"/>
              <a:gd name="connsiteY3632" fmla="*/ 2706391 h 8402012"/>
              <a:gd name="connsiteX3633" fmla="*/ 19920796 w 21052572"/>
              <a:gd name="connsiteY3633" fmla="*/ 2738499 h 8402012"/>
              <a:gd name="connsiteX3634" fmla="*/ 19938756 w 21052572"/>
              <a:gd name="connsiteY3634" fmla="*/ 2706391 h 8402012"/>
              <a:gd name="connsiteX3635" fmla="*/ 17654108 w 21052572"/>
              <a:gd name="connsiteY3635" fmla="*/ 2706391 h 8402012"/>
              <a:gd name="connsiteX3636" fmla="*/ 17640984 w 21052572"/>
              <a:gd name="connsiteY3636" fmla="*/ 2738499 h 8402012"/>
              <a:gd name="connsiteX3637" fmla="*/ 17654108 w 21052572"/>
              <a:gd name="connsiteY3637" fmla="*/ 2706391 h 8402012"/>
              <a:gd name="connsiteX3638" fmla="*/ 15557604 w 21052572"/>
              <a:gd name="connsiteY3638" fmla="*/ 2706390 h 8402012"/>
              <a:gd name="connsiteX3639" fmla="*/ 15639760 w 21052572"/>
              <a:gd name="connsiteY3639" fmla="*/ 2771641 h 8402012"/>
              <a:gd name="connsiteX3640" fmla="*/ 15527058 w 21052572"/>
              <a:gd name="connsiteY3640" fmla="*/ 2771641 h 8402012"/>
              <a:gd name="connsiteX3641" fmla="*/ 15557604 w 21052572"/>
              <a:gd name="connsiteY3641" fmla="*/ 2706390 h 8402012"/>
              <a:gd name="connsiteX3642" fmla="*/ 17071416 w 21052572"/>
              <a:gd name="connsiteY3642" fmla="*/ 2704216 h 8402012"/>
              <a:gd name="connsiteX3643" fmla="*/ 17109048 w 21052572"/>
              <a:gd name="connsiteY3643" fmla="*/ 2709548 h 8402012"/>
              <a:gd name="connsiteX3644" fmla="*/ 17050304 w 21052572"/>
              <a:gd name="connsiteY3644" fmla="*/ 2771691 h 8402012"/>
              <a:gd name="connsiteX3645" fmla="*/ 17056832 w 21052572"/>
              <a:gd name="connsiteY3645" fmla="*/ 2709548 h 8402012"/>
              <a:gd name="connsiteX3646" fmla="*/ 17071416 w 21052572"/>
              <a:gd name="connsiteY3646" fmla="*/ 2704216 h 8402012"/>
              <a:gd name="connsiteX3647" fmla="*/ 19477720 w 21052572"/>
              <a:gd name="connsiteY3647" fmla="*/ 2690421 h 8402012"/>
              <a:gd name="connsiteX3648" fmla="*/ 19488388 w 21052572"/>
              <a:gd name="connsiteY3648" fmla="*/ 2693415 h 8402012"/>
              <a:gd name="connsiteX3649" fmla="*/ 19481824 w 21052572"/>
              <a:gd name="connsiteY3649" fmla="*/ 2705389 h 8402012"/>
              <a:gd name="connsiteX3650" fmla="*/ 19477720 w 21052572"/>
              <a:gd name="connsiteY3650" fmla="*/ 2690421 h 8402012"/>
              <a:gd name="connsiteX3651" fmla="*/ 12790010 w 21052572"/>
              <a:gd name="connsiteY3651" fmla="*/ 2683064 h 8402012"/>
              <a:gd name="connsiteX3652" fmla="*/ 12636324 w 21052572"/>
              <a:gd name="connsiteY3652" fmla="*/ 2721752 h 8402012"/>
              <a:gd name="connsiteX3653" fmla="*/ 12673939 w 21052572"/>
              <a:gd name="connsiteY3653" fmla="*/ 2772256 h 8402012"/>
              <a:gd name="connsiteX3654" fmla="*/ 12719078 w 21052572"/>
              <a:gd name="connsiteY3654" fmla="*/ 2759362 h 8402012"/>
              <a:gd name="connsiteX3655" fmla="*/ 12809355 w 21052572"/>
              <a:gd name="connsiteY3655" fmla="*/ 2741094 h 8402012"/>
              <a:gd name="connsiteX3656" fmla="*/ 12790010 w 21052572"/>
              <a:gd name="connsiteY3656" fmla="*/ 2683064 h 8402012"/>
              <a:gd name="connsiteX3657" fmla="*/ 15389606 w 21052572"/>
              <a:gd name="connsiteY3657" fmla="*/ 2677952 h 8402012"/>
              <a:gd name="connsiteX3658" fmla="*/ 15421716 w 21052572"/>
              <a:gd name="connsiteY3658" fmla="*/ 2710586 h 8402012"/>
              <a:gd name="connsiteX3659" fmla="*/ 15389606 w 21052572"/>
              <a:gd name="connsiteY3659" fmla="*/ 2743221 h 8402012"/>
              <a:gd name="connsiteX3660" fmla="*/ 15389606 w 21052572"/>
              <a:gd name="connsiteY3660" fmla="*/ 2677952 h 8402012"/>
              <a:gd name="connsiteX3661" fmla="*/ 15358514 w 21052572"/>
              <a:gd name="connsiteY3661" fmla="*/ 2677952 h 8402012"/>
              <a:gd name="connsiteX3662" fmla="*/ 15378990 w 21052572"/>
              <a:gd name="connsiteY3662" fmla="*/ 2743221 h 8402012"/>
              <a:gd name="connsiteX3663" fmla="*/ 15358514 w 21052572"/>
              <a:gd name="connsiteY3663" fmla="*/ 2677952 h 8402012"/>
              <a:gd name="connsiteX3664" fmla="*/ 19090348 w 21052572"/>
              <a:gd name="connsiteY3664" fmla="*/ 2677951 h 8402012"/>
              <a:gd name="connsiteX3665" fmla="*/ 19072384 w 21052572"/>
              <a:gd name="connsiteY3665" fmla="*/ 2710058 h 8402012"/>
              <a:gd name="connsiteX3666" fmla="*/ 19090348 w 21052572"/>
              <a:gd name="connsiteY3666" fmla="*/ 2677951 h 8402012"/>
              <a:gd name="connsiteX3667" fmla="*/ 20279964 w 21052572"/>
              <a:gd name="connsiteY3667" fmla="*/ 2677950 h 8402012"/>
              <a:gd name="connsiteX3668" fmla="*/ 20262056 w 21052572"/>
              <a:gd name="connsiteY3668" fmla="*/ 2710058 h 8402012"/>
              <a:gd name="connsiteX3669" fmla="*/ 20279964 w 21052572"/>
              <a:gd name="connsiteY3669" fmla="*/ 2677950 h 8402012"/>
              <a:gd name="connsiteX3670" fmla="*/ 15317486 w 21052572"/>
              <a:gd name="connsiteY3670" fmla="*/ 2675084 h 8402012"/>
              <a:gd name="connsiteX3671" fmla="*/ 15280594 w 21052572"/>
              <a:gd name="connsiteY3671" fmla="*/ 2708152 h 8402012"/>
              <a:gd name="connsiteX3672" fmla="*/ 15317486 w 21052572"/>
              <a:gd name="connsiteY3672" fmla="*/ 2675084 h 8402012"/>
              <a:gd name="connsiteX3673" fmla="*/ 15066042 w 21052572"/>
              <a:gd name="connsiteY3673" fmla="*/ 2650925 h 8402012"/>
              <a:gd name="connsiteX3674" fmla="*/ 15151552 w 21052572"/>
              <a:gd name="connsiteY3674" fmla="*/ 2743630 h 8402012"/>
              <a:gd name="connsiteX3675" fmla="*/ 15062844 w 21052572"/>
              <a:gd name="connsiteY3675" fmla="*/ 2743630 h 8402012"/>
              <a:gd name="connsiteX3676" fmla="*/ 15056432 w 21052572"/>
              <a:gd name="connsiteY3676" fmla="*/ 2658542 h 8402012"/>
              <a:gd name="connsiteX3677" fmla="*/ 15066042 w 21052572"/>
              <a:gd name="connsiteY3677" fmla="*/ 2650925 h 8402012"/>
              <a:gd name="connsiteX3678" fmla="*/ 15203688 w 21052572"/>
              <a:gd name="connsiteY3678" fmla="*/ 2644775 h 8402012"/>
              <a:gd name="connsiteX3679" fmla="*/ 15184424 w 21052572"/>
              <a:gd name="connsiteY3679" fmla="*/ 2710044 h 8402012"/>
              <a:gd name="connsiteX3680" fmla="*/ 15171580 w 21052572"/>
              <a:gd name="connsiteY3680" fmla="*/ 2670883 h 8402012"/>
              <a:gd name="connsiteX3681" fmla="*/ 15203688 w 21052572"/>
              <a:gd name="connsiteY3681" fmla="*/ 2644775 h 8402012"/>
              <a:gd name="connsiteX3682" fmla="*/ 16426612 w 21052572"/>
              <a:gd name="connsiteY3682" fmla="*/ 2644774 h 8402012"/>
              <a:gd name="connsiteX3683" fmla="*/ 16408650 w 21052572"/>
              <a:gd name="connsiteY3683" fmla="*/ 2676880 h 8402012"/>
              <a:gd name="connsiteX3684" fmla="*/ 16426612 w 21052572"/>
              <a:gd name="connsiteY3684" fmla="*/ 2644774 h 8402012"/>
              <a:gd name="connsiteX3685" fmla="*/ 14223628 w 21052572"/>
              <a:gd name="connsiteY3685" fmla="*/ 2644774 h 8402012"/>
              <a:gd name="connsiteX3686" fmla="*/ 14241590 w 21052572"/>
              <a:gd name="connsiteY3686" fmla="*/ 2676880 h 8402012"/>
              <a:gd name="connsiteX3687" fmla="*/ 14223628 w 21052572"/>
              <a:gd name="connsiteY3687" fmla="*/ 2644774 h 8402012"/>
              <a:gd name="connsiteX3688" fmla="*/ 20246840 w 21052572"/>
              <a:gd name="connsiteY3688" fmla="*/ 2644773 h 8402012"/>
              <a:gd name="connsiteX3689" fmla="*/ 20228880 w 21052572"/>
              <a:gd name="connsiteY3689" fmla="*/ 2676879 h 8402012"/>
              <a:gd name="connsiteX3690" fmla="*/ 20246840 w 21052572"/>
              <a:gd name="connsiteY3690" fmla="*/ 2644773 h 8402012"/>
              <a:gd name="connsiteX3691" fmla="*/ 19867608 w 21052572"/>
              <a:gd name="connsiteY3691" fmla="*/ 2644773 h 8402012"/>
              <a:gd name="connsiteX3692" fmla="*/ 19849700 w 21052572"/>
              <a:gd name="connsiteY3692" fmla="*/ 2676879 h 8402012"/>
              <a:gd name="connsiteX3693" fmla="*/ 19867608 w 21052572"/>
              <a:gd name="connsiteY3693" fmla="*/ 2644773 h 8402012"/>
              <a:gd name="connsiteX3694" fmla="*/ 18110216 w 21052572"/>
              <a:gd name="connsiteY3694" fmla="*/ 2644773 h 8402012"/>
              <a:gd name="connsiteX3695" fmla="*/ 18128180 w 21052572"/>
              <a:gd name="connsiteY3695" fmla="*/ 2676880 h 8402012"/>
              <a:gd name="connsiteX3696" fmla="*/ 18110216 w 21052572"/>
              <a:gd name="connsiteY3696" fmla="*/ 2644773 h 8402012"/>
              <a:gd name="connsiteX3697" fmla="*/ 18064292 w 21052572"/>
              <a:gd name="connsiteY3697" fmla="*/ 2644517 h 8402012"/>
              <a:gd name="connsiteX3698" fmla="*/ 18090232 w 21052572"/>
              <a:gd name="connsiteY3698" fmla="*/ 2672186 h 8402012"/>
              <a:gd name="connsiteX3699" fmla="*/ 18053340 w 21052572"/>
              <a:gd name="connsiteY3699" fmla="*/ 2653740 h 8402012"/>
              <a:gd name="connsiteX3700" fmla="*/ 18064292 w 21052572"/>
              <a:gd name="connsiteY3700" fmla="*/ 2644517 h 8402012"/>
              <a:gd name="connsiteX3701" fmla="*/ 13694930 w 21052572"/>
              <a:gd name="connsiteY3701" fmla="*/ 2644376 h 8402012"/>
              <a:gd name="connsiteX3702" fmla="*/ 13713200 w 21052572"/>
              <a:gd name="connsiteY3702" fmla="*/ 2676615 h 8402012"/>
              <a:gd name="connsiteX3703" fmla="*/ 13694930 w 21052572"/>
              <a:gd name="connsiteY3703" fmla="*/ 2644376 h 8402012"/>
              <a:gd name="connsiteX3704" fmla="*/ 12956592 w 21052572"/>
              <a:gd name="connsiteY3704" fmla="*/ 2644376 h 8402012"/>
              <a:gd name="connsiteX3705" fmla="*/ 12969489 w 21052572"/>
              <a:gd name="connsiteY3705" fmla="*/ 2708855 h 8402012"/>
              <a:gd name="connsiteX3706" fmla="*/ 13040421 w 21052572"/>
              <a:gd name="connsiteY3706" fmla="*/ 2708855 h 8402012"/>
              <a:gd name="connsiteX3707" fmla="*/ 13174762 w 21052572"/>
              <a:gd name="connsiteY3707" fmla="*/ 2715302 h 8402012"/>
              <a:gd name="connsiteX3708" fmla="*/ 13373586 w 21052572"/>
              <a:gd name="connsiteY3708" fmla="*/ 2657271 h 8402012"/>
              <a:gd name="connsiteX3709" fmla="*/ 12956592 w 21052572"/>
              <a:gd name="connsiteY3709" fmla="*/ 2644376 h 8402012"/>
              <a:gd name="connsiteX3710" fmla="*/ 12148397 w 21052572"/>
              <a:gd name="connsiteY3710" fmla="*/ 2644376 h 8402012"/>
              <a:gd name="connsiteX3711" fmla="*/ 12167742 w 21052572"/>
              <a:gd name="connsiteY3711" fmla="*/ 2676615 h 8402012"/>
              <a:gd name="connsiteX3712" fmla="*/ 12148397 w 21052572"/>
              <a:gd name="connsiteY3712" fmla="*/ 2644376 h 8402012"/>
              <a:gd name="connsiteX3713" fmla="*/ 18793296 w 21052572"/>
              <a:gd name="connsiteY3713" fmla="*/ 2643603 h 8402012"/>
              <a:gd name="connsiteX3714" fmla="*/ 18812652 w 21052572"/>
              <a:gd name="connsiteY3714" fmla="*/ 2675834 h 8402012"/>
              <a:gd name="connsiteX3715" fmla="*/ 18793296 w 21052572"/>
              <a:gd name="connsiteY3715" fmla="*/ 2643603 h 8402012"/>
              <a:gd name="connsiteX3716" fmla="*/ 19036300 w 21052572"/>
              <a:gd name="connsiteY3716" fmla="*/ 2642281 h 8402012"/>
              <a:gd name="connsiteX3717" fmla="*/ 19052364 w 21052572"/>
              <a:gd name="connsiteY3717" fmla="*/ 2643606 h 8402012"/>
              <a:gd name="connsiteX3718" fmla="*/ 19001288 w 21052572"/>
              <a:gd name="connsiteY3718" fmla="*/ 2676241 h 8402012"/>
              <a:gd name="connsiteX3719" fmla="*/ 19036300 w 21052572"/>
              <a:gd name="connsiteY3719" fmla="*/ 2642281 h 8402012"/>
              <a:gd name="connsiteX3720" fmla="*/ 16888708 w 21052572"/>
              <a:gd name="connsiteY3720" fmla="*/ 2642281 h 8402012"/>
              <a:gd name="connsiteX3721" fmla="*/ 16905288 w 21052572"/>
              <a:gd name="connsiteY3721" fmla="*/ 2643608 h 8402012"/>
              <a:gd name="connsiteX3722" fmla="*/ 16849444 w 21052572"/>
              <a:gd name="connsiteY3722" fmla="*/ 2676242 h 8402012"/>
              <a:gd name="connsiteX3723" fmla="*/ 16888708 w 21052572"/>
              <a:gd name="connsiteY3723" fmla="*/ 2642281 h 8402012"/>
              <a:gd name="connsiteX3724" fmla="*/ 15084454 w 21052572"/>
              <a:gd name="connsiteY3724" fmla="*/ 2637070 h 8402012"/>
              <a:gd name="connsiteX3725" fmla="*/ 15090332 w 21052572"/>
              <a:gd name="connsiteY3725" fmla="*/ 2642069 h 8402012"/>
              <a:gd name="connsiteX3726" fmla="*/ 15088826 w 21052572"/>
              <a:gd name="connsiteY3726" fmla="*/ 2640789 h 8402012"/>
              <a:gd name="connsiteX3727" fmla="*/ 12238943 w 21052572"/>
              <a:gd name="connsiteY3727" fmla="*/ 2636316 h 8402012"/>
              <a:gd name="connsiteX3728" fmla="*/ 12187087 w 21052572"/>
              <a:gd name="connsiteY3728" fmla="*/ 2644376 h 8402012"/>
              <a:gd name="connsiteX3729" fmla="*/ 12276290 w 21052572"/>
              <a:gd name="connsiteY3729" fmla="*/ 2676615 h 8402012"/>
              <a:gd name="connsiteX3730" fmla="*/ 12238943 w 21052572"/>
              <a:gd name="connsiteY3730" fmla="*/ 2636316 h 8402012"/>
              <a:gd name="connsiteX3731" fmla="*/ 15083892 w 21052572"/>
              <a:gd name="connsiteY3731" fmla="*/ 2628806 h 8402012"/>
              <a:gd name="connsiteX3732" fmla="*/ 15084454 w 21052572"/>
              <a:gd name="connsiteY3732" fmla="*/ 2637070 h 8402012"/>
              <a:gd name="connsiteX3733" fmla="*/ 15084908 w 21052572"/>
              <a:gd name="connsiteY3733" fmla="*/ 2643775 h 8402012"/>
              <a:gd name="connsiteX3734" fmla="*/ 15076782 w 21052572"/>
              <a:gd name="connsiteY3734" fmla="*/ 2631800 h 8402012"/>
              <a:gd name="connsiteX3735" fmla="*/ 15083892 w 21052572"/>
              <a:gd name="connsiteY3735" fmla="*/ 2628806 h 8402012"/>
              <a:gd name="connsiteX3736" fmla="*/ 18245872 w 21052572"/>
              <a:gd name="connsiteY3736" fmla="*/ 2616338 h 8402012"/>
              <a:gd name="connsiteX3737" fmla="*/ 18362736 w 21052572"/>
              <a:gd name="connsiteY3737" fmla="*/ 2751760 h 8402012"/>
              <a:gd name="connsiteX3738" fmla="*/ 18549932 w 21052572"/>
              <a:gd name="connsiteY3738" fmla="*/ 2842765 h 8402012"/>
              <a:gd name="connsiteX3739" fmla="*/ 18336764 w 21052572"/>
              <a:gd name="connsiteY3739" fmla="*/ 2816767 h 8402012"/>
              <a:gd name="connsiteX3740" fmla="*/ 18349748 w 21052572"/>
              <a:gd name="connsiteY3740" fmla="*/ 2797259 h 8402012"/>
              <a:gd name="connsiteX3741" fmla="*/ 18297812 w 21052572"/>
              <a:gd name="connsiteY3741" fmla="*/ 2790759 h 8402012"/>
              <a:gd name="connsiteX3742" fmla="*/ 18278332 w 21052572"/>
              <a:gd name="connsiteY3742" fmla="*/ 2720342 h 8402012"/>
              <a:gd name="connsiteX3743" fmla="*/ 18258856 w 21052572"/>
              <a:gd name="connsiteY3743" fmla="*/ 2765843 h 8402012"/>
              <a:gd name="connsiteX3744" fmla="*/ 18226392 w 21052572"/>
              <a:gd name="connsiteY3744" fmla="*/ 2733341 h 8402012"/>
              <a:gd name="connsiteX3745" fmla="*/ 18219900 w 21052572"/>
              <a:gd name="connsiteY3745" fmla="*/ 2655340 h 8402012"/>
              <a:gd name="connsiteX3746" fmla="*/ 18245872 w 21052572"/>
              <a:gd name="connsiteY3746" fmla="*/ 2616338 h 8402012"/>
              <a:gd name="connsiteX3747" fmla="*/ 18020336 w 21052572"/>
              <a:gd name="connsiteY3747" fmla="*/ 2613509 h 8402012"/>
              <a:gd name="connsiteX3748" fmla="*/ 18052284 w 21052572"/>
              <a:gd name="connsiteY3748" fmla="*/ 2628397 h 8402012"/>
              <a:gd name="connsiteX3749" fmla="*/ 17996460 w 21052572"/>
              <a:gd name="connsiteY3749" fmla="*/ 2628397 h 8402012"/>
              <a:gd name="connsiteX3750" fmla="*/ 18008740 w 21052572"/>
              <a:gd name="connsiteY3750" fmla="*/ 2614436 h 8402012"/>
              <a:gd name="connsiteX3751" fmla="*/ 18020336 w 21052572"/>
              <a:gd name="connsiteY3751" fmla="*/ 2613509 h 8402012"/>
              <a:gd name="connsiteX3752" fmla="*/ 17683308 w 21052572"/>
              <a:gd name="connsiteY3752" fmla="*/ 2612256 h 8402012"/>
              <a:gd name="connsiteX3753" fmla="*/ 17701496 w 21052572"/>
              <a:gd name="connsiteY3753" fmla="*/ 2643671 h 8402012"/>
              <a:gd name="connsiteX3754" fmla="*/ 17655200 w 21052572"/>
              <a:gd name="connsiteY3754" fmla="*/ 2630443 h 8402012"/>
              <a:gd name="connsiteX3755" fmla="*/ 17683308 w 21052572"/>
              <a:gd name="connsiteY3755" fmla="*/ 2612256 h 8402012"/>
              <a:gd name="connsiteX3756" fmla="*/ 12488011 w 21052572"/>
              <a:gd name="connsiteY3756" fmla="*/ 2612137 h 8402012"/>
              <a:gd name="connsiteX3757" fmla="*/ 12500908 w 21052572"/>
              <a:gd name="connsiteY3757" fmla="*/ 2644376 h 8402012"/>
              <a:gd name="connsiteX3758" fmla="*/ 12488011 w 21052572"/>
              <a:gd name="connsiteY3758" fmla="*/ 2612137 h 8402012"/>
              <a:gd name="connsiteX3759" fmla="*/ 12411705 w 21052572"/>
              <a:gd name="connsiteY3759" fmla="*/ 2612137 h 8402012"/>
              <a:gd name="connsiteX3760" fmla="*/ 12449321 w 21052572"/>
              <a:gd name="connsiteY3760" fmla="*/ 2644376 h 8402012"/>
              <a:gd name="connsiteX3761" fmla="*/ 12411705 w 21052572"/>
              <a:gd name="connsiteY3761" fmla="*/ 2612137 h 8402012"/>
              <a:gd name="connsiteX3762" fmla="*/ 11975366 w 21052572"/>
              <a:gd name="connsiteY3762" fmla="*/ 2612137 h 8402012"/>
              <a:gd name="connsiteX3763" fmla="*/ 11411134 w 21052572"/>
              <a:gd name="connsiteY3763" fmla="*/ 2759362 h 8402012"/>
              <a:gd name="connsiteX3764" fmla="*/ 11282167 w 21052572"/>
              <a:gd name="connsiteY3764" fmla="*/ 2778702 h 8402012"/>
              <a:gd name="connsiteX3765" fmla="*/ 11173620 w 21052572"/>
              <a:gd name="connsiteY3765" fmla="*/ 2843195 h 8402012"/>
              <a:gd name="connsiteX3766" fmla="*/ 10916760 w 21052572"/>
              <a:gd name="connsiteY3766" fmla="*/ 2920566 h 8402012"/>
              <a:gd name="connsiteX3767" fmla="*/ 10916760 w 21052572"/>
              <a:gd name="connsiteY3767" fmla="*/ 2952806 h 8402012"/>
              <a:gd name="connsiteX3768" fmla="*/ 11539027 w 21052572"/>
              <a:gd name="connsiteY3768" fmla="*/ 2804473 h 8402012"/>
              <a:gd name="connsiteX3769" fmla="*/ 11692713 w 21052572"/>
              <a:gd name="connsiteY3769" fmla="*/ 2778702 h 8402012"/>
              <a:gd name="connsiteX3770" fmla="*/ 11744300 w 21052572"/>
              <a:gd name="connsiteY3770" fmla="*/ 2734643 h 8402012"/>
              <a:gd name="connsiteX3771" fmla="*/ 11821680 w 21052572"/>
              <a:gd name="connsiteY3771" fmla="*/ 2721752 h 8402012"/>
              <a:gd name="connsiteX3772" fmla="*/ 12129052 w 21052572"/>
              <a:gd name="connsiteY3772" fmla="*/ 2676615 h 8402012"/>
              <a:gd name="connsiteX3773" fmla="*/ 11975366 w 21052572"/>
              <a:gd name="connsiteY3773" fmla="*/ 2676615 h 8402012"/>
              <a:gd name="connsiteX3774" fmla="*/ 11975366 w 21052572"/>
              <a:gd name="connsiteY3774" fmla="*/ 2612137 h 8402012"/>
              <a:gd name="connsiteX3775" fmla="*/ 15279596 w 21052572"/>
              <a:gd name="connsiteY3775" fmla="*/ 2611594 h 8402012"/>
              <a:gd name="connsiteX3776" fmla="*/ 15261634 w 21052572"/>
              <a:gd name="connsiteY3776" fmla="*/ 2643702 h 8402012"/>
              <a:gd name="connsiteX3777" fmla="*/ 15279596 w 21052572"/>
              <a:gd name="connsiteY3777" fmla="*/ 2611594 h 8402012"/>
              <a:gd name="connsiteX3778" fmla="*/ 18154280 w 21052572"/>
              <a:gd name="connsiteY3778" fmla="*/ 2611593 h 8402012"/>
              <a:gd name="connsiteX3779" fmla="*/ 18185024 w 21052572"/>
              <a:gd name="connsiteY3779" fmla="*/ 2643702 h 8402012"/>
              <a:gd name="connsiteX3780" fmla="*/ 18148132 w 21052572"/>
              <a:gd name="connsiteY3780" fmla="*/ 2630858 h 8402012"/>
              <a:gd name="connsiteX3781" fmla="*/ 18154280 w 21052572"/>
              <a:gd name="connsiteY3781" fmla="*/ 2611593 h 8402012"/>
              <a:gd name="connsiteX3782" fmla="*/ 15019906 w 21052572"/>
              <a:gd name="connsiteY3782" fmla="*/ 2611591 h 8402012"/>
              <a:gd name="connsiteX3783" fmla="*/ 15038352 w 21052572"/>
              <a:gd name="connsiteY3783" fmla="*/ 2611591 h 8402012"/>
              <a:gd name="connsiteX3784" fmla="*/ 15056798 w 21052572"/>
              <a:gd name="connsiteY3784" fmla="*/ 2630037 h 8402012"/>
              <a:gd name="connsiteX3785" fmla="*/ 15019906 w 21052572"/>
              <a:gd name="connsiteY3785" fmla="*/ 2611591 h 8402012"/>
              <a:gd name="connsiteX3786" fmla="*/ 19375704 w 21052572"/>
              <a:gd name="connsiteY3786" fmla="*/ 2610389 h 8402012"/>
              <a:gd name="connsiteX3787" fmla="*/ 19436240 w 21052572"/>
              <a:gd name="connsiteY3787" fmla="*/ 2657884 h 8402012"/>
              <a:gd name="connsiteX3788" fmla="*/ 19356768 w 21052572"/>
              <a:gd name="connsiteY3788" fmla="*/ 2631394 h 8402012"/>
              <a:gd name="connsiteX3789" fmla="*/ 19375704 w 21052572"/>
              <a:gd name="connsiteY3789" fmla="*/ 2610389 h 8402012"/>
              <a:gd name="connsiteX3790" fmla="*/ 14057213 w 21052572"/>
              <a:gd name="connsiteY3790" fmla="*/ 2602603 h 8402012"/>
              <a:gd name="connsiteX3791" fmla="*/ 14094604 w 21052572"/>
              <a:gd name="connsiteY3791" fmla="*/ 2642914 h 8402012"/>
              <a:gd name="connsiteX3792" fmla="*/ 14000862 w 21052572"/>
              <a:gd name="connsiteY3792" fmla="*/ 2610665 h 8402012"/>
              <a:gd name="connsiteX3793" fmla="*/ 14057213 w 21052572"/>
              <a:gd name="connsiteY3793" fmla="*/ 2602603 h 8402012"/>
              <a:gd name="connsiteX3794" fmla="*/ 18522576 w 21052572"/>
              <a:gd name="connsiteY3794" fmla="*/ 2597378 h 8402012"/>
              <a:gd name="connsiteX3795" fmla="*/ 18529136 w 21052572"/>
              <a:gd name="connsiteY3795" fmla="*/ 2629481 h 8402012"/>
              <a:gd name="connsiteX3796" fmla="*/ 18522576 w 21052572"/>
              <a:gd name="connsiteY3796" fmla="*/ 2610217 h 8402012"/>
              <a:gd name="connsiteX3797" fmla="*/ 18522576 w 21052572"/>
              <a:gd name="connsiteY3797" fmla="*/ 2597378 h 8402012"/>
              <a:gd name="connsiteX3798" fmla="*/ 19318852 w 21052572"/>
              <a:gd name="connsiteY3798" fmla="*/ 2587894 h 8402012"/>
              <a:gd name="connsiteX3799" fmla="*/ 19355744 w 21052572"/>
              <a:gd name="connsiteY3799" fmla="*/ 2601543 h 8402012"/>
              <a:gd name="connsiteX3800" fmla="*/ 19349596 w 21052572"/>
              <a:gd name="connsiteY3800" fmla="*/ 2615194 h 8402012"/>
              <a:gd name="connsiteX3801" fmla="*/ 19318852 w 21052572"/>
              <a:gd name="connsiteY3801" fmla="*/ 2587894 h 8402012"/>
              <a:gd name="connsiteX3802" fmla="*/ 18091256 w 21052572"/>
              <a:gd name="connsiteY3802" fmla="*/ 2587894 h 8402012"/>
              <a:gd name="connsiteX3803" fmla="*/ 18147100 w 21052572"/>
              <a:gd name="connsiteY3803" fmla="*/ 2601122 h 8402012"/>
              <a:gd name="connsiteX3804" fmla="*/ 18091256 w 21052572"/>
              <a:gd name="connsiteY3804" fmla="*/ 2587894 h 8402012"/>
              <a:gd name="connsiteX3805" fmla="*/ 17622024 w 21052572"/>
              <a:gd name="connsiteY3805" fmla="*/ 2587894 h 8402012"/>
              <a:gd name="connsiteX3806" fmla="*/ 17654132 w 21052572"/>
              <a:gd name="connsiteY3806" fmla="*/ 2600737 h 8402012"/>
              <a:gd name="connsiteX3807" fmla="*/ 17622024 w 21052572"/>
              <a:gd name="connsiteY3807" fmla="*/ 2587894 h 8402012"/>
              <a:gd name="connsiteX3808" fmla="*/ 10773452 w 21052572"/>
              <a:gd name="connsiteY3808" fmla="*/ 2587654 h 8402012"/>
              <a:gd name="connsiteX3809" fmla="*/ 10672797 w 21052572"/>
              <a:gd name="connsiteY3809" fmla="*/ 2612137 h 8402012"/>
              <a:gd name="connsiteX3810" fmla="*/ 10564249 w 21052572"/>
              <a:gd name="connsiteY3810" fmla="*/ 2657271 h 8402012"/>
              <a:gd name="connsiteX3811" fmla="*/ 10692142 w 21052572"/>
              <a:gd name="connsiteY3811" fmla="*/ 2644376 h 8402012"/>
              <a:gd name="connsiteX3812" fmla="*/ 10737280 w 21052572"/>
              <a:gd name="connsiteY3812" fmla="*/ 2612137 h 8402012"/>
              <a:gd name="connsiteX3813" fmla="*/ 10788867 w 21052572"/>
              <a:gd name="connsiteY3813" fmla="*/ 2612137 h 8402012"/>
              <a:gd name="connsiteX3814" fmla="*/ 10773452 w 21052572"/>
              <a:gd name="connsiteY3814" fmla="*/ 2587654 h 8402012"/>
              <a:gd name="connsiteX3815" fmla="*/ 1340057 w 21052572"/>
              <a:gd name="connsiteY3815" fmla="*/ 2585027 h 8402012"/>
              <a:gd name="connsiteX3816" fmla="*/ 1303190 w 21052572"/>
              <a:gd name="connsiteY3816" fmla="*/ 2611482 h 8402012"/>
              <a:gd name="connsiteX3817" fmla="*/ 1340057 w 21052572"/>
              <a:gd name="connsiteY3817" fmla="*/ 2585027 h 8402012"/>
              <a:gd name="connsiteX3818" fmla="*/ 14844536 w 21052572"/>
              <a:gd name="connsiteY3818" fmla="*/ 2584562 h 8402012"/>
              <a:gd name="connsiteX3819" fmla="*/ 14881428 w 21052572"/>
              <a:gd name="connsiteY3819" fmla="*/ 2609157 h 8402012"/>
              <a:gd name="connsiteX3820" fmla="*/ 14844536 w 21052572"/>
              <a:gd name="connsiteY3820" fmla="*/ 2584562 h 8402012"/>
              <a:gd name="connsiteX3821" fmla="*/ 17995896 w 21052572"/>
              <a:gd name="connsiteY3821" fmla="*/ 2568937 h 8402012"/>
              <a:gd name="connsiteX3822" fmla="*/ 18009544 w 21052572"/>
              <a:gd name="connsiteY3822" fmla="*/ 2589410 h 8402012"/>
              <a:gd name="connsiteX3823" fmla="*/ 17995896 w 21052572"/>
              <a:gd name="connsiteY3823" fmla="*/ 2568937 h 8402012"/>
              <a:gd name="connsiteX3824" fmla="*/ 10564249 w 21052572"/>
              <a:gd name="connsiteY3824" fmla="*/ 2554106 h 8402012"/>
              <a:gd name="connsiteX3825" fmla="*/ 10577146 w 21052572"/>
              <a:gd name="connsiteY3825" fmla="*/ 2586345 h 8402012"/>
              <a:gd name="connsiteX3826" fmla="*/ 10564249 w 21052572"/>
              <a:gd name="connsiteY3826" fmla="*/ 2554106 h 8402012"/>
              <a:gd name="connsiteX3827" fmla="*/ 18878460 w 21052572"/>
              <a:gd name="connsiteY3827" fmla="*/ 2546713 h 8402012"/>
              <a:gd name="connsiteX3828" fmla="*/ 18875656 w 21052572"/>
              <a:gd name="connsiteY3828" fmla="*/ 2550499 h 8402012"/>
              <a:gd name="connsiteX3829" fmla="*/ 18873316 w 21052572"/>
              <a:gd name="connsiteY3829" fmla="*/ 2553657 h 8402012"/>
              <a:gd name="connsiteX3830" fmla="*/ 18829076 w 21052572"/>
              <a:gd name="connsiteY3830" fmla="*/ 2540496 h 8402012"/>
              <a:gd name="connsiteX3831" fmla="*/ 18834344 w 21052572"/>
              <a:gd name="connsiteY3831" fmla="*/ 2551357 h 8402012"/>
              <a:gd name="connsiteX3832" fmla="*/ 18831112 w 21052572"/>
              <a:gd name="connsiteY3832" fmla="*/ 2554711 h 8402012"/>
              <a:gd name="connsiteX3833" fmla="*/ 18825784 w 21052572"/>
              <a:gd name="connsiteY3833" fmla="*/ 2560242 h 8402012"/>
              <a:gd name="connsiteX3834" fmla="*/ 18816436 w 21052572"/>
              <a:gd name="connsiteY3834" fmla="*/ 2551357 h 8402012"/>
              <a:gd name="connsiteX3835" fmla="*/ 18829076 w 21052572"/>
              <a:gd name="connsiteY3835" fmla="*/ 2540496 h 8402012"/>
              <a:gd name="connsiteX3836" fmla="*/ 18883140 w 21052572"/>
              <a:gd name="connsiteY3836" fmla="*/ 2540395 h 8402012"/>
              <a:gd name="connsiteX3837" fmla="*/ 18880516 w 21052572"/>
              <a:gd name="connsiteY3837" fmla="*/ 2543938 h 8402012"/>
              <a:gd name="connsiteX3838" fmla="*/ 18878460 w 21052572"/>
              <a:gd name="connsiteY3838" fmla="*/ 2546713 h 8402012"/>
              <a:gd name="connsiteX3839" fmla="*/ 18884836 w 21052572"/>
              <a:gd name="connsiteY3839" fmla="*/ 2538105 h 8402012"/>
              <a:gd name="connsiteX3840" fmla="*/ 18884656 w 21052572"/>
              <a:gd name="connsiteY3840" fmla="*/ 2538349 h 8402012"/>
              <a:gd name="connsiteX3841" fmla="*/ 18883140 w 21052572"/>
              <a:gd name="connsiteY3841" fmla="*/ 2540395 h 8402012"/>
              <a:gd name="connsiteX3842" fmla="*/ 12449321 w 21052572"/>
              <a:gd name="connsiteY3842" fmla="*/ 2522941 h 8402012"/>
              <a:gd name="connsiteX3843" fmla="*/ 12488011 w 21052572"/>
              <a:gd name="connsiteY3843" fmla="*/ 2554106 h 8402012"/>
              <a:gd name="connsiteX3844" fmla="*/ 12449321 w 21052572"/>
              <a:gd name="connsiteY3844" fmla="*/ 2522941 h 8402012"/>
              <a:gd name="connsiteX3845" fmla="*/ 10601865 w 21052572"/>
              <a:gd name="connsiteY3845" fmla="*/ 2522941 h 8402012"/>
              <a:gd name="connsiteX3846" fmla="*/ 10601865 w 21052572"/>
              <a:gd name="connsiteY3846" fmla="*/ 2586345 h 8402012"/>
              <a:gd name="connsiteX3847" fmla="*/ 10672797 w 21052572"/>
              <a:gd name="connsiteY3847" fmla="*/ 2522941 h 8402012"/>
              <a:gd name="connsiteX3848" fmla="*/ 10601865 w 21052572"/>
              <a:gd name="connsiteY3848" fmla="*/ 2522941 h 8402012"/>
              <a:gd name="connsiteX3849" fmla="*/ 9789371 w 21052572"/>
              <a:gd name="connsiteY3849" fmla="*/ 2522941 h 8402012"/>
              <a:gd name="connsiteX3850" fmla="*/ 9826986 w 21052572"/>
              <a:gd name="connsiteY3850" fmla="*/ 2554106 h 8402012"/>
              <a:gd name="connsiteX3851" fmla="*/ 9789371 w 21052572"/>
              <a:gd name="connsiteY3851" fmla="*/ 2522941 h 8402012"/>
              <a:gd name="connsiteX3852" fmla="*/ 17848536 w 21052572"/>
              <a:gd name="connsiteY3852" fmla="*/ 2521536 h 8402012"/>
              <a:gd name="connsiteX3853" fmla="*/ 17830572 w 21052572"/>
              <a:gd name="connsiteY3853" fmla="*/ 2553605 h 8402012"/>
              <a:gd name="connsiteX3854" fmla="*/ 17848536 w 21052572"/>
              <a:gd name="connsiteY3854" fmla="*/ 2521536 h 8402012"/>
              <a:gd name="connsiteX3855" fmla="*/ 14695029 w 21052572"/>
              <a:gd name="connsiteY3855" fmla="*/ 2510960 h 8402012"/>
              <a:gd name="connsiteX3856" fmla="*/ 14757289 w 21052572"/>
              <a:gd name="connsiteY3856" fmla="*/ 2522405 h 8402012"/>
              <a:gd name="connsiteX3857" fmla="*/ 14776611 w 21052572"/>
              <a:gd name="connsiteY3857" fmla="*/ 2637665 h 8402012"/>
              <a:gd name="connsiteX3858" fmla="*/ 14815256 w 21052572"/>
              <a:gd name="connsiteY3858" fmla="*/ 2553644 h 8402012"/>
              <a:gd name="connsiteX3859" fmla="*/ 14815256 w 21052572"/>
              <a:gd name="connsiteY3859" fmla="*/ 2644129 h 8402012"/>
              <a:gd name="connsiteX3860" fmla="*/ 14853900 w 21052572"/>
              <a:gd name="connsiteY3860" fmla="*/ 2657055 h 8402012"/>
              <a:gd name="connsiteX3861" fmla="*/ 14942997 w 21052572"/>
              <a:gd name="connsiteY3861" fmla="*/ 2695834 h 8402012"/>
              <a:gd name="connsiteX3862" fmla="*/ 14681074 w 21052572"/>
              <a:gd name="connsiteY3862" fmla="*/ 2657055 h 8402012"/>
              <a:gd name="connsiteX3863" fmla="*/ 14642430 w 21052572"/>
              <a:gd name="connsiteY3863" fmla="*/ 2547181 h 8402012"/>
              <a:gd name="connsiteX3864" fmla="*/ 14695029 w 21052572"/>
              <a:gd name="connsiteY3864" fmla="*/ 2510960 h 8402012"/>
              <a:gd name="connsiteX3865" fmla="*/ 19171920 w 21052572"/>
              <a:gd name="connsiteY3865" fmla="*/ 2497837 h 8402012"/>
              <a:gd name="connsiteX3866" fmla="*/ 19237188 w 21052572"/>
              <a:gd name="connsiteY3866" fmla="*/ 2522431 h 8402012"/>
              <a:gd name="connsiteX3867" fmla="*/ 19171920 w 21052572"/>
              <a:gd name="connsiteY3867" fmla="*/ 2497837 h 8402012"/>
              <a:gd name="connsiteX3868" fmla="*/ 9860840 w 21052572"/>
              <a:gd name="connsiteY3868" fmla="*/ 2495538 h 8402012"/>
              <a:gd name="connsiteX3869" fmla="*/ 9846331 w 21052572"/>
              <a:gd name="connsiteY3869" fmla="*/ 2522941 h 8402012"/>
              <a:gd name="connsiteX3870" fmla="*/ 9885021 w 21052572"/>
              <a:gd name="connsiteY3870" fmla="*/ 2497149 h 8402012"/>
              <a:gd name="connsiteX3871" fmla="*/ 9860840 w 21052572"/>
              <a:gd name="connsiteY3871" fmla="*/ 2495538 h 8402012"/>
              <a:gd name="connsiteX3872" fmla="*/ 18479444 w 21052572"/>
              <a:gd name="connsiteY3872" fmla="*/ 2483534 h 8402012"/>
              <a:gd name="connsiteX3873" fmla="*/ 18477704 w 21052572"/>
              <a:gd name="connsiteY3873" fmla="*/ 2488949 h 8402012"/>
              <a:gd name="connsiteX3874" fmla="*/ 18475336 w 21052572"/>
              <a:gd name="connsiteY3874" fmla="*/ 2496308 h 8402012"/>
              <a:gd name="connsiteX3875" fmla="*/ 18425672 w 21052572"/>
              <a:gd name="connsiteY3875" fmla="*/ 2478984 h 8402012"/>
              <a:gd name="connsiteX3876" fmla="*/ 18451184 w 21052572"/>
              <a:gd name="connsiteY3876" fmla="*/ 2484158 h 8402012"/>
              <a:gd name="connsiteX3877" fmla="*/ 18475336 w 21052572"/>
              <a:gd name="connsiteY3877" fmla="*/ 2496308 h 8402012"/>
              <a:gd name="connsiteX3878" fmla="*/ 18475704 w 21052572"/>
              <a:gd name="connsiteY3878" fmla="*/ 2496493 h 8402012"/>
              <a:gd name="connsiteX3879" fmla="*/ 18488344 w 21052572"/>
              <a:gd name="connsiteY3879" fmla="*/ 2509226 h 8402012"/>
              <a:gd name="connsiteX3880" fmla="*/ 18375640 w 21052572"/>
              <a:gd name="connsiteY3880" fmla="*/ 2509226 h 8402012"/>
              <a:gd name="connsiteX3881" fmla="*/ 18425672 w 21052572"/>
              <a:gd name="connsiteY3881" fmla="*/ 2478984 h 8402012"/>
              <a:gd name="connsiteX3882" fmla="*/ 18481900 w 21052572"/>
              <a:gd name="connsiteY3882" fmla="*/ 2475899 h 8402012"/>
              <a:gd name="connsiteX3883" fmla="*/ 18480336 w 21052572"/>
              <a:gd name="connsiteY3883" fmla="*/ 2480767 h 8402012"/>
              <a:gd name="connsiteX3884" fmla="*/ 18479444 w 21052572"/>
              <a:gd name="connsiteY3884" fmla="*/ 2483534 h 8402012"/>
              <a:gd name="connsiteX3885" fmla="*/ 18482756 w 21052572"/>
              <a:gd name="connsiteY3885" fmla="*/ 2473243 h 8402012"/>
              <a:gd name="connsiteX3886" fmla="*/ 18481900 w 21052572"/>
              <a:gd name="connsiteY3886" fmla="*/ 2475899 h 8402012"/>
              <a:gd name="connsiteX3887" fmla="*/ 18481912 w 21052572"/>
              <a:gd name="connsiteY3887" fmla="*/ 2475861 h 8402012"/>
              <a:gd name="connsiteX3888" fmla="*/ 18482756 w 21052572"/>
              <a:gd name="connsiteY3888" fmla="*/ 2473243 h 8402012"/>
              <a:gd name="connsiteX3889" fmla="*/ 10826483 w 21052572"/>
              <a:gd name="connsiteY3889" fmla="*/ 2464911 h 8402012"/>
              <a:gd name="connsiteX3890" fmla="*/ 10826483 w 21052572"/>
              <a:gd name="connsiteY3890" fmla="*/ 2497149 h 8402012"/>
              <a:gd name="connsiteX3891" fmla="*/ 10826483 w 21052572"/>
              <a:gd name="connsiteY3891" fmla="*/ 2464911 h 8402012"/>
              <a:gd name="connsiteX3892" fmla="*/ 19170824 w 21052572"/>
              <a:gd name="connsiteY3892" fmla="*/ 2464657 h 8402012"/>
              <a:gd name="connsiteX3893" fmla="*/ 19170824 w 21052572"/>
              <a:gd name="connsiteY3893" fmla="*/ 2496762 h 8402012"/>
              <a:gd name="connsiteX3894" fmla="*/ 19170824 w 21052572"/>
              <a:gd name="connsiteY3894" fmla="*/ 2464657 h 8402012"/>
              <a:gd name="connsiteX3895" fmla="*/ 17001116 w 21052572"/>
              <a:gd name="connsiteY3895" fmla="*/ 2464657 h 8402012"/>
              <a:gd name="connsiteX3896" fmla="*/ 17019024 w 21052572"/>
              <a:gd name="connsiteY3896" fmla="*/ 2496762 h 8402012"/>
              <a:gd name="connsiteX3897" fmla="*/ 17001116 w 21052572"/>
              <a:gd name="connsiteY3897" fmla="*/ 2464657 h 8402012"/>
              <a:gd name="connsiteX3898" fmla="*/ 19625796 w 21052572"/>
              <a:gd name="connsiteY3898" fmla="*/ 2464656 h 8402012"/>
              <a:gd name="connsiteX3899" fmla="*/ 19598496 w 21052572"/>
              <a:gd name="connsiteY3899" fmla="*/ 2496762 h 8402012"/>
              <a:gd name="connsiteX3900" fmla="*/ 19625796 w 21052572"/>
              <a:gd name="connsiteY3900" fmla="*/ 2464656 h 8402012"/>
              <a:gd name="connsiteX3901" fmla="*/ 17704408 w 21052572"/>
              <a:gd name="connsiteY3901" fmla="*/ 2460359 h 8402012"/>
              <a:gd name="connsiteX3902" fmla="*/ 17730000 w 21052572"/>
              <a:gd name="connsiteY3902" fmla="*/ 2476892 h 8402012"/>
              <a:gd name="connsiteX3903" fmla="*/ 17674160 w 21052572"/>
              <a:gd name="connsiteY3903" fmla="*/ 2496733 h 8402012"/>
              <a:gd name="connsiteX3904" fmla="*/ 17674160 w 21052572"/>
              <a:gd name="connsiteY3904" fmla="*/ 2463666 h 8402012"/>
              <a:gd name="connsiteX3905" fmla="*/ 17704408 w 21052572"/>
              <a:gd name="connsiteY3905" fmla="*/ 2460359 h 8402012"/>
              <a:gd name="connsiteX3906" fmla="*/ 13332893 w 21052572"/>
              <a:gd name="connsiteY3906" fmla="*/ 2457583 h 8402012"/>
              <a:gd name="connsiteX3907" fmla="*/ 13336732 w 21052572"/>
              <a:gd name="connsiteY3907" fmla="*/ 2477737 h 8402012"/>
              <a:gd name="connsiteX3908" fmla="*/ 13323082 w 21052572"/>
              <a:gd name="connsiteY3908" fmla="*/ 2464088 h 8402012"/>
              <a:gd name="connsiteX3909" fmla="*/ 13332893 w 21052572"/>
              <a:gd name="connsiteY3909" fmla="*/ 2457583 h 8402012"/>
              <a:gd name="connsiteX3910" fmla="*/ 17730568 w 21052572"/>
              <a:gd name="connsiteY3910" fmla="*/ 2450355 h 8402012"/>
              <a:gd name="connsiteX3911" fmla="*/ 17726300 w 21052572"/>
              <a:gd name="connsiteY3911" fmla="*/ 2463623 h 8402012"/>
              <a:gd name="connsiteX3912" fmla="*/ 17728824 w 21052572"/>
              <a:gd name="connsiteY3912" fmla="*/ 2455770 h 8402012"/>
              <a:gd name="connsiteX3913" fmla="*/ 17731036 w 21052572"/>
              <a:gd name="connsiteY3913" fmla="*/ 2445698 h 8402012"/>
              <a:gd name="connsiteX3914" fmla="*/ 17732004 w 21052572"/>
              <a:gd name="connsiteY3914" fmla="*/ 2445888 h 8402012"/>
              <a:gd name="connsiteX3915" fmla="*/ 17742520 w 21052572"/>
              <a:gd name="connsiteY3915" fmla="*/ 2447943 h 8402012"/>
              <a:gd name="connsiteX3916" fmla="*/ 17744164 w 21052572"/>
              <a:gd name="connsiteY3916" fmla="*/ 2463660 h 8402012"/>
              <a:gd name="connsiteX3917" fmla="*/ 17731752 w 21052572"/>
              <a:gd name="connsiteY3917" fmla="*/ 2446677 h 8402012"/>
              <a:gd name="connsiteX3918" fmla="*/ 17731456 w 21052572"/>
              <a:gd name="connsiteY3918" fmla="*/ 2447589 h 8402012"/>
              <a:gd name="connsiteX3919" fmla="*/ 17730568 w 21052572"/>
              <a:gd name="connsiteY3919" fmla="*/ 2450355 h 8402012"/>
              <a:gd name="connsiteX3920" fmla="*/ 17731748 w 21052572"/>
              <a:gd name="connsiteY3920" fmla="*/ 2446677 h 8402012"/>
              <a:gd name="connsiteX3921" fmla="*/ 17733876 w 21052572"/>
              <a:gd name="connsiteY3921" fmla="*/ 2440064 h 8402012"/>
              <a:gd name="connsiteX3922" fmla="*/ 17733036 w 21052572"/>
              <a:gd name="connsiteY3922" fmla="*/ 2442682 h 8402012"/>
              <a:gd name="connsiteX3923" fmla="*/ 17732004 w 21052572"/>
              <a:gd name="connsiteY3923" fmla="*/ 2445888 h 8402012"/>
              <a:gd name="connsiteX3924" fmla="*/ 10916760 w 21052572"/>
              <a:gd name="connsiteY3924" fmla="*/ 2432672 h 8402012"/>
              <a:gd name="connsiteX3925" fmla="*/ 10936105 w 21052572"/>
              <a:gd name="connsiteY3925" fmla="*/ 2464911 h 8402012"/>
              <a:gd name="connsiteX3926" fmla="*/ 10916760 w 21052572"/>
              <a:gd name="connsiteY3926" fmla="*/ 2432672 h 8402012"/>
              <a:gd name="connsiteX3927" fmla="*/ 10429908 w 21052572"/>
              <a:gd name="connsiteY3927" fmla="*/ 2432672 h 8402012"/>
              <a:gd name="connsiteX3928" fmla="*/ 10174123 w 21052572"/>
              <a:gd name="connsiteY3928" fmla="*/ 2547657 h 8402012"/>
              <a:gd name="connsiteX3929" fmla="*/ 10109639 w 21052572"/>
              <a:gd name="connsiteY3929" fmla="*/ 2599243 h 8402012"/>
              <a:gd name="connsiteX3930" fmla="*/ 10167675 w 21052572"/>
              <a:gd name="connsiteY3930" fmla="*/ 2566999 h 8402012"/>
              <a:gd name="connsiteX3931" fmla="*/ 10224635 w 21052572"/>
              <a:gd name="connsiteY3931" fmla="*/ 2554106 h 8402012"/>
              <a:gd name="connsiteX3932" fmla="*/ 10308464 w 21052572"/>
              <a:gd name="connsiteY3932" fmla="*/ 2535836 h 8402012"/>
              <a:gd name="connsiteX3933" fmla="*/ 10385844 w 21052572"/>
              <a:gd name="connsiteY3933" fmla="*/ 2510046 h 8402012"/>
              <a:gd name="connsiteX3934" fmla="*/ 10429908 w 21052572"/>
              <a:gd name="connsiteY3934" fmla="*/ 2497149 h 8402012"/>
              <a:gd name="connsiteX3935" fmla="*/ 10429908 w 21052572"/>
              <a:gd name="connsiteY3935" fmla="*/ 2432672 h 8402012"/>
              <a:gd name="connsiteX3936" fmla="*/ 10032259 w 21052572"/>
              <a:gd name="connsiteY3936" fmla="*/ 2432672 h 8402012"/>
              <a:gd name="connsiteX3937" fmla="*/ 10051604 w 21052572"/>
              <a:gd name="connsiteY3937" fmla="*/ 2464911 h 8402012"/>
              <a:gd name="connsiteX3938" fmla="*/ 10032259 w 21052572"/>
              <a:gd name="connsiteY3938" fmla="*/ 2432672 h 8402012"/>
              <a:gd name="connsiteX3939" fmla="*/ 17843544 w 21052572"/>
              <a:gd name="connsiteY3939" fmla="*/ 2431480 h 8402012"/>
              <a:gd name="connsiteX3940" fmla="*/ 17888948 w 21052572"/>
              <a:gd name="connsiteY3940" fmla="*/ 2457549 h 8402012"/>
              <a:gd name="connsiteX3941" fmla="*/ 17960292 w 21052572"/>
              <a:gd name="connsiteY3941" fmla="*/ 2490135 h 8402012"/>
              <a:gd name="connsiteX3942" fmla="*/ 18031640 w 21052572"/>
              <a:gd name="connsiteY3942" fmla="*/ 2529239 h 8402012"/>
              <a:gd name="connsiteX3943" fmla="*/ 18075960 w 21052572"/>
              <a:gd name="connsiteY3943" fmla="*/ 2554221 h 8402012"/>
              <a:gd name="connsiteX3944" fmla="*/ 18075960 w 21052572"/>
              <a:gd name="connsiteY3944" fmla="*/ 2586807 h 8402012"/>
              <a:gd name="connsiteX3945" fmla="*/ 18012180 w 21052572"/>
              <a:gd name="connsiteY3945" fmla="*/ 2586807 h 8402012"/>
              <a:gd name="connsiteX3946" fmla="*/ 17960292 w 21052572"/>
              <a:gd name="connsiteY3946" fmla="*/ 2547704 h 8402012"/>
              <a:gd name="connsiteX3947" fmla="*/ 17830572 w 21052572"/>
              <a:gd name="connsiteY3947" fmla="*/ 2496652 h 8402012"/>
              <a:gd name="connsiteX3948" fmla="*/ 17843544 w 21052572"/>
              <a:gd name="connsiteY3948" fmla="*/ 2431480 h 8402012"/>
              <a:gd name="connsiteX3949" fmla="*/ 17147052 w 21052572"/>
              <a:gd name="connsiteY3949" fmla="*/ 2431480 h 8402012"/>
              <a:gd name="connsiteX3950" fmla="*/ 17129092 w 21052572"/>
              <a:gd name="connsiteY3950" fmla="*/ 2463588 h 8402012"/>
              <a:gd name="connsiteX3951" fmla="*/ 17147052 w 21052572"/>
              <a:gd name="connsiteY3951" fmla="*/ 2431480 h 8402012"/>
              <a:gd name="connsiteX3952" fmla="*/ 16322338 w 21052572"/>
              <a:gd name="connsiteY3952" fmla="*/ 2431480 h 8402012"/>
              <a:gd name="connsiteX3953" fmla="*/ 16304374 w 21052572"/>
              <a:gd name="connsiteY3953" fmla="*/ 2463588 h 8402012"/>
              <a:gd name="connsiteX3954" fmla="*/ 16322338 w 21052572"/>
              <a:gd name="connsiteY3954" fmla="*/ 2431480 h 8402012"/>
              <a:gd name="connsiteX3955" fmla="*/ 13824427 w 21052572"/>
              <a:gd name="connsiteY3955" fmla="*/ 2431480 h 8402012"/>
              <a:gd name="connsiteX3956" fmla="*/ 13773355 w 21052572"/>
              <a:gd name="connsiteY3956" fmla="*/ 2464547 h 8402012"/>
              <a:gd name="connsiteX3957" fmla="*/ 13824427 w 21052572"/>
              <a:gd name="connsiteY3957" fmla="*/ 2431480 h 8402012"/>
              <a:gd name="connsiteX3958" fmla="*/ 845495 w 21052572"/>
              <a:gd name="connsiteY3958" fmla="*/ 2427183 h 8402012"/>
              <a:gd name="connsiteX3959" fmla="*/ 1032486 w 21052572"/>
              <a:gd name="connsiteY3959" fmla="*/ 2491407 h 8402012"/>
              <a:gd name="connsiteX3960" fmla="*/ 1283154 w 21052572"/>
              <a:gd name="connsiteY3960" fmla="*/ 2586821 h 8402012"/>
              <a:gd name="connsiteX3961" fmla="*/ 1122855 w 21052572"/>
              <a:gd name="connsiteY3961" fmla="*/ 2554659 h 8402012"/>
              <a:gd name="connsiteX3962" fmla="*/ 781817 w 21052572"/>
              <a:gd name="connsiteY3962" fmla="*/ 2433515 h 8402012"/>
              <a:gd name="connsiteX3963" fmla="*/ 845495 w 21052572"/>
              <a:gd name="connsiteY3963" fmla="*/ 2427183 h 8402012"/>
              <a:gd name="connsiteX3964" fmla="*/ 11472595 w 21052572"/>
              <a:gd name="connsiteY3964" fmla="*/ 2422901 h 8402012"/>
              <a:gd name="connsiteX3965" fmla="*/ 11398238 w 21052572"/>
              <a:gd name="connsiteY3965" fmla="*/ 2445566 h 8402012"/>
              <a:gd name="connsiteX3966" fmla="*/ 11301512 w 21052572"/>
              <a:gd name="connsiteY3966" fmla="*/ 2484256 h 8402012"/>
              <a:gd name="connsiteX3967" fmla="*/ 11192965 w 21052572"/>
              <a:gd name="connsiteY3967" fmla="*/ 2522941 h 8402012"/>
              <a:gd name="connsiteX3968" fmla="*/ 11115584 w 21052572"/>
              <a:gd name="connsiteY3968" fmla="*/ 2554106 h 8402012"/>
              <a:gd name="connsiteX3969" fmla="*/ 10916760 w 21052572"/>
              <a:gd name="connsiteY3969" fmla="*/ 2599243 h 8402012"/>
              <a:gd name="connsiteX3970" fmla="*/ 11076894 w 21052572"/>
              <a:gd name="connsiteY3970" fmla="*/ 2586345 h 8402012"/>
              <a:gd name="connsiteX3971" fmla="*/ 11217683 w 21052572"/>
              <a:gd name="connsiteY3971" fmla="*/ 2542284 h 8402012"/>
              <a:gd name="connsiteX3972" fmla="*/ 11493888 w 21052572"/>
              <a:gd name="connsiteY3972" fmla="*/ 2432672 h 8402012"/>
              <a:gd name="connsiteX3973" fmla="*/ 11472595 w 21052572"/>
              <a:gd name="connsiteY3973" fmla="*/ 2422901 h 8402012"/>
              <a:gd name="connsiteX3974" fmla="*/ 13900203 w 21052572"/>
              <a:gd name="connsiteY3974" fmla="*/ 2400427 h 8402012"/>
              <a:gd name="connsiteX3975" fmla="*/ 13900203 w 21052572"/>
              <a:gd name="connsiteY3975" fmla="*/ 2464911 h 8402012"/>
              <a:gd name="connsiteX3976" fmla="*/ 13861513 w 21052572"/>
              <a:gd name="connsiteY3976" fmla="*/ 2471358 h 8402012"/>
              <a:gd name="connsiteX3977" fmla="*/ 13893755 w 21052572"/>
              <a:gd name="connsiteY3977" fmla="*/ 2503598 h 8402012"/>
              <a:gd name="connsiteX3978" fmla="*/ 13995854 w 21052572"/>
              <a:gd name="connsiteY3978" fmla="*/ 2477804 h 8402012"/>
              <a:gd name="connsiteX3979" fmla="*/ 13963612 w 21052572"/>
              <a:gd name="connsiteY3979" fmla="*/ 2452014 h 8402012"/>
              <a:gd name="connsiteX3980" fmla="*/ 13963612 w 21052572"/>
              <a:gd name="connsiteY3980" fmla="*/ 2419778 h 8402012"/>
              <a:gd name="connsiteX3981" fmla="*/ 13937818 w 21052572"/>
              <a:gd name="connsiteY3981" fmla="*/ 2419778 h 8402012"/>
              <a:gd name="connsiteX3982" fmla="*/ 13900203 w 21052572"/>
              <a:gd name="connsiteY3982" fmla="*/ 2400427 h 8402012"/>
              <a:gd name="connsiteX3983" fmla="*/ 19041560 w 21052572"/>
              <a:gd name="connsiteY3983" fmla="*/ 2393591 h 8402012"/>
              <a:gd name="connsiteX3984" fmla="*/ 19128208 w 21052572"/>
              <a:gd name="connsiteY3984" fmla="*/ 2444618 h 8402012"/>
              <a:gd name="connsiteX3985" fmla="*/ 19015508 w 21052572"/>
              <a:gd name="connsiteY3985" fmla="*/ 2412219 h 8402012"/>
              <a:gd name="connsiteX3986" fmla="*/ 19041560 w 21052572"/>
              <a:gd name="connsiteY3986" fmla="*/ 2393591 h 8402012"/>
              <a:gd name="connsiteX3987" fmla="*/ 11128481 w 21052572"/>
              <a:gd name="connsiteY3987" fmla="*/ 2381086 h 8402012"/>
              <a:gd name="connsiteX3988" fmla="*/ 10961898 w 21052572"/>
              <a:gd name="connsiteY3988" fmla="*/ 2432672 h 8402012"/>
              <a:gd name="connsiteX3989" fmla="*/ 11128481 w 21052572"/>
              <a:gd name="connsiteY3989" fmla="*/ 2381086 h 8402012"/>
              <a:gd name="connsiteX3990" fmla="*/ 16987428 w 21052572"/>
              <a:gd name="connsiteY3990" fmla="*/ 2369862 h 8402012"/>
              <a:gd name="connsiteX3991" fmla="*/ 17019024 w 21052572"/>
              <a:gd name="connsiteY3991" fmla="*/ 2401967 h 8402012"/>
              <a:gd name="connsiteX3992" fmla="*/ 16982160 w 21052572"/>
              <a:gd name="connsiteY3992" fmla="*/ 2382704 h 8402012"/>
              <a:gd name="connsiteX3993" fmla="*/ 16987428 w 21052572"/>
              <a:gd name="connsiteY3993" fmla="*/ 2369862 h 8402012"/>
              <a:gd name="connsiteX3994" fmla="*/ 18534660 w 21052572"/>
              <a:gd name="connsiteY3994" fmla="*/ 2366944 h 8402012"/>
              <a:gd name="connsiteX3995" fmla="*/ 18549180 w 21052572"/>
              <a:gd name="connsiteY3995" fmla="*/ 2419067 h 8402012"/>
              <a:gd name="connsiteX3996" fmla="*/ 18620156 w 21052572"/>
              <a:gd name="connsiteY3996" fmla="*/ 2496418 h 8402012"/>
              <a:gd name="connsiteX3997" fmla="*/ 18587892 w 21052572"/>
              <a:gd name="connsiteY3997" fmla="*/ 2522203 h 8402012"/>
              <a:gd name="connsiteX3998" fmla="*/ 18620156 w 21052572"/>
              <a:gd name="connsiteY3998" fmla="*/ 2541541 h 8402012"/>
              <a:gd name="connsiteX3999" fmla="*/ 18631984 w 21052572"/>
              <a:gd name="connsiteY3999" fmla="*/ 2546914 h 8402012"/>
              <a:gd name="connsiteX4000" fmla="*/ 18748128 w 21052572"/>
              <a:gd name="connsiteY4000" fmla="*/ 2522203 h 8402012"/>
              <a:gd name="connsiteX4001" fmla="*/ 18765596 w 21052572"/>
              <a:gd name="connsiteY4001" fmla="*/ 2529864 h 8402012"/>
              <a:gd name="connsiteX4002" fmla="*/ 18759564 w 21052572"/>
              <a:gd name="connsiteY4002" fmla="*/ 2520160 h 8402012"/>
              <a:gd name="connsiteX4003" fmla="*/ 18771536 w 21052572"/>
              <a:gd name="connsiteY4003" fmla="*/ 2507316 h 8402012"/>
              <a:gd name="connsiteX4004" fmla="*/ 18776028 w 21052572"/>
              <a:gd name="connsiteY4004" fmla="*/ 2523370 h 8402012"/>
              <a:gd name="connsiteX4005" fmla="*/ 18773268 w 21052572"/>
              <a:gd name="connsiteY4005" fmla="*/ 2533230 h 8402012"/>
              <a:gd name="connsiteX4006" fmla="*/ 18781196 w 21052572"/>
              <a:gd name="connsiteY4006" fmla="*/ 2536706 h 8402012"/>
              <a:gd name="connsiteX4007" fmla="*/ 18819104 w 21052572"/>
              <a:gd name="connsiteY4007" fmla="*/ 2560878 h 8402012"/>
              <a:gd name="connsiteX4008" fmla="*/ 18863196 w 21052572"/>
              <a:gd name="connsiteY4008" fmla="*/ 2572696 h 8402012"/>
              <a:gd name="connsiteX4009" fmla="*/ 18979340 w 21052572"/>
              <a:gd name="connsiteY4009" fmla="*/ 2624266 h 8402012"/>
              <a:gd name="connsiteX4010" fmla="*/ 18876100 w 21052572"/>
              <a:gd name="connsiteY4010" fmla="*/ 2708063 h 8402012"/>
              <a:gd name="connsiteX4011" fmla="*/ 19107312 w 21052572"/>
              <a:gd name="connsiteY4011" fmla="*/ 2906818 h 8402012"/>
              <a:gd name="connsiteX4012" fmla="*/ 19229908 w 21052572"/>
              <a:gd name="connsiteY4012" fmla="*/ 3008879 h 8402012"/>
              <a:gd name="connsiteX4013" fmla="*/ 19319168 w 21052572"/>
              <a:gd name="connsiteY4013" fmla="*/ 3060446 h 8402012"/>
              <a:gd name="connsiteX4014" fmla="*/ 19286904 w 21052572"/>
              <a:gd name="connsiteY4014" fmla="*/ 2951942 h 8402012"/>
              <a:gd name="connsiteX4015" fmla="*/ 19357880 w 21052572"/>
              <a:gd name="connsiteY4015" fmla="*/ 2919712 h 8402012"/>
              <a:gd name="connsiteX4016" fmla="*/ 19357880 w 21052572"/>
              <a:gd name="connsiteY4016" fmla="*/ 3015325 h 8402012"/>
              <a:gd name="connsiteX4017" fmla="*/ 19409500 w 21052572"/>
              <a:gd name="connsiteY4017" fmla="*/ 2976653 h 8402012"/>
              <a:gd name="connsiteX4018" fmla="*/ 19492308 w 21052572"/>
              <a:gd name="connsiteY4018" fmla="*/ 3028218 h 8402012"/>
              <a:gd name="connsiteX4019" fmla="*/ 19550380 w 21052572"/>
              <a:gd name="connsiteY4019" fmla="*/ 3073341 h 8402012"/>
              <a:gd name="connsiteX4020" fmla="*/ 19492308 w 21052572"/>
              <a:gd name="connsiteY4020" fmla="*/ 3060446 h 8402012"/>
              <a:gd name="connsiteX4021" fmla="*/ 19627808 w 21052572"/>
              <a:gd name="connsiteY4021" fmla="*/ 3092678 h 8402012"/>
              <a:gd name="connsiteX4022" fmla="*/ 19582640 w 21052572"/>
              <a:gd name="connsiteY4022" fmla="*/ 3137801 h 8402012"/>
              <a:gd name="connsiteX4023" fmla="*/ 19660068 w 21052572"/>
              <a:gd name="connsiteY4023" fmla="*/ 3226970 h 8402012"/>
              <a:gd name="connsiteX4024" fmla="*/ 19755780 w 21052572"/>
              <a:gd name="connsiteY4024" fmla="*/ 3310769 h 8402012"/>
              <a:gd name="connsiteX4025" fmla="*/ 20019256 w 21052572"/>
              <a:gd name="connsiteY4025" fmla="*/ 3432170 h 8402012"/>
              <a:gd name="connsiteX4026" fmla="*/ 19999896 w 21052572"/>
              <a:gd name="connsiteY4026" fmla="*/ 3503076 h 8402012"/>
              <a:gd name="connsiteX4027" fmla="*/ 19954732 w 21052572"/>
              <a:gd name="connsiteY4027" fmla="*/ 3528860 h 8402012"/>
              <a:gd name="connsiteX4028" fmla="*/ 19967636 w 21052572"/>
              <a:gd name="connsiteY4028" fmla="*/ 3554644 h 8402012"/>
              <a:gd name="connsiteX4029" fmla="*/ 19954732 w 21052572"/>
              <a:gd name="connsiteY4029" fmla="*/ 3567536 h 8402012"/>
              <a:gd name="connsiteX4030" fmla="*/ 19956224 w 21052572"/>
              <a:gd name="connsiteY4030" fmla="*/ 3592397 h 8402012"/>
              <a:gd name="connsiteX4031" fmla="*/ 19956344 w 21052572"/>
              <a:gd name="connsiteY4031" fmla="*/ 3594395 h 8402012"/>
              <a:gd name="connsiteX4032" fmla="*/ 19967636 w 21052572"/>
              <a:gd name="connsiteY4032" fmla="*/ 3611589 h 8402012"/>
              <a:gd name="connsiteX4033" fmla="*/ 19922468 w 21052572"/>
              <a:gd name="connsiteY4033" fmla="*/ 3643813 h 8402012"/>
              <a:gd name="connsiteX4034" fmla="*/ 19909564 w 21052572"/>
              <a:gd name="connsiteY4034" fmla="*/ 3579354 h 8402012"/>
              <a:gd name="connsiteX4035" fmla="*/ 19916016 w 21052572"/>
              <a:gd name="connsiteY4035" fmla="*/ 3561091 h 8402012"/>
              <a:gd name="connsiteX4036" fmla="*/ 19903112 w 21052572"/>
              <a:gd name="connsiteY4036" fmla="*/ 3554644 h 8402012"/>
              <a:gd name="connsiteX4037" fmla="*/ 19833208 w 21052572"/>
              <a:gd name="connsiteY4037" fmla="*/ 3535307 h 8402012"/>
              <a:gd name="connsiteX4038" fmla="*/ 19608452 w 21052572"/>
              <a:gd name="connsiteY4038" fmla="*/ 3367695 h 8402012"/>
              <a:gd name="connsiteX4039" fmla="*/ 19370788 w 21052572"/>
              <a:gd name="connsiteY4039" fmla="*/ 3194740 h 8402012"/>
              <a:gd name="connsiteX4040" fmla="*/ 19262172 w 21052572"/>
              <a:gd name="connsiteY4040" fmla="*/ 3118462 h 8402012"/>
              <a:gd name="connsiteX4041" fmla="*/ 19204100 w 21052572"/>
              <a:gd name="connsiteY4041" fmla="*/ 3086232 h 8402012"/>
              <a:gd name="connsiteX4042" fmla="*/ 19191196 w 21052572"/>
              <a:gd name="connsiteY4042" fmla="*/ 3028218 h 8402012"/>
              <a:gd name="connsiteX4043" fmla="*/ 19100860 w 21052572"/>
              <a:gd name="connsiteY4043" fmla="*/ 2957311 h 8402012"/>
              <a:gd name="connsiteX4044" fmla="*/ 18998696 w 21052572"/>
              <a:gd name="connsiteY4044" fmla="*/ 2900372 h 8402012"/>
              <a:gd name="connsiteX4045" fmla="*/ 18754580 w 21052572"/>
              <a:gd name="connsiteY4045" fmla="*/ 2752111 h 8402012"/>
              <a:gd name="connsiteX4046" fmla="*/ 18536272 w 21052572"/>
              <a:gd name="connsiteY4046" fmla="*/ 2604927 h 8402012"/>
              <a:gd name="connsiteX4047" fmla="*/ 18491108 w 21052572"/>
              <a:gd name="connsiteY4047" fmla="*/ 2535095 h 8402012"/>
              <a:gd name="connsiteX4048" fmla="*/ 18529820 w 21052572"/>
              <a:gd name="connsiteY4048" fmla="*/ 2496418 h 8402012"/>
              <a:gd name="connsiteX4049" fmla="*/ 18491108 w 21052572"/>
              <a:gd name="connsiteY4049" fmla="*/ 2477081 h 8402012"/>
              <a:gd name="connsiteX4050" fmla="*/ 18529820 w 21052572"/>
              <a:gd name="connsiteY4050" fmla="*/ 2464188 h 8402012"/>
              <a:gd name="connsiteX4051" fmla="*/ 18523368 w 21052572"/>
              <a:gd name="connsiteY4051" fmla="*/ 2367497 h 8402012"/>
              <a:gd name="connsiteX4052" fmla="*/ 18534660 w 21052572"/>
              <a:gd name="connsiteY4052" fmla="*/ 2366944 h 8402012"/>
              <a:gd name="connsiteX4053" fmla="*/ 14178042 w 21052572"/>
              <a:gd name="connsiteY4053" fmla="*/ 2365763 h 8402012"/>
              <a:gd name="connsiteX4054" fmla="*/ 14203637 w 21052572"/>
              <a:gd name="connsiteY4054" fmla="*/ 2378829 h 8402012"/>
              <a:gd name="connsiteX4055" fmla="*/ 14147793 w 21052572"/>
              <a:gd name="connsiteY4055" fmla="*/ 2397274 h 8402012"/>
              <a:gd name="connsiteX4056" fmla="*/ 14147793 w 21052572"/>
              <a:gd name="connsiteY4056" fmla="*/ 2366531 h 8402012"/>
              <a:gd name="connsiteX4057" fmla="*/ 14178042 w 21052572"/>
              <a:gd name="connsiteY4057" fmla="*/ 2365763 h 8402012"/>
              <a:gd name="connsiteX4058" fmla="*/ 15749418 w 21052572"/>
              <a:gd name="connsiteY4058" fmla="*/ 2360442 h 8402012"/>
              <a:gd name="connsiteX4059" fmla="*/ 15786672 w 21052572"/>
              <a:gd name="connsiteY4059" fmla="*/ 2400767 h 8402012"/>
              <a:gd name="connsiteX4060" fmla="*/ 15697690 w 21052572"/>
              <a:gd name="connsiteY4060" fmla="*/ 2368181 h 8402012"/>
              <a:gd name="connsiteX4061" fmla="*/ 15749418 w 21052572"/>
              <a:gd name="connsiteY4061" fmla="*/ 2360442 h 8402012"/>
              <a:gd name="connsiteX4062" fmla="*/ 18389036 w 21052572"/>
              <a:gd name="connsiteY4062" fmla="*/ 2358528 h 8402012"/>
              <a:gd name="connsiteX4063" fmla="*/ 18493048 w 21052572"/>
              <a:gd name="connsiteY4063" fmla="*/ 2411447 h 8402012"/>
              <a:gd name="connsiteX4064" fmla="*/ 18356684 w 21052572"/>
              <a:gd name="connsiteY4064" fmla="*/ 2379282 h 8402012"/>
              <a:gd name="connsiteX4065" fmla="*/ 18389036 w 21052572"/>
              <a:gd name="connsiteY4065" fmla="*/ 2358528 h 8402012"/>
              <a:gd name="connsiteX4066" fmla="*/ 18495776 w 21052572"/>
              <a:gd name="connsiteY4066" fmla="*/ 2349279 h 8402012"/>
              <a:gd name="connsiteX4067" fmla="*/ 18507260 w 21052572"/>
              <a:gd name="connsiteY4067" fmla="*/ 2353146 h 8402012"/>
              <a:gd name="connsiteX4068" fmla="*/ 18494136 w 21052572"/>
              <a:gd name="connsiteY4068" fmla="*/ 2364123 h 8402012"/>
              <a:gd name="connsiteX4069" fmla="*/ 18495776 w 21052572"/>
              <a:gd name="connsiteY4069" fmla="*/ 2349279 h 8402012"/>
              <a:gd name="connsiteX4070" fmla="*/ 16969580 w 21052572"/>
              <a:gd name="connsiteY4070" fmla="*/ 2349279 h 8402012"/>
              <a:gd name="connsiteX4071" fmla="*/ 16981068 w 21052572"/>
              <a:gd name="connsiteY4071" fmla="*/ 2353146 h 8402012"/>
              <a:gd name="connsiteX4072" fmla="*/ 16967940 w 21052572"/>
              <a:gd name="connsiteY4072" fmla="*/ 2364123 h 8402012"/>
              <a:gd name="connsiteX4073" fmla="*/ 16969580 w 21052572"/>
              <a:gd name="connsiteY4073" fmla="*/ 2349279 h 8402012"/>
              <a:gd name="connsiteX4074" fmla="*/ 11692713 w 21052572"/>
              <a:gd name="connsiteY4074" fmla="*/ 2348847 h 8402012"/>
              <a:gd name="connsiteX4075" fmla="*/ 11597062 w 21052572"/>
              <a:gd name="connsiteY4075" fmla="*/ 2400427 h 8402012"/>
              <a:gd name="connsiteX4076" fmla="*/ 11692713 w 21052572"/>
              <a:gd name="connsiteY4076" fmla="*/ 2348847 h 8402012"/>
              <a:gd name="connsiteX4077" fmla="*/ 13918473 w 21052572"/>
              <a:gd name="connsiteY4077" fmla="*/ 2337027 h 8402012"/>
              <a:gd name="connsiteX4078" fmla="*/ 13937818 w 21052572"/>
              <a:gd name="connsiteY4078" fmla="*/ 2368190 h 8402012"/>
              <a:gd name="connsiteX4079" fmla="*/ 13918473 w 21052572"/>
              <a:gd name="connsiteY4079" fmla="*/ 2337027 h 8402012"/>
              <a:gd name="connsiteX4080" fmla="*/ 15583936 w 21052572"/>
              <a:gd name="connsiteY4080" fmla="*/ 2336684 h 8402012"/>
              <a:gd name="connsiteX4081" fmla="*/ 15601898 w 21052572"/>
              <a:gd name="connsiteY4081" fmla="*/ 2368757 h 8402012"/>
              <a:gd name="connsiteX4082" fmla="*/ 15583936 w 21052572"/>
              <a:gd name="connsiteY4082" fmla="*/ 2336684 h 8402012"/>
              <a:gd name="connsiteX4083" fmla="*/ 18265900 w 21052572"/>
              <a:gd name="connsiteY4083" fmla="*/ 2322616 h 8402012"/>
              <a:gd name="connsiteX4084" fmla="*/ 18303468 w 21052572"/>
              <a:gd name="connsiteY4084" fmla="*/ 2325826 h 8402012"/>
              <a:gd name="connsiteX4085" fmla="*/ 18251764 w 21052572"/>
              <a:gd name="connsiteY4085" fmla="*/ 2338669 h 8402012"/>
              <a:gd name="connsiteX4086" fmla="*/ 18265900 w 21052572"/>
              <a:gd name="connsiteY4086" fmla="*/ 2322616 h 8402012"/>
              <a:gd name="connsiteX4087" fmla="*/ 14337383 w 21052572"/>
              <a:gd name="connsiteY4087" fmla="*/ 2322530 h 8402012"/>
              <a:gd name="connsiteX4088" fmla="*/ 15095092 w 21052572"/>
              <a:gd name="connsiteY4088" fmla="*/ 2431077 h 8402012"/>
              <a:gd name="connsiteX4089" fmla="*/ 15447614 w 21052572"/>
              <a:gd name="connsiteY4089" fmla="*/ 2502007 h 8402012"/>
              <a:gd name="connsiteX4090" fmla="*/ 15800138 w 21052572"/>
              <a:gd name="connsiteY4090" fmla="*/ 2578310 h 8402012"/>
              <a:gd name="connsiteX4091" fmla="*/ 16178454 w 21052572"/>
              <a:gd name="connsiteY4091" fmla="*/ 2694378 h 8402012"/>
              <a:gd name="connsiteX4092" fmla="*/ 16506258 w 21052572"/>
              <a:gd name="connsiteY4092" fmla="*/ 2802908 h 8402012"/>
              <a:gd name="connsiteX4093" fmla="*/ 16653500 w 21052572"/>
              <a:gd name="connsiteY4093" fmla="*/ 2854514 h 8402012"/>
              <a:gd name="connsiteX4094" fmla="*/ 16826540 w 21052572"/>
              <a:gd name="connsiteY4094" fmla="*/ 2918995 h 8402012"/>
              <a:gd name="connsiteX4095" fmla="*/ 17000652 w 21052572"/>
              <a:gd name="connsiteY4095" fmla="*/ 2988849 h 8402012"/>
              <a:gd name="connsiteX4096" fmla="*/ 17237100 w 21052572"/>
              <a:gd name="connsiteY4096" fmla="*/ 3066234 h 8402012"/>
              <a:gd name="connsiteX4097" fmla="*/ 17295136 w 21052572"/>
              <a:gd name="connsiteY4097" fmla="*/ 3079125 h 8402012"/>
              <a:gd name="connsiteX4098" fmla="*/ 17558452 w 21052572"/>
              <a:gd name="connsiteY4098" fmla="*/ 3175848 h 8402012"/>
              <a:gd name="connsiteX4099" fmla="*/ 17628312 w 21052572"/>
              <a:gd name="connsiteY4099" fmla="*/ 3226360 h 8402012"/>
              <a:gd name="connsiteX4100" fmla="*/ 17930320 w 21052572"/>
              <a:gd name="connsiteY4100" fmla="*/ 3348874 h 8402012"/>
              <a:gd name="connsiteX4101" fmla="*/ 17994808 w 21052572"/>
              <a:gd name="connsiteY4101" fmla="*/ 3373613 h 8402012"/>
              <a:gd name="connsiteX4102" fmla="*/ 18122704 w 21052572"/>
              <a:gd name="connsiteY4102" fmla="*/ 3476768 h 8402012"/>
              <a:gd name="connsiteX4103" fmla="*/ 18494572 w 21052572"/>
              <a:gd name="connsiteY4103" fmla="*/ 3669140 h 8402012"/>
              <a:gd name="connsiteX4104" fmla="*/ 18770788 w 21052572"/>
              <a:gd name="connsiteY4104" fmla="*/ 3822821 h 8402012"/>
              <a:gd name="connsiteX4105" fmla="*/ 19058824 w 21052572"/>
              <a:gd name="connsiteY4105" fmla="*/ 3989399 h 8402012"/>
              <a:gd name="connsiteX4106" fmla="*/ 19194244 w 21052572"/>
              <a:gd name="connsiteY4106" fmla="*/ 4060333 h 8402012"/>
              <a:gd name="connsiteX4107" fmla="*/ 19469384 w 21052572"/>
              <a:gd name="connsiteY4107" fmla="*/ 4163505 h 8402012"/>
              <a:gd name="connsiteX4108" fmla="*/ 19566112 w 21052572"/>
              <a:gd name="connsiteY4108" fmla="*/ 4232189 h 8402012"/>
              <a:gd name="connsiteX4109" fmla="*/ 19611252 w 21052572"/>
              <a:gd name="connsiteY4109" fmla="*/ 4335361 h 8402012"/>
              <a:gd name="connsiteX4110" fmla="*/ 19027656 w 21052572"/>
              <a:gd name="connsiteY4110" fmla="*/ 4099024 h 8402012"/>
              <a:gd name="connsiteX4111" fmla="*/ 18777236 w 21052572"/>
              <a:gd name="connsiteY4111" fmla="*/ 3977580 h 8402012"/>
              <a:gd name="connsiteX4112" fmla="*/ 18664116 w 21052572"/>
              <a:gd name="connsiteY4112" fmla="*/ 3895366 h 8402012"/>
              <a:gd name="connsiteX4113" fmla="*/ 18615336 w 21052572"/>
              <a:gd name="connsiteY4113" fmla="*/ 3873366 h 8402012"/>
              <a:gd name="connsiteX4114" fmla="*/ 18546164 w 21052572"/>
              <a:gd name="connsiteY4114" fmla="*/ 3842168 h 8402012"/>
              <a:gd name="connsiteX4115" fmla="*/ 18604200 w 21052572"/>
              <a:gd name="connsiteY4115" fmla="*/ 3893754 h 8402012"/>
              <a:gd name="connsiteX4116" fmla="*/ 18712752 w 21052572"/>
              <a:gd name="connsiteY4116" fmla="*/ 3971132 h 8402012"/>
              <a:gd name="connsiteX4117" fmla="*/ 18774348 w 21052572"/>
              <a:gd name="connsiteY4117" fmla="*/ 4005068 h 8402012"/>
              <a:gd name="connsiteX4118" fmla="*/ 18788216 w 21052572"/>
              <a:gd name="connsiteY4118" fmla="*/ 4015151 h 8402012"/>
              <a:gd name="connsiteX4119" fmla="*/ 18783260 w 21052572"/>
              <a:gd name="connsiteY4119" fmla="*/ 4000079 h 8402012"/>
              <a:gd name="connsiteX4120" fmla="*/ 18801220 w 21052572"/>
              <a:gd name="connsiteY4120" fmla="*/ 4000079 h 8402012"/>
              <a:gd name="connsiteX4121" fmla="*/ 18792988 w 21052572"/>
              <a:gd name="connsiteY4121" fmla="*/ 4006367 h 8402012"/>
              <a:gd name="connsiteX4122" fmla="*/ 18789852 w 21052572"/>
              <a:gd name="connsiteY4122" fmla="*/ 4016339 h 8402012"/>
              <a:gd name="connsiteX4123" fmla="*/ 18833932 w 21052572"/>
              <a:gd name="connsiteY4123" fmla="*/ 4048377 h 8402012"/>
              <a:gd name="connsiteX4124" fmla="*/ 18950272 w 21052572"/>
              <a:gd name="connsiteY4124" fmla="*/ 4150608 h 8402012"/>
              <a:gd name="connsiteX4125" fmla="*/ 18898684 w 21052572"/>
              <a:gd name="connsiteY4125" fmla="*/ 4194574 h 8402012"/>
              <a:gd name="connsiteX4126" fmla="*/ 18879340 w 21052572"/>
              <a:gd name="connsiteY4126" fmla="*/ 4219292 h 8402012"/>
              <a:gd name="connsiteX4127" fmla="*/ 18809480 w 21052572"/>
              <a:gd name="connsiteY4127" fmla="*/ 4182849 h 8402012"/>
              <a:gd name="connsiteX4128" fmla="*/ 18823584 w 21052572"/>
              <a:gd name="connsiteY4128" fmla="*/ 4208277 h 8402012"/>
              <a:gd name="connsiteX4129" fmla="*/ 18835700 w 21052572"/>
              <a:gd name="connsiteY4129" fmla="*/ 4214809 h 8402012"/>
              <a:gd name="connsiteX4130" fmla="*/ 18847372 w 21052572"/>
              <a:gd name="connsiteY4130" fmla="*/ 4208674 h 8402012"/>
              <a:gd name="connsiteX4131" fmla="*/ 18853360 w 21052572"/>
              <a:gd name="connsiteY4131" fmla="*/ 4214969 h 8402012"/>
              <a:gd name="connsiteX4132" fmla="*/ 18847372 w 21052572"/>
              <a:gd name="connsiteY4132" fmla="*/ 4221635 h 8402012"/>
              <a:gd name="connsiteX4133" fmla="*/ 18837244 w 21052572"/>
              <a:gd name="connsiteY4133" fmla="*/ 4215997 h 8402012"/>
              <a:gd name="connsiteX4134" fmla="*/ 18848172 w 21052572"/>
              <a:gd name="connsiteY4134" fmla="*/ 4225741 h 8402012"/>
              <a:gd name="connsiteX4135" fmla="*/ 18777236 w 21052572"/>
              <a:gd name="connsiteY4135" fmla="*/ 4212844 h 8402012"/>
              <a:gd name="connsiteX4136" fmla="*/ 18680508 w 21052572"/>
              <a:gd name="connsiteY4136" fmla="*/ 4163505 h 8402012"/>
              <a:gd name="connsiteX4137" fmla="*/ 18468780 w 21052572"/>
              <a:gd name="connsiteY4137" fmla="*/ 4047437 h 8402012"/>
              <a:gd name="connsiteX4138" fmla="*/ 18038872 w 21052572"/>
              <a:gd name="connsiteY4138" fmla="*/ 3822821 h 8402012"/>
              <a:gd name="connsiteX4139" fmla="*/ 17602520 w 21052572"/>
              <a:gd name="connsiteY4139" fmla="*/ 3630451 h 8402012"/>
              <a:gd name="connsiteX4140" fmla="*/ 17500416 w 21052572"/>
              <a:gd name="connsiteY4140" fmla="*/ 3598206 h 8402012"/>
              <a:gd name="connsiteX4141" fmla="*/ 17448828 w 21052572"/>
              <a:gd name="connsiteY4141" fmla="*/ 3528353 h 8402012"/>
              <a:gd name="connsiteX4142" fmla="*/ 17397240 w 21052572"/>
              <a:gd name="connsiteY4142" fmla="*/ 3554146 h 8402012"/>
              <a:gd name="connsiteX4143" fmla="*/ 17031820 w 21052572"/>
              <a:gd name="connsiteY4143" fmla="*/ 3392942 h 8402012"/>
              <a:gd name="connsiteX4144" fmla="*/ 16961960 w 21052572"/>
              <a:gd name="connsiteY4144" fmla="*/ 3329530 h 8402012"/>
              <a:gd name="connsiteX4145" fmla="*/ 16923268 w 21052572"/>
              <a:gd name="connsiteY4145" fmla="*/ 3290841 h 8402012"/>
              <a:gd name="connsiteX4146" fmla="*/ 16989636 w 21052572"/>
              <a:gd name="connsiteY4146" fmla="*/ 3299710 h 8402012"/>
              <a:gd name="connsiteX4147" fmla="*/ 16998876 w 21052572"/>
              <a:gd name="connsiteY4147" fmla="*/ 3303219 h 8402012"/>
              <a:gd name="connsiteX4148" fmla="*/ 16995632 w 21052572"/>
              <a:gd name="connsiteY4148" fmla="*/ 3290157 h 8402012"/>
              <a:gd name="connsiteX4149" fmla="*/ 17004860 w 21052572"/>
              <a:gd name="connsiteY4149" fmla="*/ 3293569 h 8402012"/>
              <a:gd name="connsiteX4150" fmla="*/ 17000496 w 21052572"/>
              <a:gd name="connsiteY4150" fmla="*/ 3300395 h 8402012"/>
              <a:gd name="connsiteX4151" fmla="*/ 17000192 w 21052572"/>
              <a:gd name="connsiteY4151" fmla="*/ 3303718 h 8402012"/>
              <a:gd name="connsiteX4152" fmla="*/ 17051164 w 21052572"/>
              <a:gd name="connsiteY4152" fmla="*/ 3323082 h 8402012"/>
              <a:gd name="connsiteX4153" fmla="*/ 17018920 w 21052572"/>
              <a:gd name="connsiteY4153" fmla="*/ 3290841 h 8402012"/>
              <a:gd name="connsiteX4154" fmla="*/ 16961960 w 21052572"/>
              <a:gd name="connsiteY4154" fmla="*/ 3258601 h 8402012"/>
              <a:gd name="connsiteX4155" fmla="*/ 16897472 w 21052572"/>
              <a:gd name="connsiteY4155" fmla="*/ 3239254 h 8402012"/>
              <a:gd name="connsiteX4156" fmla="*/ 16884576 w 21052572"/>
              <a:gd name="connsiteY4156" fmla="*/ 3168325 h 8402012"/>
              <a:gd name="connsiteX4157" fmla="*/ 17141444 w 21052572"/>
              <a:gd name="connsiteY4157" fmla="*/ 3194117 h 8402012"/>
              <a:gd name="connsiteX4158" fmla="*/ 17012472 w 21052572"/>
              <a:gd name="connsiteY4158" fmla="*/ 3161879 h 8402012"/>
              <a:gd name="connsiteX4159" fmla="*/ 16936164 w 21052572"/>
              <a:gd name="connsiteY4159" fmla="*/ 3143608 h 8402012"/>
              <a:gd name="connsiteX4160" fmla="*/ 16916820 w 21052572"/>
              <a:gd name="connsiteY4160" fmla="*/ 3085574 h 8402012"/>
              <a:gd name="connsiteX4161" fmla="*/ 16884576 w 21052572"/>
              <a:gd name="connsiteY4161" fmla="*/ 3053332 h 8402012"/>
              <a:gd name="connsiteX4162" fmla="*/ 16787848 w 21052572"/>
              <a:gd name="connsiteY4162" fmla="*/ 3033986 h 8402012"/>
              <a:gd name="connsiteX4163" fmla="*/ 16441772 w 21052572"/>
              <a:gd name="connsiteY4163" fmla="*/ 2931889 h 8402012"/>
              <a:gd name="connsiteX4164" fmla="*/ 15877520 w 21052572"/>
              <a:gd name="connsiteY4164" fmla="*/ 2757784 h 8402012"/>
              <a:gd name="connsiteX4165" fmla="*/ 15806586 w 21052572"/>
              <a:gd name="connsiteY4165" fmla="*/ 2745966 h 8402012"/>
              <a:gd name="connsiteX4166" fmla="*/ 15787240 w 21052572"/>
              <a:gd name="connsiteY4166" fmla="*/ 2687931 h 8402012"/>
              <a:gd name="connsiteX4167" fmla="*/ 15710932 w 21052572"/>
              <a:gd name="connsiteY4167" fmla="*/ 2662135 h 8402012"/>
              <a:gd name="connsiteX4168" fmla="*/ 15620652 w 21052572"/>
              <a:gd name="connsiteY4168" fmla="*/ 2642793 h 8402012"/>
              <a:gd name="connsiteX4169" fmla="*/ 15434718 w 21052572"/>
              <a:gd name="connsiteY4169" fmla="*/ 2604104 h 8402012"/>
              <a:gd name="connsiteX4170" fmla="*/ 15056400 w 21052572"/>
              <a:gd name="connsiteY4170" fmla="*/ 2527799 h 8402012"/>
              <a:gd name="connsiteX4171" fmla="*/ 14985466 w 21052572"/>
              <a:gd name="connsiteY4171" fmla="*/ 2482665 h 8402012"/>
              <a:gd name="connsiteX4172" fmla="*/ 14902709 w 21052572"/>
              <a:gd name="connsiteY4172" fmla="*/ 2456869 h 8402012"/>
              <a:gd name="connsiteX4173" fmla="*/ 14716775 w 21052572"/>
              <a:gd name="connsiteY4173" fmla="*/ 2418183 h 8402012"/>
              <a:gd name="connsiteX4174" fmla="*/ 14337383 w 21052572"/>
              <a:gd name="connsiteY4174" fmla="*/ 2322530 h 8402012"/>
              <a:gd name="connsiteX4175" fmla="*/ 11757197 w 21052572"/>
              <a:gd name="connsiteY4175" fmla="*/ 2317683 h 8402012"/>
              <a:gd name="connsiteX4176" fmla="*/ 11712058 w 21052572"/>
              <a:gd name="connsiteY4176" fmla="*/ 2368190 h 8402012"/>
              <a:gd name="connsiteX4177" fmla="*/ 11770093 w 21052572"/>
              <a:gd name="connsiteY4177" fmla="*/ 2368190 h 8402012"/>
              <a:gd name="connsiteX4178" fmla="*/ 11757197 w 21052572"/>
              <a:gd name="connsiteY4178" fmla="*/ 2317683 h 8402012"/>
              <a:gd name="connsiteX4179" fmla="*/ 19052428 w 21052572"/>
              <a:gd name="connsiteY4179" fmla="*/ 2312984 h 8402012"/>
              <a:gd name="connsiteX4180" fmla="*/ 19034468 w 21052572"/>
              <a:gd name="connsiteY4180" fmla="*/ 2340284 h 8402012"/>
              <a:gd name="connsiteX4181" fmla="*/ 19052428 w 21052572"/>
              <a:gd name="connsiteY4181" fmla="*/ 2312984 h 8402012"/>
              <a:gd name="connsiteX4182" fmla="*/ 14280505 w 21052572"/>
              <a:gd name="connsiteY4182" fmla="*/ 2309654 h 8402012"/>
              <a:gd name="connsiteX4183" fmla="*/ 14317369 w 21052572"/>
              <a:gd name="connsiteY4183" fmla="*/ 2334248 h 8402012"/>
              <a:gd name="connsiteX4184" fmla="*/ 14280505 w 21052572"/>
              <a:gd name="connsiteY4184" fmla="*/ 2309654 h 8402012"/>
              <a:gd name="connsiteX4185" fmla="*/ 10449253 w 21052572"/>
              <a:gd name="connsiteY4185" fmla="*/ 2291889 h 8402012"/>
              <a:gd name="connsiteX4186" fmla="*/ 10167675 w 21052572"/>
              <a:gd name="connsiteY4186" fmla="*/ 2400427 h 8402012"/>
              <a:gd name="connsiteX4187" fmla="*/ 10449253 w 21052572"/>
              <a:gd name="connsiteY4187" fmla="*/ 2291889 h 8402012"/>
              <a:gd name="connsiteX4188" fmla="*/ 15292532 w 21052572"/>
              <a:gd name="connsiteY4188" fmla="*/ 2288812 h 8402012"/>
              <a:gd name="connsiteX4189" fmla="*/ 15303196 w 21052572"/>
              <a:gd name="connsiteY4189" fmla="*/ 2291371 h 8402012"/>
              <a:gd name="connsiteX4190" fmla="*/ 15296634 w 21052572"/>
              <a:gd name="connsiteY4190" fmla="*/ 2311846 h 8402012"/>
              <a:gd name="connsiteX4191" fmla="*/ 15292532 w 21052572"/>
              <a:gd name="connsiteY4191" fmla="*/ 2288812 h 8402012"/>
              <a:gd name="connsiteX4192" fmla="*/ 15242674 w 21052572"/>
              <a:gd name="connsiteY4192" fmla="*/ 2279804 h 8402012"/>
              <a:gd name="connsiteX4193" fmla="*/ 15260636 w 21052572"/>
              <a:gd name="connsiteY4193" fmla="*/ 2311914 h 8402012"/>
              <a:gd name="connsiteX4194" fmla="*/ 15242674 w 21052572"/>
              <a:gd name="connsiteY4194" fmla="*/ 2279804 h 8402012"/>
              <a:gd name="connsiteX4195" fmla="*/ 15152620 w 21052572"/>
              <a:gd name="connsiteY4195" fmla="*/ 2279804 h 8402012"/>
              <a:gd name="connsiteX4196" fmla="*/ 15165748 w 21052572"/>
              <a:gd name="connsiteY4196" fmla="*/ 2311914 h 8402012"/>
              <a:gd name="connsiteX4197" fmla="*/ 15152620 w 21052572"/>
              <a:gd name="connsiteY4197" fmla="*/ 2279804 h 8402012"/>
              <a:gd name="connsiteX4198" fmla="*/ 11828129 w 21052572"/>
              <a:gd name="connsiteY4198" fmla="*/ 2278994 h 8402012"/>
              <a:gd name="connsiteX4199" fmla="*/ 11865744 w 21052572"/>
              <a:gd name="connsiteY4199" fmla="*/ 2311236 h 8402012"/>
              <a:gd name="connsiteX4200" fmla="*/ 11828129 w 21052572"/>
              <a:gd name="connsiteY4200" fmla="*/ 2278994 h 8402012"/>
              <a:gd name="connsiteX4201" fmla="*/ 11789438 w 21052572"/>
              <a:gd name="connsiteY4201" fmla="*/ 2278994 h 8402012"/>
              <a:gd name="connsiteX4202" fmla="*/ 11808783 w 21052572"/>
              <a:gd name="connsiteY4202" fmla="*/ 2337027 h 8402012"/>
              <a:gd name="connsiteX4203" fmla="*/ 11789438 w 21052572"/>
              <a:gd name="connsiteY4203" fmla="*/ 2278994 h 8402012"/>
              <a:gd name="connsiteX4204" fmla="*/ 19014480 w 21052572"/>
              <a:gd name="connsiteY4204" fmla="*/ 2276473 h 8402012"/>
              <a:gd name="connsiteX4205" fmla="*/ 18977588 w 21052572"/>
              <a:gd name="connsiteY4205" fmla="*/ 2307217 h 8402012"/>
              <a:gd name="connsiteX4206" fmla="*/ 19014480 w 21052572"/>
              <a:gd name="connsiteY4206" fmla="*/ 2276473 h 8402012"/>
              <a:gd name="connsiteX4207" fmla="*/ 12830150 w 21052572"/>
              <a:gd name="connsiteY4207" fmla="*/ 2246625 h 8402012"/>
              <a:gd name="connsiteX4208" fmla="*/ 12862223 w 21052572"/>
              <a:gd name="connsiteY4208" fmla="*/ 2259680 h 8402012"/>
              <a:gd name="connsiteX4209" fmla="*/ 12830150 w 21052572"/>
              <a:gd name="connsiteY4209" fmla="*/ 2311896 h 8402012"/>
              <a:gd name="connsiteX4210" fmla="*/ 12830150 w 21052572"/>
              <a:gd name="connsiteY4210" fmla="*/ 2246625 h 8402012"/>
              <a:gd name="connsiteX4211" fmla="*/ 15057822 w 21052572"/>
              <a:gd name="connsiteY4211" fmla="*/ 2246624 h 8402012"/>
              <a:gd name="connsiteX4212" fmla="*/ 15075784 w 21052572"/>
              <a:gd name="connsiteY4212" fmla="*/ 2278730 h 8402012"/>
              <a:gd name="connsiteX4213" fmla="*/ 15057822 w 21052572"/>
              <a:gd name="connsiteY4213" fmla="*/ 2246624 h 8402012"/>
              <a:gd name="connsiteX4214" fmla="*/ 15000946 w 21052572"/>
              <a:gd name="connsiteY4214" fmla="*/ 2246624 h 8402012"/>
              <a:gd name="connsiteX4215" fmla="*/ 15018908 w 21052572"/>
              <a:gd name="connsiteY4215" fmla="*/ 2278730 h 8402012"/>
              <a:gd name="connsiteX4216" fmla="*/ 15000946 w 21052572"/>
              <a:gd name="connsiteY4216" fmla="*/ 2246624 h 8402012"/>
              <a:gd name="connsiteX4217" fmla="*/ 12939160 w 21052572"/>
              <a:gd name="connsiteY4217" fmla="*/ 2246624 h 8402012"/>
              <a:gd name="connsiteX4218" fmla="*/ 12957122 w 21052572"/>
              <a:gd name="connsiteY4218" fmla="*/ 2278730 h 8402012"/>
              <a:gd name="connsiteX4219" fmla="*/ 12939160 w 21052572"/>
              <a:gd name="connsiteY4219" fmla="*/ 2246624 h 8402012"/>
              <a:gd name="connsiteX4220" fmla="*/ 12887024 w 21052572"/>
              <a:gd name="connsiteY4220" fmla="*/ 2246624 h 8402012"/>
              <a:gd name="connsiteX4221" fmla="*/ 12900152 w 21052572"/>
              <a:gd name="connsiteY4221" fmla="*/ 2278730 h 8402012"/>
              <a:gd name="connsiteX4222" fmla="*/ 12887024 w 21052572"/>
              <a:gd name="connsiteY4222" fmla="*/ 2246624 h 8402012"/>
              <a:gd name="connsiteX4223" fmla="*/ 17244828 w 21052572"/>
              <a:gd name="connsiteY4223" fmla="*/ 2243584 h 8402012"/>
              <a:gd name="connsiteX4224" fmla="*/ 17279728 w 21052572"/>
              <a:gd name="connsiteY4224" fmla="*/ 2246766 h 8402012"/>
              <a:gd name="connsiteX4225" fmla="*/ 17223884 w 21052572"/>
              <a:gd name="connsiteY4225" fmla="*/ 2278600 h 8402012"/>
              <a:gd name="connsiteX4226" fmla="*/ 17244828 w 21052572"/>
              <a:gd name="connsiteY4226" fmla="*/ 2243584 h 8402012"/>
              <a:gd name="connsiteX4227" fmla="*/ 10504870 w 21052572"/>
              <a:gd name="connsiteY4227" fmla="*/ 2243531 h 8402012"/>
              <a:gd name="connsiteX4228" fmla="*/ 10468598 w 21052572"/>
              <a:gd name="connsiteY4228" fmla="*/ 2246753 h 8402012"/>
              <a:gd name="connsiteX4229" fmla="*/ 10526634 w 21052572"/>
              <a:gd name="connsiteY4229" fmla="*/ 2278994 h 8402012"/>
              <a:gd name="connsiteX4230" fmla="*/ 10504870 w 21052572"/>
              <a:gd name="connsiteY4230" fmla="*/ 2243531 h 8402012"/>
              <a:gd name="connsiteX4231" fmla="*/ 18934424 w 21052572"/>
              <a:gd name="connsiteY4231" fmla="*/ 2241230 h 8402012"/>
              <a:gd name="connsiteX4232" fmla="*/ 18957568 w 21052572"/>
              <a:gd name="connsiteY4232" fmla="*/ 2278736 h 8402012"/>
              <a:gd name="connsiteX4233" fmla="*/ 18906492 w 21052572"/>
              <a:gd name="connsiteY4233" fmla="*/ 2265969 h 8402012"/>
              <a:gd name="connsiteX4234" fmla="*/ 18934424 w 21052572"/>
              <a:gd name="connsiteY4234" fmla="*/ 2241230 h 8402012"/>
              <a:gd name="connsiteX4235" fmla="*/ 18874764 w 21052572"/>
              <a:gd name="connsiteY4235" fmla="*/ 2221773 h 8402012"/>
              <a:gd name="connsiteX4236" fmla="*/ 18905440 w 21052572"/>
              <a:gd name="connsiteY4236" fmla="*/ 2233302 h 8402012"/>
              <a:gd name="connsiteX4237" fmla="*/ 18892800 w 21052572"/>
              <a:gd name="connsiteY4237" fmla="*/ 2245599 h 8402012"/>
              <a:gd name="connsiteX4238" fmla="*/ 18849616 w 21052572"/>
              <a:gd name="connsiteY4238" fmla="*/ 2233302 h 8402012"/>
              <a:gd name="connsiteX4239" fmla="*/ 18874764 w 21052572"/>
              <a:gd name="connsiteY4239" fmla="*/ 2221773 h 8402012"/>
              <a:gd name="connsiteX4240" fmla="*/ 11641126 w 21052572"/>
              <a:gd name="connsiteY4240" fmla="*/ 2220961 h 8402012"/>
              <a:gd name="connsiteX4241" fmla="*/ 11564820 w 21052572"/>
              <a:gd name="connsiteY4241" fmla="*/ 2298334 h 8402012"/>
              <a:gd name="connsiteX4242" fmla="*/ 11654023 w 21052572"/>
              <a:gd name="connsiteY4242" fmla="*/ 2311236 h 8402012"/>
              <a:gd name="connsiteX4243" fmla="*/ 11641126 w 21052572"/>
              <a:gd name="connsiteY4243" fmla="*/ 2220961 h 8402012"/>
              <a:gd name="connsiteX4244" fmla="*/ 17184972 w 21052572"/>
              <a:gd name="connsiteY4244" fmla="*/ 2213445 h 8402012"/>
              <a:gd name="connsiteX4245" fmla="*/ 17167008 w 21052572"/>
              <a:gd name="connsiteY4245" fmla="*/ 2245554 h 8402012"/>
              <a:gd name="connsiteX4246" fmla="*/ 17184972 w 21052572"/>
              <a:gd name="connsiteY4246" fmla="*/ 2213445 h 8402012"/>
              <a:gd name="connsiteX4247" fmla="*/ 14957293 w 21052572"/>
              <a:gd name="connsiteY4247" fmla="*/ 2213445 h 8402012"/>
              <a:gd name="connsiteX4248" fmla="*/ 14939331 w 21052572"/>
              <a:gd name="connsiteY4248" fmla="*/ 2245554 h 8402012"/>
              <a:gd name="connsiteX4249" fmla="*/ 14957293 w 21052572"/>
              <a:gd name="connsiteY4249" fmla="*/ 2213445 h 8402012"/>
              <a:gd name="connsiteX4250" fmla="*/ 14906153 w 21052572"/>
              <a:gd name="connsiteY4250" fmla="*/ 2213445 h 8402012"/>
              <a:gd name="connsiteX4251" fmla="*/ 14924115 w 21052572"/>
              <a:gd name="connsiteY4251" fmla="*/ 2245554 h 8402012"/>
              <a:gd name="connsiteX4252" fmla="*/ 14906153 w 21052572"/>
              <a:gd name="connsiteY4252" fmla="*/ 2213445 h 8402012"/>
              <a:gd name="connsiteX4253" fmla="*/ 17242848 w 21052572"/>
              <a:gd name="connsiteY4253" fmla="*/ 2199234 h 8402012"/>
              <a:gd name="connsiteX4254" fmla="*/ 17673088 w 21052572"/>
              <a:gd name="connsiteY4254" fmla="*/ 2377508 h 8402012"/>
              <a:gd name="connsiteX4255" fmla="*/ 17616080 w 21052572"/>
              <a:gd name="connsiteY4255" fmla="*/ 2409533 h 8402012"/>
              <a:gd name="connsiteX4256" fmla="*/ 17532184 w 21052572"/>
              <a:gd name="connsiteY4256" fmla="*/ 2390317 h 8402012"/>
              <a:gd name="connsiteX4257" fmla="*/ 17487008 w 21052572"/>
              <a:gd name="connsiteY4257" fmla="*/ 2345482 h 8402012"/>
              <a:gd name="connsiteX4258" fmla="*/ 17428924 w 21052572"/>
              <a:gd name="connsiteY4258" fmla="*/ 2352955 h 8402012"/>
              <a:gd name="connsiteX4259" fmla="*/ 17448284 w 21052572"/>
              <a:gd name="connsiteY4259" fmla="*/ 2308120 h 8402012"/>
              <a:gd name="connsiteX4260" fmla="*/ 17422472 w 21052572"/>
              <a:gd name="connsiteY4260" fmla="*/ 2333740 h 8402012"/>
              <a:gd name="connsiteX4261" fmla="*/ 17352556 w 21052572"/>
              <a:gd name="connsiteY4261" fmla="*/ 2244070 h 8402012"/>
              <a:gd name="connsiteX4262" fmla="*/ 17242848 w 21052572"/>
              <a:gd name="connsiteY4262" fmla="*/ 2199234 h 8402012"/>
              <a:gd name="connsiteX4263" fmla="*/ 12282738 w 21052572"/>
              <a:gd name="connsiteY4263" fmla="*/ 2188728 h 8402012"/>
              <a:gd name="connsiteX4264" fmla="*/ 12238674 w 21052572"/>
              <a:gd name="connsiteY4264" fmla="*/ 2246753 h 8402012"/>
              <a:gd name="connsiteX4265" fmla="*/ 12295635 w 21052572"/>
              <a:gd name="connsiteY4265" fmla="*/ 2246753 h 8402012"/>
              <a:gd name="connsiteX4266" fmla="*/ 12282738 w 21052572"/>
              <a:gd name="connsiteY4266" fmla="*/ 2188728 h 8402012"/>
              <a:gd name="connsiteX4267" fmla="*/ 15280434 w 21052572"/>
              <a:gd name="connsiteY4267" fmla="*/ 2183365 h 8402012"/>
              <a:gd name="connsiteX4268" fmla="*/ 15286416 w 21052572"/>
              <a:gd name="connsiteY4268" fmla="*/ 2187014 h 8402012"/>
              <a:gd name="connsiteX4269" fmla="*/ 15280844 w 21052572"/>
              <a:gd name="connsiteY4269" fmla="*/ 2185551 h 8402012"/>
              <a:gd name="connsiteX4270" fmla="*/ 12468666 w 21052572"/>
              <a:gd name="connsiteY4270" fmla="*/ 2182276 h 8402012"/>
              <a:gd name="connsiteX4271" fmla="*/ 12488011 w 21052572"/>
              <a:gd name="connsiteY4271" fmla="*/ 2214516 h 8402012"/>
              <a:gd name="connsiteX4272" fmla="*/ 12468666 w 21052572"/>
              <a:gd name="connsiteY4272" fmla="*/ 2182276 h 8402012"/>
              <a:gd name="connsiteX4273" fmla="*/ 11846399 w 21052572"/>
              <a:gd name="connsiteY4273" fmla="*/ 2182276 h 8402012"/>
              <a:gd name="connsiteX4274" fmla="*/ 11865744 w 21052572"/>
              <a:gd name="connsiteY4274" fmla="*/ 2214516 h 8402012"/>
              <a:gd name="connsiteX4275" fmla="*/ 11846399 w 21052572"/>
              <a:gd name="connsiteY4275" fmla="*/ 2182276 h 8402012"/>
              <a:gd name="connsiteX4276" fmla="*/ 18661904 w 21052572"/>
              <a:gd name="connsiteY4276" fmla="*/ 2180635 h 8402012"/>
              <a:gd name="connsiteX4277" fmla="*/ 18706440 w 21052572"/>
              <a:gd name="connsiteY4277" fmla="*/ 2199959 h 8402012"/>
              <a:gd name="connsiteX4278" fmla="*/ 18809464 w 21052572"/>
              <a:gd name="connsiteY4278" fmla="*/ 2245047 h 8402012"/>
              <a:gd name="connsiteX4279" fmla="*/ 19014432 w 21052572"/>
              <a:gd name="connsiteY4279" fmla="*/ 2379238 h 8402012"/>
              <a:gd name="connsiteX4280" fmla="*/ 18950044 w 21052572"/>
              <a:gd name="connsiteY4280" fmla="*/ 2372798 h 8402012"/>
              <a:gd name="connsiteX4281" fmla="*/ 18848096 w 21052572"/>
              <a:gd name="connsiteY4281" fmla="*/ 2322341 h 8402012"/>
              <a:gd name="connsiteX4282" fmla="*/ 18751512 w 21052572"/>
              <a:gd name="connsiteY4282" fmla="*/ 2270812 h 8402012"/>
              <a:gd name="connsiteX4283" fmla="*/ 18674244 w 21052572"/>
              <a:gd name="connsiteY4283" fmla="*/ 2212842 h 8402012"/>
              <a:gd name="connsiteX4284" fmla="*/ 18617368 w 21052572"/>
              <a:gd name="connsiteY4284" fmla="*/ 2199959 h 8402012"/>
              <a:gd name="connsiteX4285" fmla="*/ 18661904 w 21052572"/>
              <a:gd name="connsiteY4285" fmla="*/ 2180635 h 8402012"/>
              <a:gd name="connsiteX4286" fmla="*/ 11247076 w 21052572"/>
              <a:gd name="connsiteY4286" fmla="*/ 2180269 h 8402012"/>
              <a:gd name="connsiteX4287" fmla="*/ 11260204 w 21052572"/>
              <a:gd name="connsiteY4287" fmla="*/ 2212375 h 8402012"/>
              <a:gd name="connsiteX4288" fmla="*/ 11247076 w 21052572"/>
              <a:gd name="connsiteY4288" fmla="*/ 2180269 h 8402012"/>
              <a:gd name="connsiteX4289" fmla="*/ 18811700 w 21052572"/>
              <a:gd name="connsiteY4289" fmla="*/ 2180268 h 8402012"/>
              <a:gd name="connsiteX4290" fmla="*/ 18848592 w 21052572"/>
              <a:gd name="connsiteY4290" fmla="*/ 2198714 h 8402012"/>
              <a:gd name="connsiteX4291" fmla="*/ 18811700 w 21052572"/>
              <a:gd name="connsiteY4291" fmla="*/ 2180268 h 8402012"/>
              <a:gd name="connsiteX4292" fmla="*/ 14754483 w 21052572"/>
              <a:gd name="connsiteY4292" fmla="*/ 2180268 h 8402012"/>
              <a:gd name="connsiteX4293" fmla="*/ 14786592 w 21052572"/>
              <a:gd name="connsiteY4293" fmla="*/ 2211011 h 8402012"/>
              <a:gd name="connsiteX4294" fmla="*/ 14754483 w 21052572"/>
              <a:gd name="connsiteY4294" fmla="*/ 2180268 h 8402012"/>
              <a:gd name="connsiteX4295" fmla="*/ 14697603 w 21052572"/>
              <a:gd name="connsiteY4295" fmla="*/ 2180268 h 8402012"/>
              <a:gd name="connsiteX4296" fmla="*/ 14715565 w 21052572"/>
              <a:gd name="connsiteY4296" fmla="*/ 2212374 h 8402012"/>
              <a:gd name="connsiteX4297" fmla="*/ 14697603 w 21052572"/>
              <a:gd name="connsiteY4297" fmla="*/ 2180268 h 8402012"/>
              <a:gd name="connsiteX4298" fmla="*/ 10695937 w 21052572"/>
              <a:gd name="connsiteY4298" fmla="*/ 2175627 h 8402012"/>
              <a:gd name="connsiteX4299" fmla="*/ 10577146 w 21052572"/>
              <a:gd name="connsiteY4299" fmla="*/ 2278994 h 8402012"/>
              <a:gd name="connsiteX4300" fmla="*/ 10743729 w 21052572"/>
              <a:gd name="connsiteY4300" fmla="*/ 2182276 h 8402012"/>
              <a:gd name="connsiteX4301" fmla="*/ 10695937 w 21052572"/>
              <a:gd name="connsiteY4301" fmla="*/ 2175627 h 8402012"/>
              <a:gd name="connsiteX4302" fmla="*/ 16337056 w 21052572"/>
              <a:gd name="connsiteY4302" fmla="*/ 2173999 h 8402012"/>
              <a:gd name="connsiteX4303" fmla="*/ 16346036 w 21052572"/>
              <a:gd name="connsiteY4303" fmla="*/ 2183630 h 8402012"/>
              <a:gd name="connsiteX4304" fmla="*/ 16339536 w 21052572"/>
              <a:gd name="connsiteY4304" fmla="*/ 2197569 h 8402012"/>
              <a:gd name="connsiteX4305" fmla="*/ 16341268 w 21052572"/>
              <a:gd name="connsiteY4305" fmla="*/ 2198879 h 8402012"/>
              <a:gd name="connsiteX4306" fmla="*/ 16304374 w 21052572"/>
              <a:gd name="connsiteY4306" fmla="*/ 2180265 h 8402012"/>
              <a:gd name="connsiteX4307" fmla="*/ 16322820 w 21052572"/>
              <a:gd name="connsiteY4307" fmla="*/ 2184919 h 8402012"/>
              <a:gd name="connsiteX4308" fmla="*/ 16338004 w 21052572"/>
              <a:gd name="connsiteY4308" fmla="*/ 2196409 h 8402012"/>
              <a:gd name="connsiteX4309" fmla="*/ 16328074 w 21052572"/>
              <a:gd name="connsiteY4309" fmla="*/ 2183630 h 8402012"/>
              <a:gd name="connsiteX4310" fmla="*/ 16337056 w 21052572"/>
              <a:gd name="connsiteY4310" fmla="*/ 2173999 h 8402012"/>
              <a:gd name="connsiteX4311" fmla="*/ 16457660 w 21052572"/>
              <a:gd name="connsiteY4311" fmla="*/ 2170178 h 8402012"/>
              <a:gd name="connsiteX4312" fmla="*/ 16473190 w 21052572"/>
              <a:gd name="connsiteY4312" fmla="*/ 2174357 h 8402012"/>
              <a:gd name="connsiteX4313" fmla="*/ 16575380 w 21052572"/>
              <a:gd name="connsiteY4313" fmla="*/ 2206970 h 8402012"/>
              <a:gd name="connsiteX4314" fmla="*/ 16685100 w 21052572"/>
              <a:gd name="connsiteY4314" fmla="*/ 2233059 h 8402012"/>
              <a:gd name="connsiteX4315" fmla="*/ 16710916 w 21052572"/>
              <a:gd name="connsiteY4315" fmla="*/ 2278716 h 8402012"/>
              <a:gd name="connsiteX4316" fmla="*/ 16408650 w 21052572"/>
              <a:gd name="connsiteY4316" fmla="*/ 2200446 h 8402012"/>
              <a:gd name="connsiteX4317" fmla="*/ 16457660 w 21052572"/>
              <a:gd name="connsiteY4317" fmla="*/ 2170178 h 8402012"/>
              <a:gd name="connsiteX4318" fmla="*/ 18613644 w 21052572"/>
              <a:gd name="connsiteY4318" fmla="*/ 2164301 h 8402012"/>
              <a:gd name="connsiteX4319" fmla="*/ 18620752 w 21052572"/>
              <a:gd name="connsiteY4319" fmla="*/ 2167294 h 8402012"/>
              <a:gd name="connsiteX4320" fmla="*/ 18612628 w 21052572"/>
              <a:gd name="connsiteY4320" fmla="*/ 2179269 h 8402012"/>
              <a:gd name="connsiteX4321" fmla="*/ 18613644 w 21052572"/>
              <a:gd name="connsiteY4321" fmla="*/ 2164301 h 8402012"/>
              <a:gd name="connsiteX4322" fmla="*/ 14522234 w 21052572"/>
              <a:gd name="connsiteY4322" fmla="*/ 2151829 h 8402012"/>
              <a:gd name="connsiteX4323" fmla="*/ 14559126 w 21052572"/>
              <a:gd name="connsiteY4323" fmla="*/ 2170631 h 8402012"/>
              <a:gd name="connsiteX4324" fmla="*/ 14522234 w 21052572"/>
              <a:gd name="connsiteY4324" fmla="*/ 2217080 h 8402012"/>
              <a:gd name="connsiteX4325" fmla="*/ 14522234 w 21052572"/>
              <a:gd name="connsiteY4325" fmla="*/ 2151829 h 8402012"/>
              <a:gd name="connsiteX4326" fmla="*/ 16147962 w 21052572"/>
              <a:gd name="connsiteY4326" fmla="*/ 2151828 h 8402012"/>
              <a:gd name="connsiteX4327" fmla="*/ 16165868 w 21052572"/>
              <a:gd name="connsiteY4327" fmla="*/ 2183897 h 8402012"/>
              <a:gd name="connsiteX4328" fmla="*/ 16147962 w 21052572"/>
              <a:gd name="connsiteY4328" fmla="*/ 2151828 h 8402012"/>
              <a:gd name="connsiteX4329" fmla="*/ 13697520 w 21052572"/>
              <a:gd name="connsiteY4329" fmla="*/ 2151828 h 8402012"/>
              <a:gd name="connsiteX4330" fmla="*/ 13715427 w 21052572"/>
              <a:gd name="connsiteY4330" fmla="*/ 2183898 h 8402012"/>
              <a:gd name="connsiteX4331" fmla="*/ 13697520 w 21052572"/>
              <a:gd name="connsiteY4331" fmla="*/ 2151828 h 8402012"/>
              <a:gd name="connsiteX4332" fmla="*/ 11318172 w 21052572"/>
              <a:gd name="connsiteY4332" fmla="*/ 2151828 h 8402012"/>
              <a:gd name="connsiteX4333" fmla="*/ 11336134 w 21052572"/>
              <a:gd name="connsiteY4333" fmla="*/ 2183898 h 8402012"/>
              <a:gd name="connsiteX4334" fmla="*/ 11318172 w 21052572"/>
              <a:gd name="connsiteY4334" fmla="*/ 2151828 h 8402012"/>
              <a:gd name="connsiteX4335" fmla="*/ 12500908 w 21052572"/>
              <a:gd name="connsiteY4335" fmla="*/ 2151111 h 8402012"/>
              <a:gd name="connsiteX4336" fmla="*/ 12546046 w 21052572"/>
              <a:gd name="connsiteY4336" fmla="*/ 2182276 h 8402012"/>
              <a:gd name="connsiteX4337" fmla="*/ 12500908 w 21052572"/>
              <a:gd name="connsiteY4337" fmla="*/ 2151111 h 8402012"/>
              <a:gd name="connsiteX4338" fmla="*/ 12014056 w 21052572"/>
              <a:gd name="connsiteY4338" fmla="*/ 2151111 h 8402012"/>
              <a:gd name="connsiteX4339" fmla="*/ 12014056 w 21052572"/>
              <a:gd name="connsiteY4339" fmla="*/ 2246753 h 8402012"/>
              <a:gd name="connsiteX4340" fmla="*/ 11956021 w 21052572"/>
              <a:gd name="connsiteY4340" fmla="*/ 2246753 h 8402012"/>
              <a:gd name="connsiteX4341" fmla="*/ 12014056 w 21052572"/>
              <a:gd name="connsiteY4341" fmla="*/ 2278994 h 8402012"/>
              <a:gd name="connsiteX4342" fmla="*/ 12122604 w 21052572"/>
              <a:gd name="connsiteY4342" fmla="*/ 2278994 h 8402012"/>
              <a:gd name="connsiteX4343" fmla="*/ 12116155 w 21052572"/>
              <a:gd name="connsiteY4343" fmla="*/ 2240307 h 8402012"/>
              <a:gd name="connsiteX4344" fmla="*/ 12077465 w 21052572"/>
              <a:gd name="connsiteY4344" fmla="*/ 2233859 h 8402012"/>
              <a:gd name="connsiteX4345" fmla="*/ 12014056 w 21052572"/>
              <a:gd name="connsiteY4345" fmla="*/ 2151111 h 8402012"/>
              <a:gd name="connsiteX4346" fmla="*/ 14635094 w 21052572"/>
              <a:gd name="connsiteY4346" fmla="*/ 2143357 h 8402012"/>
              <a:gd name="connsiteX4347" fmla="*/ 14682280 w 21052572"/>
              <a:gd name="connsiteY4347" fmla="*/ 2149120 h 8402012"/>
              <a:gd name="connsiteX4348" fmla="*/ 14602808 w 21052572"/>
              <a:gd name="connsiteY4348" fmla="*/ 2180210 h 8402012"/>
              <a:gd name="connsiteX4349" fmla="*/ 14635094 w 21052572"/>
              <a:gd name="connsiteY4349" fmla="*/ 2143357 h 8402012"/>
              <a:gd name="connsiteX4350" fmla="*/ 15190046 w 21052572"/>
              <a:gd name="connsiteY4350" fmla="*/ 2132885 h 8402012"/>
              <a:gd name="connsiteX4351" fmla="*/ 15233206 w 21052572"/>
              <a:gd name="connsiteY4351" fmla="*/ 2173044 h 8402012"/>
              <a:gd name="connsiteX4352" fmla="*/ 15280844 w 21052572"/>
              <a:gd name="connsiteY4352" fmla="*/ 2185551 h 8402012"/>
              <a:gd name="connsiteX4353" fmla="*/ 15285276 w 21052572"/>
              <a:gd name="connsiteY4353" fmla="*/ 2209141 h 8402012"/>
              <a:gd name="connsiteX4354" fmla="*/ 15299802 w 21052572"/>
              <a:gd name="connsiteY4354" fmla="*/ 2215586 h 8402012"/>
              <a:gd name="connsiteX4355" fmla="*/ 15294960 w 21052572"/>
              <a:gd name="connsiteY4355" fmla="*/ 2192225 h 8402012"/>
              <a:gd name="connsiteX4356" fmla="*/ 15286416 w 21052572"/>
              <a:gd name="connsiteY4356" fmla="*/ 2187014 h 8402012"/>
              <a:gd name="connsiteX4357" fmla="*/ 15288370 w 21052572"/>
              <a:gd name="connsiteY4357" fmla="*/ 2187525 h 8402012"/>
              <a:gd name="connsiteX4358" fmla="*/ 15395570 w 21052572"/>
              <a:gd name="connsiteY4358" fmla="*/ 2189810 h 8402012"/>
              <a:gd name="connsiteX4359" fmla="*/ 15652742 w 21052572"/>
              <a:gd name="connsiteY4359" fmla="*/ 2247805 h 8402012"/>
              <a:gd name="connsiteX4360" fmla="*/ 15906954 w 21052572"/>
              <a:gd name="connsiteY4360" fmla="*/ 2327420 h 8402012"/>
              <a:gd name="connsiteX4361" fmla="*/ 16083400 w 21052572"/>
              <a:gd name="connsiteY4361" fmla="*/ 2390971 h 8402012"/>
              <a:gd name="connsiteX4362" fmla="*/ 16078862 w 21052572"/>
              <a:gd name="connsiteY4362" fmla="*/ 2383508 h 8402012"/>
              <a:gd name="connsiteX4363" fmla="*/ 16090088 w 21052572"/>
              <a:gd name="connsiteY4363" fmla="*/ 2369862 h 8402012"/>
              <a:gd name="connsiteX4364" fmla="*/ 16090088 w 21052572"/>
              <a:gd name="connsiteY4364" fmla="*/ 2385915 h 8402012"/>
              <a:gd name="connsiteX4365" fmla="*/ 16090088 w 21052572"/>
              <a:gd name="connsiteY4365" fmla="*/ 2393380 h 8402012"/>
              <a:gd name="connsiteX4366" fmla="*/ 16166010 w 21052572"/>
              <a:gd name="connsiteY4366" fmla="*/ 2420726 h 8402012"/>
              <a:gd name="connsiteX4367" fmla="*/ 16416724 w 21052572"/>
              <a:gd name="connsiteY4367" fmla="*/ 2517388 h 8402012"/>
              <a:gd name="connsiteX4368" fmla="*/ 16539392 w 21052572"/>
              <a:gd name="connsiteY4368" fmla="*/ 2548535 h 8402012"/>
              <a:gd name="connsiteX4369" fmla="*/ 16571674 w 21052572"/>
              <a:gd name="connsiteY4369" fmla="*/ 2600090 h 8402012"/>
              <a:gd name="connsiteX4370" fmla="*/ 16641616 w 21052572"/>
              <a:gd name="connsiteY4370" fmla="*/ 2651642 h 8402012"/>
              <a:gd name="connsiteX4371" fmla="*/ 16751372 w 21052572"/>
              <a:gd name="connsiteY4371" fmla="*/ 2683863 h 8402012"/>
              <a:gd name="connsiteX4372" fmla="*/ 16814860 w 21052572"/>
              <a:gd name="connsiteY4372" fmla="*/ 2735416 h 8402012"/>
              <a:gd name="connsiteX4373" fmla="*/ 16905244 w 21052572"/>
              <a:gd name="connsiteY4373" fmla="*/ 2785893 h 8402012"/>
              <a:gd name="connsiteX4374" fmla="*/ 16449006 w 21052572"/>
              <a:gd name="connsiteY4374" fmla="*/ 2632309 h 8402012"/>
              <a:gd name="connsiteX4375" fmla="*/ 16507112 w 21052572"/>
              <a:gd name="connsiteY4375" fmla="*/ 2587200 h 8402012"/>
              <a:gd name="connsiteX4376" fmla="*/ 16410268 w 21052572"/>
              <a:gd name="connsiteY4376" fmla="*/ 2600090 h 8402012"/>
              <a:gd name="connsiteX4377" fmla="*/ 16429638 w 21052572"/>
              <a:gd name="connsiteY4377" fmla="*/ 2567868 h 8402012"/>
              <a:gd name="connsiteX4378" fmla="*/ 15614004 w 21052572"/>
              <a:gd name="connsiteY4378" fmla="*/ 2280027 h 8402012"/>
              <a:gd name="connsiteX4379" fmla="*/ 15421394 w 21052572"/>
              <a:gd name="connsiteY4379" fmla="*/ 2228474 h 8402012"/>
              <a:gd name="connsiteX4380" fmla="*/ 15356832 w 21052572"/>
              <a:gd name="connsiteY4380" fmla="*/ 2215586 h 8402012"/>
              <a:gd name="connsiteX4381" fmla="*/ 15324550 w 21052572"/>
              <a:gd name="connsiteY4381" fmla="*/ 2267140 h 8402012"/>
              <a:gd name="connsiteX4382" fmla="*/ 15138398 w 21052572"/>
              <a:gd name="connsiteY4382" fmla="*/ 2202698 h 8402012"/>
              <a:gd name="connsiteX4383" fmla="*/ 14939331 w 21052572"/>
              <a:gd name="connsiteY4383" fmla="*/ 2139329 h 8402012"/>
              <a:gd name="connsiteX4384" fmla="*/ 15190046 w 21052572"/>
              <a:gd name="connsiteY4384" fmla="*/ 2132885 h 8402012"/>
              <a:gd name="connsiteX4385" fmla="*/ 18508352 w 21052572"/>
              <a:gd name="connsiteY4385" fmla="*/ 2125419 h 8402012"/>
              <a:gd name="connsiteX4386" fmla="*/ 18545244 w 21052572"/>
              <a:gd name="connsiteY4386" fmla="*/ 2152502 h 8402012"/>
              <a:gd name="connsiteX4387" fmla="*/ 18508352 w 21052572"/>
              <a:gd name="connsiteY4387" fmla="*/ 2125419 h 8402012"/>
              <a:gd name="connsiteX4388" fmla="*/ 14919346 w 21052572"/>
              <a:gd name="connsiteY4388" fmla="*/ 2125419 h 8402012"/>
              <a:gd name="connsiteX4389" fmla="*/ 14882454 w 21052572"/>
              <a:gd name="connsiteY4389" fmla="*/ 2152503 h 8402012"/>
              <a:gd name="connsiteX4390" fmla="*/ 14919346 w 21052572"/>
              <a:gd name="connsiteY4390" fmla="*/ 2125419 h 8402012"/>
              <a:gd name="connsiteX4391" fmla="*/ 16261716 w 21052572"/>
              <a:gd name="connsiteY4391" fmla="*/ 2123390 h 8402012"/>
              <a:gd name="connsiteX4392" fmla="*/ 16279678 w 21052572"/>
              <a:gd name="connsiteY4392" fmla="*/ 2150689 h 8402012"/>
              <a:gd name="connsiteX4393" fmla="*/ 16261716 w 21052572"/>
              <a:gd name="connsiteY4393" fmla="*/ 2123390 h 8402012"/>
              <a:gd name="connsiteX4394" fmla="*/ 18693204 w 21052572"/>
              <a:gd name="connsiteY4394" fmla="*/ 2123389 h 8402012"/>
              <a:gd name="connsiteX4395" fmla="*/ 18711168 w 21052572"/>
              <a:gd name="connsiteY4395" fmla="*/ 2150689 h 8402012"/>
              <a:gd name="connsiteX4396" fmla="*/ 18693204 w 21052572"/>
              <a:gd name="connsiteY4396" fmla="*/ 2123389 h 8402012"/>
              <a:gd name="connsiteX4397" fmla="*/ 16123246 w 21052572"/>
              <a:gd name="connsiteY4397" fmla="*/ 2118775 h 8402012"/>
              <a:gd name="connsiteX4398" fmla="*/ 16125026 w 21052572"/>
              <a:gd name="connsiteY4398" fmla="*/ 2121793 h 8402012"/>
              <a:gd name="connsiteX4399" fmla="*/ 16126884 w 21052572"/>
              <a:gd name="connsiteY4399" fmla="*/ 2124947 h 8402012"/>
              <a:gd name="connsiteX4400" fmla="*/ 16122316 w 21052572"/>
              <a:gd name="connsiteY4400" fmla="*/ 2117209 h 8402012"/>
              <a:gd name="connsiteX4401" fmla="*/ 16122626 w 21052572"/>
              <a:gd name="connsiteY4401" fmla="*/ 2117724 h 8402012"/>
              <a:gd name="connsiteX4402" fmla="*/ 16123246 w 21052572"/>
              <a:gd name="connsiteY4402" fmla="*/ 2118775 h 8402012"/>
              <a:gd name="connsiteX4403" fmla="*/ 12411705 w 21052572"/>
              <a:gd name="connsiteY4403" fmla="*/ 2105976 h 8402012"/>
              <a:gd name="connsiteX4404" fmla="*/ 12314980 w 21052572"/>
              <a:gd name="connsiteY4404" fmla="*/ 2169380 h 8402012"/>
              <a:gd name="connsiteX4405" fmla="*/ 12373015 w 21052572"/>
              <a:gd name="connsiteY4405" fmla="*/ 2220961 h 8402012"/>
              <a:gd name="connsiteX4406" fmla="*/ 12449321 w 21052572"/>
              <a:gd name="connsiteY4406" fmla="*/ 2201616 h 8402012"/>
              <a:gd name="connsiteX4407" fmla="*/ 12392360 w 21052572"/>
              <a:gd name="connsiteY4407" fmla="*/ 2138215 h 8402012"/>
              <a:gd name="connsiteX4408" fmla="*/ 12411705 w 21052572"/>
              <a:gd name="connsiteY4408" fmla="*/ 2105976 h 8402012"/>
              <a:gd name="connsiteX4409" fmla="*/ 16114788 w 21052572"/>
              <a:gd name="connsiteY4409" fmla="*/ 2104432 h 8402012"/>
              <a:gd name="connsiteX4410" fmla="*/ 16118628 w 21052572"/>
              <a:gd name="connsiteY4410" fmla="*/ 2110942 h 8402012"/>
              <a:gd name="connsiteX4411" fmla="*/ 16120838 w 21052572"/>
              <a:gd name="connsiteY4411" fmla="*/ 2114693 h 8402012"/>
              <a:gd name="connsiteX4412" fmla="*/ 17981248 w 21052572"/>
              <a:gd name="connsiteY4412" fmla="*/ 2101373 h 8402012"/>
              <a:gd name="connsiteX4413" fmla="*/ 17963284 w 21052572"/>
              <a:gd name="connsiteY4413" fmla="*/ 2127057 h 8402012"/>
              <a:gd name="connsiteX4414" fmla="*/ 17981248 w 21052572"/>
              <a:gd name="connsiteY4414" fmla="*/ 2101373 h 8402012"/>
              <a:gd name="connsiteX4415" fmla="*/ 17104208 w 21052572"/>
              <a:gd name="connsiteY4415" fmla="*/ 2099691 h 8402012"/>
              <a:gd name="connsiteX4416" fmla="*/ 17136792 w 21052572"/>
              <a:gd name="connsiteY4416" fmla="*/ 2112489 h 8402012"/>
              <a:gd name="connsiteX4417" fmla="*/ 17194360 w 21052572"/>
              <a:gd name="connsiteY4417" fmla="*/ 2131685 h 8402012"/>
              <a:gd name="connsiteX4418" fmla="*/ 17220428 w 21052572"/>
              <a:gd name="connsiteY4418" fmla="*/ 2194605 h 8402012"/>
              <a:gd name="connsiteX4419" fmla="*/ 17091172 w 21052572"/>
              <a:gd name="connsiteY4419" fmla="*/ 2150880 h 8402012"/>
              <a:gd name="connsiteX4420" fmla="*/ 17104208 w 21052572"/>
              <a:gd name="connsiteY4420" fmla="*/ 2099691 h 8402012"/>
              <a:gd name="connsiteX4421" fmla="*/ 14260920 w 21052572"/>
              <a:gd name="connsiteY4421" fmla="*/ 2099689 h 8402012"/>
              <a:gd name="connsiteX4422" fmla="*/ 14292950 w 21052572"/>
              <a:gd name="connsiteY4422" fmla="*/ 2151828 h 8402012"/>
              <a:gd name="connsiteX4423" fmla="*/ 14362347 w 21052572"/>
              <a:gd name="connsiteY4423" fmla="*/ 2144225 h 8402012"/>
              <a:gd name="connsiteX4424" fmla="*/ 14502209 w 21052572"/>
              <a:gd name="connsiteY4424" fmla="*/ 2170292 h 8402012"/>
              <a:gd name="connsiteX4425" fmla="*/ 14190455 w 21052572"/>
              <a:gd name="connsiteY4425" fmla="*/ 2170292 h 8402012"/>
              <a:gd name="connsiteX4426" fmla="*/ 14260920 w 21052572"/>
              <a:gd name="connsiteY4426" fmla="*/ 2099689 h 8402012"/>
              <a:gd name="connsiteX4427" fmla="*/ 14190452 w 21052572"/>
              <a:gd name="connsiteY4427" fmla="*/ 2094952 h 8402012"/>
              <a:gd name="connsiteX4428" fmla="*/ 14203577 w 21052572"/>
              <a:gd name="connsiteY4428" fmla="*/ 2127058 h 8402012"/>
              <a:gd name="connsiteX4429" fmla="*/ 14190452 w 21052572"/>
              <a:gd name="connsiteY4429" fmla="*/ 2094952 h 8402012"/>
              <a:gd name="connsiteX4430" fmla="*/ 14133574 w 21052572"/>
              <a:gd name="connsiteY4430" fmla="*/ 2094952 h 8402012"/>
              <a:gd name="connsiteX4431" fmla="*/ 14146699 w 21052572"/>
              <a:gd name="connsiteY4431" fmla="*/ 2127058 h 8402012"/>
              <a:gd name="connsiteX4432" fmla="*/ 14133574 w 21052572"/>
              <a:gd name="connsiteY4432" fmla="*/ 2094952 h 8402012"/>
              <a:gd name="connsiteX4433" fmla="*/ 12431051 w 21052572"/>
              <a:gd name="connsiteY4433" fmla="*/ 2093081 h 8402012"/>
              <a:gd name="connsiteX4434" fmla="*/ 12449321 w 21052572"/>
              <a:gd name="connsiteY4434" fmla="*/ 2125320 h 8402012"/>
              <a:gd name="connsiteX4435" fmla="*/ 12431051 w 21052572"/>
              <a:gd name="connsiteY4435" fmla="*/ 2093081 h 8402012"/>
              <a:gd name="connsiteX4436" fmla="*/ 14837330 w 21052572"/>
              <a:gd name="connsiteY4436" fmla="*/ 2086762 h 8402012"/>
              <a:gd name="connsiteX4437" fmla="*/ 14867131 w 21052572"/>
              <a:gd name="connsiteY4437" fmla="*/ 2124830 h 8402012"/>
              <a:gd name="connsiteX4438" fmla="*/ 14787662 w 21052572"/>
              <a:gd name="connsiteY4438" fmla="*/ 2092433 h 8402012"/>
              <a:gd name="connsiteX4439" fmla="*/ 14837330 w 21052572"/>
              <a:gd name="connsiteY4439" fmla="*/ 2086762 h 8402012"/>
              <a:gd name="connsiteX4440" fmla="*/ 16905460 w 21052572"/>
              <a:gd name="connsiteY4440" fmla="*/ 2068083 h 8402012"/>
              <a:gd name="connsiteX4441" fmla="*/ 16935248 w 21052572"/>
              <a:gd name="connsiteY4441" fmla="*/ 2068393 h 8402012"/>
              <a:gd name="connsiteX4442" fmla="*/ 16969904 w 21052572"/>
              <a:gd name="connsiteY4442" fmla="*/ 2068083 h 8402012"/>
              <a:gd name="connsiteX4443" fmla="*/ 17075880 w 21052572"/>
              <a:gd name="connsiteY4443" fmla="*/ 2108129 h 8402012"/>
              <a:gd name="connsiteX4444" fmla="*/ 16922364 w 21052572"/>
              <a:gd name="connsiteY4444" fmla="*/ 2141243 h 8402012"/>
              <a:gd name="connsiteX4445" fmla="*/ 16961012 w 21052572"/>
              <a:gd name="connsiteY4445" fmla="*/ 2094884 h 8402012"/>
              <a:gd name="connsiteX4446" fmla="*/ 16909484 w 21052572"/>
              <a:gd name="connsiteY4446" fmla="*/ 2127997 h 8402012"/>
              <a:gd name="connsiteX4447" fmla="*/ 16825748 w 21052572"/>
              <a:gd name="connsiteY4447" fmla="*/ 2108129 h 8402012"/>
              <a:gd name="connsiteX4448" fmla="*/ 16905460 w 21052572"/>
              <a:gd name="connsiteY4448" fmla="*/ 2068083 h 8402012"/>
              <a:gd name="connsiteX4449" fmla="*/ 14640725 w 21052572"/>
              <a:gd name="connsiteY4449" fmla="*/ 2061772 h 8402012"/>
              <a:gd name="connsiteX4450" fmla="*/ 14658687 w 21052572"/>
              <a:gd name="connsiteY4450" fmla="*/ 2093880 h 8402012"/>
              <a:gd name="connsiteX4451" fmla="*/ 14640725 w 21052572"/>
              <a:gd name="connsiteY4451" fmla="*/ 2061772 h 8402012"/>
              <a:gd name="connsiteX4452" fmla="*/ 14602808 w 21052572"/>
              <a:gd name="connsiteY4452" fmla="*/ 2061772 h 8402012"/>
              <a:gd name="connsiteX4453" fmla="*/ 14620770 w 21052572"/>
              <a:gd name="connsiteY4453" fmla="*/ 2093881 h 8402012"/>
              <a:gd name="connsiteX4454" fmla="*/ 14602808 w 21052572"/>
              <a:gd name="connsiteY4454" fmla="*/ 2061772 h 8402012"/>
              <a:gd name="connsiteX4455" fmla="*/ 13882368 w 21052572"/>
              <a:gd name="connsiteY4455" fmla="*/ 2061772 h 8402012"/>
              <a:gd name="connsiteX4456" fmla="*/ 13900330 w 21052572"/>
              <a:gd name="connsiteY4456" fmla="*/ 2093881 h 8402012"/>
              <a:gd name="connsiteX4457" fmla="*/ 13882368 w 21052572"/>
              <a:gd name="connsiteY4457" fmla="*/ 2061772 h 8402012"/>
              <a:gd name="connsiteX4458" fmla="*/ 18584188 w 21052572"/>
              <a:gd name="connsiteY4458" fmla="*/ 2061771 h 8402012"/>
              <a:gd name="connsiteX4459" fmla="*/ 18602152 w 21052572"/>
              <a:gd name="connsiteY4459" fmla="*/ 2093880 h 8402012"/>
              <a:gd name="connsiteX4460" fmla="*/ 18584188 w 21052572"/>
              <a:gd name="connsiteY4460" fmla="*/ 2061771 h 8402012"/>
              <a:gd name="connsiteX4461" fmla="*/ 15787742 w 21052572"/>
              <a:gd name="connsiteY4461" fmla="*/ 2061771 h 8402012"/>
              <a:gd name="connsiteX4462" fmla="*/ 15805704 w 21052572"/>
              <a:gd name="connsiteY4462" fmla="*/ 2093880 h 8402012"/>
              <a:gd name="connsiteX4463" fmla="*/ 15787742 w 21052572"/>
              <a:gd name="connsiteY4463" fmla="*/ 2061771 h 8402012"/>
              <a:gd name="connsiteX4464" fmla="*/ 14076700 w 21052572"/>
              <a:gd name="connsiteY4464" fmla="*/ 2061769 h 8402012"/>
              <a:gd name="connsiteX4465" fmla="*/ 14113564 w 21052572"/>
              <a:gd name="connsiteY4465" fmla="*/ 2092513 h 8402012"/>
              <a:gd name="connsiteX4466" fmla="*/ 14076700 w 21052572"/>
              <a:gd name="connsiteY4466" fmla="*/ 2061769 h 8402012"/>
              <a:gd name="connsiteX4467" fmla="*/ 12597633 w 21052572"/>
              <a:gd name="connsiteY4467" fmla="*/ 2060841 h 8402012"/>
              <a:gd name="connsiteX4468" fmla="*/ 12616978 w 21052572"/>
              <a:gd name="connsiteY4468" fmla="*/ 2093081 h 8402012"/>
              <a:gd name="connsiteX4469" fmla="*/ 12597633 w 21052572"/>
              <a:gd name="connsiteY4469" fmla="*/ 2060841 h 8402012"/>
              <a:gd name="connsiteX4470" fmla="*/ 11089791 w 21052572"/>
              <a:gd name="connsiteY4470" fmla="*/ 2060841 h 8402012"/>
              <a:gd name="connsiteX4471" fmla="*/ 10994140 w 21052572"/>
              <a:gd name="connsiteY4471" fmla="*/ 2080184 h 8402012"/>
              <a:gd name="connsiteX4472" fmla="*/ 10910311 w 21052572"/>
              <a:gd name="connsiteY4472" fmla="*/ 2118874 h 8402012"/>
              <a:gd name="connsiteX4473" fmla="*/ 11000588 w 21052572"/>
              <a:gd name="connsiteY4473" fmla="*/ 2099528 h 8402012"/>
              <a:gd name="connsiteX4474" fmla="*/ 11089791 w 21052572"/>
              <a:gd name="connsiteY4474" fmla="*/ 2093081 h 8402012"/>
              <a:gd name="connsiteX4475" fmla="*/ 11089791 w 21052572"/>
              <a:gd name="connsiteY4475" fmla="*/ 2060841 h 8402012"/>
              <a:gd name="connsiteX4476" fmla="*/ 14582825 w 21052572"/>
              <a:gd name="connsiteY4476" fmla="*/ 2058905 h 8402012"/>
              <a:gd name="connsiteX4477" fmla="*/ 14545933 w 21052572"/>
              <a:gd name="connsiteY4477" fmla="*/ 2091973 h 8402012"/>
              <a:gd name="connsiteX4478" fmla="*/ 14582825 w 21052572"/>
              <a:gd name="connsiteY4478" fmla="*/ 2058905 h 8402012"/>
              <a:gd name="connsiteX4479" fmla="*/ 16127910 w 21052572"/>
              <a:gd name="connsiteY4479" fmla="*/ 2047554 h 8402012"/>
              <a:gd name="connsiteX4480" fmla="*/ 16122178 w 21052572"/>
              <a:gd name="connsiteY4480" fmla="*/ 2116971 h 8402012"/>
              <a:gd name="connsiteX4481" fmla="*/ 16121348 w 21052572"/>
              <a:gd name="connsiteY4481" fmla="*/ 2127023 h 8402012"/>
              <a:gd name="connsiteX4482" fmla="*/ 16120838 w 21052572"/>
              <a:gd name="connsiteY4482" fmla="*/ 2114693 h 8402012"/>
              <a:gd name="connsiteX4483" fmla="*/ 16119708 w 21052572"/>
              <a:gd name="connsiteY4483" fmla="*/ 2087288 h 8402012"/>
              <a:gd name="connsiteX4484" fmla="*/ 16127910 w 21052572"/>
              <a:gd name="connsiteY4484" fmla="*/ 2047554 h 8402012"/>
              <a:gd name="connsiteX4485" fmla="*/ 12841596 w 21052572"/>
              <a:gd name="connsiteY4485" fmla="*/ 2035049 h 8402012"/>
              <a:gd name="connsiteX4486" fmla="*/ 12859867 w 21052572"/>
              <a:gd name="connsiteY4486" fmla="*/ 2060841 h 8402012"/>
              <a:gd name="connsiteX4487" fmla="*/ 12841596 w 21052572"/>
              <a:gd name="connsiteY4487" fmla="*/ 2035049 h 8402012"/>
              <a:gd name="connsiteX4488" fmla="*/ 11109136 w 21052572"/>
              <a:gd name="connsiteY4488" fmla="*/ 2035049 h 8402012"/>
              <a:gd name="connsiteX4489" fmla="*/ 11128481 w 21052572"/>
              <a:gd name="connsiteY4489" fmla="*/ 2060841 h 8402012"/>
              <a:gd name="connsiteX4490" fmla="*/ 11109136 w 21052572"/>
              <a:gd name="connsiteY4490" fmla="*/ 2035049 h 8402012"/>
              <a:gd name="connsiteX4491" fmla="*/ 14394263 w 21052572"/>
              <a:gd name="connsiteY4491" fmla="*/ 2033332 h 8402012"/>
              <a:gd name="connsiteX4492" fmla="*/ 14426372 w 21052572"/>
              <a:gd name="connsiteY4492" fmla="*/ 2033332 h 8402012"/>
              <a:gd name="connsiteX4493" fmla="*/ 14426372 w 21052572"/>
              <a:gd name="connsiteY4493" fmla="*/ 2089176 h 8402012"/>
              <a:gd name="connsiteX4494" fmla="*/ 14394263 w 21052572"/>
              <a:gd name="connsiteY4494" fmla="*/ 2089176 h 8402012"/>
              <a:gd name="connsiteX4495" fmla="*/ 14394263 w 21052572"/>
              <a:gd name="connsiteY4495" fmla="*/ 2033332 h 8402012"/>
              <a:gd name="connsiteX4496" fmla="*/ 19829744 w 21052572"/>
              <a:gd name="connsiteY4496" fmla="*/ 2033331 h 8402012"/>
              <a:gd name="connsiteX4497" fmla="*/ 19811784 w 21052572"/>
              <a:gd name="connsiteY4497" fmla="*/ 2060630 h 8402012"/>
              <a:gd name="connsiteX4498" fmla="*/ 19829744 w 21052572"/>
              <a:gd name="connsiteY4498" fmla="*/ 2033331 h 8402012"/>
              <a:gd name="connsiteX4499" fmla="*/ 11178456 w 21052572"/>
              <a:gd name="connsiteY4499" fmla="*/ 2031019 h 8402012"/>
              <a:gd name="connsiteX4500" fmla="*/ 11147826 w 21052572"/>
              <a:gd name="connsiteY4500" fmla="*/ 2035049 h 8402012"/>
              <a:gd name="connsiteX4501" fmla="*/ 11199413 w 21052572"/>
              <a:gd name="connsiteY4501" fmla="*/ 2060841 h 8402012"/>
              <a:gd name="connsiteX4502" fmla="*/ 11178456 w 21052572"/>
              <a:gd name="connsiteY4502" fmla="*/ 2031019 h 8402012"/>
              <a:gd name="connsiteX4503" fmla="*/ 16039142 w 21052572"/>
              <a:gd name="connsiteY4503" fmla="*/ 2016016 h 8402012"/>
              <a:gd name="connsiteX4504" fmla="*/ 16071062 w 21052572"/>
              <a:gd name="connsiteY4504" fmla="*/ 2060704 h 8402012"/>
              <a:gd name="connsiteX4505" fmla="*/ 16019990 w 21052572"/>
              <a:gd name="connsiteY4505" fmla="*/ 2060704 h 8402012"/>
              <a:gd name="connsiteX4506" fmla="*/ 16039142 w 21052572"/>
              <a:gd name="connsiteY4506" fmla="*/ 2016016 h 8402012"/>
              <a:gd name="connsiteX4507" fmla="*/ 16166922 w 21052572"/>
              <a:gd name="connsiteY4507" fmla="*/ 2000155 h 8402012"/>
              <a:gd name="connsiteX4508" fmla="*/ 16184884 w 21052572"/>
              <a:gd name="connsiteY4508" fmla="*/ 2032260 h 8402012"/>
              <a:gd name="connsiteX4509" fmla="*/ 16166922 w 21052572"/>
              <a:gd name="connsiteY4509" fmla="*/ 2000155 h 8402012"/>
              <a:gd name="connsiteX4510" fmla="*/ 14299466 w 21052572"/>
              <a:gd name="connsiteY4510" fmla="*/ 2000155 h 8402012"/>
              <a:gd name="connsiteX4511" fmla="*/ 14317428 w 21052572"/>
              <a:gd name="connsiteY4511" fmla="*/ 2032260 h 8402012"/>
              <a:gd name="connsiteX4512" fmla="*/ 14299466 w 21052572"/>
              <a:gd name="connsiteY4512" fmla="*/ 2000155 h 8402012"/>
              <a:gd name="connsiteX4513" fmla="*/ 12188884 w 21052572"/>
              <a:gd name="connsiteY4513" fmla="*/ 2000155 h 8402012"/>
              <a:gd name="connsiteX4514" fmla="*/ 12208172 w 21052572"/>
              <a:gd name="connsiteY4514" fmla="*/ 2045305 h 8402012"/>
              <a:gd name="connsiteX4515" fmla="*/ 12092441 w 21052572"/>
              <a:gd name="connsiteY4515" fmla="*/ 2038855 h 8402012"/>
              <a:gd name="connsiteX4516" fmla="*/ 12188884 w 21052572"/>
              <a:gd name="connsiteY4516" fmla="*/ 2000155 h 8402012"/>
              <a:gd name="connsiteX4517" fmla="*/ 18451476 w 21052572"/>
              <a:gd name="connsiteY4517" fmla="*/ 2000154 h 8402012"/>
              <a:gd name="connsiteX4518" fmla="*/ 18469436 w 21052572"/>
              <a:gd name="connsiteY4518" fmla="*/ 2032260 h 8402012"/>
              <a:gd name="connsiteX4519" fmla="*/ 18451476 w 21052572"/>
              <a:gd name="connsiteY4519" fmla="*/ 2000154 h 8402012"/>
              <a:gd name="connsiteX4520" fmla="*/ 13031555 w 21052572"/>
              <a:gd name="connsiteY4520" fmla="*/ 1999585 h 8402012"/>
              <a:gd name="connsiteX4521" fmla="*/ 12995282 w 21052572"/>
              <a:gd name="connsiteY4521" fmla="*/ 2002809 h 8402012"/>
              <a:gd name="connsiteX4522" fmla="*/ 13053318 w 21052572"/>
              <a:gd name="connsiteY4522" fmla="*/ 2035049 h 8402012"/>
              <a:gd name="connsiteX4523" fmla="*/ 13031555 w 21052572"/>
              <a:gd name="connsiteY4523" fmla="*/ 1999585 h 8402012"/>
              <a:gd name="connsiteX4524" fmla="*/ 11286197 w 21052572"/>
              <a:gd name="connsiteY4524" fmla="*/ 1997167 h 8402012"/>
              <a:gd name="connsiteX4525" fmla="*/ 11243477 w 21052572"/>
              <a:gd name="connsiteY4525" fmla="*/ 2002809 h 8402012"/>
              <a:gd name="connsiteX4526" fmla="*/ 11314409 w 21052572"/>
              <a:gd name="connsiteY4526" fmla="*/ 2035049 h 8402012"/>
              <a:gd name="connsiteX4527" fmla="*/ 11286197 w 21052572"/>
              <a:gd name="connsiteY4527" fmla="*/ 1997167 h 8402012"/>
              <a:gd name="connsiteX4528" fmla="*/ 14236957 w 21052572"/>
              <a:gd name="connsiteY4528" fmla="*/ 1995551 h 8402012"/>
              <a:gd name="connsiteX4529" fmla="*/ 14284143 w 21052572"/>
              <a:gd name="connsiteY4529" fmla="*/ 2003497 h 8402012"/>
              <a:gd name="connsiteX4530" fmla="*/ 14204671 w 21052572"/>
              <a:gd name="connsiteY4530" fmla="*/ 2035280 h 8402012"/>
              <a:gd name="connsiteX4531" fmla="*/ 14236957 w 21052572"/>
              <a:gd name="connsiteY4531" fmla="*/ 1995551 h 8402012"/>
              <a:gd name="connsiteX4532" fmla="*/ 13735437 w 21052572"/>
              <a:gd name="connsiteY4532" fmla="*/ 1971717 h 8402012"/>
              <a:gd name="connsiteX4533" fmla="*/ 13979312 w 21052572"/>
              <a:gd name="connsiteY4533" fmla="*/ 1971717 h 8402012"/>
              <a:gd name="connsiteX4534" fmla="*/ 13947082 w 21052572"/>
              <a:gd name="connsiteY4534" fmla="*/ 2056220 h 8402012"/>
              <a:gd name="connsiteX4535" fmla="*/ 14056665 w 21052572"/>
              <a:gd name="connsiteY4535" fmla="*/ 2062720 h 8402012"/>
              <a:gd name="connsiteX4536" fmla="*/ 14056665 w 21052572"/>
              <a:gd name="connsiteY4536" fmla="*/ 2127722 h 8402012"/>
              <a:gd name="connsiteX4537" fmla="*/ 13979312 w 21052572"/>
              <a:gd name="connsiteY4537" fmla="*/ 2108222 h 8402012"/>
              <a:gd name="connsiteX4538" fmla="*/ 14056665 w 21052572"/>
              <a:gd name="connsiteY4538" fmla="*/ 2185141 h 8402012"/>
              <a:gd name="connsiteX4539" fmla="*/ 13927744 w 21052572"/>
              <a:gd name="connsiteY4539" fmla="*/ 2185141 h 8402012"/>
              <a:gd name="connsiteX4540" fmla="*/ 13864358 w 21052572"/>
              <a:gd name="connsiteY4540" fmla="*/ 2191641 h 8402012"/>
              <a:gd name="connsiteX4541" fmla="*/ 13877250 w 21052572"/>
              <a:gd name="connsiteY4541" fmla="*/ 2153723 h 8402012"/>
              <a:gd name="connsiteX4542" fmla="*/ 13927744 w 21052572"/>
              <a:gd name="connsiteY4542" fmla="*/ 2114722 h 8402012"/>
              <a:gd name="connsiteX4543" fmla="*/ 13914852 w 21052572"/>
              <a:gd name="connsiteY4543" fmla="*/ 2010719 h 8402012"/>
              <a:gd name="connsiteX4544" fmla="*/ 13838574 w 21052572"/>
              <a:gd name="connsiteY4544" fmla="*/ 2004218 h 8402012"/>
              <a:gd name="connsiteX4545" fmla="*/ 13735437 w 21052572"/>
              <a:gd name="connsiteY4545" fmla="*/ 1971717 h 8402012"/>
              <a:gd name="connsiteX4546" fmla="*/ 14019822 w 21052572"/>
              <a:gd name="connsiteY4546" fmla="*/ 1971714 h 8402012"/>
              <a:gd name="connsiteX4547" fmla="*/ 14056714 w 21052572"/>
              <a:gd name="connsiteY4547" fmla="*/ 1971714 h 8402012"/>
              <a:gd name="connsiteX4548" fmla="*/ 14056714 w 21052572"/>
              <a:gd name="connsiteY4548" fmla="*/ 2036984 h 8402012"/>
              <a:gd name="connsiteX4549" fmla="*/ 14019822 w 21052572"/>
              <a:gd name="connsiteY4549" fmla="*/ 2036984 h 8402012"/>
              <a:gd name="connsiteX4550" fmla="*/ 14019822 w 21052572"/>
              <a:gd name="connsiteY4550" fmla="*/ 1971714 h 8402012"/>
              <a:gd name="connsiteX4551" fmla="*/ 16619262 w 21052572"/>
              <a:gd name="connsiteY4551" fmla="*/ 1970570 h 8402012"/>
              <a:gd name="connsiteX4552" fmla="*/ 16657954 w 21052572"/>
              <a:gd name="connsiteY4552" fmla="*/ 2002809 h 8402012"/>
              <a:gd name="connsiteX4553" fmla="*/ 16619262 w 21052572"/>
              <a:gd name="connsiteY4553" fmla="*/ 1970570 h 8402012"/>
              <a:gd name="connsiteX4554" fmla="*/ 11333754 w 21052572"/>
              <a:gd name="connsiteY4554" fmla="*/ 1970570 h 8402012"/>
              <a:gd name="connsiteX4555" fmla="*/ 11333754 w 21052572"/>
              <a:gd name="connsiteY4555" fmla="*/ 2035049 h 8402012"/>
              <a:gd name="connsiteX4556" fmla="*/ 11391789 w 21052572"/>
              <a:gd name="connsiteY4556" fmla="*/ 1970570 h 8402012"/>
              <a:gd name="connsiteX4557" fmla="*/ 11333754 w 21052572"/>
              <a:gd name="connsiteY4557" fmla="*/ 1970570 h 8402012"/>
              <a:gd name="connsiteX4558" fmla="*/ 18202116 w 21052572"/>
              <a:gd name="connsiteY4558" fmla="*/ 1969073 h 8402012"/>
              <a:gd name="connsiteX4559" fmla="*/ 18222916 w 21052572"/>
              <a:gd name="connsiteY4559" fmla="*/ 2004972 h 8402012"/>
              <a:gd name="connsiteX4560" fmla="*/ 18167092 w 21052572"/>
              <a:gd name="connsiteY4560" fmla="*/ 1972337 h 8402012"/>
              <a:gd name="connsiteX4561" fmla="*/ 18202116 w 21052572"/>
              <a:gd name="connsiteY4561" fmla="*/ 1969073 h 8402012"/>
              <a:gd name="connsiteX4562" fmla="*/ 11696783 w 21052572"/>
              <a:gd name="connsiteY4562" fmla="*/ 1960705 h 8402012"/>
              <a:gd name="connsiteX4563" fmla="*/ 11710433 w 21052572"/>
              <a:gd name="connsiteY4563" fmla="*/ 1970338 h 8402012"/>
              <a:gd name="connsiteX4564" fmla="*/ 11696783 w 21052572"/>
              <a:gd name="connsiteY4564" fmla="*/ 1989603 h 8402012"/>
              <a:gd name="connsiteX4565" fmla="*/ 11683133 w 21052572"/>
              <a:gd name="connsiteY4565" fmla="*/ 1970338 h 8402012"/>
              <a:gd name="connsiteX4566" fmla="*/ 11696783 w 21052572"/>
              <a:gd name="connsiteY4566" fmla="*/ 1960705 h 8402012"/>
              <a:gd name="connsiteX4567" fmla="*/ 12365153 w 21052572"/>
              <a:gd name="connsiteY4567" fmla="*/ 1943012 h 8402012"/>
              <a:gd name="connsiteX4568" fmla="*/ 12374134 w 21052572"/>
              <a:gd name="connsiteY4568" fmla="*/ 1951702 h 8402012"/>
              <a:gd name="connsiteX4569" fmla="*/ 12356172 w 21052572"/>
              <a:gd name="connsiteY4569" fmla="*/ 1951702 h 8402012"/>
              <a:gd name="connsiteX4570" fmla="*/ 12365153 w 21052572"/>
              <a:gd name="connsiteY4570" fmla="*/ 1943012 h 8402012"/>
              <a:gd name="connsiteX4571" fmla="*/ 13318343 w 21052572"/>
              <a:gd name="connsiteY4571" fmla="*/ 1938535 h 8402012"/>
              <a:gd name="connsiteX4572" fmla="*/ 13364638 w 21052572"/>
              <a:gd name="connsiteY4572" fmla="*/ 1971170 h 8402012"/>
              <a:gd name="connsiteX4573" fmla="*/ 13318343 w 21052572"/>
              <a:gd name="connsiteY4573" fmla="*/ 2003805 h 8402012"/>
              <a:gd name="connsiteX4574" fmla="*/ 13318343 w 21052572"/>
              <a:gd name="connsiteY4574" fmla="*/ 1938535 h 8402012"/>
              <a:gd name="connsiteX4575" fmla="*/ 12421964 w 21052572"/>
              <a:gd name="connsiteY4575" fmla="*/ 1938535 h 8402012"/>
              <a:gd name="connsiteX4576" fmla="*/ 12435614 w 21052572"/>
              <a:gd name="connsiteY4576" fmla="*/ 2003805 h 8402012"/>
              <a:gd name="connsiteX4577" fmla="*/ 12421964 w 21052572"/>
              <a:gd name="connsiteY4577" fmla="*/ 1938535 h 8402012"/>
              <a:gd name="connsiteX4578" fmla="*/ 18110216 w 21052572"/>
              <a:gd name="connsiteY4578" fmla="*/ 1938534 h 8402012"/>
              <a:gd name="connsiteX4579" fmla="*/ 18128180 w 21052572"/>
              <a:gd name="connsiteY4579" fmla="*/ 1970643 h 8402012"/>
              <a:gd name="connsiteX4580" fmla="*/ 18110216 w 21052572"/>
              <a:gd name="connsiteY4580" fmla="*/ 1938534 h 8402012"/>
              <a:gd name="connsiteX4581" fmla="*/ 12383475 w 21052572"/>
              <a:gd name="connsiteY4581" fmla="*/ 1938533 h 8402012"/>
              <a:gd name="connsiteX4582" fmla="*/ 12383475 w 21052572"/>
              <a:gd name="connsiteY4582" fmla="*/ 1938533 h 8402012"/>
              <a:gd name="connsiteX4583" fmla="*/ 16540538 w 21052572"/>
              <a:gd name="connsiteY4583" fmla="*/ 1935509 h 8402012"/>
              <a:gd name="connsiteX4584" fmla="*/ 16504266 w 21052572"/>
              <a:gd name="connsiteY4584" fmla="*/ 1938330 h 8402012"/>
              <a:gd name="connsiteX4585" fmla="*/ 16562302 w 21052572"/>
              <a:gd name="connsiteY4585" fmla="*/ 1970570 h 8402012"/>
              <a:gd name="connsiteX4586" fmla="*/ 16540538 w 21052572"/>
              <a:gd name="connsiteY4586" fmla="*/ 1935509 h 8402012"/>
              <a:gd name="connsiteX4587" fmla="*/ 13512141 w 21052572"/>
              <a:gd name="connsiteY4587" fmla="*/ 1934663 h 8402012"/>
              <a:gd name="connsiteX4588" fmla="*/ 13540053 w 21052572"/>
              <a:gd name="connsiteY4588" fmla="*/ 1972809 h 8402012"/>
              <a:gd name="connsiteX4589" fmla="*/ 13465271 w 21052572"/>
              <a:gd name="connsiteY4589" fmla="*/ 1939995 h 8402012"/>
              <a:gd name="connsiteX4590" fmla="*/ 13512141 w 21052572"/>
              <a:gd name="connsiteY4590" fmla="*/ 1934663 h 8402012"/>
              <a:gd name="connsiteX4591" fmla="*/ 17463408 w 21052572"/>
              <a:gd name="connsiteY4591" fmla="*/ 1927584 h 8402012"/>
              <a:gd name="connsiteX4592" fmla="*/ 17462720 w 21052572"/>
              <a:gd name="connsiteY4592" fmla="*/ 1930268 h 8402012"/>
              <a:gd name="connsiteX4593" fmla="*/ 17460872 w 21052572"/>
              <a:gd name="connsiteY4593" fmla="*/ 1937447 h 8402012"/>
              <a:gd name="connsiteX4594" fmla="*/ 11635483 w 21052572"/>
              <a:gd name="connsiteY4594" fmla="*/ 1919987 h 8402012"/>
              <a:gd name="connsiteX4595" fmla="*/ 11632840 w 21052572"/>
              <a:gd name="connsiteY4595" fmla="*/ 1930269 h 8402012"/>
              <a:gd name="connsiteX4596" fmla="*/ 11630994 w 21052572"/>
              <a:gd name="connsiteY4596" fmla="*/ 1937447 h 8402012"/>
              <a:gd name="connsiteX4597" fmla="*/ 11634762 w 21052572"/>
              <a:gd name="connsiteY4597" fmla="*/ 1922791 h 8402012"/>
              <a:gd name="connsiteX4598" fmla="*/ 12375132 w 21052572"/>
              <a:gd name="connsiteY4598" fmla="*/ 1919572 h 8402012"/>
              <a:gd name="connsiteX4599" fmla="*/ 12412024 w 21052572"/>
              <a:gd name="connsiteY4599" fmla="*/ 1919572 h 8402012"/>
              <a:gd name="connsiteX4600" fmla="*/ 12405876 w 21052572"/>
              <a:gd name="connsiteY4600" fmla="*/ 1937479 h 8402012"/>
              <a:gd name="connsiteX4601" fmla="*/ 12375132 w 21052572"/>
              <a:gd name="connsiteY4601" fmla="*/ 1919572 h 8402012"/>
              <a:gd name="connsiteX4602" fmla="*/ 11526130 w 21052572"/>
              <a:gd name="connsiteY4602" fmla="*/ 1913613 h 8402012"/>
              <a:gd name="connsiteX4603" fmla="*/ 11448750 w 21052572"/>
              <a:gd name="connsiteY4603" fmla="*/ 1989913 h 8402012"/>
              <a:gd name="connsiteX4604" fmla="*/ 11526130 w 21052572"/>
              <a:gd name="connsiteY4604" fmla="*/ 1970570 h 8402012"/>
              <a:gd name="connsiteX4605" fmla="*/ 11526130 w 21052572"/>
              <a:gd name="connsiteY4605" fmla="*/ 1913613 h 8402012"/>
              <a:gd name="connsiteX4606" fmla="*/ 17427460 w 21052572"/>
              <a:gd name="connsiteY4606" fmla="*/ 1907166 h 8402012"/>
              <a:gd name="connsiteX4607" fmla="*/ 17466152 w 21052572"/>
              <a:gd name="connsiteY4607" fmla="*/ 1951226 h 8402012"/>
              <a:gd name="connsiteX4608" fmla="*/ 17472800 w 21052572"/>
              <a:gd name="connsiteY4608" fmla="*/ 1932101 h 8402012"/>
              <a:gd name="connsiteX4609" fmla="*/ 17464508 w 21052572"/>
              <a:gd name="connsiteY4609" fmla="*/ 1923313 h 8402012"/>
              <a:gd name="connsiteX4610" fmla="*/ 17461312 w 21052572"/>
              <a:gd name="connsiteY4610" fmla="*/ 1919928 h 8402012"/>
              <a:gd name="connsiteX4611" fmla="*/ 17427460 w 21052572"/>
              <a:gd name="connsiteY4611" fmla="*/ 1907166 h 8402012"/>
              <a:gd name="connsiteX4612" fmla="*/ 13639647 w 21052572"/>
              <a:gd name="connsiteY4612" fmla="*/ 1905357 h 8402012"/>
              <a:gd name="connsiteX4613" fmla="*/ 13621685 w 21052572"/>
              <a:gd name="connsiteY4613" fmla="*/ 1937427 h 8402012"/>
              <a:gd name="connsiteX4614" fmla="*/ 13639647 w 21052572"/>
              <a:gd name="connsiteY4614" fmla="*/ 1905357 h 8402012"/>
              <a:gd name="connsiteX4615" fmla="*/ 12468929 w 21052572"/>
              <a:gd name="connsiteY4615" fmla="*/ 1905357 h 8402012"/>
              <a:gd name="connsiteX4616" fmla="*/ 12450967 w 21052572"/>
              <a:gd name="connsiteY4616" fmla="*/ 1937427 h 8402012"/>
              <a:gd name="connsiteX4617" fmla="*/ 12468929 w 21052572"/>
              <a:gd name="connsiteY4617" fmla="*/ 1905357 h 8402012"/>
              <a:gd name="connsiteX4618" fmla="*/ 16455904 w 21052572"/>
              <a:gd name="connsiteY4618" fmla="*/ 1901389 h 8402012"/>
              <a:gd name="connsiteX4619" fmla="*/ 16407542 w 21052572"/>
              <a:gd name="connsiteY4619" fmla="*/ 1907166 h 8402012"/>
              <a:gd name="connsiteX4620" fmla="*/ 16484922 w 21052572"/>
              <a:gd name="connsiteY4620" fmla="*/ 1938330 h 8402012"/>
              <a:gd name="connsiteX4621" fmla="*/ 16455904 w 21052572"/>
              <a:gd name="connsiteY4621" fmla="*/ 1901389 h 8402012"/>
              <a:gd name="connsiteX4622" fmla="*/ 11958362 w 21052572"/>
              <a:gd name="connsiteY4622" fmla="*/ 1872181 h 8402012"/>
              <a:gd name="connsiteX4623" fmla="*/ 11939124 w 21052572"/>
              <a:gd name="connsiteY4623" fmla="*/ 1943277 h 8402012"/>
              <a:gd name="connsiteX4624" fmla="*/ 11926299 w 21052572"/>
              <a:gd name="connsiteY4624" fmla="*/ 2000369 h 8402012"/>
              <a:gd name="connsiteX4625" fmla="*/ 11844005 w 21052572"/>
              <a:gd name="connsiteY4625" fmla="*/ 1980979 h 8402012"/>
              <a:gd name="connsiteX4626" fmla="*/ 11773467 w 21052572"/>
              <a:gd name="connsiteY4626" fmla="*/ 2013295 h 8402012"/>
              <a:gd name="connsiteX4627" fmla="*/ 11792704 w 21052572"/>
              <a:gd name="connsiteY4627" fmla="*/ 1980979 h 8402012"/>
              <a:gd name="connsiteX4628" fmla="*/ 11754229 w 21052572"/>
              <a:gd name="connsiteY4628" fmla="*/ 1968052 h 8402012"/>
              <a:gd name="connsiteX4629" fmla="*/ 11824767 w 21052572"/>
              <a:gd name="connsiteY4629" fmla="*/ 1898034 h 8402012"/>
              <a:gd name="connsiteX4630" fmla="*/ 11958362 w 21052572"/>
              <a:gd name="connsiteY4630" fmla="*/ 1872181 h 8402012"/>
              <a:gd name="connsiteX4631" fmla="*/ 16363748 w 21052572"/>
              <a:gd name="connsiteY4631" fmla="*/ 1869283 h 8402012"/>
              <a:gd name="connsiteX4632" fmla="*/ 16318338 w 21052572"/>
              <a:gd name="connsiteY4632" fmla="*/ 1874926 h 8402012"/>
              <a:gd name="connsiteX4633" fmla="*/ 16394646 w 21052572"/>
              <a:gd name="connsiteY4633" fmla="*/ 1907166 h 8402012"/>
              <a:gd name="connsiteX4634" fmla="*/ 16363748 w 21052572"/>
              <a:gd name="connsiteY4634" fmla="*/ 1869283 h 8402012"/>
              <a:gd name="connsiteX4635" fmla="*/ 19033468 w 21052572"/>
              <a:gd name="connsiteY4635" fmla="*/ 1848478 h 8402012"/>
              <a:gd name="connsiteX4636" fmla="*/ 19015508 w 21052572"/>
              <a:gd name="connsiteY4636" fmla="*/ 1875778 h 8402012"/>
              <a:gd name="connsiteX4637" fmla="*/ 19033468 w 21052572"/>
              <a:gd name="connsiteY4637" fmla="*/ 1848478 h 8402012"/>
              <a:gd name="connsiteX4638" fmla="*/ 12029867 w 21052572"/>
              <a:gd name="connsiteY4638" fmla="*/ 1846457 h 8402012"/>
              <a:gd name="connsiteX4639" fmla="*/ 12113368 w 21052572"/>
              <a:gd name="connsiteY4639" fmla="*/ 1890055 h 8402012"/>
              <a:gd name="connsiteX4640" fmla="*/ 11991217 w 21052572"/>
              <a:gd name="connsiteY4640" fmla="*/ 1877096 h 8402012"/>
              <a:gd name="connsiteX4641" fmla="*/ 12029867 w 21052572"/>
              <a:gd name="connsiteY4641" fmla="*/ 1846457 h 8402012"/>
              <a:gd name="connsiteX4642" fmla="*/ 16267558 w 21052572"/>
              <a:gd name="connsiteY4642" fmla="*/ 1842686 h 8402012"/>
              <a:gd name="connsiteX4643" fmla="*/ 16221614 w 21052572"/>
              <a:gd name="connsiteY4643" fmla="*/ 1849134 h 8402012"/>
              <a:gd name="connsiteX4644" fmla="*/ 16298994 w 21052572"/>
              <a:gd name="connsiteY4644" fmla="*/ 1874926 h 8402012"/>
              <a:gd name="connsiteX4645" fmla="*/ 16267558 w 21052572"/>
              <a:gd name="connsiteY4645" fmla="*/ 1842686 h 8402012"/>
              <a:gd name="connsiteX4646" fmla="*/ 12897459 w 21052572"/>
              <a:gd name="connsiteY4646" fmla="*/ 1819784 h 8402012"/>
              <a:gd name="connsiteX4647" fmla="*/ 12919133 w 21052572"/>
              <a:gd name="connsiteY4647" fmla="*/ 1847453 h 8402012"/>
              <a:gd name="connsiteX4648" fmla="*/ 12887024 w 21052572"/>
              <a:gd name="connsiteY4648" fmla="*/ 1829007 h 8402012"/>
              <a:gd name="connsiteX4649" fmla="*/ 12897459 w 21052572"/>
              <a:gd name="connsiteY4649" fmla="*/ 1819784 h 8402012"/>
              <a:gd name="connsiteX4650" fmla="*/ 16163578 w 21052572"/>
              <a:gd name="connsiteY4650" fmla="*/ 1816895 h 8402012"/>
              <a:gd name="connsiteX4651" fmla="*/ 16202270 w 21052572"/>
              <a:gd name="connsiteY4651" fmla="*/ 1849134 h 8402012"/>
              <a:gd name="connsiteX4652" fmla="*/ 16163578 w 21052572"/>
              <a:gd name="connsiteY4652" fmla="*/ 1816895 h 8402012"/>
              <a:gd name="connsiteX4653" fmla="*/ 16125962 w 21052572"/>
              <a:gd name="connsiteY4653" fmla="*/ 1816895 h 8402012"/>
              <a:gd name="connsiteX4654" fmla="*/ 16145308 w 21052572"/>
              <a:gd name="connsiteY4654" fmla="*/ 1849134 h 8402012"/>
              <a:gd name="connsiteX4655" fmla="*/ 16125962 w 21052572"/>
              <a:gd name="connsiteY4655" fmla="*/ 1816895 h 8402012"/>
              <a:gd name="connsiteX4656" fmla="*/ 18976520 w 21052572"/>
              <a:gd name="connsiteY4656" fmla="*/ 1816710 h 8402012"/>
              <a:gd name="connsiteX4657" fmla="*/ 18944412 w 21052572"/>
              <a:gd name="connsiteY4657" fmla="*/ 1847453 h 8402012"/>
              <a:gd name="connsiteX4658" fmla="*/ 18976520 w 21052572"/>
              <a:gd name="connsiteY4658" fmla="*/ 1816710 h 8402012"/>
              <a:gd name="connsiteX4659" fmla="*/ 18039120 w 21052572"/>
              <a:gd name="connsiteY4659" fmla="*/ 1815299 h 8402012"/>
              <a:gd name="connsiteX4660" fmla="*/ 18052244 w 21052572"/>
              <a:gd name="connsiteY4660" fmla="*/ 1847407 h 8402012"/>
              <a:gd name="connsiteX4661" fmla="*/ 18039120 w 21052572"/>
              <a:gd name="connsiteY4661" fmla="*/ 1815299 h 8402012"/>
              <a:gd name="connsiteX4662" fmla="*/ 17792656 w 21052572"/>
              <a:gd name="connsiteY4662" fmla="*/ 1815299 h 8402012"/>
              <a:gd name="connsiteX4663" fmla="*/ 17810560 w 21052572"/>
              <a:gd name="connsiteY4663" fmla="*/ 1847408 h 8402012"/>
              <a:gd name="connsiteX4664" fmla="*/ 17792656 w 21052572"/>
              <a:gd name="connsiteY4664" fmla="*/ 1815299 h 8402012"/>
              <a:gd name="connsiteX4665" fmla="*/ 12468929 w 21052572"/>
              <a:gd name="connsiteY4665" fmla="*/ 1815299 h 8402012"/>
              <a:gd name="connsiteX4666" fmla="*/ 12450967 w 21052572"/>
              <a:gd name="connsiteY4666" fmla="*/ 1847408 h 8402012"/>
              <a:gd name="connsiteX4667" fmla="*/ 12468929 w 21052572"/>
              <a:gd name="connsiteY4667" fmla="*/ 1815299 h 8402012"/>
              <a:gd name="connsiteX4668" fmla="*/ 12866517 w 21052572"/>
              <a:gd name="connsiteY4668" fmla="*/ 1813923 h 8402012"/>
              <a:gd name="connsiteX4669" fmla="*/ 12863851 w 21052572"/>
              <a:gd name="connsiteY4669" fmla="*/ 1833118 h 8402012"/>
              <a:gd name="connsiteX4670" fmla="*/ 12863193 w 21052572"/>
              <a:gd name="connsiteY4670" fmla="*/ 1826293 h 8402012"/>
              <a:gd name="connsiteX4671" fmla="*/ 12861645 w 21052572"/>
              <a:gd name="connsiteY4671" fmla="*/ 1824001 h 8402012"/>
              <a:gd name="connsiteX4672" fmla="*/ 12862144 w 21052572"/>
              <a:gd name="connsiteY4672" fmla="*/ 1828427 h 8402012"/>
              <a:gd name="connsiteX4673" fmla="*/ 12856218 w 21052572"/>
              <a:gd name="connsiteY4673" fmla="*/ 1815299 h 8402012"/>
              <a:gd name="connsiteX4674" fmla="*/ 12859182 w 21052572"/>
              <a:gd name="connsiteY4674" fmla="*/ 1819051 h 8402012"/>
              <a:gd name="connsiteX4675" fmla="*/ 18908284 w 21052572"/>
              <a:gd name="connsiteY4675" fmla="*/ 1787523 h 8402012"/>
              <a:gd name="connsiteX4676" fmla="*/ 18924424 w 21052572"/>
              <a:gd name="connsiteY4676" fmla="*/ 1818937 h 8402012"/>
              <a:gd name="connsiteX4677" fmla="*/ 18887532 w 21052572"/>
              <a:gd name="connsiteY4677" fmla="*/ 1805710 h 8402012"/>
              <a:gd name="connsiteX4678" fmla="*/ 18908284 w 21052572"/>
              <a:gd name="connsiteY4678" fmla="*/ 1787523 h 8402012"/>
              <a:gd name="connsiteX4679" fmla="*/ 16055030 w 21052572"/>
              <a:gd name="connsiteY4679" fmla="*/ 1784655 h 8402012"/>
              <a:gd name="connsiteX4680" fmla="*/ 16087274 w 21052572"/>
              <a:gd name="connsiteY4680" fmla="*/ 1816895 h 8402012"/>
              <a:gd name="connsiteX4681" fmla="*/ 16055030 w 21052572"/>
              <a:gd name="connsiteY4681" fmla="*/ 1784655 h 8402012"/>
              <a:gd name="connsiteX4682" fmla="*/ 19450568 w 21052572"/>
              <a:gd name="connsiteY4682" fmla="*/ 1782119 h 8402012"/>
              <a:gd name="connsiteX4683" fmla="*/ 19432604 w 21052572"/>
              <a:gd name="connsiteY4683" fmla="*/ 1814225 h 8402012"/>
              <a:gd name="connsiteX4684" fmla="*/ 19450568 w 21052572"/>
              <a:gd name="connsiteY4684" fmla="*/ 1782119 h 8402012"/>
              <a:gd name="connsiteX4685" fmla="*/ 13695273 w 21052572"/>
              <a:gd name="connsiteY4685" fmla="*/ 1778260 h 8402012"/>
              <a:gd name="connsiteX4686" fmla="*/ 13701260 w 21052572"/>
              <a:gd name="connsiteY4686" fmla="*/ 1785484 h 8402012"/>
              <a:gd name="connsiteX4687" fmla="*/ 13696271 w 21052572"/>
              <a:gd name="connsiteY4687" fmla="*/ 1804748 h 8402012"/>
              <a:gd name="connsiteX4688" fmla="*/ 13683298 w 21052572"/>
              <a:gd name="connsiteY4688" fmla="*/ 1785484 h 8402012"/>
              <a:gd name="connsiteX4689" fmla="*/ 13695273 w 21052572"/>
              <a:gd name="connsiteY4689" fmla="*/ 1778260 h 8402012"/>
              <a:gd name="connsiteX4690" fmla="*/ 15920690 w 21052572"/>
              <a:gd name="connsiteY4690" fmla="*/ 1758863 h 8402012"/>
              <a:gd name="connsiteX4691" fmla="*/ 15940034 w 21052572"/>
              <a:gd name="connsiteY4691" fmla="*/ 1784655 h 8402012"/>
              <a:gd name="connsiteX4692" fmla="*/ 15920690 w 21052572"/>
              <a:gd name="connsiteY4692" fmla="*/ 1758863 h 8402012"/>
              <a:gd name="connsiteX4693" fmla="*/ 17674160 w 21052572"/>
              <a:gd name="connsiteY4693" fmla="*/ 1758421 h 8402012"/>
              <a:gd name="connsiteX4694" fmla="*/ 17701460 w 21052572"/>
              <a:gd name="connsiteY4694" fmla="*/ 1785720 h 8402012"/>
              <a:gd name="connsiteX4695" fmla="*/ 17674160 w 21052572"/>
              <a:gd name="connsiteY4695" fmla="*/ 1758421 h 8402012"/>
              <a:gd name="connsiteX4696" fmla="*/ 18855804 w 21052572"/>
              <a:gd name="connsiteY4696" fmla="*/ 1757267 h 8402012"/>
              <a:gd name="connsiteX4697" fmla="*/ 18886480 w 21052572"/>
              <a:gd name="connsiteY4697" fmla="*/ 1768796 h 8402012"/>
              <a:gd name="connsiteX4698" fmla="*/ 18873840 w 21052572"/>
              <a:gd name="connsiteY4698" fmla="*/ 1781094 h 8402012"/>
              <a:gd name="connsiteX4699" fmla="*/ 18830656 w 21052572"/>
              <a:gd name="connsiteY4699" fmla="*/ 1768796 h 8402012"/>
              <a:gd name="connsiteX4700" fmla="*/ 18855804 w 21052572"/>
              <a:gd name="connsiteY4700" fmla="*/ 1757267 h 8402012"/>
              <a:gd name="connsiteX4701" fmla="*/ 13497861 w 21052572"/>
              <a:gd name="connsiteY4701" fmla="*/ 1747265 h 8402012"/>
              <a:gd name="connsiteX4702" fmla="*/ 13630100 w 21052572"/>
              <a:gd name="connsiteY4702" fmla="*/ 1786368 h 8402012"/>
              <a:gd name="connsiteX4703" fmla="*/ 13375221 w 21052572"/>
              <a:gd name="connsiteY4703" fmla="*/ 1818954 h 8402012"/>
              <a:gd name="connsiteX4704" fmla="*/ 13497861 w 21052572"/>
              <a:gd name="connsiteY4704" fmla="*/ 1747265 h 8402012"/>
              <a:gd name="connsiteX4705" fmla="*/ 18801700 w 21052572"/>
              <a:gd name="connsiteY4705" fmla="*/ 1728798 h 8402012"/>
              <a:gd name="connsiteX4706" fmla="*/ 18829620 w 21052572"/>
              <a:gd name="connsiteY4706" fmla="*/ 1741042 h 8402012"/>
              <a:gd name="connsiteX4707" fmla="*/ 18773780 w 21052572"/>
              <a:gd name="connsiteY4707" fmla="*/ 1741042 h 8402012"/>
              <a:gd name="connsiteX4708" fmla="*/ 18801700 w 21052572"/>
              <a:gd name="connsiteY4708" fmla="*/ 1728798 h 8402012"/>
              <a:gd name="connsiteX4709" fmla="*/ 14094163 w 21052572"/>
              <a:gd name="connsiteY4709" fmla="*/ 1728691 h 8402012"/>
              <a:gd name="connsiteX4710" fmla="*/ 14113540 w 21052572"/>
              <a:gd name="connsiteY4710" fmla="*/ 1785780 h 8402012"/>
              <a:gd name="connsiteX4711" fmla="*/ 13773355 w 21052572"/>
              <a:gd name="connsiteY4711" fmla="*/ 1785780 h 8402012"/>
              <a:gd name="connsiteX4712" fmla="*/ 13883162 w 21052572"/>
              <a:gd name="connsiteY4712" fmla="*/ 1741617 h 8402012"/>
              <a:gd name="connsiteX4713" fmla="*/ 14094163 w 21052572"/>
              <a:gd name="connsiteY4713" fmla="*/ 1728691 h 8402012"/>
              <a:gd name="connsiteX4714" fmla="*/ 13095574 w 21052572"/>
              <a:gd name="connsiteY4714" fmla="*/ 1726822 h 8402012"/>
              <a:gd name="connsiteX4715" fmla="*/ 13127683 w 21052572"/>
              <a:gd name="connsiteY4715" fmla="*/ 1757366 h 8402012"/>
              <a:gd name="connsiteX4716" fmla="*/ 13095574 w 21052572"/>
              <a:gd name="connsiteY4716" fmla="*/ 1726822 h 8402012"/>
              <a:gd name="connsiteX4717" fmla="*/ 17849532 w 21052572"/>
              <a:gd name="connsiteY4717" fmla="*/ 1725244 h 8402012"/>
              <a:gd name="connsiteX4718" fmla="*/ 17905372 w 21052572"/>
              <a:gd name="connsiteY4718" fmla="*/ 1737883 h 8402012"/>
              <a:gd name="connsiteX4719" fmla="*/ 17849532 w 21052572"/>
              <a:gd name="connsiteY4719" fmla="*/ 1755788 h 8402012"/>
              <a:gd name="connsiteX4720" fmla="*/ 17849532 w 21052572"/>
              <a:gd name="connsiteY4720" fmla="*/ 1725244 h 8402012"/>
              <a:gd name="connsiteX4721" fmla="*/ 12799195 w 21052572"/>
              <a:gd name="connsiteY4721" fmla="*/ 1725244 h 8402012"/>
              <a:gd name="connsiteX4722" fmla="*/ 13061326 w 21052572"/>
              <a:gd name="connsiteY4722" fmla="*/ 1749732 h 8402012"/>
              <a:gd name="connsiteX4723" fmla="*/ 12900838 w 21052572"/>
              <a:gd name="connsiteY4723" fmla="*/ 1794450 h 8402012"/>
              <a:gd name="connsiteX4724" fmla="*/ 12773517 w 21052572"/>
              <a:gd name="connsiteY4724" fmla="*/ 1794450 h 8402012"/>
              <a:gd name="connsiteX4725" fmla="*/ 12709322 w 21052572"/>
              <a:gd name="connsiteY4725" fmla="*/ 1839168 h 8402012"/>
              <a:gd name="connsiteX4726" fmla="*/ 12652616 w 21052572"/>
              <a:gd name="connsiteY4726" fmla="*/ 1864722 h 8402012"/>
              <a:gd name="connsiteX4727" fmla="*/ 12588421 w 21052572"/>
              <a:gd name="connsiteY4727" fmla="*/ 1807227 h 8402012"/>
              <a:gd name="connsiteX4728" fmla="*/ 12696483 w 21052572"/>
              <a:gd name="connsiteY4728" fmla="*/ 1749732 h 8402012"/>
              <a:gd name="connsiteX4729" fmla="*/ 12760678 w 21052572"/>
              <a:gd name="connsiteY4729" fmla="*/ 1738020 h 8402012"/>
              <a:gd name="connsiteX4730" fmla="*/ 12799195 w 21052572"/>
              <a:gd name="connsiteY4730" fmla="*/ 1725244 h 8402012"/>
              <a:gd name="connsiteX4731" fmla="*/ 13704364 w 21052572"/>
              <a:gd name="connsiteY4731" fmla="*/ 1725242 h 8402012"/>
              <a:gd name="connsiteX4732" fmla="*/ 13729642 w 21052572"/>
              <a:gd name="connsiteY4732" fmla="*/ 1755787 h 8402012"/>
              <a:gd name="connsiteX4733" fmla="*/ 13704364 w 21052572"/>
              <a:gd name="connsiteY4733" fmla="*/ 1781066 h 8402012"/>
              <a:gd name="connsiteX4734" fmla="*/ 13704364 w 21052572"/>
              <a:gd name="connsiteY4734" fmla="*/ 1725242 h 8402012"/>
              <a:gd name="connsiteX4735" fmla="*/ 19272752 w 21052572"/>
              <a:gd name="connsiteY4735" fmla="*/ 1696806 h 8402012"/>
              <a:gd name="connsiteX4736" fmla="*/ 19324212 w 21052572"/>
              <a:gd name="connsiteY4736" fmla="*/ 1715970 h 8402012"/>
              <a:gd name="connsiteX4737" fmla="*/ 19407832 w 21052572"/>
              <a:gd name="connsiteY4737" fmla="*/ 1797954 h 8402012"/>
              <a:gd name="connsiteX4738" fmla="*/ 19382104 w 21052572"/>
              <a:gd name="connsiteY4738" fmla="*/ 1842672 h 8402012"/>
              <a:gd name="connsiteX4739" fmla="*/ 19228796 w 21052572"/>
              <a:gd name="connsiteY4739" fmla="*/ 1741524 h 8402012"/>
              <a:gd name="connsiteX4740" fmla="*/ 19272752 w 21052572"/>
              <a:gd name="connsiteY4740" fmla="*/ 1696806 h 8402012"/>
              <a:gd name="connsiteX4741" fmla="*/ 13541106 w 21052572"/>
              <a:gd name="connsiteY4741" fmla="*/ 1696804 h 8402012"/>
              <a:gd name="connsiteX4742" fmla="*/ 13559068 w 21052572"/>
              <a:gd name="connsiteY4742" fmla="*/ 1728909 h 8402012"/>
              <a:gd name="connsiteX4743" fmla="*/ 13541106 w 21052572"/>
              <a:gd name="connsiteY4743" fmla="*/ 1696804 h 8402012"/>
              <a:gd name="connsiteX4744" fmla="*/ 13413135 w 21052572"/>
              <a:gd name="connsiteY4744" fmla="*/ 1696804 h 8402012"/>
              <a:gd name="connsiteX4745" fmla="*/ 13431097 w 21052572"/>
              <a:gd name="connsiteY4745" fmla="*/ 1728910 h 8402012"/>
              <a:gd name="connsiteX4746" fmla="*/ 13413135 w 21052572"/>
              <a:gd name="connsiteY4746" fmla="*/ 1696804 h 8402012"/>
              <a:gd name="connsiteX4747" fmla="*/ 18724572 w 21052572"/>
              <a:gd name="connsiteY4747" fmla="*/ 1696803 h 8402012"/>
              <a:gd name="connsiteX4748" fmla="*/ 18768008 w 21052572"/>
              <a:gd name="connsiteY4748" fmla="*/ 1709646 h 8402012"/>
              <a:gd name="connsiteX4749" fmla="*/ 18712164 w 21052572"/>
              <a:gd name="connsiteY4749" fmla="*/ 1709646 h 8402012"/>
              <a:gd name="connsiteX4750" fmla="*/ 18724572 w 21052572"/>
              <a:gd name="connsiteY4750" fmla="*/ 1696803 h 8402012"/>
              <a:gd name="connsiteX4751" fmla="*/ 17799912 w 21052572"/>
              <a:gd name="connsiteY4751" fmla="*/ 1693674 h 8402012"/>
              <a:gd name="connsiteX4752" fmla="*/ 17810560 w 21052572"/>
              <a:gd name="connsiteY4752" fmla="*/ 1694097 h 8402012"/>
              <a:gd name="connsiteX4753" fmla="*/ 17773696 w 21052572"/>
              <a:gd name="connsiteY4753" fmla="*/ 1727953 h 8402012"/>
              <a:gd name="connsiteX4754" fmla="*/ 17799912 w 21052572"/>
              <a:gd name="connsiteY4754" fmla="*/ 1693674 h 8402012"/>
              <a:gd name="connsiteX4755" fmla="*/ 14430369 w 21052572"/>
              <a:gd name="connsiteY4755" fmla="*/ 1677843 h 8402012"/>
              <a:gd name="connsiteX4756" fmla="*/ 14473803 w 21052572"/>
              <a:gd name="connsiteY4756" fmla="*/ 1728915 h 8402012"/>
              <a:gd name="connsiteX4757" fmla="*/ 14417959 w 21052572"/>
              <a:gd name="connsiteY4757" fmla="*/ 1728915 h 8402012"/>
              <a:gd name="connsiteX4758" fmla="*/ 14430369 w 21052572"/>
              <a:gd name="connsiteY4758" fmla="*/ 1677843 h 8402012"/>
              <a:gd name="connsiteX4759" fmla="*/ 19265620 w 21052572"/>
              <a:gd name="connsiteY4759" fmla="*/ 1677842 h 8402012"/>
              <a:gd name="connsiteX4760" fmla="*/ 19252496 w 21052572"/>
              <a:gd name="connsiteY4760" fmla="*/ 1695804 h 8402012"/>
              <a:gd name="connsiteX4761" fmla="*/ 19265620 w 21052572"/>
              <a:gd name="connsiteY4761" fmla="*/ 1677842 h 8402012"/>
              <a:gd name="connsiteX4762" fmla="*/ 14361488 w 21052572"/>
              <a:gd name="connsiteY4762" fmla="*/ 1671350 h 8402012"/>
              <a:gd name="connsiteX4763" fmla="*/ 14362330 w 21052572"/>
              <a:gd name="connsiteY4763" fmla="*/ 1695733 h 8402012"/>
              <a:gd name="connsiteX4764" fmla="*/ 14356343 w 21052572"/>
              <a:gd name="connsiteY4764" fmla="*/ 1676468 h 8402012"/>
              <a:gd name="connsiteX4765" fmla="*/ 14361488 w 21052572"/>
              <a:gd name="connsiteY4765" fmla="*/ 1671350 h 8402012"/>
              <a:gd name="connsiteX4766" fmla="*/ 18664768 w 21052572"/>
              <a:gd name="connsiteY4766" fmla="*/ 1663624 h 8402012"/>
              <a:gd name="connsiteX4767" fmla="*/ 18715840 w 21052572"/>
              <a:gd name="connsiteY4767" fmla="*/ 1676393 h 8402012"/>
              <a:gd name="connsiteX4768" fmla="*/ 18664768 w 21052572"/>
              <a:gd name="connsiteY4768" fmla="*/ 1663624 h 8402012"/>
              <a:gd name="connsiteX4769" fmla="*/ 18635276 w 21052572"/>
              <a:gd name="connsiteY4769" fmla="*/ 1630447 h 8402012"/>
              <a:gd name="connsiteX4770" fmla="*/ 18617368 w 21052572"/>
              <a:gd name="connsiteY4770" fmla="*/ 1662553 h 8402012"/>
              <a:gd name="connsiteX4771" fmla="*/ 18635276 w 21052572"/>
              <a:gd name="connsiteY4771" fmla="*/ 1630447 h 8402012"/>
              <a:gd name="connsiteX4772" fmla="*/ 17361340 w 21052572"/>
              <a:gd name="connsiteY4772" fmla="*/ 1630447 h 8402012"/>
              <a:gd name="connsiteX4773" fmla="*/ 17374468 w 21052572"/>
              <a:gd name="connsiteY4773" fmla="*/ 1662553 h 8402012"/>
              <a:gd name="connsiteX4774" fmla="*/ 17361340 w 21052572"/>
              <a:gd name="connsiteY4774" fmla="*/ 1630447 h 8402012"/>
              <a:gd name="connsiteX4775" fmla="*/ 14316122 w 21052572"/>
              <a:gd name="connsiteY4775" fmla="*/ 1598740 h 8402012"/>
              <a:gd name="connsiteX4776" fmla="*/ 14335467 w 21052572"/>
              <a:gd name="connsiteY4776" fmla="*/ 1630979 h 8402012"/>
              <a:gd name="connsiteX4777" fmla="*/ 14316122 w 21052572"/>
              <a:gd name="connsiteY4777" fmla="*/ 1598740 h 8402012"/>
              <a:gd name="connsiteX4778" fmla="*/ 13299383 w 21052572"/>
              <a:gd name="connsiteY4778" fmla="*/ 1597266 h 8402012"/>
              <a:gd name="connsiteX4779" fmla="*/ 13620611 w 21052572"/>
              <a:gd name="connsiteY4779" fmla="*/ 1630080 h 8402012"/>
              <a:gd name="connsiteX4780" fmla="*/ 13466980 w 21052572"/>
              <a:gd name="connsiteY4780" fmla="*/ 1662894 h 8402012"/>
              <a:gd name="connsiteX4781" fmla="*/ 13363843 w 21052572"/>
              <a:gd name="connsiteY4781" fmla="*/ 1662894 h 8402012"/>
              <a:gd name="connsiteX4782" fmla="*/ 13299383 w 21052572"/>
              <a:gd name="connsiteY4782" fmla="*/ 1662894 h 8402012"/>
              <a:gd name="connsiteX4783" fmla="*/ 13299383 w 21052572"/>
              <a:gd name="connsiteY4783" fmla="*/ 1597266 h 8402012"/>
              <a:gd name="connsiteX4784" fmla="*/ 17529708 w 21052572"/>
              <a:gd name="connsiteY4784" fmla="*/ 1596145 h 8402012"/>
              <a:gd name="connsiteX4785" fmla="*/ 17579796 w 21052572"/>
              <a:gd name="connsiteY4785" fmla="*/ 1612270 h 8402012"/>
              <a:gd name="connsiteX4786" fmla="*/ 17701520 w 21052572"/>
              <a:gd name="connsiteY4786" fmla="*/ 1676770 h 8402012"/>
              <a:gd name="connsiteX4787" fmla="*/ 17489312 w 21052572"/>
              <a:gd name="connsiteY4787" fmla="*/ 1618720 h 8402012"/>
              <a:gd name="connsiteX4788" fmla="*/ 17529708 w 21052572"/>
              <a:gd name="connsiteY4788" fmla="*/ 1596145 h 8402012"/>
              <a:gd name="connsiteX4789" fmla="*/ 16853976 w 21052572"/>
              <a:gd name="connsiteY4789" fmla="*/ 1593818 h 8402012"/>
              <a:gd name="connsiteX4790" fmla="*/ 16886260 w 21052572"/>
              <a:gd name="connsiteY4790" fmla="*/ 1631886 h 8402012"/>
              <a:gd name="connsiteX4791" fmla="*/ 16806792 w 21052572"/>
              <a:gd name="connsiteY4791" fmla="*/ 1599488 h 8402012"/>
              <a:gd name="connsiteX4792" fmla="*/ 16853976 w 21052572"/>
              <a:gd name="connsiteY4792" fmla="*/ 1593818 h 8402012"/>
              <a:gd name="connsiteX4793" fmla="*/ 9923617 w 21052572"/>
              <a:gd name="connsiteY4793" fmla="*/ 1577913 h 8402012"/>
              <a:gd name="connsiteX4794" fmla="*/ 9885021 w 21052572"/>
              <a:gd name="connsiteY4794" fmla="*/ 1598740 h 8402012"/>
              <a:gd name="connsiteX4795" fmla="*/ 9826986 w 21052572"/>
              <a:gd name="connsiteY4795" fmla="*/ 1630979 h 8402012"/>
              <a:gd name="connsiteX4796" fmla="*/ 9904367 w 21052572"/>
              <a:gd name="connsiteY4796" fmla="*/ 1618084 h 8402012"/>
              <a:gd name="connsiteX4797" fmla="*/ 9943057 w 21052572"/>
              <a:gd name="connsiteY4797" fmla="*/ 1598740 h 8402012"/>
              <a:gd name="connsiteX4798" fmla="*/ 9935803 w 21052572"/>
              <a:gd name="connsiteY4798" fmla="*/ 1578791 h 8402012"/>
              <a:gd name="connsiteX4799" fmla="*/ 9923617 w 21052572"/>
              <a:gd name="connsiteY4799" fmla="*/ 1577913 h 8402012"/>
              <a:gd name="connsiteX4800" fmla="*/ 17451392 w 21052572"/>
              <a:gd name="connsiteY4800" fmla="*/ 1573569 h 8402012"/>
              <a:gd name="connsiteX4801" fmla="*/ 17488284 w 21052572"/>
              <a:gd name="connsiteY4801" fmla="*/ 1587219 h 8402012"/>
              <a:gd name="connsiteX4802" fmla="*/ 17482136 w 21052572"/>
              <a:gd name="connsiteY4802" fmla="*/ 1600868 h 8402012"/>
              <a:gd name="connsiteX4803" fmla="*/ 17451392 w 21052572"/>
              <a:gd name="connsiteY4803" fmla="*/ 1573569 h 8402012"/>
              <a:gd name="connsiteX4804" fmla="*/ 13185628 w 21052572"/>
              <a:gd name="connsiteY4804" fmla="*/ 1573569 h 8402012"/>
              <a:gd name="connsiteX4805" fmla="*/ 13203590 w 21052572"/>
              <a:gd name="connsiteY4805" fmla="*/ 1600868 h 8402012"/>
              <a:gd name="connsiteX4806" fmla="*/ 13185628 w 21052572"/>
              <a:gd name="connsiteY4806" fmla="*/ 1573569 h 8402012"/>
              <a:gd name="connsiteX4807" fmla="*/ 13113024 w 21052572"/>
              <a:gd name="connsiteY4807" fmla="*/ 1542860 h 8402012"/>
              <a:gd name="connsiteX4808" fmla="*/ 13151469 w 21052572"/>
              <a:gd name="connsiteY4808" fmla="*/ 1575445 h 8402012"/>
              <a:gd name="connsiteX4809" fmla="*/ 13113024 w 21052572"/>
              <a:gd name="connsiteY4809" fmla="*/ 1542860 h 8402012"/>
              <a:gd name="connsiteX4810" fmla="*/ 14842739 w 21052572"/>
              <a:gd name="connsiteY4810" fmla="*/ 1540708 h 8402012"/>
              <a:gd name="connsiteX4811" fmla="*/ 14842739 w 21052572"/>
              <a:gd name="connsiteY4811" fmla="*/ 1572949 h 8402012"/>
              <a:gd name="connsiteX4812" fmla="*/ 14842739 w 21052572"/>
              <a:gd name="connsiteY4812" fmla="*/ 1540708 h 8402012"/>
              <a:gd name="connsiteX4813" fmla="*/ 10012914 w 21052572"/>
              <a:gd name="connsiteY4813" fmla="*/ 1540708 h 8402012"/>
              <a:gd name="connsiteX4814" fmla="*/ 10032259 w 21052572"/>
              <a:gd name="connsiteY4814" fmla="*/ 1572949 h 8402012"/>
              <a:gd name="connsiteX4815" fmla="*/ 10012914 w 21052572"/>
              <a:gd name="connsiteY4815" fmla="*/ 1540708 h 8402012"/>
              <a:gd name="connsiteX4816" fmla="*/ 18977592 w 21052572"/>
              <a:gd name="connsiteY4816" fmla="*/ 1540388 h 8402012"/>
              <a:gd name="connsiteX4817" fmla="*/ 19057060 w 21052572"/>
              <a:gd name="connsiteY4817" fmla="*/ 1540388 h 8402012"/>
              <a:gd name="connsiteX4818" fmla="*/ 19037192 w 21052572"/>
              <a:gd name="connsiteY4818" fmla="*/ 1596231 h 8402012"/>
              <a:gd name="connsiteX4819" fmla="*/ 18977592 w 21052572"/>
              <a:gd name="connsiteY4819" fmla="*/ 1540388 h 8402012"/>
              <a:gd name="connsiteX4820" fmla="*/ 16678428 w 21052572"/>
              <a:gd name="connsiteY4820" fmla="*/ 1521110 h 8402012"/>
              <a:gd name="connsiteX4821" fmla="*/ 16711168 w 21052572"/>
              <a:gd name="connsiteY4821" fmla="*/ 1551811 h 8402012"/>
              <a:gd name="connsiteX4822" fmla="*/ 16786768 w 21052572"/>
              <a:gd name="connsiteY4822" fmla="*/ 1571200 h 8402012"/>
              <a:gd name="connsiteX4823" fmla="*/ 16743110 w 21052572"/>
              <a:gd name="connsiteY4823" fmla="*/ 1616443 h 8402012"/>
              <a:gd name="connsiteX4824" fmla="*/ 16640896 w 21052572"/>
              <a:gd name="connsiteY4824" fmla="*/ 1551811 h 8402012"/>
              <a:gd name="connsiteX4825" fmla="*/ 16678428 w 21052572"/>
              <a:gd name="connsiteY4825" fmla="*/ 1521110 h 8402012"/>
              <a:gd name="connsiteX4826" fmla="*/ 12450967 w 21052572"/>
              <a:gd name="connsiteY4826" fmla="*/ 1507211 h 8402012"/>
              <a:gd name="connsiteX4827" fmla="*/ 12468929 w 21052572"/>
              <a:gd name="connsiteY4827" fmla="*/ 1539281 h 8402012"/>
              <a:gd name="connsiteX4828" fmla="*/ 12450967 w 21052572"/>
              <a:gd name="connsiteY4828" fmla="*/ 1507211 h 8402012"/>
              <a:gd name="connsiteX4829" fmla="*/ 14462017 w 21052572"/>
              <a:gd name="connsiteY4829" fmla="*/ 1506186 h 8402012"/>
              <a:gd name="connsiteX4830" fmla="*/ 14425745 w 21052572"/>
              <a:gd name="connsiteY4830" fmla="*/ 1509543 h 8402012"/>
              <a:gd name="connsiteX4831" fmla="*/ 14483780 w 21052572"/>
              <a:gd name="connsiteY4831" fmla="*/ 1540708 h 8402012"/>
              <a:gd name="connsiteX4832" fmla="*/ 14462017 w 21052572"/>
              <a:gd name="connsiteY4832" fmla="*/ 1506186 h 8402012"/>
              <a:gd name="connsiteX4833" fmla="*/ 16585860 w 21052572"/>
              <a:gd name="connsiteY4833" fmla="*/ 1504277 h 8402012"/>
              <a:gd name="connsiteX4834" fmla="*/ 16620882 w 21052572"/>
              <a:gd name="connsiteY4834" fmla="*/ 1507643 h 8402012"/>
              <a:gd name="connsiteX4835" fmla="*/ 16565058 w 21052572"/>
              <a:gd name="connsiteY4835" fmla="*/ 1538881 h 8402012"/>
              <a:gd name="connsiteX4836" fmla="*/ 16585860 w 21052572"/>
              <a:gd name="connsiteY4836" fmla="*/ 1504277 h 8402012"/>
              <a:gd name="connsiteX4837" fmla="*/ 12443410 w 21052572"/>
              <a:gd name="connsiteY4837" fmla="*/ 1503902 h 8402012"/>
              <a:gd name="connsiteX4838" fmla="*/ 12334325 w 21052572"/>
              <a:gd name="connsiteY4838" fmla="*/ 1522439 h 8402012"/>
              <a:gd name="connsiteX4839" fmla="*/ 12353670 w 21052572"/>
              <a:gd name="connsiteY4839" fmla="*/ 1553604 h 8402012"/>
              <a:gd name="connsiteX4840" fmla="*/ 12289187 w 21052572"/>
              <a:gd name="connsiteY4840" fmla="*/ 1592292 h 8402012"/>
              <a:gd name="connsiteX4841" fmla="*/ 12321428 w 21052572"/>
              <a:gd name="connsiteY4841" fmla="*/ 1643876 h 8402012"/>
              <a:gd name="connsiteX4842" fmla="*/ 12385912 w 21052572"/>
              <a:gd name="connsiteY4842" fmla="*/ 1663219 h 8402012"/>
              <a:gd name="connsiteX4843" fmla="*/ 12475114 w 21052572"/>
              <a:gd name="connsiteY4843" fmla="*/ 1676115 h 8402012"/>
              <a:gd name="connsiteX4844" fmla="*/ 12558943 w 21052572"/>
              <a:gd name="connsiteY4844" fmla="*/ 1598740 h 8402012"/>
              <a:gd name="connsiteX4845" fmla="*/ 12449321 w 21052572"/>
              <a:gd name="connsiteY4845" fmla="*/ 1598740 h 8402012"/>
              <a:gd name="connsiteX4846" fmla="*/ 12552495 w 21052572"/>
              <a:gd name="connsiteY4846" fmla="*/ 1509543 h 8402012"/>
              <a:gd name="connsiteX4847" fmla="*/ 12443410 w 21052572"/>
              <a:gd name="connsiteY4847" fmla="*/ 1503902 h 8402012"/>
              <a:gd name="connsiteX4848" fmla="*/ 14306988 w 21052572"/>
              <a:gd name="connsiteY4848" fmla="*/ 1503096 h 8402012"/>
              <a:gd name="connsiteX4849" fmla="*/ 14201127 w 21052572"/>
              <a:gd name="connsiteY4849" fmla="*/ 1522439 h 8402012"/>
              <a:gd name="connsiteX4850" fmla="*/ 14310749 w 21052572"/>
              <a:gd name="connsiteY4850" fmla="*/ 1566500 h 8402012"/>
              <a:gd name="connsiteX4851" fmla="*/ 14412848 w 21052572"/>
              <a:gd name="connsiteY4851" fmla="*/ 1522439 h 8402012"/>
              <a:gd name="connsiteX4852" fmla="*/ 14306988 w 21052572"/>
              <a:gd name="connsiteY4852" fmla="*/ 1503096 h 8402012"/>
              <a:gd name="connsiteX4853" fmla="*/ 14147122 w 21052572"/>
              <a:gd name="connsiteY4853" fmla="*/ 1501350 h 8402012"/>
              <a:gd name="connsiteX4854" fmla="*/ 14091504 w 21052572"/>
              <a:gd name="connsiteY4854" fmla="*/ 1509543 h 8402012"/>
              <a:gd name="connsiteX4855" fmla="*/ 14188230 w 21052572"/>
              <a:gd name="connsiteY4855" fmla="*/ 1540708 h 8402012"/>
              <a:gd name="connsiteX4856" fmla="*/ 14147122 w 21052572"/>
              <a:gd name="connsiteY4856" fmla="*/ 1501350 h 8402012"/>
              <a:gd name="connsiteX4857" fmla="*/ 13906114 w 21052572"/>
              <a:gd name="connsiteY4857" fmla="*/ 1492618 h 8402012"/>
              <a:gd name="connsiteX4858" fmla="*/ 13874409 w 21052572"/>
              <a:gd name="connsiteY4858" fmla="*/ 1509543 h 8402012"/>
              <a:gd name="connsiteX4859" fmla="*/ 13937818 w 21052572"/>
              <a:gd name="connsiteY4859" fmla="*/ 1509543 h 8402012"/>
              <a:gd name="connsiteX4860" fmla="*/ 13906114 w 21052572"/>
              <a:gd name="connsiteY4860" fmla="*/ 1492618 h 8402012"/>
              <a:gd name="connsiteX4861" fmla="*/ 14521395 w 21052572"/>
              <a:gd name="connsiteY4861" fmla="*/ 1483753 h 8402012"/>
              <a:gd name="connsiteX4862" fmla="*/ 14502050 w 21052572"/>
              <a:gd name="connsiteY4862" fmla="*/ 1540708 h 8402012"/>
              <a:gd name="connsiteX4863" fmla="*/ 14656811 w 21052572"/>
              <a:gd name="connsiteY4863" fmla="*/ 1540708 h 8402012"/>
              <a:gd name="connsiteX4864" fmla="*/ 14721295 w 21052572"/>
              <a:gd name="connsiteY4864" fmla="*/ 1515992 h 8402012"/>
              <a:gd name="connsiteX4865" fmla="*/ 14521395 w 21052572"/>
              <a:gd name="connsiteY4865" fmla="*/ 1483753 h 8402012"/>
              <a:gd name="connsiteX4866" fmla="*/ 13260395 w 21052572"/>
              <a:gd name="connsiteY4866" fmla="*/ 1478775 h 8402012"/>
              <a:gd name="connsiteX4867" fmla="*/ 13241173 w 21052572"/>
              <a:gd name="connsiteY4867" fmla="*/ 1562411 h 8402012"/>
              <a:gd name="connsiteX4868" fmla="*/ 13189913 w 21052572"/>
              <a:gd name="connsiteY4868" fmla="*/ 1542860 h 8402012"/>
              <a:gd name="connsiteX4869" fmla="*/ 13151469 w 21052572"/>
              <a:gd name="connsiteY4869" fmla="*/ 1601514 h 8402012"/>
              <a:gd name="connsiteX4870" fmla="*/ 13137853 w 21052572"/>
              <a:gd name="connsiteY4870" fmla="*/ 1622694 h 8402012"/>
              <a:gd name="connsiteX4871" fmla="*/ 13131159 w 21052572"/>
              <a:gd name="connsiteY4871" fmla="*/ 1624684 h 8402012"/>
              <a:gd name="connsiteX4872" fmla="*/ 13137235 w 21052572"/>
              <a:gd name="connsiteY4872" fmla="*/ 1629878 h 8402012"/>
              <a:gd name="connsiteX4873" fmla="*/ 13123763 w 21052572"/>
              <a:gd name="connsiteY4873" fmla="*/ 1636596 h 8402012"/>
              <a:gd name="connsiteX4874" fmla="*/ 13121080 w 21052572"/>
              <a:gd name="connsiteY4874" fmla="*/ 1632582 h 8402012"/>
              <a:gd name="connsiteX4875" fmla="*/ 13119432 w 21052572"/>
              <a:gd name="connsiteY4875" fmla="*/ 1634099 h 8402012"/>
              <a:gd name="connsiteX4876" fmla="*/ 13125839 w 21052572"/>
              <a:gd name="connsiteY4876" fmla="*/ 1647133 h 8402012"/>
              <a:gd name="connsiteX4877" fmla="*/ 13011573 w 21052572"/>
              <a:gd name="connsiteY4877" fmla="*/ 1679719 h 8402012"/>
              <a:gd name="connsiteX4878" fmla="*/ 12960314 w 21052572"/>
              <a:gd name="connsiteY4878" fmla="*/ 1640616 h 8402012"/>
              <a:gd name="connsiteX4879" fmla="*/ 13082055 w 21052572"/>
              <a:gd name="connsiteY4879" fmla="*/ 1601514 h 8402012"/>
              <a:gd name="connsiteX4880" fmla="*/ 12921869 w 21052572"/>
              <a:gd name="connsiteY4880" fmla="*/ 1575445 h 8402012"/>
              <a:gd name="connsiteX4881" fmla="*/ 12941092 w 21052572"/>
              <a:gd name="connsiteY4881" fmla="*/ 1511361 h 8402012"/>
              <a:gd name="connsiteX4882" fmla="*/ 13050018 w 21052572"/>
              <a:gd name="connsiteY4882" fmla="*/ 1498326 h 8402012"/>
              <a:gd name="connsiteX4883" fmla="*/ 13260395 w 21052572"/>
              <a:gd name="connsiteY4883" fmla="*/ 1478775 h 8402012"/>
              <a:gd name="connsiteX4884" fmla="*/ 18304544 w 21052572"/>
              <a:gd name="connsiteY4884" fmla="*/ 1478773 h 8402012"/>
              <a:gd name="connsiteX4885" fmla="*/ 18322508 w 21052572"/>
              <a:gd name="connsiteY4885" fmla="*/ 1510879 h 8402012"/>
              <a:gd name="connsiteX4886" fmla="*/ 18304544 w 21052572"/>
              <a:gd name="connsiteY4886" fmla="*/ 1478773 h 8402012"/>
              <a:gd name="connsiteX4887" fmla="*/ 13957163 w 21052572"/>
              <a:gd name="connsiteY4887" fmla="*/ 1477304 h 8402012"/>
              <a:gd name="connsiteX4888" fmla="*/ 13957163 w 21052572"/>
              <a:gd name="connsiteY4888" fmla="*/ 1540708 h 8402012"/>
              <a:gd name="connsiteX4889" fmla="*/ 14002302 w 21052572"/>
              <a:gd name="connsiteY4889" fmla="*/ 1540708 h 8402012"/>
              <a:gd name="connsiteX4890" fmla="*/ 14073234 w 21052572"/>
              <a:gd name="connsiteY4890" fmla="*/ 1540708 h 8402012"/>
              <a:gd name="connsiteX4891" fmla="*/ 13957163 w 21052572"/>
              <a:gd name="connsiteY4891" fmla="*/ 1477304 h 8402012"/>
              <a:gd name="connsiteX4892" fmla="*/ 18830660 w 21052572"/>
              <a:gd name="connsiteY4892" fmla="*/ 1445595 h 8402012"/>
              <a:gd name="connsiteX4893" fmla="*/ 18957564 w 21052572"/>
              <a:gd name="connsiteY4893" fmla="*/ 1509164 h 8402012"/>
              <a:gd name="connsiteX4894" fmla="*/ 18830660 w 21052572"/>
              <a:gd name="connsiteY4894" fmla="*/ 1445595 h 8402012"/>
              <a:gd name="connsiteX4895" fmla="*/ 18247672 w 21052572"/>
              <a:gd name="connsiteY4895" fmla="*/ 1445595 h 8402012"/>
              <a:gd name="connsiteX4896" fmla="*/ 18265632 w 21052572"/>
              <a:gd name="connsiteY4896" fmla="*/ 1477703 h 8402012"/>
              <a:gd name="connsiteX4897" fmla="*/ 18247672 w 21052572"/>
              <a:gd name="connsiteY4897" fmla="*/ 1445595 h 8402012"/>
              <a:gd name="connsiteX4898" fmla="*/ 16584018 w 21052572"/>
              <a:gd name="connsiteY4898" fmla="*/ 1445595 h 8402012"/>
              <a:gd name="connsiteX4899" fmla="*/ 16601982 w 21052572"/>
              <a:gd name="connsiteY4899" fmla="*/ 1477704 h 8402012"/>
              <a:gd name="connsiteX4900" fmla="*/ 16584018 w 21052572"/>
              <a:gd name="connsiteY4900" fmla="*/ 1445595 h 8402012"/>
              <a:gd name="connsiteX4901" fmla="*/ 9737784 w 21052572"/>
              <a:gd name="connsiteY4901" fmla="*/ 1406377 h 8402012"/>
              <a:gd name="connsiteX4902" fmla="*/ 9621713 w 21052572"/>
              <a:gd name="connsiteY4902" fmla="*/ 1503096 h 8402012"/>
              <a:gd name="connsiteX4903" fmla="*/ 9500269 w 21052572"/>
              <a:gd name="connsiteY4903" fmla="*/ 1527813 h 8402012"/>
              <a:gd name="connsiteX4904" fmla="*/ 9435785 w 21052572"/>
              <a:gd name="connsiteY4904" fmla="*/ 1579396 h 8402012"/>
              <a:gd name="connsiteX4905" fmla="*/ 9371302 w 21052572"/>
              <a:gd name="connsiteY4905" fmla="*/ 1598740 h 8402012"/>
              <a:gd name="connsiteX4906" fmla="*/ 9282099 w 21052572"/>
              <a:gd name="connsiteY4906" fmla="*/ 1643876 h 8402012"/>
              <a:gd name="connsiteX4907" fmla="*/ 9333686 w 21052572"/>
              <a:gd name="connsiteY4907" fmla="*/ 1669667 h 8402012"/>
              <a:gd name="connsiteX4908" fmla="*/ 9378825 w 21052572"/>
              <a:gd name="connsiteY4908" fmla="*/ 1637427 h 8402012"/>
              <a:gd name="connsiteX4909" fmla="*/ 9435785 w 21052572"/>
              <a:gd name="connsiteY4909" fmla="*/ 1618084 h 8402012"/>
              <a:gd name="connsiteX4910" fmla="*/ 9737784 w 21052572"/>
              <a:gd name="connsiteY4910" fmla="*/ 1483753 h 8402012"/>
              <a:gd name="connsiteX4911" fmla="*/ 9737784 w 21052572"/>
              <a:gd name="connsiteY4911" fmla="*/ 1406377 h 8402012"/>
              <a:gd name="connsiteX4912" fmla="*/ 16351776 w 21052572"/>
              <a:gd name="connsiteY4912" fmla="*/ 1388716 h 8402012"/>
              <a:gd name="connsiteX4913" fmla="*/ 16374484 w 21052572"/>
              <a:gd name="connsiteY4913" fmla="*/ 1416016 h 8402012"/>
              <a:gd name="connsiteX4914" fmla="*/ 16351776 w 21052572"/>
              <a:gd name="connsiteY4914" fmla="*/ 1388716 h 8402012"/>
              <a:gd name="connsiteX4915" fmla="*/ 9904367 w 21052572"/>
              <a:gd name="connsiteY4915" fmla="*/ 1387034 h 8402012"/>
              <a:gd name="connsiteX4916" fmla="*/ 9807641 w 21052572"/>
              <a:gd name="connsiteY4916" fmla="*/ 1406377 h 8402012"/>
              <a:gd name="connsiteX4917" fmla="*/ 9878573 w 21052572"/>
              <a:gd name="connsiteY4917" fmla="*/ 1445064 h 8402012"/>
              <a:gd name="connsiteX4918" fmla="*/ 9904367 w 21052572"/>
              <a:gd name="connsiteY4918" fmla="*/ 1387034 h 8402012"/>
              <a:gd name="connsiteX4919" fmla="*/ 16242756 w 21052572"/>
              <a:gd name="connsiteY4919" fmla="*/ 1355540 h 8402012"/>
              <a:gd name="connsiteX4920" fmla="*/ 16260718 w 21052572"/>
              <a:gd name="connsiteY4920" fmla="*/ 1387645 h 8402012"/>
              <a:gd name="connsiteX4921" fmla="*/ 16242756 w 21052572"/>
              <a:gd name="connsiteY4921" fmla="*/ 1355540 h 8402012"/>
              <a:gd name="connsiteX4922" fmla="*/ 16000036 w 21052572"/>
              <a:gd name="connsiteY4922" fmla="*/ 1355540 h 8402012"/>
              <a:gd name="connsiteX4923" fmla="*/ 15982074 w 21052572"/>
              <a:gd name="connsiteY4923" fmla="*/ 1387646 h 8402012"/>
              <a:gd name="connsiteX4924" fmla="*/ 16000036 w 21052572"/>
              <a:gd name="connsiteY4924" fmla="*/ 1355540 h 8402012"/>
              <a:gd name="connsiteX4925" fmla="*/ 17261808 w 21052572"/>
              <a:gd name="connsiteY4925" fmla="*/ 1355537 h 8402012"/>
              <a:gd name="connsiteX4926" fmla="*/ 17341276 w 21052572"/>
              <a:gd name="connsiteY4926" fmla="*/ 1398971 h 8402012"/>
              <a:gd name="connsiteX4927" fmla="*/ 17261808 w 21052572"/>
              <a:gd name="connsiteY4927" fmla="*/ 1355537 h 8402012"/>
              <a:gd name="connsiteX4928" fmla="*/ 18042940 w 21052572"/>
              <a:gd name="connsiteY4928" fmla="*/ 1347424 h 8402012"/>
              <a:gd name="connsiteX4929" fmla="*/ 18132828 w 21052572"/>
              <a:gd name="connsiteY4929" fmla="*/ 1386083 h 8402012"/>
              <a:gd name="connsiteX4930" fmla="*/ 18132828 w 21052572"/>
              <a:gd name="connsiteY4930" fmla="*/ 1411362 h 8402012"/>
              <a:gd name="connsiteX4931" fmla="*/ 18015420 w 21052572"/>
              <a:gd name="connsiteY4931" fmla="*/ 1367124 h 8402012"/>
              <a:gd name="connsiteX4932" fmla="*/ 18042940 w 21052572"/>
              <a:gd name="connsiteY4932" fmla="*/ 1347424 h 8402012"/>
              <a:gd name="connsiteX4933" fmla="*/ 17167012 w 21052572"/>
              <a:gd name="connsiteY4933" fmla="*/ 1332460 h 8402012"/>
              <a:gd name="connsiteX4934" fmla="*/ 17241792 w 21052572"/>
              <a:gd name="connsiteY4934" fmla="*/ 1383919 h 8402012"/>
              <a:gd name="connsiteX4935" fmla="*/ 17167012 w 21052572"/>
              <a:gd name="connsiteY4935" fmla="*/ 1332460 h 8402012"/>
              <a:gd name="connsiteX4936" fmla="*/ 17076956 w 21052572"/>
              <a:gd name="connsiteY4936" fmla="*/ 1322361 h 8402012"/>
              <a:gd name="connsiteX4937" fmla="*/ 17090084 w 21052572"/>
              <a:gd name="connsiteY4937" fmla="*/ 1354469 h 8402012"/>
              <a:gd name="connsiteX4938" fmla="*/ 17076956 w 21052572"/>
              <a:gd name="connsiteY4938" fmla="*/ 1322361 h 8402012"/>
              <a:gd name="connsiteX4939" fmla="*/ 17508272 w 21052572"/>
              <a:gd name="connsiteY4939" fmla="*/ 1322360 h 8402012"/>
              <a:gd name="connsiteX4940" fmla="*/ 17526232 w 21052572"/>
              <a:gd name="connsiteY4940" fmla="*/ 1354469 h 8402012"/>
              <a:gd name="connsiteX4941" fmla="*/ 17508272 w 21052572"/>
              <a:gd name="connsiteY4941" fmla="*/ 1322360 h 8402012"/>
              <a:gd name="connsiteX4942" fmla="*/ 17982244 w 21052572"/>
              <a:gd name="connsiteY4942" fmla="*/ 1322357 h 8402012"/>
              <a:gd name="connsiteX4943" fmla="*/ 18014316 w 21052572"/>
              <a:gd name="connsiteY4943" fmla="*/ 1340803 h 8402012"/>
              <a:gd name="connsiteX4944" fmla="*/ 17982244 w 21052572"/>
              <a:gd name="connsiteY4944" fmla="*/ 1322357 h 8402012"/>
              <a:gd name="connsiteX4945" fmla="*/ 14316122 w 21052572"/>
              <a:gd name="connsiteY4945" fmla="*/ 1297837 h 8402012"/>
              <a:gd name="connsiteX4946" fmla="*/ 14354813 w 21052572"/>
              <a:gd name="connsiteY4946" fmla="*/ 1322555 h 8402012"/>
              <a:gd name="connsiteX4947" fmla="*/ 14316122 w 21052572"/>
              <a:gd name="connsiteY4947" fmla="*/ 1297837 h 8402012"/>
              <a:gd name="connsiteX4948" fmla="*/ 17148052 w 21052572"/>
              <a:gd name="connsiteY4948" fmla="*/ 1265483 h 8402012"/>
              <a:gd name="connsiteX4949" fmla="*/ 17184944 w 21052572"/>
              <a:gd name="connsiteY4949" fmla="*/ 1265483 h 8402012"/>
              <a:gd name="connsiteX4950" fmla="*/ 17184944 w 21052572"/>
              <a:gd name="connsiteY4950" fmla="*/ 1297591 h 8402012"/>
              <a:gd name="connsiteX4951" fmla="*/ 17148052 w 21052572"/>
              <a:gd name="connsiteY4951" fmla="*/ 1297591 h 8402012"/>
              <a:gd name="connsiteX4952" fmla="*/ 17148052 w 21052572"/>
              <a:gd name="connsiteY4952" fmla="*/ 1265483 h 8402012"/>
              <a:gd name="connsiteX4953" fmla="*/ 16166922 w 21052572"/>
              <a:gd name="connsiteY4953" fmla="*/ 1265483 h 8402012"/>
              <a:gd name="connsiteX4954" fmla="*/ 16184884 w 21052572"/>
              <a:gd name="connsiteY4954" fmla="*/ 1297591 h 8402012"/>
              <a:gd name="connsiteX4955" fmla="*/ 16166922 w 21052572"/>
              <a:gd name="connsiteY4955" fmla="*/ 1265483 h 8402012"/>
              <a:gd name="connsiteX4956" fmla="*/ 16000036 w 21052572"/>
              <a:gd name="connsiteY4956" fmla="*/ 1265483 h 8402012"/>
              <a:gd name="connsiteX4957" fmla="*/ 15982074 w 21052572"/>
              <a:gd name="connsiteY4957" fmla="*/ 1297592 h 8402012"/>
              <a:gd name="connsiteX4958" fmla="*/ 16000036 w 21052572"/>
              <a:gd name="connsiteY4958" fmla="*/ 1265483 h 8402012"/>
              <a:gd name="connsiteX4959" fmla="*/ 15944156 w 21052572"/>
              <a:gd name="connsiteY4959" fmla="*/ 1265483 h 8402012"/>
              <a:gd name="connsiteX4960" fmla="*/ 15962062 w 21052572"/>
              <a:gd name="connsiteY4960" fmla="*/ 1297592 h 8402012"/>
              <a:gd name="connsiteX4961" fmla="*/ 15944156 w 21052572"/>
              <a:gd name="connsiteY4961" fmla="*/ 1265483 h 8402012"/>
              <a:gd name="connsiteX4962" fmla="*/ 15773526 w 21052572"/>
              <a:gd name="connsiteY4962" fmla="*/ 1246523 h 8402012"/>
              <a:gd name="connsiteX4963" fmla="*/ 15924108 w 21052572"/>
              <a:gd name="connsiteY4963" fmla="*/ 1278921 h 8402012"/>
              <a:gd name="connsiteX4964" fmla="*/ 15858638 w 21052572"/>
              <a:gd name="connsiteY4964" fmla="*/ 1317799 h 8402012"/>
              <a:gd name="connsiteX4965" fmla="*/ 15806262 w 21052572"/>
              <a:gd name="connsiteY4965" fmla="*/ 1311320 h 8402012"/>
              <a:gd name="connsiteX4966" fmla="*/ 15825902 w 21052572"/>
              <a:gd name="connsiteY4966" fmla="*/ 1278921 h 8402012"/>
              <a:gd name="connsiteX4967" fmla="*/ 15773526 w 21052572"/>
              <a:gd name="connsiteY4967" fmla="*/ 1246523 h 8402012"/>
              <a:gd name="connsiteX4968" fmla="*/ 17810560 w 21052572"/>
              <a:gd name="connsiteY4968" fmla="*/ 1200999 h 8402012"/>
              <a:gd name="connsiteX4969" fmla="*/ 17773696 w 21052572"/>
              <a:gd name="connsiteY4969" fmla="*/ 1234067 h 8402012"/>
              <a:gd name="connsiteX4970" fmla="*/ 17810560 w 21052572"/>
              <a:gd name="connsiteY4970" fmla="*/ 1200999 h 8402012"/>
              <a:gd name="connsiteX4971" fmla="*/ 16824752 w 21052572"/>
              <a:gd name="connsiteY4971" fmla="*/ 1199127 h 8402012"/>
              <a:gd name="connsiteX4972" fmla="*/ 16806788 w 21052572"/>
              <a:gd name="connsiteY4972" fmla="*/ 1231236 h 8402012"/>
              <a:gd name="connsiteX4973" fmla="*/ 16824752 w 21052572"/>
              <a:gd name="connsiteY4973" fmla="*/ 1199127 h 8402012"/>
              <a:gd name="connsiteX4974" fmla="*/ 15678730 w 21052572"/>
              <a:gd name="connsiteY4974" fmla="*/ 1199127 h 8402012"/>
              <a:gd name="connsiteX4975" fmla="*/ 15696694 w 21052572"/>
              <a:gd name="connsiteY4975" fmla="*/ 1231236 h 8402012"/>
              <a:gd name="connsiteX4976" fmla="*/ 15678730 w 21052572"/>
              <a:gd name="connsiteY4976" fmla="*/ 1199127 h 8402012"/>
              <a:gd name="connsiteX4977" fmla="*/ 15526532 w 21052572"/>
              <a:gd name="connsiteY4977" fmla="*/ 1161698 h 8402012"/>
              <a:gd name="connsiteX4978" fmla="*/ 15582882 w 21052572"/>
              <a:gd name="connsiteY4978" fmla="*/ 1169761 h 8402012"/>
              <a:gd name="connsiteX4979" fmla="*/ 15489142 w 21052572"/>
              <a:gd name="connsiteY4979" fmla="*/ 1202011 h 8402012"/>
              <a:gd name="connsiteX4980" fmla="*/ 15526532 w 21052572"/>
              <a:gd name="connsiteY4980" fmla="*/ 1161698 h 8402012"/>
              <a:gd name="connsiteX4981" fmla="*/ 16824752 w 21052572"/>
              <a:gd name="connsiteY4981" fmla="*/ 1137507 h 8402012"/>
              <a:gd name="connsiteX4982" fmla="*/ 16806788 w 21052572"/>
              <a:gd name="connsiteY4982" fmla="*/ 1169613 h 8402012"/>
              <a:gd name="connsiteX4983" fmla="*/ 16824752 w 21052572"/>
              <a:gd name="connsiteY4983" fmla="*/ 1137507 h 8402012"/>
              <a:gd name="connsiteX4984" fmla="*/ 15342210 w 21052572"/>
              <a:gd name="connsiteY4984" fmla="*/ 1137507 h 8402012"/>
              <a:gd name="connsiteX4985" fmla="*/ 15405268 w 21052572"/>
              <a:gd name="connsiteY4985" fmla="*/ 1137507 h 8402012"/>
              <a:gd name="connsiteX4986" fmla="*/ 15450158 w 21052572"/>
              <a:gd name="connsiteY4986" fmla="*/ 1137507 h 8402012"/>
              <a:gd name="connsiteX4987" fmla="*/ 15450158 w 21052572"/>
              <a:gd name="connsiteY4987" fmla="*/ 1169613 h 8402012"/>
              <a:gd name="connsiteX4988" fmla="*/ 15379618 w 21052572"/>
              <a:gd name="connsiteY4988" fmla="*/ 1169613 h 8402012"/>
              <a:gd name="connsiteX4989" fmla="*/ 15342210 w 21052572"/>
              <a:gd name="connsiteY4989" fmla="*/ 1169613 h 8402012"/>
              <a:gd name="connsiteX4990" fmla="*/ 15342210 w 21052572"/>
              <a:gd name="connsiteY4990" fmla="*/ 1137507 h 8402012"/>
              <a:gd name="connsiteX4991" fmla="*/ 10314912 w 21052572"/>
              <a:gd name="connsiteY4991" fmla="*/ 1136639 h 8402012"/>
              <a:gd name="connsiteX4992" fmla="*/ 10334257 w 21052572"/>
              <a:gd name="connsiteY4992" fmla="*/ 1168880 h 8402012"/>
              <a:gd name="connsiteX4993" fmla="*/ 10314912 w 21052572"/>
              <a:gd name="connsiteY4993" fmla="*/ 1136639 h 8402012"/>
              <a:gd name="connsiteX4994" fmla="*/ 10372948 w 21052572"/>
              <a:gd name="connsiteY4994" fmla="*/ 1111922 h 8402012"/>
              <a:gd name="connsiteX4995" fmla="*/ 10392293 w 21052572"/>
              <a:gd name="connsiteY4995" fmla="*/ 1136639 h 8402012"/>
              <a:gd name="connsiteX4996" fmla="*/ 10372948 w 21052572"/>
              <a:gd name="connsiteY4996" fmla="*/ 1111922 h 8402012"/>
              <a:gd name="connsiteX4997" fmla="*/ 15848742 w 21052572"/>
              <a:gd name="connsiteY4997" fmla="*/ 1111643 h 8402012"/>
              <a:gd name="connsiteX4998" fmla="*/ 15868094 w 21052572"/>
              <a:gd name="connsiteY4998" fmla="*/ 1136372 h 8402012"/>
              <a:gd name="connsiteX4999" fmla="*/ 15848742 w 21052572"/>
              <a:gd name="connsiteY4999" fmla="*/ 1111643 h 8402012"/>
              <a:gd name="connsiteX5000" fmla="*/ 17584748 w 21052572"/>
              <a:gd name="connsiteY5000" fmla="*/ 1108531 h 8402012"/>
              <a:gd name="connsiteX5001" fmla="*/ 17606196 w 21052572"/>
              <a:gd name="connsiteY5001" fmla="*/ 1137320 h 8402012"/>
              <a:gd name="connsiteX5002" fmla="*/ 17568308 w 21052572"/>
              <a:gd name="connsiteY5002" fmla="*/ 1170048 h 8402012"/>
              <a:gd name="connsiteX5003" fmla="*/ 17619456 w 21052572"/>
              <a:gd name="connsiteY5003" fmla="*/ 1178332 h 8402012"/>
              <a:gd name="connsiteX5004" fmla="*/ 17624884 w 21052572"/>
              <a:gd name="connsiteY5004" fmla="*/ 1199651 h 8402012"/>
              <a:gd name="connsiteX5005" fmla="*/ 17642892 w 21052572"/>
              <a:gd name="connsiteY5005" fmla="*/ 1202967 h 8402012"/>
              <a:gd name="connsiteX5006" fmla="*/ 17654132 w 21052572"/>
              <a:gd name="connsiteY5006" fmla="*/ 1229868 h 8402012"/>
              <a:gd name="connsiteX5007" fmla="*/ 17625236 w 21052572"/>
              <a:gd name="connsiteY5007" fmla="*/ 1219492 h 8402012"/>
              <a:gd name="connsiteX5008" fmla="*/ 17622540 w 21052572"/>
              <a:gd name="connsiteY5008" fmla="*/ 1202380 h 8402012"/>
              <a:gd name="connsiteX5009" fmla="*/ 17582464 w 21052572"/>
              <a:gd name="connsiteY5009" fmla="*/ 1197354 h 8402012"/>
              <a:gd name="connsiteX5010" fmla="*/ 17451396 w 21052572"/>
              <a:gd name="connsiteY5010" fmla="*/ 1150411 h 8402012"/>
              <a:gd name="connsiteX5011" fmla="*/ 17584748 w 21052572"/>
              <a:gd name="connsiteY5011" fmla="*/ 1108531 h 8402012"/>
              <a:gd name="connsiteX5012" fmla="*/ 15265552 w 21052572"/>
              <a:gd name="connsiteY5012" fmla="*/ 1103815 h 8402012"/>
              <a:gd name="connsiteX5013" fmla="*/ 15322156 w 21052572"/>
              <a:gd name="connsiteY5013" fmla="*/ 1112794 h 8402012"/>
              <a:gd name="connsiteX5014" fmla="*/ 15223716 w 21052572"/>
              <a:gd name="connsiteY5014" fmla="*/ 1137451 h 8402012"/>
              <a:gd name="connsiteX5015" fmla="*/ 15265552 w 21052572"/>
              <a:gd name="connsiteY5015" fmla="*/ 1103815 h 8402012"/>
              <a:gd name="connsiteX5016" fmla="*/ 17304464 w 21052572"/>
              <a:gd name="connsiteY5016" fmla="*/ 1080632 h 8402012"/>
              <a:gd name="connsiteX5017" fmla="*/ 17317592 w 21052572"/>
              <a:gd name="connsiteY5017" fmla="*/ 1112737 h 8402012"/>
              <a:gd name="connsiteX5018" fmla="*/ 17304464 w 21052572"/>
              <a:gd name="connsiteY5018" fmla="*/ 1080632 h 8402012"/>
              <a:gd name="connsiteX5019" fmla="*/ 16408650 w 21052572"/>
              <a:gd name="connsiteY5019" fmla="*/ 1080632 h 8402012"/>
              <a:gd name="connsiteX5020" fmla="*/ 16426612 w 21052572"/>
              <a:gd name="connsiteY5020" fmla="*/ 1112737 h 8402012"/>
              <a:gd name="connsiteX5021" fmla="*/ 16408650 w 21052572"/>
              <a:gd name="connsiteY5021" fmla="*/ 1080632 h 8402012"/>
              <a:gd name="connsiteX5022" fmla="*/ 15073768 w 21052572"/>
              <a:gd name="connsiteY5022" fmla="*/ 1077829 h 8402012"/>
              <a:gd name="connsiteX5023" fmla="*/ 15094708 w 21052572"/>
              <a:gd name="connsiteY5023" fmla="*/ 1113376 h 8402012"/>
              <a:gd name="connsiteX5024" fmla="*/ 15038866 w 21052572"/>
              <a:gd name="connsiteY5024" fmla="*/ 1081061 h 8402012"/>
              <a:gd name="connsiteX5025" fmla="*/ 15073768 w 21052572"/>
              <a:gd name="connsiteY5025" fmla="*/ 1077829 h 8402012"/>
              <a:gd name="connsiteX5026" fmla="*/ 15472422 w 21052572"/>
              <a:gd name="connsiteY5026" fmla="*/ 1077500 h 8402012"/>
              <a:gd name="connsiteX5027" fmla="*/ 15483374 w 21052572"/>
              <a:gd name="connsiteY5027" fmla="*/ 1077923 h 8402012"/>
              <a:gd name="connsiteX5028" fmla="*/ 15446482 w 21052572"/>
              <a:gd name="connsiteY5028" fmla="*/ 1111778 h 8402012"/>
              <a:gd name="connsiteX5029" fmla="*/ 15472422 w 21052572"/>
              <a:gd name="connsiteY5029" fmla="*/ 1077500 h 8402012"/>
              <a:gd name="connsiteX5030" fmla="*/ 17496292 w 21052572"/>
              <a:gd name="connsiteY5030" fmla="*/ 1077499 h 8402012"/>
              <a:gd name="connsiteX5031" fmla="*/ 17507244 w 21052572"/>
              <a:gd name="connsiteY5031" fmla="*/ 1077922 h 8402012"/>
              <a:gd name="connsiteX5032" fmla="*/ 17470352 w 21052572"/>
              <a:gd name="connsiteY5032" fmla="*/ 1111778 h 8402012"/>
              <a:gd name="connsiteX5033" fmla="*/ 17496292 w 21052572"/>
              <a:gd name="connsiteY5033" fmla="*/ 1077499 h 8402012"/>
              <a:gd name="connsiteX5034" fmla="*/ 17033204 w 21052572"/>
              <a:gd name="connsiteY5034" fmla="*/ 1047453 h 8402012"/>
              <a:gd name="connsiteX5035" fmla="*/ 17020076 w 21052572"/>
              <a:gd name="connsiteY5035" fmla="*/ 1079562 h 8402012"/>
              <a:gd name="connsiteX5036" fmla="*/ 17033204 w 21052572"/>
              <a:gd name="connsiteY5036" fmla="*/ 1047453 h 8402012"/>
              <a:gd name="connsiteX5037" fmla="*/ 16280676 w 21052572"/>
              <a:gd name="connsiteY5037" fmla="*/ 1047453 h 8402012"/>
              <a:gd name="connsiteX5038" fmla="*/ 16298638 w 21052572"/>
              <a:gd name="connsiteY5038" fmla="*/ 1079562 h 8402012"/>
              <a:gd name="connsiteX5039" fmla="*/ 16280676 w 21052572"/>
              <a:gd name="connsiteY5039" fmla="*/ 1047453 h 8402012"/>
              <a:gd name="connsiteX5040" fmla="*/ 16223798 w 21052572"/>
              <a:gd name="connsiteY5040" fmla="*/ 1044121 h 8402012"/>
              <a:gd name="connsiteX5041" fmla="*/ 16260692 w 21052572"/>
              <a:gd name="connsiteY5041" fmla="*/ 1074864 h 8402012"/>
              <a:gd name="connsiteX5042" fmla="*/ 16223798 w 21052572"/>
              <a:gd name="connsiteY5042" fmla="*/ 1044121 h 8402012"/>
              <a:gd name="connsiteX5043" fmla="*/ 17431380 w 21052572"/>
              <a:gd name="connsiteY5043" fmla="*/ 1044120 h 8402012"/>
              <a:gd name="connsiteX5044" fmla="*/ 17394520 w 21052572"/>
              <a:gd name="connsiteY5044" fmla="*/ 1074864 h 8402012"/>
              <a:gd name="connsiteX5045" fmla="*/ 17431380 w 21052572"/>
              <a:gd name="connsiteY5045" fmla="*/ 1044120 h 8402012"/>
              <a:gd name="connsiteX5046" fmla="*/ 11093277 w 21052572"/>
              <a:gd name="connsiteY5046" fmla="*/ 1043667 h 8402012"/>
              <a:gd name="connsiteX5047" fmla="*/ 11109384 w 21052572"/>
              <a:gd name="connsiteY5047" fmla="*/ 1046077 h 8402012"/>
              <a:gd name="connsiteX5048" fmla="*/ 11090615 w 21052572"/>
              <a:gd name="connsiteY5048" fmla="*/ 1044067 h 8402012"/>
              <a:gd name="connsiteX5049" fmla="*/ 16165868 w 21052572"/>
              <a:gd name="connsiteY5049" fmla="*/ 1022268 h 8402012"/>
              <a:gd name="connsiteX5050" fmla="*/ 16165868 w 21052572"/>
              <a:gd name="connsiteY5050" fmla="*/ 1079570 h 8402012"/>
              <a:gd name="connsiteX5051" fmla="*/ 16072126 w 21052572"/>
              <a:gd name="connsiteY5051" fmla="*/ 1066836 h 8402012"/>
              <a:gd name="connsiteX5052" fmla="*/ 16165868 w 21052572"/>
              <a:gd name="connsiteY5052" fmla="*/ 1022268 h 8402012"/>
              <a:gd name="connsiteX5053" fmla="*/ 15263666 w 21052572"/>
              <a:gd name="connsiteY5053" fmla="*/ 1016154 h 8402012"/>
              <a:gd name="connsiteX5054" fmla="*/ 15321558 w 21052572"/>
              <a:gd name="connsiteY5054" fmla="*/ 1022776 h 8402012"/>
              <a:gd name="connsiteX5055" fmla="*/ 15302260 w 21052572"/>
              <a:gd name="connsiteY5055" fmla="*/ 1082382 h 8402012"/>
              <a:gd name="connsiteX5056" fmla="*/ 15244368 w 21052572"/>
              <a:gd name="connsiteY5056" fmla="*/ 1082382 h 8402012"/>
              <a:gd name="connsiteX5057" fmla="*/ 15263666 w 21052572"/>
              <a:gd name="connsiteY5057" fmla="*/ 1016154 h 8402012"/>
              <a:gd name="connsiteX5058" fmla="*/ 10865077 w 21052572"/>
              <a:gd name="connsiteY5058" fmla="*/ 986522 h 8402012"/>
              <a:gd name="connsiteX5059" fmla="*/ 10885828 w 21052572"/>
              <a:gd name="connsiteY5059" fmla="*/ 987298 h 8402012"/>
              <a:gd name="connsiteX5060" fmla="*/ 10848936 w 21052572"/>
              <a:gd name="connsiteY5060" fmla="*/ 999708 h 8402012"/>
              <a:gd name="connsiteX5061" fmla="*/ 10865077 w 21052572"/>
              <a:gd name="connsiteY5061" fmla="*/ 986522 h 8402012"/>
              <a:gd name="connsiteX5062" fmla="*/ 17138572 w 21052572"/>
              <a:gd name="connsiteY5062" fmla="*/ 977964 h 8402012"/>
              <a:gd name="connsiteX5063" fmla="*/ 17346032 w 21052572"/>
              <a:gd name="connsiteY5063" fmla="*/ 1035119 h 8402012"/>
              <a:gd name="connsiteX5064" fmla="*/ 17267828 w 21052572"/>
              <a:gd name="connsiteY5064" fmla="*/ 1079573 h 8402012"/>
              <a:gd name="connsiteX5065" fmla="*/ 17267828 w 21052572"/>
              <a:gd name="connsiteY5065" fmla="*/ 1022418 h 8402012"/>
              <a:gd name="connsiteX5066" fmla="*/ 17184192 w 21052572"/>
              <a:gd name="connsiteY5066" fmla="*/ 1035119 h 8402012"/>
              <a:gd name="connsiteX5067" fmla="*/ 17138572 w 21052572"/>
              <a:gd name="connsiteY5067" fmla="*/ 977964 h 8402012"/>
              <a:gd name="connsiteX5068" fmla="*/ 16740434 w 21052572"/>
              <a:gd name="connsiteY5068" fmla="*/ 957394 h 8402012"/>
              <a:gd name="connsiteX5069" fmla="*/ 16753558 w 21052572"/>
              <a:gd name="connsiteY5069" fmla="*/ 989500 h 8402012"/>
              <a:gd name="connsiteX5070" fmla="*/ 16740434 w 21052572"/>
              <a:gd name="connsiteY5070" fmla="*/ 957394 h 8402012"/>
              <a:gd name="connsiteX5071" fmla="*/ 16129004 w 21052572"/>
              <a:gd name="connsiteY5071" fmla="*/ 957394 h 8402012"/>
              <a:gd name="connsiteX5072" fmla="*/ 16146966 w 21052572"/>
              <a:gd name="connsiteY5072" fmla="*/ 989500 h 8402012"/>
              <a:gd name="connsiteX5073" fmla="*/ 16129004 w 21052572"/>
              <a:gd name="connsiteY5073" fmla="*/ 957394 h 8402012"/>
              <a:gd name="connsiteX5074" fmla="*/ 15863578 w 21052572"/>
              <a:gd name="connsiteY5074" fmla="*/ 957394 h 8402012"/>
              <a:gd name="connsiteX5075" fmla="*/ 15881542 w 21052572"/>
              <a:gd name="connsiteY5075" fmla="*/ 989500 h 8402012"/>
              <a:gd name="connsiteX5076" fmla="*/ 15863578 w 21052572"/>
              <a:gd name="connsiteY5076" fmla="*/ 957394 h 8402012"/>
              <a:gd name="connsiteX5077" fmla="*/ 17033192 w 21052572"/>
              <a:gd name="connsiteY5077" fmla="*/ 925119 h 8402012"/>
              <a:gd name="connsiteX5078" fmla="*/ 17001120 w 21052572"/>
              <a:gd name="connsiteY5078" fmla="*/ 958974 h 8402012"/>
              <a:gd name="connsiteX5079" fmla="*/ 17033192 w 21052572"/>
              <a:gd name="connsiteY5079" fmla="*/ 925119 h 8402012"/>
              <a:gd name="connsiteX5080" fmla="*/ 11341645 w 21052572"/>
              <a:gd name="connsiteY5080" fmla="*/ 915543 h 8402012"/>
              <a:gd name="connsiteX5081" fmla="*/ 11506688 w 21052572"/>
              <a:gd name="connsiteY5081" fmla="*/ 1046077 h 8402012"/>
              <a:gd name="connsiteX5082" fmla="*/ 11398235 w 21052572"/>
              <a:gd name="connsiteY5082" fmla="*/ 1046077 h 8402012"/>
              <a:gd name="connsiteX5083" fmla="*/ 11391792 w 21052572"/>
              <a:gd name="connsiteY5083" fmla="*/ 969016 h 8402012"/>
              <a:gd name="connsiteX5084" fmla="*/ 11333807 w 21052572"/>
              <a:gd name="connsiteY5084" fmla="*/ 956173 h 8402012"/>
              <a:gd name="connsiteX5085" fmla="*/ 11346692 w 21052572"/>
              <a:gd name="connsiteY5085" fmla="*/ 1052499 h 8402012"/>
              <a:gd name="connsiteX5086" fmla="*/ 10770064 w 21052572"/>
              <a:gd name="connsiteY5086" fmla="*/ 1231233 h 8402012"/>
              <a:gd name="connsiteX5087" fmla="*/ 10795835 w 21052572"/>
              <a:gd name="connsiteY5087" fmla="*/ 1115644 h 8402012"/>
              <a:gd name="connsiteX5088" fmla="*/ 10897846 w 21052572"/>
              <a:gd name="connsiteY5088" fmla="*/ 1078185 h 8402012"/>
              <a:gd name="connsiteX5089" fmla="*/ 11000930 w 21052572"/>
              <a:gd name="connsiteY5089" fmla="*/ 1046077 h 8402012"/>
              <a:gd name="connsiteX5090" fmla="*/ 11020258 w 21052572"/>
              <a:gd name="connsiteY5090" fmla="*/ 1071764 h 8402012"/>
              <a:gd name="connsiteX5091" fmla="*/ 11051398 w 21052572"/>
              <a:gd name="connsiteY5091" fmla="*/ 1078185 h 8402012"/>
              <a:gd name="connsiteX5092" fmla="*/ 11020258 w 21052572"/>
              <a:gd name="connsiteY5092" fmla="*/ 1046077 h 8402012"/>
              <a:gd name="connsiteX5093" fmla="*/ 11064418 w 21052572"/>
              <a:gd name="connsiteY5093" fmla="*/ 1041259 h 8402012"/>
              <a:gd name="connsiteX5094" fmla="*/ 11090615 w 21052572"/>
              <a:gd name="connsiteY5094" fmla="*/ 1044067 h 8402012"/>
              <a:gd name="connsiteX5095" fmla="*/ 11077170 w 21052572"/>
              <a:gd name="connsiteY5095" fmla="*/ 1046077 h 8402012"/>
              <a:gd name="connsiteX5096" fmla="*/ 11077170 w 21052572"/>
              <a:gd name="connsiteY5096" fmla="*/ 1078185 h 8402012"/>
              <a:gd name="connsiteX5097" fmla="*/ 11122269 w 21052572"/>
              <a:gd name="connsiteY5097" fmla="*/ 1046077 h 8402012"/>
              <a:gd name="connsiteX5098" fmla="*/ 11206025 w 21052572"/>
              <a:gd name="connsiteY5098" fmla="*/ 1039654 h 8402012"/>
              <a:gd name="connsiteX5099" fmla="*/ 11225354 w 21052572"/>
              <a:gd name="connsiteY5099" fmla="*/ 924065 h 8402012"/>
              <a:gd name="connsiteX5100" fmla="*/ 11341645 w 21052572"/>
              <a:gd name="connsiteY5100" fmla="*/ 915543 h 8402012"/>
              <a:gd name="connsiteX5101" fmla="*/ 11568284 w 21052572"/>
              <a:gd name="connsiteY5101" fmla="*/ 905254 h 8402012"/>
              <a:gd name="connsiteX5102" fmla="*/ 11555159 w 21052572"/>
              <a:gd name="connsiteY5102" fmla="*/ 923161 h 8402012"/>
              <a:gd name="connsiteX5103" fmla="*/ 11568284 w 21052572"/>
              <a:gd name="connsiteY5103" fmla="*/ 905254 h 8402012"/>
              <a:gd name="connsiteX5104" fmla="*/ 15678730 w 21052572"/>
              <a:gd name="connsiteY5104" fmla="*/ 891038 h 8402012"/>
              <a:gd name="connsiteX5105" fmla="*/ 15696694 w 21052572"/>
              <a:gd name="connsiteY5105" fmla="*/ 923108 h 8402012"/>
              <a:gd name="connsiteX5106" fmla="*/ 15678730 w 21052572"/>
              <a:gd name="connsiteY5106" fmla="*/ 891038 h 8402012"/>
              <a:gd name="connsiteX5107" fmla="*/ 11506728 w 21052572"/>
              <a:gd name="connsiteY5107" fmla="*/ 891038 h 8402012"/>
              <a:gd name="connsiteX5108" fmla="*/ 11506728 w 21052572"/>
              <a:gd name="connsiteY5108" fmla="*/ 921583 h 8402012"/>
              <a:gd name="connsiteX5109" fmla="*/ 11462227 w 21052572"/>
              <a:gd name="connsiteY5109" fmla="*/ 916695 h 8402012"/>
              <a:gd name="connsiteX5110" fmla="*/ 11452907 w 21052572"/>
              <a:gd name="connsiteY5110" fmla="*/ 905999 h 8402012"/>
              <a:gd name="connsiteX5111" fmla="*/ 11457633 w 21052572"/>
              <a:gd name="connsiteY5111" fmla="*/ 923783 h 8402012"/>
              <a:gd name="connsiteX5112" fmla="*/ 11452710 w 21052572"/>
              <a:gd name="connsiteY5112" fmla="*/ 937331 h 8402012"/>
              <a:gd name="connsiteX5113" fmla="*/ 11447787 w 21052572"/>
              <a:gd name="connsiteY5113" fmla="*/ 923783 h 8402012"/>
              <a:gd name="connsiteX5114" fmla="*/ 11452605 w 21052572"/>
              <a:gd name="connsiteY5114" fmla="*/ 905652 h 8402012"/>
              <a:gd name="connsiteX5115" fmla="*/ 11450884 w 21052572"/>
              <a:gd name="connsiteY5115" fmla="*/ 903677 h 8402012"/>
              <a:gd name="connsiteX5116" fmla="*/ 11506728 w 21052572"/>
              <a:gd name="connsiteY5116" fmla="*/ 891038 h 8402012"/>
              <a:gd name="connsiteX5117" fmla="*/ 15469696 w 21052572"/>
              <a:gd name="connsiteY5117" fmla="*/ 886905 h 8402012"/>
              <a:gd name="connsiteX5118" fmla="*/ 15507042 w 21052572"/>
              <a:gd name="connsiteY5118" fmla="*/ 926687 h 8402012"/>
              <a:gd name="connsiteX5119" fmla="*/ 15418046 w 21052572"/>
              <a:gd name="connsiteY5119" fmla="*/ 895187 h 8402012"/>
              <a:gd name="connsiteX5120" fmla="*/ 15469696 w 21052572"/>
              <a:gd name="connsiteY5120" fmla="*/ 886905 h 8402012"/>
              <a:gd name="connsiteX5121" fmla="*/ 16787832 w 21052572"/>
              <a:gd name="connsiteY5121" fmla="*/ 862601 h 8402012"/>
              <a:gd name="connsiteX5122" fmla="*/ 16962124 w 21052572"/>
              <a:gd name="connsiteY5122" fmla="*/ 908896 h 8402012"/>
              <a:gd name="connsiteX5123" fmla="*/ 16787832 w 21052572"/>
              <a:gd name="connsiteY5123" fmla="*/ 862601 h 8402012"/>
              <a:gd name="connsiteX5124" fmla="*/ 11623835 w 21052572"/>
              <a:gd name="connsiteY5124" fmla="*/ 857110 h 8402012"/>
              <a:gd name="connsiteX5125" fmla="*/ 11654776 w 21052572"/>
              <a:gd name="connsiteY5125" fmla="*/ 859503 h 8402012"/>
              <a:gd name="connsiteX5126" fmla="*/ 11617594 w 21052572"/>
              <a:gd name="connsiteY5126" fmla="*/ 922242 h 8402012"/>
              <a:gd name="connsiteX5127" fmla="*/ 11661150 w 21052572"/>
              <a:gd name="connsiteY5127" fmla="*/ 973284 h 8402012"/>
              <a:gd name="connsiteX5128" fmla="*/ 11528355 w 21052572"/>
              <a:gd name="connsiteY5128" fmla="*/ 1017947 h 8402012"/>
              <a:gd name="connsiteX5129" fmla="*/ 11534729 w 21052572"/>
              <a:gd name="connsiteY5129" fmla="*/ 947763 h 8402012"/>
              <a:gd name="connsiteX5130" fmla="*/ 11572974 w 21052572"/>
              <a:gd name="connsiteY5130" fmla="*/ 916925 h 8402012"/>
              <a:gd name="connsiteX5131" fmla="*/ 11592097 w 21052572"/>
              <a:gd name="connsiteY5131" fmla="*/ 859503 h 8402012"/>
              <a:gd name="connsiteX5132" fmla="*/ 11623835 w 21052572"/>
              <a:gd name="connsiteY5132" fmla="*/ 857110 h 8402012"/>
              <a:gd name="connsiteX5133" fmla="*/ 11225206 w 21052572"/>
              <a:gd name="connsiteY5133" fmla="*/ 835722 h 8402012"/>
              <a:gd name="connsiteX5134" fmla="*/ 11256374 w 21052572"/>
              <a:gd name="connsiteY5134" fmla="*/ 861514 h 8402012"/>
              <a:gd name="connsiteX5135" fmla="*/ 11225206 w 21052572"/>
              <a:gd name="connsiteY5135" fmla="*/ 835722 h 8402012"/>
              <a:gd name="connsiteX5136" fmla="*/ 16736772 w 21052572"/>
              <a:gd name="connsiteY5136" fmla="*/ 835129 h 8402012"/>
              <a:gd name="connsiteX5137" fmla="*/ 16770790 w 21052572"/>
              <a:gd name="connsiteY5137" fmla="*/ 848999 h 8402012"/>
              <a:gd name="connsiteX5138" fmla="*/ 16693034 w 21052572"/>
              <a:gd name="connsiteY5138" fmla="*/ 835945 h 8402012"/>
              <a:gd name="connsiteX5139" fmla="*/ 16736772 w 21052572"/>
              <a:gd name="connsiteY5139" fmla="*/ 835129 h 8402012"/>
              <a:gd name="connsiteX5140" fmla="*/ 15582938 w 21052572"/>
              <a:gd name="connsiteY5140" fmla="*/ 834163 h 8402012"/>
              <a:gd name="connsiteX5141" fmla="*/ 15564976 w 21052572"/>
              <a:gd name="connsiteY5141" fmla="*/ 861463 h 8402012"/>
              <a:gd name="connsiteX5142" fmla="*/ 15582938 w 21052572"/>
              <a:gd name="connsiteY5142" fmla="*/ 834163 h 8402012"/>
              <a:gd name="connsiteX5143" fmla="*/ 17568160 w 21052572"/>
              <a:gd name="connsiteY5143" fmla="*/ 831207 h 8402012"/>
              <a:gd name="connsiteX5144" fmla="*/ 17641460 w 21052572"/>
              <a:gd name="connsiteY5144" fmla="*/ 852116 h 8402012"/>
              <a:gd name="connsiteX5145" fmla="*/ 17706016 w 21052572"/>
              <a:gd name="connsiteY5145" fmla="*/ 903585 h 8402012"/>
              <a:gd name="connsiteX5146" fmla="*/ 17796400 w 21052572"/>
              <a:gd name="connsiteY5146" fmla="*/ 934681 h 8402012"/>
              <a:gd name="connsiteX5147" fmla="*/ 18136404 w 21052572"/>
              <a:gd name="connsiteY5147" fmla="*/ 1076222 h 8402012"/>
              <a:gd name="connsiteX5148" fmla="*/ 18482864 w 21052572"/>
              <a:gd name="connsiteY5148" fmla="*/ 1235990 h 8402012"/>
              <a:gd name="connsiteX5149" fmla="*/ 18656092 w 21052572"/>
              <a:gd name="connsiteY5149" fmla="*/ 1318555 h 8402012"/>
              <a:gd name="connsiteX5150" fmla="*/ 18746476 w 21052572"/>
              <a:gd name="connsiteY5150" fmla="*/ 1363591 h 8402012"/>
              <a:gd name="connsiteX5151" fmla="*/ 18791664 w 21052572"/>
              <a:gd name="connsiteY5151" fmla="*/ 1382891 h 8402012"/>
              <a:gd name="connsiteX5152" fmla="*/ 18791664 w 21052572"/>
              <a:gd name="connsiteY5152" fmla="*/ 1427927 h 8402012"/>
              <a:gd name="connsiteX5153" fmla="*/ 18681916 w 21052572"/>
              <a:gd name="connsiteY5153" fmla="*/ 1402192 h 8402012"/>
              <a:gd name="connsiteX5154" fmla="*/ 18528052 w 21052572"/>
              <a:gd name="connsiteY5154" fmla="*/ 1326061 h 8402012"/>
              <a:gd name="connsiteX5155" fmla="*/ 18181592 w 21052572"/>
              <a:gd name="connsiteY5155" fmla="*/ 1171654 h 8402012"/>
              <a:gd name="connsiteX5156" fmla="*/ 17494052 w 21052572"/>
              <a:gd name="connsiteY5156" fmla="*/ 858550 h 8402012"/>
              <a:gd name="connsiteX5157" fmla="*/ 17568160 w 21052572"/>
              <a:gd name="connsiteY5157" fmla="*/ 831207 h 8402012"/>
              <a:gd name="connsiteX5158" fmla="*/ 12382469 w 21052572"/>
              <a:gd name="connsiteY5158" fmla="*/ 827846 h 8402012"/>
              <a:gd name="connsiteX5159" fmla="*/ 12416704 w 21052572"/>
              <a:gd name="connsiteY5159" fmla="*/ 863443 h 8402012"/>
              <a:gd name="connsiteX5160" fmla="*/ 12273245 w 21052572"/>
              <a:gd name="connsiteY5160" fmla="*/ 889934 h 8402012"/>
              <a:gd name="connsiteX5161" fmla="*/ 12338453 w 21052572"/>
              <a:gd name="connsiteY5161" fmla="*/ 836953 h 8402012"/>
              <a:gd name="connsiteX5162" fmla="*/ 12382469 w 21052572"/>
              <a:gd name="connsiteY5162" fmla="*/ 827846 h 8402012"/>
              <a:gd name="connsiteX5163" fmla="*/ 12084950 w 21052572"/>
              <a:gd name="connsiteY5163" fmla="*/ 822623 h 8402012"/>
              <a:gd name="connsiteX5164" fmla="*/ 12083793 w 21052572"/>
              <a:gd name="connsiteY5164" fmla="*/ 825913 h 8402012"/>
              <a:gd name="connsiteX5165" fmla="*/ 12081267 w 21052572"/>
              <a:gd name="connsiteY5165" fmla="*/ 833096 h 8402012"/>
              <a:gd name="connsiteX5166" fmla="*/ 17391356 w 21052572"/>
              <a:gd name="connsiteY5166" fmla="*/ 815200 h 8402012"/>
              <a:gd name="connsiteX5167" fmla="*/ 17402940 w 21052572"/>
              <a:gd name="connsiteY5167" fmla="*/ 834463 h 8402012"/>
              <a:gd name="connsiteX5168" fmla="*/ 17391356 w 21052572"/>
              <a:gd name="connsiteY5168" fmla="*/ 847305 h 8402012"/>
              <a:gd name="connsiteX5169" fmla="*/ 17390976 w 21052572"/>
              <a:gd name="connsiteY5169" fmla="*/ 846016 h 8402012"/>
              <a:gd name="connsiteX5170" fmla="*/ 17380088 w 21052572"/>
              <a:gd name="connsiteY5170" fmla="*/ 851544 h 8402012"/>
              <a:gd name="connsiteX5171" fmla="*/ 17342380 w 21052572"/>
              <a:gd name="connsiteY5171" fmla="*/ 832348 h 8402012"/>
              <a:gd name="connsiteX5172" fmla="*/ 17367916 w 21052572"/>
              <a:gd name="connsiteY5172" fmla="*/ 829245 h 8402012"/>
              <a:gd name="connsiteX5173" fmla="*/ 17381884 w 21052572"/>
              <a:gd name="connsiteY5173" fmla="*/ 832348 h 8402012"/>
              <a:gd name="connsiteX5174" fmla="*/ 17389280 w 21052572"/>
              <a:gd name="connsiteY5174" fmla="*/ 840284 h 8402012"/>
              <a:gd name="connsiteX5175" fmla="*/ 17386616 w 21052572"/>
              <a:gd name="connsiteY5175" fmla="*/ 831253 h 8402012"/>
              <a:gd name="connsiteX5176" fmla="*/ 17391356 w 21052572"/>
              <a:gd name="connsiteY5176" fmla="*/ 815200 h 8402012"/>
              <a:gd name="connsiteX5177" fmla="*/ 13682197 w 21052572"/>
              <a:gd name="connsiteY5177" fmla="*/ 813388 h 8402012"/>
              <a:gd name="connsiteX5178" fmla="*/ 13602728 w 21052572"/>
              <a:gd name="connsiteY5178" fmla="*/ 856822 h 8402012"/>
              <a:gd name="connsiteX5179" fmla="*/ 13682197 w 21052572"/>
              <a:gd name="connsiteY5179" fmla="*/ 813388 h 8402012"/>
              <a:gd name="connsiteX5180" fmla="*/ 17431380 w 21052572"/>
              <a:gd name="connsiteY5180" fmla="*/ 800980 h 8402012"/>
              <a:gd name="connsiteX5181" fmla="*/ 17394520 w 21052572"/>
              <a:gd name="connsiteY5181" fmla="*/ 813824 h 8402012"/>
              <a:gd name="connsiteX5182" fmla="*/ 17431380 w 21052572"/>
              <a:gd name="connsiteY5182" fmla="*/ 800980 h 8402012"/>
              <a:gd name="connsiteX5183" fmla="*/ 11450884 w 21052572"/>
              <a:gd name="connsiteY5183" fmla="*/ 800980 h 8402012"/>
              <a:gd name="connsiteX5184" fmla="*/ 11468846 w 21052572"/>
              <a:gd name="connsiteY5184" fmla="*/ 833089 h 8402012"/>
              <a:gd name="connsiteX5185" fmla="*/ 11450884 w 21052572"/>
              <a:gd name="connsiteY5185" fmla="*/ 800980 h 8402012"/>
              <a:gd name="connsiteX5186" fmla="*/ 16628722 w 21052572"/>
              <a:gd name="connsiteY5186" fmla="*/ 793569 h 8402012"/>
              <a:gd name="connsiteX5187" fmla="*/ 16663492 w 21052572"/>
              <a:gd name="connsiteY5187" fmla="*/ 833125 h 8402012"/>
              <a:gd name="connsiteX5188" fmla="*/ 16584018 w 21052572"/>
              <a:gd name="connsiteY5188" fmla="*/ 814510 h 8402012"/>
              <a:gd name="connsiteX5189" fmla="*/ 16628722 w 21052572"/>
              <a:gd name="connsiteY5189" fmla="*/ 793569 h 8402012"/>
              <a:gd name="connsiteX5190" fmla="*/ 12113375 w 21052572"/>
              <a:gd name="connsiteY5190" fmla="*/ 772545 h 8402012"/>
              <a:gd name="connsiteX5191" fmla="*/ 12100485 w 21052572"/>
              <a:gd name="connsiteY5191" fmla="*/ 837178 h 8402012"/>
              <a:gd name="connsiteX5192" fmla="*/ 12089727 w 21052572"/>
              <a:gd name="connsiteY5192" fmla="*/ 819808 h 8402012"/>
              <a:gd name="connsiteX5193" fmla="*/ 12085398 w 21052572"/>
              <a:gd name="connsiteY5193" fmla="*/ 821350 h 8402012"/>
              <a:gd name="connsiteX5194" fmla="*/ 12077256 w 21052572"/>
              <a:gd name="connsiteY5194" fmla="*/ 824251 h 8402012"/>
              <a:gd name="connsiteX5195" fmla="*/ 12049999 w 21052572"/>
              <a:gd name="connsiteY5195" fmla="*/ 830715 h 8402012"/>
              <a:gd name="connsiteX5196" fmla="*/ 12037109 w 21052572"/>
              <a:gd name="connsiteY5196" fmla="*/ 850104 h 8402012"/>
              <a:gd name="connsiteX5197" fmla="*/ 11735269 w 21052572"/>
              <a:gd name="connsiteY5197" fmla="*/ 901810 h 8402012"/>
              <a:gd name="connsiteX5198" fmla="*/ 11888874 w 21052572"/>
              <a:gd name="connsiteY5198" fmla="*/ 791935 h 8402012"/>
              <a:gd name="connsiteX5199" fmla="*/ 12113375 w 21052572"/>
              <a:gd name="connsiteY5199" fmla="*/ 772545 h 8402012"/>
              <a:gd name="connsiteX5200" fmla="*/ 15318510 w 21052572"/>
              <a:gd name="connsiteY5200" fmla="*/ 772543 h 8402012"/>
              <a:gd name="connsiteX5201" fmla="*/ 15336474 w 21052572"/>
              <a:gd name="connsiteY5201" fmla="*/ 804652 h 8402012"/>
              <a:gd name="connsiteX5202" fmla="*/ 15318510 w 21052572"/>
              <a:gd name="connsiteY5202" fmla="*/ 772543 h 8402012"/>
              <a:gd name="connsiteX5203" fmla="*/ 16489224 w 21052572"/>
              <a:gd name="connsiteY5203" fmla="*/ 772540 h 8402012"/>
              <a:gd name="connsiteX5204" fmla="*/ 16582966 w 21052572"/>
              <a:gd name="connsiteY5204" fmla="*/ 791154 h 8402012"/>
              <a:gd name="connsiteX5205" fmla="*/ 16489224 w 21052572"/>
              <a:gd name="connsiteY5205" fmla="*/ 772540 h 8402012"/>
              <a:gd name="connsiteX5206" fmla="*/ 14811358 w 21052572"/>
              <a:gd name="connsiteY5206" fmla="*/ 772540 h 8402012"/>
              <a:gd name="connsiteX5207" fmla="*/ 14843467 w 21052572"/>
              <a:gd name="connsiteY5207" fmla="*/ 790986 h 8402012"/>
              <a:gd name="connsiteX5208" fmla="*/ 14811358 w 21052572"/>
              <a:gd name="connsiteY5208" fmla="*/ 772540 h 8402012"/>
              <a:gd name="connsiteX5209" fmla="*/ 13019098 w 21052572"/>
              <a:gd name="connsiteY5209" fmla="*/ 745785 h 8402012"/>
              <a:gd name="connsiteX5210" fmla="*/ 13032933 w 21052572"/>
              <a:gd name="connsiteY5210" fmla="*/ 771469 h 8402012"/>
              <a:gd name="connsiteX5211" fmla="*/ 12996041 w 21052572"/>
              <a:gd name="connsiteY5211" fmla="*/ 758627 h 8402012"/>
              <a:gd name="connsiteX5212" fmla="*/ 13019098 w 21052572"/>
              <a:gd name="connsiteY5212" fmla="*/ 745785 h 8402012"/>
              <a:gd name="connsiteX5213" fmla="*/ 13493756 w 21052572"/>
              <a:gd name="connsiteY5213" fmla="*/ 739366 h 8402012"/>
              <a:gd name="connsiteX5214" fmla="*/ 13524975 w 21052572"/>
              <a:gd name="connsiteY5214" fmla="*/ 828888 h 8402012"/>
              <a:gd name="connsiteX5215" fmla="*/ 13563730 w 21052572"/>
              <a:gd name="connsiteY5215" fmla="*/ 860860 h 8402012"/>
              <a:gd name="connsiteX5216" fmla="*/ 13223545 w 21052572"/>
              <a:gd name="connsiteY5216" fmla="*/ 835282 h 8402012"/>
              <a:gd name="connsiteX5217" fmla="*/ 13262300 w 21052572"/>
              <a:gd name="connsiteY5217" fmla="*/ 835282 h 8402012"/>
              <a:gd name="connsiteX5218" fmla="*/ 13262300 w 21052572"/>
              <a:gd name="connsiteY5218" fmla="*/ 771338 h 8402012"/>
              <a:gd name="connsiteX5219" fmla="*/ 13319357 w 21052572"/>
              <a:gd name="connsiteY5219" fmla="*/ 784127 h 8402012"/>
              <a:gd name="connsiteX5220" fmla="*/ 13299979 w 21052572"/>
              <a:gd name="connsiteY5220" fmla="*/ 816099 h 8402012"/>
              <a:gd name="connsiteX5221" fmla="*/ 13435623 w 21052572"/>
              <a:gd name="connsiteY5221" fmla="*/ 816099 h 8402012"/>
              <a:gd name="connsiteX5222" fmla="*/ 13416245 w 21052572"/>
              <a:gd name="connsiteY5222" fmla="*/ 784127 h 8402012"/>
              <a:gd name="connsiteX5223" fmla="*/ 13493756 w 21052572"/>
              <a:gd name="connsiteY5223" fmla="*/ 739366 h 8402012"/>
              <a:gd name="connsiteX5224" fmla="*/ 15075758 w 21052572"/>
              <a:gd name="connsiteY5224" fmla="*/ 736500 h 8402012"/>
              <a:gd name="connsiteX5225" fmla="*/ 15038866 w 21052572"/>
              <a:gd name="connsiteY5225" fmla="*/ 769567 h 8402012"/>
              <a:gd name="connsiteX5226" fmla="*/ 15075758 w 21052572"/>
              <a:gd name="connsiteY5226" fmla="*/ 736500 h 8402012"/>
              <a:gd name="connsiteX5227" fmla="*/ 11568850 w 21052572"/>
              <a:gd name="connsiteY5227" fmla="*/ 733767 h 8402012"/>
              <a:gd name="connsiteX5228" fmla="*/ 11526130 w 21052572"/>
              <a:gd name="connsiteY5228" fmla="*/ 739005 h 8402012"/>
              <a:gd name="connsiteX5229" fmla="*/ 11597062 w 21052572"/>
              <a:gd name="connsiteY5229" fmla="*/ 771244 h 8402012"/>
              <a:gd name="connsiteX5230" fmla="*/ 11568850 w 21052572"/>
              <a:gd name="connsiteY5230" fmla="*/ 733767 h 8402012"/>
              <a:gd name="connsiteX5231" fmla="*/ 11744314 w 21052572"/>
              <a:gd name="connsiteY5231" fmla="*/ 726040 h 8402012"/>
              <a:gd name="connsiteX5232" fmla="*/ 11742534 w 21052572"/>
              <a:gd name="connsiteY5232" fmla="*/ 731101 h 8402012"/>
              <a:gd name="connsiteX5233" fmla="*/ 11740008 w 21052572"/>
              <a:gd name="connsiteY5233" fmla="*/ 738280 h 8402012"/>
              <a:gd name="connsiteX5234" fmla="*/ 13443216 w 21052572"/>
              <a:gd name="connsiteY5234" fmla="*/ 723397 h 8402012"/>
              <a:gd name="connsiteX5235" fmla="*/ 13454700 w 21052572"/>
              <a:gd name="connsiteY5235" fmla="*/ 726390 h 8402012"/>
              <a:gd name="connsiteX5236" fmla="*/ 13441575 w 21052572"/>
              <a:gd name="connsiteY5236" fmla="*/ 738365 h 8402012"/>
              <a:gd name="connsiteX5237" fmla="*/ 13443216 w 21052572"/>
              <a:gd name="connsiteY5237" fmla="*/ 723397 h 8402012"/>
              <a:gd name="connsiteX5238" fmla="*/ 11745513 w 21052572"/>
              <a:gd name="connsiteY5238" fmla="*/ 722634 h 8402012"/>
              <a:gd name="connsiteX5239" fmla="*/ 11744314 w 21052572"/>
              <a:gd name="connsiteY5239" fmla="*/ 726040 h 8402012"/>
              <a:gd name="connsiteX5240" fmla="*/ 11745165 w 21052572"/>
              <a:gd name="connsiteY5240" fmla="*/ 723622 h 8402012"/>
              <a:gd name="connsiteX5241" fmla="*/ 13946986 w 21052572"/>
              <a:gd name="connsiteY5241" fmla="*/ 715666 h 8402012"/>
              <a:gd name="connsiteX5242" fmla="*/ 13959889 w 21052572"/>
              <a:gd name="connsiteY5242" fmla="*/ 804040 h 8402012"/>
              <a:gd name="connsiteX5243" fmla="*/ 14005051 w 21052572"/>
              <a:gd name="connsiteY5243" fmla="*/ 804040 h 8402012"/>
              <a:gd name="connsiteX5244" fmla="*/ 14056665 w 21052572"/>
              <a:gd name="connsiteY5244" fmla="*/ 804040 h 8402012"/>
              <a:gd name="connsiteX5245" fmla="*/ 14056665 w 21052572"/>
              <a:gd name="connsiteY5245" fmla="*/ 861535 h 8402012"/>
              <a:gd name="connsiteX5246" fmla="*/ 13902899 w 21052572"/>
              <a:gd name="connsiteY5246" fmla="*/ 835982 h 8402012"/>
              <a:gd name="connsiteX5247" fmla="*/ 13697520 w 21052572"/>
              <a:gd name="connsiteY5247" fmla="*/ 861535 h 8402012"/>
              <a:gd name="connsiteX5248" fmla="*/ 13799672 w 21052572"/>
              <a:gd name="connsiteY5248" fmla="*/ 797651 h 8402012"/>
              <a:gd name="connsiteX5249" fmla="*/ 13946986 w 21052572"/>
              <a:gd name="connsiteY5249" fmla="*/ 715666 h 8402012"/>
              <a:gd name="connsiteX5250" fmla="*/ 12397752 w 21052572"/>
              <a:gd name="connsiteY5250" fmla="*/ 706185 h 8402012"/>
              <a:gd name="connsiteX5251" fmla="*/ 12320067 w 21052572"/>
              <a:gd name="connsiteY5251" fmla="*/ 738921 h 8402012"/>
              <a:gd name="connsiteX5252" fmla="*/ 12300645 w 21052572"/>
              <a:gd name="connsiteY5252" fmla="*/ 810938 h 8402012"/>
              <a:gd name="connsiteX5253" fmla="*/ 12236986 w 21052572"/>
              <a:gd name="connsiteY5253" fmla="*/ 837126 h 8402012"/>
              <a:gd name="connsiteX5254" fmla="*/ 12152827 w 21052572"/>
              <a:gd name="connsiteY5254" fmla="*/ 810938 h 8402012"/>
              <a:gd name="connsiteX5255" fmla="*/ 12224039 w 21052572"/>
              <a:gd name="connsiteY5255" fmla="*/ 725827 h 8402012"/>
              <a:gd name="connsiteX5256" fmla="*/ 12397752 w 21052572"/>
              <a:gd name="connsiteY5256" fmla="*/ 706185 h 8402012"/>
              <a:gd name="connsiteX5257" fmla="*/ 14768702 w 21052572"/>
              <a:gd name="connsiteY5257" fmla="*/ 706184 h 8402012"/>
              <a:gd name="connsiteX5258" fmla="*/ 14789177 w 21052572"/>
              <a:gd name="connsiteY5258" fmla="*/ 771455 h 8402012"/>
              <a:gd name="connsiteX5259" fmla="*/ 14768702 w 21052572"/>
              <a:gd name="connsiteY5259" fmla="*/ 706184 h 8402012"/>
              <a:gd name="connsiteX5260" fmla="*/ 14056741 w 21052572"/>
              <a:gd name="connsiteY5260" fmla="*/ 706184 h 8402012"/>
              <a:gd name="connsiteX5261" fmla="*/ 14038779 w 21052572"/>
              <a:gd name="connsiteY5261" fmla="*/ 738292 h 8402012"/>
              <a:gd name="connsiteX5262" fmla="*/ 14056741 w 21052572"/>
              <a:gd name="connsiteY5262" fmla="*/ 706184 h 8402012"/>
              <a:gd name="connsiteX5263" fmla="*/ 13849192 w 21052572"/>
              <a:gd name="connsiteY5263" fmla="*/ 706184 h 8402012"/>
              <a:gd name="connsiteX5264" fmla="*/ 13862317 w 21052572"/>
              <a:gd name="connsiteY5264" fmla="*/ 738292 h 8402012"/>
              <a:gd name="connsiteX5265" fmla="*/ 13849192 w 21052572"/>
              <a:gd name="connsiteY5265" fmla="*/ 706184 h 8402012"/>
              <a:gd name="connsiteX5266" fmla="*/ 14882454 w 21052572"/>
              <a:gd name="connsiteY5266" fmla="*/ 706183 h 8402012"/>
              <a:gd name="connsiteX5267" fmla="*/ 14900416 w 21052572"/>
              <a:gd name="connsiteY5267" fmla="*/ 738292 h 8402012"/>
              <a:gd name="connsiteX5268" fmla="*/ 14882454 w 21052572"/>
              <a:gd name="connsiteY5268" fmla="*/ 706183 h 8402012"/>
              <a:gd name="connsiteX5269" fmla="*/ 14602811 w 21052572"/>
              <a:gd name="connsiteY5269" fmla="*/ 673007 h 8402012"/>
              <a:gd name="connsiteX5270" fmla="*/ 14674560 w 21052572"/>
              <a:gd name="connsiteY5270" fmla="*/ 673007 h 8402012"/>
              <a:gd name="connsiteX5271" fmla="*/ 14720218 w 21052572"/>
              <a:gd name="connsiteY5271" fmla="*/ 673007 h 8402012"/>
              <a:gd name="connsiteX5272" fmla="*/ 14720218 w 21052572"/>
              <a:gd name="connsiteY5272" fmla="*/ 705077 h 8402012"/>
              <a:gd name="connsiteX5273" fmla="*/ 14648469 w 21052572"/>
              <a:gd name="connsiteY5273" fmla="*/ 705077 h 8402012"/>
              <a:gd name="connsiteX5274" fmla="*/ 14602811 w 21052572"/>
              <a:gd name="connsiteY5274" fmla="*/ 705077 h 8402012"/>
              <a:gd name="connsiteX5275" fmla="*/ 14602811 w 21052572"/>
              <a:gd name="connsiteY5275" fmla="*/ 673007 h 8402012"/>
              <a:gd name="connsiteX5276" fmla="*/ 13223548 w 21052572"/>
              <a:gd name="connsiteY5276" fmla="*/ 673006 h 8402012"/>
              <a:gd name="connsiteX5277" fmla="*/ 13260440 w 21052572"/>
              <a:gd name="connsiteY5277" fmla="*/ 673006 h 8402012"/>
              <a:gd name="connsiteX5278" fmla="*/ 13223548 w 21052572"/>
              <a:gd name="connsiteY5278" fmla="*/ 766747 h 8402012"/>
              <a:gd name="connsiteX5279" fmla="*/ 13223548 w 21052572"/>
              <a:gd name="connsiteY5279" fmla="*/ 673006 h 8402012"/>
              <a:gd name="connsiteX5280" fmla="*/ 14414802 w 21052572"/>
              <a:gd name="connsiteY5280" fmla="*/ 673004 h 8402012"/>
              <a:gd name="connsiteX5281" fmla="*/ 14502224 w 21052572"/>
              <a:gd name="connsiteY5281" fmla="*/ 673004 h 8402012"/>
              <a:gd name="connsiteX5282" fmla="*/ 14465359 w 21052572"/>
              <a:gd name="connsiteY5282" fmla="*/ 716959 h 8402012"/>
              <a:gd name="connsiteX5283" fmla="*/ 14421121 w 21052572"/>
              <a:gd name="connsiteY5283" fmla="*/ 736256 h 8402012"/>
              <a:gd name="connsiteX5284" fmla="*/ 14414802 w 21052572"/>
              <a:gd name="connsiteY5284" fmla="*/ 673004 h 8402012"/>
              <a:gd name="connsiteX5285" fmla="*/ 16178126 w 21052572"/>
              <a:gd name="connsiteY5285" fmla="*/ 671295 h 8402012"/>
              <a:gd name="connsiteX5286" fmla="*/ 16450238 w 21052572"/>
              <a:gd name="connsiteY5286" fmla="*/ 758286 h 8402012"/>
              <a:gd name="connsiteX5287" fmla="*/ 16252242 w 21052572"/>
              <a:gd name="connsiteY5287" fmla="*/ 771062 h 8402012"/>
              <a:gd name="connsiteX5288" fmla="*/ 16086350 w 21052572"/>
              <a:gd name="connsiteY5288" fmla="*/ 676302 h 8402012"/>
              <a:gd name="connsiteX5289" fmla="*/ 16178126 w 21052572"/>
              <a:gd name="connsiteY5289" fmla="*/ 671295 h 8402012"/>
              <a:gd name="connsiteX5290" fmla="*/ 13732922 w 21052572"/>
              <a:gd name="connsiteY5290" fmla="*/ 660993 h 8402012"/>
              <a:gd name="connsiteX5291" fmla="*/ 13805450 w 21052572"/>
              <a:gd name="connsiteY5291" fmla="*/ 739400 h 8402012"/>
              <a:gd name="connsiteX5292" fmla="*/ 13708024 w 21052572"/>
              <a:gd name="connsiteY5292" fmla="*/ 739400 h 8402012"/>
              <a:gd name="connsiteX5293" fmla="*/ 13631165 w 21052572"/>
              <a:gd name="connsiteY5293" fmla="*/ 675038 h 8402012"/>
              <a:gd name="connsiteX5294" fmla="*/ 13732922 w 21052572"/>
              <a:gd name="connsiteY5294" fmla="*/ 660993 h 8402012"/>
              <a:gd name="connsiteX5295" fmla="*/ 14270365 w 21052572"/>
              <a:gd name="connsiteY5295" fmla="*/ 655771 h 8402012"/>
              <a:gd name="connsiteX5296" fmla="*/ 14289718 w 21052572"/>
              <a:gd name="connsiteY5296" fmla="*/ 668673 h 8402012"/>
              <a:gd name="connsiteX5297" fmla="*/ 14251011 w 21052572"/>
              <a:gd name="connsiteY5297" fmla="*/ 681575 h 8402012"/>
              <a:gd name="connsiteX5298" fmla="*/ 14289718 w 21052572"/>
              <a:gd name="connsiteY5298" fmla="*/ 713830 h 8402012"/>
              <a:gd name="connsiteX5299" fmla="*/ 14340252 w 21052572"/>
              <a:gd name="connsiteY5299" fmla="*/ 725657 h 8402012"/>
              <a:gd name="connsiteX5300" fmla="*/ 14309071 w 21052572"/>
              <a:gd name="connsiteY5300" fmla="*/ 738559 h 8402012"/>
              <a:gd name="connsiteX5301" fmla="*/ 14263913 w 21052572"/>
              <a:gd name="connsiteY5301" fmla="*/ 738559 h 8402012"/>
              <a:gd name="connsiteX5302" fmla="*/ 14251011 w 21052572"/>
              <a:gd name="connsiteY5302" fmla="*/ 809520 h 8402012"/>
              <a:gd name="connsiteX5303" fmla="*/ 14320898 w 21052572"/>
              <a:gd name="connsiteY5303" fmla="*/ 835324 h 8402012"/>
              <a:gd name="connsiteX5304" fmla="*/ 14327350 w 21052572"/>
              <a:gd name="connsiteY5304" fmla="*/ 770814 h 8402012"/>
              <a:gd name="connsiteX5305" fmla="*/ 14359605 w 21052572"/>
              <a:gd name="connsiteY5305" fmla="*/ 770814 h 8402012"/>
              <a:gd name="connsiteX5306" fmla="*/ 14359605 w 21052572"/>
              <a:gd name="connsiteY5306" fmla="*/ 828873 h 8402012"/>
              <a:gd name="connsiteX5307" fmla="*/ 14398312 w 21052572"/>
              <a:gd name="connsiteY5307" fmla="*/ 835324 h 8402012"/>
              <a:gd name="connsiteX5308" fmla="*/ 14456372 w 21052572"/>
              <a:gd name="connsiteY5308" fmla="*/ 751461 h 8402012"/>
              <a:gd name="connsiteX5309" fmla="*/ 14506906 w 21052572"/>
              <a:gd name="connsiteY5309" fmla="*/ 783716 h 8402012"/>
              <a:gd name="connsiteX5310" fmla="*/ 14488628 w 21052572"/>
              <a:gd name="connsiteY5310" fmla="*/ 815971 h 8402012"/>
              <a:gd name="connsiteX5311" fmla="*/ 14545613 w 21052572"/>
              <a:gd name="connsiteY5311" fmla="*/ 835324 h 8402012"/>
              <a:gd name="connsiteX5312" fmla="*/ 14571417 w 21052572"/>
              <a:gd name="connsiteY5312" fmla="*/ 764363 h 8402012"/>
              <a:gd name="connsiteX5313" fmla="*/ 14635929 w 21052572"/>
              <a:gd name="connsiteY5313" fmla="*/ 757912 h 8402012"/>
              <a:gd name="connsiteX5314" fmla="*/ 14712267 w 21052572"/>
              <a:gd name="connsiteY5314" fmla="*/ 764363 h 8402012"/>
              <a:gd name="connsiteX5315" fmla="*/ 14681087 w 21052572"/>
              <a:gd name="connsiteY5315" fmla="*/ 777265 h 8402012"/>
              <a:gd name="connsiteX5316" fmla="*/ 14661733 w 21052572"/>
              <a:gd name="connsiteY5316" fmla="*/ 841775 h 8402012"/>
              <a:gd name="connsiteX5317" fmla="*/ 14847741 w 21052572"/>
              <a:gd name="connsiteY5317" fmla="*/ 861128 h 8402012"/>
              <a:gd name="connsiteX5318" fmla="*/ 14860643 w 21052572"/>
              <a:gd name="connsiteY5318" fmla="*/ 803069 h 8402012"/>
              <a:gd name="connsiteX5319" fmla="*/ 14925154 w 21052572"/>
              <a:gd name="connsiteY5319" fmla="*/ 815971 h 8402012"/>
              <a:gd name="connsiteX5320" fmla="*/ 14912252 w 21052572"/>
              <a:gd name="connsiteY5320" fmla="*/ 861128 h 8402012"/>
              <a:gd name="connsiteX5321" fmla="*/ 14988590 w 21052572"/>
              <a:gd name="connsiteY5321" fmla="*/ 893383 h 8402012"/>
              <a:gd name="connsiteX5322" fmla="*/ 15026692 w 21052572"/>
              <a:gd name="connsiteY5322" fmla="*/ 867982 h 8402012"/>
              <a:gd name="connsiteX5323" fmla="*/ 15031764 w 21052572"/>
              <a:gd name="connsiteY5323" fmla="*/ 872674 h 8402012"/>
              <a:gd name="connsiteX5324" fmla="*/ 15024646 w 21052572"/>
              <a:gd name="connsiteY5324" fmla="*/ 861223 h 8402012"/>
              <a:gd name="connsiteX5325" fmla="*/ 15042608 w 21052572"/>
              <a:gd name="connsiteY5325" fmla="*/ 861223 h 8402012"/>
              <a:gd name="connsiteX5326" fmla="*/ 15037422 w 21052572"/>
              <a:gd name="connsiteY5326" fmla="*/ 877910 h 8402012"/>
              <a:gd name="connsiteX5327" fmla="*/ 15040200 w 21052572"/>
              <a:gd name="connsiteY5327" fmla="*/ 880481 h 8402012"/>
              <a:gd name="connsiteX5328" fmla="*/ 15040200 w 21052572"/>
              <a:gd name="connsiteY5328" fmla="*/ 848226 h 8402012"/>
              <a:gd name="connsiteX5329" fmla="*/ 15091808 w 21052572"/>
              <a:gd name="connsiteY5329" fmla="*/ 848226 h 8402012"/>
              <a:gd name="connsiteX5330" fmla="*/ 15122990 w 21052572"/>
              <a:gd name="connsiteY5330" fmla="*/ 886932 h 8402012"/>
              <a:gd name="connsiteX5331" fmla="*/ 15277816 w 21052572"/>
              <a:gd name="connsiteY5331" fmla="*/ 899834 h 8402012"/>
              <a:gd name="connsiteX5332" fmla="*/ 15277816 w 21052572"/>
              <a:gd name="connsiteY5332" fmla="*/ 841775 h 8402012"/>
              <a:gd name="connsiteX5333" fmla="*/ 15328350 w 21052572"/>
              <a:gd name="connsiteY5333" fmla="*/ 854677 h 8402012"/>
              <a:gd name="connsiteX5334" fmla="*/ 15335876 w 21052572"/>
              <a:gd name="connsiteY5334" fmla="*/ 937465 h 8402012"/>
              <a:gd name="connsiteX5335" fmla="*/ 15476726 w 21052572"/>
              <a:gd name="connsiteY5335" fmla="*/ 969720 h 8402012"/>
              <a:gd name="connsiteX5336" fmla="*/ 15578870 w 21052572"/>
              <a:gd name="connsiteY5336" fmla="*/ 982622 h 8402012"/>
              <a:gd name="connsiteX5337" fmla="*/ 15636930 w 21052572"/>
              <a:gd name="connsiteY5337" fmla="*/ 1014876 h 8402012"/>
              <a:gd name="connsiteX5338" fmla="*/ 15764876 w 21052572"/>
              <a:gd name="connsiteY5338" fmla="*/ 989073 h 8402012"/>
              <a:gd name="connsiteX5339" fmla="*/ 15803584 w 21052572"/>
              <a:gd name="connsiteY5339" fmla="*/ 1040681 h 8402012"/>
              <a:gd name="connsiteX5340" fmla="*/ 15880998 w 21052572"/>
              <a:gd name="connsiteY5340" fmla="*/ 1014876 h 8402012"/>
              <a:gd name="connsiteX5341" fmla="*/ 15958410 w 21052572"/>
              <a:gd name="connsiteY5341" fmla="*/ 1014876 h 8402012"/>
              <a:gd name="connsiteX5342" fmla="*/ 16015396 w 21052572"/>
              <a:gd name="connsiteY5342" fmla="*/ 1085839 h 8402012"/>
              <a:gd name="connsiteX5343" fmla="*/ 16343328 w 21052572"/>
              <a:gd name="connsiteY5343" fmla="*/ 1168627 h 8402012"/>
              <a:gd name="connsiteX5344" fmla="*/ 16356230 w 21052572"/>
              <a:gd name="connsiteY5344" fmla="*/ 1111643 h 8402012"/>
              <a:gd name="connsiteX5345" fmla="*/ 16356230 w 21052572"/>
              <a:gd name="connsiteY5345" fmla="*/ 1168627 h 8402012"/>
              <a:gd name="connsiteX5346" fmla="*/ 16400314 w 21052572"/>
              <a:gd name="connsiteY5346" fmla="*/ 1168627 h 8402012"/>
              <a:gd name="connsiteX5347" fmla="*/ 16432568 w 21052572"/>
              <a:gd name="connsiteY5347" fmla="*/ 1200882 h 8402012"/>
              <a:gd name="connsiteX5348" fmla="*/ 16484178 w 21052572"/>
              <a:gd name="connsiteY5348" fmla="*/ 1175078 h 8402012"/>
              <a:gd name="connsiteX5349" fmla="*/ 16490630 w 21052572"/>
              <a:gd name="connsiteY5349" fmla="*/ 1124546 h 8402012"/>
              <a:gd name="connsiteX5350" fmla="*/ 16509982 w 21052572"/>
              <a:gd name="connsiteY5350" fmla="*/ 1200882 h 8402012"/>
              <a:gd name="connsiteX5351" fmla="*/ 16555140 w 21052572"/>
              <a:gd name="connsiteY5351" fmla="*/ 1213784 h 8402012"/>
              <a:gd name="connsiteX5352" fmla="*/ 16605674 w 21052572"/>
              <a:gd name="connsiteY5352" fmla="*/ 1233137 h 8402012"/>
              <a:gd name="connsiteX5353" fmla="*/ 16612126 w 21052572"/>
              <a:gd name="connsiteY5353" fmla="*/ 1168627 h 8402012"/>
              <a:gd name="connsiteX5354" fmla="*/ 16644382 w 21052572"/>
              <a:gd name="connsiteY5354" fmla="*/ 1258942 h 8402012"/>
              <a:gd name="connsiteX5355" fmla="*/ 16741148 w 21052572"/>
              <a:gd name="connsiteY5355" fmla="*/ 1200882 h 8402012"/>
              <a:gd name="connsiteX5356" fmla="*/ 16734696 w 21052572"/>
              <a:gd name="connsiteY5356" fmla="*/ 1265392 h 8402012"/>
              <a:gd name="connsiteX5357" fmla="*/ 16811036 w 21052572"/>
              <a:gd name="connsiteY5357" fmla="*/ 1291197 h 8402012"/>
              <a:gd name="connsiteX5358" fmla="*/ 16907804 w 21052572"/>
              <a:gd name="connsiteY5358" fmla="*/ 1317000 h 8402012"/>
              <a:gd name="connsiteX5359" fmla="*/ 16990592 w 21052572"/>
              <a:gd name="connsiteY5359" fmla="*/ 1322376 h 8402012"/>
              <a:gd name="connsiteX5360" fmla="*/ 17048652 w 21052572"/>
              <a:gd name="connsiteY5360" fmla="*/ 1393337 h 8402012"/>
              <a:gd name="connsiteX5361" fmla="*/ 17158324 w 21052572"/>
              <a:gd name="connsiteY5361" fmla="*/ 1425592 h 8402012"/>
              <a:gd name="connsiteX5362" fmla="*/ 17350780 w 21052572"/>
              <a:gd name="connsiteY5362" fmla="*/ 1509455 h 8402012"/>
              <a:gd name="connsiteX5363" fmla="*/ 17331428 w 21052572"/>
              <a:gd name="connsiteY5363" fmla="*/ 1553537 h 8402012"/>
              <a:gd name="connsiteX5364" fmla="*/ 17286268 w 21052572"/>
              <a:gd name="connsiteY5364" fmla="*/ 1540635 h 8402012"/>
              <a:gd name="connsiteX5365" fmla="*/ 17195952 w 21052572"/>
              <a:gd name="connsiteY5365" fmla="*/ 1515907 h 8402012"/>
              <a:gd name="connsiteX5366" fmla="*/ 17022848 w 21052572"/>
              <a:gd name="connsiteY5366" fmla="*/ 1464298 h 8402012"/>
              <a:gd name="connsiteX5367" fmla="*/ 16676636 w 21052572"/>
              <a:gd name="connsiteY5367" fmla="*/ 1367533 h 8402012"/>
              <a:gd name="connsiteX5368" fmla="*/ 16317524 w 21052572"/>
              <a:gd name="connsiteY5368" fmla="*/ 1278294 h 8402012"/>
              <a:gd name="connsiteX5369" fmla="*/ 16137968 w 21052572"/>
              <a:gd name="connsiteY5369" fmla="*/ 1239589 h 8402012"/>
              <a:gd name="connsiteX5370" fmla="*/ 16079906 w 21052572"/>
              <a:gd name="connsiteY5370" fmla="*/ 1200882 h 8402012"/>
              <a:gd name="connsiteX5371" fmla="*/ 16021846 w 21052572"/>
              <a:gd name="connsiteY5371" fmla="*/ 1181529 h 8402012"/>
              <a:gd name="connsiteX5372" fmla="*/ 16041200 w 21052572"/>
              <a:gd name="connsiteY5372" fmla="*/ 1149274 h 8402012"/>
              <a:gd name="connsiteX5373" fmla="*/ 15822936 w 21052572"/>
              <a:gd name="connsiteY5373" fmla="*/ 1136372 h 8402012"/>
              <a:gd name="connsiteX5374" fmla="*/ 15829388 w 21052572"/>
              <a:gd name="connsiteY5374" fmla="*/ 1092290 h 8402012"/>
              <a:gd name="connsiteX5375" fmla="*/ 15682088 w 21052572"/>
              <a:gd name="connsiteY5375" fmla="*/ 1092290 h 8402012"/>
              <a:gd name="connsiteX5376" fmla="*/ 15701440 w 21052572"/>
              <a:gd name="connsiteY5376" fmla="*/ 1124546 h 8402012"/>
              <a:gd name="connsiteX5377" fmla="*/ 15604674 w 21052572"/>
              <a:gd name="connsiteY5377" fmla="*/ 1136372 h 8402012"/>
              <a:gd name="connsiteX5378" fmla="*/ 15604674 w 21052572"/>
              <a:gd name="connsiteY5378" fmla="*/ 1079389 h 8402012"/>
              <a:gd name="connsiteX5379" fmla="*/ 15643380 w 21052572"/>
              <a:gd name="connsiteY5379" fmla="*/ 1105192 h 8402012"/>
              <a:gd name="connsiteX5380" fmla="*/ 15662734 w 21052572"/>
              <a:gd name="connsiteY5380" fmla="*/ 1047134 h 8402012"/>
              <a:gd name="connsiteX5381" fmla="*/ 15547688 w 21052572"/>
              <a:gd name="connsiteY5381" fmla="*/ 1047134 h 8402012"/>
              <a:gd name="connsiteX5382" fmla="*/ 15585320 w 21052572"/>
              <a:gd name="connsiteY5382" fmla="*/ 1079389 h 8402012"/>
              <a:gd name="connsiteX5383" fmla="*/ 15547688 w 21052572"/>
              <a:gd name="connsiteY5383" fmla="*/ 1111643 h 8402012"/>
              <a:gd name="connsiteX5384" fmla="*/ 15515432 w 21052572"/>
              <a:gd name="connsiteY5384" fmla="*/ 1047134 h 8402012"/>
              <a:gd name="connsiteX5385" fmla="*/ 14828387 w 21052572"/>
              <a:gd name="connsiteY5385" fmla="*/ 931014 h 8402012"/>
              <a:gd name="connsiteX5386" fmla="*/ 14775770 w 21052572"/>
              <a:gd name="connsiteY5386" fmla="*/ 910149 h 8402012"/>
              <a:gd name="connsiteX5387" fmla="*/ 14770946 w 21052572"/>
              <a:gd name="connsiteY5387" fmla="*/ 909133 h 8402012"/>
              <a:gd name="connsiteX5388" fmla="*/ 14781783 w 21052572"/>
              <a:gd name="connsiteY5388" fmla="*/ 924059 h 8402012"/>
              <a:gd name="connsiteX5389" fmla="*/ 14767280 w 21052572"/>
              <a:gd name="connsiteY5389" fmla="*/ 926686 h 8402012"/>
              <a:gd name="connsiteX5390" fmla="*/ 14768003 w 21052572"/>
              <a:gd name="connsiteY5390" fmla="*/ 908513 h 8402012"/>
              <a:gd name="connsiteX5391" fmla="*/ 14757425 w 21052572"/>
              <a:gd name="connsiteY5391" fmla="*/ 906285 h 8402012"/>
              <a:gd name="connsiteX5392" fmla="*/ 14668184 w 21052572"/>
              <a:gd name="connsiteY5392" fmla="*/ 899834 h 8402012"/>
              <a:gd name="connsiteX5393" fmla="*/ 14501530 w 21052572"/>
              <a:gd name="connsiteY5393" fmla="*/ 886932 h 8402012"/>
              <a:gd name="connsiteX5394" fmla="*/ 14147793 w 21052572"/>
              <a:gd name="connsiteY5394" fmla="*/ 861128 h 8402012"/>
              <a:gd name="connsiteX5395" fmla="*/ 14192951 w 21052572"/>
              <a:gd name="connsiteY5395" fmla="*/ 783716 h 8402012"/>
              <a:gd name="connsiteX5396" fmla="*/ 14225207 w 21052572"/>
              <a:gd name="connsiteY5396" fmla="*/ 738559 h 8402012"/>
              <a:gd name="connsiteX5397" fmla="*/ 14167146 w 21052572"/>
              <a:gd name="connsiteY5397" fmla="*/ 738559 h 8402012"/>
              <a:gd name="connsiteX5398" fmla="*/ 14251011 w 21052572"/>
              <a:gd name="connsiteY5398" fmla="*/ 662222 h 8402012"/>
              <a:gd name="connsiteX5399" fmla="*/ 14270365 w 21052572"/>
              <a:gd name="connsiteY5399" fmla="*/ 655771 h 8402012"/>
              <a:gd name="connsiteX5400" fmla="*/ 12014056 w 21052572"/>
              <a:gd name="connsiteY5400" fmla="*/ 649811 h 8402012"/>
              <a:gd name="connsiteX5401" fmla="*/ 12033401 w 21052572"/>
              <a:gd name="connsiteY5401" fmla="*/ 675602 h 8402012"/>
              <a:gd name="connsiteX5402" fmla="*/ 12014056 w 21052572"/>
              <a:gd name="connsiteY5402" fmla="*/ 649811 h 8402012"/>
              <a:gd name="connsiteX5403" fmla="*/ 11897986 w 21052572"/>
              <a:gd name="connsiteY5403" fmla="*/ 649811 h 8402012"/>
              <a:gd name="connsiteX5404" fmla="*/ 11923779 w 21052572"/>
              <a:gd name="connsiteY5404" fmla="*/ 675602 h 8402012"/>
              <a:gd name="connsiteX5405" fmla="*/ 11897986 w 21052572"/>
              <a:gd name="connsiteY5405" fmla="*/ 649811 h 8402012"/>
              <a:gd name="connsiteX5406" fmla="*/ 14113619 w 21052572"/>
              <a:gd name="connsiteY5406" fmla="*/ 649309 h 8402012"/>
              <a:gd name="connsiteX5407" fmla="*/ 14095657 w 21052572"/>
              <a:gd name="connsiteY5407" fmla="*/ 676608 h 8402012"/>
              <a:gd name="connsiteX5408" fmla="*/ 14113619 w 21052572"/>
              <a:gd name="connsiteY5408" fmla="*/ 649309 h 8402012"/>
              <a:gd name="connsiteX5409" fmla="*/ 13988245 w 21052572"/>
              <a:gd name="connsiteY5409" fmla="*/ 638642 h 8402012"/>
              <a:gd name="connsiteX5410" fmla="*/ 14075621 w 21052572"/>
              <a:gd name="connsiteY5410" fmla="*/ 649865 h 8402012"/>
              <a:gd name="connsiteX5411" fmla="*/ 13920286 w 21052572"/>
              <a:gd name="connsiteY5411" fmla="*/ 675516 h 8402012"/>
              <a:gd name="connsiteX5412" fmla="*/ 13988245 w 21052572"/>
              <a:gd name="connsiteY5412" fmla="*/ 638642 h 8402012"/>
              <a:gd name="connsiteX5413" fmla="*/ 14966848 w 21052572"/>
              <a:gd name="connsiteY5413" fmla="*/ 632600 h 8402012"/>
              <a:gd name="connsiteX5414" fmla="*/ 15018854 w 21052572"/>
              <a:gd name="connsiteY5414" fmla="*/ 676658 h 8402012"/>
              <a:gd name="connsiteX5415" fmla="*/ 14906153 w 21052572"/>
              <a:gd name="connsiteY5415" fmla="*/ 676658 h 8402012"/>
              <a:gd name="connsiteX5416" fmla="*/ 14966848 w 21052572"/>
              <a:gd name="connsiteY5416" fmla="*/ 632600 h 8402012"/>
              <a:gd name="connsiteX5417" fmla="*/ 13454765 w 21052572"/>
              <a:gd name="connsiteY5417" fmla="*/ 625642 h 8402012"/>
              <a:gd name="connsiteX5418" fmla="*/ 13521084 w 21052572"/>
              <a:gd name="connsiteY5418" fmla="*/ 673754 h 8402012"/>
              <a:gd name="connsiteX5419" fmla="*/ 13349640 w 21052572"/>
              <a:gd name="connsiteY5419" fmla="*/ 705102 h 8402012"/>
              <a:gd name="connsiteX5420" fmla="*/ 13280423 w 21052572"/>
              <a:gd name="connsiteY5420" fmla="*/ 647810 h 8402012"/>
              <a:gd name="connsiteX5421" fmla="*/ 13454765 w 21052572"/>
              <a:gd name="connsiteY5421" fmla="*/ 625642 h 8402012"/>
              <a:gd name="connsiteX5422" fmla="*/ 12167742 w 21052572"/>
              <a:gd name="connsiteY5422" fmla="*/ 617572 h 8402012"/>
              <a:gd name="connsiteX5423" fmla="*/ 12187087 w 21052572"/>
              <a:gd name="connsiteY5423" fmla="*/ 649811 h 8402012"/>
              <a:gd name="connsiteX5424" fmla="*/ 12167742 w 21052572"/>
              <a:gd name="connsiteY5424" fmla="*/ 617572 h 8402012"/>
              <a:gd name="connsiteX5425" fmla="*/ 15944156 w 21052572"/>
              <a:gd name="connsiteY5425" fmla="*/ 616130 h 8402012"/>
              <a:gd name="connsiteX5426" fmla="*/ 16037898 w 21052572"/>
              <a:gd name="connsiteY5426" fmla="*/ 648292 h 8402012"/>
              <a:gd name="connsiteX5427" fmla="*/ 15981020 w 21052572"/>
              <a:gd name="connsiteY5427" fmla="*/ 705111 h 8402012"/>
              <a:gd name="connsiteX5428" fmla="*/ 15944156 w 21052572"/>
              <a:gd name="connsiteY5428" fmla="*/ 674021 h 8402012"/>
              <a:gd name="connsiteX5429" fmla="*/ 15944156 w 21052572"/>
              <a:gd name="connsiteY5429" fmla="*/ 616130 h 8402012"/>
              <a:gd name="connsiteX5430" fmla="*/ 14844536 w 21052572"/>
              <a:gd name="connsiteY5430" fmla="*/ 616129 h 8402012"/>
              <a:gd name="connsiteX5431" fmla="*/ 14862498 w 21052572"/>
              <a:gd name="connsiteY5431" fmla="*/ 648235 h 8402012"/>
              <a:gd name="connsiteX5432" fmla="*/ 14844536 w 21052572"/>
              <a:gd name="connsiteY5432" fmla="*/ 616129 h 8402012"/>
              <a:gd name="connsiteX5433" fmla="*/ 14474837 w 21052572"/>
              <a:gd name="connsiteY5433" fmla="*/ 582950 h 8402012"/>
              <a:gd name="connsiteX5434" fmla="*/ 14487962 w 21052572"/>
              <a:gd name="connsiteY5434" fmla="*/ 615059 h 8402012"/>
              <a:gd name="connsiteX5435" fmla="*/ 14474837 w 21052572"/>
              <a:gd name="connsiteY5435" fmla="*/ 582950 h 8402012"/>
              <a:gd name="connsiteX5436" fmla="*/ 12242167 w 21052572"/>
              <a:gd name="connsiteY5436" fmla="*/ 582109 h 8402012"/>
              <a:gd name="connsiteX5437" fmla="*/ 12206433 w 21052572"/>
              <a:gd name="connsiteY5437" fmla="*/ 585333 h 8402012"/>
              <a:gd name="connsiteX5438" fmla="*/ 12263393 w 21052572"/>
              <a:gd name="connsiteY5438" fmla="*/ 617572 h 8402012"/>
              <a:gd name="connsiteX5439" fmla="*/ 12242167 w 21052572"/>
              <a:gd name="connsiteY5439" fmla="*/ 582109 h 8402012"/>
              <a:gd name="connsiteX5440" fmla="*/ 14199329 w 21052572"/>
              <a:gd name="connsiteY5440" fmla="*/ 577557 h 8402012"/>
              <a:gd name="connsiteX5441" fmla="*/ 14222597 w 21052572"/>
              <a:gd name="connsiteY5441" fmla="*/ 615065 h 8402012"/>
              <a:gd name="connsiteX5442" fmla="*/ 14166753 w 21052572"/>
              <a:gd name="connsiteY5442" fmla="*/ 602296 h 8402012"/>
              <a:gd name="connsiteX5443" fmla="*/ 14199329 w 21052572"/>
              <a:gd name="connsiteY5443" fmla="*/ 577557 h 8402012"/>
              <a:gd name="connsiteX5444" fmla="*/ 13668243 w 21052572"/>
              <a:gd name="connsiteY5444" fmla="*/ 571593 h 8402012"/>
              <a:gd name="connsiteX5445" fmla="*/ 13688143 w 21052572"/>
              <a:gd name="connsiteY5445" fmla="*/ 572052 h 8402012"/>
              <a:gd name="connsiteX5446" fmla="*/ 13711239 w 21052572"/>
              <a:gd name="connsiteY5446" fmla="*/ 574091 h 8402012"/>
              <a:gd name="connsiteX5447" fmla="*/ 13886031 w 21052572"/>
              <a:gd name="connsiteY5447" fmla="*/ 574091 h 8402012"/>
              <a:gd name="connsiteX5448" fmla="*/ 13621685 w 21052572"/>
              <a:gd name="connsiteY5448" fmla="*/ 619780 h 8402012"/>
              <a:gd name="connsiteX5449" fmla="*/ 13668243 w 21052572"/>
              <a:gd name="connsiteY5449" fmla="*/ 571593 h 8402012"/>
              <a:gd name="connsiteX5450" fmla="*/ 14158289 w 21052572"/>
              <a:gd name="connsiteY5450" fmla="*/ 566983 h 8402012"/>
              <a:gd name="connsiteX5451" fmla="*/ 14165399 w 21052572"/>
              <a:gd name="connsiteY5451" fmla="*/ 569977 h 8402012"/>
              <a:gd name="connsiteX5452" fmla="*/ 14157273 w 21052572"/>
              <a:gd name="connsiteY5452" fmla="*/ 581951 h 8402012"/>
              <a:gd name="connsiteX5453" fmla="*/ 14158289 w 21052572"/>
              <a:gd name="connsiteY5453" fmla="*/ 566983 h 8402012"/>
              <a:gd name="connsiteX5454" fmla="*/ 11506785 w 21052572"/>
              <a:gd name="connsiteY5454" fmla="*/ 559541 h 8402012"/>
              <a:gd name="connsiteX5455" fmla="*/ 11526130 w 21052572"/>
              <a:gd name="connsiteY5455" fmla="*/ 585333 h 8402012"/>
              <a:gd name="connsiteX5456" fmla="*/ 11506785 w 21052572"/>
              <a:gd name="connsiteY5456" fmla="*/ 559541 h 8402012"/>
              <a:gd name="connsiteX5457" fmla="*/ 13920286 w 21052572"/>
              <a:gd name="connsiteY5457" fmla="*/ 559254 h 8402012"/>
              <a:gd name="connsiteX5458" fmla="*/ 13938248 w 21052572"/>
              <a:gd name="connsiteY5458" fmla="*/ 586553 h 8402012"/>
              <a:gd name="connsiteX5459" fmla="*/ 13920286 w 21052572"/>
              <a:gd name="connsiteY5459" fmla="*/ 559254 h 8402012"/>
              <a:gd name="connsiteX5460" fmla="*/ 15604568 w 21052572"/>
              <a:gd name="connsiteY5460" fmla="*/ 559251 h 8402012"/>
              <a:gd name="connsiteX5461" fmla="*/ 15924130 w 21052572"/>
              <a:gd name="connsiteY5461" fmla="*/ 616362 h 8402012"/>
              <a:gd name="connsiteX5462" fmla="*/ 15802290 w 21052572"/>
              <a:gd name="connsiteY5462" fmla="*/ 648091 h 8402012"/>
              <a:gd name="connsiteX5463" fmla="*/ 15662282 w 21052572"/>
              <a:gd name="connsiteY5463" fmla="*/ 622708 h 8402012"/>
              <a:gd name="connsiteX5464" fmla="*/ 15610980 w 21052572"/>
              <a:gd name="connsiteY5464" fmla="*/ 622708 h 8402012"/>
              <a:gd name="connsiteX5465" fmla="*/ 15604568 w 21052572"/>
              <a:gd name="connsiteY5465" fmla="*/ 559251 h 8402012"/>
              <a:gd name="connsiteX5466" fmla="*/ 14308592 w 21052572"/>
              <a:gd name="connsiteY5466" fmla="*/ 558611 h 8402012"/>
              <a:gd name="connsiteX5467" fmla="*/ 14402667 w 21052572"/>
              <a:gd name="connsiteY5467" fmla="*/ 581883 h 8402012"/>
              <a:gd name="connsiteX5468" fmla="*/ 14242591 w 21052572"/>
              <a:gd name="connsiteY5468" fmla="*/ 581883 h 8402012"/>
              <a:gd name="connsiteX5469" fmla="*/ 14275761 w 21052572"/>
              <a:gd name="connsiteY5469" fmla="*/ 559439 h 8402012"/>
              <a:gd name="connsiteX5470" fmla="*/ 14308592 w 21052572"/>
              <a:gd name="connsiteY5470" fmla="*/ 558611 h 8402012"/>
              <a:gd name="connsiteX5471" fmla="*/ 14038648 w 21052572"/>
              <a:gd name="connsiteY5471" fmla="*/ 548746 h 8402012"/>
              <a:gd name="connsiteX5472" fmla="*/ 14094604 w 21052572"/>
              <a:gd name="connsiteY5472" fmla="*/ 560033 h 8402012"/>
              <a:gd name="connsiteX5473" fmla="*/ 14000862 w 21052572"/>
              <a:gd name="connsiteY5473" fmla="*/ 585833 h 8402012"/>
              <a:gd name="connsiteX5474" fmla="*/ 14038648 w 21052572"/>
              <a:gd name="connsiteY5474" fmla="*/ 548746 h 8402012"/>
              <a:gd name="connsiteX5475" fmla="*/ 13957208 w 21052572"/>
              <a:gd name="connsiteY5475" fmla="*/ 497634 h 8402012"/>
              <a:gd name="connsiteX5476" fmla="*/ 13939246 w 21052572"/>
              <a:gd name="connsiteY5476" fmla="*/ 529707 h 8402012"/>
              <a:gd name="connsiteX5477" fmla="*/ 13957208 w 21052572"/>
              <a:gd name="connsiteY5477" fmla="*/ 497634 h 8402012"/>
              <a:gd name="connsiteX5478" fmla="*/ 13563987 w 21052572"/>
              <a:gd name="connsiteY5478" fmla="*/ 483352 h 8402012"/>
              <a:gd name="connsiteX5479" fmla="*/ 13620591 w 21052572"/>
              <a:gd name="connsiteY5479" fmla="*/ 494078 h 8402012"/>
              <a:gd name="connsiteX5480" fmla="*/ 13522149 w 21052572"/>
              <a:gd name="connsiteY5480" fmla="*/ 525578 h 8402012"/>
              <a:gd name="connsiteX5481" fmla="*/ 13563987 w 21052572"/>
              <a:gd name="connsiteY5481" fmla="*/ 483352 h 8402012"/>
              <a:gd name="connsiteX5482" fmla="*/ 13394797 w 21052572"/>
              <a:gd name="connsiteY5482" fmla="*/ 464807 h 8402012"/>
              <a:gd name="connsiteX5483" fmla="*/ 13427727 w 21052572"/>
              <a:gd name="connsiteY5483" fmla="*/ 467969 h 8402012"/>
              <a:gd name="connsiteX5484" fmla="*/ 13503531 w 21052572"/>
              <a:gd name="connsiteY5484" fmla="*/ 493950 h 8402012"/>
              <a:gd name="connsiteX5485" fmla="*/ 13503531 w 21052572"/>
              <a:gd name="connsiteY5485" fmla="*/ 557819 h 8402012"/>
              <a:gd name="connsiteX5486" fmla="*/ 13382886 w 21052572"/>
              <a:gd name="connsiteY5486" fmla="*/ 603284 h 8402012"/>
              <a:gd name="connsiteX5487" fmla="*/ 13204588 w 21052572"/>
              <a:gd name="connsiteY5487" fmla="*/ 616274 h 8402012"/>
              <a:gd name="connsiteX5488" fmla="*/ 13338044 w 21052572"/>
              <a:gd name="connsiteY5488" fmla="*/ 557819 h 8402012"/>
              <a:gd name="connsiteX5489" fmla="*/ 13394797 w 21052572"/>
              <a:gd name="connsiteY5489" fmla="*/ 464807 h 8402012"/>
              <a:gd name="connsiteX5490" fmla="*/ 15519158 w 21052572"/>
              <a:gd name="connsiteY5490" fmla="*/ 464455 h 8402012"/>
              <a:gd name="connsiteX5491" fmla="*/ 15525636 w 21052572"/>
              <a:gd name="connsiteY5491" fmla="*/ 527512 h 8402012"/>
              <a:gd name="connsiteX5492" fmla="*/ 15582856 w 21052572"/>
              <a:gd name="connsiteY5492" fmla="*/ 527512 h 8402012"/>
              <a:gd name="connsiteX5493" fmla="*/ 15556944 w 21052572"/>
              <a:gd name="connsiteY5493" fmla="*/ 572400 h 8402012"/>
              <a:gd name="connsiteX5494" fmla="*/ 15506202 w 21052572"/>
              <a:gd name="connsiteY5494" fmla="*/ 565988 h 8402012"/>
              <a:gd name="connsiteX5495" fmla="*/ 15389604 w 21052572"/>
              <a:gd name="connsiteY5495" fmla="*/ 509343 h 8402012"/>
              <a:gd name="connsiteX5496" fmla="*/ 15467336 w 21052572"/>
              <a:gd name="connsiteY5496" fmla="*/ 509343 h 8402012"/>
              <a:gd name="connsiteX5497" fmla="*/ 15519158 w 21052572"/>
              <a:gd name="connsiteY5497" fmla="*/ 464455 h 8402012"/>
              <a:gd name="connsiteX5498" fmla="*/ 13765350 w 21052572"/>
              <a:gd name="connsiteY5498" fmla="*/ 461326 h 8402012"/>
              <a:gd name="connsiteX5499" fmla="*/ 13791290 w 21052572"/>
              <a:gd name="connsiteY5499" fmla="*/ 495604 h 8402012"/>
              <a:gd name="connsiteX5500" fmla="*/ 13754398 w 21052572"/>
              <a:gd name="connsiteY5500" fmla="*/ 461749 h 8402012"/>
              <a:gd name="connsiteX5501" fmla="*/ 13765350 w 21052572"/>
              <a:gd name="connsiteY5501" fmla="*/ 461326 h 8402012"/>
              <a:gd name="connsiteX5502" fmla="*/ 15318510 w 21052572"/>
              <a:gd name="connsiteY5502" fmla="*/ 398101 h 8402012"/>
              <a:gd name="connsiteX5503" fmla="*/ 15336474 w 21052572"/>
              <a:gd name="connsiteY5503" fmla="*/ 430207 h 8402012"/>
              <a:gd name="connsiteX5504" fmla="*/ 15318510 w 21052572"/>
              <a:gd name="connsiteY5504" fmla="*/ 398101 h 8402012"/>
              <a:gd name="connsiteX5505" fmla="*/ 12650983 w 21052572"/>
              <a:gd name="connsiteY5505" fmla="*/ 396298 h 8402012"/>
              <a:gd name="connsiteX5506" fmla="*/ 12558943 w 21052572"/>
              <a:gd name="connsiteY5506" fmla="*/ 431660 h 8402012"/>
              <a:gd name="connsiteX5507" fmla="*/ 12699732 w 21052572"/>
              <a:gd name="connsiteY5507" fmla="*/ 399421 h 8402012"/>
              <a:gd name="connsiteX5508" fmla="*/ 12650983 w 21052572"/>
              <a:gd name="connsiteY5508" fmla="*/ 396298 h 8402012"/>
              <a:gd name="connsiteX5509" fmla="*/ 12437499 w 21052572"/>
              <a:gd name="connsiteY5509" fmla="*/ 386525 h 8402012"/>
              <a:gd name="connsiteX5510" fmla="*/ 12398809 w 21052572"/>
              <a:gd name="connsiteY5510" fmla="*/ 438108 h 8402012"/>
              <a:gd name="connsiteX5511" fmla="*/ 12295635 w 21052572"/>
              <a:gd name="connsiteY5511" fmla="*/ 431660 h 8402012"/>
              <a:gd name="connsiteX5512" fmla="*/ 12295635 w 21052572"/>
              <a:gd name="connsiteY5512" fmla="*/ 463899 h 8402012"/>
              <a:gd name="connsiteX5513" fmla="*/ 12500908 w 21052572"/>
              <a:gd name="connsiteY5513" fmla="*/ 412316 h 8402012"/>
              <a:gd name="connsiteX5514" fmla="*/ 12437499 w 21052572"/>
              <a:gd name="connsiteY5514" fmla="*/ 386525 h 8402012"/>
              <a:gd name="connsiteX5515" fmla="*/ 12353670 w 21052572"/>
              <a:gd name="connsiteY5515" fmla="*/ 373629 h 8402012"/>
              <a:gd name="connsiteX5516" fmla="*/ 12392360 w 21052572"/>
              <a:gd name="connsiteY5516" fmla="*/ 399421 h 8402012"/>
              <a:gd name="connsiteX5517" fmla="*/ 12353670 w 21052572"/>
              <a:gd name="connsiteY5517" fmla="*/ 373629 h 8402012"/>
              <a:gd name="connsiteX5518" fmla="*/ 12558943 w 21052572"/>
              <a:gd name="connsiteY5518" fmla="*/ 341390 h 8402012"/>
              <a:gd name="connsiteX5519" fmla="*/ 12578288 w 21052572"/>
              <a:gd name="connsiteY5519" fmla="*/ 373629 h 8402012"/>
              <a:gd name="connsiteX5520" fmla="*/ 12558943 w 21052572"/>
              <a:gd name="connsiteY5520" fmla="*/ 341390 h 8402012"/>
              <a:gd name="connsiteX5521" fmla="*/ 14713667 w 21052572"/>
              <a:gd name="connsiteY5521" fmla="*/ 304568 h 8402012"/>
              <a:gd name="connsiteX5522" fmla="*/ 14734470 w 21052572"/>
              <a:gd name="connsiteY5522" fmla="*/ 339712 h 8402012"/>
              <a:gd name="connsiteX5523" fmla="*/ 14678645 w 21052572"/>
              <a:gd name="connsiteY5523" fmla="*/ 307396 h 8402012"/>
              <a:gd name="connsiteX5524" fmla="*/ 14713667 w 21052572"/>
              <a:gd name="connsiteY5524" fmla="*/ 304568 h 8402012"/>
              <a:gd name="connsiteX5525" fmla="*/ 14337383 w 21052572"/>
              <a:gd name="connsiteY5525" fmla="*/ 284347 h 8402012"/>
              <a:gd name="connsiteX5526" fmla="*/ 14409132 w 21052572"/>
              <a:gd name="connsiteY5526" fmla="*/ 284347 h 8402012"/>
              <a:gd name="connsiteX5527" fmla="*/ 14454790 w 21052572"/>
              <a:gd name="connsiteY5527" fmla="*/ 284347 h 8402012"/>
              <a:gd name="connsiteX5528" fmla="*/ 14454790 w 21052572"/>
              <a:gd name="connsiteY5528" fmla="*/ 307056 h 8402012"/>
              <a:gd name="connsiteX5529" fmla="*/ 14383041 w 21052572"/>
              <a:gd name="connsiteY5529" fmla="*/ 307056 h 8402012"/>
              <a:gd name="connsiteX5530" fmla="*/ 14337383 w 21052572"/>
              <a:gd name="connsiteY5530" fmla="*/ 307056 h 8402012"/>
              <a:gd name="connsiteX5531" fmla="*/ 14337383 w 21052572"/>
              <a:gd name="connsiteY5531" fmla="*/ 284347 h 8402012"/>
              <a:gd name="connsiteX5532" fmla="*/ 13436834 w 21052572"/>
              <a:gd name="connsiteY5532" fmla="*/ 284347 h 8402012"/>
              <a:gd name="connsiteX5533" fmla="*/ 13454796 w 21052572"/>
              <a:gd name="connsiteY5533" fmla="*/ 307056 h 8402012"/>
              <a:gd name="connsiteX5534" fmla="*/ 13436834 w 21052572"/>
              <a:gd name="connsiteY5534" fmla="*/ 284347 h 8402012"/>
              <a:gd name="connsiteX5535" fmla="*/ 13691975 w 21052572"/>
              <a:gd name="connsiteY5535" fmla="*/ 240912 h 8402012"/>
              <a:gd name="connsiteX5536" fmla="*/ 13687810 w 21052572"/>
              <a:gd name="connsiteY5536" fmla="*/ 245748 h 8402012"/>
              <a:gd name="connsiteX5537" fmla="*/ 13688089 w 21052572"/>
              <a:gd name="connsiteY5537" fmla="*/ 246505 h 8402012"/>
              <a:gd name="connsiteX5538" fmla="*/ 13694072 w 21052572"/>
              <a:gd name="connsiteY5538" fmla="*/ 241390 h 8402012"/>
              <a:gd name="connsiteX5539" fmla="*/ 13855064 w 21052572"/>
              <a:gd name="connsiteY5539" fmla="*/ 1806 h 8402012"/>
              <a:gd name="connsiteX5540" fmla="*/ 13880858 w 21052572"/>
              <a:gd name="connsiteY5540" fmla="*/ 34045 h 8402012"/>
              <a:gd name="connsiteX5541" fmla="*/ 13931370 w 21052572"/>
              <a:gd name="connsiteY5541" fmla="*/ 34045 h 8402012"/>
              <a:gd name="connsiteX5542" fmla="*/ 14021647 w 21052572"/>
              <a:gd name="connsiteY5542" fmla="*/ 34045 h 8402012"/>
              <a:gd name="connsiteX5543" fmla="*/ 14393503 w 21052572"/>
              <a:gd name="connsiteY5543" fmla="*/ 98523 h 8402012"/>
              <a:gd name="connsiteX5544" fmla="*/ 14393503 w 21052572"/>
              <a:gd name="connsiteY5544" fmla="*/ 34045 h 8402012"/>
              <a:gd name="connsiteX5545" fmla="*/ 14451538 w 21052572"/>
              <a:gd name="connsiteY5545" fmla="*/ 40493 h 8402012"/>
              <a:gd name="connsiteX5546" fmla="*/ 14836290 w 21052572"/>
              <a:gd name="connsiteY5546" fmla="*/ 72732 h 8402012"/>
              <a:gd name="connsiteX5547" fmla="*/ 15022218 w 21052572"/>
              <a:gd name="connsiteY5547" fmla="*/ 116792 h 8402012"/>
              <a:gd name="connsiteX5548" fmla="*/ 15188802 w 21052572"/>
              <a:gd name="connsiteY5548" fmla="*/ 187718 h 8402012"/>
              <a:gd name="connsiteX5549" fmla="*/ 15567106 w 21052572"/>
              <a:gd name="connsiteY5549" fmla="*/ 252196 h 8402012"/>
              <a:gd name="connsiteX5550" fmla="*/ 15946484 w 21052572"/>
              <a:gd name="connsiteY5550" fmla="*/ 334943 h 8402012"/>
              <a:gd name="connsiteX5551" fmla="*/ 16331236 w 21052572"/>
              <a:gd name="connsiteY5551" fmla="*/ 425212 h 8402012"/>
              <a:gd name="connsiteX5552" fmla="*/ 16703092 w 21052572"/>
              <a:gd name="connsiteY5552" fmla="*/ 520854 h 8402012"/>
              <a:gd name="connsiteX5553" fmla="*/ 17074948 w 21052572"/>
              <a:gd name="connsiteY5553" fmla="*/ 675602 h 8402012"/>
              <a:gd name="connsiteX5554" fmla="*/ 17260876 w 21052572"/>
              <a:gd name="connsiteY5554" fmla="*/ 751901 h 8402012"/>
              <a:gd name="connsiteX5555" fmla="*/ 17338256 w 21052572"/>
              <a:gd name="connsiteY5555" fmla="*/ 835722 h 8402012"/>
              <a:gd name="connsiteX5556" fmla="*/ 17139432 w 21052572"/>
              <a:gd name="connsiteY5556" fmla="*/ 777692 h 8402012"/>
              <a:gd name="connsiteX5557" fmla="*/ 15605794 w 21052572"/>
              <a:gd name="connsiteY5557" fmla="*/ 392973 h 8402012"/>
              <a:gd name="connsiteX5558" fmla="*/ 14053889 w 21052572"/>
              <a:gd name="connsiteY5558" fmla="*/ 219957 h 8402012"/>
              <a:gd name="connsiteX5559" fmla="*/ 14040992 w 21052572"/>
              <a:gd name="connsiteY5559" fmla="*/ 284435 h 8402012"/>
              <a:gd name="connsiteX5560" fmla="*/ 14021647 w 21052572"/>
              <a:gd name="connsiteY5560" fmla="*/ 219957 h 8402012"/>
              <a:gd name="connsiteX5561" fmla="*/ 13809926 w 21052572"/>
              <a:gd name="connsiteY5561" fmla="*/ 219957 h 8402012"/>
              <a:gd name="connsiteX5562" fmla="*/ 13713200 w 21052572"/>
              <a:gd name="connsiteY5562" fmla="*/ 245748 h 8402012"/>
              <a:gd name="connsiteX5563" fmla="*/ 13696151 w 21052572"/>
              <a:gd name="connsiteY5563" fmla="*/ 241864 h 8402012"/>
              <a:gd name="connsiteX5564" fmla="*/ 13701260 w 21052572"/>
              <a:gd name="connsiteY5564" fmla="*/ 250600 h 8402012"/>
              <a:gd name="connsiteX5565" fmla="*/ 13695273 w 21052572"/>
              <a:gd name="connsiteY5565" fmla="*/ 258278 h 8402012"/>
              <a:gd name="connsiteX5566" fmla="*/ 13692173 w 21052572"/>
              <a:gd name="connsiteY5566" fmla="*/ 257601 h 8402012"/>
              <a:gd name="connsiteX5567" fmla="*/ 13694930 w 21052572"/>
              <a:gd name="connsiteY5567" fmla="*/ 265091 h 8402012"/>
              <a:gd name="connsiteX5568" fmla="*/ 13412277 w 21052572"/>
              <a:gd name="connsiteY5568" fmla="*/ 252196 h 8402012"/>
              <a:gd name="connsiteX5569" fmla="*/ 13412277 w 21052572"/>
              <a:gd name="connsiteY5569" fmla="*/ 303778 h 8402012"/>
              <a:gd name="connsiteX5570" fmla="*/ 13360690 w 21052572"/>
              <a:gd name="connsiteY5570" fmla="*/ 315599 h 8402012"/>
              <a:gd name="connsiteX5571" fmla="*/ 13322000 w 21052572"/>
              <a:gd name="connsiteY5571" fmla="*/ 258644 h 8402012"/>
              <a:gd name="connsiteX5572" fmla="*/ 13277936 w 21052572"/>
              <a:gd name="connsiteY5572" fmla="*/ 284435 h 8402012"/>
              <a:gd name="connsiteX5573" fmla="*/ 13315551 w 21052572"/>
              <a:gd name="connsiteY5573" fmla="*/ 284435 h 8402012"/>
              <a:gd name="connsiteX5574" fmla="*/ 13270413 w 21052572"/>
              <a:gd name="connsiteY5574" fmla="*/ 309151 h 8402012"/>
              <a:gd name="connsiteX5575" fmla="*/ 13258591 w 21052572"/>
              <a:gd name="connsiteY5575" fmla="*/ 252196 h 8402012"/>
              <a:gd name="connsiteX5576" fmla="*/ 13116727 w 21052572"/>
              <a:gd name="connsiteY5576" fmla="*/ 290883 h 8402012"/>
              <a:gd name="connsiteX5577" fmla="*/ 13079111 w 21052572"/>
              <a:gd name="connsiteY5577" fmla="*/ 303778 h 8402012"/>
              <a:gd name="connsiteX5578" fmla="*/ 13046869 w 21052572"/>
              <a:gd name="connsiteY5578" fmla="*/ 347838 h 8402012"/>
              <a:gd name="connsiteX5579" fmla="*/ 12924350 w 21052572"/>
              <a:gd name="connsiteY5579" fmla="*/ 360734 h 8402012"/>
              <a:gd name="connsiteX5580" fmla="*/ 12770664 w 21052572"/>
              <a:gd name="connsiteY5580" fmla="*/ 386525 h 8402012"/>
              <a:gd name="connsiteX5581" fmla="*/ 13148968 w 21052572"/>
              <a:gd name="connsiteY5581" fmla="*/ 373629 h 8402012"/>
              <a:gd name="connsiteX5582" fmla="*/ 13252142 w 21052572"/>
              <a:gd name="connsiteY5582" fmla="*/ 380077 h 8402012"/>
              <a:gd name="connsiteX5583" fmla="*/ 13322000 w 21052572"/>
              <a:gd name="connsiteY5583" fmla="*/ 347838 h 8402012"/>
              <a:gd name="connsiteX5584" fmla="*/ 13470312 w 21052572"/>
              <a:gd name="connsiteY5584" fmla="*/ 341390 h 8402012"/>
              <a:gd name="connsiteX5585" fmla="*/ 13855064 w 21052572"/>
              <a:gd name="connsiteY5585" fmla="*/ 347838 h 8402012"/>
              <a:gd name="connsiteX5586" fmla="*/ 14175333 w 21052572"/>
              <a:gd name="connsiteY5586" fmla="*/ 373629 h 8402012"/>
              <a:gd name="connsiteX5587" fmla="*/ 14226920 w 21052572"/>
              <a:gd name="connsiteY5587" fmla="*/ 360734 h 8402012"/>
              <a:gd name="connsiteX5588" fmla="*/ 14252713 w 21052572"/>
              <a:gd name="connsiteY5588" fmla="*/ 322047 h 8402012"/>
              <a:gd name="connsiteX5589" fmla="*/ 14361261 w 21052572"/>
              <a:gd name="connsiteY5589" fmla="*/ 373629 h 8402012"/>
              <a:gd name="connsiteX5590" fmla="*/ 14540740 w 21052572"/>
              <a:gd name="connsiteY5590" fmla="*/ 392973 h 8402012"/>
              <a:gd name="connsiteX5591" fmla="*/ 14726668 w 21052572"/>
              <a:gd name="connsiteY5591" fmla="*/ 412316 h 8402012"/>
              <a:gd name="connsiteX5592" fmla="*/ 15117870 w 21052572"/>
              <a:gd name="connsiteY5592" fmla="*/ 463899 h 8402012"/>
              <a:gd name="connsiteX5593" fmla="*/ 15266182 w 21052572"/>
              <a:gd name="connsiteY5593" fmla="*/ 476794 h 8402012"/>
              <a:gd name="connsiteX5594" fmla="*/ 15337114 w 21052572"/>
              <a:gd name="connsiteY5594" fmla="*/ 527302 h 8402012"/>
              <a:gd name="connsiteX5595" fmla="*/ 14977080 w 21052572"/>
              <a:gd name="connsiteY5595" fmla="*/ 509033 h 8402012"/>
              <a:gd name="connsiteX5596" fmla="*/ 14926568 w 21052572"/>
              <a:gd name="connsiteY5596" fmla="*/ 496138 h 8402012"/>
              <a:gd name="connsiteX5597" fmla="*/ 14874981 w 21052572"/>
              <a:gd name="connsiteY5597" fmla="*/ 470347 h 8402012"/>
              <a:gd name="connsiteX5598" fmla="*/ 14701950 w 21052572"/>
              <a:gd name="connsiteY5598" fmla="*/ 476794 h 8402012"/>
              <a:gd name="connsiteX5599" fmla="*/ 13931370 w 21052572"/>
              <a:gd name="connsiteY5599" fmla="*/ 438108 h 8402012"/>
              <a:gd name="connsiteX5600" fmla="*/ 13540169 w 21052572"/>
              <a:gd name="connsiteY5600" fmla="*/ 438108 h 8402012"/>
              <a:gd name="connsiteX5601" fmla="*/ 13380035 w 21052572"/>
              <a:gd name="connsiteY5601" fmla="*/ 438108 h 8402012"/>
              <a:gd name="connsiteX5602" fmla="*/ 13334896 w 21052572"/>
              <a:gd name="connsiteY5602" fmla="*/ 463899 h 8402012"/>
              <a:gd name="connsiteX5603" fmla="*/ 13289758 w 21052572"/>
              <a:gd name="connsiteY5603" fmla="*/ 457451 h 8402012"/>
              <a:gd name="connsiteX5604" fmla="*/ 12956592 w 21052572"/>
              <a:gd name="connsiteY5604" fmla="*/ 501511 h 8402012"/>
              <a:gd name="connsiteX5605" fmla="*/ 12571840 w 21052572"/>
              <a:gd name="connsiteY5605" fmla="*/ 546646 h 8402012"/>
              <a:gd name="connsiteX5606" fmla="*/ 12373015 w 21052572"/>
              <a:gd name="connsiteY5606" fmla="*/ 572437 h 8402012"/>
              <a:gd name="connsiteX5607" fmla="*/ 12302083 w 21052572"/>
              <a:gd name="connsiteY5607" fmla="*/ 585333 h 8402012"/>
              <a:gd name="connsiteX5608" fmla="*/ 12295635 w 21052572"/>
              <a:gd name="connsiteY5608" fmla="*/ 636915 h 8402012"/>
              <a:gd name="connsiteX5609" fmla="*/ 12148397 w 21052572"/>
              <a:gd name="connsiteY5609" fmla="*/ 675602 h 8402012"/>
              <a:gd name="connsiteX5610" fmla="*/ 12129052 w 21052572"/>
              <a:gd name="connsiteY5610" fmla="*/ 617572 h 8402012"/>
              <a:gd name="connsiteX5611" fmla="*/ 12071017 w 21052572"/>
              <a:gd name="connsiteY5611" fmla="*/ 617572 h 8402012"/>
              <a:gd name="connsiteX5612" fmla="*/ 12109707 w 21052572"/>
              <a:gd name="connsiteY5612" fmla="*/ 675602 h 8402012"/>
              <a:gd name="connsiteX5613" fmla="*/ 11994711 w 21052572"/>
              <a:gd name="connsiteY5613" fmla="*/ 706766 h 8402012"/>
              <a:gd name="connsiteX5614" fmla="*/ 11994711 w 21052572"/>
              <a:gd name="connsiteY5614" fmla="*/ 649811 h 8402012"/>
              <a:gd name="connsiteX5615" fmla="*/ 11897986 w 21052572"/>
              <a:gd name="connsiteY5615" fmla="*/ 732557 h 8402012"/>
              <a:gd name="connsiteX5616" fmla="*/ 11782990 w 21052572"/>
              <a:gd name="connsiteY5616" fmla="*/ 675602 h 8402012"/>
              <a:gd name="connsiteX5617" fmla="*/ 11776542 w 21052572"/>
              <a:gd name="connsiteY5617" fmla="*/ 706766 h 8402012"/>
              <a:gd name="connsiteX5618" fmla="*/ 11841025 w 21052572"/>
              <a:gd name="connsiteY5618" fmla="*/ 706766 h 8402012"/>
              <a:gd name="connsiteX5619" fmla="*/ 11865744 w 21052572"/>
              <a:gd name="connsiteY5619" fmla="*/ 739005 h 8402012"/>
              <a:gd name="connsiteX5620" fmla="*/ 11795887 w 21052572"/>
              <a:gd name="connsiteY5620" fmla="*/ 739005 h 8402012"/>
              <a:gd name="connsiteX5621" fmla="*/ 11757197 w 21052572"/>
              <a:gd name="connsiteY5621" fmla="*/ 726244 h 8402012"/>
              <a:gd name="connsiteX5622" fmla="*/ 11745513 w 21052572"/>
              <a:gd name="connsiteY5622" fmla="*/ 722634 h 8402012"/>
              <a:gd name="connsiteX5623" fmla="*/ 11718506 w 21052572"/>
              <a:gd name="connsiteY5623" fmla="*/ 714289 h 8402012"/>
              <a:gd name="connsiteX5624" fmla="*/ 11635752 w 21052572"/>
              <a:gd name="connsiteY5624" fmla="*/ 706766 h 8402012"/>
              <a:gd name="connsiteX5625" fmla="*/ 11673368 w 21052572"/>
              <a:gd name="connsiteY5625" fmla="*/ 803483 h 8402012"/>
              <a:gd name="connsiteX5626" fmla="*/ 11603510 w 21052572"/>
              <a:gd name="connsiteY5626" fmla="*/ 809931 h 8402012"/>
              <a:gd name="connsiteX5627" fmla="*/ 11519682 w 21052572"/>
              <a:gd name="connsiteY5627" fmla="*/ 822827 h 8402012"/>
              <a:gd name="connsiteX5628" fmla="*/ 11468095 w 21052572"/>
              <a:gd name="connsiteY5628" fmla="*/ 771244 h 8402012"/>
              <a:gd name="connsiteX5629" fmla="*/ 11417583 w 21052572"/>
              <a:gd name="connsiteY5629" fmla="*/ 809931 h 8402012"/>
              <a:gd name="connsiteX5630" fmla="*/ 11327306 w 21052572"/>
              <a:gd name="connsiteY5630" fmla="*/ 848618 h 8402012"/>
              <a:gd name="connsiteX5631" fmla="*/ 11314409 w 21052572"/>
              <a:gd name="connsiteY5631" fmla="*/ 803483 h 8402012"/>
              <a:gd name="connsiteX5632" fmla="*/ 11275719 w 21052572"/>
              <a:gd name="connsiteY5632" fmla="*/ 816379 h 8402012"/>
              <a:gd name="connsiteX5633" fmla="*/ 11288615 w 21052572"/>
              <a:gd name="connsiteY5633" fmla="*/ 861514 h 8402012"/>
              <a:gd name="connsiteX5634" fmla="*/ 11051101 w 21052572"/>
              <a:gd name="connsiteY5634" fmla="*/ 937813 h 8402012"/>
              <a:gd name="connsiteX5635" fmla="*/ 11147826 w 21052572"/>
              <a:gd name="connsiteY5635" fmla="*/ 874409 h 8402012"/>
              <a:gd name="connsiteX5636" fmla="*/ 11012410 w 21052572"/>
              <a:gd name="connsiteY5636" fmla="*/ 900201 h 8402012"/>
              <a:gd name="connsiteX5637" fmla="*/ 10890966 w 21052572"/>
              <a:gd name="connsiteY5637" fmla="*/ 957156 h 8402012"/>
              <a:gd name="connsiteX5638" fmla="*/ 10756625 w 21052572"/>
              <a:gd name="connsiteY5638" fmla="*/ 1015186 h 8402012"/>
              <a:gd name="connsiteX5639" fmla="*/ 10653451 w 21052572"/>
              <a:gd name="connsiteY5639" fmla="*/ 1079682 h 8402012"/>
              <a:gd name="connsiteX5640" fmla="*/ 10640555 w 21052572"/>
              <a:gd name="connsiteY5640" fmla="*/ 1021634 h 8402012"/>
              <a:gd name="connsiteX5641" fmla="*/ 10544904 w 21052572"/>
              <a:gd name="connsiteY5641" fmla="*/ 1092579 h 8402012"/>
              <a:gd name="connsiteX5642" fmla="*/ 10475047 w 21052572"/>
              <a:gd name="connsiteY5642" fmla="*/ 1124818 h 8402012"/>
              <a:gd name="connsiteX5643" fmla="*/ 10327809 w 21052572"/>
              <a:gd name="connsiteY5643" fmla="*/ 1214014 h 8402012"/>
              <a:gd name="connsiteX5644" fmla="*/ 10231084 w 21052572"/>
              <a:gd name="connsiteY5644" fmla="*/ 1259150 h 8402012"/>
              <a:gd name="connsiteX5645" fmla="*/ 10135433 w 21052572"/>
              <a:gd name="connsiteY5645" fmla="*/ 1278493 h 8402012"/>
              <a:gd name="connsiteX5646" fmla="*/ 9943057 w 21052572"/>
              <a:gd name="connsiteY5646" fmla="*/ 1367690 h 8402012"/>
              <a:gd name="connsiteX5647" fmla="*/ 10174123 w 21052572"/>
              <a:gd name="connsiteY5647" fmla="*/ 1335450 h 8402012"/>
              <a:gd name="connsiteX5648" fmla="*/ 10237532 w 21052572"/>
              <a:gd name="connsiteY5648" fmla="*/ 1317181 h 8402012"/>
              <a:gd name="connsiteX5649" fmla="*/ 10263325 w 21052572"/>
              <a:gd name="connsiteY5649" fmla="*/ 1265598 h 8402012"/>
              <a:gd name="connsiteX5650" fmla="*/ 10372948 w 21052572"/>
              <a:gd name="connsiteY5650" fmla="*/ 1259150 h 8402012"/>
              <a:gd name="connsiteX5651" fmla="*/ 10475047 w 21052572"/>
              <a:gd name="connsiteY5651" fmla="*/ 1233358 h 8402012"/>
              <a:gd name="connsiteX5652" fmla="*/ 10583594 w 21052572"/>
              <a:gd name="connsiteY5652" fmla="*/ 1214014 h 8402012"/>
              <a:gd name="connsiteX5653" fmla="*/ 10621210 w 21052572"/>
              <a:gd name="connsiteY5653" fmla="*/ 1201118 h 8402012"/>
              <a:gd name="connsiteX5654" fmla="*/ 10596760 w 21052572"/>
              <a:gd name="connsiteY5654" fmla="*/ 1198700 h 8402012"/>
              <a:gd name="connsiteX5655" fmla="*/ 10582800 w 21052572"/>
              <a:gd name="connsiteY5655" fmla="*/ 1186653 h 8402012"/>
              <a:gd name="connsiteX5656" fmla="*/ 10591854 w 21052572"/>
              <a:gd name="connsiteY5656" fmla="*/ 1199432 h 8402012"/>
              <a:gd name="connsiteX5657" fmla="*/ 10577351 w 21052572"/>
              <a:gd name="connsiteY5657" fmla="*/ 1204248 h 8402012"/>
              <a:gd name="connsiteX5658" fmla="*/ 10578117 w 21052572"/>
              <a:gd name="connsiteY5658" fmla="*/ 1182613 h 8402012"/>
              <a:gd name="connsiteX5659" fmla="*/ 10577146 w 21052572"/>
              <a:gd name="connsiteY5659" fmla="*/ 1181774 h 8402012"/>
              <a:gd name="connsiteX5660" fmla="*/ 10578145 w 21052572"/>
              <a:gd name="connsiteY5660" fmla="*/ 1181822 h 8402012"/>
              <a:gd name="connsiteX5661" fmla="*/ 10578204 w 21052572"/>
              <a:gd name="connsiteY5661" fmla="*/ 1180167 h 8402012"/>
              <a:gd name="connsiteX5662" fmla="*/ 10579420 w 21052572"/>
              <a:gd name="connsiteY5662" fmla="*/ 1181883 h 8402012"/>
              <a:gd name="connsiteX5663" fmla="*/ 10610866 w 21052572"/>
              <a:gd name="connsiteY5663" fmla="*/ 1183386 h 8402012"/>
              <a:gd name="connsiteX5664" fmla="*/ 10640555 w 21052572"/>
              <a:gd name="connsiteY5664" fmla="*/ 1175327 h 8402012"/>
              <a:gd name="connsiteX5665" fmla="*/ 10653451 w 21052572"/>
              <a:gd name="connsiteY5665" fmla="*/ 1111922 h 8402012"/>
              <a:gd name="connsiteX5666" fmla="*/ 10692142 w 21052572"/>
              <a:gd name="connsiteY5666" fmla="*/ 1259150 h 8402012"/>
              <a:gd name="connsiteX5667" fmla="*/ 10526634 w 21052572"/>
              <a:gd name="connsiteY5667" fmla="*/ 1322555 h 8402012"/>
              <a:gd name="connsiteX5668" fmla="*/ 10507289 w 21052572"/>
              <a:gd name="connsiteY5668" fmla="*/ 1265598 h 8402012"/>
              <a:gd name="connsiteX5669" fmla="*/ 10507289 w 21052572"/>
              <a:gd name="connsiteY5669" fmla="*/ 1341898 h 8402012"/>
              <a:gd name="connsiteX5670" fmla="*/ 10442805 w 21052572"/>
              <a:gd name="connsiteY5670" fmla="*/ 1354794 h 8402012"/>
              <a:gd name="connsiteX5671" fmla="*/ 10353603 w 21052572"/>
              <a:gd name="connsiteY5671" fmla="*/ 1354794 h 8402012"/>
              <a:gd name="connsiteX5672" fmla="*/ 10314912 w 21052572"/>
              <a:gd name="connsiteY5672" fmla="*/ 1419273 h 8402012"/>
              <a:gd name="connsiteX5673" fmla="*/ 10250429 w 21052572"/>
              <a:gd name="connsiteY5673" fmla="*/ 1451512 h 8402012"/>
              <a:gd name="connsiteX5674" fmla="*/ 10174123 w 21052572"/>
              <a:gd name="connsiteY5674" fmla="*/ 1490200 h 8402012"/>
              <a:gd name="connsiteX5675" fmla="*/ 10090294 w 21052572"/>
              <a:gd name="connsiteY5675" fmla="*/ 1509543 h 8402012"/>
              <a:gd name="connsiteX5676" fmla="*/ 10051604 w 21052572"/>
              <a:gd name="connsiteY5676" fmla="*/ 1540708 h 8402012"/>
              <a:gd name="connsiteX5677" fmla="*/ 10379396 w 21052572"/>
              <a:gd name="connsiteY5677" fmla="*/ 1457960 h 8402012"/>
              <a:gd name="connsiteX5678" fmla="*/ 10717935 w 21052572"/>
              <a:gd name="connsiteY5678" fmla="*/ 1361242 h 8402012"/>
              <a:gd name="connsiteX5679" fmla="*/ 10795316 w 21052572"/>
              <a:gd name="connsiteY5679" fmla="*/ 1317181 h 8402012"/>
              <a:gd name="connsiteX5680" fmla="*/ 10878070 w 21052572"/>
              <a:gd name="connsiteY5680" fmla="*/ 1297837 h 8402012"/>
              <a:gd name="connsiteX5681" fmla="*/ 11044652 w 21052572"/>
              <a:gd name="connsiteY5681" fmla="*/ 1252702 h 8402012"/>
              <a:gd name="connsiteX5682" fmla="*/ 11378892 w 21052572"/>
              <a:gd name="connsiteY5682" fmla="*/ 1168880 h 8402012"/>
              <a:gd name="connsiteX5683" fmla="*/ 12790010 w 21052572"/>
              <a:gd name="connsiteY5683" fmla="*/ 893753 h 8402012"/>
              <a:gd name="connsiteX5684" fmla="*/ 12751319 w 21052572"/>
              <a:gd name="connsiteY5684" fmla="*/ 957156 h 8402012"/>
              <a:gd name="connsiteX5685" fmla="*/ 12809355 w 21052572"/>
              <a:gd name="connsiteY5685" fmla="*/ 957156 h 8402012"/>
              <a:gd name="connsiteX5686" fmla="*/ 12809355 w 21052572"/>
              <a:gd name="connsiteY5686" fmla="*/ 893753 h 8402012"/>
              <a:gd name="connsiteX5687" fmla="*/ 12885660 w 21052572"/>
              <a:gd name="connsiteY5687" fmla="*/ 919544 h 8402012"/>
              <a:gd name="connsiteX5688" fmla="*/ 12885660 w 21052572"/>
              <a:gd name="connsiteY5688" fmla="*/ 822827 h 8402012"/>
              <a:gd name="connsiteX5689" fmla="*/ 12917902 w 21052572"/>
              <a:gd name="connsiteY5689" fmla="*/ 784140 h 8402012"/>
              <a:gd name="connsiteX5690" fmla="*/ 12859867 w 21052572"/>
              <a:gd name="connsiteY5690" fmla="*/ 726110 h 8402012"/>
              <a:gd name="connsiteX5691" fmla="*/ 12917902 w 21052572"/>
              <a:gd name="connsiteY5691" fmla="*/ 675602 h 8402012"/>
              <a:gd name="connsiteX5692" fmla="*/ 12809355 w 21052572"/>
              <a:gd name="connsiteY5692" fmla="*/ 701393 h 8402012"/>
              <a:gd name="connsiteX5693" fmla="*/ 12719078 w 21052572"/>
              <a:gd name="connsiteY5693" fmla="*/ 784140 h 8402012"/>
              <a:gd name="connsiteX5694" fmla="*/ 12431051 w 21052572"/>
              <a:gd name="connsiteY5694" fmla="*/ 861514 h 8402012"/>
              <a:gd name="connsiteX5695" fmla="*/ 12437499 w 21052572"/>
              <a:gd name="connsiteY5695" fmla="*/ 719662 h 8402012"/>
              <a:gd name="connsiteX5696" fmla="*/ 12500908 w 21052572"/>
              <a:gd name="connsiteY5696" fmla="*/ 682050 h 8402012"/>
              <a:gd name="connsiteX5697" fmla="*/ 12578288 w 21052572"/>
              <a:gd name="connsiteY5697" fmla="*/ 662706 h 8402012"/>
              <a:gd name="connsiteX5698" fmla="*/ 12905005 w 21052572"/>
              <a:gd name="connsiteY5698" fmla="*/ 598228 h 8402012"/>
              <a:gd name="connsiteX5699" fmla="*/ 13065140 w 21052572"/>
              <a:gd name="connsiteY5699" fmla="*/ 611124 h 8402012"/>
              <a:gd name="connsiteX5700" fmla="*/ 13123175 w 21052572"/>
              <a:gd name="connsiteY5700" fmla="*/ 630467 h 8402012"/>
              <a:gd name="connsiteX5701" fmla="*/ 13097382 w 21052572"/>
              <a:gd name="connsiteY5701" fmla="*/ 656258 h 8402012"/>
              <a:gd name="connsiteX5702" fmla="*/ 12995282 w 21052572"/>
              <a:gd name="connsiteY5702" fmla="*/ 706766 h 8402012"/>
              <a:gd name="connsiteX5703" fmla="*/ 12956592 w 21052572"/>
              <a:gd name="connsiteY5703" fmla="*/ 739005 h 8402012"/>
              <a:gd name="connsiteX5704" fmla="*/ 12943696 w 21052572"/>
              <a:gd name="connsiteY5704" fmla="*/ 842170 h 8402012"/>
              <a:gd name="connsiteX5705" fmla="*/ 13027524 w 21052572"/>
              <a:gd name="connsiteY5705" fmla="*/ 848618 h 8402012"/>
              <a:gd name="connsiteX5706" fmla="*/ 13103830 w 21052572"/>
              <a:gd name="connsiteY5706" fmla="*/ 861514 h 8402012"/>
              <a:gd name="connsiteX5707" fmla="*/ 13079111 w 21052572"/>
              <a:gd name="connsiteY5707" fmla="*/ 900201 h 8402012"/>
              <a:gd name="connsiteX5708" fmla="*/ 13001731 w 21052572"/>
              <a:gd name="connsiteY5708" fmla="*/ 893753 h 8402012"/>
              <a:gd name="connsiteX5709" fmla="*/ 12937247 w 21052572"/>
              <a:gd name="connsiteY5709" fmla="*/ 906648 h 8402012"/>
              <a:gd name="connsiteX5710" fmla="*/ 12975937 w 21052572"/>
              <a:gd name="connsiteY5710" fmla="*/ 931365 h 8402012"/>
              <a:gd name="connsiteX5711" fmla="*/ 13142520 w 21052572"/>
              <a:gd name="connsiteY5711" fmla="*/ 924917 h 8402012"/>
              <a:gd name="connsiteX5712" fmla="*/ 13855064 w 21052572"/>
              <a:gd name="connsiteY5712" fmla="*/ 912021 h 8402012"/>
              <a:gd name="connsiteX5713" fmla="*/ 14585879 w 21052572"/>
              <a:gd name="connsiteY5713" fmla="*/ 919544 h 8402012"/>
              <a:gd name="connsiteX5714" fmla="*/ 14739565 w 21052572"/>
              <a:gd name="connsiteY5714" fmla="*/ 924917 h 8402012"/>
              <a:gd name="connsiteX5715" fmla="*/ 14810497 w 21052572"/>
              <a:gd name="connsiteY5715" fmla="*/ 950708 h 8402012"/>
              <a:gd name="connsiteX5716" fmla="*/ 14874981 w 21052572"/>
              <a:gd name="connsiteY5716" fmla="*/ 944261 h 8402012"/>
              <a:gd name="connsiteX5717" fmla="*/ 14944838 w 21052572"/>
              <a:gd name="connsiteY5717" fmla="*/ 982947 h 8402012"/>
              <a:gd name="connsiteX5718" fmla="*/ 15028666 w 21052572"/>
              <a:gd name="connsiteY5718" fmla="*/ 995843 h 8402012"/>
              <a:gd name="connsiteX5719" fmla="*/ 15150110 w 21052572"/>
              <a:gd name="connsiteY5719" fmla="*/ 1034530 h 8402012"/>
              <a:gd name="connsiteX5720" fmla="*/ 14220472 w 21052572"/>
              <a:gd name="connsiteY5720" fmla="*/ 1002291 h 8402012"/>
              <a:gd name="connsiteX5721" fmla="*/ 14669708 w 21052572"/>
              <a:gd name="connsiteY5721" fmla="*/ 1079682 h 8402012"/>
              <a:gd name="connsiteX5722" fmla="*/ 14887877 w 21052572"/>
              <a:gd name="connsiteY5722" fmla="*/ 1124818 h 8402012"/>
              <a:gd name="connsiteX5723" fmla="*/ 15080254 w 21052572"/>
              <a:gd name="connsiteY5723" fmla="*/ 1188223 h 8402012"/>
              <a:gd name="connsiteX5724" fmla="*/ 15528414 w 21052572"/>
              <a:gd name="connsiteY5724" fmla="*/ 1272046 h 8402012"/>
              <a:gd name="connsiteX5725" fmla="*/ 15747658 w 21052572"/>
              <a:gd name="connsiteY5725" fmla="*/ 1317181 h 8402012"/>
              <a:gd name="connsiteX5726" fmla="*/ 15849758 w 21052572"/>
              <a:gd name="connsiteY5726" fmla="*/ 1341898 h 8402012"/>
              <a:gd name="connsiteX5727" fmla="*/ 15882000 w 21052572"/>
              <a:gd name="connsiteY5727" fmla="*/ 1322555 h 8402012"/>
              <a:gd name="connsiteX5728" fmla="*/ 15920690 w 21052572"/>
              <a:gd name="connsiteY5728" fmla="*/ 1322555 h 8402012"/>
              <a:gd name="connsiteX5729" fmla="*/ 15882000 w 21052572"/>
              <a:gd name="connsiteY5729" fmla="*/ 1387034 h 8402012"/>
              <a:gd name="connsiteX5730" fmla="*/ 16439784 w 21052572"/>
              <a:gd name="connsiteY5730" fmla="*/ 1547156 h 8402012"/>
              <a:gd name="connsiteX5731" fmla="*/ 16709540 w 21052572"/>
              <a:gd name="connsiteY5731" fmla="*/ 1637427 h 8402012"/>
              <a:gd name="connsiteX5732" fmla="*/ 16830988 w 21052572"/>
              <a:gd name="connsiteY5732" fmla="*/ 1689010 h 8402012"/>
              <a:gd name="connsiteX5733" fmla="*/ 16863228 w 21052572"/>
              <a:gd name="connsiteY5733" fmla="*/ 1758863 h 8402012"/>
              <a:gd name="connsiteX5734" fmla="*/ 16882572 w 21052572"/>
              <a:gd name="connsiteY5734" fmla="*/ 1689010 h 8402012"/>
              <a:gd name="connsiteX5735" fmla="*/ 16901920 w 21052572"/>
              <a:gd name="connsiteY5735" fmla="*/ 1630979 h 8402012"/>
              <a:gd name="connsiteX5736" fmla="*/ 17254428 w 21052572"/>
              <a:gd name="connsiteY5736" fmla="*/ 1695459 h 8402012"/>
              <a:gd name="connsiteX5737" fmla="*/ 17409188 w 21052572"/>
              <a:gd name="connsiteY5737" fmla="*/ 1784655 h 8402012"/>
              <a:gd name="connsiteX5738" fmla="*/ 17562876 w 21052572"/>
              <a:gd name="connsiteY5738" fmla="*/ 1816895 h 8402012"/>
              <a:gd name="connsiteX5739" fmla="*/ 18248552 w 21052572"/>
              <a:gd name="connsiteY5739" fmla="*/ 2054393 h 8402012"/>
              <a:gd name="connsiteX5740" fmla="*/ 19576916 w 21052572"/>
              <a:gd name="connsiteY5740" fmla="*/ 2843195 h 8402012"/>
              <a:gd name="connsiteX5741" fmla="*/ 19551120 w 21052572"/>
              <a:gd name="connsiteY5741" fmla="*/ 2888327 h 8402012"/>
              <a:gd name="connsiteX5742" fmla="*/ 19550420 w 21052572"/>
              <a:gd name="connsiteY5742" fmla="*/ 2888216 h 8402012"/>
              <a:gd name="connsiteX5743" fmla="*/ 19551100 w 21052572"/>
              <a:gd name="connsiteY5743" fmla="*/ 2893081 h 8402012"/>
              <a:gd name="connsiteX5744" fmla="*/ 19548852 w 21052572"/>
              <a:gd name="connsiteY5744" fmla="*/ 2909137 h 8402012"/>
              <a:gd name="connsiteX5745" fmla="*/ 19542120 w 21052572"/>
              <a:gd name="connsiteY5745" fmla="*/ 2893081 h 8402012"/>
              <a:gd name="connsiteX5746" fmla="*/ 19544548 w 21052572"/>
              <a:gd name="connsiteY5746" fmla="*/ 2887289 h 8402012"/>
              <a:gd name="connsiteX5747" fmla="*/ 19535804 w 21052572"/>
              <a:gd name="connsiteY5747" fmla="*/ 2885909 h 8402012"/>
              <a:gd name="connsiteX5748" fmla="*/ 19525328 w 21052572"/>
              <a:gd name="connsiteY5748" fmla="*/ 2888327 h 8402012"/>
              <a:gd name="connsiteX5749" fmla="*/ 19583364 w 21052572"/>
              <a:gd name="connsiteY5749" fmla="*/ 2946355 h 8402012"/>
              <a:gd name="connsiteX5750" fmla="*/ 19654296 w 21052572"/>
              <a:gd name="connsiteY5750" fmla="*/ 3003312 h 8402012"/>
              <a:gd name="connsiteX5751" fmla="*/ 19564020 w 21052572"/>
              <a:gd name="connsiteY5751" fmla="*/ 2958175 h 8402012"/>
              <a:gd name="connsiteX5752" fmla="*/ 19436124 w 21052572"/>
              <a:gd name="connsiteY5752" fmla="*/ 2888327 h 8402012"/>
              <a:gd name="connsiteX5753" fmla="*/ 19423228 w 21052572"/>
              <a:gd name="connsiteY5753" fmla="*/ 2810946 h 8402012"/>
              <a:gd name="connsiteX5754" fmla="*/ 19384540 w 21052572"/>
              <a:gd name="connsiteY5754" fmla="*/ 2759362 h 8402012"/>
              <a:gd name="connsiteX5755" fmla="*/ 19243748 w 21052572"/>
              <a:gd name="connsiteY5755" fmla="*/ 2695958 h 8402012"/>
              <a:gd name="connsiteX5756" fmla="*/ 19088988 w 21052572"/>
              <a:gd name="connsiteY5756" fmla="*/ 2631480 h 8402012"/>
              <a:gd name="connsiteX5757" fmla="*/ 18961096 w 21052572"/>
              <a:gd name="connsiteY5757" fmla="*/ 2547657 h 8402012"/>
              <a:gd name="connsiteX5758" fmla="*/ 18883716 w 21052572"/>
              <a:gd name="connsiteY5758" fmla="*/ 2510046 h 8402012"/>
              <a:gd name="connsiteX5759" fmla="*/ 18775168 w 21052572"/>
              <a:gd name="connsiteY5759" fmla="*/ 2445566 h 8402012"/>
              <a:gd name="connsiteX5760" fmla="*/ 18127108 w 21052572"/>
              <a:gd name="connsiteY5760" fmla="*/ 2162932 h 8402012"/>
              <a:gd name="connsiteX5761" fmla="*/ 17978276 w 21052572"/>
              <a:gd name="connsiteY5761" fmla="*/ 2099225 h 8402012"/>
              <a:gd name="connsiteX5762" fmla="*/ 17977048 w 21052572"/>
              <a:gd name="connsiteY5762" fmla="*/ 2101046 h 8402012"/>
              <a:gd name="connsiteX5763" fmla="*/ 17968024 w 21052572"/>
              <a:gd name="connsiteY5763" fmla="*/ 2094952 h 8402012"/>
              <a:gd name="connsiteX5764" fmla="*/ 17968336 w 21052572"/>
              <a:gd name="connsiteY5764" fmla="*/ 2094952 h 8402012"/>
              <a:gd name="connsiteX5765" fmla="*/ 17805764 w 21052572"/>
              <a:gd name="connsiteY5765" fmla="*/ 2022153 h 8402012"/>
              <a:gd name="connsiteX5766" fmla="*/ 17658528 w 21052572"/>
              <a:gd name="connsiteY5766" fmla="*/ 1957674 h 8402012"/>
              <a:gd name="connsiteX5767" fmla="*/ 17511288 w 21052572"/>
              <a:gd name="connsiteY5767" fmla="*/ 1970570 h 8402012"/>
              <a:gd name="connsiteX5768" fmla="*/ 17934732 w 21052572"/>
              <a:gd name="connsiteY5768" fmla="*/ 2156485 h 8402012"/>
              <a:gd name="connsiteX5769" fmla="*/ 18127108 w 21052572"/>
              <a:gd name="connsiteY5769" fmla="*/ 2253207 h 8402012"/>
              <a:gd name="connsiteX5770" fmla="*/ 18165796 w 21052572"/>
              <a:gd name="connsiteY5770" fmla="*/ 2285443 h 8402012"/>
              <a:gd name="connsiteX5771" fmla="*/ 18127108 w 21052572"/>
              <a:gd name="connsiteY5771" fmla="*/ 2337027 h 8402012"/>
              <a:gd name="connsiteX5772" fmla="*/ 18185144 w 21052572"/>
              <a:gd name="connsiteY5772" fmla="*/ 2361740 h 8402012"/>
              <a:gd name="connsiteX5773" fmla="*/ 18191592 w 21052572"/>
              <a:gd name="connsiteY5773" fmla="*/ 2304791 h 8402012"/>
              <a:gd name="connsiteX5774" fmla="*/ 18242104 w 21052572"/>
              <a:gd name="connsiteY5774" fmla="*/ 2291889 h 8402012"/>
              <a:gd name="connsiteX5775" fmla="*/ 18238072 w 21052572"/>
              <a:gd name="connsiteY5775" fmla="*/ 2335818 h 8402012"/>
              <a:gd name="connsiteX5776" fmla="*/ 18239140 w 21052572"/>
              <a:gd name="connsiteY5776" fmla="*/ 2336553 h 8402012"/>
              <a:gd name="connsiteX5777" fmla="*/ 18245036 w 21052572"/>
              <a:gd name="connsiteY5777" fmla="*/ 2322465 h 8402012"/>
              <a:gd name="connsiteX5778" fmla="*/ 18247404 w 21052572"/>
              <a:gd name="connsiteY5778" fmla="*/ 2338518 h 8402012"/>
              <a:gd name="connsiteX5779" fmla="*/ 18246904 w 21052572"/>
              <a:gd name="connsiteY5779" fmla="*/ 2341904 h 8402012"/>
              <a:gd name="connsiteX5780" fmla="*/ 18267896 w 21052572"/>
              <a:gd name="connsiteY5780" fmla="*/ 2356369 h 8402012"/>
              <a:gd name="connsiteX5781" fmla="*/ 18306588 w 21052572"/>
              <a:gd name="connsiteY5781" fmla="*/ 2343474 h 8402012"/>
              <a:gd name="connsiteX5782" fmla="*/ 18351724 w 21052572"/>
              <a:gd name="connsiteY5782" fmla="*/ 2356369 h 8402012"/>
              <a:gd name="connsiteX5783" fmla="*/ 18300140 w 21052572"/>
              <a:gd name="connsiteY5783" fmla="*/ 2413338 h 8402012"/>
              <a:gd name="connsiteX5784" fmla="*/ 18371072 w 21052572"/>
              <a:gd name="connsiteY5784" fmla="*/ 2477804 h 8402012"/>
              <a:gd name="connsiteX5785" fmla="*/ 18293692 w 21052572"/>
              <a:gd name="connsiteY5785" fmla="*/ 2458463 h 8402012"/>
              <a:gd name="connsiteX5786" fmla="*/ 18204488 w 21052572"/>
              <a:gd name="connsiteY5786" fmla="*/ 2413338 h 8402012"/>
              <a:gd name="connsiteX5787" fmla="*/ 18005664 w 21052572"/>
              <a:gd name="connsiteY5787" fmla="*/ 2311236 h 8402012"/>
              <a:gd name="connsiteX5788" fmla="*/ 17838008 w 21052572"/>
              <a:gd name="connsiteY5788" fmla="*/ 2220961 h 8402012"/>
              <a:gd name="connsiteX5789" fmla="*/ 17652080 w 21052572"/>
              <a:gd name="connsiteY5789" fmla="*/ 2162932 h 8402012"/>
              <a:gd name="connsiteX5790" fmla="*/ 16811640 w 21052572"/>
              <a:gd name="connsiteY5790" fmla="*/ 1894269 h 8402012"/>
              <a:gd name="connsiteX5791" fmla="*/ 16055030 w 21052572"/>
              <a:gd name="connsiteY5791" fmla="*/ 1663219 h 8402012"/>
              <a:gd name="connsiteX5792" fmla="*/ 15683176 w 21052572"/>
              <a:gd name="connsiteY5792" fmla="*/ 1560052 h 8402012"/>
              <a:gd name="connsiteX5793" fmla="*/ 15503696 w 21052572"/>
              <a:gd name="connsiteY5793" fmla="*/ 1503096 h 8402012"/>
              <a:gd name="connsiteX5794" fmla="*/ 15355384 w 21052572"/>
              <a:gd name="connsiteY5794" fmla="*/ 1451512 h 8402012"/>
              <a:gd name="connsiteX5795" fmla="*/ 15201698 w 21052572"/>
              <a:gd name="connsiteY5795" fmla="*/ 1432169 h 8402012"/>
              <a:gd name="connsiteX5796" fmla="*/ 15035114 w 21052572"/>
              <a:gd name="connsiteY5796" fmla="*/ 1380585 h 8402012"/>
              <a:gd name="connsiteX5797" fmla="*/ 14682604 w 21052572"/>
              <a:gd name="connsiteY5797" fmla="*/ 1335450 h 8402012"/>
              <a:gd name="connsiteX5798" fmla="*/ 14393503 w 21052572"/>
              <a:gd name="connsiteY5798" fmla="*/ 1322555 h 8402012"/>
              <a:gd name="connsiteX5799" fmla="*/ 14553637 w 21052572"/>
              <a:gd name="connsiteY5799" fmla="*/ 1322555 h 8402012"/>
              <a:gd name="connsiteX5800" fmla="*/ 14578113 w 21052572"/>
              <a:gd name="connsiteY5800" fmla="*/ 1332752 h 8402012"/>
              <a:gd name="connsiteX5801" fmla="*/ 14574370 w 21052572"/>
              <a:gd name="connsiteY5801" fmla="*/ 1320307 h 8402012"/>
              <a:gd name="connsiteX5802" fmla="*/ 14592332 w 21052572"/>
              <a:gd name="connsiteY5802" fmla="*/ 1320307 h 8402012"/>
              <a:gd name="connsiteX5803" fmla="*/ 14583496 w 21052572"/>
              <a:gd name="connsiteY5803" fmla="*/ 1334995 h 8402012"/>
              <a:gd name="connsiteX5804" fmla="*/ 14621345 w 21052572"/>
              <a:gd name="connsiteY5804" fmla="*/ 1350764 h 8402012"/>
              <a:gd name="connsiteX5805" fmla="*/ 14689053 w 21052572"/>
              <a:gd name="connsiteY5805" fmla="*/ 1374138 h 8402012"/>
              <a:gd name="connsiteX5806" fmla="*/ 15009322 w 21052572"/>
              <a:gd name="connsiteY5806" fmla="*/ 1457960 h 8402012"/>
              <a:gd name="connsiteX5807" fmla="*/ 15644486 w 21052572"/>
              <a:gd name="connsiteY5807" fmla="*/ 1637427 h 8402012"/>
              <a:gd name="connsiteX5808" fmla="*/ 16273202 w 21052572"/>
              <a:gd name="connsiteY5808" fmla="*/ 1823342 h 8402012"/>
              <a:gd name="connsiteX5809" fmla="*/ 16599918 w 21052572"/>
              <a:gd name="connsiteY5809" fmla="*/ 1920063 h 8402012"/>
              <a:gd name="connsiteX5810" fmla="*/ 16741782 w 21052572"/>
              <a:gd name="connsiteY5810" fmla="*/ 1957674 h 8402012"/>
              <a:gd name="connsiteX5811" fmla="*/ 16767576 w 21052572"/>
              <a:gd name="connsiteY5811" fmla="*/ 2060841 h 8402012"/>
              <a:gd name="connsiteX5812" fmla="*/ 16811640 w 21052572"/>
              <a:gd name="connsiteY5812" fmla="*/ 2060841 h 8402012"/>
              <a:gd name="connsiteX5813" fmla="*/ 16818088 w 21052572"/>
              <a:gd name="connsiteY5813" fmla="*/ 2093081 h 8402012"/>
              <a:gd name="connsiteX5814" fmla="*/ 16696644 w 21052572"/>
              <a:gd name="connsiteY5814" fmla="*/ 2060841 h 8402012"/>
              <a:gd name="connsiteX5815" fmla="*/ 16350582 w 21052572"/>
              <a:gd name="connsiteY5815" fmla="*/ 1957674 h 8402012"/>
              <a:gd name="connsiteX5816" fmla="*/ 15657382 w 21052572"/>
              <a:gd name="connsiteY5816" fmla="*/ 1816895 h 8402012"/>
              <a:gd name="connsiteX5817" fmla="*/ 15644486 w 21052572"/>
              <a:gd name="connsiteY5817" fmla="*/ 1874926 h 8402012"/>
              <a:gd name="connsiteX5818" fmla="*/ 15599346 w 21052572"/>
              <a:gd name="connsiteY5818" fmla="*/ 1797550 h 8402012"/>
              <a:gd name="connsiteX5819" fmla="*/ 15542386 w 21052572"/>
              <a:gd name="connsiteY5819" fmla="*/ 1784655 h 8402012"/>
              <a:gd name="connsiteX5820" fmla="*/ 15368280 w 21052572"/>
              <a:gd name="connsiteY5820" fmla="*/ 1771759 h 8402012"/>
              <a:gd name="connsiteX5821" fmla="*/ 15035114 w 21052572"/>
              <a:gd name="connsiteY5821" fmla="*/ 1727698 h 8402012"/>
              <a:gd name="connsiteX5822" fmla="*/ 14354813 w 21052572"/>
              <a:gd name="connsiteY5822" fmla="*/ 1598740 h 8402012"/>
              <a:gd name="connsiteX5823" fmla="*/ 14259162 w 21052572"/>
              <a:gd name="connsiteY5823" fmla="*/ 1708354 h 8402012"/>
              <a:gd name="connsiteX5824" fmla="*/ 14445090 w 21052572"/>
              <a:gd name="connsiteY5824" fmla="*/ 1752415 h 8402012"/>
              <a:gd name="connsiteX5825" fmla="*/ 14509573 w 21052572"/>
              <a:gd name="connsiteY5825" fmla="*/ 1758863 h 8402012"/>
              <a:gd name="connsiteX5826" fmla="*/ 14534292 w 21052572"/>
              <a:gd name="connsiteY5826" fmla="*/ 1701906 h 8402012"/>
              <a:gd name="connsiteX5827" fmla="*/ 14689053 w 21052572"/>
              <a:gd name="connsiteY5827" fmla="*/ 1740594 h 8402012"/>
              <a:gd name="connsiteX5828" fmla="*/ 14778255 w 21052572"/>
              <a:gd name="connsiteY5828" fmla="*/ 1778207 h 8402012"/>
              <a:gd name="connsiteX5829" fmla="*/ 14804049 w 21052572"/>
              <a:gd name="connsiteY5829" fmla="*/ 1727698 h 8402012"/>
              <a:gd name="connsiteX5830" fmla="*/ 15240388 w 21052572"/>
              <a:gd name="connsiteY5830" fmla="*/ 1862030 h 8402012"/>
              <a:gd name="connsiteX5831" fmla="*/ 15374730 w 21052572"/>
              <a:gd name="connsiteY5831" fmla="*/ 1855581 h 8402012"/>
              <a:gd name="connsiteX5832" fmla="*/ 15432764 w 21052572"/>
              <a:gd name="connsiteY5832" fmla="*/ 1849134 h 8402012"/>
              <a:gd name="connsiteX5833" fmla="*/ 15471454 w 21052572"/>
              <a:gd name="connsiteY5833" fmla="*/ 1881373 h 8402012"/>
              <a:gd name="connsiteX5834" fmla="*/ 15586450 w 21052572"/>
              <a:gd name="connsiteY5834" fmla="*/ 1887821 h 8402012"/>
              <a:gd name="connsiteX5835" fmla="*/ 15663830 w 21052572"/>
              <a:gd name="connsiteY5835" fmla="*/ 1874926 h 8402012"/>
              <a:gd name="connsiteX5836" fmla="*/ 15676726 w 21052572"/>
              <a:gd name="connsiteY5836" fmla="*/ 1938330 h 8402012"/>
              <a:gd name="connsiteX5837" fmla="*/ 15702522 w 21052572"/>
              <a:gd name="connsiteY5837" fmla="*/ 1945853 h 8402012"/>
              <a:gd name="connsiteX5838" fmla="*/ 15778826 w 21052572"/>
              <a:gd name="connsiteY5838" fmla="*/ 1964122 h 8402012"/>
              <a:gd name="connsiteX5839" fmla="*/ 15901346 w 21052572"/>
              <a:gd name="connsiteY5839" fmla="*/ 2015705 h 8402012"/>
              <a:gd name="connsiteX5840" fmla="*/ 15573554 w 21052572"/>
              <a:gd name="connsiteY5840" fmla="*/ 1977018 h 8402012"/>
              <a:gd name="connsiteX5841" fmla="*/ 15439212 w 21052572"/>
              <a:gd name="connsiteY5841" fmla="*/ 1964122 h 8402012"/>
              <a:gd name="connsiteX5842" fmla="*/ 15435056 w 21052572"/>
              <a:gd name="connsiteY5842" fmla="*/ 1958224 h 8402012"/>
              <a:gd name="connsiteX5843" fmla="*/ 15436004 w 21052572"/>
              <a:gd name="connsiteY5843" fmla="*/ 1965833 h 8402012"/>
              <a:gd name="connsiteX5844" fmla="*/ 15432090 w 21052572"/>
              <a:gd name="connsiteY5844" fmla="*/ 1964842 h 8402012"/>
              <a:gd name="connsiteX5845" fmla="*/ 15436004 w 21052572"/>
              <a:gd name="connsiteY5845" fmla="*/ 1970714 h 8402012"/>
              <a:gd name="connsiteX5846" fmla="*/ 15418042 w 21052572"/>
              <a:gd name="connsiteY5846" fmla="*/ 1970714 h 8402012"/>
              <a:gd name="connsiteX5847" fmla="*/ 15423422 w 21052572"/>
              <a:gd name="connsiteY5847" fmla="*/ 1962646 h 8402012"/>
              <a:gd name="connsiteX5848" fmla="*/ 15422532 w 21052572"/>
              <a:gd name="connsiteY5848" fmla="*/ 1962421 h 8402012"/>
              <a:gd name="connsiteX5849" fmla="*/ 15419164 w 21052572"/>
              <a:gd name="connsiteY5849" fmla="*/ 1954316 h 8402012"/>
              <a:gd name="connsiteX5850" fmla="*/ 15418200 w 21052572"/>
              <a:gd name="connsiteY5850" fmla="*/ 1940768 h 8402012"/>
              <a:gd name="connsiteX5851" fmla="*/ 15413418 w 21052572"/>
              <a:gd name="connsiteY5851" fmla="*/ 1945853 h 8402012"/>
              <a:gd name="connsiteX5852" fmla="*/ 15374730 w 21052572"/>
              <a:gd name="connsiteY5852" fmla="*/ 1957674 h 8402012"/>
              <a:gd name="connsiteX5853" fmla="*/ 15285526 w 21052572"/>
              <a:gd name="connsiteY5853" fmla="*/ 1951226 h 8402012"/>
              <a:gd name="connsiteX5854" fmla="*/ 15259734 w 21052572"/>
              <a:gd name="connsiteY5854" fmla="*/ 1894269 h 8402012"/>
              <a:gd name="connsiteX5855" fmla="*/ 15221042 w 21052572"/>
              <a:gd name="connsiteY5855" fmla="*/ 1868478 h 8402012"/>
              <a:gd name="connsiteX5856" fmla="*/ 15163008 w 21052572"/>
              <a:gd name="connsiteY5856" fmla="*/ 1907166 h 8402012"/>
              <a:gd name="connsiteX5857" fmla="*/ 15221042 w 21052572"/>
              <a:gd name="connsiteY5857" fmla="*/ 1938330 h 8402012"/>
              <a:gd name="connsiteX5858" fmla="*/ 14194678 w 21052572"/>
              <a:gd name="connsiteY5858" fmla="*/ 1791103 h 8402012"/>
              <a:gd name="connsiteX5859" fmla="*/ 14233368 w 21052572"/>
              <a:gd name="connsiteY5859" fmla="*/ 1714803 h 8402012"/>
              <a:gd name="connsiteX5860" fmla="*/ 13803477 w 21052572"/>
              <a:gd name="connsiteY5860" fmla="*/ 1663219 h 8402012"/>
              <a:gd name="connsiteX5861" fmla="*/ 13848616 w 21052572"/>
              <a:gd name="connsiteY5861" fmla="*/ 1598740 h 8402012"/>
              <a:gd name="connsiteX5862" fmla="*/ 13738994 w 21052572"/>
              <a:gd name="connsiteY5862" fmla="*/ 1598740 h 8402012"/>
              <a:gd name="connsiteX5863" fmla="*/ 13719649 w 21052572"/>
              <a:gd name="connsiteY5863" fmla="*/ 1535335 h 8402012"/>
              <a:gd name="connsiteX5864" fmla="*/ 13643343 w 21052572"/>
              <a:gd name="connsiteY5864" fmla="*/ 1496648 h 8402012"/>
              <a:gd name="connsiteX5865" fmla="*/ 13603847 w 21052572"/>
              <a:gd name="connsiteY5865" fmla="*/ 1470856 h 8402012"/>
              <a:gd name="connsiteX5866" fmla="*/ 13600816 w 21052572"/>
              <a:gd name="connsiteY5866" fmla="*/ 1469093 h 8402012"/>
              <a:gd name="connsiteX5867" fmla="*/ 13603909 w 21052572"/>
              <a:gd name="connsiteY5867" fmla="*/ 1483018 h 8402012"/>
              <a:gd name="connsiteX5868" fmla="*/ 13593245 w 21052572"/>
              <a:gd name="connsiteY5868" fmla="*/ 1477398 h 8402012"/>
              <a:gd name="connsiteX5869" fmla="*/ 13596527 w 21052572"/>
              <a:gd name="connsiteY5869" fmla="*/ 1468569 h 8402012"/>
              <a:gd name="connsiteX5870" fmla="*/ 13597619 w 21052572"/>
              <a:gd name="connsiteY5870" fmla="*/ 1467233 h 8402012"/>
              <a:gd name="connsiteX5871" fmla="*/ 13559514 w 21052572"/>
              <a:gd name="connsiteY5871" fmla="*/ 1445064 h 8402012"/>
              <a:gd name="connsiteX5872" fmla="*/ 13572411 w 21052572"/>
              <a:gd name="connsiteY5872" fmla="*/ 1477304 h 8402012"/>
              <a:gd name="connsiteX5873" fmla="*/ 13598205 w 21052572"/>
              <a:gd name="connsiteY5873" fmla="*/ 1483753 h 8402012"/>
              <a:gd name="connsiteX5874" fmla="*/ 13598205 w 21052572"/>
              <a:gd name="connsiteY5874" fmla="*/ 1540708 h 8402012"/>
              <a:gd name="connsiteX5875" fmla="*/ 13302654 w 21052572"/>
              <a:gd name="connsiteY5875" fmla="*/ 1509543 h 8402012"/>
              <a:gd name="connsiteX5876" fmla="*/ 13520824 w 21052572"/>
              <a:gd name="connsiteY5876" fmla="*/ 1477304 h 8402012"/>
              <a:gd name="connsiteX5877" fmla="*/ 13540169 w 21052572"/>
              <a:gd name="connsiteY5877" fmla="*/ 1412826 h 8402012"/>
              <a:gd name="connsiteX5878" fmla="*/ 13591756 w 21052572"/>
              <a:gd name="connsiteY5878" fmla="*/ 1419273 h 8402012"/>
              <a:gd name="connsiteX5879" fmla="*/ 13656240 w 21052572"/>
              <a:gd name="connsiteY5879" fmla="*/ 1387034 h 8402012"/>
              <a:gd name="connsiteX5880" fmla="*/ 13200555 w 21052572"/>
              <a:gd name="connsiteY5880" fmla="*/ 1374138 h 8402012"/>
              <a:gd name="connsiteX5881" fmla="*/ 12777113 w 21052572"/>
              <a:gd name="connsiteY5881" fmla="*/ 1477304 h 8402012"/>
              <a:gd name="connsiteX5882" fmla="*/ 12898557 w 21052572"/>
              <a:gd name="connsiteY5882" fmla="*/ 1509543 h 8402012"/>
              <a:gd name="connsiteX5883" fmla="*/ 12892109 w 21052572"/>
              <a:gd name="connsiteY5883" fmla="*/ 1572949 h 8402012"/>
              <a:gd name="connsiteX5884" fmla="*/ 12848045 w 21052572"/>
              <a:gd name="connsiteY5884" fmla="*/ 1579396 h 8402012"/>
              <a:gd name="connsiteX5885" fmla="*/ 12898557 w 21052572"/>
              <a:gd name="connsiteY5885" fmla="*/ 1669667 h 8402012"/>
              <a:gd name="connsiteX5886" fmla="*/ 12822251 w 21052572"/>
              <a:gd name="connsiteY5886" fmla="*/ 1689010 h 8402012"/>
              <a:gd name="connsiteX5887" fmla="*/ 12744871 w 21052572"/>
              <a:gd name="connsiteY5887" fmla="*/ 1727698 h 8402012"/>
              <a:gd name="connsiteX5888" fmla="*/ 12629875 w 21052572"/>
              <a:gd name="connsiteY5888" fmla="*/ 1740594 h 8402012"/>
              <a:gd name="connsiteX5889" fmla="*/ 12526701 w 21052572"/>
              <a:gd name="connsiteY5889" fmla="*/ 1745967 h 8402012"/>
              <a:gd name="connsiteX5890" fmla="*/ 12302083 w 21052572"/>
              <a:gd name="connsiteY5890" fmla="*/ 1778207 h 8402012"/>
              <a:gd name="connsiteX5891" fmla="*/ 12077465 w 21052572"/>
              <a:gd name="connsiteY5891" fmla="*/ 1816895 h 8402012"/>
              <a:gd name="connsiteX5892" fmla="*/ 11988263 w 21052572"/>
              <a:gd name="connsiteY5892" fmla="*/ 1849134 h 8402012"/>
              <a:gd name="connsiteX5893" fmla="*/ 11897986 w 21052572"/>
              <a:gd name="connsiteY5893" fmla="*/ 1862030 h 8402012"/>
              <a:gd name="connsiteX5894" fmla="*/ 11699161 w 21052572"/>
              <a:gd name="connsiteY5894" fmla="*/ 1920063 h 8402012"/>
              <a:gd name="connsiteX5895" fmla="*/ 11635752 w 21052572"/>
              <a:gd name="connsiteY5895" fmla="*/ 1920063 h 8402012"/>
              <a:gd name="connsiteX5896" fmla="*/ 11635483 w 21052572"/>
              <a:gd name="connsiteY5896" fmla="*/ 1919987 h 8402012"/>
              <a:gd name="connsiteX5897" fmla="*/ 11616508 w 21052572"/>
              <a:gd name="connsiteY5897" fmla="*/ 1914622 h 8402012"/>
              <a:gd name="connsiteX5898" fmla="*/ 11564820 w 21052572"/>
              <a:gd name="connsiteY5898" fmla="*/ 1920063 h 8402012"/>
              <a:gd name="connsiteX5899" fmla="*/ 11692713 w 21052572"/>
              <a:gd name="connsiteY5899" fmla="*/ 1989913 h 8402012"/>
              <a:gd name="connsiteX5900" fmla="*/ 11019934 w 21052572"/>
              <a:gd name="connsiteY5900" fmla="*/ 2195172 h 8402012"/>
              <a:gd name="connsiteX5901" fmla="*/ 10692142 w 21052572"/>
              <a:gd name="connsiteY5901" fmla="*/ 2311236 h 8402012"/>
              <a:gd name="connsiteX5902" fmla="*/ 10538456 w 21052572"/>
              <a:gd name="connsiteY5902" fmla="*/ 2393980 h 8402012"/>
              <a:gd name="connsiteX5903" fmla="*/ 10468598 w 21052572"/>
              <a:gd name="connsiteY5903" fmla="*/ 2406870 h 8402012"/>
              <a:gd name="connsiteX5904" fmla="*/ 10449253 w 21052572"/>
              <a:gd name="connsiteY5904" fmla="*/ 2464911 h 8402012"/>
              <a:gd name="connsiteX5905" fmla="*/ 11070446 w 21052572"/>
              <a:gd name="connsiteY5905" fmla="*/ 2246753 h 8402012"/>
              <a:gd name="connsiteX5906" fmla="*/ 11070446 w 21052572"/>
              <a:gd name="connsiteY5906" fmla="*/ 2311236 h 8402012"/>
              <a:gd name="connsiteX5907" fmla="*/ 11545475 w 21052572"/>
              <a:gd name="connsiteY5907" fmla="*/ 2169380 h 8402012"/>
              <a:gd name="connsiteX5908" fmla="*/ 11763645 w 21052572"/>
              <a:gd name="connsiteY5908" fmla="*/ 2156485 h 8402012"/>
              <a:gd name="connsiteX5909" fmla="*/ 11815232 w 21052572"/>
              <a:gd name="connsiteY5909" fmla="*/ 2125320 h 8402012"/>
              <a:gd name="connsiteX5910" fmla="*/ 11846399 w 21052572"/>
              <a:gd name="connsiteY5910" fmla="*/ 2080184 h 8402012"/>
              <a:gd name="connsiteX5911" fmla="*/ 11943124 w 21052572"/>
              <a:gd name="connsiteY5911" fmla="*/ 2099528 h 8402012"/>
              <a:gd name="connsiteX5912" fmla="*/ 11968918 w 21052572"/>
              <a:gd name="connsiteY5912" fmla="*/ 2125320 h 8402012"/>
              <a:gd name="connsiteX5913" fmla="*/ 12026953 w 21052572"/>
              <a:gd name="connsiteY5913" fmla="*/ 2125320 h 8402012"/>
              <a:gd name="connsiteX5914" fmla="*/ 12033401 w 21052572"/>
              <a:gd name="connsiteY5914" fmla="*/ 2099528 h 8402012"/>
              <a:gd name="connsiteX5915" fmla="*/ 12058120 w 21052572"/>
              <a:gd name="connsiteY5915" fmla="*/ 2086632 h 8402012"/>
              <a:gd name="connsiteX5916" fmla="*/ 12116155 w 21052572"/>
              <a:gd name="connsiteY5916" fmla="*/ 2086632 h 8402012"/>
              <a:gd name="connsiteX5917" fmla="*/ 12212881 w 21052572"/>
              <a:gd name="connsiteY5917" fmla="*/ 2035049 h 8402012"/>
              <a:gd name="connsiteX5918" fmla="*/ 12135501 w 21052572"/>
              <a:gd name="connsiteY5918" fmla="*/ 1907166 h 8402012"/>
              <a:gd name="connsiteX5919" fmla="*/ 12129052 w 21052572"/>
              <a:gd name="connsiteY5919" fmla="*/ 1849134 h 8402012"/>
              <a:gd name="connsiteX5920" fmla="*/ 12431051 w 21052572"/>
              <a:gd name="connsiteY5920" fmla="*/ 1829790 h 8402012"/>
              <a:gd name="connsiteX5921" fmla="*/ 12276290 w 21052572"/>
              <a:gd name="connsiteY5921" fmla="*/ 1868478 h 8402012"/>
              <a:gd name="connsiteX5922" fmla="*/ 12353670 w 21052572"/>
              <a:gd name="connsiteY5922" fmla="*/ 1920063 h 8402012"/>
              <a:gd name="connsiteX5923" fmla="*/ 12276290 w 21052572"/>
              <a:gd name="connsiteY5923" fmla="*/ 1983465 h 8402012"/>
              <a:gd name="connsiteX5924" fmla="*/ 12327877 w 21052572"/>
              <a:gd name="connsiteY5924" fmla="*/ 2041497 h 8402012"/>
              <a:gd name="connsiteX5925" fmla="*/ 12623427 w 21052572"/>
              <a:gd name="connsiteY5925" fmla="*/ 2002809 h 8402012"/>
              <a:gd name="connsiteX5926" fmla="*/ 12802906 w 21052572"/>
              <a:gd name="connsiteY5926" fmla="*/ 1989913 h 8402012"/>
              <a:gd name="connsiteX5927" fmla="*/ 13001731 w 21052572"/>
              <a:gd name="connsiteY5927" fmla="*/ 1977018 h 8402012"/>
              <a:gd name="connsiteX5928" fmla="*/ 13103830 w 21052572"/>
              <a:gd name="connsiteY5928" fmla="*/ 1977018 h 8402012"/>
              <a:gd name="connsiteX5929" fmla="*/ 13168314 w 21052572"/>
              <a:gd name="connsiteY5929" fmla="*/ 1970570 h 8402012"/>
              <a:gd name="connsiteX5930" fmla="*/ 13174762 w 21052572"/>
              <a:gd name="connsiteY5930" fmla="*/ 2002809 h 8402012"/>
              <a:gd name="connsiteX5931" fmla="*/ 13123175 w 21052572"/>
              <a:gd name="connsiteY5931" fmla="*/ 2002809 h 8402012"/>
              <a:gd name="connsiteX5932" fmla="*/ 13213452 w 21052572"/>
              <a:gd name="connsiteY5932" fmla="*/ 2054393 h 8402012"/>
              <a:gd name="connsiteX5933" fmla="*/ 13252142 w 21052572"/>
              <a:gd name="connsiteY5933" fmla="*/ 2073737 h 8402012"/>
              <a:gd name="connsiteX5934" fmla="*/ 13309103 w 21052572"/>
              <a:gd name="connsiteY5934" fmla="*/ 2086632 h 8402012"/>
              <a:gd name="connsiteX5935" fmla="*/ 13399380 w 21052572"/>
              <a:gd name="connsiteY5935" fmla="*/ 2067288 h 8402012"/>
              <a:gd name="connsiteX5936" fmla="*/ 13470312 w 21052572"/>
              <a:gd name="connsiteY5936" fmla="*/ 2054393 h 8402012"/>
              <a:gd name="connsiteX5937" fmla="*/ 13617550 w 21052572"/>
              <a:gd name="connsiteY5937" fmla="*/ 2035049 h 8402012"/>
              <a:gd name="connsiteX5938" fmla="*/ 13572411 w 21052572"/>
              <a:gd name="connsiteY5938" fmla="*/ 1970570 h 8402012"/>
              <a:gd name="connsiteX5939" fmla="*/ 13675585 w 21052572"/>
              <a:gd name="connsiteY5939" fmla="*/ 1983465 h 8402012"/>
              <a:gd name="connsiteX5940" fmla="*/ 13636895 w 21052572"/>
              <a:gd name="connsiteY5940" fmla="*/ 2015705 h 8402012"/>
              <a:gd name="connsiteX5941" fmla="*/ 13675585 w 21052572"/>
              <a:gd name="connsiteY5941" fmla="*/ 2060841 h 8402012"/>
              <a:gd name="connsiteX5942" fmla="*/ 13713200 w 21052572"/>
              <a:gd name="connsiteY5942" fmla="*/ 2035049 h 8402012"/>
              <a:gd name="connsiteX5943" fmla="*/ 13751891 w 21052572"/>
              <a:gd name="connsiteY5943" fmla="*/ 2060841 h 8402012"/>
              <a:gd name="connsiteX5944" fmla="*/ 13797029 w 21052572"/>
              <a:gd name="connsiteY5944" fmla="*/ 2067288 h 8402012"/>
              <a:gd name="connsiteX5945" fmla="*/ 13777684 w 21052572"/>
              <a:gd name="connsiteY5945" fmla="*/ 2093081 h 8402012"/>
              <a:gd name="connsiteX5946" fmla="*/ 13680959 w 21052572"/>
              <a:gd name="connsiteY5946" fmla="*/ 2099528 h 8402012"/>
              <a:gd name="connsiteX5947" fmla="*/ 13444518 w 21052572"/>
              <a:gd name="connsiteY5947" fmla="*/ 2112430 h 8402012"/>
              <a:gd name="connsiteX5948" fmla="*/ 13328448 w 21052572"/>
              <a:gd name="connsiteY5948" fmla="*/ 2118874 h 8402012"/>
              <a:gd name="connsiteX5949" fmla="*/ 13239246 w 21052572"/>
              <a:gd name="connsiteY5949" fmla="*/ 2151111 h 8402012"/>
              <a:gd name="connsiteX5950" fmla="*/ 13322000 w 21052572"/>
              <a:gd name="connsiteY5950" fmla="*/ 2195172 h 8402012"/>
              <a:gd name="connsiteX5951" fmla="*/ 13284384 w 21052572"/>
              <a:gd name="connsiteY5951" fmla="*/ 2220961 h 8402012"/>
              <a:gd name="connsiteX5952" fmla="*/ 13207004 w 21052572"/>
              <a:gd name="connsiteY5952" fmla="*/ 2220961 h 8402012"/>
              <a:gd name="connsiteX5953" fmla="*/ 13181210 w 21052572"/>
              <a:gd name="connsiteY5953" fmla="*/ 2151111 h 8402012"/>
              <a:gd name="connsiteX5954" fmla="*/ 12859867 w 21052572"/>
              <a:gd name="connsiteY5954" fmla="*/ 2188728 h 8402012"/>
              <a:gd name="connsiteX5955" fmla="*/ 12693284 w 21052572"/>
              <a:gd name="connsiteY5955" fmla="*/ 2208069 h 8402012"/>
              <a:gd name="connsiteX5956" fmla="*/ 12597633 w 21052572"/>
              <a:gd name="connsiteY5956" fmla="*/ 2240307 h 8402012"/>
              <a:gd name="connsiteX5957" fmla="*/ 12591185 w 21052572"/>
              <a:gd name="connsiteY5957" fmla="*/ 2311236 h 8402012"/>
              <a:gd name="connsiteX5958" fmla="*/ 12546046 w 21052572"/>
              <a:gd name="connsiteY5958" fmla="*/ 2324131 h 8402012"/>
              <a:gd name="connsiteX5959" fmla="*/ 12385912 w 21052572"/>
              <a:gd name="connsiteY5959" fmla="*/ 2343474 h 8402012"/>
              <a:gd name="connsiteX5960" fmla="*/ 12071017 w 21052572"/>
              <a:gd name="connsiteY5960" fmla="*/ 2406870 h 8402012"/>
              <a:gd name="connsiteX5961" fmla="*/ 11430479 w 21052572"/>
              <a:gd name="connsiteY5961" fmla="*/ 2561628 h 8402012"/>
              <a:gd name="connsiteX5962" fmla="*/ 11141378 w 21052572"/>
              <a:gd name="connsiteY5962" fmla="*/ 2618587 h 8402012"/>
              <a:gd name="connsiteX5963" fmla="*/ 11089791 w 21052572"/>
              <a:gd name="connsiteY5963" fmla="*/ 2631480 h 8402012"/>
              <a:gd name="connsiteX5964" fmla="*/ 11070446 w 21052572"/>
              <a:gd name="connsiteY5964" fmla="*/ 2689511 h 8402012"/>
              <a:gd name="connsiteX5965" fmla="*/ 10961898 w 21052572"/>
              <a:gd name="connsiteY5965" fmla="*/ 2676615 h 8402012"/>
              <a:gd name="connsiteX5966" fmla="*/ 10961898 w 21052572"/>
              <a:gd name="connsiteY5966" fmla="*/ 2741094 h 8402012"/>
              <a:gd name="connsiteX5967" fmla="*/ 10750177 w 21052572"/>
              <a:gd name="connsiteY5967" fmla="*/ 2785149 h 8402012"/>
              <a:gd name="connsiteX5968" fmla="*/ 10916760 w 21052572"/>
              <a:gd name="connsiteY5968" fmla="*/ 2752914 h 8402012"/>
              <a:gd name="connsiteX5969" fmla="*/ 11070446 w 21052572"/>
              <a:gd name="connsiteY5969" fmla="*/ 2715302 h 8402012"/>
              <a:gd name="connsiteX5970" fmla="*/ 11398238 w 21052572"/>
              <a:gd name="connsiteY5970" fmla="*/ 2650824 h 8402012"/>
              <a:gd name="connsiteX5971" fmla="*/ 12071017 w 21052572"/>
              <a:gd name="connsiteY5971" fmla="*/ 2497149 h 8402012"/>
              <a:gd name="connsiteX5972" fmla="*/ 12090362 w 21052572"/>
              <a:gd name="connsiteY5972" fmla="*/ 2554106 h 8402012"/>
              <a:gd name="connsiteX5973" fmla="*/ 12090362 w 21052572"/>
              <a:gd name="connsiteY5973" fmla="*/ 2497149 h 8402012"/>
              <a:gd name="connsiteX5974" fmla="*/ 12135501 w 21052572"/>
              <a:gd name="connsiteY5974" fmla="*/ 2484256 h 8402012"/>
              <a:gd name="connsiteX5975" fmla="*/ 12206433 w 21052572"/>
              <a:gd name="connsiteY5975" fmla="*/ 2477804 h 8402012"/>
              <a:gd name="connsiteX5976" fmla="*/ 12187087 w 21052572"/>
              <a:gd name="connsiteY5976" fmla="*/ 2510046 h 8402012"/>
              <a:gd name="connsiteX5977" fmla="*/ 12219329 w 21052572"/>
              <a:gd name="connsiteY5977" fmla="*/ 2522941 h 8402012"/>
              <a:gd name="connsiteX5978" fmla="*/ 12340773 w 21052572"/>
              <a:gd name="connsiteY5978" fmla="*/ 2432672 h 8402012"/>
              <a:gd name="connsiteX5979" fmla="*/ 12565391 w 21052572"/>
              <a:gd name="connsiteY5979" fmla="*/ 2387533 h 8402012"/>
              <a:gd name="connsiteX5980" fmla="*/ 12654594 w 21052572"/>
              <a:gd name="connsiteY5980" fmla="*/ 2374638 h 8402012"/>
              <a:gd name="connsiteX5981" fmla="*/ 12719078 w 21052572"/>
              <a:gd name="connsiteY5981" fmla="*/ 2400427 h 8402012"/>
              <a:gd name="connsiteX5982" fmla="*/ 12950144 w 21052572"/>
              <a:gd name="connsiteY5982" fmla="*/ 2374638 h 8402012"/>
              <a:gd name="connsiteX5983" fmla="*/ 13880858 w 21052572"/>
              <a:gd name="connsiteY5983" fmla="*/ 2337027 h 8402012"/>
              <a:gd name="connsiteX5984" fmla="*/ 13803477 w 21052572"/>
              <a:gd name="connsiteY5984" fmla="*/ 2348847 h 8402012"/>
              <a:gd name="connsiteX5985" fmla="*/ 13822823 w 21052572"/>
              <a:gd name="connsiteY5985" fmla="*/ 2381086 h 8402012"/>
              <a:gd name="connsiteX5986" fmla="*/ 13732545 w 21052572"/>
              <a:gd name="connsiteY5986" fmla="*/ 2445566 h 8402012"/>
              <a:gd name="connsiteX5987" fmla="*/ 13694930 w 21052572"/>
              <a:gd name="connsiteY5987" fmla="*/ 2497149 h 8402012"/>
              <a:gd name="connsiteX5988" fmla="*/ 13738994 w 21052572"/>
              <a:gd name="connsiteY5988" fmla="*/ 2471358 h 8402012"/>
              <a:gd name="connsiteX5989" fmla="*/ 13784132 w 21052572"/>
              <a:gd name="connsiteY5989" fmla="*/ 2497149 h 8402012"/>
              <a:gd name="connsiteX5990" fmla="*/ 13848616 w 21052572"/>
              <a:gd name="connsiteY5990" fmla="*/ 2471358 h 8402012"/>
              <a:gd name="connsiteX5991" fmla="*/ 13867961 w 21052572"/>
              <a:gd name="connsiteY5991" fmla="*/ 2381086 h 8402012"/>
              <a:gd name="connsiteX5992" fmla="*/ 13893755 w 21052572"/>
              <a:gd name="connsiteY5992" fmla="*/ 2361740 h 8402012"/>
              <a:gd name="connsiteX5993" fmla="*/ 13905577 w 21052572"/>
              <a:gd name="connsiteY5993" fmla="*/ 2317683 h 8402012"/>
              <a:gd name="connsiteX5994" fmla="*/ 13976509 w 21052572"/>
              <a:gd name="connsiteY5994" fmla="*/ 2304791 h 8402012"/>
              <a:gd name="connsiteX5995" fmla="*/ 14099027 w 21052572"/>
              <a:gd name="connsiteY5995" fmla="*/ 2291889 h 8402012"/>
              <a:gd name="connsiteX5996" fmla="*/ 14201127 w 21052572"/>
              <a:gd name="connsiteY5996" fmla="*/ 2285443 h 8402012"/>
              <a:gd name="connsiteX5997" fmla="*/ 14212411 w 21052572"/>
              <a:gd name="connsiteY5997" fmla="*/ 2324803 h 8402012"/>
              <a:gd name="connsiteX5998" fmla="*/ 14213855 w 21052572"/>
              <a:gd name="connsiteY5998" fmla="*/ 2363672 h 8402012"/>
              <a:gd name="connsiteX5999" fmla="*/ 14217894 w 21052572"/>
              <a:gd name="connsiteY5999" fmla="*/ 2366503 h 8402012"/>
              <a:gd name="connsiteX6000" fmla="*/ 14199932 w 21052572"/>
              <a:gd name="connsiteY6000" fmla="*/ 2366503 h 8402012"/>
              <a:gd name="connsiteX6001" fmla="*/ 14204446 w 21052572"/>
              <a:gd name="connsiteY6001" fmla="*/ 2363340 h 8402012"/>
              <a:gd name="connsiteX6002" fmla="*/ 14169506 w 21052572"/>
              <a:gd name="connsiteY6002" fmla="*/ 2345640 h 8402012"/>
              <a:gd name="connsiteX6003" fmla="*/ 14034544 w 21052572"/>
              <a:gd name="connsiteY6003" fmla="*/ 2337027 h 8402012"/>
              <a:gd name="connsiteX6004" fmla="*/ 14110849 w 21052572"/>
              <a:gd name="connsiteY6004" fmla="*/ 2368190 h 8402012"/>
              <a:gd name="connsiteX6005" fmla="*/ 14073234 w 21052572"/>
              <a:gd name="connsiteY6005" fmla="*/ 2419778 h 8402012"/>
              <a:gd name="connsiteX6006" fmla="*/ 14015199 w 21052572"/>
              <a:gd name="connsiteY6006" fmla="*/ 2497149 h 8402012"/>
              <a:gd name="connsiteX6007" fmla="*/ 14073234 w 21052572"/>
              <a:gd name="connsiteY6007" fmla="*/ 2522941 h 8402012"/>
              <a:gd name="connsiteX6008" fmla="*/ 14091504 w 21052572"/>
              <a:gd name="connsiteY6008" fmla="*/ 2464911 h 8402012"/>
              <a:gd name="connsiteX6009" fmla="*/ 14130195 w 21052572"/>
              <a:gd name="connsiteY6009" fmla="*/ 2529389 h 8402012"/>
              <a:gd name="connsiteX6010" fmla="*/ 14188230 w 21052572"/>
              <a:gd name="connsiteY6010" fmla="*/ 2497149 h 8402012"/>
              <a:gd name="connsiteX6011" fmla="*/ 14143091 w 21052572"/>
              <a:gd name="connsiteY6011" fmla="*/ 2497149 h 8402012"/>
              <a:gd name="connsiteX6012" fmla="*/ 14143091 w 21052572"/>
              <a:gd name="connsiteY6012" fmla="*/ 2432672 h 8402012"/>
              <a:gd name="connsiteX6013" fmla="*/ 14259162 w 21052572"/>
              <a:gd name="connsiteY6013" fmla="*/ 2477804 h 8402012"/>
              <a:gd name="connsiteX6014" fmla="*/ 14233368 w 21052572"/>
              <a:gd name="connsiteY6014" fmla="*/ 2522941 h 8402012"/>
              <a:gd name="connsiteX6015" fmla="*/ 14278507 w 21052572"/>
              <a:gd name="connsiteY6015" fmla="*/ 2542284 h 8402012"/>
              <a:gd name="connsiteX6016" fmla="*/ 14284955 w 21052572"/>
              <a:gd name="connsiteY6016" fmla="*/ 2464911 h 8402012"/>
              <a:gd name="connsiteX6017" fmla="*/ 14348364 w 21052572"/>
              <a:gd name="connsiteY6017" fmla="*/ 2458463 h 8402012"/>
              <a:gd name="connsiteX6018" fmla="*/ 14374158 w 21052572"/>
              <a:gd name="connsiteY6018" fmla="*/ 2484256 h 8402012"/>
              <a:gd name="connsiteX6019" fmla="*/ 14316122 w 21052572"/>
              <a:gd name="connsiteY6019" fmla="*/ 2497149 h 8402012"/>
              <a:gd name="connsiteX6020" fmla="*/ 14322571 w 21052572"/>
              <a:gd name="connsiteY6020" fmla="*/ 2554106 h 8402012"/>
              <a:gd name="connsiteX6021" fmla="*/ 14534292 w 21052572"/>
              <a:gd name="connsiteY6021" fmla="*/ 2547657 h 8402012"/>
              <a:gd name="connsiteX6022" fmla="*/ 14393503 w 21052572"/>
              <a:gd name="connsiteY6022" fmla="*/ 2510046 h 8402012"/>
              <a:gd name="connsiteX6023" fmla="*/ 14637466 w 21052572"/>
              <a:gd name="connsiteY6023" fmla="*/ 2510046 h 8402012"/>
              <a:gd name="connsiteX6024" fmla="*/ 14579431 w 21052572"/>
              <a:gd name="connsiteY6024" fmla="*/ 2605690 h 8402012"/>
              <a:gd name="connsiteX6025" fmla="*/ 14637466 w 21052572"/>
              <a:gd name="connsiteY6025" fmla="*/ 2644376 h 8402012"/>
              <a:gd name="connsiteX6026" fmla="*/ 14079682 w 21052572"/>
              <a:gd name="connsiteY6026" fmla="*/ 2561628 h 8402012"/>
              <a:gd name="connsiteX6027" fmla="*/ 13809926 w 21052572"/>
              <a:gd name="connsiteY6027" fmla="*/ 2535836 h 8402012"/>
              <a:gd name="connsiteX6028" fmla="*/ 13700304 w 21052572"/>
              <a:gd name="connsiteY6028" fmla="*/ 2535836 h 8402012"/>
              <a:gd name="connsiteX6029" fmla="*/ 13688482 w 21052572"/>
              <a:gd name="connsiteY6029" fmla="*/ 2419778 h 8402012"/>
              <a:gd name="connsiteX6030" fmla="*/ 13438070 w 21052572"/>
              <a:gd name="connsiteY6030" fmla="*/ 2432672 h 8402012"/>
              <a:gd name="connsiteX6031" fmla="*/ 13499431 w 21052572"/>
              <a:gd name="connsiteY6031" fmla="*/ 2462859 h 8402012"/>
              <a:gd name="connsiteX6032" fmla="*/ 13505185 w 21052572"/>
              <a:gd name="connsiteY6032" fmla="*/ 2450516 h 8402012"/>
              <a:gd name="connsiteX6033" fmla="*/ 13516412 w 21052572"/>
              <a:gd name="connsiteY6033" fmla="*/ 2464962 h 8402012"/>
              <a:gd name="connsiteX6034" fmla="*/ 13512292 w 21052572"/>
              <a:gd name="connsiteY6034" fmla="*/ 2468496 h 8402012"/>
              <a:gd name="connsiteX6035" fmla="*/ 13538725 w 21052572"/>
              <a:gd name="connsiteY6035" fmla="*/ 2478915 h 8402012"/>
              <a:gd name="connsiteX6036" fmla="*/ 13572411 w 21052572"/>
              <a:gd name="connsiteY6036" fmla="*/ 2484256 h 8402012"/>
              <a:gd name="connsiteX6037" fmla="*/ 13636895 w 21052572"/>
              <a:gd name="connsiteY6037" fmla="*/ 2522941 h 8402012"/>
              <a:gd name="connsiteX6038" fmla="*/ 13392932 w 21052572"/>
              <a:gd name="connsiteY6038" fmla="*/ 2522941 h 8402012"/>
              <a:gd name="connsiteX6039" fmla="*/ 13399380 w 21052572"/>
              <a:gd name="connsiteY6039" fmla="*/ 2464911 h 8402012"/>
              <a:gd name="connsiteX6040" fmla="*/ 13403724 w 21052572"/>
              <a:gd name="connsiteY6040" fmla="*/ 2467517 h 8402012"/>
              <a:gd name="connsiteX6041" fmla="*/ 13403655 w 21052572"/>
              <a:gd name="connsiteY6041" fmla="*/ 2467412 h 8402012"/>
              <a:gd name="connsiteX6042" fmla="*/ 13412636 w 21052572"/>
              <a:gd name="connsiteY6042" fmla="*/ 2452532 h 8402012"/>
              <a:gd name="connsiteX6043" fmla="*/ 13413461 w 21052572"/>
              <a:gd name="connsiteY6043" fmla="*/ 2453899 h 8402012"/>
              <a:gd name="connsiteX6044" fmla="*/ 13409959 w 21052572"/>
              <a:gd name="connsiteY6044" fmla="*/ 2446573 h 8402012"/>
              <a:gd name="connsiteX6045" fmla="*/ 13380035 w 21052572"/>
              <a:gd name="connsiteY6045" fmla="*/ 2393980 h 8402012"/>
              <a:gd name="connsiteX6046" fmla="*/ 13302654 w 21052572"/>
              <a:gd name="connsiteY6046" fmla="*/ 2400427 h 8402012"/>
              <a:gd name="connsiteX6047" fmla="*/ 13252142 w 21052572"/>
              <a:gd name="connsiteY6047" fmla="*/ 2400427 h 8402012"/>
              <a:gd name="connsiteX6048" fmla="*/ 13239246 w 21052572"/>
              <a:gd name="connsiteY6048" fmla="*/ 2497149 h 8402012"/>
              <a:gd name="connsiteX6049" fmla="*/ 13284384 w 21052572"/>
              <a:gd name="connsiteY6049" fmla="*/ 2464911 h 8402012"/>
              <a:gd name="connsiteX6050" fmla="*/ 13296206 w 21052572"/>
              <a:gd name="connsiteY6050" fmla="*/ 2522941 h 8402012"/>
              <a:gd name="connsiteX6051" fmla="*/ 13200555 w 21052572"/>
              <a:gd name="connsiteY6051" fmla="*/ 2510046 h 8402012"/>
              <a:gd name="connsiteX6052" fmla="*/ 13213452 w 21052572"/>
              <a:gd name="connsiteY6052" fmla="*/ 2452014 h 8402012"/>
              <a:gd name="connsiteX6053" fmla="*/ 13174762 w 21052572"/>
              <a:gd name="connsiteY6053" fmla="*/ 2406870 h 8402012"/>
              <a:gd name="connsiteX6054" fmla="*/ 13090933 w 21052572"/>
              <a:gd name="connsiteY6054" fmla="*/ 2426225 h 8402012"/>
              <a:gd name="connsiteX6055" fmla="*/ 12892109 w 21052572"/>
              <a:gd name="connsiteY6055" fmla="*/ 2464911 h 8402012"/>
              <a:gd name="connsiteX6056" fmla="*/ 12680387 w 21052572"/>
              <a:gd name="connsiteY6056" fmla="*/ 2484256 h 8402012"/>
              <a:gd name="connsiteX6057" fmla="*/ 12500908 w 21052572"/>
              <a:gd name="connsiteY6057" fmla="*/ 2535836 h 8402012"/>
              <a:gd name="connsiteX6058" fmla="*/ 12546046 w 21052572"/>
              <a:gd name="connsiteY6058" fmla="*/ 2566999 h 8402012"/>
              <a:gd name="connsiteX6059" fmla="*/ 12526701 w 21052572"/>
              <a:gd name="connsiteY6059" fmla="*/ 2599243 h 8402012"/>
              <a:gd name="connsiteX6060" fmla="*/ 13675585 w 21052572"/>
              <a:gd name="connsiteY6060" fmla="*/ 2612137 h 8402012"/>
              <a:gd name="connsiteX6061" fmla="*/ 13483209 w 21052572"/>
              <a:gd name="connsiteY6061" fmla="*/ 2631480 h 8402012"/>
              <a:gd name="connsiteX6062" fmla="*/ 13405828 w 21052572"/>
              <a:gd name="connsiteY6062" fmla="*/ 2644376 h 8402012"/>
              <a:gd name="connsiteX6063" fmla="*/ 13392932 w 21052572"/>
              <a:gd name="connsiteY6063" fmla="*/ 2708855 h 8402012"/>
              <a:gd name="connsiteX6064" fmla="*/ 13598205 w 21052572"/>
              <a:gd name="connsiteY6064" fmla="*/ 2689511 h 8402012"/>
              <a:gd name="connsiteX6065" fmla="*/ 13675585 w 21052572"/>
              <a:gd name="connsiteY6065" fmla="*/ 2657271 h 8402012"/>
              <a:gd name="connsiteX6066" fmla="*/ 13764787 w 21052572"/>
              <a:gd name="connsiteY6066" fmla="*/ 2612137 h 8402012"/>
              <a:gd name="connsiteX6067" fmla="*/ 13867961 w 21052572"/>
              <a:gd name="connsiteY6067" fmla="*/ 2605690 h 8402012"/>
              <a:gd name="connsiteX6068" fmla="*/ 13950715 w 21052572"/>
              <a:gd name="connsiteY6068" fmla="*/ 2618587 h 8402012"/>
              <a:gd name="connsiteX6069" fmla="*/ 13893755 w 21052572"/>
              <a:gd name="connsiteY6069" fmla="*/ 2644376 h 8402012"/>
              <a:gd name="connsiteX6070" fmla="*/ 13829271 w 21052572"/>
              <a:gd name="connsiteY6070" fmla="*/ 2644376 h 8402012"/>
              <a:gd name="connsiteX6071" fmla="*/ 13732545 w 21052572"/>
              <a:gd name="connsiteY6071" fmla="*/ 2670168 h 8402012"/>
              <a:gd name="connsiteX6072" fmla="*/ 13764787 w 21052572"/>
              <a:gd name="connsiteY6072" fmla="*/ 2702408 h 8402012"/>
              <a:gd name="connsiteX6073" fmla="*/ 13874409 w 21052572"/>
              <a:gd name="connsiteY6073" fmla="*/ 2695958 h 8402012"/>
              <a:gd name="connsiteX6074" fmla="*/ 14110849 w 21052572"/>
              <a:gd name="connsiteY6074" fmla="*/ 2676615 h 8402012"/>
              <a:gd name="connsiteX6075" fmla="*/ 14110849 w 21052572"/>
              <a:gd name="connsiteY6075" fmla="*/ 2741094 h 8402012"/>
              <a:gd name="connsiteX6076" fmla="*/ 14155988 w 21052572"/>
              <a:gd name="connsiteY6076" fmla="*/ 2741094 h 8402012"/>
              <a:gd name="connsiteX6077" fmla="*/ 14246265 w 21052572"/>
              <a:gd name="connsiteY6077" fmla="*/ 2747539 h 8402012"/>
              <a:gd name="connsiteX6078" fmla="*/ 14425745 w 21052572"/>
              <a:gd name="connsiteY6078" fmla="*/ 2752914 h 8402012"/>
              <a:gd name="connsiteX6079" fmla="*/ 14592327 w 21052572"/>
              <a:gd name="connsiteY6079" fmla="*/ 2766883 h 8402012"/>
              <a:gd name="connsiteX6080" fmla="*/ 14637466 w 21052572"/>
              <a:gd name="connsiteY6080" fmla="*/ 2830301 h 8402012"/>
              <a:gd name="connsiteX6081" fmla="*/ 14326333 w 21052572"/>
              <a:gd name="connsiteY6081" fmla="*/ 2801257 h 8402012"/>
              <a:gd name="connsiteX6082" fmla="*/ 14262063 w 21052572"/>
              <a:gd name="connsiteY6082" fmla="*/ 2796778 h 8402012"/>
              <a:gd name="connsiteX6083" fmla="*/ 14275019 w 21052572"/>
              <a:gd name="connsiteY6083" fmla="*/ 2805263 h 8402012"/>
              <a:gd name="connsiteX6084" fmla="*/ 14279510 w 21052572"/>
              <a:gd name="connsiteY6084" fmla="*/ 2828558 h 8402012"/>
              <a:gd name="connsiteX6085" fmla="*/ 14266038 w 21052572"/>
              <a:gd name="connsiteY6085" fmla="*/ 2819735 h 8402012"/>
              <a:gd name="connsiteX6086" fmla="*/ 14261607 w 21052572"/>
              <a:gd name="connsiteY6086" fmla="*/ 2796747 h 8402012"/>
              <a:gd name="connsiteX6087" fmla="*/ 14170161 w 21052572"/>
              <a:gd name="connsiteY6087" fmla="*/ 2790378 h 8402012"/>
              <a:gd name="connsiteX6088" fmla="*/ 14015199 w 21052572"/>
              <a:gd name="connsiteY6088" fmla="*/ 2772256 h 8402012"/>
              <a:gd name="connsiteX6089" fmla="*/ 13758339 w 21052572"/>
              <a:gd name="connsiteY6089" fmla="*/ 2785149 h 8402012"/>
              <a:gd name="connsiteX6090" fmla="*/ 13713200 w 21052572"/>
              <a:gd name="connsiteY6090" fmla="*/ 2766883 h 8402012"/>
              <a:gd name="connsiteX6091" fmla="*/ 13662688 w 21052572"/>
              <a:gd name="connsiteY6091" fmla="*/ 2752914 h 8402012"/>
              <a:gd name="connsiteX6092" fmla="*/ 13598205 w 21052572"/>
              <a:gd name="connsiteY6092" fmla="*/ 2798035 h 8402012"/>
              <a:gd name="connsiteX6093" fmla="*/ 13572411 w 21052572"/>
              <a:gd name="connsiteY6093" fmla="*/ 2741094 h 8402012"/>
              <a:gd name="connsiteX6094" fmla="*/ 13431622 w 21052572"/>
              <a:gd name="connsiteY6094" fmla="*/ 2798035 h 8402012"/>
              <a:gd name="connsiteX6095" fmla="*/ 13239246 w 21052572"/>
              <a:gd name="connsiteY6095" fmla="*/ 2785149 h 8402012"/>
              <a:gd name="connsiteX6096" fmla="*/ 13252142 w 21052572"/>
              <a:gd name="connsiteY6096" fmla="*/ 2772256 h 8402012"/>
              <a:gd name="connsiteX6097" fmla="*/ 13194107 w 21052572"/>
              <a:gd name="connsiteY6097" fmla="*/ 2766883 h 8402012"/>
              <a:gd name="connsiteX6098" fmla="*/ 13103830 w 21052572"/>
              <a:gd name="connsiteY6098" fmla="*/ 2772256 h 8402012"/>
              <a:gd name="connsiteX6099" fmla="*/ 12982386 w 21052572"/>
              <a:gd name="connsiteY6099" fmla="*/ 2830301 h 8402012"/>
              <a:gd name="connsiteX6100" fmla="*/ 12790010 w 21052572"/>
              <a:gd name="connsiteY6100" fmla="*/ 2791595 h 8402012"/>
              <a:gd name="connsiteX6101" fmla="*/ 12654594 w 21052572"/>
              <a:gd name="connsiteY6101" fmla="*/ 2862535 h 8402012"/>
              <a:gd name="connsiteX6102" fmla="*/ 12546046 w 21052572"/>
              <a:gd name="connsiteY6102" fmla="*/ 2836748 h 8402012"/>
              <a:gd name="connsiteX6103" fmla="*/ 12456844 w 21052572"/>
              <a:gd name="connsiteY6103" fmla="*/ 2894774 h 8402012"/>
              <a:gd name="connsiteX6104" fmla="*/ 12340773 w 21052572"/>
              <a:gd name="connsiteY6104" fmla="*/ 2901221 h 8402012"/>
              <a:gd name="connsiteX6105" fmla="*/ 12219329 w 21052572"/>
              <a:gd name="connsiteY6105" fmla="*/ 2907666 h 8402012"/>
              <a:gd name="connsiteX6106" fmla="*/ 12232226 w 21052572"/>
              <a:gd name="connsiteY6106" fmla="*/ 2888327 h 8402012"/>
              <a:gd name="connsiteX6107" fmla="*/ 12090362 w 21052572"/>
              <a:gd name="connsiteY6107" fmla="*/ 2888327 h 8402012"/>
              <a:gd name="connsiteX6108" fmla="*/ 12058120 w 21052572"/>
              <a:gd name="connsiteY6108" fmla="*/ 2958175 h 8402012"/>
              <a:gd name="connsiteX6109" fmla="*/ 11981815 w 21052572"/>
              <a:gd name="connsiteY6109" fmla="*/ 2964624 h 8402012"/>
              <a:gd name="connsiteX6110" fmla="*/ 11808783 w 21052572"/>
              <a:gd name="connsiteY6110" fmla="*/ 3029103 h 8402012"/>
              <a:gd name="connsiteX6111" fmla="*/ 12167742 w 21052572"/>
              <a:gd name="connsiteY6111" fmla="*/ 3048447 h 8402012"/>
              <a:gd name="connsiteX6112" fmla="*/ 12174191 w 21052572"/>
              <a:gd name="connsiteY6112" fmla="*/ 2983968 h 8402012"/>
              <a:gd name="connsiteX6113" fmla="*/ 12238674 w 21052572"/>
              <a:gd name="connsiteY6113" fmla="*/ 2983968 h 8402012"/>
              <a:gd name="connsiteX6114" fmla="*/ 12219329 w 21052572"/>
              <a:gd name="connsiteY6114" fmla="*/ 3067798 h 8402012"/>
              <a:gd name="connsiteX6115" fmla="*/ 12295635 w 21052572"/>
              <a:gd name="connsiteY6115" fmla="*/ 3061340 h 8402012"/>
              <a:gd name="connsiteX6116" fmla="*/ 12539598 w 21052572"/>
              <a:gd name="connsiteY6116" fmla="*/ 2983968 h 8402012"/>
              <a:gd name="connsiteX6117" fmla="*/ 12662117 w 21052572"/>
              <a:gd name="connsiteY6117" fmla="*/ 2977523 h 8402012"/>
              <a:gd name="connsiteX6118" fmla="*/ 12764216 w 21052572"/>
              <a:gd name="connsiteY6118" fmla="*/ 3022655 h 8402012"/>
              <a:gd name="connsiteX6119" fmla="*/ 12769727 w 21052572"/>
              <a:gd name="connsiteY6119" fmla="*/ 3023950 h 8402012"/>
              <a:gd name="connsiteX6120" fmla="*/ 12759050 w 21052572"/>
              <a:gd name="connsiteY6120" fmla="*/ 3014790 h 8402012"/>
              <a:gd name="connsiteX6121" fmla="*/ 12777012 w 21052572"/>
              <a:gd name="connsiteY6121" fmla="*/ 3014790 h 8402012"/>
              <a:gd name="connsiteX6122" fmla="*/ 12770482 w 21052572"/>
              <a:gd name="connsiteY6122" fmla="*/ 3024128 h 8402012"/>
              <a:gd name="connsiteX6123" fmla="*/ 12794225 w 21052572"/>
              <a:gd name="connsiteY6123" fmla="*/ 3029707 h 8402012"/>
              <a:gd name="connsiteX6124" fmla="*/ 12885660 w 21052572"/>
              <a:gd name="connsiteY6124" fmla="*/ 3009759 h 8402012"/>
              <a:gd name="connsiteX6125" fmla="*/ 12956592 w 21052572"/>
              <a:gd name="connsiteY6125" fmla="*/ 2983968 h 8402012"/>
              <a:gd name="connsiteX6126" fmla="*/ 13001731 w 21052572"/>
              <a:gd name="connsiteY6126" fmla="*/ 2977523 h 8402012"/>
              <a:gd name="connsiteX6127" fmla="*/ 13021076 w 21052572"/>
              <a:gd name="connsiteY6127" fmla="*/ 2946355 h 8402012"/>
              <a:gd name="connsiteX6128" fmla="*/ 13052814 w 21052572"/>
              <a:gd name="connsiteY6128" fmla="*/ 2962222 h 8402012"/>
              <a:gd name="connsiteX6129" fmla="*/ 13056973 w 21052572"/>
              <a:gd name="connsiteY6129" fmla="*/ 2968159 h 8402012"/>
              <a:gd name="connsiteX6130" fmla="*/ 13059766 w 21052572"/>
              <a:gd name="connsiteY6130" fmla="*/ 2972146 h 8402012"/>
              <a:gd name="connsiteX6131" fmla="*/ 13110278 w 21052572"/>
              <a:gd name="connsiteY6131" fmla="*/ 2972146 h 8402012"/>
              <a:gd name="connsiteX6132" fmla="*/ 13373586 w 21052572"/>
              <a:gd name="connsiteY6132" fmla="*/ 2914116 h 8402012"/>
              <a:gd name="connsiteX6133" fmla="*/ 13636895 w 21052572"/>
              <a:gd name="connsiteY6133" fmla="*/ 2907666 h 8402012"/>
              <a:gd name="connsiteX6134" fmla="*/ 13676487 w 21052572"/>
              <a:gd name="connsiteY6134" fmla="*/ 2893083 h 8402012"/>
              <a:gd name="connsiteX6135" fmla="*/ 13680018 w 21052572"/>
              <a:gd name="connsiteY6135" fmla="*/ 2911699 h 8402012"/>
              <a:gd name="connsiteX6136" fmla="*/ 13694930 w 21052572"/>
              <a:gd name="connsiteY6136" fmla="*/ 2920566 h 8402012"/>
              <a:gd name="connsiteX6137" fmla="*/ 13690094 w 21052572"/>
              <a:gd name="connsiteY6137" fmla="*/ 2897191 h 8402012"/>
              <a:gd name="connsiteX6138" fmla="*/ 13680782 w 21052572"/>
              <a:gd name="connsiteY6138" fmla="*/ 2891501 h 8402012"/>
              <a:gd name="connsiteX6139" fmla="*/ 13695417 w 21052572"/>
              <a:gd name="connsiteY6139" fmla="*/ 2886110 h 8402012"/>
              <a:gd name="connsiteX6140" fmla="*/ 13880858 w 21052572"/>
              <a:gd name="connsiteY6140" fmla="*/ 2862535 h 8402012"/>
              <a:gd name="connsiteX6141" fmla="*/ 13880858 w 21052572"/>
              <a:gd name="connsiteY6141" fmla="*/ 2920566 h 8402012"/>
              <a:gd name="connsiteX6142" fmla="*/ 14393503 w 21052572"/>
              <a:gd name="connsiteY6142" fmla="*/ 2952806 h 8402012"/>
              <a:gd name="connsiteX6143" fmla="*/ 14335467 w 21052572"/>
              <a:gd name="connsiteY6143" fmla="*/ 2888327 h 8402012"/>
              <a:gd name="connsiteX6144" fmla="*/ 14432193 w 21052572"/>
              <a:gd name="connsiteY6144" fmla="*/ 2888327 h 8402012"/>
              <a:gd name="connsiteX6145" fmla="*/ 14470883 w 21052572"/>
              <a:gd name="connsiteY6145" fmla="*/ 2952806 h 8402012"/>
              <a:gd name="connsiteX6146" fmla="*/ 14553637 w 21052572"/>
              <a:gd name="connsiteY6146" fmla="*/ 2972146 h 8402012"/>
              <a:gd name="connsiteX6147" fmla="*/ 14701950 w 21052572"/>
              <a:gd name="connsiteY6147" fmla="*/ 2983968 h 8402012"/>
              <a:gd name="connsiteX6148" fmla="*/ 14938390 w 21052572"/>
              <a:gd name="connsiteY6148" fmla="*/ 3061340 h 8402012"/>
              <a:gd name="connsiteX6149" fmla="*/ 14374158 w 21052572"/>
              <a:gd name="connsiteY6149" fmla="*/ 3029103 h 8402012"/>
              <a:gd name="connsiteX6150" fmla="*/ 14399951 w 21052572"/>
              <a:gd name="connsiteY6150" fmla="*/ 3074240 h 8402012"/>
              <a:gd name="connsiteX6151" fmla="*/ 14220472 w 21052572"/>
              <a:gd name="connsiteY6151" fmla="*/ 3106481 h 8402012"/>
              <a:gd name="connsiteX6152" fmla="*/ 14278507 w 21052572"/>
              <a:gd name="connsiteY6152" fmla="*/ 3074240 h 8402012"/>
              <a:gd name="connsiteX6153" fmla="*/ 14259162 w 21052572"/>
              <a:gd name="connsiteY6153" fmla="*/ 3009759 h 8402012"/>
              <a:gd name="connsiteX6154" fmla="*/ 14194678 w 21052572"/>
              <a:gd name="connsiteY6154" fmla="*/ 3009759 h 8402012"/>
              <a:gd name="connsiteX6155" fmla="*/ 14040992 w 21052572"/>
              <a:gd name="connsiteY6155" fmla="*/ 3003312 h 8402012"/>
              <a:gd name="connsiteX6156" fmla="*/ 13993733 w 21052572"/>
              <a:gd name="connsiteY6156" fmla="*/ 3009219 h 8402012"/>
              <a:gd name="connsiteX6157" fmla="*/ 13976509 w 21052572"/>
              <a:gd name="connsiteY6157" fmla="*/ 3011371 h 8402012"/>
              <a:gd name="connsiteX6158" fmla="*/ 13912025 w 21052572"/>
              <a:gd name="connsiteY6158" fmla="*/ 3009759 h 8402012"/>
              <a:gd name="connsiteX6159" fmla="*/ 13880858 w 21052572"/>
              <a:gd name="connsiteY6159" fmla="*/ 3029103 h 8402012"/>
              <a:gd name="connsiteX6160" fmla="*/ 13816374 w 21052572"/>
              <a:gd name="connsiteY6160" fmla="*/ 3074240 h 8402012"/>
              <a:gd name="connsiteX6161" fmla="*/ 13784132 w 21052572"/>
              <a:gd name="connsiteY6161" fmla="*/ 3048447 h 8402012"/>
              <a:gd name="connsiteX6162" fmla="*/ 13758339 w 21052572"/>
              <a:gd name="connsiteY6162" fmla="*/ 3048447 h 8402012"/>
              <a:gd name="connsiteX6163" fmla="*/ 13662688 w 21052572"/>
              <a:gd name="connsiteY6163" fmla="*/ 3048447 h 8402012"/>
              <a:gd name="connsiteX6164" fmla="*/ 13656240 w 21052572"/>
              <a:gd name="connsiteY6164" fmla="*/ 2983968 h 8402012"/>
              <a:gd name="connsiteX6165" fmla="*/ 13598205 w 21052572"/>
              <a:gd name="connsiteY6165" fmla="*/ 3048447 h 8402012"/>
              <a:gd name="connsiteX6166" fmla="*/ 13598205 w 21052572"/>
              <a:gd name="connsiteY6166" fmla="*/ 2983968 h 8402012"/>
              <a:gd name="connsiteX6167" fmla="*/ 13252142 w 21052572"/>
              <a:gd name="connsiteY6167" fmla="*/ 3042000 h 8402012"/>
              <a:gd name="connsiteX6168" fmla="*/ 12905005 w 21052572"/>
              <a:gd name="connsiteY6168" fmla="*/ 3087134 h 8402012"/>
              <a:gd name="connsiteX6169" fmla="*/ 12263393 w 21052572"/>
              <a:gd name="connsiteY6169" fmla="*/ 3169883 h 8402012"/>
              <a:gd name="connsiteX6170" fmla="*/ 11750748 w 21052572"/>
              <a:gd name="connsiteY6170" fmla="*/ 3234361 h 8402012"/>
              <a:gd name="connsiteX6171" fmla="*/ 11770093 w 21052572"/>
              <a:gd name="connsiteY6171" fmla="*/ 3215019 h 8402012"/>
              <a:gd name="connsiteX6172" fmla="*/ 11737851 w 21052572"/>
              <a:gd name="connsiteY6172" fmla="*/ 3195674 h 8402012"/>
              <a:gd name="connsiteX6173" fmla="*/ 11686264 w 21052572"/>
              <a:gd name="connsiteY6173" fmla="*/ 3273049 h 8402012"/>
              <a:gd name="connsiteX6174" fmla="*/ 11597062 w 21052572"/>
              <a:gd name="connsiteY6174" fmla="*/ 3279496 h 8402012"/>
              <a:gd name="connsiteX6175" fmla="*/ 11564820 w 21052572"/>
              <a:gd name="connsiteY6175" fmla="*/ 3350421 h 8402012"/>
              <a:gd name="connsiteX6176" fmla="*/ 11564820 w 21052572"/>
              <a:gd name="connsiteY6176" fmla="*/ 3260153 h 8402012"/>
              <a:gd name="connsiteX6177" fmla="*/ 11295064 w 21052572"/>
              <a:gd name="connsiteY6177" fmla="*/ 3382670 h 8402012"/>
              <a:gd name="connsiteX6178" fmla="*/ 11199413 w 21052572"/>
              <a:gd name="connsiteY6178" fmla="*/ 3413830 h 8402012"/>
              <a:gd name="connsiteX6179" fmla="*/ 11160723 w 21052572"/>
              <a:gd name="connsiteY6179" fmla="*/ 3388041 h 8402012"/>
              <a:gd name="connsiteX6180" fmla="*/ 11147826 w 21052572"/>
              <a:gd name="connsiteY6180" fmla="*/ 3446069 h 8402012"/>
              <a:gd name="connsiteX6181" fmla="*/ 11083342 w 21052572"/>
              <a:gd name="connsiteY6181" fmla="*/ 3458965 h 8402012"/>
              <a:gd name="connsiteX6182" fmla="*/ 10942553 w 21052572"/>
              <a:gd name="connsiteY6182" fmla="*/ 3510547 h 8402012"/>
              <a:gd name="connsiteX6183" fmla="*/ 10659900 w 21052572"/>
              <a:gd name="connsiteY6183" fmla="*/ 3625537 h 8402012"/>
              <a:gd name="connsiteX6184" fmla="*/ 10058053 w 21052572"/>
              <a:gd name="connsiteY6184" fmla="*/ 3908169 h 8402012"/>
              <a:gd name="connsiteX6185" fmla="*/ 9448682 w 21052572"/>
              <a:gd name="connsiteY6185" fmla="*/ 4196035 h 8402012"/>
              <a:gd name="connsiteX6186" fmla="*/ 9147758 w 21052572"/>
              <a:gd name="connsiteY6186" fmla="*/ 4336814 h 8402012"/>
              <a:gd name="connsiteX6187" fmla="*/ 9025240 w 21052572"/>
              <a:gd name="connsiteY6187" fmla="*/ 4393771 h 8402012"/>
              <a:gd name="connsiteX6188" fmla="*/ 8968279 w 21052572"/>
              <a:gd name="connsiteY6188" fmla="*/ 4426011 h 8402012"/>
              <a:gd name="connsiteX6189" fmla="*/ 8941411 w 21052572"/>
              <a:gd name="connsiteY6189" fmla="*/ 4458250 h 8402012"/>
              <a:gd name="connsiteX6190" fmla="*/ 9243409 w 21052572"/>
              <a:gd name="connsiteY6190" fmla="*/ 4426011 h 8402012"/>
              <a:gd name="connsiteX6191" fmla="*/ 9185374 w 21052572"/>
              <a:gd name="connsiteY6191" fmla="*/ 4381950 h 8402012"/>
              <a:gd name="connsiteX6192" fmla="*/ 9307893 w 21052572"/>
              <a:gd name="connsiteY6192" fmla="*/ 4317471 h 8402012"/>
              <a:gd name="connsiteX6193" fmla="*/ 9435785 w 21052572"/>
              <a:gd name="connsiteY6193" fmla="*/ 4291679 h 8402012"/>
              <a:gd name="connsiteX6194" fmla="*/ 9422889 w 21052572"/>
              <a:gd name="connsiteY6194" fmla="*/ 4304575 h 8402012"/>
              <a:gd name="connsiteX6195" fmla="*/ 9487372 w 21052572"/>
              <a:gd name="connsiteY6195" fmla="*/ 4291679 h 8402012"/>
              <a:gd name="connsiteX6196" fmla="*/ 9584098 w 21052572"/>
              <a:gd name="connsiteY6196" fmla="*/ 4272335 h 8402012"/>
              <a:gd name="connsiteX6197" fmla="*/ 9564753 w 21052572"/>
              <a:gd name="connsiteY6197" fmla="*/ 4214304 h 8402012"/>
              <a:gd name="connsiteX6198" fmla="*/ 9526062 w 21052572"/>
              <a:gd name="connsiteY6198" fmla="*/ 4246544 h 8402012"/>
              <a:gd name="connsiteX6199" fmla="*/ 9551856 w 21052572"/>
              <a:gd name="connsiteY6199" fmla="*/ 4184354 h 8402012"/>
              <a:gd name="connsiteX6200" fmla="*/ 9628162 w 21052572"/>
              <a:gd name="connsiteY6200" fmla="*/ 4177906 h 8402012"/>
              <a:gd name="connsiteX6201" fmla="*/ 9686197 w 21052572"/>
              <a:gd name="connsiteY6201" fmla="*/ 4152114 h 8402012"/>
              <a:gd name="connsiteX6202" fmla="*/ 9705542 w 21052572"/>
              <a:gd name="connsiteY6202" fmla="*/ 4189587 h 8402012"/>
              <a:gd name="connsiteX6203" fmla="*/ 9776474 w 21052572"/>
              <a:gd name="connsiteY6203" fmla="*/ 4177906 h 8402012"/>
              <a:gd name="connsiteX6204" fmla="*/ 9865676 w 21052572"/>
              <a:gd name="connsiteY6204" fmla="*/ 4132769 h 8402012"/>
              <a:gd name="connsiteX6205" fmla="*/ 9904367 w 21052572"/>
              <a:gd name="connsiteY6205" fmla="*/ 4036052 h 8402012"/>
              <a:gd name="connsiteX6206" fmla="*/ 9930340 w 21052572"/>
              <a:gd name="connsiteY6206" fmla="*/ 4033882 h 8402012"/>
              <a:gd name="connsiteX6207" fmla="*/ 9952595 w 21052572"/>
              <a:gd name="connsiteY6207" fmla="*/ 4032023 h 8402012"/>
              <a:gd name="connsiteX6208" fmla="*/ 10000017 w 21052572"/>
              <a:gd name="connsiteY6208" fmla="*/ 4003812 h 8402012"/>
              <a:gd name="connsiteX6209" fmla="*/ 10103191 w 21052572"/>
              <a:gd name="connsiteY6209" fmla="*/ 3990915 h 8402012"/>
              <a:gd name="connsiteX6210" fmla="*/ 10174123 w 21052572"/>
              <a:gd name="connsiteY6210" fmla="*/ 4003812 h 8402012"/>
              <a:gd name="connsiteX6211" fmla="*/ 10462150 w 21052572"/>
              <a:gd name="connsiteY6211" fmla="*/ 3895275 h 8402012"/>
              <a:gd name="connsiteX6212" fmla="*/ 10289119 w 21052572"/>
              <a:gd name="connsiteY6212" fmla="*/ 3998439 h 8402012"/>
              <a:gd name="connsiteX6213" fmla="*/ 10224635 w 21052572"/>
              <a:gd name="connsiteY6213" fmla="*/ 4068293 h 8402012"/>
              <a:gd name="connsiteX6214" fmla="*/ 10148330 w 21052572"/>
              <a:gd name="connsiteY6214" fmla="*/ 4074739 h 8402012"/>
              <a:gd name="connsiteX6215" fmla="*/ 10077398 w 21052572"/>
              <a:gd name="connsiteY6215" fmla="*/ 4145668 h 8402012"/>
              <a:gd name="connsiteX6216" fmla="*/ 9975299 w 21052572"/>
              <a:gd name="connsiteY6216" fmla="*/ 4165011 h 8402012"/>
              <a:gd name="connsiteX6217" fmla="*/ 9904367 w 21052572"/>
              <a:gd name="connsiteY6217" fmla="*/ 4207856 h 8402012"/>
              <a:gd name="connsiteX6218" fmla="*/ 9876156 w 21052572"/>
              <a:gd name="connsiteY6218" fmla="*/ 4212020 h 8402012"/>
              <a:gd name="connsiteX6219" fmla="*/ 9865805 w 21052572"/>
              <a:gd name="connsiteY6219" fmla="*/ 4207797 h 8402012"/>
              <a:gd name="connsiteX6220" fmla="*/ 9866316 w 21052572"/>
              <a:gd name="connsiteY6220" fmla="*/ 4208037 h 8402012"/>
              <a:gd name="connsiteX6221" fmla="*/ 9865567 w 21052572"/>
              <a:gd name="connsiteY6221" fmla="*/ 4226700 h 8402012"/>
              <a:gd name="connsiteX6222" fmla="*/ 9864944 w 21052572"/>
              <a:gd name="connsiteY6222" fmla="*/ 4225750 h 8402012"/>
              <a:gd name="connsiteX6223" fmla="*/ 9865676 w 21052572"/>
              <a:gd name="connsiteY6223" fmla="*/ 4227200 h 8402012"/>
              <a:gd name="connsiteX6224" fmla="*/ 9794744 w 21052572"/>
              <a:gd name="connsiteY6224" fmla="*/ 4246544 h 8402012"/>
              <a:gd name="connsiteX6225" fmla="*/ 9781848 w 21052572"/>
              <a:gd name="connsiteY6225" fmla="*/ 4278783 h 8402012"/>
              <a:gd name="connsiteX6226" fmla="*/ 9653955 w 21052572"/>
              <a:gd name="connsiteY6226" fmla="*/ 4330366 h 8402012"/>
              <a:gd name="connsiteX6227" fmla="*/ 9397095 w 21052572"/>
              <a:gd name="connsiteY6227" fmla="*/ 4413115 h 8402012"/>
              <a:gd name="connsiteX6228" fmla="*/ 9416440 w 21052572"/>
              <a:gd name="connsiteY6228" fmla="*/ 4445354 h 8402012"/>
              <a:gd name="connsiteX6229" fmla="*/ 9353031 w 21052572"/>
              <a:gd name="connsiteY6229" fmla="*/ 4445354 h 8402012"/>
              <a:gd name="connsiteX6230" fmla="*/ 9294996 w 21052572"/>
              <a:gd name="connsiteY6230" fmla="*/ 4496938 h 8402012"/>
              <a:gd name="connsiteX6231" fmla="*/ 9173552 w 21052572"/>
              <a:gd name="connsiteY6231" fmla="*/ 4561417 h 8402012"/>
              <a:gd name="connsiteX6232" fmla="*/ 8916692 w 21052572"/>
              <a:gd name="connsiteY6232" fmla="*/ 4708644 h 8402012"/>
              <a:gd name="connsiteX6233" fmla="*/ 8390076 w 21052572"/>
              <a:gd name="connsiteY6233" fmla="*/ 4990203 h 8402012"/>
              <a:gd name="connsiteX6234" fmla="*/ 8133216 w 21052572"/>
              <a:gd name="connsiteY6234" fmla="*/ 5132057 h 8402012"/>
              <a:gd name="connsiteX6235" fmla="*/ 8011772 w 21052572"/>
              <a:gd name="connsiteY6235" fmla="*/ 5195462 h 8402012"/>
              <a:gd name="connsiteX6236" fmla="*/ 7909672 w 21052572"/>
              <a:gd name="connsiteY6236" fmla="*/ 5259941 h 8402012"/>
              <a:gd name="connsiteX6237" fmla="*/ 7966633 w 21052572"/>
              <a:gd name="connsiteY6237" fmla="*/ 5292180 h 8402012"/>
              <a:gd name="connsiteX6238" fmla="*/ 7979530 w 21052572"/>
              <a:gd name="connsiteY6238" fmla="*/ 5337316 h 8402012"/>
              <a:gd name="connsiteX6239" fmla="*/ 7992426 w 21052572"/>
              <a:gd name="connsiteY6239" fmla="*/ 5388899 h 8402012"/>
              <a:gd name="connsiteX6240" fmla="*/ 7934391 w 21052572"/>
              <a:gd name="connsiteY6240" fmla="*/ 5478095 h 8402012"/>
              <a:gd name="connsiteX6241" fmla="*/ 7864534 w 21052572"/>
              <a:gd name="connsiteY6241" fmla="*/ 5542574 h 8402012"/>
              <a:gd name="connsiteX6242" fmla="*/ 7909672 w 21052572"/>
              <a:gd name="connsiteY6242" fmla="*/ 5516783 h 8402012"/>
              <a:gd name="connsiteX6243" fmla="*/ 7973082 w 21052572"/>
              <a:gd name="connsiteY6243" fmla="*/ 5490991 h 8402012"/>
              <a:gd name="connsiteX6244" fmla="*/ 8031116 w 21052572"/>
              <a:gd name="connsiteY6244" fmla="*/ 5452304 h 8402012"/>
              <a:gd name="connsiteX6245" fmla="*/ 8069807 w 21052572"/>
              <a:gd name="connsiteY6245" fmla="*/ 5414691 h 8402012"/>
              <a:gd name="connsiteX6246" fmla="*/ 8089152 w 21052572"/>
              <a:gd name="connsiteY6246" fmla="*/ 5420064 h 8402012"/>
              <a:gd name="connsiteX6247" fmla="*/ 8121394 w 21052572"/>
              <a:gd name="connsiteY6247" fmla="*/ 5388899 h 8402012"/>
              <a:gd name="connsiteX6248" fmla="*/ 8184802 w 21052572"/>
              <a:gd name="connsiteY6248" fmla="*/ 5382451 h 8402012"/>
              <a:gd name="connsiteX6249" fmla="*/ 8281528 w 21052572"/>
              <a:gd name="connsiteY6249" fmla="*/ 5285733 h 8402012"/>
              <a:gd name="connsiteX6250" fmla="*/ 8182700 w 21052572"/>
              <a:gd name="connsiteY6250" fmla="*/ 5319320 h 8402012"/>
              <a:gd name="connsiteX6251" fmla="*/ 8173922 w 21052572"/>
              <a:gd name="connsiteY6251" fmla="*/ 5307736 h 8402012"/>
              <a:gd name="connsiteX6252" fmla="*/ 8174231 w 21052572"/>
              <a:gd name="connsiteY6252" fmla="*/ 5310551 h 8402012"/>
              <a:gd name="connsiteX6253" fmla="*/ 8179469 w 21052572"/>
              <a:gd name="connsiteY6253" fmla="*/ 5317376 h 8402012"/>
              <a:gd name="connsiteX6254" fmla="*/ 8167495 w 21052572"/>
              <a:gd name="connsiteY6254" fmla="*/ 5320789 h 8402012"/>
              <a:gd name="connsiteX6255" fmla="*/ 8172660 w 21052572"/>
              <a:gd name="connsiteY6255" fmla="*/ 5306070 h 8402012"/>
              <a:gd name="connsiteX6256" fmla="*/ 8171906 w 21052572"/>
              <a:gd name="connsiteY6256" fmla="*/ 5305076 h 8402012"/>
              <a:gd name="connsiteX6257" fmla="*/ 8320218 w 21052572"/>
              <a:gd name="connsiteY6257" fmla="*/ 5157849 h 8402012"/>
              <a:gd name="connsiteX6258" fmla="*/ 8396524 w 21052572"/>
              <a:gd name="connsiteY6258" fmla="*/ 5119161 h 8402012"/>
              <a:gd name="connsiteX6259" fmla="*/ 8398315 w 21052572"/>
              <a:gd name="connsiteY6259" fmla="*/ 5105641 h 8402012"/>
              <a:gd name="connsiteX6260" fmla="*/ 8397856 w 21052572"/>
              <a:gd name="connsiteY6260" fmla="*/ 5102556 h 8402012"/>
              <a:gd name="connsiteX6261" fmla="*/ 8397548 w 21052572"/>
              <a:gd name="connsiteY6261" fmla="*/ 5093425 h 8402012"/>
              <a:gd name="connsiteX6262" fmla="*/ 8398918 w 21052572"/>
              <a:gd name="connsiteY6262" fmla="*/ 5092780 h 8402012"/>
              <a:gd name="connsiteX6263" fmla="*/ 8409421 w 21052572"/>
              <a:gd name="connsiteY6263" fmla="*/ 5074026 h 8402012"/>
              <a:gd name="connsiteX6264" fmla="*/ 8441663 w 21052572"/>
              <a:gd name="connsiteY6264" fmla="*/ 5041786 h 8402012"/>
              <a:gd name="connsiteX6265" fmla="*/ 8530865 w 21052572"/>
              <a:gd name="connsiteY6265" fmla="*/ 4984830 h 8402012"/>
              <a:gd name="connsiteX6266" fmla="*/ 8530865 w 21052572"/>
              <a:gd name="connsiteY6266" fmla="*/ 5041786 h 8402012"/>
              <a:gd name="connsiteX6267" fmla="*/ 8486801 w 21052572"/>
              <a:gd name="connsiteY6267" fmla="*/ 5074026 h 8402012"/>
              <a:gd name="connsiteX6268" fmla="*/ 8543762 w 21052572"/>
              <a:gd name="connsiteY6268" fmla="*/ 5074026 h 8402012"/>
              <a:gd name="connsiteX6269" fmla="*/ 8563107 w 21052572"/>
              <a:gd name="connsiteY6269" fmla="*/ 4997726 h 8402012"/>
              <a:gd name="connsiteX6270" fmla="*/ 8595349 w 21052572"/>
              <a:gd name="connsiteY6270" fmla="*/ 5041786 h 8402012"/>
              <a:gd name="connsiteX6271" fmla="*/ 8679177 w 21052572"/>
              <a:gd name="connsiteY6271" fmla="*/ 4952590 h 8402012"/>
              <a:gd name="connsiteX6272" fmla="*/ 8685626 w 21052572"/>
              <a:gd name="connsiteY6272" fmla="*/ 5041786 h 8402012"/>
              <a:gd name="connsiteX6273" fmla="*/ 8698522 w 21052572"/>
              <a:gd name="connsiteY6273" fmla="*/ 5028891 h 8402012"/>
              <a:gd name="connsiteX6274" fmla="*/ 8698522 w 21052572"/>
              <a:gd name="connsiteY6274" fmla="*/ 4965486 h 8402012"/>
              <a:gd name="connsiteX6275" fmla="*/ 8749035 w 21052572"/>
              <a:gd name="connsiteY6275" fmla="*/ 4868767 h 8402012"/>
              <a:gd name="connsiteX6276" fmla="*/ 8871553 w 21052572"/>
              <a:gd name="connsiteY6276" fmla="*/ 4868767 h 8402012"/>
              <a:gd name="connsiteX6277" fmla="*/ 8813518 w 21052572"/>
              <a:gd name="connsiteY6277" fmla="*/ 4907455 h 8402012"/>
              <a:gd name="connsiteX6278" fmla="*/ 8960756 w 21052572"/>
              <a:gd name="connsiteY6278" fmla="*/ 4888111 h 8402012"/>
              <a:gd name="connsiteX6279" fmla="*/ 8960756 w 21052572"/>
              <a:gd name="connsiteY6279" fmla="*/ 4798915 h 8402012"/>
              <a:gd name="connsiteX6280" fmla="*/ 8929589 w 21052572"/>
              <a:gd name="connsiteY6280" fmla="*/ 4792467 h 8402012"/>
              <a:gd name="connsiteX6281" fmla="*/ 8948934 w 21052572"/>
              <a:gd name="connsiteY6281" fmla="*/ 4747332 h 8402012"/>
              <a:gd name="connsiteX6282" fmla="*/ 9063930 w 21052572"/>
              <a:gd name="connsiteY6282" fmla="*/ 4734436 h 8402012"/>
              <a:gd name="connsiteX6283" fmla="*/ 9076826 w 21052572"/>
              <a:gd name="connsiteY6283" fmla="*/ 4888111 h 8402012"/>
              <a:gd name="connsiteX6284" fmla="*/ 8903795 w 21052572"/>
              <a:gd name="connsiteY6284" fmla="*/ 4959038 h 8402012"/>
              <a:gd name="connsiteX6285" fmla="*/ 8832863 w 21052572"/>
              <a:gd name="connsiteY6285" fmla="*/ 5004174 h 8402012"/>
              <a:gd name="connsiteX6286" fmla="*/ 8781276 w 21052572"/>
              <a:gd name="connsiteY6286" fmla="*/ 5035338 h 8402012"/>
              <a:gd name="connsiteX6287" fmla="*/ 8773438 w 21052572"/>
              <a:gd name="connsiteY6287" fmla="*/ 5035965 h 8402012"/>
              <a:gd name="connsiteX6288" fmla="*/ 8781360 w 21052572"/>
              <a:gd name="connsiteY6288" fmla="*/ 5042472 h 8402012"/>
              <a:gd name="connsiteX6289" fmla="*/ 8772012 w 21052572"/>
              <a:gd name="connsiteY6289" fmla="*/ 5050150 h 8402012"/>
              <a:gd name="connsiteX6290" fmla="*/ 8767963 w 21052572"/>
              <a:gd name="connsiteY6290" fmla="*/ 5049272 h 8402012"/>
              <a:gd name="connsiteX6291" fmla="*/ 8770472 w 21052572"/>
              <a:gd name="connsiteY6291" fmla="*/ 5059093 h 8402012"/>
              <a:gd name="connsiteX6292" fmla="*/ 8766370 w 21052572"/>
              <a:gd name="connsiteY6292" fmla="*/ 5075146 h 8402012"/>
              <a:gd name="connsiteX6293" fmla="*/ 8758714 w 21052572"/>
              <a:gd name="connsiteY6293" fmla="*/ 5055883 h 8402012"/>
              <a:gd name="connsiteX6294" fmla="*/ 8762542 w 21052572"/>
              <a:gd name="connsiteY6294" fmla="*/ 5051869 h 8402012"/>
              <a:gd name="connsiteX6295" fmla="*/ 8765308 w 21052572"/>
              <a:gd name="connsiteY6295" fmla="*/ 5045489 h 8402012"/>
              <a:gd name="connsiteX6296" fmla="*/ 8763453 w 21052572"/>
              <a:gd name="connsiteY6296" fmla="*/ 5042472 h 8402012"/>
              <a:gd name="connsiteX6297" fmla="*/ 8767145 w 21052572"/>
              <a:gd name="connsiteY6297" fmla="*/ 5036469 h 8402012"/>
              <a:gd name="connsiteX6298" fmla="*/ 8761126 w 21052572"/>
              <a:gd name="connsiteY6298" fmla="*/ 5036950 h 8402012"/>
              <a:gd name="connsiteX6299" fmla="*/ 8736138 w 21052572"/>
              <a:gd name="connsiteY6299" fmla="*/ 5048234 h 8402012"/>
              <a:gd name="connsiteX6300" fmla="*/ 8736138 w 21052572"/>
              <a:gd name="connsiteY6300" fmla="*/ 5093370 h 8402012"/>
              <a:gd name="connsiteX6301" fmla="*/ 8794173 w 21052572"/>
              <a:gd name="connsiteY6301" fmla="*/ 5074026 h 8402012"/>
              <a:gd name="connsiteX6302" fmla="*/ 8852208 w 21052572"/>
              <a:gd name="connsiteY6302" fmla="*/ 5054682 h 8402012"/>
              <a:gd name="connsiteX6303" fmla="*/ 8923140 w 21052572"/>
              <a:gd name="connsiteY6303" fmla="*/ 5028891 h 8402012"/>
              <a:gd name="connsiteX6304" fmla="*/ 8980101 w 21052572"/>
              <a:gd name="connsiteY6304" fmla="*/ 4990203 h 8402012"/>
              <a:gd name="connsiteX6305" fmla="*/ 9089723 w 21052572"/>
              <a:gd name="connsiteY6305" fmla="*/ 4933247 h 8402012"/>
              <a:gd name="connsiteX6306" fmla="*/ 9134862 w 21052572"/>
              <a:gd name="connsiteY6306" fmla="*/ 4894559 h 8402012"/>
              <a:gd name="connsiteX6307" fmla="*/ 9128413 w 21052572"/>
              <a:gd name="connsiteY6307" fmla="*/ 4823632 h 8402012"/>
              <a:gd name="connsiteX6308" fmla="*/ 9166029 w 21052572"/>
              <a:gd name="connsiteY6308" fmla="*/ 4792467 h 8402012"/>
              <a:gd name="connsiteX6309" fmla="*/ 9178926 w 21052572"/>
              <a:gd name="connsiteY6309" fmla="*/ 4734436 h 8402012"/>
              <a:gd name="connsiteX6310" fmla="*/ 9198271 w 21052572"/>
              <a:gd name="connsiteY6310" fmla="*/ 4855872 h 8402012"/>
              <a:gd name="connsiteX6311" fmla="*/ 9288548 w 21052572"/>
              <a:gd name="connsiteY6311" fmla="*/ 4823632 h 8402012"/>
              <a:gd name="connsiteX6312" fmla="*/ 9448682 w 21052572"/>
              <a:gd name="connsiteY6312" fmla="*/ 4753780 h 8402012"/>
              <a:gd name="connsiteX6313" fmla="*/ 9589471 w 21052572"/>
              <a:gd name="connsiteY6313" fmla="*/ 4650613 h 8402012"/>
              <a:gd name="connsiteX6314" fmla="*/ 9718439 w 21052572"/>
              <a:gd name="connsiteY6314" fmla="*/ 4605477 h 8402012"/>
              <a:gd name="connsiteX6315" fmla="*/ 9852780 w 21052572"/>
              <a:gd name="connsiteY6315" fmla="*/ 4548521 h 8402012"/>
              <a:gd name="connsiteX6316" fmla="*/ 9833435 w 21052572"/>
              <a:gd name="connsiteY6316" fmla="*/ 4484042 h 8402012"/>
              <a:gd name="connsiteX6317" fmla="*/ 9826986 w 21052572"/>
              <a:gd name="connsiteY6317" fmla="*/ 4400219 h 8402012"/>
              <a:gd name="connsiteX6318" fmla="*/ 9846331 w 21052572"/>
              <a:gd name="connsiteY6318" fmla="*/ 4330366 h 8402012"/>
              <a:gd name="connsiteX6319" fmla="*/ 9910815 w 21052572"/>
              <a:gd name="connsiteY6319" fmla="*/ 4330366 h 8402012"/>
              <a:gd name="connsiteX6320" fmla="*/ 10038707 w 21052572"/>
              <a:gd name="connsiteY6320" fmla="*/ 4246544 h 8402012"/>
              <a:gd name="connsiteX6321" fmla="*/ 10025811 w 21052572"/>
              <a:gd name="connsiteY6321" fmla="*/ 4381950 h 8402012"/>
              <a:gd name="connsiteX6322" fmla="*/ 9962402 w 21052572"/>
              <a:gd name="connsiteY6322" fmla="*/ 4393771 h 8402012"/>
              <a:gd name="connsiteX6323" fmla="*/ 9943057 w 21052572"/>
              <a:gd name="connsiteY6323" fmla="*/ 4438906 h 8402012"/>
              <a:gd name="connsiteX6324" fmla="*/ 9917263 w 21052572"/>
              <a:gd name="connsiteY6324" fmla="*/ 4451802 h 8402012"/>
              <a:gd name="connsiteX6325" fmla="*/ 9904367 w 21052572"/>
              <a:gd name="connsiteY6325" fmla="*/ 4548521 h 8402012"/>
              <a:gd name="connsiteX6326" fmla="*/ 10487943 w 21052572"/>
              <a:gd name="connsiteY6326" fmla="*/ 4298127 h 8402012"/>
              <a:gd name="connsiteX6327" fmla="*/ 10775970 w 21052572"/>
              <a:gd name="connsiteY6327" fmla="*/ 4189587 h 8402012"/>
              <a:gd name="connsiteX6328" fmla="*/ 10903863 w 21052572"/>
              <a:gd name="connsiteY6328" fmla="*/ 4139219 h 8402012"/>
              <a:gd name="connsiteX6329" fmla="*/ 11031756 w 21052572"/>
              <a:gd name="connsiteY6329" fmla="*/ 4100532 h 8402012"/>
              <a:gd name="connsiteX6330" fmla="*/ 10730832 w 21052572"/>
              <a:gd name="connsiteY6330" fmla="*/ 4265887 h 8402012"/>
              <a:gd name="connsiteX6331" fmla="*/ 10436357 w 21052572"/>
              <a:gd name="connsiteY6331" fmla="*/ 4381950 h 8402012"/>
              <a:gd name="connsiteX6332" fmla="*/ 10282671 w 21052572"/>
              <a:gd name="connsiteY6332" fmla="*/ 4458250 h 8402012"/>
              <a:gd name="connsiteX6333" fmla="*/ 10148330 w 21052572"/>
              <a:gd name="connsiteY6333" fmla="*/ 4490490 h 8402012"/>
              <a:gd name="connsiteX6334" fmla="*/ 9852780 w 21052572"/>
              <a:gd name="connsiteY6334" fmla="*/ 4618373 h 8402012"/>
              <a:gd name="connsiteX6335" fmla="*/ 9705542 w 21052572"/>
              <a:gd name="connsiteY6335" fmla="*/ 4715092 h 8402012"/>
              <a:gd name="connsiteX6336" fmla="*/ 9571201 w 21052572"/>
              <a:gd name="connsiteY6336" fmla="*/ 4798915 h 8402012"/>
              <a:gd name="connsiteX6337" fmla="*/ 9429337 w 21052572"/>
              <a:gd name="connsiteY6337" fmla="*/ 4830080 h 8402012"/>
              <a:gd name="connsiteX6338" fmla="*/ 9288548 w 21052572"/>
              <a:gd name="connsiteY6338" fmla="*/ 4888111 h 8402012"/>
              <a:gd name="connsiteX6339" fmla="*/ 8992998 w 21052572"/>
              <a:gd name="connsiteY6339" fmla="*/ 5061130 h 8402012"/>
              <a:gd name="connsiteX6340" fmla="*/ 8832863 w 21052572"/>
              <a:gd name="connsiteY6340" fmla="*/ 5144953 h 8402012"/>
              <a:gd name="connsiteX6341" fmla="*/ 8698522 w 21052572"/>
              <a:gd name="connsiteY6341" fmla="*/ 5195462 h 8402012"/>
              <a:gd name="connsiteX6342" fmla="*/ 8711419 w 21052572"/>
              <a:gd name="connsiteY6342" fmla="*/ 5324420 h 8402012"/>
              <a:gd name="connsiteX6343" fmla="*/ 8653384 w 21052572"/>
              <a:gd name="connsiteY6343" fmla="*/ 5343764 h 8402012"/>
              <a:gd name="connsiteX6344" fmla="*/ 8569555 w 21052572"/>
              <a:gd name="connsiteY6344" fmla="*/ 5388899 h 8402012"/>
              <a:gd name="connsiteX6345" fmla="*/ 8506146 w 21052572"/>
              <a:gd name="connsiteY6345" fmla="*/ 5445856 h 8402012"/>
              <a:gd name="connsiteX6346" fmla="*/ 8313770 w 21052572"/>
              <a:gd name="connsiteY6346" fmla="*/ 5549022 h 8402012"/>
              <a:gd name="connsiteX6347" fmla="*/ 8139664 w 21052572"/>
              <a:gd name="connsiteY6347" fmla="*/ 5683354 h 8402012"/>
              <a:gd name="connsiteX6348" fmla="*/ 8396524 w 21052572"/>
              <a:gd name="connsiteY6348" fmla="*/ 5605979 h 8402012"/>
              <a:gd name="connsiteX6349" fmla="*/ 8467456 w 21052572"/>
              <a:gd name="connsiteY6349" fmla="*/ 5549022 h 8402012"/>
              <a:gd name="connsiteX6350" fmla="*/ 8506146 w 21052572"/>
              <a:gd name="connsiteY6350" fmla="*/ 5484543 h 8402012"/>
              <a:gd name="connsiteX6351" fmla="*/ 8486801 w 21052572"/>
              <a:gd name="connsiteY6351" fmla="*/ 5516783 h 8402012"/>
              <a:gd name="connsiteX6352" fmla="*/ 8538388 w 21052572"/>
              <a:gd name="connsiteY6352" fmla="*/ 5510335 h 8402012"/>
              <a:gd name="connsiteX6353" fmla="*/ 8582452 w 21052572"/>
              <a:gd name="connsiteY6353" fmla="*/ 5458752 h 8402012"/>
              <a:gd name="connsiteX6354" fmla="*/ 8576003 w 21052572"/>
              <a:gd name="connsiteY6354" fmla="*/ 5471647 h 8402012"/>
              <a:gd name="connsiteX6355" fmla="*/ 8582452 w 21052572"/>
              <a:gd name="connsiteY6355" fmla="*/ 5490991 h 8402012"/>
              <a:gd name="connsiteX6356" fmla="*/ 8692074 w 21052572"/>
              <a:gd name="connsiteY6356" fmla="*/ 5426512 h 8402012"/>
              <a:gd name="connsiteX6357" fmla="*/ 8865105 w 21052572"/>
              <a:gd name="connsiteY6357" fmla="*/ 5343764 h 8402012"/>
              <a:gd name="connsiteX6358" fmla="*/ 9191822 w 21052572"/>
              <a:gd name="connsiteY6358" fmla="*/ 5170745 h 8402012"/>
              <a:gd name="connsiteX6359" fmla="*/ 9538959 w 21052572"/>
              <a:gd name="connsiteY6359" fmla="*/ 4990203 h 8402012"/>
              <a:gd name="connsiteX6360" fmla="*/ 9686197 w 21052572"/>
              <a:gd name="connsiteY6360" fmla="*/ 4894559 h 8402012"/>
              <a:gd name="connsiteX6361" fmla="*/ 9744232 w 21052572"/>
              <a:gd name="connsiteY6361" fmla="*/ 4894559 h 8402012"/>
              <a:gd name="connsiteX6362" fmla="*/ 9750680 w 21052572"/>
              <a:gd name="connsiteY6362" fmla="*/ 4823632 h 8402012"/>
              <a:gd name="connsiteX6363" fmla="*/ 9500269 w 21052572"/>
              <a:gd name="connsiteY6363" fmla="*/ 4946142 h 8402012"/>
              <a:gd name="connsiteX6364" fmla="*/ 9390647 w 21052572"/>
              <a:gd name="connsiteY6364" fmla="*/ 4997726 h 8402012"/>
              <a:gd name="connsiteX6365" fmla="*/ 9346583 w 21052572"/>
              <a:gd name="connsiteY6365" fmla="*/ 5067578 h 8402012"/>
              <a:gd name="connsiteX6366" fmla="*/ 9275651 w 21052572"/>
              <a:gd name="connsiteY6366" fmla="*/ 5080474 h 8402012"/>
              <a:gd name="connsiteX6367" fmla="*/ 9147758 w 21052572"/>
              <a:gd name="connsiteY6367" fmla="*/ 5125609 h 8402012"/>
              <a:gd name="connsiteX6368" fmla="*/ 8916692 w 21052572"/>
              <a:gd name="connsiteY6368" fmla="*/ 5195462 h 8402012"/>
              <a:gd name="connsiteX6369" fmla="*/ 9005894 w 21052572"/>
              <a:gd name="connsiteY6369" fmla="*/ 5119161 h 8402012"/>
              <a:gd name="connsiteX6370" fmla="*/ 9134862 w 21052572"/>
              <a:gd name="connsiteY6370" fmla="*/ 5041786 h 8402012"/>
              <a:gd name="connsiteX6371" fmla="*/ 9468027 w 21052572"/>
              <a:gd name="connsiteY6371" fmla="*/ 4875215 h 8402012"/>
              <a:gd name="connsiteX6372" fmla="*/ 9807641 w 21052572"/>
              <a:gd name="connsiteY6372" fmla="*/ 4721540 h 8402012"/>
              <a:gd name="connsiteX6373" fmla="*/ 10128985 w 21052572"/>
              <a:gd name="connsiteY6373" fmla="*/ 4580760 h 8402012"/>
              <a:gd name="connsiteX6374" fmla="*/ 10058053 w 21052572"/>
              <a:gd name="connsiteY6374" fmla="*/ 4663509 h 8402012"/>
              <a:gd name="connsiteX6375" fmla="*/ 9955953 w 21052572"/>
              <a:gd name="connsiteY6375" fmla="*/ 4715092 h 8402012"/>
              <a:gd name="connsiteX6376" fmla="*/ 9852780 w 21052572"/>
              <a:gd name="connsiteY6376" fmla="*/ 4760227 h 8402012"/>
              <a:gd name="connsiteX6377" fmla="*/ 9770026 w 21052572"/>
              <a:gd name="connsiteY6377" fmla="*/ 4823632 h 8402012"/>
              <a:gd name="connsiteX6378" fmla="*/ 9789371 w 21052572"/>
              <a:gd name="connsiteY6378" fmla="*/ 4894559 h 8402012"/>
              <a:gd name="connsiteX6379" fmla="*/ 9826986 w 21052572"/>
              <a:gd name="connsiteY6379" fmla="*/ 4849424 h 8402012"/>
              <a:gd name="connsiteX6380" fmla="*/ 9865676 w 21052572"/>
              <a:gd name="connsiteY6380" fmla="*/ 4842976 h 8402012"/>
              <a:gd name="connsiteX6381" fmla="*/ 9867618 w 21052572"/>
              <a:gd name="connsiteY6381" fmla="*/ 4830031 h 8402012"/>
              <a:gd name="connsiteX6382" fmla="*/ 9867175 w 21052572"/>
              <a:gd name="connsiteY6382" fmla="*/ 4826849 h 8402012"/>
              <a:gd name="connsiteX6383" fmla="*/ 9866965 w 21052572"/>
              <a:gd name="connsiteY6383" fmla="*/ 4819327 h 8402012"/>
              <a:gd name="connsiteX6384" fmla="*/ 9865676 w 21052572"/>
              <a:gd name="connsiteY6384" fmla="*/ 4810736 h 8402012"/>
              <a:gd name="connsiteX6385" fmla="*/ 9949505 w 21052572"/>
              <a:gd name="connsiteY6385" fmla="*/ 4786019 h 8402012"/>
              <a:gd name="connsiteX6386" fmla="*/ 9994644 w 21052572"/>
              <a:gd name="connsiteY6386" fmla="*/ 4760227 h 8402012"/>
              <a:gd name="connsiteX6387" fmla="*/ 9955953 w 21052572"/>
              <a:gd name="connsiteY6387" fmla="*/ 4868767 h 8402012"/>
              <a:gd name="connsiteX6388" fmla="*/ 10025811 w 21052572"/>
              <a:gd name="connsiteY6388" fmla="*/ 4920351 h 8402012"/>
              <a:gd name="connsiteX6389" fmla="*/ 9865676 w 21052572"/>
              <a:gd name="connsiteY6389" fmla="*/ 5015995 h 8402012"/>
              <a:gd name="connsiteX6390" fmla="*/ 9666852 w 21052572"/>
              <a:gd name="connsiteY6390" fmla="*/ 5106266 h 8402012"/>
              <a:gd name="connsiteX6391" fmla="*/ 9558304 w 21052572"/>
              <a:gd name="connsiteY6391" fmla="*/ 5151401 h 8402012"/>
              <a:gd name="connsiteX6392" fmla="*/ 9474476 w 21052572"/>
              <a:gd name="connsiteY6392" fmla="*/ 5157849 h 8402012"/>
              <a:gd name="connsiteX6393" fmla="*/ 9472484 w 21052572"/>
              <a:gd name="connsiteY6393" fmla="*/ 5156878 h 8402012"/>
              <a:gd name="connsiteX6394" fmla="*/ 9476907 w 21052572"/>
              <a:gd name="connsiteY6394" fmla="*/ 5170517 h 8402012"/>
              <a:gd name="connsiteX6395" fmla="*/ 9464932 w 21052572"/>
              <a:gd name="connsiteY6395" fmla="*/ 5164898 h 8402012"/>
              <a:gd name="connsiteX6396" fmla="*/ 9467926 w 21052572"/>
              <a:gd name="connsiteY6396" fmla="*/ 5156068 h 8402012"/>
              <a:gd name="connsiteX6397" fmla="*/ 9468697 w 21052572"/>
              <a:gd name="connsiteY6397" fmla="*/ 5155034 h 8402012"/>
              <a:gd name="connsiteX6398" fmla="*/ 9443040 w 21052572"/>
              <a:gd name="connsiteY6398" fmla="*/ 5142535 h 8402012"/>
              <a:gd name="connsiteX6399" fmla="*/ 9416440 w 21052572"/>
              <a:gd name="connsiteY6399" fmla="*/ 5151401 h 8402012"/>
              <a:gd name="connsiteX6400" fmla="*/ 9378825 w 21052572"/>
              <a:gd name="connsiteY6400" fmla="*/ 5195462 h 8402012"/>
              <a:gd name="connsiteX6401" fmla="*/ 9468027 w 21052572"/>
              <a:gd name="connsiteY6401" fmla="*/ 5183641 h 8402012"/>
              <a:gd name="connsiteX6402" fmla="*/ 9211167 w 21052572"/>
              <a:gd name="connsiteY6402" fmla="*/ 5343764 h 8402012"/>
              <a:gd name="connsiteX6403" fmla="*/ 9102620 w 21052572"/>
              <a:gd name="connsiteY6403" fmla="*/ 5400720 h 8402012"/>
              <a:gd name="connsiteX6404" fmla="*/ 9057481 w 21052572"/>
              <a:gd name="connsiteY6404" fmla="*/ 5414691 h 8402012"/>
              <a:gd name="connsiteX6405" fmla="*/ 9025240 w 21052572"/>
              <a:gd name="connsiteY6405" fmla="*/ 5395347 h 8402012"/>
              <a:gd name="connsiteX6406" fmla="*/ 9027860 w 21052572"/>
              <a:gd name="connsiteY6406" fmla="*/ 5405607 h 8402012"/>
              <a:gd name="connsiteX6407" fmla="*/ 9029904 w 21052572"/>
              <a:gd name="connsiteY6407" fmla="*/ 5415120 h 8402012"/>
              <a:gd name="connsiteX6408" fmla="*/ 9037858 w 21052572"/>
              <a:gd name="connsiteY6408" fmla="*/ 5406503 h 8402012"/>
              <a:gd name="connsiteX6409" fmla="*/ 9046839 w 21052572"/>
              <a:gd name="connsiteY6409" fmla="*/ 5416233 h 8402012"/>
              <a:gd name="connsiteX6410" fmla="*/ 9030144 w 21052572"/>
              <a:gd name="connsiteY6410" fmla="*/ 5416233 h 8402012"/>
              <a:gd name="connsiteX6411" fmla="*/ 9031689 w 21052572"/>
              <a:gd name="connsiteY6411" fmla="*/ 5423422 h 8402012"/>
              <a:gd name="connsiteX6412" fmla="*/ 9018791 w 21052572"/>
              <a:gd name="connsiteY6412" fmla="*/ 5452304 h 8402012"/>
              <a:gd name="connsiteX6413" fmla="*/ 8968279 w 21052572"/>
              <a:gd name="connsiteY6413" fmla="*/ 5439408 h 8402012"/>
              <a:gd name="connsiteX6414" fmla="*/ 8929589 w 21052572"/>
              <a:gd name="connsiteY6414" fmla="*/ 5426512 h 8402012"/>
              <a:gd name="connsiteX6415" fmla="*/ 8903795 w 21052572"/>
              <a:gd name="connsiteY6415" fmla="*/ 5458752 h 8402012"/>
              <a:gd name="connsiteX6416" fmla="*/ 8884450 w 21052572"/>
              <a:gd name="connsiteY6416" fmla="*/ 5490991 h 8402012"/>
              <a:gd name="connsiteX6417" fmla="*/ 8415869 w 21052572"/>
              <a:gd name="connsiteY6417" fmla="*/ 5741385 h 8402012"/>
              <a:gd name="connsiteX6418" fmla="*/ 8171906 w 21052572"/>
              <a:gd name="connsiteY6418" fmla="*/ 5856373 h 8402012"/>
              <a:gd name="connsiteX6419" fmla="*/ 7922569 w 21052572"/>
              <a:gd name="connsiteY6419" fmla="*/ 6011123 h 8402012"/>
              <a:gd name="connsiteX6420" fmla="*/ 8005323 w 21052572"/>
              <a:gd name="connsiteY6420" fmla="*/ 6030467 h 8402012"/>
              <a:gd name="connsiteX6421" fmla="*/ 8056910 w 21052572"/>
              <a:gd name="connsiteY6421" fmla="*/ 6042288 h 8402012"/>
              <a:gd name="connsiteX6422" fmla="*/ 8058033 w 21052572"/>
              <a:gd name="connsiteY6422" fmla="*/ 6038764 h 8402012"/>
              <a:gd name="connsiteX6423" fmla="*/ 8054135 w 21052572"/>
              <a:gd name="connsiteY6423" fmla="*/ 6026397 h 8402012"/>
              <a:gd name="connsiteX6424" fmla="*/ 8057813 w 21052572"/>
              <a:gd name="connsiteY6424" fmla="*/ 6014107 h 8402012"/>
              <a:gd name="connsiteX6425" fmla="*/ 8056910 w 21052572"/>
              <a:gd name="connsiteY6425" fmla="*/ 6011123 h 8402012"/>
              <a:gd name="connsiteX6426" fmla="*/ 8223493 w 21052572"/>
              <a:gd name="connsiteY6426" fmla="*/ 5914404 h 8402012"/>
              <a:gd name="connsiteX6427" fmla="*/ 8390076 w 21052572"/>
              <a:gd name="connsiteY6427" fmla="*/ 5830581 h 8402012"/>
              <a:gd name="connsiteX6428" fmla="*/ 8711419 w 21052572"/>
              <a:gd name="connsiteY6428" fmla="*/ 5638219 h 8402012"/>
              <a:gd name="connsiteX6429" fmla="*/ 8807070 w 21052572"/>
              <a:gd name="connsiteY6429" fmla="*/ 5600606 h 8402012"/>
              <a:gd name="connsiteX6430" fmla="*/ 8824041 w 21052572"/>
              <a:gd name="connsiteY6430" fmla="*/ 5601471 h 8402012"/>
              <a:gd name="connsiteX6431" fmla="*/ 8820327 w 21052572"/>
              <a:gd name="connsiteY6431" fmla="*/ 5593734 h 8402012"/>
              <a:gd name="connsiteX6432" fmla="*/ 8838289 w 21052572"/>
              <a:gd name="connsiteY6432" fmla="*/ 5593734 h 8402012"/>
              <a:gd name="connsiteX6433" fmla="*/ 8833196 w 21052572"/>
              <a:gd name="connsiteY6433" fmla="*/ 5601939 h 8402012"/>
              <a:gd name="connsiteX6434" fmla="*/ 8846567 w 21052572"/>
              <a:gd name="connsiteY6434" fmla="*/ 5602621 h 8402012"/>
              <a:gd name="connsiteX6435" fmla="*/ 8890899 w 21052572"/>
              <a:gd name="connsiteY6435" fmla="*/ 5600606 h 8402012"/>
              <a:gd name="connsiteX6436" fmla="*/ 9070378 w 21052572"/>
              <a:gd name="connsiteY6436" fmla="*/ 5510335 h 8402012"/>
              <a:gd name="connsiteX6437" fmla="*/ 9249858 w 21052572"/>
              <a:gd name="connsiteY6437" fmla="*/ 5395347 h 8402012"/>
              <a:gd name="connsiteX6438" fmla="*/ 9327238 w 21052572"/>
              <a:gd name="connsiteY6438" fmla="*/ 5343764 h 8402012"/>
              <a:gd name="connsiteX6439" fmla="*/ 9384198 w 21052572"/>
              <a:gd name="connsiteY6439" fmla="*/ 5382451 h 8402012"/>
              <a:gd name="connsiteX6440" fmla="*/ 9340135 w 21052572"/>
              <a:gd name="connsiteY6440" fmla="*/ 5432960 h 8402012"/>
              <a:gd name="connsiteX6441" fmla="*/ 9269203 w 21052572"/>
              <a:gd name="connsiteY6441" fmla="*/ 5471647 h 8402012"/>
              <a:gd name="connsiteX6442" fmla="*/ 9109068 w 21052572"/>
              <a:gd name="connsiteY6442" fmla="*/ 5549022 h 8402012"/>
              <a:gd name="connsiteX6443" fmla="*/ 8794173 w 21052572"/>
              <a:gd name="connsiteY6443" fmla="*/ 5709146 h 8402012"/>
              <a:gd name="connsiteX6444" fmla="*/ 8473904 w 21052572"/>
              <a:gd name="connsiteY6444" fmla="*/ 5869269 h 8402012"/>
              <a:gd name="connsiteX6445" fmla="*/ 8313770 w 21052572"/>
              <a:gd name="connsiteY6445" fmla="*/ 5959540 h 8402012"/>
              <a:gd name="connsiteX6446" fmla="*/ 8171906 w 21052572"/>
              <a:gd name="connsiteY6446" fmla="*/ 6042288 h 8402012"/>
              <a:gd name="connsiteX6447" fmla="*/ 8102048 w 21052572"/>
              <a:gd name="connsiteY6447" fmla="*/ 6061632 h 8402012"/>
              <a:gd name="connsiteX6448" fmla="*/ 8056910 w 21052572"/>
              <a:gd name="connsiteY6448" fmla="*/ 6087423 h 8402012"/>
              <a:gd name="connsiteX6449" fmla="*/ 7934391 w 21052572"/>
              <a:gd name="connsiteY6449" fmla="*/ 6158350 h 8402012"/>
              <a:gd name="connsiteX6450" fmla="*/ 7646364 w 21052572"/>
              <a:gd name="connsiteY6450" fmla="*/ 6305578 h 8402012"/>
              <a:gd name="connsiteX6451" fmla="*/ 7350814 w 21052572"/>
              <a:gd name="connsiteY6451" fmla="*/ 6446357 h 8402012"/>
              <a:gd name="connsiteX6452" fmla="*/ 7280957 w 21052572"/>
              <a:gd name="connsiteY6452" fmla="*/ 6478597 h 8402012"/>
              <a:gd name="connsiteX6453" fmla="*/ 7229370 w 21052572"/>
              <a:gd name="connsiteY6453" fmla="*/ 6523732 h 8402012"/>
              <a:gd name="connsiteX6454" fmla="*/ 7171335 w 21052572"/>
              <a:gd name="connsiteY6454" fmla="*/ 6555972 h 8402012"/>
              <a:gd name="connsiteX6455" fmla="*/ 7101478 w 21052572"/>
              <a:gd name="connsiteY6455" fmla="*/ 6575316 h 8402012"/>
              <a:gd name="connsiteX6456" fmla="*/ 7248715 w 21052572"/>
              <a:gd name="connsiteY6456" fmla="*/ 6530180 h 8402012"/>
              <a:gd name="connsiteX6457" fmla="*/ 7408850 w 21052572"/>
              <a:gd name="connsiteY6457" fmla="*/ 6452805 h 8402012"/>
              <a:gd name="connsiteX6458" fmla="*/ 7568984 w 21052572"/>
              <a:gd name="connsiteY6458" fmla="*/ 6370057 h 8402012"/>
              <a:gd name="connsiteX6459" fmla="*/ 7646364 w 21052572"/>
              <a:gd name="connsiteY6459" fmla="*/ 6331369 h 8402012"/>
              <a:gd name="connsiteX6460" fmla="*/ 7717296 w 21052572"/>
              <a:gd name="connsiteY6460" fmla="*/ 6279786 h 8402012"/>
              <a:gd name="connsiteX6461" fmla="*/ 7870982 w 21052572"/>
              <a:gd name="connsiteY6461" fmla="*/ 6209934 h 8402012"/>
              <a:gd name="connsiteX6462" fmla="*/ 8037565 w 21052572"/>
              <a:gd name="connsiteY6462" fmla="*/ 6119663 h 8402012"/>
              <a:gd name="connsiteX6463" fmla="*/ 8184802 w 21052572"/>
              <a:gd name="connsiteY6463" fmla="*/ 6048736 h 8402012"/>
              <a:gd name="connsiteX6464" fmla="*/ 8325592 w 21052572"/>
              <a:gd name="connsiteY6464" fmla="*/ 5998227 h 8402012"/>
              <a:gd name="connsiteX6465" fmla="*/ 8390076 w 21052572"/>
              <a:gd name="connsiteY6465" fmla="*/ 5946644 h 8402012"/>
              <a:gd name="connsiteX6466" fmla="*/ 8467456 w 21052572"/>
              <a:gd name="connsiteY6466" fmla="*/ 5907956 h 8402012"/>
              <a:gd name="connsiteX6467" fmla="*/ 8640487 w 21052572"/>
              <a:gd name="connsiteY6467" fmla="*/ 5825208 h 8402012"/>
              <a:gd name="connsiteX6468" fmla="*/ 8992998 w 21052572"/>
              <a:gd name="connsiteY6468" fmla="*/ 5664010 h 8402012"/>
              <a:gd name="connsiteX6469" fmla="*/ 9346583 w 21052572"/>
              <a:gd name="connsiteY6469" fmla="*/ 5490991 h 8402012"/>
              <a:gd name="connsiteX6470" fmla="*/ 9506717 w 21052572"/>
              <a:gd name="connsiteY6470" fmla="*/ 5414691 h 8402012"/>
              <a:gd name="connsiteX6471" fmla="*/ 9584098 w 21052572"/>
              <a:gd name="connsiteY6471" fmla="*/ 5395347 h 8402012"/>
              <a:gd name="connsiteX6472" fmla="*/ 8968279 w 21052572"/>
              <a:gd name="connsiteY6472" fmla="*/ 5728489 h 8402012"/>
              <a:gd name="connsiteX6473" fmla="*/ 8325592 w 21052572"/>
              <a:gd name="connsiteY6473" fmla="*/ 6061632 h 8402012"/>
              <a:gd name="connsiteX6474" fmla="*/ 7685054 w 21052572"/>
              <a:gd name="connsiteY6474" fmla="*/ 6395849 h 8402012"/>
              <a:gd name="connsiteX6475" fmla="*/ 7363711 w 21052572"/>
              <a:gd name="connsiteY6475" fmla="*/ 6555972 h 8402012"/>
              <a:gd name="connsiteX6476" fmla="*/ 7203576 w 21052572"/>
              <a:gd name="connsiteY6476" fmla="*/ 6638720 h 8402012"/>
              <a:gd name="connsiteX6477" fmla="*/ 7095029 w 21052572"/>
              <a:gd name="connsiteY6477" fmla="*/ 6716095 h 8402012"/>
              <a:gd name="connsiteX6478" fmla="*/ 7113300 w 21052572"/>
              <a:gd name="connsiteY6478" fmla="*/ 6748335 h 8402012"/>
              <a:gd name="connsiteX6479" fmla="*/ 7088447 w 21052572"/>
              <a:gd name="connsiteY6479" fmla="*/ 6754782 h 8402012"/>
              <a:gd name="connsiteX6480" fmla="*/ 7064365 w 21052572"/>
              <a:gd name="connsiteY6480" fmla="*/ 6760834 h 8402012"/>
              <a:gd name="connsiteX6481" fmla="*/ 7065628 w 21052572"/>
              <a:gd name="connsiteY6481" fmla="*/ 6762189 h 8402012"/>
              <a:gd name="connsiteX6482" fmla="*/ 7059641 w 21052572"/>
              <a:gd name="connsiteY6482" fmla="*/ 6781452 h 8402012"/>
              <a:gd name="connsiteX6483" fmla="*/ 7047666 w 21052572"/>
              <a:gd name="connsiteY6483" fmla="*/ 6762189 h 8402012"/>
              <a:gd name="connsiteX6484" fmla="*/ 7056647 w 21052572"/>
              <a:gd name="connsiteY6484" fmla="*/ 6752557 h 8402012"/>
              <a:gd name="connsiteX6485" fmla="*/ 7062228 w 21052572"/>
              <a:gd name="connsiteY6485" fmla="*/ 6758542 h 8402012"/>
              <a:gd name="connsiteX6486" fmla="*/ 7058758 w 21052572"/>
              <a:gd name="connsiteY6486" fmla="*/ 6741887 h 8402012"/>
              <a:gd name="connsiteX6487" fmla="*/ 7069236 w 21052572"/>
              <a:gd name="connsiteY6487" fmla="*/ 6722543 h 8402012"/>
              <a:gd name="connsiteX6488" fmla="*/ 6793031 w 21052572"/>
              <a:gd name="connsiteY6488" fmla="*/ 6889114 h 8402012"/>
              <a:gd name="connsiteX6489" fmla="*/ 6722098 w 21052572"/>
              <a:gd name="connsiteY6489" fmla="*/ 6882666 h 8402012"/>
              <a:gd name="connsiteX6490" fmla="*/ 6620000 w 21052572"/>
              <a:gd name="connsiteY6490" fmla="*/ 6934249 h 8402012"/>
              <a:gd name="connsiteX6491" fmla="*/ 6402329 w 21052572"/>
              <a:gd name="connsiteY6491" fmla="*/ 7042789 h 8402012"/>
              <a:gd name="connsiteX6492" fmla="*/ 6286253 w 21052572"/>
              <a:gd name="connsiteY6492" fmla="*/ 7094373 h 8402012"/>
              <a:gd name="connsiteX6493" fmla="*/ 6177699 w 21052572"/>
              <a:gd name="connsiteY6493" fmla="*/ 7126612 h 8402012"/>
              <a:gd name="connsiteX6494" fmla="*/ 6093865 w 21052572"/>
              <a:gd name="connsiteY6494" fmla="*/ 7191091 h 8402012"/>
              <a:gd name="connsiteX6495" fmla="*/ 6004659 w 21052572"/>
              <a:gd name="connsiteY6495" fmla="*/ 7216883 h 8402012"/>
              <a:gd name="connsiteX6496" fmla="*/ 5548951 w 21052572"/>
              <a:gd name="connsiteY6496" fmla="*/ 7377006 h 8402012"/>
              <a:gd name="connsiteX6497" fmla="*/ 5304974 w 21052572"/>
              <a:gd name="connsiteY6497" fmla="*/ 7466202 h 8402012"/>
              <a:gd name="connsiteX6498" fmla="*/ 5189971 w 21052572"/>
              <a:gd name="connsiteY6498" fmla="*/ 7498442 h 8402012"/>
              <a:gd name="connsiteX6499" fmla="*/ 5151276 w 21052572"/>
              <a:gd name="connsiteY6499" fmla="*/ 7530682 h 8402012"/>
              <a:gd name="connsiteX6500" fmla="*/ 5235115 w 21052572"/>
              <a:gd name="connsiteY6500" fmla="*/ 7517786 h 8402012"/>
              <a:gd name="connsiteX6501" fmla="*/ 5304974 w 21052572"/>
              <a:gd name="connsiteY6501" fmla="*/ 7485546 h 8402012"/>
              <a:gd name="connsiteX6502" fmla="*/ 5490908 w 21052572"/>
              <a:gd name="connsiteY6502" fmla="*/ 7428590 h 8402012"/>
              <a:gd name="connsiteX6503" fmla="*/ 5882127 w 21052572"/>
              <a:gd name="connsiteY6503" fmla="*/ 7299631 h 8402012"/>
              <a:gd name="connsiteX6504" fmla="*/ 6274431 w 21052572"/>
              <a:gd name="connsiteY6504" fmla="*/ 7165300 h 8402012"/>
              <a:gd name="connsiteX6505" fmla="*/ 6466814 w 21052572"/>
              <a:gd name="connsiteY6505" fmla="*/ 7094373 h 8402012"/>
              <a:gd name="connsiteX6506" fmla="*/ 6639344 w 21052572"/>
              <a:gd name="connsiteY6506" fmla="*/ 7055685 h 8402012"/>
              <a:gd name="connsiteX6507" fmla="*/ 6543126 w 21052572"/>
              <a:gd name="connsiteY6507" fmla="*/ 7120164 h 8402012"/>
              <a:gd name="connsiteX6508" fmla="*/ 6434573 w 21052572"/>
              <a:gd name="connsiteY6508" fmla="*/ 7171748 h 8402012"/>
              <a:gd name="connsiteX6509" fmla="*/ 6209943 w 21052572"/>
              <a:gd name="connsiteY6509" fmla="*/ 7267392 h 8402012"/>
              <a:gd name="connsiteX6510" fmla="*/ 5453294 w 21052572"/>
              <a:gd name="connsiteY6510" fmla="*/ 7517786 h 8402012"/>
              <a:gd name="connsiteX6511" fmla="*/ 4695573 w 21052572"/>
              <a:gd name="connsiteY6511" fmla="*/ 7729492 h 8402012"/>
              <a:gd name="connsiteX6512" fmla="*/ 3150022 w 21052572"/>
              <a:gd name="connsiteY6512" fmla="*/ 7915407 h 8402012"/>
              <a:gd name="connsiteX6513" fmla="*/ 3265024 w 21052572"/>
              <a:gd name="connsiteY6513" fmla="*/ 8025022 h 8402012"/>
              <a:gd name="connsiteX6514" fmla="*/ 3111329 w 21052572"/>
              <a:gd name="connsiteY6514" fmla="*/ 8050813 h 8402012"/>
              <a:gd name="connsiteX6515" fmla="*/ 3874434 w 21052572"/>
              <a:gd name="connsiteY6515" fmla="*/ 8094874 h 8402012"/>
              <a:gd name="connsiteX6516" fmla="*/ 4612815 w 21052572"/>
              <a:gd name="connsiteY6516" fmla="*/ 8069083 h 8402012"/>
              <a:gd name="connsiteX6517" fmla="*/ 4753611 w 21052572"/>
              <a:gd name="connsiteY6517" fmla="*/ 8018574 h 8402012"/>
              <a:gd name="connsiteX6518" fmla="*/ 4887960 w 21052572"/>
              <a:gd name="connsiteY6518" fmla="*/ 7986334 h 8402012"/>
              <a:gd name="connsiteX6519" fmla="*/ 5029830 w 21052572"/>
              <a:gd name="connsiteY6519" fmla="*/ 7960543 h 8402012"/>
              <a:gd name="connsiteX6520" fmla="*/ 5202869 w 21052572"/>
              <a:gd name="connsiteY6520" fmla="*/ 7928303 h 8402012"/>
              <a:gd name="connsiteX6521" fmla="*/ 5940168 w 21052572"/>
              <a:gd name="connsiteY6521" fmla="*/ 7716596 h 8402012"/>
              <a:gd name="connsiteX6522" fmla="*/ 5805821 w 21052572"/>
              <a:gd name="connsiteY6522" fmla="*/ 7819763 h 8402012"/>
              <a:gd name="connsiteX6523" fmla="*/ 5581194 w 21052572"/>
              <a:gd name="connsiteY6523" fmla="*/ 7883168 h 8402012"/>
              <a:gd name="connsiteX6524" fmla="*/ 5125487 w 21052572"/>
              <a:gd name="connsiteY6524" fmla="*/ 8005678 h 8402012"/>
              <a:gd name="connsiteX6525" fmla="*/ 4208696 w 21052572"/>
              <a:gd name="connsiteY6525" fmla="*/ 8191593 h 8402012"/>
              <a:gd name="connsiteX6526" fmla="*/ 4297903 w 21052572"/>
              <a:gd name="connsiteY6526" fmla="*/ 8256072 h 8402012"/>
              <a:gd name="connsiteX6527" fmla="*/ 2642717 w 21052572"/>
              <a:gd name="connsiteY6527" fmla="*/ 8281864 h 8402012"/>
              <a:gd name="connsiteX6528" fmla="*/ 1918385 w 21052572"/>
              <a:gd name="connsiteY6528" fmla="*/ 7992782 h 8402012"/>
              <a:gd name="connsiteX6529" fmla="*/ 1552978 w 21052572"/>
              <a:gd name="connsiteY6529" fmla="*/ 7793971 h 8402012"/>
              <a:gd name="connsiteX6530" fmla="*/ 1456251 w 21052572"/>
              <a:gd name="connsiteY6530" fmla="*/ 7735940 h 8402012"/>
              <a:gd name="connsiteX6531" fmla="*/ 1321914 w 21052572"/>
              <a:gd name="connsiteY6531" fmla="*/ 7684357 h 8402012"/>
              <a:gd name="connsiteX6532" fmla="*/ 1238085 w 21052572"/>
              <a:gd name="connsiteY6532" fmla="*/ 7653192 h 8402012"/>
              <a:gd name="connsiteX6533" fmla="*/ 1065052 w 21052572"/>
              <a:gd name="connsiteY6533" fmla="*/ 7562921 h 8402012"/>
              <a:gd name="connsiteX6534" fmla="*/ 885577 w 21052572"/>
              <a:gd name="connsiteY6534" fmla="*/ 7562921 h 8402012"/>
              <a:gd name="connsiteX6535" fmla="*/ 699644 w 21052572"/>
              <a:gd name="connsiteY6535" fmla="*/ 7550025 h 8402012"/>
              <a:gd name="connsiteX6536" fmla="*/ 756601 w 21052572"/>
              <a:gd name="connsiteY6536" fmla="*/ 7485546 h 8402012"/>
              <a:gd name="connsiteX6537" fmla="*/ 911364 w 21052572"/>
              <a:gd name="connsiteY6537" fmla="*/ 7459755 h 8402012"/>
              <a:gd name="connsiteX6538" fmla="*/ 955422 w 21052572"/>
              <a:gd name="connsiteY6538" fmla="*/ 7409246 h 8402012"/>
              <a:gd name="connsiteX6539" fmla="*/ 994116 w 21052572"/>
              <a:gd name="connsiteY6539" fmla="*/ 7383454 h 8402012"/>
              <a:gd name="connsiteX6540" fmla="*/ 1058602 w 21052572"/>
              <a:gd name="connsiteY6540" fmla="*/ 7383454 h 8402012"/>
              <a:gd name="connsiteX6541" fmla="*/ 1031594 w 21052572"/>
              <a:gd name="connsiteY6541" fmla="*/ 7376301 h 8402012"/>
              <a:gd name="connsiteX6542" fmla="*/ 1023024 w 21052572"/>
              <a:gd name="connsiteY6542" fmla="*/ 7370645 h 8402012"/>
              <a:gd name="connsiteX6543" fmla="*/ 1027511 w 21052572"/>
              <a:gd name="connsiteY6543" fmla="*/ 7385989 h 8402012"/>
              <a:gd name="connsiteX6544" fmla="*/ 1017781 w 21052572"/>
              <a:gd name="connsiteY6544" fmla="*/ 7385989 h 8402012"/>
              <a:gd name="connsiteX6545" fmla="*/ 1020847 w 21052572"/>
              <a:gd name="connsiteY6545" fmla="*/ 7369209 h 8402012"/>
              <a:gd name="connsiteX6546" fmla="*/ 1007014 w 21052572"/>
              <a:gd name="connsiteY6546" fmla="*/ 7360080 h 8402012"/>
              <a:gd name="connsiteX6547" fmla="*/ 955422 w 21052572"/>
              <a:gd name="connsiteY6547" fmla="*/ 7331871 h 8402012"/>
              <a:gd name="connsiteX6548" fmla="*/ 840431 w 21052572"/>
              <a:gd name="connsiteY6548" fmla="*/ 7318975 h 8402012"/>
              <a:gd name="connsiteX6549" fmla="*/ 737259 w 21052572"/>
              <a:gd name="connsiteY6549" fmla="*/ 7299631 h 8402012"/>
              <a:gd name="connsiteX6550" fmla="*/ 756601 w 21052572"/>
              <a:gd name="connsiteY6550" fmla="*/ 7210435 h 8402012"/>
              <a:gd name="connsiteX6551" fmla="*/ 827533 w 21052572"/>
              <a:gd name="connsiteY6551" fmla="*/ 7191091 h 8402012"/>
              <a:gd name="connsiteX6552" fmla="*/ 1058602 w 21052572"/>
              <a:gd name="connsiteY6552" fmla="*/ 7178196 h 8402012"/>
              <a:gd name="connsiteX6553" fmla="*/ 731887 w 21052572"/>
              <a:gd name="connsiteY6553" fmla="*/ 6843979 h 8402012"/>
              <a:gd name="connsiteX6554" fmla="*/ 570677 w 21052572"/>
              <a:gd name="connsiteY6554" fmla="*/ 6670960 h 8402012"/>
              <a:gd name="connsiteX6555" fmla="*/ 243959 w 21052572"/>
              <a:gd name="connsiteY6555" fmla="*/ 6376505 h 8402012"/>
              <a:gd name="connsiteX6556" fmla="*/ 192374 w 21052572"/>
              <a:gd name="connsiteY6556" fmla="*/ 6318474 h 8402012"/>
              <a:gd name="connsiteX6557" fmla="*/ 160132 w 21052572"/>
              <a:gd name="connsiteY6557" fmla="*/ 6247547 h 8402012"/>
              <a:gd name="connsiteX6558" fmla="*/ 58034 w 21052572"/>
              <a:gd name="connsiteY6558" fmla="*/ 6221755 h 8402012"/>
              <a:gd name="connsiteX6559" fmla="*/ 134339 w 21052572"/>
              <a:gd name="connsiteY6559" fmla="*/ 6197038 h 8402012"/>
              <a:gd name="connsiteX6560" fmla="*/ 160132 w 21052572"/>
              <a:gd name="connsiteY6560" fmla="*/ 6106767 h 8402012"/>
              <a:gd name="connsiteX6561" fmla="*/ 224614 w 21052572"/>
              <a:gd name="connsiteY6561" fmla="*/ 6061632 h 8402012"/>
              <a:gd name="connsiteX6562" fmla="*/ 185924 w 21052572"/>
              <a:gd name="connsiteY6562" fmla="*/ 5978883 h 8402012"/>
              <a:gd name="connsiteX6563" fmla="*/ 358957 w 21052572"/>
              <a:gd name="connsiteY6563" fmla="*/ 5998227 h 8402012"/>
              <a:gd name="connsiteX6564" fmla="*/ 500825 w 21052572"/>
              <a:gd name="connsiteY6564" fmla="*/ 5991779 h 8402012"/>
              <a:gd name="connsiteX6565" fmla="*/ 243959 w 21052572"/>
              <a:gd name="connsiteY6565" fmla="*/ 5728489 h 8402012"/>
              <a:gd name="connsiteX6566" fmla="*/ 185924 w 21052572"/>
              <a:gd name="connsiteY6566" fmla="*/ 5683354 h 8402012"/>
              <a:gd name="connsiteX6567" fmla="*/ 153683 w 21052572"/>
              <a:gd name="connsiteY6567" fmla="*/ 5651114 h 8402012"/>
              <a:gd name="connsiteX6568" fmla="*/ 153683 w 21052572"/>
              <a:gd name="connsiteY6568" fmla="*/ 5594158 h 8402012"/>
              <a:gd name="connsiteX6569" fmla="*/ 121442 w 21052572"/>
              <a:gd name="connsiteY6569" fmla="*/ 5581262 h 8402012"/>
              <a:gd name="connsiteX6570" fmla="*/ 64482 w 21052572"/>
              <a:gd name="connsiteY6570" fmla="*/ 5561918 h 8402012"/>
              <a:gd name="connsiteX6571" fmla="*/ 0 w 21052572"/>
              <a:gd name="connsiteY6571" fmla="*/ 5503887 h 8402012"/>
              <a:gd name="connsiteX6572" fmla="*/ 58034 w 21052572"/>
              <a:gd name="connsiteY6572" fmla="*/ 5452304 h 8402012"/>
              <a:gd name="connsiteX6573" fmla="*/ 295546 w 21052572"/>
              <a:gd name="connsiteY6573" fmla="*/ 5408243 h 8402012"/>
              <a:gd name="connsiteX6574" fmla="*/ 358957 w 21052572"/>
              <a:gd name="connsiteY6574" fmla="*/ 5458752 h 8402012"/>
              <a:gd name="connsiteX6575" fmla="*/ 384754 w 21052572"/>
              <a:gd name="connsiteY6575" fmla="*/ 5363108 h 8402012"/>
              <a:gd name="connsiteX6576" fmla="*/ 397648 w 21052572"/>
              <a:gd name="connsiteY6576" fmla="*/ 5484543 h 8402012"/>
              <a:gd name="connsiteX6577" fmla="*/ 866231 w 21052572"/>
              <a:gd name="connsiteY6577" fmla="*/ 5722041 h 8402012"/>
              <a:gd name="connsiteX6578" fmla="*/ 872681 w 21052572"/>
              <a:gd name="connsiteY6578" fmla="*/ 5657562 h 8402012"/>
              <a:gd name="connsiteX6579" fmla="*/ 924259 w 21052572"/>
              <a:gd name="connsiteY6579" fmla="*/ 5644666 h 8402012"/>
              <a:gd name="connsiteX6580" fmla="*/ 846885 w 21052572"/>
              <a:gd name="connsiteY6580" fmla="*/ 5561918 h 8402012"/>
              <a:gd name="connsiteX6581" fmla="*/ 775945 w 21052572"/>
              <a:gd name="connsiteY6581" fmla="*/ 5478095 h 8402012"/>
              <a:gd name="connsiteX6582" fmla="*/ 699644 w 21052572"/>
              <a:gd name="connsiteY6582" fmla="*/ 5400720 h 8402012"/>
              <a:gd name="connsiteX6583" fmla="*/ 622265 w 21052572"/>
              <a:gd name="connsiteY6583" fmla="*/ 5343764 h 8402012"/>
              <a:gd name="connsiteX6584" fmla="*/ 590021 w 21052572"/>
              <a:gd name="connsiteY6584" fmla="*/ 5272837 h 8402012"/>
              <a:gd name="connsiteX6585" fmla="*/ 481475 w 21052572"/>
              <a:gd name="connsiteY6585" fmla="*/ 5227701 h 8402012"/>
              <a:gd name="connsiteX6586" fmla="*/ 276201 w 21052572"/>
              <a:gd name="connsiteY6586" fmla="*/ 5099818 h 8402012"/>
              <a:gd name="connsiteX6587" fmla="*/ 321342 w 21052572"/>
              <a:gd name="connsiteY6587" fmla="*/ 5054682 h 8402012"/>
              <a:gd name="connsiteX6588" fmla="*/ 250409 w 21052572"/>
              <a:gd name="connsiteY6588" fmla="*/ 5022443 h 8402012"/>
              <a:gd name="connsiteX6589" fmla="*/ 218167 w 21052572"/>
              <a:gd name="connsiteY6589" fmla="*/ 4952590 h 8402012"/>
              <a:gd name="connsiteX6590" fmla="*/ 77379 w 21052572"/>
              <a:gd name="connsiteY6590" fmla="*/ 4849424 h 8402012"/>
              <a:gd name="connsiteX6591" fmla="*/ 218167 w 21052572"/>
              <a:gd name="connsiteY6591" fmla="*/ 4830080 h 8402012"/>
              <a:gd name="connsiteX6592" fmla="*/ 308442 w 21052572"/>
              <a:gd name="connsiteY6592" fmla="*/ 4939694 h 8402012"/>
              <a:gd name="connsiteX6593" fmla="*/ 481475 w 21052572"/>
              <a:gd name="connsiteY6593" fmla="*/ 4933247 h 8402012"/>
              <a:gd name="connsiteX6594" fmla="*/ 628715 w 21052572"/>
              <a:gd name="connsiteY6594" fmla="*/ 4901007 h 8402012"/>
              <a:gd name="connsiteX6595" fmla="*/ 622265 w 21052572"/>
              <a:gd name="connsiteY6595" fmla="*/ 4855872 h 8402012"/>
              <a:gd name="connsiteX6596" fmla="*/ 557782 w 21052572"/>
              <a:gd name="connsiteY6596" fmla="*/ 4836528 h 8402012"/>
              <a:gd name="connsiteX6597" fmla="*/ 494372 w 21052572"/>
              <a:gd name="connsiteY6597" fmla="*/ 4792467 h 8402012"/>
              <a:gd name="connsiteX6598" fmla="*/ 519093 w 21052572"/>
              <a:gd name="connsiteY6598" fmla="*/ 4727988 h 8402012"/>
              <a:gd name="connsiteX6599" fmla="*/ 795292 w 21052572"/>
              <a:gd name="connsiteY6599" fmla="*/ 4907455 h 8402012"/>
              <a:gd name="connsiteX6600" fmla="*/ 821085 w 21052572"/>
              <a:gd name="connsiteY6600" fmla="*/ 4855872 h 8402012"/>
              <a:gd name="connsiteX6601" fmla="*/ 840431 w 21052572"/>
              <a:gd name="connsiteY6601" fmla="*/ 4881663 h 8402012"/>
              <a:gd name="connsiteX6602" fmla="*/ 898470 w 21052572"/>
              <a:gd name="connsiteY6602" fmla="*/ 4907455 h 8402012"/>
              <a:gd name="connsiteX6603" fmla="*/ 942526 w 21052572"/>
              <a:gd name="connsiteY6603" fmla="*/ 4984830 h 8402012"/>
              <a:gd name="connsiteX6604" fmla="*/ 1097292 w 21052572"/>
              <a:gd name="connsiteY6604" fmla="*/ 4855872 h 8402012"/>
              <a:gd name="connsiteX6605" fmla="*/ 961872 w 21052572"/>
              <a:gd name="connsiteY6605" fmla="*/ 4830080 h 8402012"/>
              <a:gd name="connsiteX6606" fmla="*/ 846885 w 21052572"/>
              <a:gd name="connsiteY6606" fmla="*/ 4810736 h 8402012"/>
              <a:gd name="connsiteX6607" fmla="*/ 808191 w 21052572"/>
              <a:gd name="connsiteY6607" fmla="*/ 4721540 h 8402012"/>
              <a:gd name="connsiteX6608" fmla="*/ 750154 w 21052572"/>
              <a:gd name="connsiteY6608" fmla="*/ 4702196 h 8402012"/>
              <a:gd name="connsiteX6609" fmla="*/ 641609 w 21052572"/>
              <a:gd name="connsiteY6609" fmla="*/ 4644165 h 8402012"/>
              <a:gd name="connsiteX6610" fmla="*/ 577123 w 21052572"/>
              <a:gd name="connsiteY6610" fmla="*/ 4593656 h 8402012"/>
              <a:gd name="connsiteX6611" fmla="*/ 526613 w 21052572"/>
              <a:gd name="connsiteY6611" fmla="*/ 4496938 h 8402012"/>
              <a:gd name="connsiteX6612" fmla="*/ 449233 w 21052572"/>
              <a:gd name="connsiteY6612" fmla="*/ 4471146 h 8402012"/>
              <a:gd name="connsiteX6613" fmla="*/ 602922 w 21052572"/>
              <a:gd name="connsiteY6613" fmla="*/ 4272335 h 8402012"/>
              <a:gd name="connsiteX6614" fmla="*/ 449233 w 21052572"/>
              <a:gd name="connsiteY6614" fmla="*/ 4227200 h 8402012"/>
              <a:gd name="connsiteX6615" fmla="*/ 358957 w 21052572"/>
              <a:gd name="connsiteY6615" fmla="*/ 4196035 h 8402012"/>
              <a:gd name="connsiteX6616" fmla="*/ 462128 w 21052572"/>
              <a:gd name="connsiteY6616" fmla="*/ 4184354 h 8402012"/>
              <a:gd name="connsiteX6617" fmla="*/ 507270 w 21052572"/>
              <a:gd name="connsiteY6617" fmla="*/ 4158563 h 8402012"/>
              <a:gd name="connsiteX6618" fmla="*/ 410556 w 21052572"/>
              <a:gd name="connsiteY6618" fmla="*/ 4119876 h 8402012"/>
              <a:gd name="connsiteX6619" fmla="*/ 108547 w 21052572"/>
              <a:gd name="connsiteY6619" fmla="*/ 4087636 h 8402012"/>
              <a:gd name="connsiteX6620" fmla="*/ 282648 w 21052572"/>
              <a:gd name="connsiteY6620" fmla="*/ 4010258 h 8402012"/>
              <a:gd name="connsiteX6621" fmla="*/ 468577 w 21052572"/>
              <a:gd name="connsiteY6621" fmla="*/ 4023156 h 8402012"/>
              <a:gd name="connsiteX6622" fmla="*/ 564229 w 21052572"/>
              <a:gd name="connsiteY6622" fmla="*/ 3998439 h 8402012"/>
              <a:gd name="connsiteX6623" fmla="*/ 609369 w 21052572"/>
              <a:gd name="connsiteY6623" fmla="*/ 3984469 h 8402012"/>
              <a:gd name="connsiteX6624" fmla="*/ 622265 w 21052572"/>
              <a:gd name="connsiteY6624" fmla="*/ 3940409 h 8402012"/>
              <a:gd name="connsiteX6625" fmla="*/ 378306 w 21052572"/>
              <a:gd name="connsiteY6625" fmla="*/ 3888822 h 8402012"/>
              <a:gd name="connsiteX6626" fmla="*/ 699644 w 21052572"/>
              <a:gd name="connsiteY6626" fmla="*/ 3908169 h 8402012"/>
              <a:gd name="connsiteX6627" fmla="*/ 846885 w 21052572"/>
              <a:gd name="connsiteY6627" fmla="*/ 3979098 h 8402012"/>
              <a:gd name="connsiteX6628" fmla="*/ 929631 w 21052572"/>
              <a:gd name="connsiteY6628" fmla="*/ 3998439 h 8402012"/>
              <a:gd name="connsiteX6629" fmla="*/ 981221 w 21052572"/>
              <a:gd name="connsiteY6629" fmla="*/ 4029605 h 8402012"/>
              <a:gd name="connsiteX6630" fmla="*/ 862946 w 21052572"/>
              <a:gd name="connsiteY6630" fmla="*/ 3973605 h 8402012"/>
              <a:gd name="connsiteX6631" fmla="*/ 861166 w 21052572"/>
              <a:gd name="connsiteY6631" fmla="*/ 3973165 h 8402012"/>
              <a:gd name="connsiteX6632" fmla="*/ 861361 w 21052572"/>
              <a:gd name="connsiteY6632" fmla="*/ 3973462 h 8402012"/>
              <a:gd name="connsiteX6633" fmla="*/ 844301 w 21052572"/>
              <a:gd name="connsiteY6633" fmla="*/ 3973462 h 8402012"/>
              <a:gd name="connsiteX6634" fmla="*/ 845016 w 21052572"/>
              <a:gd name="connsiteY6634" fmla="*/ 3969164 h 8402012"/>
              <a:gd name="connsiteX6635" fmla="*/ 835225 w 21052572"/>
              <a:gd name="connsiteY6635" fmla="*/ 3966739 h 8402012"/>
              <a:gd name="connsiteX6636" fmla="*/ 808191 w 21052572"/>
              <a:gd name="connsiteY6636" fmla="*/ 3908169 h 8402012"/>
              <a:gd name="connsiteX6637" fmla="*/ 872681 w 21052572"/>
              <a:gd name="connsiteY6637" fmla="*/ 3901721 h 8402012"/>
              <a:gd name="connsiteX6638" fmla="*/ 872681 w 21052572"/>
              <a:gd name="connsiteY6638" fmla="*/ 3869481 h 8402012"/>
              <a:gd name="connsiteX6639" fmla="*/ 814638 w 21052572"/>
              <a:gd name="connsiteY6639" fmla="*/ 3843691 h 8402012"/>
              <a:gd name="connsiteX6640" fmla="*/ 775945 w 21052572"/>
              <a:gd name="connsiteY6640" fmla="*/ 3798554 h 8402012"/>
              <a:gd name="connsiteX6641" fmla="*/ 1000565 w 21052572"/>
              <a:gd name="connsiteY6641" fmla="*/ 3824343 h 8402012"/>
              <a:gd name="connsiteX6642" fmla="*/ 737259 w 21052572"/>
              <a:gd name="connsiteY6642" fmla="*/ 3644881 h 8402012"/>
              <a:gd name="connsiteX6643" fmla="*/ 840431 w 21052572"/>
              <a:gd name="connsiteY6643" fmla="*/ 3631983 h 8402012"/>
              <a:gd name="connsiteX6644" fmla="*/ 833981 w 21052572"/>
              <a:gd name="connsiteY6644" fmla="*/ 3516994 h 8402012"/>
              <a:gd name="connsiteX6645" fmla="*/ 782393 w 21052572"/>
              <a:gd name="connsiteY6645" fmla="*/ 3452516 h 8402012"/>
              <a:gd name="connsiteX6646" fmla="*/ 731887 w 21052572"/>
              <a:gd name="connsiteY6646" fmla="*/ 3260153 h 8402012"/>
              <a:gd name="connsiteX6647" fmla="*/ 641609 w 21052572"/>
              <a:gd name="connsiteY6647" fmla="*/ 3151613 h 8402012"/>
              <a:gd name="connsiteX6648" fmla="*/ 475027 w 21052572"/>
              <a:gd name="connsiteY6648" fmla="*/ 3029103 h 8402012"/>
              <a:gd name="connsiteX6649" fmla="*/ 564229 w 21052572"/>
              <a:gd name="connsiteY6649" fmla="*/ 3035555 h 8402012"/>
              <a:gd name="connsiteX6650" fmla="*/ 680297 w 21052572"/>
              <a:gd name="connsiteY6650" fmla="*/ 3054895 h 8402012"/>
              <a:gd name="connsiteX6651" fmla="*/ 859780 w 21052572"/>
              <a:gd name="connsiteY6651" fmla="*/ 2983968 h 8402012"/>
              <a:gd name="connsiteX6652" fmla="*/ 436339 w 21052572"/>
              <a:gd name="connsiteY6652" fmla="*/ 2752914 h 8402012"/>
              <a:gd name="connsiteX6653" fmla="*/ 904916 w 21052572"/>
              <a:gd name="connsiteY6653" fmla="*/ 2637928 h 8402012"/>
              <a:gd name="connsiteX6654" fmla="*/ 1147801 w 21052572"/>
              <a:gd name="connsiteY6654" fmla="*/ 2657271 h 8402012"/>
              <a:gd name="connsiteX6655" fmla="*/ 1263872 w 21052572"/>
              <a:gd name="connsiteY6655" fmla="*/ 2683064 h 8402012"/>
              <a:gd name="connsiteX6656" fmla="*/ 1378874 w 21052572"/>
              <a:gd name="connsiteY6656" fmla="*/ 2657271 h 8402012"/>
              <a:gd name="connsiteX6657" fmla="*/ 1359525 w 21052572"/>
              <a:gd name="connsiteY6657" fmla="*/ 2625034 h 8402012"/>
              <a:gd name="connsiteX6658" fmla="*/ 1597039 w 21052572"/>
              <a:gd name="connsiteY6658" fmla="*/ 2579897 h 8402012"/>
              <a:gd name="connsiteX6659" fmla="*/ 1828106 w 21052572"/>
              <a:gd name="connsiteY6659" fmla="*/ 2503598 h 8402012"/>
              <a:gd name="connsiteX6660" fmla="*/ 2316023 w 21052572"/>
              <a:gd name="connsiteY6660" fmla="*/ 2490703 h 8402012"/>
              <a:gd name="connsiteX6661" fmla="*/ 3079083 w 21052572"/>
              <a:gd name="connsiteY6661" fmla="*/ 2605690 h 8402012"/>
              <a:gd name="connsiteX6662" fmla="*/ 3855086 w 21052572"/>
              <a:gd name="connsiteY6662" fmla="*/ 2618587 h 8402012"/>
              <a:gd name="connsiteX6663" fmla="*/ 4638609 w 21052572"/>
              <a:gd name="connsiteY6663" fmla="*/ 2605690 h 8402012"/>
              <a:gd name="connsiteX6664" fmla="*/ 5388806 w 21052572"/>
              <a:gd name="connsiteY6664" fmla="*/ 2445566 h 8402012"/>
              <a:gd name="connsiteX6665" fmla="*/ 6896204 w 21052572"/>
              <a:gd name="connsiteY6665" fmla="*/ 1926509 h 8402012"/>
              <a:gd name="connsiteX6666" fmla="*/ 7652812 w 21052572"/>
              <a:gd name="connsiteY6666" fmla="*/ 1689010 h 8402012"/>
              <a:gd name="connsiteX6667" fmla="*/ 8024668 w 21052572"/>
              <a:gd name="connsiteY6667" fmla="*/ 1566500 h 8402012"/>
              <a:gd name="connsiteX6668" fmla="*/ 8530865 w 21052572"/>
              <a:gd name="connsiteY6668" fmla="*/ 1348346 h 8402012"/>
              <a:gd name="connsiteX6669" fmla="*/ 8711419 w 21052572"/>
              <a:gd name="connsiteY6669" fmla="*/ 1284941 h 8402012"/>
              <a:gd name="connsiteX6670" fmla="*/ 9089723 w 21052572"/>
              <a:gd name="connsiteY6670" fmla="*/ 1136639 h 8402012"/>
              <a:gd name="connsiteX6671" fmla="*/ 9846331 w 21052572"/>
              <a:gd name="connsiteY6671" fmla="*/ 848618 h 8402012"/>
              <a:gd name="connsiteX6672" fmla="*/ 11359547 w 21052572"/>
              <a:gd name="connsiteY6672" fmla="*/ 347838 h 8402012"/>
              <a:gd name="connsiteX6673" fmla="*/ 12122604 w 21052572"/>
              <a:gd name="connsiteY6673" fmla="*/ 174822 h 8402012"/>
              <a:gd name="connsiteX6674" fmla="*/ 12898557 w 21052572"/>
              <a:gd name="connsiteY6674" fmla="*/ 79180 h 8402012"/>
              <a:gd name="connsiteX6675" fmla="*/ 13675585 w 21052572"/>
              <a:gd name="connsiteY6675" fmla="*/ 14702 h 8402012"/>
              <a:gd name="connsiteX6676" fmla="*/ 13777684 w 21052572"/>
              <a:gd name="connsiteY6676" fmla="*/ 8254 h 8402012"/>
              <a:gd name="connsiteX6677" fmla="*/ 13855064 w 21052572"/>
              <a:gd name="connsiteY6677" fmla="*/ 1806 h 840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Lst>
            <a:rect l="l" t="t" r="r" b="b"/>
            <a:pathLst>
              <a:path w="21052572" h="8402012">
                <a:moveTo>
                  <a:pt x="4359536" y="8270801"/>
                </a:moveTo>
                <a:cubicBezTo>
                  <a:pt x="4359536" y="8289603"/>
                  <a:pt x="4359536" y="8302874"/>
                  <a:pt x="4346407" y="8302874"/>
                </a:cubicBezTo>
                <a:cubicBezTo>
                  <a:pt x="4346407" y="8284073"/>
                  <a:pt x="4346407" y="8270801"/>
                  <a:pt x="4359536" y="8270801"/>
                </a:cubicBezTo>
                <a:close/>
                <a:moveTo>
                  <a:pt x="4550215" y="8202009"/>
                </a:moveTo>
                <a:cubicBezTo>
                  <a:pt x="4591017" y="8202197"/>
                  <a:pt x="4631782" y="8210614"/>
                  <a:pt x="4672395" y="8237067"/>
                </a:cubicBezTo>
                <a:cubicBezTo>
                  <a:pt x="4609128" y="8243479"/>
                  <a:pt x="4551224" y="8249892"/>
                  <a:pt x="4493316" y="8256305"/>
                </a:cubicBezTo>
                <a:cubicBezTo>
                  <a:pt x="4467583" y="8262718"/>
                  <a:pt x="4441847" y="8274474"/>
                  <a:pt x="4417182" y="8269130"/>
                </a:cubicBezTo>
                <a:cubicBezTo>
                  <a:pt x="4391446" y="8256305"/>
                  <a:pt x="4365710" y="8237067"/>
                  <a:pt x="4346407" y="8224241"/>
                </a:cubicBezTo>
                <a:cubicBezTo>
                  <a:pt x="4414099" y="8224241"/>
                  <a:pt x="4482210" y="8201696"/>
                  <a:pt x="4550215" y="8202009"/>
                </a:cubicBezTo>
                <a:close/>
                <a:moveTo>
                  <a:pt x="5056320" y="8161791"/>
                </a:moveTo>
                <a:cubicBezTo>
                  <a:pt x="4907891" y="8228016"/>
                  <a:pt x="4907891" y="8228016"/>
                  <a:pt x="4791963" y="8241261"/>
                </a:cubicBezTo>
                <a:cubicBezTo>
                  <a:pt x="4868890" y="8194903"/>
                  <a:pt x="4868890" y="8194903"/>
                  <a:pt x="5056320" y="8161791"/>
                </a:cubicBezTo>
                <a:close/>
                <a:moveTo>
                  <a:pt x="3625921" y="8024337"/>
                </a:moveTo>
                <a:cubicBezTo>
                  <a:pt x="3631910" y="8024337"/>
                  <a:pt x="3643884" y="8031162"/>
                  <a:pt x="3643884" y="8051637"/>
                </a:cubicBezTo>
                <a:cubicBezTo>
                  <a:pt x="3631910" y="8051637"/>
                  <a:pt x="3625921" y="8044812"/>
                  <a:pt x="3625921" y="8024337"/>
                </a:cubicBezTo>
                <a:close/>
                <a:moveTo>
                  <a:pt x="2886695" y="7992782"/>
                </a:moveTo>
                <a:cubicBezTo>
                  <a:pt x="2886695" y="8012126"/>
                  <a:pt x="2893144" y="8025022"/>
                  <a:pt x="2906043" y="8025022"/>
                </a:cubicBezTo>
                <a:cubicBezTo>
                  <a:pt x="2906043" y="8005678"/>
                  <a:pt x="2899594" y="7992782"/>
                  <a:pt x="2886695" y="7992782"/>
                </a:cubicBezTo>
                <a:close/>
                <a:moveTo>
                  <a:pt x="5678745" y="7989786"/>
                </a:moveTo>
                <a:cubicBezTo>
                  <a:pt x="5684078" y="7988506"/>
                  <a:pt x="5688572" y="7998744"/>
                  <a:pt x="5679590" y="8008981"/>
                </a:cubicBezTo>
                <a:cubicBezTo>
                  <a:pt x="5679590" y="8008981"/>
                  <a:pt x="5673597" y="8002156"/>
                  <a:pt x="5673597" y="7995331"/>
                </a:cubicBezTo>
                <a:cubicBezTo>
                  <a:pt x="5675095" y="7991919"/>
                  <a:pt x="5676966" y="7990212"/>
                  <a:pt x="5678745" y="7989786"/>
                </a:cubicBezTo>
                <a:close/>
                <a:moveTo>
                  <a:pt x="3008685" y="7984722"/>
                </a:moveTo>
                <a:cubicBezTo>
                  <a:pt x="2975100" y="7984722"/>
                  <a:pt x="2938286" y="7992782"/>
                  <a:pt x="2925388" y="7992782"/>
                </a:cubicBezTo>
                <a:cubicBezTo>
                  <a:pt x="2925388" y="8057261"/>
                  <a:pt x="3053289" y="8025022"/>
                  <a:pt x="3072635" y="8025022"/>
                </a:cubicBezTo>
                <a:cubicBezTo>
                  <a:pt x="3072635" y="7992782"/>
                  <a:pt x="3042274" y="7984722"/>
                  <a:pt x="3008685" y="7984722"/>
                </a:cubicBezTo>
                <a:close/>
                <a:moveTo>
                  <a:pt x="5645057" y="7982520"/>
                </a:moveTo>
                <a:cubicBezTo>
                  <a:pt x="5656983" y="7984752"/>
                  <a:pt x="5667963" y="7992463"/>
                  <a:pt x="5677279" y="8008698"/>
                </a:cubicBezTo>
                <a:cubicBezTo>
                  <a:pt x="5646401" y="8028179"/>
                  <a:pt x="5614460" y="8041166"/>
                  <a:pt x="5582516" y="8060648"/>
                </a:cubicBezTo>
                <a:cubicBezTo>
                  <a:pt x="5569737" y="8067141"/>
                  <a:pt x="5556961" y="8072553"/>
                  <a:pt x="5544183" y="8080129"/>
                </a:cubicBezTo>
                <a:cubicBezTo>
                  <a:pt x="5537792" y="8060648"/>
                  <a:pt x="5531404" y="8047660"/>
                  <a:pt x="5531404" y="8028179"/>
                </a:cubicBezTo>
                <a:cubicBezTo>
                  <a:pt x="5564947" y="8018438"/>
                  <a:pt x="5609270" y="7975823"/>
                  <a:pt x="5645057" y="7982520"/>
                </a:cubicBezTo>
                <a:close/>
                <a:moveTo>
                  <a:pt x="5813583" y="7956299"/>
                </a:moveTo>
                <a:cubicBezTo>
                  <a:pt x="5828512" y="7956401"/>
                  <a:pt x="5843186" y="7958439"/>
                  <a:pt x="5857391" y="7963331"/>
                </a:cubicBezTo>
                <a:cubicBezTo>
                  <a:pt x="5807003" y="7989420"/>
                  <a:pt x="5729803" y="8061167"/>
                  <a:pt x="5678343" y="7982898"/>
                </a:cubicBezTo>
                <a:cubicBezTo>
                  <a:pt x="5721764" y="7973114"/>
                  <a:pt x="5768804" y="7955993"/>
                  <a:pt x="5813583" y="7956299"/>
                </a:cubicBezTo>
                <a:close/>
                <a:moveTo>
                  <a:pt x="2780829" y="7954901"/>
                </a:moveTo>
                <a:cubicBezTo>
                  <a:pt x="2764975" y="7954095"/>
                  <a:pt x="2745897" y="7960543"/>
                  <a:pt x="2733002" y="7960543"/>
                </a:cubicBezTo>
                <a:cubicBezTo>
                  <a:pt x="2733002" y="8018574"/>
                  <a:pt x="2789963" y="7992782"/>
                  <a:pt x="2809310" y="7992782"/>
                </a:cubicBezTo>
                <a:cubicBezTo>
                  <a:pt x="2809310" y="7963766"/>
                  <a:pt x="2796682" y="7955707"/>
                  <a:pt x="2780829" y="7954901"/>
                </a:cubicBezTo>
                <a:close/>
                <a:moveTo>
                  <a:pt x="2659646" y="7930721"/>
                </a:moveTo>
                <a:cubicBezTo>
                  <a:pt x="2647554" y="7929915"/>
                  <a:pt x="2633045" y="7934751"/>
                  <a:pt x="2623371" y="7934751"/>
                </a:cubicBezTo>
                <a:cubicBezTo>
                  <a:pt x="2623371" y="7979886"/>
                  <a:pt x="2662064" y="7960543"/>
                  <a:pt x="2681410" y="7960543"/>
                </a:cubicBezTo>
                <a:cubicBezTo>
                  <a:pt x="2681410" y="7937975"/>
                  <a:pt x="2671739" y="7931527"/>
                  <a:pt x="2659646" y="7930721"/>
                </a:cubicBezTo>
                <a:close/>
                <a:moveTo>
                  <a:pt x="2508367" y="7902511"/>
                </a:moveTo>
                <a:cubicBezTo>
                  <a:pt x="2508367" y="7934751"/>
                  <a:pt x="2527715" y="7934751"/>
                  <a:pt x="2547061" y="7934751"/>
                </a:cubicBezTo>
                <a:cubicBezTo>
                  <a:pt x="2547061" y="7896063"/>
                  <a:pt x="2527715" y="7902511"/>
                  <a:pt x="2508367" y="7902511"/>
                </a:cubicBezTo>
                <a:close/>
                <a:moveTo>
                  <a:pt x="2421443" y="7863152"/>
                </a:moveTo>
                <a:cubicBezTo>
                  <a:pt x="2405492" y="7863286"/>
                  <a:pt x="2386415" y="7871346"/>
                  <a:pt x="2374056" y="7871346"/>
                </a:cubicBezTo>
                <a:cubicBezTo>
                  <a:pt x="2374056" y="7928303"/>
                  <a:pt x="2430983" y="7902511"/>
                  <a:pt x="2450330" y="7902511"/>
                </a:cubicBezTo>
                <a:cubicBezTo>
                  <a:pt x="2450330" y="7870809"/>
                  <a:pt x="2437432" y="7863018"/>
                  <a:pt x="2421443" y="7863152"/>
                </a:cubicBezTo>
                <a:close/>
                <a:moveTo>
                  <a:pt x="2320053" y="7835883"/>
                </a:moveTo>
                <a:cubicBezTo>
                  <a:pt x="2307963" y="7834271"/>
                  <a:pt x="2293452" y="7839107"/>
                  <a:pt x="2283782" y="7839107"/>
                </a:cubicBezTo>
                <a:cubicBezTo>
                  <a:pt x="2283782" y="7889616"/>
                  <a:pt x="2322470" y="7871346"/>
                  <a:pt x="2341814" y="7871346"/>
                </a:cubicBezTo>
                <a:cubicBezTo>
                  <a:pt x="2341814" y="7845555"/>
                  <a:pt x="2332143" y="7837495"/>
                  <a:pt x="2320053" y="7835883"/>
                </a:cubicBezTo>
                <a:close/>
                <a:moveTo>
                  <a:pt x="6285585" y="7782608"/>
                </a:moveTo>
                <a:cubicBezTo>
                  <a:pt x="6291902" y="7801678"/>
                  <a:pt x="6298222" y="7820748"/>
                  <a:pt x="6298222" y="7839818"/>
                </a:cubicBezTo>
                <a:cubicBezTo>
                  <a:pt x="6273999" y="7852532"/>
                  <a:pt x="6248719" y="7858888"/>
                  <a:pt x="6223440" y="7871602"/>
                </a:cubicBezTo>
                <a:cubicBezTo>
                  <a:pt x="6242400" y="7839818"/>
                  <a:pt x="6267677" y="7808035"/>
                  <a:pt x="6285585" y="7782608"/>
                </a:cubicBezTo>
                <a:close/>
                <a:moveTo>
                  <a:pt x="6359901" y="7773131"/>
                </a:moveTo>
                <a:cubicBezTo>
                  <a:pt x="6359901" y="7798816"/>
                  <a:pt x="6353914" y="7805237"/>
                  <a:pt x="6341937" y="7805237"/>
                </a:cubicBezTo>
                <a:cubicBezTo>
                  <a:pt x="6341937" y="7785974"/>
                  <a:pt x="6347927" y="7773131"/>
                  <a:pt x="6359901" y="7773131"/>
                </a:cubicBezTo>
                <a:close/>
                <a:moveTo>
                  <a:pt x="6492564" y="7716253"/>
                </a:moveTo>
                <a:cubicBezTo>
                  <a:pt x="6492564" y="7735517"/>
                  <a:pt x="6487297" y="7748359"/>
                  <a:pt x="6474654" y="7748359"/>
                </a:cubicBezTo>
                <a:cubicBezTo>
                  <a:pt x="6474654" y="7729096"/>
                  <a:pt x="6480977" y="7716253"/>
                  <a:pt x="6492564" y="7716253"/>
                </a:cubicBezTo>
                <a:close/>
                <a:moveTo>
                  <a:pt x="6023014" y="7713609"/>
                </a:moveTo>
                <a:cubicBezTo>
                  <a:pt x="6035430" y="7711956"/>
                  <a:pt x="6050333" y="7718569"/>
                  <a:pt x="6060266" y="7728489"/>
                </a:cubicBezTo>
                <a:cubicBezTo>
                  <a:pt x="6080133" y="7748330"/>
                  <a:pt x="6007282" y="7748330"/>
                  <a:pt x="6000663" y="7748330"/>
                </a:cubicBezTo>
                <a:cubicBezTo>
                  <a:pt x="6000663" y="7725183"/>
                  <a:pt x="6010596" y="7715262"/>
                  <a:pt x="6023014" y="7713609"/>
                </a:cubicBezTo>
                <a:close/>
                <a:moveTo>
                  <a:pt x="6132353" y="7684485"/>
                </a:moveTo>
                <a:cubicBezTo>
                  <a:pt x="6132353" y="7715228"/>
                  <a:pt x="6113906" y="7715228"/>
                  <a:pt x="6095461" y="7715228"/>
                </a:cubicBezTo>
                <a:cubicBezTo>
                  <a:pt x="6095461" y="7678336"/>
                  <a:pt x="6113906" y="7684485"/>
                  <a:pt x="6132353" y="7684485"/>
                </a:cubicBezTo>
                <a:close/>
                <a:moveTo>
                  <a:pt x="6611612" y="7659376"/>
                </a:moveTo>
                <a:cubicBezTo>
                  <a:pt x="6630765" y="7659376"/>
                  <a:pt x="6649918" y="7659376"/>
                  <a:pt x="6662687" y="7671786"/>
                </a:cubicBezTo>
                <a:cubicBezTo>
                  <a:pt x="6643534" y="7684196"/>
                  <a:pt x="6624381" y="7696605"/>
                  <a:pt x="6611612" y="7715220"/>
                </a:cubicBezTo>
                <a:cubicBezTo>
                  <a:pt x="6611612" y="7696605"/>
                  <a:pt x="6611612" y="7677991"/>
                  <a:pt x="6611612" y="7659376"/>
                </a:cubicBezTo>
                <a:close/>
                <a:moveTo>
                  <a:pt x="6656227" y="7650005"/>
                </a:moveTo>
                <a:lnTo>
                  <a:pt x="6655396" y="7653539"/>
                </a:lnTo>
                <a:cubicBezTo>
                  <a:pt x="6654733" y="7656360"/>
                  <a:pt x="6654271" y="7658323"/>
                  <a:pt x="6654271" y="7658323"/>
                </a:cubicBezTo>
                <a:close/>
                <a:moveTo>
                  <a:pt x="6659809" y="7634772"/>
                </a:moveTo>
                <a:cubicBezTo>
                  <a:pt x="6659501" y="7636080"/>
                  <a:pt x="6658937" y="7638479"/>
                  <a:pt x="6658040" y="7642295"/>
                </a:cubicBezTo>
                <a:lnTo>
                  <a:pt x="6656227" y="7650005"/>
                </a:lnTo>
                <a:lnTo>
                  <a:pt x="6657732" y="7643603"/>
                </a:lnTo>
                <a:cubicBezTo>
                  <a:pt x="6659347" y="7636734"/>
                  <a:pt x="6660732" y="7630846"/>
                  <a:pt x="6659809" y="7634772"/>
                </a:cubicBezTo>
                <a:close/>
                <a:moveTo>
                  <a:pt x="6695874" y="7626197"/>
                </a:moveTo>
                <a:cubicBezTo>
                  <a:pt x="6695874" y="7652740"/>
                  <a:pt x="6684288" y="7658270"/>
                  <a:pt x="6671649" y="7658270"/>
                </a:cubicBezTo>
                <a:cubicBezTo>
                  <a:pt x="6665330" y="7652740"/>
                  <a:pt x="6665330" y="7646105"/>
                  <a:pt x="6659010" y="7639469"/>
                </a:cubicBezTo>
                <a:cubicBezTo>
                  <a:pt x="6671649" y="7632833"/>
                  <a:pt x="6684288" y="7626197"/>
                  <a:pt x="6695874" y="7626197"/>
                </a:cubicBezTo>
                <a:close/>
                <a:moveTo>
                  <a:pt x="4731846" y="7624042"/>
                </a:moveTo>
                <a:cubicBezTo>
                  <a:pt x="4719755" y="7622564"/>
                  <a:pt x="4705246" y="7627400"/>
                  <a:pt x="4695573" y="7627400"/>
                </a:cubicBezTo>
                <a:cubicBezTo>
                  <a:pt x="4695573" y="7671461"/>
                  <a:pt x="4734264" y="7658565"/>
                  <a:pt x="4753611" y="7658565"/>
                </a:cubicBezTo>
                <a:cubicBezTo>
                  <a:pt x="4753611" y="7633311"/>
                  <a:pt x="4743939" y="7625520"/>
                  <a:pt x="4731846" y="7624042"/>
                </a:cubicBezTo>
                <a:close/>
                <a:moveTo>
                  <a:pt x="6736842" y="7622692"/>
                </a:moveTo>
                <a:cubicBezTo>
                  <a:pt x="6739087" y="7623545"/>
                  <a:pt x="6742081" y="7626958"/>
                  <a:pt x="6748068" y="7630370"/>
                </a:cubicBezTo>
                <a:cubicBezTo>
                  <a:pt x="6736093" y="7637195"/>
                  <a:pt x="6736093" y="7644020"/>
                  <a:pt x="6730106" y="7630370"/>
                </a:cubicBezTo>
                <a:cubicBezTo>
                  <a:pt x="6733100" y="7623545"/>
                  <a:pt x="6734596" y="7621839"/>
                  <a:pt x="6736842" y="7622692"/>
                </a:cubicBezTo>
                <a:close/>
                <a:moveTo>
                  <a:pt x="4772957" y="7595161"/>
                </a:moveTo>
                <a:cubicBezTo>
                  <a:pt x="4772957" y="7627400"/>
                  <a:pt x="4792304" y="7627400"/>
                  <a:pt x="4811648" y="7627400"/>
                </a:cubicBezTo>
                <a:cubicBezTo>
                  <a:pt x="4811648" y="7588713"/>
                  <a:pt x="4792304" y="7595161"/>
                  <a:pt x="4772957" y="7595161"/>
                </a:cubicBezTo>
                <a:close/>
                <a:moveTo>
                  <a:pt x="6362876" y="7580021"/>
                </a:moveTo>
                <a:cubicBezTo>
                  <a:pt x="6385706" y="7576013"/>
                  <a:pt x="6406907" y="7579220"/>
                  <a:pt x="6416690" y="7608077"/>
                </a:cubicBezTo>
                <a:cubicBezTo>
                  <a:pt x="6377553" y="7627315"/>
                  <a:pt x="6338415" y="7640141"/>
                  <a:pt x="6299277" y="7658310"/>
                </a:cubicBezTo>
                <a:cubicBezTo>
                  <a:pt x="6299277" y="7633728"/>
                  <a:pt x="6299277" y="7614490"/>
                  <a:pt x="6299277" y="7595252"/>
                </a:cubicBezTo>
                <a:cubicBezTo>
                  <a:pt x="6315584" y="7595252"/>
                  <a:pt x="6340047" y="7584029"/>
                  <a:pt x="6362876" y="7580021"/>
                </a:cubicBezTo>
                <a:close/>
                <a:moveTo>
                  <a:pt x="6923436" y="7564581"/>
                </a:moveTo>
                <a:cubicBezTo>
                  <a:pt x="6923436" y="7590266"/>
                  <a:pt x="6917449" y="7596687"/>
                  <a:pt x="6905474" y="7596687"/>
                </a:cubicBezTo>
                <a:cubicBezTo>
                  <a:pt x="6905474" y="7571002"/>
                  <a:pt x="6917449" y="7564581"/>
                  <a:pt x="6923436" y="7564581"/>
                </a:cubicBezTo>
                <a:close/>
                <a:moveTo>
                  <a:pt x="6961258" y="7531402"/>
                </a:moveTo>
                <a:cubicBezTo>
                  <a:pt x="6961258" y="7550667"/>
                  <a:pt x="6961258" y="7563511"/>
                  <a:pt x="6948133" y="7563511"/>
                </a:cubicBezTo>
                <a:cubicBezTo>
                  <a:pt x="6948133" y="7544246"/>
                  <a:pt x="6948133" y="7531402"/>
                  <a:pt x="6961258" y="7531402"/>
                </a:cubicBezTo>
                <a:close/>
                <a:moveTo>
                  <a:pt x="6519027" y="7531284"/>
                </a:moveTo>
                <a:cubicBezTo>
                  <a:pt x="6530892" y="7532276"/>
                  <a:pt x="6542686" y="7536242"/>
                  <a:pt x="6554142" y="7544174"/>
                </a:cubicBezTo>
                <a:cubicBezTo>
                  <a:pt x="6519780" y="7571937"/>
                  <a:pt x="6471213" y="7623993"/>
                  <a:pt x="6433301" y="7594061"/>
                </a:cubicBezTo>
                <a:lnTo>
                  <a:pt x="6421498" y="7580258"/>
                </a:lnTo>
                <a:lnTo>
                  <a:pt x="6424521" y="7590114"/>
                </a:lnTo>
                <a:cubicBezTo>
                  <a:pt x="6424521" y="7594930"/>
                  <a:pt x="6422881" y="7599746"/>
                  <a:pt x="6419598" y="7606167"/>
                </a:cubicBezTo>
                <a:cubicBezTo>
                  <a:pt x="6419598" y="7599746"/>
                  <a:pt x="6413034" y="7593325"/>
                  <a:pt x="6413034" y="7593325"/>
                </a:cubicBezTo>
                <a:lnTo>
                  <a:pt x="6418630" y="7576903"/>
                </a:lnTo>
                <a:lnTo>
                  <a:pt x="6417775" y="7575903"/>
                </a:lnTo>
                <a:lnTo>
                  <a:pt x="6419363" y="7574751"/>
                </a:lnTo>
                <a:lnTo>
                  <a:pt x="6419598" y="7574061"/>
                </a:lnTo>
                <a:lnTo>
                  <a:pt x="6419730" y="7574486"/>
                </a:lnTo>
                <a:lnTo>
                  <a:pt x="6449207" y="7553098"/>
                </a:lnTo>
                <a:cubicBezTo>
                  <a:pt x="6471300" y="7539217"/>
                  <a:pt x="6495302" y="7529301"/>
                  <a:pt x="6519027" y="7531284"/>
                </a:cubicBezTo>
                <a:close/>
                <a:moveTo>
                  <a:pt x="5068792" y="7529070"/>
                </a:moveTo>
                <a:cubicBezTo>
                  <a:pt x="5047295" y="7529070"/>
                  <a:pt x="5026605" y="7533906"/>
                  <a:pt x="5010484" y="7556473"/>
                </a:cubicBezTo>
                <a:cubicBezTo>
                  <a:pt x="4991137" y="7582265"/>
                  <a:pt x="4958895" y="7575817"/>
                  <a:pt x="4939551" y="7582265"/>
                </a:cubicBezTo>
                <a:cubicBezTo>
                  <a:pt x="4913753" y="7588713"/>
                  <a:pt x="4887960" y="7595161"/>
                  <a:pt x="4868615" y="7595161"/>
                </a:cubicBezTo>
                <a:cubicBezTo>
                  <a:pt x="4868615" y="7627400"/>
                  <a:pt x="4887960" y="7633848"/>
                  <a:pt x="4900856" y="7620952"/>
                </a:cubicBezTo>
                <a:cubicBezTo>
                  <a:pt x="4926649" y="7601609"/>
                  <a:pt x="4939551" y="7588713"/>
                  <a:pt x="4965344" y="7588713"/>
                </a:cubicBezTo>
                <a:cubicBezTo>
                  <a:pt x="4984690" y="7582265"/>
                  <a:pt x="5004035" y="7582265"/>
                  <a:pt x="5023383" y="7575817"/>
                </a:cubicBezTo>
                <a:cubicBezTo>
                  <a:pt x="5023383" y="7569369"/>
                  <a:pt x="5035205" y="7562921"/>
                  <a:pt x="5042727" y="7562921"/>
                </a:cubicBezTo>
                <a:cubicBezTo>
                  <a:pt x="5073897" y="7562921"/>
                  <a:pt x="5099689" y="7562921"/>
                  <a:pt x="5131933" y="7562921"/>
                </a:cubicBezTo>
                <a:cubicBezTo>
                  <a:pt x="5131933" y="7556473"/>
                  <a:pt x="5131933" y="7543577"/>
                  <a:pt x="5131933" y="7530682"/>
                </a:cubicBezTo>
                <a:cubicBezTo>
                  <a:pt x="5112589" y="7533906"/>
                  <a:pt x="5090285" y="7529070"/>
                  <a:pt x="5068792" y="7529070"/>
                </a:cubicBezTo>
                <a:close/>
                <a:moveTo>
                  <a:pt x="6549994" y="7520599"/>
                </a:moveTo>
                <a:cubicBezTo>
                  <a:pt x="6552989" y="7520599"/>
                  <a:pt x="6555979" y="7524011"/>
                  <a:pt x="6558975" y="7530836"/>
                </a:cubicBezTo>
                <a:cubicBezTo>
                  <a:pt x="6552989" y="7544486"/>
                  <a:pt x="6547000" y="7544486"/>
                  <a:pt x="6541013" y="7530836"/>
                </a:cubicBezTo>
                <a:cubicBezTo>
                  <a:pt x="6544005" y="7524011"/>
                  <a:pt x="6547000" y="7520599"/>
                  <a:pt x="6549994" y="7520599"/>
                </a:cubicBezTo>
                <a:close/>
                <a:moveTo>
                  <a:pt x="7037161" y="7498226"/>
                </a:moveTo>
                <a:cubicBezTo>
                  <a:pt x="7037161" y="7535118"/>
                  <a:pt x="7018715" y="7528970"/>
                  <a:pt x="7000269" y="7528970"/>
                </a:cubicBezTo>
                <a:cubicBezTo>
                  <a:pt x="7000269" y="7498226"/>
                  <a:pt x="7024864" y="7498226"/>
                  <a:pt x="7037161" y="7498226"/>
                </a:cubicBezTo>
                <a:close/>
                <a:moveTo>
                  <a:pt x="6675160" y="7469436"/>
                </a:moveTo>
                <a:cubicBezTo>
                  <a:pt x="6688968" y="7469996"/>
                  <a:pt x="6702327" y="7474748"/>
                  <a:pt x="6714821" y="7485882"/>
                </a:cubicBezTo>
                <a:cubicBezTo>
                  <a:pt x="6664842" y="7511950"/>
                  <a:pt x="6595158" y="7596673"/>
                  <a:pt x="6550492" y="7518468"/>
                </a:cubicBezTo>
                <a:cubicBezTo>
                  <a:pt x="6588775" y="7503804"/>
                  <a:pt x="6633738" y="7467756"/>
                  <a:pt x="6675160" y="7469436"/>
                </a:cubicBezTo>
                <a:close/>
                <a:moveTo>
                  <a:pt x="6708736" y="7466812"/>
                </a:moveTo>
                <a:lnTo>
                  <a:pt x="6707944" y="7469064"/>
                </a:lnTo>
                <a:cubicBezTo>
                  <a:pt x="6707036" y="7471644"/>
                  <a:pt x="6706404" y="7473438"/>
                  <a:pt x="6706404" y="7473438"/>
                </a:cubicBezTo>
                <a:close/>
                <a:moveTo>
                  <a:pt x="6713340" y="7453728"/>
                </a:moveTo>
                <a:lnTo>
                  <a:pt x="6711562" y="7458781"/>
                </a:lnTo>
                <a:lnTo>
                  <a:pt x="6708736" y="7466812"/>
                </a:lnTo>
                <a:lnTo>
                  <a:pt x="6711140" y="7459978"/>
                </a:lnTo>
                <a:close/>
                <a:moveTo>
                  <a:pt x="6713982" y="7451902"/>
                </a:moveTo>
                <a:cubicBezTo>
                  <a:pt x="6714614" y="7450107"/>
                  <a:pt x="6714456" y="7450556"/>
                  <a:pt x="6713864" y="7452238"/>
                </a:cubicBezTo>
                <a:lnTo>
                  <a:pt x="6713340" y="7453728"/>
                </a:lnTo>
                <a:close/>
                <a:moveTo>
                  <a:pt x="7157576" y="7408170"/>
                </a:moveTo>
                <a:cubicBezTo>
                  <a:pt x="7163725" y="7428078"/>
                  <a:pt x="7163725" y="7453515"/>
                  <a:pt x="7169873" y="7473422"/>
                </a:cubicBezTo>
                <a:cubicBezTo>
                  <a:pt x="7157576" y="7473422"/>
                  <a:pt x="7145278" y="7473422"/>
                  <a:pt x="7132981" y="7473422"/>
                </a:cubicBezTo>
                <a:cubicBezTo>
                  <a:pt x="7139130" y="7447985"/>
                  <a:pt x="7145278" y="7428078"/>
                  <a:pt x="7157576" y="7408170"/>
                </a:cubicBezTo>
                <a:close/>
                <a:moveTo>
                  <a:pt x="6859755" y="7367654"/>
                </a:moveTo>
                <a:cubicBezTo>
                  <a:pt x="6875043" y="7368179"/>
                  <a:pt x="6888787" y="7376704"/>
                  <a:pt x="6899676" y="7397813"/>
                </a:cubicBezTo>
                <a:cubicBezTo>
                  <a:pt x="6862493" y="7410804"/>
                  <a:pt x="6830622" y="7423794"/>
                  <a:pt x="6792377" y="7443280"/>
                </a:cubicBezTo>
                <a:cubicBezTo>
                  <a:pt x="6766880" y="7455188"/>
                  <a:pt x="6735010" y="7487664"/>
                  <a:pt x="6715887" y="7455188"/>
                </a:cubicBezTo>
                <a:cubicBezTo>
                  <a:pt x="6754132" y="7436514"/>
                  <a:pt x="6813890" y="7366081"/>
                  <a:pt x="6859755" y="7367654"/>
                </a:cubicBezTo>
                <a:close/>
                <a:moveTo>
                  <a:pt x="6906002" y="7365514"/>
                </a:moveTo>
                <a:cubicBezTo>
                  <a:pt x="6912322" y="7371935"/>
                  <a:pt x="6918642" y="7378357"/>
                  <a:pt x="6918642" y="7384778"/>
                </a:cubicBezTo>
                <a:cubicBezTo>
                  <a:pt x="6912322" y="7391199"/>
                  <a:pt x="6906002" y="7397620"/>
                  <a:pt x="6900735" y="7384778"/>
                </a:cubicBezTo>
                <a:cubicBezTo>
                  <a:pt x="6900735" y="7371935"/>
                  <a:pt x="6906002" y="7365514"/>
                  <a:pt x="6906002" y="7365514"/>
                </a:cubicBezTo>
                <a:close/>
                <a:moveTo>
                  <a:pt x="6951772" y="7346553"/>
                </a:moveTo>
                <a:cubicBezTo>
                  <a:pt x="6951772" y="7383445"/>
                  <a:pt x="6918704" y="7383445"/>
                  <a:pt x="6905477" y="7364999"/>
                </a:cubicBezTo>
                <a:cubicBezTo>
                  <a:pt x="6918704" y="7358851"/>
                  <a:pt x="6931931" y="7352702"/>
                  <a:pt x="6951772" y="7346553"/>
                </a:cubicBezTo>
                <a:close/>
                <a:moveTo>
                  <a:pt x="7174557" y="7199619"/>
                </a:moveTo>
                <a:cubicBezTo>
                  <a:pt x="7174557" y="7249662"/>
                  <a:pt x="7155005" y="7268827"/>
                  <a:pt x="7128936" y="7287993"/>
                </a:cubicBezTo>
                <a:cubicBezTo>
                  <a:pt x="7090919" y="7307158"/>
                  <a:pt x="7058332" y="7326323"/>
                  <a:pt x="7019229" y="7345489"/>
                </a:cubicBezTo>
                <a:cubicBezTo>
                  <a:pt x="7051815" y="7256050"/>
                  <a:pt x="7122419" y="7244338"/>
                  <a:pt x="7174557" y="7199619"/>
                </a:cubicBezTo>
                <a:close/>
                <a:moveTo>
                  <a:pt x="7300454" y="7180662"/>
                </a:moveTo>
                <a:cubicBezTo>
                  <a:pt x="7306774" y="7187084"/>
                  <a:pt x="7306774" y="7193506"/>
                  <a:pt x="7312041" y="7199927"/>
                </a:cubicBezTo>
                <a:cubicBezTo>
                  <a:pt x="7306774" y="7206349"/>
                  <a:pt x="7300454" y="7212771"/>
                  <a:pt x="7294134" y="7199927"/>
                </a:cubicBezTo>
                <a:cubicBezTo>
                  <a:pt x="7294134" y="7193506"/>
                  <a:pt x="7300454" y="7187084"/>
                  <a:pt x="7300454" y="7180662"/>
                </a:cubicBezTo>
                <a:close/>
                <a:moveTo>
                  <a:pt x="7393171" y="7122257"/>
                </a:moveTo>
                <a:cubicBezTo>
                  <a:pt x="7396165" y="7122257"/>
                  <a:pt x="7399159" y="7125468"/>
                  <a:pt x="7402152" y="7131889"/>
                </a:cubicBezTo>
                <a:cubicBezTo>
                  <a:pt x="7402152" y="7135099"/>
                  <a:pt x="7400656" y="7136704"/>
                  <a:pt x="7399159" y="7139112"/>
                </a:cubicBezTo>
                <a:lnTo>
                  <a:pt x="7396276" y="7150706"/>
                </a:lnTo>
                <a:lnTo>
                  <a:pt x="7397356" y="7152336"/>
                </a:lnTo>
                <a:cubicBezTo>
                  <a:pt x="7372077" y="7165050"/>
                  <a:pt x="7327839" y="7222262"/>
                  <a:pt x="7303614" y="7177764"/>
                </a:cubicBezTo>
                <a:cubicBezTo>
                  <a:pt x="7327839" y="7158693"/>
                  <a:pt x="7359438" y="7145979"/>
                  <a:pt x="7384716" y="7133265"/>
                </a:cubicBezTo>
                <a:lnTo>
                  <a:pt x="7390024" y="7141273"/>
                </a:lnTo>
                <a:lnTo>
                  <a:pt x="7384190" y="7131889"/>
                </a:lnTo>
                <a:cubicBezTo>
                  <a:pt x="7387184" y="7125468"/>
                  <a:pt x="7390178" y="7122257"/>
                  <a:pt x="7393171" y="7122257"/>
                </a:cubicBezTo>
                <a:close/>
                <a:moveTo>
                  <a:pt x="5888582" y="7100821"/>
                </a:moveTo>
                <a:cubicBezTo>
                  <a:pt x="5888582" y="7126612"/>
                  <a:pt x="5895026" y="7133060"/>
                  <a:pt x="5907925" y="7133060"/>
                </a:cubicBezTo>
                <a:cubicBezTo>
                  <a:pt x="5907925" y="7107269"/>
                  <a:pt x="5895026" y="7100821"/>
                  <a:pt x="5888582" y="7100821"/>
                </a:cubicBezTo>
                <a:close/>
                <a:moveTo>
                  <a:pt x="7447974" y="7098071"/>
                </a:moveTo>
                <a:cubicBezTo>
                  <a:pt x="7453481" y="7098362"/>
                  <a:pt x="7458784" y="7099913"/>
                  <a:pt x="7463679" y="7103016"/>
                </a:cubicBezTo>
                <a:cubicBezTo>
                  <a:pt x="7444098" y="7109221"/>
                  <a:pt x="7417990" y="7146450"/>
                  <a:pt x="7398409" y="7121631"/>
                </a:cubicBezTo>
                <a:cubicBezTo>
                  <a:pt x="7413095" y="7107669"/>
                  <a:pt x="7431452" y="7097199"/>
                  <a:pt x="7447974" y="7098071"/>
                </a:cubicBezTo>
                <a:close/>
                <a:moveTo>
                  <a:pt x="6649030" y="7074116"/>
                </a:moveTo>
                <a:cubicBezTo>
                  <a:pt x="6650527" y="7075822"/>
                  <a:pt x="6652024" y="7082647"/>
                  <a:pt x="6658011" y="7089472"/>
                </a:cubicBezTo>
                <a:cubicBezTo>
                  <a:pt x="6652024" y="7089472"/>
                  <a:pt x="6646036" y="7089472"/>
                  <a:pt x="6640049" y="7089472"/>
                </a:cubicBezTo>
                <a:cubicBezTo>
                  <a:pt x="6646037" y="7075822"/>
                  <a:pt x="6647534" y="7072410"/>
                  <a:pt x="6649030" y="7074116"/>
                </a:cubicBezTo>
                <a:close/>
                <a:moveTo>
                  <a:pt x="6017554" y="7068581"/>
                </a:moveTo>
                <a:cubicBezTo>
                  <a:pt x="6017554" y="7094373"/>
                  <a:pt x="6024005" y="7100821"/>
                  <a:pt x="6036901" y="7100821"/>
                </a:cubicBezTo>
                <a:cubicBezTo>
                  <a:pt x="6036901" y="7081477"/>
                  <a:pt x="6030453" y="7068581"/>
                  <a:pt x="6017554" y="7068581"/>
                </a:cubicBezTo>
                <a:close/>
                <a:moveTo>
                  <a:pt x="7572643" y="7066910"/>
                </a:moveTo>
                <a:cubicBezTo>
                  <a:pt x="7572643" y="7092597"/>
                  <a:pt x="7565818" y="7099019"/>
                  <a:pt x="7545343" y="7099019"/>
                </a:cubicBezTo>
                <a:cubicBezTo>
                  <a:pt x="7545343" y="7079754"/>
                  <a:pt x="7552168" y="7066910"/>
                  <a:pt x="7572643" y="7066910"/>
                </a:cubicBezTo>
                <a:close/>
                <a:moveTo>
                  <a:pt x="7601219" y="7038470"/>
                </a:moveTo>
                <a:cubicBezTo>
                  <a:pt x="7601219" y="7063907"/>
                  <a:pt x="7595232" y="7070543"/>
                  <a:pt x="7583257" y="7070543"/>
                </a:cubicBezTo>
                <a:cubicBezTo>
                  <a:pt x="7583257" y="7050636"/>
                  <a:pt x="7589244" y="7038470"/>
                  <a:pt x="7601219" y="7038470"/>
                </a:cubicBezTo>
                <a:close/>
                <a:moveTo>
                  <a:pt x="5831616" y="6979385"/>
                </a:moveTo>
                <a:cubicBezTo>
                  <a:pt x="5831616" y="7018072"/>
                  <a:pt x="5850963" y="7011624"/>
                  <a:pt x="5870309" y="7011624"/>
                </a:cubicBezTo>
                <a:cubicBezTo>
                  <a:pt x="5870309" y="6972937"/>
                  <a:pt x="5844515" y="6979385"/>
                  <a:pt x="5831616" y="6979385"/>
                </a:cubicBezTo>
                <a:close/>
                <a:moveTo>
                  <a:pt x="7684776" y="6978552"/>
                </a:moveTo>
                <a:cubicBezTo>
                  <a:pt x="7696410" y="6976961"/>
                  <a:pt x="7710371" y="6981736"/>
                  <a:pt x="7719678" y="6981736"/>
                </a:cubicBezTo>
                <a:cubicBezTo>
                  <a:pt x="7719678" y="7032670"/>
                  <a:pt x="7682449" y="7013570"/>
                  <a:pt x="7663834" y="7013570"/>
                </a:cubicBezTo>
                <a:cubicBezTo>
                  <a:pt x="7663834" y="6988103"/>
                  <a:pt x="7673142" y="6980144"/>
                  <a:pt x="7684776" y="6978552"/>
                </a:cubicBezTo>
                <a:close/>
                <a:moveTo>
                  <a:pt x="5959517" y="6947145"/>
                </a:moveTo>
                <a:cubicBezTo>
                  <a:pt x="5940168" y="6953593"/>
                  <a:pt x="5927276" y="6972937"/>
                  <a:pt x="5907925" y="6979385"/>
                </a:cubicBezTo>
                <a:cubicBezTo>
                  <a:pt x="5895026" y="6985833"/>
                  <a:pt x="5888582" y="6992281"/>
                  <a:pt x="5888582" y="7011624"/>
                </a:cubicBezTo>
                <a:cubicBezTo>
                  <a:pt x="5901477" y="6998729"/>
                  <a:pt x="5920820" y="6998729"/>
                  <a:pt x="5933720" y="6979385"/>
                </a:cubicBezTo>
                <a:cubicBezTo>
                  <a:pt x="5946619" y="6979385"/>
                  <a:pt x="5959517" y="6972937"/>
                  <a:pt x="5959517" y="6947145"/>
                </a:cubicBezTo>
                <a:close/>
                <a:moveTo>
                  <a:pt x="6863995" y="6945961"/>
                </a:moveTo>
                <a:cubicBezTo>
                  <a:pt x="6874213" y="6945596"/>
                  <a:pt x="6884521" y="6946509"/>
                  <a:pt x="6894929" y="6948945"/>
                </a:cubicBezTo>
                <a:cubicBezTo>
                  <a:pt x="6862904" y="7007401"/>
                  <a:pt x="6811664" y="7013896"/>
                  <a:pt x="6766828" y="7033381"/>
                </a:cubicBezTo>
                <a:cubicBezTo>
                  <a:pt x="6742809" y="7042312"/>
                  <a:pt x="6712185" y="7077426"/>
                  <a:pt x="6684864" y="7075244"/>
                </a:cubicBezTo>
                <a:lnTo>
                  <a:pt x="6671792" y="7070841"/>
                </a:lnTo>
                <a:lnTo>
                  <a:pt x="6661007" y="7084722"/>
                </a:lnTo>
                <a:cubicBezTo>
                  <a:pt x="6658761" y="7084722"/>
                  <a:pt x="6657265" y="7079906"/>
                  <a:pt x="6654271" y="7070274"/>
                </a:cubicBezTo>
                <a:cubicBezTo>
                  <a:pt x="6657265" y="7063852"/>
                  <a:pt x="6658762" y="7060641"/>
                  <a:pt x="6661007" y="7060641"/>
                </a:cubicBezTo>
                <a:lnTo>
                  <a:pt x="6663692" y="7062945"/>
                </a:lnTo>
                <a:lnTo>
                  <a:pt x="6659010" y="7058279"/>
                </a:lnTo>
                <a:cubicBezTo>
                  <a:pt x="6725329" y="7013760"/>
                  <a:pt x="6792466" y="6948522"/>
                  <a:pt x="6863995" y="6945961"/>
                </a:cubicBezTo>
                <a:close/>
                <a:moveTo>
                  <a:pt x="6951737" y="6919979"/>
                </a:moveTo>
                <a:cubicBezTo>
                  <a:pt x="6951737" y="6940454"/>
                  <a:pt x="6938087" y="6947279"/>
                  <a:pt x="6924437" y="6947279"/>
                </a:cubicBezTo>
                <a:cubicBezTo>
                  <a:pt x="6924437" y="6926804"/>
                  <a:pt x="6938087" y="6919979"/>
                  <a:pt x="6951737" y="6919979"/>
                </a:cubicBezTo>
                <a:close/>
                <a:moveTo>
                  <a:pt x="6999271" y="6891539"/>
                </a:moveTo>
                <a:cubicBezTo>
                  <a:pt x="6999271" y="6910803"/>
                  <a:pt x="6993284" y="6923645"/>
                  <a:pt x="6981309" y="6923645"/>
                </a:cubicBezTo>
                <a:cubicBezTo>
                  <a:pt x="6981309" y="6897960"/>
                  <a:pt x="6987296" y="6891539"/>
                  <a:pt x="6999271" y="6891539"/>
                </a:cubicBezTo>
                <a:close/>
                <a:moveTo>
                  <a:pt x="6056250" y="6889114"/>
                </a:moveTo>
                <a:cubicBezTo>
                  <a:pt x="6056250" y="6927802"/>
                  <a:pt x="6080969" y="6921354"/>
                  <a:pt x="6093865" y="6921354"/>
                </a:cubicBezTo>
                <a:cubicBezTo>
                  <a:pt x="6093865" y="6882666"/>
                  <a:pt x="6075588" y="6889114"/>
                  <a:pt x="6056250" y="6889114"/>
                </a:cubicBezTo>
                <a:close/>
                <a:moveTo>
                  <a:pt x="7913961" y="6858360"/>
                </a:moveTo>
                <a:cubicBezTo>
                  <a:pt x="7913961" y="6909960"/>
                  <a:pt x="7901017" y="6929310"/>
                  <a:pt x="7868655" y="6935760"/>
                </a:cubicBezTo>
                <a:cubicBezTo>
                  <a:pt x="7829821" y="6948660"/>
                  <a:pt x="7790988" y="6961560"/>
                  <a:pt x="7758626" y="6948660"/>
                </a:cubicBezTo>
                <a:cubicBezTo>
                  <a:pt x="7797460" y="6884160"/>
                  <a:pt x="7855711" y="6877710"/>
                  <a:pt x="7913961" y="6858360"/>
                </a:cubicBezTo>
                <a:close/>
                <a:moveTo>
                  <a:pt x="7040171" y="6855718"/>
                </a:moveTo>
                <a:cubicBezTo>
                  <a:pt x="7051805" y="6854086"/>
                  <a:pt x="7065766" y="6858981"/>
                  <a:pt x="7075073" y="6858981"/>
                </a:cubicBezTo>
                <a:cubicBezTo>
                  <a:pt x="7075073" y="6904670"/>
                  <a:pt x="7037844" y="6891616"/>
                  <a:pt x="7019229" y="6891616"/>
                </a:cubicBezTo>
                <a:cubicBezTo>
                  <a:pt x="7019229" y="6865508"/>
                  <a:pt x="7028536" y="6857349"/>
                  <a:pt x="7040171" y="6855718"/>
                </a:cubicBezTo>
                <a:close/>
                <a:moveTo>
                  <a:pt x="8302674" y="6855494"/>
                </a:moveTo>
                <a:cubicBezTo>
                  <a:pt x="8302674" y="6895175"/>
                  <a:pt x="8284228" y="6888561"/>
                  <a:pt x="8265782" y="6888561"/>
                </a:cubicBezTo>
                <a:cubicBezTo>
                  <a:pt x="8265782" y="6848880"/>
                  <a:pt x="8290377" y="6855494"/>
                  <a:pt x="8302674" y="6855494"/>
                </a:cubicBezTo>
                <a:close/>
                <a:moveTo>
                  <a:pt x="7151945" y="6792002"/>
                </a:moveTo>
                <a:cubicBezTo>
                  <a:pt x="7158770" y="6805274"/>
                  <a:pt x="7172420" y="6811910"/>
                  <a:pt x="7179245" y="6825181"/>
                </a:cubicBezTo>
                <a:cubicBezTo>
                  <a:pt x="7172420" y="6831817"/>
                  <a:pt x="7158770" y="6837347"/>
                  <a:pt x="7151945" y="6857254"/>
                </a:cubicBezTo>
                <a:cubicBezTo>
                  <a:pt x="7151945" y="6831817"/>
                  <a:pt x="7151945" y="6811910"/>
                  <a:pt x="7151945" y="6792002"/>
                </a:cubicBezTo>
                <a:close/>
                <a:moveTo>
                  <a:pt x="7321499" y="6749346"/>
                </a:moveTo>
                <a:cubicBezTo>
                  <a:pt x="7290409" y="6775836"/>
                  <a:pt x="7258247" y="6802326"/>
                  <a:pt x="7232518" y="6828816"/>
                </a:cubicBezTo>
                <a:cubicBezTo>
                  <a:pt x="7232518" y="6808948"/>
                  <a:pt x="7232518" y="6789081"/>
                  <a:pt x="7232518" y="6762591"/>
                </a:cubicBezTo>
                <a:cubicBezTo>
                  <a:pt x="7258247" y="6755969"/>
                  <a:pt x="7290409" y="6755969"/>
                  <a:pt x="7321499" y="6749346"/>
                </a:cubicBezTo>
                <a:close/>
                <a:moveTo>
                  <a:pt x="6793031" y="6735439"/>
                </a:moveTo>
                <a:cubicBezTo>
                  <a:pt x="6793031" y="6754782"/>
                  <a:pt x="6799479" y="6761230"/>
                  <a:pt x="6812376" y="6761230"/>
                </a:cubicBezTo>
                <a:cubicBezTo>
                  <a:pt x="6812376" y="6741887"/>
                  <a:pt x="6805928" y="6735439"/>
                  <a:pt x="6793031" y="6735439"/>
                </a:cubicBezTo>
                <a:close/>
                <a:moveTo>
                  <a:pt x="8137805" y="6735125"/>
                </a:moveTo>
                <a:cubicBezTo>
                  <a:pt x="8151127" y="6735125"/>
                  <a:pt x="8162400" y="6735125"/>
                  <a:pt x="8174697" y="6735125"/>
                </a:cubicBezTo>
                <a:cubicBezTo>
                  <a:pt x="8174697" y="6753740"/>
                  <a:pt x="8174697" y="6772354"/>
                  <a:pt x="8174697" y="6790969"/>
                </a:cubicBezTo>
                <a:cubicBezTo>
                  <a:pt x="8162400" y="6790969"/>
                  <a:pt x="8151127" y="6790969"/>
                  <a:pt x="8137805" y="6790969"/>
                </a:cubicBezTo>
                <a:cubicBezTo>
                  <a:pt x="8137805" y="6772354"/>
                  <a:pt x="8137805" y="6753740"/>
                  <a:pt x="8137805" y="6735125"/>
                </a:cubicBezTo>
                <a:close/>
                <a:moveTo>
                  <a:pt x="7184054" y="6703356"/>
                </a:moveTo>
                <a:cubicBezTo>
                  <a:pt x="7184054" y="6734099"/>
                  <a:pt x="7164788" y="6734099"/>
                  <a:pt x="7151945" y="6734099"/>
                </a:cubicBezTo>
                <a:cubicBezTo>
                  <a:pt x="7151945" y="6697207"/>
                  <a:pt x="7171210" y="6703356"/>
                  <a:pt x="7184054" y="6703356"/>
                </a:cubicBezTo>
                <a:close/>
                <a:moveTo>
                  <a:pt x="6831721" y="6703199"/>
                </a:moveTo>
                <a:cubicBezTo>
                  <a:pt x="6831721" y="6735439"/>
                  <a:pt x="6851066" y="6735439"/>
                  <a:pt x="6870411" y="6735439"/>
                </a:cubicBezTo>
                <a:cubicBezTo>
                  <a:pt x="6870411" y="6696751"/>
                  <a:pt x="6844618" y="6703199"/>
                  <a:pt x="6831721" y="6703199"/>
                </a:cubicBezTo>
                <a:close/>
                <a:moveTo>
                  <a:pt x="6434573" y="6703199"/>
                </a:moveTo>
                <a:cubicBezTo>
                  <a:pt x="6434573" y="6735439"/>
                  <a:pt x="6453917" y="6735439"/>
                  <a:pt x="6473264" y="6735439"/>
                </a:cubicBezTo>
                <a:cubicBezTo>
                  <a:pt x="6473264" y="6696751"/>
                  <a:pt x="6453917" y="6703199"/>
                  <a:pt x="6434573" y="6703199"/>
                </a:cubicBezTo>
                <a:close/>
                <a:moveTo>
                  <a:pt x="8265779" y="6701949"/>
                </a:moveTo>
                <a:cubicBezTo>
                  <a:pt x="8277754" y="6701949"/>
                  <a:pt x="8283741" y="6708370"/>
                  <a:pt x="8283741" y="6734055"/>
                </a:cubicBezTo>
                <a:cubicBezTo>
                  <a:pt x="8271766" y="6734055"/>
                  <a:pt x="8265779" y="6721213"/>
                  <a:pt x="8265779" y="6701949"/>
                </a:cubicBezTo>
                <a:close/>
                <a:moveTo>
                  <a:pt x="7378379" y="6701949"/>
                </a:moveTo>
                <a:cubicBezTo>
                  <a:pt x="7371958" y="6720564"/>
                  <a:pt x="7365536" y="6739178"/>
                  <a:pt x="7359115" y="6757793"/>
                </a:cubicBezTo>
                <a:cubicBezTo>
                  <a:pt x="7352694" y="6745383"/>
                  <a:pt x="7346273" y="6732974"/>
                  <a:pt x="7346273" y="6720564"/>
                </a:cubicBezTo>
                <a:cubicBezTo>
                  <a:pt x="7352694" y="6714359"/>
                  <a:pt x="7365536" y="6708154"/>
                  <a:pt x="7378379" y="6701949"/>
                </a:cubicBezTo>
                <a:close/>
                <a:moveTo>
                  <a:pt x="8227862" y="6673512"/>
                </a:moveTo>
                <a:cubicBezTo>
                  <a:pt x="8233849" y="6673512"/>
                  <a:pt x="8239837" y="6673512"/>
                  <a:pt x="8245824" y="6673512"/>
                </a:cubicBezTo>
                <a:cubicBezTo>
                  <a:pt x="8245824" y="6693093"/>
                  <a:pt x="8245824" y="6712674"/>
                  <a:pt x="8245824" y="6738782"/>
                </a:cubicBezTo>
                <a:cubicBezTo>
                  <a:pt x="8239837" y="6738782"/>
                  <a:pt x="8233849" y="6738782"/>
                  <a:pt x="8227862" y="6738782"/>
                </a:cubicBezTo>
                <a:cubicBezTo>
                  <a:pt x="8227862" y="6712674"/>
                  <a:pt x="8227862" y="6693093"/>
                  <a:pt x="8227862" y="6673512"/>
                </a:cubicBezTo>
                <a:close/>
                <a:moveTo>
                  <a:pt x="7417366" y="6673512"/>
                </a:moveTo>
                <a:cubicBezTo>
                  <a:pt x="7429341" y="6673512"/>
                  <a:pt x="7435328" y="6679933"/>
                  <a:pt x="7435328" y="6705618"/>
                </a:cubicBezTo>
                <a:cubicBezTo>
                  <a:pt x="7423353" y="6705618"/>
                  <a:pt x="7417366" y="6692776"/>
                  <a:pt x="7417366" y="6673512"/>
                </a:cubicBezTo>
                <a:close/>
                <a:moveTo>
                  <a:pt x="6901578" y="6670960"/>
                </a:moveTo>
                <a:cubicBezTo>
                  <a:pt x="6901578" y="6690303"/>
                  <a:pt x="6908026" y="6703199"/>
                  <a:pt x="6920924" y="6703199"/>
                </a:cubicBezTo>
                <a:cubicBezTo>
                  <a:pt x="6920924" y="6677408"/>
                  <a:pt x="6914475" y="6670960"/>
                  <a:pt x="6901578" y="6670960"/>
                </a:cubicBezTo>
                <a:close/>
                <a:moveTo>
                  <a:pt x="6530226" y="6670960"/>
                </a:moveTo>
                <a:cubicBezTo>
                  <a:pt x="6530226" y="6703199"/>
                  <a:pt x="6549574" y="6703199"/>
                  <a:pt x="6562471" y="6703199"/>
                </a:cubicBezTo>
                <a:cubicBezTo>
                  <a:pt x="6562471" y="6664512"/>
                  <a:pt x="6543126" y="6670960"/>
                  <a:pt x="6530226" y="6670960"/>
                </a:cubicBezTo>
                <a:close/>
                <a:moveTo>
                  <a:pt x="7473745" y="6664909"/>
                </a:moveTo>
                <a:cubicBezTo>
                  <a:pt x="7476739" y="6665712"/>
                  <a:pt x="7479733" y="6668923"/>
                  <a:pt x="7482726" y="6672134"/>
                </a:cubicBezTo>
                <a:cubicBezTo>
                  <a:pt x="7482726" y="6672134"/>
                  <a:pt x="7476739" y="6678555"/>
                  <a:pt x="7476739" y="6691399"/>
                </a:cubicBezTo>
                <a:cubicBezTo>
                  <a:pt x="7470751" y="6684977"/>
                  <a:pt x="7470751" y="6678555"/>
                  <a:pt x="7464764" y="6672134"/>
                </a:cubicBezTo>
                <a:cubicBezTo>
                  <a:pt x="7467758" y="6665712"/>
                  <a:pt x="7470752" y="6664106"/>
                  <a:pt x="7473745" y="6664909"/>
                </a:cubicBezTo>
                <a:close/>
                <a:moveTo>
                  <a:pt x="7492690" y="6650186"/>
                </a:moveTo>
                <a:cubicBezTo>
                  <a:pt x="7498839" y="6649495"/>
                  <a:pt x="7504988" y="6651153"/>
                  <a:pt x="7511136" y="6657236"/>
                </a:cubicBezTo>
                <a:cubicBezTo>
                  <a:pt x="7498839" y="6657236"/>
                  <a:pt x="7480393" y="6677141"/>
                  <a:pt x="7474244" y="6657236"/>
                </a:cubicBezTo>
                <a:cubicBezTo>
                  <a:pt x="7480393" y="6653918"/>
                  <a:pt x="7486542" y="6650877"/>
                  <a:pt x="7492690" y="6650186"/>
                </a:cubicBezTo>
                <a:close/>
                <a:moveTo>
                  <a:pt x="6959614" y="6638720"/>
                </a:moveTo>
                <a:cubicBezTo>
                  <a:pt x="6959614" y="6677408"/>
                  <a:pt x="6985407" y="6670960"/>
                  <a:pt x="6998304" y="6670960"/>
                </a:cubicBezTo>
                <a:cubicBezTo>
                  <a:pt x="6998304" y="6632272"/>
                  <a:pt x="6972510" y="6638720"/>
                  <a:pt x="6959614" y="6638720"/>
                </a:cubicBezTo>
                <a:close/>
                <a:moveTo>
                  <a:pt x="7507300" y="6626078"/>
                </a:moveTo>
                <a:lnTo>
                  <a:pt x="7504216" y="6634870"/>
                </a:lnTo>
                <a:cubicBezTo>
                  <a:pt x="7503311" y="6637449"/>
                  <a:pt x="7502681" y="6639244"/>
                  <a:pt x="7502681" y="6639244"/>
                </a:cubicBezTo>
                <a:close/>
                <a:moveTo>
                  <a:pt x="7507470" y="6625594"/>
                </a:moveTo>
                <a:lnTo>
                  <a:pt x="7507300" y="6626078"/>
                </a:lnTo>
                <a:lnTo>
                  <a:pt x="7507403" y="6625784"/>
                </a:lnTo>
                <a:close/>
                <a:moveTo>
                  <a:pt x="7509878" y="6618728"/>
                </a:moveTo>
                <a:lnTo>
                  <a:pt x="7507470" y="6625594"/>
                </a:lnTo>
                <a:lnTo>
                  <a:pt x="7507823" y="6624587"/>
                </a:lnTo>
                <a:close/>
                <a:moveTo>
                  <a:pt x="7510236" y="6617708"/>
                </a:moveTo>
                <a:lnTo>
                  <a:pt x="7509878" y="6618728"/>
                </a:lnTo>
                <a:lnTo>
                  <a:pt x="7510118" y="6618044"/>
                </a:lnTo>
                <a:cubicBezTo>
                  <a:pt x="7510708" y="6616362"/>
                  <a:pt x="7510866" y="6615913"/>
                  <a:pt x="7510236" y="6617708"/>
                </a:cubicBezTo>
                <a:close/>
                <a:moveTo>
                  <a:pt x="7601148" y="6592935"/>
                </a:moveTo>
                <a:cubicBezTo>
                  <a:pt x="7581850" y="6626790"/>
                  <a:pt x="7549687" y="6632433"/>
                  <a:pt x="7517524" y="6639204"/>
                </a:cubicBezTo>
                <a:cubicBezTo>
                  <a:pt x="7517524" y="6632433"/>
                  <a:pt x="7512164" y="6626790"/>
                  <a:pt x="7512164" y="6626790"/>
                </a:cubicBezTo>
                <a:cubicBezTo>
                  <a:pt x="7543255" y="6613248"/>
                  <a:pt x="7568985" y="6599706"/>
                  <a:pt x="7601148" y="6592935"/>
                </a:cubicBezTo>
                <a:close/>
                <a:moveTo>
                  <a:pt x="6171250" y="6517284"/>
                </a:moveTo>
                <a:cubicBezTo>
                  <a:pt x="6171250" y="6555972"/>
                  <a:pt x="6190596" y="6549524"/>
                  <a:pt x="6209943" y="6549524"/>
                </a:cubicBezTo>
                <a:cubicBezTo>
                  <a:pt x="6209943" y="6510836"/>
                  <a:pt x="6184149" y="6517284"/>
                  <a:pt x="6171250" y="6517284"/>
                </a:cubicBezTo>
                <a:close/>
                <a:moveTo>
                  <a:pt x="7718890" y="6517098"/>
                </a:moveTo>
                <a:cubicBezTo>
                  <a:pt x="7718890" y="6548851"/>
                  <a:pt x="7738578" y="6612356"/>
                  <a:pt x="7705765" y="6618706"/>
                </a:cubicBezTo>
                <a:cubicBezTo>
                  <a:pt x="7679514" y="6625057"/>
                  <a:pt x="7659826" y="6606005"/>
                  <a:pt x="7640138" y="6606005"/>
                </a:cubicBezTo>
                <a:cubicBezTo>
                  <a:pt x="7659826" y="6567902"/>
                  <a:pt x="7686077" y="6536150"/>
                  <a:pt x="7718890" y="6517098"/>
                </a:cubicBezTo>
                <a:close/>
                <a:moveTo>
                  <a:pt x="7804924" y="6512359"/>
                </a:moveTo>
                <a:cubicBezTo>
                  <a:pt x="7791697" y="6524657"/>
                  <a:pt x="7771856" y="6536954"/>
                  <a:pt x="7758629" y="6549251"/>
                </a:cubicBezTo>
                <a:cubicBezTo>
                  <a:pt x="7771856" y="6512359"/>
                  <a:pt x="7771856" y="6512359"/>
                  <a:pt x="7804924" y="6512359"/>
                </a:cubicBezTo>
                <a:close/>
                <a:moveTo>
                  <a:pt x="8643876" y="6498140"/>
                </a:moveTo>
                <a:cubicBezTo>
                  <a:pt x="8624375" y="6530457"/>
                  <a:pt x="8624375" y="6530457"/>
                  <a:pt x="8417452" y="6639255"/>
                </a:cubicBezTo>
                <a:cubicBezTo>
                  <a:pt x="8449953" y="6530457"/>
                  <a:pt x="8578874" y="6523993"/>
                  <a:pt x="8643876" y="6498140"/>
                </a:cubicBezTo>
                <a:close/>
                <a:moveTo>
                  <a:pt x="6998304" y="6497941"/>
                </a:moveTo>
                <a:cubicBezTo>
                  <a:pt x="6857514" y="6497941"/>
                  <a:pt x="6799479" y="6523732"/>
                  <a:pt x="6678035" y="6638720"/>
                </a:cubicBezTo>
                <a:cubicBezTo>
                  <a:pt x="6786582" y="6594659"/>
                  <a:pt x="6896204" y="6543076"/>
                  <a:pt x="6998304" y="6497941"/>
                </a:cubicBezTo>
                <a:close/>
                <a:moveTo>
                  <a:pt x="6434573" y="6485045"/>
                </a:moveTo>
                <a:cubicBezTo>
                  <a:pt x="6434573" y="6523732"/>
                  <a:pt x="6453917" y="6517284"/>
                  <a:pt x="6473264" y="6517284"/>
                </a:cubicBezTo>
                <a:cubicBezTo>
                  <a:pt x="6473264" y="6485045"/>
                  <a:pt x="6453917" y="6485045"/>
                  <a:pt x="6434573" y="6485045"/>
                </a:cubicBezTo>
                <a:close/>
                <a:moveTo>
                  <a:pt x="7834466" y="6461630"/>
                </a:moveTo>
                <a:cubicBezTo>
                  <a:pt x="7847309" y="6461630"/>
                  <a:pt x="7866575" y="6455481"/>
                  <a:pt x="7866575" y="6486225"/>
                </a:cubicBezTo>
                <a:cubicBezTo>
                  <a:pt x="7853731" y="6486225"/>
                  <a:pt x="7834466" y="6492373"/>
                  <a:pt x="7834466" y="6461630"/>
                </a:cubicBezTo>
                <a:close/>
                <a:moveTo>
                  <a:pt x="6527810" y="6455626"/>
                </a:moveTo>
                <a:cubicBezTo>
                  <a:pt x="6515719" y="6454686"/>
                  <a:pt x="6501208" y="6459253"/>
                  <a:pt x="6491536" y="6459253"/>
                </a:cubicBezTo>
                <a:cubicBezTo>
                  <a:pt x="6491536" y="6504388"/>
                  <a:pt x="6530226" y="6485045"/>
                  <a:pt x="6549574" y="6485045"/>
                </a:cubicBezTo>
                <a:cubicBezTo>
                  <a:pt x="6549574" y="6463014"/>
                  <a:pt x="6539900" y="6456566"/>
                  <a:pt x="6527810" y="6455626"/>
                </a:cubicBezTo>
                <a:close/>
                <a:moveTo>
                  <a:pt x="8689650" y="6452844"/>
                </a:moveTo>
                <a:lnTo>
                  <a:pt x="8689155" y="6454383"/>
                </a:lnTo>
                <a:cubicBezTo>
                  <a:pt x="8688247" y="6457204"/>
                  <a:pt x="8687615" y="6459167"/>
                  <a:pt x="8687615" y="6459167"/>
                </a:cubicBezTo>
                <a:close/>
                <a:moveTo>
                  <a:pt x="8694544" y="6437633"/>
                </a:moveTo>
                <a:lnTo>
                  <a:pt x="8692773" y="6443139"/>
                </a:lnTo>
                <a:lnTo>
                  <a:pt x="8689650" y="6452844"/>
                </a:lnTo>
                <a:lnTo>
                  <a:pt x="8692351" y="6444447"/>
                </a:lnTo>
                <a:close/>
                <a:moveTo>
                  <a:pt x="8695193" y="6435616"/>
                </a:moveTo>
                <a:cubicBezTo>
                  <a:pt x="8695825" y="6433653"/>
                  <a:pt x="8695667" y="6434144"/>
                  <a:pt x="8695075" y="6435984"/>
                </a:cubicBezTo>
                <a:lnTo>
                  <a:pt x="8694544" y="6437633"/>
                </a:lnTo>
                <a:close/>
                <a:moveTo>
                  <a:pt x="8738701" y="6427044"/>
                </a:moveTo>
                <a:cubicBezTo>
                  <a:pt x="8738701" y="6452729"/>
                  <a:pt x="8720796" y="6459150"/>
                  <a:pt x="8708156" y="6459150"/>
                </a:cubicBezTo>
                <a:cubicBezTo>
                  <a:pt x="8708156" y="6452729"/>
                  <a:pt x="8708156" y="6446308"/>
                  <a:pt x="8701837" y="6440957"/>
                </a:cubicBezTo>
                <a:cubicBezTo>
                  <a:pt x="8714476" y="6433465"/>
                  <a:pt x="8727115" y="6427044"/>
                  <a:pt x="8738701" y="6427044"/>
                </a:cubicBezTo>
                <a:close/>
                <a:moveTo>
                  <a:pt x="6562471" y="6427013"/>
                </a:moveTo>
                <a:cubicBezTo>
                  <a:pt x="6562471" y="6446357"/>
                  <a:pt x="6568921" y="6459253"/>
                  <a:pt x="6581817" y="6459253"/>
                </a:cubicBezTo>
                <a:cubicBezTo>
                  <a:pt x="6581817" y="6433461"/>
                  <a:pt x="6575367" y="6427013"/>
                  <a:pt x="6562471" y="6427013"/>
                </a:cubicBezTo>
                <a:close/>
                <a:moveTo>
                  <a:pt x="8829238" y="6396940"/>
                </a:moveTo>
                <a:cubicBezTo>
                  <a:pt x="8836461" y="6394542"/>
                  <a:pt x="8844488" y="6401313"/>
                  <a:pt x="8847698" y="6418240"/>
                </a:cubicBezTo>
                <a:cubicBezTo>
                  <a:pt x="8834855" y="6418240"/>
                  <a:pt x="8828434" y="6425011"/>
                  <a:pt x="8815592" y="6430654"/>
                </a:cubicBezTo>
                <a:cubicBezTo>
                  <a:pt x="8815592" y="6410905"/>
                  <a:pt x="8822014" y="6399338"/>
                  <a:pt x="8829238" y="6396940"/>
                </a:cubicBezTo>
                <a:close/>
                <a:moveTo>
                  <a:pt x="6620000" y="6395849"/>
                </a:moveTo>
                <a:cubicBezTo>
                  <a:pt x="6620000" y="6415192"/>
                  <a:pt x="6626448" y="6427013"/>
                  <a:pt x="6639344" y="6427013"/>
                </a:cubicBezTo>
                <a:cubicBezTo>
                  <a:pt x="6639344" y="6402296"/>
                  <a:pt x="6632896" y="6395849"/>
                  <a:pt x="6620000" y="6395849"/>
                </a:cubicBezTo>
                <a:close/>
                <a:moveTo>
                  <a:pt x="7943480" y="6393865"/>
                </a:moveTo>
                <a:cubicBezTo>
                  <a:pt x="7955645" y="6400501"/>
                  <a:pt x="7962280" y="6413773"/>
                  <a:pt x="7975550" y="6420408"/>
                </a:cubicBezTo>
                <a:cubicBezTo>
                  <a:pt x="7962280" y="6425938"/>
                  <a:pt x="7955645" y="6445846"/>
                  <a:pt x="7943480" y="6459117"/>
                </a:cubicBezTo>
                <a:cubicBezTo>
                  <a:pt x="7943480" y="6432574"/>
                  <a:pt x="7943480" y="6413773"/>
                  <a:pt x="7943480" y="6393865"/>
                </a:cubicBezTo>
                <a:close/>
                <a:moveTo>
                  <a:pt x="8879017" y="6369515"/>
                </a:moveTo>
                <a:cubicBezTo>
                  <a:pt x="8889100" y="6367121"/>
                  <a:pt x="8898407" y="6368717"/>
                  <a:pt x="8904612" y="6381486"/>
                </a:cubicBezTo>
                <a:cubicBezTo>
                  <a:pt x="8890651" y="6381486"/>
                  <a:pt x="8876690" y="6395851"/>
                  <a:pt x="8862729" y="6392259"/>
                </a:cubicBezTo>
                <a:lnTo>
                  <a:pt x="8853277" y="6384965"/>
                </a:lnTo>
                <a:lnTo>
                  <a:pt x="8853053" y="6391814"/>
                </a:lnTo>
                <a:cubicBezTo>
                  <a:pt x="8852233" y="6399500"/>
                  <a:pt x="8850592" y="6408723"/>
                  <a:pt x="8850592" y="6411797"/>
                </a:cubicBezTo>
                <a:cubicBezTo>
                  <a:pt x="8850592" y="6399500"/>
                  <a:pt x="8850592" y="6399500"/>
                  <a:pt x="8844029" y="6393351"/>
                </a:cubicBezTo>
                <a:cubicBezTo>
                  <a:pt x="8844029" y="6390277"/>
                  <a:pt x="8845670" y="6387203"/>
                  <a:pt x="8847311" y="6384897"/>
                </a:cubicBezTo>
                <a:lnTo>
                  <a:pt x="8849645" y="6382163"/>
                </a:lnTo>
                <a:lnTo>
                  <a:pt x="8848768" y="6381486"/>
                </a:lnTo>
                <a:cubicBezTo>
                  <a:pt x="8858076" y="6378293"/>
                  <a:pt x="8868934" y="6371909"/>
                  <a:pt x="8879017" y="6369515"/>
                </a:cubicBezTo>
                <a:close/>
                <a:moveTo>
                  <a:pt x="8056234" y="6365428"/>
                </a:moveTo>
                <a:cubicBezTo>
                  <a:pt x="8056234" y="6391115"/>
                  <a:pt x="8050247" y="6397537"/>
                  <a:pt x="8038272" y="6397537"/>
                </a:cubicBezTo>
                <a:cubicBezTo>
                  <a:pt x="8038272" y="6371850"/>
                  <a:pt x="8044259" y="6365428"/>
                  <a:pt x="8056234" y="6365428"/>
                </a:cubicBezTo>
                <a:close/>
                <a:moveTo>
                  <a:pt x="622265" y="6344265"/>
                </a:moveTo>
                <a:cubicBezTo>
                  <a:pt x="596471" y="6389401"/>
                  <a:pt x="673850" y="6452805"/>
                  <a:pt x="686749" y="6472149"/>
                </a:cubicBezTo>
                <a:cubicBezTo>
                  <a:pt x="699644" y="6459253"/>
                  <a:pt x="718991" y="6446357"/>
                  <a:pt x="737259" y="6440984"/>
                </a:cubicBezTo>
                <a:cubicBezTo>
                  <a:pt x="699644" y="6408744"/>
                  <a:pt x="654505" y="6395849"/>
                  <a:pt x="622265" y="6344265"/>
                </a:cubicBezTo>
                <a:close/>
                <a:moveTo>
                  <a:pt x="8999387" y="6313289"/>
                </a:moveTo>
                <a:cubicBezTo>
                  <a:pt x="8968842" y="6332441"/>
                  <a:pt x="8942510" y="6351593"/>
                  <a:pt x="8918284" y="6364361"/>
                </a:cubicBezTo>
                <a:lnTo>
                  <a:pt x="8907470" y="6347975"/>
                </a:lnTo>
                <a:lnTo>
                  <a:pt x="8907470" y="6383360"/>
                </a:lnTo>
                <a:cubicBezTo>
                  <a:pt x="8907470" y="6377212"/>
                  <a:pt x="8900907" y="6371063"/>
                  <a:pt x="8900907" y="6364914"/>
                </a:cubicBezTo>
                <a:lnTo>
                  <a:pt x="8907122" y="6347447"/>
                </a:lnTo>
                <a:lnTo>
                  <a:pt x="8905645" y="6345209"/>
                </a:lnTo>
                <a:cubicBezTo>
                  <a:pt x="8937243" y="6326057"/>
                  <a:pt x="8968842" y="6313289"/>
                  <a:pt x="8999387" y="6313289"/>
                </a:cubicBezTo>
                <a:close/>
                <a:moveTo>
                  <a:pt x="7415298" y="6299130"/>
                </a:moveTo>
                <a:cubicBezTo>
                  <a:pt x="7395953" y="6312026"/>
                  <a:pt x="7376608" y="6331369"/>
                  <a:pt x="7357262" y="6344265"/>
                </a:cubicBezTo>
                <a:cubicBezTo>
                  <a:pt x="7376608" y="6344265"/>
                  <a:pt x="7395953" y="6337817"/>
                  <a:pt x="7415298" y="6331369"/>
                </a:cubicBezTo>
                <a:cubicBezTo>
                  <a:pt x="7415298" y="6324921"/>
                  <a:pt x="7415298" y="6312026"/>
                  <a:pt x="7415298" y="6299130"/>
                </a:cubicBezTo>
                <a:close/>
                <a:moveTo>
                  <a:pt x="564229" y="6299130"/>
                </a:moveTo>
                <a:cubicBezTo>
                  <a:pt x="564229" y="6324921"/>
                  <a:pt x="570677" y="6331369"/>
                  <a:pt x="583570" y="6331369"/>
                </a:cubicBezTo>
                <a:cubicBezTo>
                  <a:pt x="583570" y="6312026"/>
                  <a:pt x="577123" y="6299130"/>
                  <a:pt x="564229" y="6299130"/>
                </a:cubicBezTo>
                <a:close/>
                <a:moveTo>
                  <a:pt x="6879379" y="6282003"/>
                </a:moveTo>
                <a:cubicBezTo>
                  <a:pt x="6839177" y="6283816"/>
                  <a:pt x="6757565" y="6334593"/>
                  <a:pt x="6747892" y="6363609"/>
                </a:cubicBezTo>
                <a:cubicBezTo>
                  <a:pt x="6728547" y="6363609"/>
                  <a:pt x="6715650" y="6363609"/>
                  <a:pt x="6696306" y="6363609"/>
                </a:cubicBezTo>
                <a:cubicBezTo>
                  <a:pt x="6696306" y="6421640"/>
                  <a:pt x="6754340" y="6376505"/>
                  <a:pt x="6767238" y="6363609"/>
                </a:cubicBezTo>
                <a:cubicBezTo>
                  <a:pt x="6805928" y="6331369"/>
                  <a:pt x="6857514" y="6299130"/>
                  <a:pt x="6901578" y="6299130"/>
                </a:cubicBezTo>
                <a:cubicBezTo>
                  <a:pt x="6901578" y="6286234"/>
                  <a:pt x="6892779" y="6281398"/>
                  <a:pt x="6879379" y="6282003"/>
                </a:cubicBezTo>
                <a:close/>
                <a:moveTo>
                  <a:pt x="8154840" y="6281133"/>
                </a:moveTo>
                <a:cubicBezTo>
                  <a:pt x="8159333" y="6280140"/>
                  <a:pt x="8163875" y="6280140"/>
                  <a:pt x="8168351" y="6281729"/>
                </a:cubicBezTo>
                <a:cubicBezTo>
                  <a:pt x="8187310" y="6288086"/>
                  <a:pt x="8187310" y="6319869"/>
                  <a:pt x="8193630" y="6332582"/>
                </a:cubicBezTo>
                <a:cubicBezTo>
                  <a:pt x="8168351" y="6332582"/>
                  <a:pt x="8150446" y="6338939"/>
                  <a:pt x="8136753" y="6364366"/>
                </a:cubicBezTo>
                <a:cubicBezTo>
                  <a:pt x="8131487" y="6345296"/>
                  <a:pt x="8125168" y="6326226"/>
                  <a:pt x="8118848" y="6300799"/>
                </a:cubicBezTo>
                <a:cubicBezTo>
                  <a:pt x="8128328" y="6296031"/>
                  <a:pt x="8141362" y="6284113"/>
                  <a:pt x="8154840" y="6281133"/>
                </a:cubicBezTo>
                <a:close/>
                <a:moveTo>
                  <a:pt x="7504366" y="6265278"/>
                </a:moveTo>
                <a:cubicBezTo>
                  <a:pt x="7492410" y="6266890"/>
                  <a:pt x="7476558" y="6273338"/>
                  <a:pt x="7473333" y="6273338"/>
                </a:cubicBezTo>
                <a:cubicBezTo>
                  <a:pt x="7473333" y="6312026"/>
                  <a:pt x="7499126" y="6292682"/>
                  <a:pt x="7512024" y="6286234"/>
                </a:cubicBezTo>
                <a:cubicBezTo>
                  <a:pt x="7524383" y="6266890"/>
                  <a:pt x="7516323" y="6263666"/>
                  <a:pt x="7504366" y="6265278"/>
                </a:cubicBezTo>
                <a:close/>
                <a:moveTo>
                  <a:pt x="9126779" y="6248991"/>
                </a:moveTo>
                <a:cubicBezTo>
                  <a:pt x="9130334" y="6249040"/>
                  <a:pt x="9133792" y="6250883"/>
                  <a:pt x="9136866" y="6255359"/>
                </a:cubicBezTo>
                <a:cubicBezTo>
                  <a:pt x="9124569" y="6261679"/>
                  <a:pt x="9112271" y="6267998"/>
                  <a:pt x="9099974" y="6274318"/>
                </a:cubicBezTo>
                <a:cubicBezTo>
                  <a:pt x="9104586" y="6264839"/>
                  <a:pt x="9116115" y="6248843"/>
                  <a:pt x="9126779" y="6248991"/>
                </a:cubicBezTo>
                <a:close/>
                <a:moveTo>
                  <a:pt x="6715650" y="6241099"/>
                </a:moveTo>
                <a:cubicBezTo>
                  <a:pt x="6715650" y="6260442"/>
                  <a:pt x="6722098" y="6273338"/>
                  <a:pt x="6734996" y="6273338"/>
                </a:cubicBezTo>
                <a:cubicBezTo>
                  <a:pt x="6734996" y="6253994"/>
                  <a:pt x="6728547" y="6241099"/>
                  <a:pt x="6715650" y="6241099"/>
                </a:cubicBezTo>
                <a:close/>
                <a:moveTo>
                  <a:pt x="9126317" y="6233591"/>
                </a:moveTo>
                <a:lnTo>
                  <a:pt x="9125212" y="6236733"/>
                </a:lnTo>
                <a:cubicBezTo>
                  <a:pt x="9124304" y="6239313"/>
                  <a:pt x="9123672" y="6241107"/>
                  <a:pt x="9123672" y="6241107"/>
                </a:cubicBezTo>
                <a:close/>
                <a:moveTo>
                  <a:pt x="9130440" y="6221873"/>
                </a:moveTo>
                <a:lnTo>
                  <a:pt x="9128830" y="6226450"/>
                </a:lnTo>
                <a:lnTo>
                  <a:pt x="9126317" y="6233591"/>
                </a:lnTo>
                <a:lnTo>
                  <a:pt x="9128408" y="6227647"/>
                </a:lnTo>
                <a:close/>
                <a:moveTo>
                  <a:pt x="9131250" y="6219571"/>
                </a:moveTo>
                <a:cubicBezTo>
                  <a:pt x="9131882" y="6217776"/>
                  <a:pt x="9131724" y="6218225"/>
                  <a:pt x="9131132" y="6219907"/>
                </a:cubicBezTo>
                <a:lnTo>
                  <a:pt x="9130440" y="6221873"/>
                </a:lnTo>
                <a:close/>
                <a:moveTo>
                  <a:pt x="7581880" y="6209934"/>
                </a:moveTo>
                <a:cubicBezTo>
                  <a:pt x="7581880" y="6229277"/>
                  <a:pt x="7588329" y="6241099"/>
                  <a:pt x="7601226" y="6241099"/>
                </a:cubicBezTo>
                <a:cubicBezTo>
                  <a:pt x="7601226" y="6221755"/>
                  <a:pt x="7594778" y="6209934"/>
                  <a:pt x="7581880" y="6209934"/>
                </a:cubicBezTo>
                <a:close/>
                <a:moveTo>
                  <a:pt x="9226875" y="6209017"/>
                </a:moveTo>
                <a:cubicBezTo>
                  <a:pt x="9226875" y="6228925"/>
                  <a:pt x="9226875" y="6254362"/>
                  <a:pt x="9226875" y="6274269"/>
                </a:cubicBezTo>
                <a:cubicBezTo>
                  <a:pt x="9201146" y="6260998"/>
                  <a:pt x="9168984" y="6247726"/>
                  <a:pt x="9144326" y="6241090"/>
                </a:cubicBezTo>
                <a:cubicBezTo>
                  <a:pt x="9137894" y="6235560"/>
                  <a:pt x="9137894" y="6235560"/>
                  <a:pt x="9137894" y="6228925"/>
                </a:cubicBezTo>
                <a:cubicBezTo>
                  <a:pt x="9162551" y="6215653"/>
                  <a:pt x="9194713" y="6215653"/>
                  <a:pt x="9226875" y="6209017"/>
                </a:cubicBezTo>
                <a:close/>
                <a:moveTo>
                  <a:pt x="8340564" y="6209017"/>
                </a:moveTo>
                <a:cubicBezTo>
                  <a:pt x="8340564" y="6228923"/>
                  <a:pt x="8335297" y="6241087"/>
                  <a:pt x="8322657" y="6241087"/>
                </a:cubicBezTo>
                <a:cubicBezTo>
                  <a:pt x="8322657" y="6221182"/>
                  <a:pt x="8327924" y="6209017"/>
                  <a:pt x="8340564" y="6209017"/>
                </a:cubicBezTo>
                <a:close/>
                <a:moveTo>
                  <a:pt x="6920924" y="6164798"/>
                </a:moveTo>
                <a:cubicBezTo>
                  <a:pt x="6831721" y="6197038"/>
                  <a:pt x="6831721" y="6197038"/>
                  <a:pt x="6793031" y="6241099"/>
                </a:cubicBezTo>
                <a:cubicBezTo>
                  <a:pt x="6831721" y="6216382"/>
                  <a:pt x="6876860" y="6184142"/>
                  <a:pt x="6920924" y="6164798"/>
                </a:cubicBezTo>
                <a:close/>
                <a:moveTo>
                  <a:pt x="7774257" y="6119663"/>
                </a:moveTo>
                <a:cubicBezTo>
                  <a:pt x="7748464" y="6119663"/>
                  <a:pt x="7678606" y="6119663"/>
                  <a:pt x="7678606" y="6184142"/>
                </a:cubicBezTo>
                <a:cubicBezTo>
                  <a:pt x="7710848" y="6158350"/>
                  <a:pt x="7742015" y="6151902"/>
                  <a:pt x="7774257" y="6151902"/>
                </a:cubicBezTo>
                <a:cubicBezTo>
                  <a:pt x="7774257" y="6139007"/>
                  <a:pt x="7774257" y="6126111"/>
                  <a:pt x="7774257" y="6119663"/>
                </a:cubicBezTo>
                <a:close/>
                <a:moveTo>
                  <a:pt x="8455372" y="6118961"/>
                </a:moveTo>
                <a:cubicBezTo>
                  <a:pt x="8462197" y="6125488"/>
                  <a:pt x="8475847" y="6138542"/>
                  <a:pt x="8482672" y="6145069"/>
                </a:cubicBezTo>
                <a:cubicBezTo>
                  <a:pt x="8469022" y="6151596"/>
                  <a:pt x="8462197" y="6164650"/>
                  <a:pt x="8455372" y="6184231"/>
                </a:cubicBezTo>
                <a:cubicBezTo>
                  <a:pt x="8455372" y="6158123"/>
                  <a:pt x="8455372" y="6138542"/>
                  <a:pt x="8455372" y="6118961"/>
                </a:cubicBezTo>
                <a:close/>
                <a:moveTo>
                  <a:pt x="8545423" y="6085782"/>
                </a:moveTo>
                <a:cubicBezTo>
                  <a:pt x="8558396" y="6085782"/>
                  <a:pt x="8563385" y="6092203"/>
                  <a:pt x="8563385" y="6117888"/>
                </a:cubicBezTo>
                <a:cubicBezTo>
                  <a:pt x="8551410" y="6117888"/>
                  <a:pt x="8545423" y="6111467"/>
                  <a:pt x="8545423" y="6085782"/>
                </a:cubicBezTo>
                <a:close/>
                <a:moveTo>
                  <a:pt x="7033386" y="6084385"/>
                </a:moveTo>
                <a:cubicBezTo>
                  <a:pt x="7029816" y="6083356"/>
                  <a:pt x="7026416" y="6083545"/>
                  <a:pt x="7023695" y="6085207"/>
                </a:cubicBezTo>
                <a:cubicBezTo>
                  <a:pt x="7020067" y="6087423"/>
                  <a:pt x="7017649" y="6092259"/>
                  <a:pt x="7017649" y="6100319"/>
                </a:cubicBezTo>
                <a:cubicBezTo>
                  <a:pt x="7017649" y="6139007"/>
                  <a:pt x="6978958" y="6119663"/>
                  <a:pt x="6966062" y="6119663"/>
                </a:cubicBezTo>
                <a:cubicBezTo>
                  <a:pt x="6933820" y="6113215"/>
                  <a:pt x="6946717" y="6158350"/>
                  <a:pt x="6972510" y="6151902"/>
                </a:cubicBezTo>
                <a:cubicBezTo>
                  <a:pt x="6985407" y="6145455"/>
                  <a:pt x="6998304" y="6139007"/>
                  <a:pt x="7011200" y="6126111"/>
                </a:cubicBezTo>
                <a:cubicBezTo>
                  <a:pt x="7024097" y="6113215"/>
                  <a:pt x="7043442" y="6119663"/>
                  <a:pt x="7056339" y="6119663"/>
                </a:cubicBezTo>
                <a:cubicBezTo>
                  <a:pt x="7056339" y="6101528"/>
                  <a:pt x="7044098" y="6087474"/>
                  <a:pt x="7033386" y="6084385"/>
                </a:cubicBezTo>
                <a:close/>
                <a:moveTo>
                  <a:pt x="9496976" y="6057344"/>
                </a:moveTo>
                <a:cubicBezTo>
                  <a:pt x="9496976" y="6083029"/>
                  <a:pt x="9490151" y="6089450"/>
                  <a:pt x="9469676" y="6089450"/>
                </a:cubicBezTo>
                <a:cubicBezTo>
                  <a:pt x="9469676" y="6070187"/>
                  <a:pt x="9476501" y="6057344"/>
                  <a:pt x="9496976" y="6057344"/>
                </a:cubicBezTo>
                <a:close/>
                <a:moveTo>
                  <a:pt x="8602300" y="6057344"/>
                </a:moveTo>
                <a:cubicBezTo>
                  <a:pt x="8614275" y="6057344"/>
                  <a:pt x="8620262" y="6070187"/>
                  <a:pt x="8620262" y="6089450"/>
                </a:cubicBezTo>
                <a:cubicBezTo>
                  <a:pt x="8608287" y="6089450"/>
                  <a:pt x="8602300" y="6083029"/>
                  <a:pt x="8602300" y="6057344"/>
                </a:cubicBezTo>
                <a:close/>
                <a:moveTo>
                  <a:pt x="7909672" y="6035840"/>
                </a:moveTo>
                <a:cubicBezTo>
                  <a:pt x="7870982" y="6035840"/>
                  <a:pt x="7832292" y="6055184"/>
                  <a:pt x="7800050" y="6087423"/>
                </a:cubicBezTo>
                <a:cubicBezTo>
                  <a:pt x="7825844" y="6087423"/>
                  <a:pt x="7851637" y="6087423"/>
                  <a:pt x="7870982" y="6087423"/>
                </a:cubicBezTo>
                <a:cubicBezTo>
                  <a:pt x="7883879" y="6087423"/>
                  <a:pt x="7896776" y="6068080"/>
                  <a:pt x="7909672" y="6055184"/>
                </a:cubicBezTo>
                <a:cubicBezTo>
                  <a:pt x="7909672" y="6048736"/>
                  <a:pt x="7909672" y="6042288"/>
                  <a:pt x="7909672" y="6035840"/>
                </a:cubicBezTo>
                <a:close/>
                <a:moveTo>
                  <a:pt x="564229" y="6024019"/>
                </a:moveTo>
                <a:cubicBezTo>
                  <a:pt x="544887" y="6024019"/>
                  <a:pt x="551335" y="6068080"/>
                  <a:pt x="557782" y="6087423"/>
                </a:cubicBezTo>
                <a:cubicBezTo>
                  <a:pt x="570677" y="6113215"/>
                  <a:pt x="551335" y="6151902"/>
                  <a:pt x="544887" y="6184142"/>
                </a:cubicBezTo>
                <a:cubicBezTo>
                  <a:pt x="628715" y="6229277"/>
                  <a:pt x="699644" y="6318474"/>
                  <a:pt x="775945" y="6382953"/>
                </a:cubicBezTo>
                <a:cubicBezTo>
                  <a:pt x="795292" y="6350713"/>
                  <a:pt x="756601" y="6337817"/>
                  <a:pt x="743708" y="6331369"/>
                </a:cubicBezTo>
                <a:cubicBezTo>
                  <a:pt x="712540" y="6305578"/>
                  <a:pt x="693198" y="6260442"/>
                  <a:pt x="667405" y="6235725"/>
                </a:cubicBezTo>
                <a:cubicBezTo>
                  <a:pt x="622265" y="6190590"/>
                  <a:pt x="564229" y="6126111"/>
                  <a:pt x="564229" y="6024019"/>
                </a:cubicBezTo>
                <a:close/>
                <a:moveTo>
                  <a:pt x="8696596" y="6013265"/>
                </a:moveTo>
                <a:cubicBezTo>
                  <a:pt x="8699590" y="6013265"/>
                  <a:pt x="8702584" y="6016582"/>
                  <a:pt x="8705577" y="6023218"/>
                </a:cubicBezTo>
                <a:cubicBezTo>
                  <a:pt x="8705577" y="6029853"/>
                  <a:pt x="8699590" y="6035382"/>
                  <a:pt x="8699590" y="6042017"/>
                </a:cubicBezTo>
                <a:cubicBezTo>
                  <a:pt x="8693602" y="6035382"/>
                  <a:pt x="8693602" y="6029853"/>
                  <a:pt x="8687615" y="6023218"/>
                </a:cubicBezTo>
                <a:cubicBezTo>
                  <a:pt x="8690609" y="6016582"/>
                  <a:pt x="8693603" y="6013265"/>
                  <a:pt x="8696596" y="6013265"/>
                </a:cubicBezTo>
                <a:close/>
                <a:moveTo>
                  <a:pt x="7232998" y="6003264"/>
                </a:moveTo>
                <a:cubicBezTo>
                  <a:pt x="7216071" y="5997824"/>
                  <a:pt x="7181008" y="6030467"/>
                  <a:pt x="7171335" y="6030467"/>
                </a:cubicBezTo>
                <a:cubicBezTo>
                  <a:pt x="7145542" y="6035840"/>
                  <a:pt x="7095029" y="6035840"/>
                  <a:pt x="7095029" y="6087423"/>
                </a:cubicBezTo>
                <a:cubicBezTo>
                  <a:pt x="7113300" y="6068080"/>
                  <a:pt x="7139093" y="6055184"/>
                  <a:pt x="7164886" y="6048736"/>
                </a:cubicBezTo>
                <a:cubicBezTo>
                  <a:pt x="7184232" y="6048736"/>
                  <a:pt x="7203576" y="6048736"/>
                  <a:pt x="7216474" y="6024019"/>
                </a:cubicBezTo>
                <a:cubicBezTo>
                  <a:pt x="7222922" y="6024019"/>
                  <a:pt x="7235818" y="6024019"/>
                  <a:pt x="7242267" y="6024019"/>
                </a:cubicBezTo>
                <a:cubicBezTo>
                  <a:pt x="7242267" y="6011123"/>
                  <a:pt x="7238640" y="6005078"/>
                  <a:pt x="7232998" y="6003264"/>
                </a:cubicBezTo>
                <a:close/>
                <a:moveTo>
                  <a:pt x="8725009" y="6001748"/>
                </a:moveTo>
                <a:cubicBezTo>
                  <a:pt x="8732645" y="6001748"/>
                  <a:pt x="8738701" y="6006359"/>
                  <a:pt x="8738701" y="6021731"/>
                </a:cubicBezTo>
                <a:cubicBezTo>
                  <a:pt x="8727115" y="6021731"/>
                  <a:pt x="8714476" y="6027879"/>
                  <a:pt x="8701837" y="6009433"/>
                </a:cubicBezTo>
                <a:cubicBezTo>
                  <a:pt x="8708157" y="6006359"/>
                  <a:pt x="8717373" y="6001748"/>
                  <a:pt x="8725009" y="6001748"/>
                </a:cubicBezTo>
                <a:close/>
                <a:moveTo>
                  <a:pt x="9696114" y="5963957"/>
                </a:moveTo>
                <a:cubicBezTo>
                  <a:pt x="9696114" y="5994700"/>
                  <a:pt x="9676848" y="5994700"/>
                  <a:pt x="9664005" y="5994700"/>
                </a:cubicBezTo>
                <a:cubicBezTo>
                  <a:pt x="9664005" y="5957808"/>
                  <a:pt x="9683270" y="5963957"/>
                  <a:pt x="9696114" y="5963957"/>
                </a:cubicBezTo>
                <a:close/>
                <a:moveTo>
                  <a:pt x="19597496" y="5934112"/>
                </a:moveTo>
                <a:cubicBezTo>
                  <a:pt x="19597496" y="5953376"/>
                  <a:pt x="19591508" y="5966218"/>
                  <a:pt x="19579536" y="5966218"/>
                </a:cubicBezTo>
                <a:cubicBezTo>
                  <a:pt x="19579536" y="5940533"/>
                  <a:pt x="19585524" y="5934112"/>
                  <a:pt x="19597496" y="5934112"/>
                </a:cubicBezTo>
                <a:close/>
                <a:moveTo>
                  <a:pt x="19488484" y="5934112"/>
                </a:moveTo>
                <a:cubicBezTo>
                  <a:pt x="19488484" y="5953376"/>
                  <a:pt x="19482496" y="5966218"/>
                  <a:pt x="19470520" y="5966218"/>
                </a:cubicBezTo>
                <a:cubicBezTo>
                  <a:pt x="19470520" y="5940533"/>
                  <a:pt x="19476508" y="5934112"/>
                  <a:pt x="19488484" y="5934112"/>
                </a:cubicBezTo>
                <a:close/>
                <a:moveTo>
                  <a:pt x="9753060" y="5934112"/>
                </a:moveTo>
                <a:cubicBezTo>
                  <a:pt x="9753060" y="5953376"/>
                  <a:pt x="9747073" y="5966218"/>
                  <a:pt x="9735098" y="5966218"/>
                </a:cubicBezTo>
                <a:cubicBezTo>
                  <a:pt x="9735098" y="5940533"/>
                  <a:pt x="9741085" y="5934112"/>
                  <a:pt x="9753060" y="5934112"/>
                </a:cubicBezTo>
                <a:close/>
                <a:moveTo>
                  <a:pt x="19450568" y="5900933"/>
                </a:moveTo>
                <a:cubicBezTo>
                  <a:pt x="19450568" y="5926620"/>
                  <a:pt x="19444580" y="5933042"/>
                  <a:pt x="19432604" y="5933042"/>
                </a:cubicBezTo>
                <a:cubicBezTo>
                  <a:pt x="19432604" y="5907355"/>
                  <a:pt x="19438592" y="5900933"/>
                  <a:pt x="19450568" y="5900933"/>
                </a:cubicBezTo>
                <a:close/>
                <a:moveTo>
                  <a:pt x="7661679" y="5898284"/>
                </a:moveTo>
                <a:cubicBezTo>
                  <a:pt x="7649589" y="5899896"/>
                  <a:pt x="7639916" y="5907956"/>
                  <a:pt x="7639916" y="5933748"/>
                </a:cubicBezTo>
                <a:cubicBezTo>
                  <a:pt x="7659261" y="5933748"/>
                  <a:pt x="7697951" y="5953092"/>
                  <a:pt x="7697951" y="5901508"/>
                </a:cubicBezTo>
                <a:cubicBezTo>
                  <a:pt x="7688279" y="5901508"/>
                  <a:pt x="7673770" y="5896672"/>
                  <a:pt x="7661679" y="5898284"/>
                </a:cubicBezTo>
                <a:close/>
                <a:moveTo>
                  <a:pt x="7492678" y="5869269"/>
                </a:moveTo>
                <a:cubicBezTo>
                  <a:pt x="7479782" y="5869269"/>
                  <a:pt x="7473333" y="5882165"/>
                  <a:pt x="7473333" y="5901508"/>
                </a:cubicBezTo>
                <a:cubicBezTo>
                  <a:pt x="7486230" y="5901508"/>
                  <a:pt x="7492678" y="5895060"/>
                  <a:pt x="7492678" y="5869269"/>
                </a:cubicBezTo>
                <a:close/>
                <a:moveTo>
                  <a:pt x="7434643" y="5869269"/>
                </a:moveTo>
                <a:cubicBezTo>
                  <a:pt x="7395953" y="5888613"/>
                  <a:pt x="7363711" y="5901508"/>
                  <a:pt x="7331469" y="5927300"/>
                </a:cubicBezTo>
                <a:cubicBezTo>
                  <a:pt x="7312124" y="5946644"/>
                  <a:pt x="7300302" y="5959540"/>
                  <a:pt x="7280957" y="5959540"/>
                </a:cubicBezTo>
                <a:cubicBezTo>
                  <a:pt x="7268060" y="5959540"/>
                  <a:pt x="7255164" y="5972435"/>
                  <a:pt x="7268060" y="5991779"/>
                </a:cubicBezTo>
                <a:cubicBezTo>
                  <a:pt x="7287406" y="6030467"/>
                  <a:pt x="7306750" y="5959540"/>
                  <a:pt x="7325021" y="5959540"/>
                </a:cubicBezTo>
                <a:cubicBezTo>
                  <a:pt x="7357262" y="5953092"/>
                  <a:pt x="7395953" y="5940196"/>
                  <a:pt x="7434643" y="5933748"/>
                </a:cubicBezTo>
                <a:cubicBezTo>
                  <a:pt x="7434643" y="5914404"/>
                  <a:pt x="7434643" y="5895060"/>
                  <a:pt x="7434643" y="5869269"/>
                </a:cubicBezTo>
                <a:close/>
                <a:moveTo>
                  <a:pt x="19526400" y="5867755"/>
                </a:moveTo>
                <a:cubicBezTo>
                  <a:pt x="19526400" y="5887019"/>
                  <a:pt x="19520412" y="5899861"/>
                  <a:pt x="19508440" y="5899861"/>
                </a:cubicBezTo>
                <a:cubicBezTo>
                  <a:pt x="19508440" y="5880598"/>
                  <a:pt x="19514424" y="5867755"/>
                  <a:pt x="19526400" y="5867755"/>
                </a:cubicBezTo>
                <a:close/>
                <a:moveTo>
                  <a:pt x="19412648" y="5867755"/>
                </a:moveTo>
                <a:cubicBezTo>
                  <a:pt x="19412648" y="5887019"/>
                  <a:pt x="19406660" y="5899861"/>
                  <a:pt x="19394688" y="5899861"/>
                </a:cubicBezTo>
                <a:cubicBezTo>
                  <a:pt x="19394688" y="5880598"/>
                  <a:pt x="19400672" y="5867755"/>
                  <a:pt x="19412648" y="5867755"/>
                </a:cubicBezTo>
                <a:close/>
                <a:moveTo>
                  <a:pt x="9847855" y="5867755"/>
                </a:moveTo>
                <a:cubicBezTo>
                  <a:pt x="9847855" y="5887019"/>
                  <a:pt x="9841868" y="5899861"/>
                  <a:pt x="9829893" y="5899861"/>
                </a:cubicBezTo>
                <a:cubicBezTo>
                  <a:pt x="9829893" y="5880598"/>
                  <a:pt x="9835880" y="5867755"/>
                  <a:pt x="9847855" y="5867755"/>
                </a:cubicBezTo>
                <a:close/>
                <a:moveTo>
                  <a:pt x="7753417" y="5863425"/>
                </a:moveTo>
                <a:cubicBezTo>
                  <a:pt x="7739262" y="5861612"/>
                  <a:pt x="7726163" y="5887001"/>
                  <a:pt x="7717296" y="5901508"/>
                </a:cubicBezTo>
                <a:cubicBezTo>
                  <a:pt x="7736642" y="5895060"/>
                  <a:pt x="7748464" y="5888613"/>
                  <a:pt x="7767808" y="5875717"/>
                </a:cubicBezTo>
                <a:cubicBezTo>
                  <a:pt x="7762972" y="5867657"/>
                  <a:pt x="7758136" y="5864030"/>
                  <a:pt x="7753417" y="5863425"/>
                </a:cubicBezTo>
                <a:close/>
                <a:moveTo>
                  <a:pt x="9904733" y="5839317"/>
                </a:moveTo>
                <a:cubicBezTo>
                  <a:pt x="9904733" y="5858581"/>
                  <a:pt x="9898746" y="5871423"/>
                  <a:pt x="9886771" y="5871423"/>
                </a:cubicBezTo>
                <a:cubicBezTo>
                  <a:pt x="9886771" y="5852160"/>
                  <a:pt x="9892758" y="5839317"/>
                  <a:pt x="9904733" y="5839317"/>
                </a:cubicBezTo>
                <a:close/>
                <a:moveTo>
                  <a:pt x="7512024" y="5837029"/>
                </a:moveTo>
                <a:cubicBezTo>
                  <a:pt x="7512024" y="5875717"/>
                  <a:pt x="7531368" y="5869269"/>
                  <a:pt x="7543190" y="5869269"/>
                </a:cubicBezTo>
                <a:cubicBezTo>
                  <a:pt x="7543190" y="5837029"/>
                  <a:pt x="7523846" y="5837029"/>
                  <a:pt x="7512024" y="5837029"/>
                </a:cubicBezTo>
                <a:close/>
                <a:moveTo>
                  <a:pt x="7568984" y="5811238"/>
                </a:moveTo>
                <a:cubicBezTo>
                  <a:pt x="7568984" y="5849925"/>
                  <a:pt x="7588329" y="5837029"/>
                  <a:pt x="7601226" y="5837029"/>
                </a:cubicBezTo>
                <a:cubicBezTo>
                  <a:pt x="7601226" y="5805864"/>
                  <a:pt x="7581880" y="5811238"/>
                  <a:pt x="7568984" y="5811238"/>
                </a:cubicBezTo>
                <a:close/>
                <a:moveTo>
                  <a:pt x="7318572" y="5811238"/>
                </a:moveTo>
                <a:cubicBezTo>
                  <a:pt x="7318572" y="5830581"/>
                  <a:pt x="7325021" y="5837029"/>
                  <a:pt x="7337918" y="5837029"/>
                </a:cubicBezTo>
                <a:cubicBezTo>
                  <a:pt x="7337918" y="5818760"/>
                  <a:pt x="7331469" y="5811238"/>
                  <a:pt x="7318572" y="5811238"/>
                </a:cubicBezTo>
                <a:close/>
                <a:moveTo>
                  <a:pt x="507270" y="5811238"/>
                </a:moveTo>
                <a:cubicBezTo>
                  <a:pt x="507270" y="5830581"/>
                  <a:pt x="513724" y="5837029"/>
                  <a:pt x="526613" y="5837029"/>
                </a:cubicBezTo>
                <a:cubicBezTo>
                  <a:pt x="526613" y="5818760"/>
                  <a:pt x="519093" y="5811238"/>
                  <a:pt x="507270" y="5811238"/>
                </a:cubicBezTo>
                <a:close/>
                <a:moveTo>
                  <a:pt x="9975826" y="5810880"/>
                </a:moveTo>
                <a:cubicBezTo>
                  <a:pt x="9975826" y="5831355"/>
                  <a:pt x="9969839" y="5838180"/>
                  <a:pt x="9957864" y="5838180"/>
                </a:cubicBezTo>
                <a:cubicBezTo>
                  <a:pt x="9957864" y="5818843"/>
                  <a:pt x="9969839" y="5810880"/>
                  <a:pt x="9975826" y="5810880"/>
                </a:cubicBezTo>
                <a:close/>
                <a:moveTo>
                  <a:pt x="19331148" y="5810877"/>
                </a:moveTo>
                <a:cubicBezTo>
                  <a:pt x="19337300" y="5818369"/>
                  <a:pt x="19349596" y="5824790"/>
                  <a:pt x="19355744" y="5824790"/>
                </a:cubicBezTo>
                <a:cubicBezTo>
                  <a:pt x="19343448" y="5842983"/>
                  <a:pt x="19331148" y="5830141"/>
                  <a:pt x="19318852" y="5824790"/>
                </a:cubicBezTo>
                <a:cubicBezTo>
                  <a:pt x="19325000" y="5824790"/>
                  <a:pt x="19325000" y="5818369"/>
                  <a:pt x="19331148" y="5810877"/>
                </a:cubicBezTo>
                <a:close/>
                <a:moveTo>
                  <a:pt x="19412648" y="5782440"/>
                </a:moveTo>
                <a:cubicBezTo>
                  <a:pt x="19412648" y="5802346"/>
                  <a:pt x="19406660" y="5814510"/>
                  <a:pt x="19394688" y="5814510"/>
                </a:cubicBezTo>
                <a:cubicBezTo>
                  <a:pt x="19394688" y="5795711"/>
                  <a:pt x="19400672" y="5782440"/>
                  <a:pt x="19412648" y="5782440"/>
                </a:cubicBezTo>
                <a:close/>
                <a:moveTo>
                  <a:pt x="19285672" y="5782440"/>
                </a:moveTo>
                <a:cubicBezTo>
                  <a:pt x="19298516" y="5788589"/>
                  <a:pt x="19304940" y="5794738"/>
                  <a:pt x="19317780" y="5794738"/>
                </a:cubicBezTo>
                <a:cubicBezTo>
                  <a:pt x="19304940" y="5812159"/>
                  <a:pt x="19285672" y="5819332"/>
                  <a:pt x="19285672" y="5782440"/>
                </a:cubicBezTo>
                <a:close/>
                <a:moveTo>
                  <a:pt x="7922569" y="5780073"/>
                </a:moveTo>
                <a:cubicBezTo>
                  <a:pt x="7922569" y="5799416"/>
                  <a:pt x="7927943" y="5811238"/>
                  <a:pt x="7941914" y="5811238"/>
                </a:cubicBezTo>
                <a:cubicBezTo>
                  <a:pt x="7941914" y="5792969"/>
                  <a:pt x="7934391" y="5780073"/>
                  <a:pt x="7922569" y="5780073"/>
                </a:cubicBezTo>
                <a:close/>
                <a:moveTo>
                  <a:pt x="7639916" y="5780073"/>
                </a:moveTo>
                <a:cubicBezTo>
                  <a:pt x="7639916" y="5792969"/>
                  <a:pt x="7639916" y="5799416"/>
                  <a:pt x="7639916" y="5811238"/>
                </a:cubicBezTo>
                <a:cubicBezTo>
                  <a:pt x="7652812" y="5811238"/>
                  <a:pt x="7665710" y="5811238"/>
                  <a:pt x="7678606" y="5811238"/>
                </a:cubicBezTo>
                <a:cubicBezTo>
                  <a:pt x="7678606" y="5799416"/>
                  <a:pt x="7678606" y="5792969"/>
                  <a:pt x="7678606" y="5780073"/>
                </a:cubicBezTo>
                <a:cubicBezTo>
                  <a:pt x="7665710" y="5780073"/>
                  <a:pt x="7652812" y="5780073"/>
                  <a:pt x="7639916" y="5780073"/>
                </a:cubicBezTo>
                <a:close/>
                <a:moveTo>
                  <a:pt x="7376608" y="5780073"/>
                </a:moveTo>
                <a:cubicBezTo>
                  <a:pt x="7363711" y="5780073"/>
                  <a:pt x="7357262" y="5792969"/>
                  <a:pt x="7357262" y="5811238"/>
                </a:cubicBezTo>
                <a:cubicBezTo>
                  <a:pt x="7370160" y="5811238"/>
                  <a:pt x="7376608" y="5799416"/>
                  <a:pt x="7376608" y="5780073"/>
                </a:cubicBezTo>
                <a:close/>
                <a:moveTo>
                  <a:pt x="833981" y="5780073"/>
                </a:moveTo>
                <a:cubicBezTo>
                  <a:pt x="833981" y="5799416"/>
                  <a:pt x="833981" y="5811238"/>
                  <a:pt x="846885" y="5811238"/>
                </a:cubicBezTo>
                <a:cubicBezTo>
                  <a:pt x="846885" y="5792969"/>
                  <a:pt x="846885" y="5780073"/>
                  <a:pt x="833981" y="5780073"/>
                </a:cubicBezTo>
                <a:close/>
                <a:moveTo>
                  <a:pt x="9258384" y="5749261"/>
                </a:moveTo>
                <a:cubicBezTo>
                  <a:pt x="9258384" y="5755694"/>
                  <a:pt x="9264796" y="5762126"/>
                  <a:pt x="9264796" y="5768559"/>
                </a:cubicBezTo>
                <a:cubicBezTo>
                  <a:pt x="9226321" y="5787857"/>
                  <a:pt x="9187845" y="5812515"/>
                  <a:pt x="9156851" y="5838245"/>
                </a:cubicBezTo>
                <a:cubicBezTo>
                  <a:pt x="9156851" y="5820020"/>
                  <a:pt x="9156851" y="5800722"/>
                  <a:pt x="9156851" y="5781424"/>
                </a:cubicBezTo>
                <a:cubicBezTo>
                  <a:pt x="9162195" y="5774992"/>
                  <a:pt x="9176089" y="5774992"/>
                  <a:pt x="9181433" y="5768559"/>
                </a:cubicBezTo>
                <a:cubicBezTo>
                  <a:pt x="9207083" y="5762126"/>
                  <a:pt x="9232733" y="5755694"/>
                  <a:pt x="9258384" y="5749261"/>
                </a:cubicBezTo>
                <a:close/>
                <a:moveTo>
                  <a:pt x="19232894" y="5722699"/>
                </a:moveTo>
                <a:cubicBezTo>
                  <a:pt x="19239042" y="5724352"/>
                  <a:pt x="19243654" y="5729312"/>
                  <a:pt x="19240580" y="5742539"/>
                </a:cubicBezTo>
                <a:cubicBezTo>
                  <a:pt x="19240580" y="5762380"/>
                  <a:pt x="19215984" y="5735926"/>
                  <a:pt x="19209836" y="5735926"/>
                </a:cubicBezTo>
                <a:cubicBezTo>
                  <a:pt x="19209836" y="5729312"/>
                  <a:pt x="19215984" y="5722699"/>
                  <a:pt x="19215984" y="5722699"/>
                </a:cubicBezTo>
                <a:cubicBezTo>
                  <a:pt x="19219058" y="5722699"/>
                  <a:pt x="19226744" y="5721046"/>
                  <a:pt x="19232894" y="5722699"/>
                </a:cubicBezTo>
                <a:close/>
                <a:moveTo>
                  <a:pt x="7979530" y="5722041"/>
                </a:moveTo>
                <a:cubicBezTo>
                  <a:pt x="7979530" y="5741385"/>
                  <a:pt x="7979530" y="5760729"/>
                  <a:pt x="7979530" y="5780073"/>
                </a:cubicBezTo>
                <a:cubicBezTo>
                  <a:pt x="7992426" y="5767177"/>
                  <a:pt x="8011772" y="5754281"/>
                  <a:pt x="8024668" y="5747833"/>
                </a:cubicBezTo>
                <a:cubicBezTo>
                  <a:pt x="8011772" y="5741385"/>
                  <a:pt x="7992426" y="5728489"/>
                  <a:pt x="7979530" y="5722041"/>
                </a:cubicBezTo>
                <a:close/>
                <a:moveTo>
                  <a:pt x="19322948" y="5721336"/>
                </a:moveTo>
                <a:cubicBezTo>
                  <a:pt x="19330636" y="5722104"/>
                  <a:pt x="19336784" y="5729790"/>
                  <a:pt x="19336784" y="5748236"/>
                </a:cubicBezTo>
                <a:cubicBezTo>
                  <a:pt x="19324484" y="5742088"/>
                  <a:pt x="19312188" y="5742088"/>
                  <a:pt x="19299892" y="5735939"/>
                </a:cubicBezTo>
                <a:cubicBezTo>
                  <a:pt x="19306040" y="5726716"/>
                  <a:pt x="19315264" y="5720567"/>
                  <a:pt x="19322948" y="5721336"/>
                </a:cubicBezTo>
                <a:close/>
                <a:moveTo>
                  <a:pt x="20507472" y="5720824"/>
                </a:moveTo>
                <a:cubicBezTo>
                  <a:pt x="20507472" y="5741299"/>
                  <a:pt x="20494832" y="5748124"/>
                  <a:pt x="20489564" y="5748124"/>
                </a:cubicBezTo>
                <a:cubicBezTo>
                  <a:pt x="20489564" y="5727649"/>
                  <a:pt x="20494832" y="5720824"/>
                  <a:pt x="20507472" y="5720824"/>
                </a:cubicBezTo>
                <a:close/>
                <a:moveTo>
                  <a:pt x="18929052" y="5720821"/>
                </a:moveTo>
                <a:cubicBezTo>
                  <a:pt x="18929052" y="5745641"/>
                  <a:pt x="18929052" y="5776665"/>
                  <a:pt x="18908580" y="5776665"/>
                </a:cubicBezTo>
                <a:cubicBezTo>
                  <a:pt x="18908580" y="5751846"/>
                  <a:pt x="18901756" y="5720821"/>
                  <a:pt x="18929052" y="5720821"/>
                </a:cubicBezTo>
                <a:close/>
                <a:moveTo>
                  <a:pt x="9383272" y="5701863"/>
                </a:moveTo>
                <a:cubicBezTo>
                  <a:pt x="9363704" y="5708477"/>
                  <a:pt x="9345767" y="5715090"/>
                  <a:pt x="9328645" y="5722530"/>
                </a:cubicBezTo>
                <a:lnTo>
                  <a:pt x="9278922" y="5748152"/>
                </a:lnTo>
                <a:lnTo>
                  <a:pt x="9267113" y="5767148"/>
                </a:lnTo>
                <a:cubicBezTo>
                  <a:pt x="9267113" y="5760727"/>
                  <a:pt x="9261126" y="5754306"/>
                  <a:pt x="9261126" y="5747885"/>
                </a:cubicBezTo>
                <a:lnTo>
                  <a:pt x="9269638" y="5738756"/>
                </a:lnTo>
                <a:lnTo>
                  <a:pt x="9265865" y="5734931"/>
                </a:lnTo>
                <a:cubicBezTo>
                  <a:pt x="9305001" y="5721704"/>
                  <a:pt x="9344136" y="5708477"/>
                  <a:pt x="9383272" y="5701863"/>
                </a:cubicBezTo>
                <a:close/>
                <a:moveTo>
                  <a:pt x="19197256" y="5701391"/>
                </a:moveTo>
                <a:cubicBezTo>
                  <a:pt x="19198896" y="5698831"/>
                  <a:pt x="19202180" y="5700538"/>
                  <a:pt x="19208740" y="5703950"/>
                </a:cubicBezTo>
                <a:cubicBezTo>
                  <a:pt x="19202180" y="5710775"/>
                  <a:pt x="19202180" y="5710775"/>
                  <a:pt x="19195616" y="5724425"/>
                </a:cubicBezTo>
                <a:cubicBezTo>
                  <a:pt x="19195616" y="5710775"/>
                  <a:pt x="19195616" y="5703950"/>
                  <a:pt x="19197256" y="5701391"/>
                </a:cubicBezTo>
                <a:close/>
                <a:moveTo>
                  <a:pt x="19886620" y="5692386"/>
                </a:moveTo>
                <a:cubicBezTo>
                  <a:pt x="19886620" y="5711651"/>
                  <a:pt x="19880632" y="5724495"/>
                  <a:pt x="19868660" y="5724495"/>
                </a:cubicBezTo>
                <a:cubicBezTo>
                  <a:pt x="19868660" y="5698808"/>
                  <a:pt x="19874644" y="5692386"/>
                  <a:pt x="19886620" y="5692386"/>
                </a:cubicBezTo>
                <a:close/>
                <a:moveTo>
                  <a:pt x="8056910" y="5689802"/>
                </a:moveTo>
                <a:cubicBezTo>
                  <a:pt x="8056910" y="5709146"/>
                  <a:pt x="8056910" y="5728489"/>
                  <a:pt x="8056910" y="5747833"/>
                </a:cubicBezTo>
                <a:cubicBezTo>
                  <a:pt x="8076255" y="5741385"/>
                  <a:pt x="8095600" y="5741385"/>
                  <a:pt x="8114946" y="5734937"/>
                </a:cubicBezTo>
                <a:cubicBezTo>
                  <a:pt x="8095600" y="5715594"/>
                  <a:pt x="8076255" y="5702698"/>
                  <a:pt x="8056910" y="5689802"/>
                </a:cubicBezTo>
                <a:close/>
                <a:moveTo>
                  <a:pt x="321342" y="5689802"/>
                </a:moveTo>
                <a:cubicBezTo>
                  <a:pt x="321342" y="5722041"/>
                  <a:pt x="346059" y="5715594"/>
                  <a:pt x="358957" y="5734937"/>
                </a:cubicBezTo>
                <a:cubicBezTo>
                  <a:pt x="371855" y="5741385"/>
                  <a:pt x="384754" y="5741385"/>
                  <a:pt x="397648" y="5747833"/>
                </a:cubicBezTo>
                <a:cubicBezTo>
                  <a:pt x="397648" y="5709146"/>
                  <a:pt x="339611" y="5696250"/>
                  <a:pt x="321342" y="5689802"/>
                </a:cubicBezTo>
                <a:close/>
                <a:moveTo>
                  <a:pt x="10273257" y="5681344"/>
                </a:moveTo>
                <a:lnTo>
                  <a:pt x="10272228" y="5683458"/>
                </a:lnTo>
                <a:cubicBezTo>
                  <a:pt x="10271320" y="5685322"/>
                  <a:pt x="10270689" y="5686619"/>
                  <a:pt x="10270689" y="5686619"/>
                </a:cubicBezTo>
                <a:close/>
                <a:moveTo>
                  <a:pt x="19249732" y="5676443"/>
                </a:moveTo>
                <a:cubicBezTo>
                  <a:pt x="19267912" y="5676749"/>
                  <a:pt x="19293968" y="5700001"/>
                  <a:pt x="19298812" y="5704896"/>
                </a:cubicBezTo>
                <a:cubicBezTo>
                  <a:pt x="19298812" y="5711423"/>
                  <a:pt x="19292352" y="5717950"/>
                  <a:pt x="19292352" y="5724477"/>
                </a:cubicBezTo>
                <a:cubicBezTo>
                  <a:pt x="19285888" y="5724477"/>
                  <a:pt x="19270000" y="5722846"/>
                  <a:pt x="19256532" y="5717134"/>
                </a:cubicBezTo>
                <a:lnTo>
                  <a:pt x="19244084" y="5708343"/>
                </a:lnTo>
                <a:lnTo>
                  <a:pt x="19251508" y="5722338"/>
                </a:lnTo>
                <a:cubicBezTo>
                  <a:pt x="19249040" y="5725750"/>
                  <a:pt x="19243360" y="5725750"/>
                  <a:pt x="19239780" y="5722338"/>
                </a:cubicBezTo>
                <a:lnTo>
                  <a:pt x="19240480" y="5705798"/>
                </a:lnTo>
                <a:lnTo>
                  <a:pt x="19239636" y="5705202"/>
                </a:lnTo>
                <a:cubicBezTo>
                  <a:pt x="19235596" y="5700001"/>
                  <a:pt x="19233644" y="5693474"/>
                  <a:pt x="19235260" y="5685315"/>
                </a:cubicBezTo>
                <a:cubicBezTo>
                  <a:pt x="19238492" y="5678788"/>
                  <a:pt x="19243676" y="5676341"/>
                  <a:pt x="19249732" y="5676443"/>
                </a:cubicBezTo>
                <a:close/>
                <a:moveTo>
                  <a:pt x="10275971" y="5675771"/>
                </a:moveTo>
                <a:lnTo>
                  <a:pt x="10273257" y="5681344"/>
                </a:lnTo>
                <a:lnTo>
                  <a:pt x="10275425" y="5676892"/>
                </a:lnTo>
                <a:close/>
                <a:moveTo>
                  <a:pt x="10278267" y="5671055"/>
                </a:moveTo>
                <a:lnTo>
                  <a:pt x="10275971" y="5675771"/>
                </a:lnTo>
                <a:lnTo>
                  <a:pt x="10278148" y="5671298"/>
                </a:lnTo>
                <a:cubicBezTo>
                  <a:pt x="10278741" y="5670082"/>
                  <a:pt x="10278898" y="5669758"/>
                  <a:pt x="10278267" y="5671055"/>
                </a:cubicBezTo>
                <a:close/>
                <a:moveTo>
                  <a:pt x="8415869" y="5657562"/>
                </a:moveTo>
                <a:cubicBezTo>
                  <a:pt x="8415869" y="5676906"/>
                  <a:pt x="8422317" y="5689802"/>
                  <a:pt x="8435214" y="5689802"/>
                </a:cubicBezTo>
                <a:cubicBezTo>
                  <a:pt x="8435214" y="5670458"/>
                  <a:pt x="8428766" y="5657562"/>
                  <a:pt x="8415869" y="5657562"/>
                </a:cubicBezTo>
                <a:close/>
                <a:moveTo>
                  <a:pt x="7581880" y="5657562"/>
                </a:moveTo>
                <a:cubicBezTo>
                  <a:pt x="7581880" y="5676906"/>
                  <a:pt x="7588329" y="5689802"/>
                  <a:pt x="7601226" y="5689802"/>
                </a:cubicBezTo>
                <a:cubicBezTo>
                  <a:pt x="7601226" y="5664010"/>
                  <a:pt x="7594778" y="5657562"/>
                  <a:pt x="7581880" y="5657562"/>
                </a:cubicBezTo>
                <a:close/>
                <a:moveTo>
                  <a:pt x="9454956" y="5650608"/>
                </a:moveTo>
                <a:cubicBezTo>
                  <a:pt x="9457950" y="5651411"/>
                  <a:pt x="9460944" y="5654622"/>
                  <a:pt x="9463937" y="5657833"/>
                </a:cubicBezTo>
                <a:cubicBezTo>
                  <a:pt x="9457950" y="5657833"/>
                  <a:pt x="9457950" y="5664254"/>
                  <a:pt x="9451962" y="5677098"/>
                </a:cubicBezTo>
                <a:cubicBezTo>
                  <a:pt x="9451962" y="5664254"/>
                  <a:pt x="9451962" y="5657833"/>
                  <a:pt x="9445975" y="5657833"/>
                </a:cubicBezTo>
                <a:cubicBezTo>
                  <a:pt x="9448969" y="5651411"/>
                  <a:pt x="9451963" y="5649806"/>
                  <a:pt x="9454956" y="5650608"/>
                </a:cubicBezTo>
                <a:close/>
                <a:moveTo>
                  <a:pt x="10297753" y="5644986"/>
                </a:moveTo>
                <a:cubicBezTo>
                  <a:pt x="10304174" y="5658213"/>
                  <a:pt x="10310596" y="5671440"/>
                  <a:pt x="10317017" y="5691281"/>
                </a:cubicBezTo>
                <a:cubicBezTo>
                  <a:pt x="10304174" y="5691281"/>
                  <a:pt x="10291332" y="5691281"/>
                  <a:pt x="10284911" y="5678054"/>
                </a:cubicBezTo>
                <a:cubicBezTo>
                  <a:pt x="10284911" y="5664827"/>
                  <a:pt x="10291332" y="5651600"/>
                  <a:pt x="10297753" y="5644986"/>
                </a:cubicBezTo>
                <a:close/>
                <a:moveTo>
                  <a:pt x="9473864" y="5634183"/>
                </a:moveTo>
                <a:cubicBezTo>
                  <a:pt x="9482131" y="5634183"/>
                  <a:pt x="9490398" y="5637595"/>
                  <a:pt x="9497011" y="5644420"/>
                </a:cubicBezTo>
                <a:cubicBezTo>
                  <a:pt x="9483784" y="5644420"/>
                  <a:pt x="9463943" y="5658070"/>
                  <a:pt x="9450716" y="5644420"/>
                </a:cubicBezTo>
                <a:cubicBezTo>
                  <a:pt x="9457330" y="5637595"/>
                  <a:pt x="9465597" y="5634183"/>
                  <a:pt x="9473864" y="5634183"/>
                </a:cubicBezTo>
                <a:close/>
                <a:moveTo>
                  <a:pt x="7261612" y="5625323"/>
                </a:moveTo>
                <a:cubicBezTo>
                  <a:pt x="7255164" y="5625323"/>
                  <a:pt x="7242267" y="5631771"/>
                  <a:pt x="7242267" y="5657562"/>
                </a:cubicBezTo>
                <a:cubicBezTo>
                  <a:pt x="7255164" y="5657562"/>
                  <a:pt x="7261612" y="5651114"/>
                  <a:pt x="7261612" y="5625323"/>
                </a:cubicBezTo>
                <a:close/>
                <a:moveTo>
                  <a:pt x="9486616" y="5614347"/>
                </a:moveTo>
                <a:lnTo>
                  <a:pt x="9483892" y="5624940"/>
                </a:lnTo>
                <a:cubicBezTo>
                  <a:pt x="9483892" y="5624940"/>
                  <a:pt x="9484713" y="5621750"/>
                  <a:pt x="9485738" y="5617761"/>
                </a:cubicBezTo>
                <a:close/>
                <a:moveTo>
                  <a:pt x="9488543" y="5606855"/>
                </a:moveTo>
                <a:lnTo>
                  <a:pt x="9486616" y="5614347"/>
                </a:lnTo>
                <a:lnTo>
                  <a:pt x="9487661" y="5610283"/>
                </a:lnTo>
                <a:close/>
                <a:moveTo>
                  <a:pt x="9489431" y="5603404"/>
                </a:moveTo>
                <a:lnTo>
                  <a:pt x="9488543" y="5606855"/>
                </a:lnTo>
                <a:lnTo>
                  <a:pt x="9488815" y="5605797"/>
                </a:lnTo>
                <a:cubicBezTo>
                  <a:pt x="9489636" y="5602606"/>
                  <a:pt x="9490046" y="5601011"/>
                  <a:pt x="9489431" y="5603404"/>
                </a:cubicBezTo>
                <a:close/>
                <a:moveTo>
                  <a:pt x="7678606" y="5594158"/>
                </a:moveTo>
                <a:cubicBezTo>
                  <a:pt x="7665710" y="5594158"/>
                  <a:pt x="7659261" y="5605979"/>
                  <a:pt x="7659261" y="5625323"/>
                </a:cubicBezTo>
                <a:cubicBezTo>
                  <a:pt x="7672158" y="5625323"/>
                  <a:pt x="7678606" y="5619949"/>
                  <a:pt x="7678606" y="5594158"/>
                </a:cubicBezTo>
                <a:close/>
                <a:moveTo>
                  <a:pt x="19090348" y="5592850"/>
                </a:moveTo>
                <a:cubicBezTo>
                  <a:pt x="19090348" y="5619391"/>
                  <a:pt x="19084360" y="5624920"/>
                  <a:pt x="19072384" y="5624920"/>
                </a:cubicBezTo>
                <a:cubicBezTo>
                  <a:pt x="19072384" y="5605015"/>
                  <a:pt x="19078372" y="5592850"/>
                  <a:pt x="19090348" y="5592850"/>
                </a:cubicBezTo>
                <a:close/>
                <a:moveTo>
                  <a:pt x="20374812" y="5564413"/>
                </a:moveTo>
                <a:cubicBezTo>
                  <a:pt x="20374812" y="5583677"/>
                  <a:pt x="20368824" y="5596519"/>
                  <a:pt x="20356852" y="5596519"/>
                </a:cubicBezTo>
                <a:cubicBezTo>
                  <a:pt x="20356852" y="5577256"/>
                  <a:pt x="20362840" y="5564413"/>
                  <a:pt x="20374812" y="5564413"/>
                </a:cubicBezTo>
                <a:close/>
                <a:moveTo>
                  <a:pt x="19810784" y="5564413"/>
                </a:moveTo>
                <a:cubicBezTo>
                  <a:pt x="19810784" y="5583677"/>
                  <a:pt x="19804796" y="5596519"/>
                  <a:pt x="19792824" y="5596519"/>
                </a:cubicBezTo>
                <a:cubicBezTo>
                  <a:pt x="19792824" y="5577256"/>
                  <a:pt x="19798812" y="5564413"/>
                  <a:pt x="19810784" y="5564413"/>
                </a:cubicBezTo>
                <a:close/>
                <a:moveTo>
                  <a:pt x="10828980" y="5564413"/>
                </a:moveTo>
                <a:cubicBezTo>
                  <a:pt x="10828980" y="5590098"/>
                  <a:pt x="10822993" y="5596519"/>
                  <a:pt x="10811018" y="5596519"/>
                </a:cubicBezTo>
                <a:cubicBezTo>
                  <a:pt x="10811018" y="5577256"/>
                  <a:pt x="10818003" y="5564413"/>
                  <a:pt x="10828980" y="5564413"/>
                </a:cubicBezTo>
                <a:close/>
                <a:moveTo>
                  <a:pt x="7774257" y="5561918"/>
                </a:moveTo>
                <a:cubicBezTo>
                  <a:pt x="7761360" y="5561918"/>
                  <a:pt x="7754912" y="5574814"/>
                  <a:pt x="7754912" y="5594158"/>
                </a:cubicBezTo>
                <a:cubicBezTo>
                  <a:pt x="7767808" y="5594158"/>
                  <a:pt x="7774257" y="5587710"/>
                  <a:pt x="7774257" y="5561918"/>
                </a:cubicBezTo>
                <a:close/>
                <a:moveTo>
                  <a:pt x="9600691" y="5555468"/>
                </a:moveTo>
                <a:cubicBezTo>
                  <a:pt x="9606090" y="5556433"/>
                  <a:pt x="9610973" y="5558930"/>
                  <a:pt x="9615105" y="5563402"/>
                </a:cubicBezTo>
                <a:lnTo>
                  <a:pt x="9619348" y="5571868"/>
                </a:lnTo>
                <a:lnTo>
                  <a:pt x="9616604" y="5563038"/>
                </a:lnTo>
                <a:cubicBezTo>
                  <a:pt x="9622591" y="5550194"/>
                  <a:pt x="9622591" y="5556616"/>
                  <a:pt x="9634566" y="5563038"/>
                </a:cubicBezTo>
                <a:lnTo>
                  <a:pt x="9623691" y="5580533"/>
                </a:lnTo>
                <a:lnTo>
                  <a:pt x="9625019" y="5583182"/>
                </a:lnTo>
                <a:cubicBezTo>
                  <a:pt x="9587694" y="5607892"/>
                  <a:pt x="9530107" y="5672352"/>
                  <a:pt x="9498114" y="5607892"/>
                </a:cubicBezTo>
                <a:cubicBezTo>
                  <a:pt x="9517310" y="5599029"/>
                  <a:pt x="9568298" y="5549676"/>
                  <a:pt x="9600691" y="5555468"/>
                </a:cubicBezTo>
                <a:close/>
                <a:moveTo>
                  <a:pt x="9649142" y="5541994"/>
                </a:moveTo>
                <a:cubicBezTo>
                  <a:pt x="9656828" y="5541995"/>
                  <a:pt x="9662976" y="5546606"/>
                  <a:pt x="9662976" y="5561978"/>
                </a:cubicBezTo>
                <a:cubicBezTo>
                  <a:pt x="9650679" y="5561978"/>
                  <a:pt x="9632233" y="5568126"/>
                  <a:pt x="9626084" y="5549680"/>
                </a:cubicBezTo>
                <a:cubicBezTo>
                  <a:pt x="9632233" y="5546606"/>
                  <a:pt x="9641456" y="5541994"/>
                  <a:pt x="9649142" y="5541994"/>
                </a:cubicBezTo>
                <a:close/>
                <a:moveTo>
                  <a:pt x="904916" y="5536127"/>
                </a:moveTo>
                <a:cubicBezTo>
                  <a:pt x="904916" y="5555470"/>
                  <a:pt x="911364" y="5561918"/>
                  <a:pt x="924259" y="5561918"/>
                </a:cubicBezTo>
                <a:cubicBezTo>
                  <a:pt x="924259" y="5542574"/>
                  <a:pt x="917812" y="5536127"/>
                  <a:pt x="904916" y="5536127"/>
                </a:cubicBezTo>
                <a:close/>
                <a:moveTo>
                  <a:pt x="20336892" y="5535975"/>
                </a:moveTo>
                <a:cubicBezTo>
                  <a:pt x="20336892" y="5556450"/>
                  <a:pt x="20330904" y="5563275"/>
                  <a:pt x="20318932" y="5563275"/>
                </a:cubicBezTo>
                <a:cubicBezTo>
                  <a:pt x="20318932" y="5542800"/>
                  <a:pt x="20324920" y="5535975"/>
                  <a:pt x="20336892" y="5535975"/>
                </a:cubicBezTo>
                <a:close/>
                <a:moveTo>
                  <a:pt x="20298976" y="5502796"/>
                </a:moveTo>
                <a:cubicBezTo>
                  <a:pt x="20298976" y="5522061"/>
                  <a:pt x="20292988" y="5534905"/>
                  <a:pt x="20281016" y="5534905"/>
                </a:cubicBezTo>
                <a:cubicBezTo>
                  <a:pt x="20281016" y="5515640"/>
                  <a:pt x="20287000" y="5502796"/>
                  <a:pt x="20298976" y="5502796"/>
                </a:cubicBezTo>
                <a:close/>
                <a:moveTo>
                  <a:pt x="18451480" y="5502793"/>
                </a:moveTo>
                <a:cubicBezTo>
                  <a:pt x="18458100" y="5502793"/>
                  <a:pt x="18464724" y="5502793"/>
                  <a:pt x="18471348" y="5502793"/>
                </a:cubicBezTo>
                <a:cubicBezTo>
                  <a:pt x="18491216" y="5509178"/>
                  <a:pt x="18511084" y="5509178"/>
                  <a:pt x="18530952" y="5515562"/>
                </a:cubicBezTo>
                <a:cubicBezTo>
                  <a:pt x="18504460" y="5553868"/>
                  <a:pt x="18471348" y="5509178"/>
                  <a:pt x="18451480" y="5502793"/>
                </a:cubicBezTo>
                <a:close/>
                <a:moveTo>
                  <a:pt x="8200538" y="5493610"/>
                </a:moveTo>
                <a:cubicBezTo>
                  <a:pt x="8182452" y="5491797"/>
                  <a:pt x="8160890" y="5528067"/>
                  <a:pt x="8147187" y="5542574"/>
                </a:cubicBezTo>
                <a:cubicBezTo>
                  <a:pt x="8114946" y="5568366"/>
                  <a:pt x="8082704" y="5568366"/>
                  <a:pt x="8056910" y="5587710"/>
                </a:cubicBezTo>
                <a:cubicBezTo>
                  <a:pt x="8024668" y="5600606"/>
                  <a:pt x="7992426" y="5600606"/>
                  <a:pt x="7960184" y="5631771"/>
                </a:cubicBezTo>
                <a:cubicBezTo>
                  <a:pt x="7934391" y="5657562"/>
                  <a:pt x="7896776" y="5657562"/>
                  <a:pt x="7864534" y="5676906"/>
                </a:cubicBezTo>
                <a:cubicBezTo>
                  <a:pt x="7858086" y="5689802"/>
                  <a:pt x="7845189" y="5689802"/>
                  <a:pt x="7832292" y="5689802"/>
                </a:cubicBezTo>
                <a:cubicBezTo>
                  <a:pt x="7819396" y="5702698"/>
                  <a:pt x="7806498" y="5722041"/>
                  <a:pt x="7793602" y="5728489"/>
                </a:cubicBezTo>
                <a:cubicBezTo>
                  <a:pt x="7761360" y="5734937"/>
                  <a:pt x="7729118" y="5747833"/>
                  <a:pt x="7697951" y="5760729"/>
                </a:cubicBezTo>
                <a:cubicBezTo>
                  <a:pt x="7787154" y="5760729"/>
                  <a:pt x="7883879" y="5696250"/>
                  <a:pt x="7966633" y="5644666"/>
                </a:cubicBezTo>
                <a:cubicBezTo>
                  <a:pt x="8050462" y="5594158"/>
                  <a:pt x="8133216" y="5561918"/>
                  <a:pt x="8217044" y="5510335"/>
                </a:cubicBezTo>
                <a:cubicBezTo>
                  <a:pt x="8212208" y="5499051"/>
                  <a:pt x="8206566" y="5494215"/>
                  <a:pt x="8200538" y="5493610"/>
                </a:cubicBezTo>
                <a:close/>
                <a:moveTo>
                  <a:pt x="7531368" y="5478095"/>
                </a:moveTo>
                <a:cubicBezTo>
                  <a:pt x="7517397" y="5484543"/>
                  <a:pt x="7505575" y="5497439"/>
                  <a:pt x="7486230" y="5503887"/>
                </a:cubicBezTo>
                <a:cubicBezTo>
                  <a:pt x="7466885" y="5523231"/>
                  <a:pt x="7447540" y="5536127"/>
                  <a:pt x="7428194" y="5555470"/>
                </a:cubicBezTo>
                <a:cubicBezTo>
                  <a:pt x="7389504" y="5587710"/>
                  <a:pt x="7357262" y="5625323"/>
                  <a:pt x="7318572" y="5625323"/>
                </a:cubicBezTo>
                <a:cubicBezTo>
                  <a:pt x="7318572" y="5670458"/>
                  <a:pt x="7357262" y="5638219"/>
                  <a:pt x="7370160" y="5625323"/>
                </a:cubicBezTo>
                <a:cubicBezTo>
                  <a:pt x="7428194" y="5594158"/>
                  <a:pt x="7486230" y="5561918"/>
                  <a:pt x="7543190" y="5536127"/>
                </a:cubicBezTo>
                <a:cubicBezTo>
                  <a:pt x="7543190" y="5516783"/>
                  <a:pt x="7536742" y="5497439"/>
                  <a:pt x="7531368" y="5478095"/>
                </a:cubicBezTo>
                <a:close/>
                <a:moveTo>
                  <a:pt x="10653612" y="5469618"/>
                </a:moveTo>
                <a:cubicBezTo>
                  <a:pt x="10653612" y="5488882"/>
                  <a:pt x="10647625" y="5501724"/>
                  <a:pt x="10635650" y="5501724"/>
                </a:cubicBezTo>
                <a:cubicBezTo>
                  <a:pt x="10635650" y="5482461"/>
                  <a:pt x="10641637" y="5469618"/>
                  <a:pt x="10653612" y="5469618"/>
                </a:cubicBezTo>
                <a:close/>
                <a:moveTo>
                  <a:pt x="8890927" y="5465756"/>
                </a:moveTo>
                <a:cubicBezTo>
                  <a:pt x="8893921" y="5466558"/>
                  <a:pt x="8896915" y="5469769"/>
                  <a:pt x="8899908" y="5472980"/>
                </a:cubicBezTo>
                <a:cubicBezTo>
                  <a:pt x="8893921" y="5479401"/>
                  <a:pt x="8893921" y="5479401"/>
                  <a:pt x="8887933" y="5492243"/>
                </a:cubicBezTo>
                <a:cubicBezTo>
                  <a:pt x="8887933" y="5485822"/>
                  <a:pt x="8881946" y="5479401"/>
                  <a:pt x="8881946" y="5472980"/>
                </a:cubicBezTo>
                <a:cubicBezTo>
                  <a:pt x="8884940" y="5466558"/>
                  <a:pt x="8887934" y="5464953"/>
                  <a:pt x="8890927" y="5465756"/>
                </a:cubicBezTo>
                <a:close/>
                <a:moveTo>
                  <a:pt x="8594024" y="5442358"/>
                </a:moveTo>
                <a:lnTo>
                  <a:pt x="8596889" y="5446490"/>
                </a:lnTo>
                <a:cubicBezTo>
                  <a:pt x="8598394" y="5448660"/>
                  <a:pt x="8597391" y="5447213"/>
                  <a:pt x="8595384" y="5444320"/>
                </a:cubicBezTo>
                <a:close/>
                <a:moveTo>
                  <a:pt x="8583343" y="5426959"/>
                </a:moveTo>
                <a:cubicBezTo>
                  <a:pt x="8583343" y="5426959"/>
                  <a:pt x="8585350" y="5429853"/>
                  <a:pt x="8587859" y="5433469"/>
                </a:cubicBezTo>
                <a:lnTo>
                  <a:pt x="8594024" y="5442358"/>
                </a:lnTo>
                <a:lnTo>
                  <a:pt x="8592562" y="5440251"/>
                </a:lnTo>
                <a:cubicBezTo>
                  <a:pt x="8590367" y="5437086"/>
                  <a:pt x="8587357" y="5432746"/>
                  <a:pt x="8583343" y="5426959"/>
                </a:cubicBezTo>
                <a:close/>
                <a:moveTo>
                  <a:pt x="18830936" y="5411343"/>
                </a:moveTo>
                <a:cubicBezTo>
                  <a:pt x="18850932" y="5407556"/>
                  <a:pt x="18872260" y="5434823"/>
                  <a:pt x="18886480" y="5459060"/>
                </a:cubicBezTo>
                <a:cubicBezTo>
                  <a:pt x="18861200" y="5446133"/>
                  <a:pt x="18835924" y="5433207"/>
                  <a:pt x="18811700" y="5426744"/>
                </a:cubicBezTo>
                <a:cubicBezTo>
                  <a:pt x="18817756" y="5417318"/>
                  <a:pt x="18824272" y="5412605"/>
                  <a:pt x="18830936" y="5411343"/>
                </a:cubicBezTo>
                <a:close/>
                <a:moveTo>
                  <a:pt x="18799940" y="5393307"/>
                </a:moveTo>
                <a:cubicBezTo>
                  <a:pt x="18800760" y="5390747"/>
                  <a:pt x="18804040" y="5392454"/>
                  <a:pt x="18810604" y="5395866"/>
                </a:cubicBezTo>
                <a:cubicBezTo>
                  <a:pt x="18810604" y="5401554"/>
                  <a:pt x="18804040" y="5409516"/>
                  <a:pt x="18804040" y="5416341"/>
                </a:cubicBezTo>
                <a:cubicBezTo>
                  <a:pt x="18800760" y="5402691"/>
                  <a:pt x="18799120" y="5395866"/>
                  <a:pt x="18799940" y="5393307"/>
                </a:cubicBezTo>
                <a:close/>
                <a:moveTo>
                  <a:pt x="8700838" y="5384303"/>
                </a:moveTo>
                <a:cubicBezTo>
                  <a:pt x="8700838" y="5402497"/>
                  <a:pt x="8694851" y="5416409"/>
                  <a:pt x="8682876" y="5416409"/>
                </a:cubicBezTo>
                <a:cubicBezTo>
                  <a:pt x="8682876" y="5390724"/>
                  <a:pt x="8688863" y="5384303"/>
                  <a:pt x="8700838" y="5384303"/>
                </a:cubicBezTo>
                <a:close/>
                <a:moveTo>
                  <a:pt x="18245036" y="5365343"/>
                </a:moveTo>
                <a:cubicBezTo>
                  <a:pt x="18248196" y="5371764"/>
                  <a:pt x="18248196" y="5376580"/>
                  <a:pt x="18247404" y="5381396"/>
                </a:cubicBezTo>
                <a:lnTo>
                  <a:pt x="18245400" y="5394978"/>
                </a:lnTo>
                <a:lnTo>
                  <a:pt x="18246616" y="5396535"/>
                </a:lnTo>
                <a:lnTo>
                  <a:pt x="18245044" y="5397380"/>
                </a:lnTo>
                <a:lnTo>
                  <a:pt x="18245036" y="5397449"/>
                </a:lnTo>
                <a:lnTo>
                  <a:pt x="18245004" y="5397403"/>
                </a:lnTo>
                <a:lnTo>
                  <a:pt x="18209752" y="5416376"/>
                </a:lnTo>
                <a:cubicBezTo>
                  <a:pt x="18209752" y="5396535"/>
                  <a:pt x="18216072" y="5384962"/>
                  <a:pt x="18223840" y="5381655"/>
                </a:cubicBezTo>
                <a:lnTo>
                  <a:pt x="18234564" y="5382751"/>
                </a:lnTo>
                <a:close/>
                <a:moveTo>
                  <a:pt x="9586345" y="5365343"/>
                </a:moveTo>
                <a:cubicBezTo>
                  <a:pt x="9591815" y="5371764"/>
                  <a:pt x="9591815" y="5378186"/>
                  <a:pt x="9591815" y="5384607"/>
                </a:cubicBezTo>
                <a:cubicBezTo>
                  <a:pt x="9591815" y="5384607"/>
                  <a:pt x="9586345" y="5391028"/>
                  <a:pt x="9586345" y="5397449"/>
                </a:cubicBezTo>
                <a:cubicBezTo>
                  <a:pt x="9578687" y="5384607"/>
                  <a:pt x="9578687" y="5378186"/>
                  <a:pt x="9586345" y="5365343"/>
                </a:cubicBezTo>
                <a:close/>
                <a:moveTo>
                  <a:pt x="8002180" y="5365343"/>
                </a:moveTo>
                <a:cubicBezTo>
                  <a:pt x="8008744" y="5371764"/>
                  <a:pt x="8008744" y="5378186"/>
                  <a:pt x="8008744" y="5384607"/>
                </a:cubicBezTo>
                <a:cubicBezTo>
                  <a:pt x="8008744" y="5384607"/>
                  <a:pt x="8002180" y="5391028"/>
                  <a:pt x="8002180" y="5397449"/>
                </a:cubicBezTo>
                <a:cubicBezTo>
                  <a:pt x="7995616" y="5384607"/>
                  <a:pt x="7995616" y="5378186"/>
                  <a:pt x="8002180" y="5365343"/>
                </a:cubicBezTo>
                <a:close/>
                <a:moveTo>
                  <a:pt x="9618055" y="5351565"/>
                </a:moveTo>
                <a:cubicBezTo>
                  <a:pt x="9628193" y="5349911"/>
                  <a:pt x="9637672" y="5351565"/>
                  <a:pt x="9643992" y="5361485"/>
                </a:cubicBezTo>
                <a:cubicBezTo>
                  <a:pt x="9625032" y="5368098"/>
                  <a:pt x="9599753" y="5387939"/>
                  <a:pt x="9588167" y="5361485"/>
                </a:cubicBezTo>
                <a:cubicBezTo>
                  <a:pt x="9597120" y="5358178"/>
                  <a:pt x="9607917" y="5353218"/>
                  <a:pt x="9618055" y="5351565"/>
                </a:cubicBezTo>
                <a:close/>
                <a:moveTo>
                  <a:pt x="20116532" y="5351124"/>
                </a:moveTo>
                <a:cubicBezTo>
                  <a:pt x="20128832" y="5357546"/>
                  <a:pt x="20134980" y="5363968"/>
                  <a:pt x="20147276" y="5363968"/>
                </a:cubicBezTo>
                <a:cubicBezTo>
                  <a:pt x="20134980" y="5383233"/>
                  <a:pt x="20122680" y="5370389"/>
                  <a:pt x="20110384" y="5363968"/>
                </a:cubicBezTo>
                <a:cubicBezTo>
                  <a:pt x="20110384" y="5363968"/>
                  <a:pt x="20116532" y="5357546"/>
                  <a:pt x="20116532" y="5351124"/>
                </a:cubicBezTo>
                <a:close/>
                <a:moveTo>
                  <a:pt x="18772784" y="5351124"/>
                </a:moveTo>
                <a:cubicBezTo>
                  <a:pt x="18772784" y="5376811"/>
                  <a:pt x="18766796" y="5383233"/>
                  <a:pt x="18754820" y="5383233"/>
                </a:cubicBezTo>
                <a:cubicBezTo>
                  <a:pt x="18754820" y="5357546"/>
                  <a:pt x="18760808" y="5351124"/>
                  <a:pt x="18772784" y="5351124"/>
                </a:cubicBezTo>
                <a:close/>
                <a:moveTo>
                  <a:pt x="9642129" y="5332164"/>
                </a:moveTo>
                <a:cubicBezTo>
                  <a:pt x="9648693" y="5338313"/>
                  <a:pt x="9648693" y="5344462"/>
                  <a:pt x="9648693" y="5350610"/>
                </a:cubicBezTo>
                <a:cubicBezTo>
                  <a:pt x="9635565" y="5369056"/>
                  <a:pt x="9635565" y="5344462"/>
                  <a:pt x="9642129" y="5332164"/>
                </a:cubicBezTo>
                <a:close/>
                <a:moveTo>
                  <a:pt x="7806498" y="5330868"/>
                </a:moveTo>
                <a:cubicBezTo>
                  <a:pt x="7787154" y="5330868"/>
                  <a:pt x="7761360" y="5369555"/>
                  <a:pt x="7742015" y="5382451"/>
                </a:cubicBezTo>
                <a:cubicBezTo>
                  <a:pt x="7691503" y="5420064"/>
                  <a:pt x="7633468" y="5426512"/>
                  <a:pt x="7581880" y="5445856"/>
                </a:cubicBezTo>
                <a:cubicBezTo>
                  <a:pt x="7588329" y="5471647"/>
                  <a:pt x="7594778" y="5503887"/>
                  <a:pt x="7601226" y="5536127"/>
                </a:cubicBezTo>
                <a:cubicBezTo>
                  <a:pt x="7685054" y="5484543"/>
                  <a:pt x="7761360" y="5432960"/>
                  <a:pt x="7845189" y="5382451"/>
                </a:cubicBezTo>
                <a:cubicBezTo>
                  <a:pt x="7832292" y="5363108"/>
                  <a:pt x="7825844" y="5330868"/>
                  <a:pt x="7806498" y="5330868"/>
                </a:cubicBezTo>
                <a:close/>
                <a:moveTo>
                  <a:pt x="7922569" y="5317972"/>
                </a:moveTo>
                <a:cubicBezTo>
                  <a:pt x="7922569" y="5343764"/>
                  <a:pt x="7927943" y="5350212"/>
                  <a:pt x="7941914" y="5350212"/>
                </a:cubicBezTo>
                <a:cubicBezTo>
                  <a:pt x="7941914" y="5330868"/>
                  <a:pt x="7934391" y="5317972"/>
                  <a:pt x="7922569" y="5317972"/>
                </a:cubicBezTo>
                <a:close/>
                <a:moveTo>
                  <a:pt x="7864534" y="5317972"/>
                </a:moveTo>
                <a:cubicBezTo>
                  <a:pt x="7864534" y="5343764"/>
                  <a:pt x="7870982" y="5350212"/>
                  <a:pt x="7883879" y="5350212"/>
                </a:cubicBezTo>
                <a:cubicBezTo>
                  <a:pt x="7883879" y="5330868"/>
                  <a:pt x="7877430" y="5317972"/>
                  <a:pt x="7864534" y="5317972"/>
                </a:cubicBezTo>
                <a:close/>
                <a:moveTo>
                  <a:pt x="20848784" y="5317945"/>
                </a:moveTo>
                <a:cubicBezTo>
                  <a:pt x="20848784" y="5343630"/>
                  <a:pt x="20842796" y="5350051"/>
                  <a:pt x="20830824" y="5350051"/>
                </a:cubicBezTo>
                <a:cubicBezTo>
                  <a:pt x="20830824" y="5330788"/>
                  <a:pt x="20836812" y="5317945"/>
                  <a:pt x="20848784" y="5317945"/>
                </a:cubicBezTo>
                <a:close/>
                <a:moveTo>
                  <a:pt x="20079640" y="5317945"/>
                </a:moveTo>
                <a:cubicBezTo>
                  <a:pt x="20090912" y="5324366"/>
                  <a:pt x="20097060" y="5330788"/>
                  <a:pt x="20109360" y="5330788"/>
                </a:cubicBezTo>
                <a:cubicBezTo>
                  <a:pt x="20097060" y="5350051"/>
                  <a:pt x="20084764" y="5337209"/>
                  <a:pt x="20072468" y="5330788"/>
                </a:cubicBezTo>
                <a:cubicBezTo>
                  <a:pt x="20079640" y="5330788"/>
                  <a:pt x="20079640" y="5324366"/>
                  <a:pt x="20079640" y="5317945"/>
                </a:cubicBezTo>
                <a:close/>
                <a:moveTo>
                  <a:pt x="18692208" y="5317945"/>
                </a:moveTo>
                <a:cubicBezTo>
                  <a:pt x="18692208" y="5343630"/>
                  <a:pt x="18686220" y="5350051"/>
                  <a:pt x="18674244" y="5350051"/>
                </a:cubicBezTo>
                <a:cubicBezTo>
                  <a:pt x="18674244" y="5330788"/>
                  <a:pt x="18680232" y="5317945"/>
                  <a:pt x="18692208" y="5317945"/>
                </a:cubicBezTo>
                <a:close/>
                <a:moveTo>
                  <a:pt x="9706095" y="5307543"/>
                </a:moveTo>
                <a:cubicBezTo>
                  <a:pt x="9713486" y="5307344"/>
                  <a:pt x="9721181" y="5308538"/>
                  <a:pt x="9729280" y="5311721"/>
                </a:cubicBezTo>
                <a:cubicBezTo>
                  <a:pt x="9703362" y="5324454"/>
                  <a:pt x="9670963" y="5369020"/>
                  <a:pt x="9645045" y="5330821"/>
                </a:cubicBezTo>
                <a:cubicBezTo>
                  <a:pt x="9664484" y="5321271"/>
                  <a:pt x="9683923" y="5308140"/>
                  <a:pt x="9706095" y="5307543"/>
                </a:cubicBezTo>
                <a:close/>
                <a:moveTo>
                  <a:pt x="20810868" y="5284766"/>
                </a:moveTo>
                <a:cubicBezTo>
                  <a:pt x="20810868" y="5310453"/>
                  <a:pt x="20804880" y="5316875"/>
                  <a:pt x="20792908" y="5316875"/>
                </a:cubicBezTo>
                <a:cubicBezTo>
                  <a:pt x="20792908" y="5297610"/>
                  <a:pt x="20798892" y="5284766"/>
                  <a:pt x="20810868" y="5284766"/>
                </a:cubicBezTo>
                <a:close/>
                <a:moveTo>
                  <a:pt x="8102340" y="5284766"/>
                </a:moveTo>
                <a:cubicBezTo>
                  <a:pt x="8108714" y="5297458"/>
                  <a:pt x="8184141" y="5316495"/>
                  <a:pt x="8165018" y="5348224"/>
                </a:cubicBezTo>
                <a:cubicBezTo>
                  <a:pt x="8133148" y="5397933"/>
                  <a:pt x="8083218" y="5354570"/>
                  <a:pt x="8051348" y="5411683"/>
                </a:cubicBezTo>
                <a:cubicBezTo>
                  <a:pt x="8032225" y="5392645"/>
                  <a:pt x="8013103" y="5386299"/>
                  <a:pt x="8000355" y="5360916"/>
                </a:cubicBezTo>
                <a:cubicBezTo>
                  <a:pt x="8025851" y="5360916"/>
                  <a:pt x="8051348" y="5360916"/>
                  <a:pt x="8076844" y="5354570"/>
                </a:cubicBezTo>
                <a:cubicBezTo>
                  <a:pt x="8095966" y="5348224"/>
                  <a:pt x="8095966" y="5316495"/>
                  <a:pt x="8102340" y="5284766"/>
                </a:cubicBezTo>
                <a:close/>
                <a:moveTo>
                  <a:pt x="8584081" y="5279889"/>
                </a:moveTo>
                <a:cubicBezTo>
                  <a:pt x="8559950" y="5281703"/>
                  <a:pt x="8535970" y="5303464"/>
                  <a:pt x="8512595" y="5317972"/>
                </a:cubicBezTo>
                <a:cubicBezTo>
                  <a:pt x="8486801" y="5337316"/>
                  <a:pt x="8454559" y="5350212"/>
                  <a:pt x="8428766" y="5369555"/>
                </a:cubicBezTo>
                <a:cubicBezTo>
                  <a:pt x="8409421" y="5382451"/>
                  <a:pt x="8396524" y="5395347"/>
                  <a:pt x="8390076" y="5414691"/>
                </a:cubicBezTo>
                <a:cubicBezTo>
                  <a:pt x="8370730" y="5400720"/>
                  <a:pt x="8352460" y="5400720"/>
                  <a:pt x="8333115" y="5408243"/>
                </a:cubicBezTo>
                <a:cubicBezTo>
                  <a:pt x="8307322" y="5414691"/>
                  <a:pt x="8275080" y="5432960"/>
                  <a:pt x="8242838" y="5445856"/>
                </a:cubicBezTo>
                <a:cubicBezTo>
                  <a:pt x="8242838" y="5465199"/>
                  <a:pt x="8242838" y="5484543"/>
                  <a:pt x="8242838" y="5503887"/>
                </a:cubicBezTo>
                <a:cubicBezTo>
                  <a:pt x="8307322" y="5465199"/>
                  <a:pt x="8377179" y="5439408"/>
                  <a:pt x="8435214" y="5388899"/>
                </a:cubicBezTo>
                <a:cubicBezTo>
                  <a:pt x="8493249" y="5343764"/>
                  <a:pt x="8550210" y="5317972"/>
                  <a:pt x="8608245" y="5285733"/>
                </a:cubicBezTo>
                <a:cubicBezTo>
                  <a:pt x="8600185" y="5280897"/>
                  <a:pt x="8592124" y="5279285"/>
                  <a:pt x="8584081" y="5279889"/>
                </a:cubicBezTo>
                <a:close/>
                <a:moveTo>
                  <a:pt x="9449896" y="5275286"/>
                </a:moveTo>
                <a:cubicBezTo>
                  <a:pt x="9469312" y="5319740"/>
                  <a:pt x="9495202" y="5307039"/>
                  <a:pt x="9521091" y="5287987"/>
                </a:cubicBezTo>
                <a:cubicBezTo>
                  <a:pt x="9534035" y="5287987"/>
                  <a:pt x="9553452" y="5275286"/>
                  <a:pt x="9566397" y="5294338"/>
                </a:cubicBezTo>
                <a:cubicBezTo>
                  <a:pt x="9572869" y="5313389"/>
                  <a:pt x="9559925" y="5326090"/>
                  <a:pt x="9546980" y="5332441"/>
                </a:cubicBezTo>
                <a:cubicBezTo>
                  <a:pt x="9501674" y="5345142"/>
                  <a:pt x="9456368" y="5357843"/>
                  <a:pt x="9417534" y="5383245"/>
                </a:cubicBezTo>
                <a:cubicBezTo>
                  <a:pt x="9424006" y="5338791"/>
                  <a:pt x="9436951" y="5307039"/>
                  <a:pt x="9449896" y="5275286"/>
                </a:cubicBezTo>
                <a:close/>
                <a:moveTo>
                  <a:pt x="9629789" y="5262125"/>
                </a:moveTo>
                <a:cubicBezTo>
                  <a:pt x="9634512" y="5262605"/>
                  <a:pt x="9639252" y="5265296"/>
                  <a:pt x="9643992" y="5271444"/>
                </a:cubicBezTo>
                <a:cubicBezTo>
                  <a:pt x="9625032" y="5277593"/>
                  <a:pt x="9606073" y="5277593"/>
                  <a:pt x="9588167" y="5283741"/>
                </a:cubicBezTo>
                <a:cubicBezTo>
                  <a:pt x="9601597" y="5279130"/>
                  <a:pt x="9615619" y="5260684"/>
                  <a:pt x="9629789" y="5262125"/>
                </a:cubicBezTo>
                <a:close/>
                <a:moveTo>
                  <a:pt x="18583192" y="5261070"/>
                </a:moveTo>
                <a:cubicBezTo>
                  <a:pt x="18583192" y="5281545"/>
                  <a:pt x="18571216" y="5288370"/>
                  <a:pt x="18565232" y="5288370"/>
                </a:cubicBezTo>
                <a:cubicBezTo>
                  <a:pt x="18565232" y="5267895"/>
                  <a:pt x="18571216" y="5261070"/>
                  <a:pt x="18583192" y="5261070"/>
                </a:cubicBezTo>
                <a:close/>
                <a:moveTo>
                  <a:pt x="8365316" y="5261070"/>
                </a:moveTo>
                <a:cubicBezTo>
                  <a:pt x="8378444" y="5267895"/>
                  <a:pt x="8378444" y="5281545"/>
                  <a:pt x="8365316" y="5288370"/>
                </a:cubicBezTo>
                <a:cubicBezTo>
                  <a:pt x="8365316" y="5281545"/>
                  <a:pt x="8365316" y="5267895"/>
                  <a:pt x="8365316" y="5261070"/>
                </a:cubicBezTo>
                <a:close/>
                <a:moveTo>
                  <a:pt x="19977672" y="5242110"/>
                </a:moveTo>
                <a:cubicBezTo>
                  <a:pt x="20015592" y="5242110"/>
                  <a:pt x="20047188" y="5273894"/>
                  <a:pt x="20071412" y="5305677"/>
                </a:cubicBezTo>
                <a:cubicBezTo>
                  <a:pt x="20040868" y="5331104"/>
                  <a:pt x="20002952" y="5261180"/>
                  <a:pt x="19977672" y="5242110"/>
                </a:cubicBezTo>
                <a:close/>
                <a:moveTo>
                  <a:pt x="9642129" y="5242110"/>
                </a:moveTo>
                <a:cubicBezTo>
                  <a:pt x="9648693" y="5254408"/>
                  <a:pt x="9642129" y="5279002"/>
                  <a:pt x="9635565" y="5260556"/>
                </a:cubicBezTo>
                <a:cubicBezTo>
                  <a:pt x="9635565" y="5254408"/>
                  <a:pt x="9635565" y="5248259"/>
                  <a:pt x="9642129" y="5242110"/>
                </a:cubicBezTo>
                <a:close/>
                <a:moveTo>
                  <a:pt x="8718550" y="5242110"/>
                </a:moveTo>
                <a:cubicBezTo>
                  <a:pt x="8718550" y="5248935"/>
                  <a:pt x="8724537" y="5255760"/>
                  <a:pt x="8724537" y="5262585"/>
                </a:cubicBezTo>
                <a:cubicBezTo>
                  <a:pt x="8718550" y="5269410"/>
                  <a:pt x="8706575" y="5262585"/>
                  <a:pt x="8718550" y="5242110"/>
                </a:cubicBezTo>
                <a:close/>
                <a:moveTo>
                  <a:pt x="18905496" y="5227892"/>
                </a:moveTo>
                <a:cubicBezTo>
                  <a:pt x="18905496" y="5247157"/>
                  <a:pt x="18899508" y="5260001"/>
                  <a:pt x="18887532" y="5260001"/>
                </a:cubicBezTo>
                <a:cubicBezTo>
                  <a:pt x="18887532" y="5240736"/>
                  <a:pt x="18887532" y="5227892"/>
                  <a:pt x="18905496" y="5227892"/>
                </a:cubicBezTo>
                <a:close/>
                <a:moveTo>
                  <a:pt x="18507356" y="5227892"/>
                </a:moveTo>
                <a:cubicBezTo>
                  <a:pt x="18507356" y="5247157"/>
                  <a:pt x="18501368" y="5260001"/>
                  <a:pt x="18489392" y="5260001"/>
                </a:cubicBezTo>
                <a:cubicBezTo>
                  <a:pt x="18489392" y="5240736"/>
                  <a:pt x="18495380" y="5227892"/>
                  <a:pt x="18507356" y="5227892"/>
                </a:cubicBezTo>
                <a:close/>
                <a:moveTo>
                  <a:pt x="9262754" y="5227701"/>
                </a:moveTo>
                <a:cubicBezTo>
                  <a:pt x="9262754" y="5259941"/>
                  <a:pt x="9288548" y="5259941"/>
                  <a:pt x="9301444" y="5259941"/>
                </a:cubicBezTo>
                <a:cubicBezTo>
                  <a:pt x="9301444" y="5221253"/>
                  <a:pt x="9282099" y="5227701"/>
                  <a:pt x="9262754" y="5227701"/>
                </a:cubicBezTo>
                <a:close/>
                <a:moveTo>
                  <a:pt x="8640487" y="5227701"/>
                </a:moveTo>
                <a:cubicBezTo>
                  <a:pt x="8640487" y="5259941"/>
                  <a:pt x="8659832" y="5259941"/>
                  <a:pt x="8679177" y="5259941"/>
                </a:cubicBezTo>
                <a:cubicBezTo>
                  <a:pt x="8679177" y="5221253"/>
                  <a:pt x="8659832" y="5227701"/>
                  <a:pt x="8640487" y="5227701"/>
                </a:cubicBezTo>
                <a:close/>
                <a:moveTo>
                  <a:pt x="8444887" y="5213596"/>
                </a:moveTo>
                <a:cubicBezTo>
                  <a:pt x="8436826" y="5213731"/>
                  <a:pt x="8428766" y="5215343"/>
                  <a:pt x="8422317" y="5221253"/>
                </a:cubicBezTo>
                <a:cubicBezTo>
                  <a:pt x="8409421" y="5227701"/>
                  <a:pt x="8402972" y="5247045"/>
                  <a:pt x="8390076" y="5253493"/>
                </a:cubicBezTo>
                <a:lnTo>
                  <a:pt x="8387050" y="5252196"/>
                </a:lnTo>
                <a:lnTo>
                  <a:pt x="8392755" y="5261374"/>
                </a:lnTo>
                <a:cubicBezTo>
                  <a:pt x="8386768" y="5261374"/>
                  <a:pt x="8380780" y="5267795"/>
                  <a:pt x="8380780" y="5274216"/>
                </a:cubicBezTo>
                <a:cubicBezTo>
                  <a:pt x="8377787" y="5267795"/>
                  <a:pt x="8376290" y="5262979"/>
                  <a:pt x="8376290" y="5258163"/>
                </a:cubicBezTo>
                <a:lnTo>
                  <a:pt x="8378932" y="5248717"/>
                </a:lnTo>
                <a:lnTo>
                  <a:pt x="8367506" y="5243821"/>
                </a:lnTo>
                <a:cubicBezTo>
                  <a:pt x="8361058" y="5238985"/>
                  <a:pt x="8354610" y="5234149"/>
                  <a:pt x="8344937" y="5234149"/>
                </a:cubicBezTo>
                <a:cubicBezTo>
                  <a:pt x="8333115" y="5227701"/>
                  <a:pt x="8320218" y="5227701"/>
                  <a:pt x="8300874" y="5227701"/>
                </a:cubicBezTo>
                <a:cubicBezTo>
                  <a:pt x="8300874" y="5247045"/>
                  <a:pt x="8300874" y="5266389"/>
                  <a:pt x="8300874" y="5285733"/>
                </a:cubicBezTo>
                <a:cubicBezTo>
                  <a:pt x="8313770" y="5285733"/>
                  <a:pt x="8320218" y="5292180"/>
                  <a:pt x="8333115" y="5292180"/>
                </a:cubicBezTo>
                <a:cubicBezTo>
                  <a:pt x="8344937" y="5298628"/>
                  <a:pt x="8357834" y="5311524"/>
                  <a:pt x="8370730" y="5298628"/>
                </a:cubicBezTo>
                <a:cubicBezTo>
                  <a:pt x="8409421" y="5285733"/>
                  <a:pt x="8441663" y="5259941"/>
                  <a:pt x="8467456" y="5214805"/>
                </a:cubicBezTo>
                <a:cubicBezTo>
                  <a:pt x="8461008" y="5214805"/>
                  <a:pt x="8452947" y="5213462"/>
                  <a:pt x="8444887" y="5213596"/>
                </a:cubicBezTo>
                <a:close/>
                <a:moveTo>
                  <a:pt x="9340135" y="5195462"/>
                </a:moveTo>
                <a:cubicBezTo>
                  <a:pt x="9340135" y="5214805"/>
                  <a:pt x="9346583" y="5227701"/>
                  <a:pt x="9359480" y="5227701"/>
                </a:cubicBezTo>
                <a:cubicBezTo>
                  <a:pt x="9359480" y="5202984"/>
                  <a:pt x="9353031" y="5195462"/>
                  <a:pt x="9340135" y="5195462"/>
                </a:cubicBezTo>
                <a:close/>
                <a:moveTo>
                  <a:pt x="8768815" y="5195360"/>
                </a:moveTo>
                <a:cubicBezTo>
                  <a:pt x="8788396" y="5202901"/>
                  <a:pt x="8814504" y="5227677"/>
                  <a:pt x="8814504" y="5259993"/>
                </a:cubicBezTo>
                <a:cubicBezTo>
                  <a:pt x="8794923" y="5259993"/>
                  <a:pt x="8775342" y="5259993"/>
                  <a:pt x="8755761" y="5259993"/>
                </a:cubicBezTo>
                <a:cubicBezTo>
                  <a:pt x="8755761" y="5240603"/>
                  <a:pt x="8749234" y="5189974"/>
                  <a:pt x="8768815" y="5195360"/>
                </a:cubicBezTo>
                <a:close/>
                <a:moveTo>
                  <a:pt x="19166180" y="5194713"/>
                </a:moveTo>
                <a:cubicBezTo>
                  <a:pt x="19166180" y="5213977"/>
                  <a:pt x="19160192" y="5226819"/>
                  <a:pt x="19148220" y="5226819"/>
                </a:cubicBezTo>
                <a:cubicBezTo>
                  <a:pt x="19148220" y="5202205"/>
                  <a:pt x="19154208" y="5194713"/>
                  <a:pt x="19166180" y="5194713"/>
                </a:cubicBezTo>
                <a:close/>
                <a:moveTo>
                  <a:pt x="8876071" y="5194713"/>
                </a:moveTo>
                <a:cubicBezTo>
                  <a:pt x="8876071" y="5213977"/>
                  <a:pt x="8869246" y="5226819"/>
                  <a:pt x="8848771" y="5226819"/>
                </a:cubicBezTo>
                <a:cubicBezTo>
                  <a:pt x="8848771" y="5202205"/>
                  <a:pt x="8855596" y="5194713"/>
                  <a:pt x="8876071" y="5194713"/>
                </a:cubicBezTo>
                <a:close/>
                <a:moveTo>
                  <a:pt x="8175723" y="5194713"/>
                </a:moveTo>
                <a:cubicBezTo>
                  <a:pt x="8187698" y="5194713"/>
                  <a:pt x="8193685" y="5202205"/>
                  <a:pt x="8193685" y="5226819"/>
                </a:cubicBezTo>
                <a:cubicBezTo>
                  <a:pt x="8181710" y="5226819"/>
                  <a:pt x="8175723" y="5213977"/>
                  <a:pt x="8175723" y="5194713"/>
                </a:cubicBezTo>
                <a:close/>
                <a:moveTo>
                  <a:pt x="20714900" y="5166276"/>
                </a:moveTo>
                <a:cubicBezTo>
                  <a:pt x="20714900" y="5192819"/>
                  <a:pt x="20720824" y="5231528"/>
                  <a:pt x="20698116" y="5231528"/>
                </a:cubicBezTo>
                <a:cubicBezTo>
                  <a:pt x="20698116" y="5206091"/>
                  <a:pt x="20698116" y="5166276"/>
                  <a:pt x="20714900" y="5166276"/>
                </a:cubicBezTo>
                <a:close/>
                <a:moveTo>
                  <a:pt x="9875939" y="5166276"/>
                </a:moveTo>
                <a:cubicBezTo>
                  <a:pt x="9875939" y="5179547"/>
                  <a:pt x="9875939" y="5186182"/>
                  <a:pt x="9875939" y="5198346"/>
                </a:cubicBezTo>
                <a:cubicBezTo>
                  <a:pt x="9867813" y="5192817"/>
                  <a:pt x="9867813" y="5179547"/>
                  <a:pt x="9875939" y="5166276"/>
                </a:cubicBezTo>
                <a:close/>
                <a:moveTo>
                  <a:pt x="8486801" y="5164297"/>
                </a:moveTo>
                <a:cubicBezTo>
                  <a:pt x="8486801" y="5190088"/>
                  <a:pt x="8499698" y="5195462"/>
                  <a:pt x="8506146" y="5195462"/>
                </a:cubicBezTo>
                <a:cubicBezTo>
                  <a:pt x="8506146" y="5177193"/>
                  <a:pt x="8499698" y="5164297"/>
                  <a:pt x="8486801" y="5164297"/>
                </a:cubicBezTo>
                <a:close/>
                <a:moveTo>
                  <a:pt x="9707680" y="5150309"/>
                </a:moveTo>
                <a:cubicBezTo>
                  <a:pt x="9708696" y="5148812"/>
                  <a:pt x="9710727" y="5150309"/>
                  <a:pt x="9714790" y="5153303"/>
                </a:cubicBezTo>
                <a:cubicBezTo>
                  <a:pt x="9714790" y="5153303"/>
                  <a:pt x="9706664" y="5159290"/>
                  <a:pt x="9706664" y="5165277"/>
                </a:cubicBezTo>
                <a:cubicBezTo>
                  <a:pt x="9706664" y="5156296"/>
                  <a:pt x="9706664" y="5151806"/>
                  <a:pt x="9707680" y="5150309"/>
                </a:cubicBezTo>
                <a:close/>
                <a:moveTo>
                  <a:pt x="19071332" y="5133097"/>
                </a:moveTo>
                <a:cubicBezTo>
                  <a:pt x="19071332" y="5152362"/>
                  <a:pt x="19065012" y="5165206"/>
                  <a:pt x="19053424" y="5165206"/>
                </a:cubicBezTo>
                <a:cubicBezTo>
                  <a:pt x="19053424" y="5145941"/>
                  <a:pt x="19058692" y="5133097"/>
                  <a:pt x="19071332" y="5133097"/>
                </a:cubicBezTo>
                <a:close/>
                <a:moveTo>
                  <a:pt x="18355684" y="5133097"/>
                </a:moveTo>
                <a:cubicBezTo>
                  <a:pt x="18355684" y="5158784"/>
                  <a:pt x="18349696" y="5165206"/>
                  <a:pt x="18337724" y="5165206"/>
                </a:cubicBezTo>
                <a:cubicBezTo>
                  <a:pt x="18337724" y="5145941"/>
                  <a:pt x="18343712" y="5133097"/>
                  <a:pt x="18355684" y="5133097"/>
                </a:cubicBezTo>
                <a:close/>
                <a:moveTo>
                  <a:pt x="17848536" y="5133094"/>
                </a:moveTo>
                <a:cubicBezTo>
                  <a:pt x="17848536" y="5159637"/>
                  <a:pt x="17848536" y="5198346"/>
                  <a:pt x="17830572" y="5198346"/>
                </a:cubicBezTo>
                <a:cubicBezTo>
                  <a:pt x="17830572" y="5172909"/>
                  <a:pt x="17830572" y="5133094"/>
                  <a:pt x="17848536" y="5133094"/>
                </a:cubicBezTo>
                <a:close/>
                <a:moveTo>
                  <a:pt x="8530865" y="5132057"/>
                </a:moveTo>
                <a:cubicBezTo>
                  <a:pt x="8530865" y="5170745"/>
                  <a:pt x="8550210" y="5164297"/>
                  <a:pt x="8563107" y="5164297"/>
                </a:cubicBezTo>
                <a:cubicBezTo>
                  <a:pt x="8563107" y="5132057"/>
                  <a:pt x="8543762" y="5132057"/>
                  <a:pt x="8530865" y="5132057"/>
                </a:cubicBezTo>
                <a:close/>
                <a:moveTo>
                  <a:pt x="10132162" y="5118878"/>
                </a:moveTo>
                <a:cubicBezTo>
                  <a:pt x="10022145" y="5177177"/>
                  <a:pt x="9913206" y="5247351"/>
                  <a:pt x="9803189" y="5312127"/>
                </a:cubicBezTo>
                <a:cubicBezTo>
                  <a:pt x="9798335" y="5268403"/>
                  <a:pt x="9811683" y="5224679"/>
                  <a:pt x="9832311" y="5205550"/>
                </a:cubicBezTo>
                <a:lnTo>
                  <a:pt x="9854815" y="5195595"/>
                </a:lnTo>
                <a:lnTo>
                  <a:pt x="9853592" y="5193658"/>
                </a:lnTo>
                <a:cubicBezTo>
                  <a:pt x="9859579" y="5188392"/>
                  <a:pt x="9859579" y="5188392"/>
                  <a:pt x="9859579" y="5182073"/>
                </a:cubicBezTo>
                <a:cubicBezTo>
                  <a:pt x="9865567" y="5178913"/>
                  <a:pt x="9867064" y="5186549"/>
                  <a:pt x="9867064" y="5194975"/>
                </a:cubicBezTo>
                <a:lnTo>
                  <a:pt x="9866331" y="5206713"/>
                </a:lnTo>
                <a:lnTo>
                  <a:pt x="9867640" y="5208000"/>
                </a:lnTo>
                <a:cubicBezTo>
                  <a:pt x="9898342" y="5227159"/>
                  <a:pt x="9935857" y="5181225"/>
                  <a:pt x="9958507" y="5164221"/>
                </a:cubicBezTo>
                <a:cubicBezTo>
                  <a:pt x="10015673" y="5131833"/>
                  <a:pt x="10073918" y="5131833"/>
                  <a:pt x="10132162" y="5118878"/>
                </a:cubicBezTo>
                <a:close/>
                <a:moveTo>
                  <a:pt x="19597496" y="5099918"/>
                </a:moveTo>
                <a:cubicBezTo>
                  <a:pt x="19597496" y="5125603"/>
                  <a:pt x="19591508" y="5132024"/>
                  <a:pt x="19579536" y="5132024"/>
                </a:cubicBezTo>
                <a:cubicBezTo>
                  <a:pt x="19579536" y="5112761"/>
                  <a:pt x="19585524" y="5099918"/>
                  <a:pt x="19597496" y="5099918"/>
                </a:cubicBezTo>
                <a:close/>
                <a:moveTo>
                  <a:pt x="17810560" y="5099918"/>
                </a:moveTo>
                <a:cubicBezTo>
                  <a:pt x="17810560" y="5125603"/>
                  <a:pt x="17805296" y="5132024"/>
                  <a:pt x="17792656" y="5132024"/>
                </a:cubicBezTo>
                <a:cubicBezTo>
                  <a:pt x="17792656" y="5112761"/>
                  <a:pt x="17798976" y="5099918"/>
                  <a:pt x="17810560" y="5099918"/>
                </a:cubicBezTo>
                <a:close/>
                <a:moveTo>
                  <a:pt x="9894469" y="5094662"/>
                </a:moveTo>
                <a:cubicBezTo>
                  <a:pt x="9907276" y="5093952"/>
                  <a:pt x="9920184" y="5095575"/>
                  <a:pt x="9933092" y="5100447"/>
                </a:cubicBezTo>
                <a:cubicBezTo>
                  <a:pt x="9907276" y="5119932"/>
                  <a:pt x="9875006" y="5126427"/>
                  <a:pt x="9855643" y="5165398"/>
                </a:cubicBezTo>
                <a:cubicBezTo>
                  <a:pt x="9797557" y="5191378"/>
                  <a:pt x="9740545" y="5229266"/>
                  <a:pt x="9682459" y="5248752"/>
                </a:cubicBezTo>
                <a:cubicBezTo>
                  <a:pt x="9669551" y="5248752"/>
                  <a:pt x="9650188" y="5255247"/>
                  <a:pt x="9643734" y="5242257"/>
                </a:cubicBezTo>
                <a:cubicBezTo>
                  <a:pt x="9630826" y="5222771"/>
                  <a:pt x="9650188" y="5191378"/>
                  <a:pt x="9656642" y="5184883"/>
                </a:cubicBezTo>
                <a:cubicBezTo>
                  <a:pt x="9676005" y="5178388"/>
                  <a:pt x="9695367" y="5184883"/>
                  <a:pt x="9714729" y="5178388"/>
                </a:cubicBezTo>
                <a:cubicBezTo>
                  <a:pt x="9740545" y="5171893"/>
                  <a:pt x="9766362" y="5152407"/>
                  <a:pt x="9784648" y="5139417"/>
                </a:cubicBezTo>
                <a:cubicBezTo>
                  <a:pt x="9818533" y="5119932"/>
                  <a:pt x="9856047" y="5096793"/>
                  <a:pt x="9894469" y="5094662"/>
                </a:cubicBezTo>
                <a:close/>
                <a:moveTo>
                  <a:pt x="10170157" y="5076219"/>
                </a:moveTo>
                <a:cubicBezTo>
                  <a:pt x="10170157" y="5096694"/>
                  <a:pt x="10164170" y="5103519"/>
                  <a:pt x="10152195" y="5103519"/>
                </a:cubicBezTo>
                <a:cubicBezTo>
                  <a:pt x="10152195" y="5083044"/>
                  <a:pt x="10158182" y="5076219"/>
                  <a:pt x="10170157" y="5076219"/>
                </a:cubicBezTo>
                <a:close/>
                <a:moveTo>
                  <a:pt x="8640487" y="5074026"/>
                </a:moveTo>
                <a:cubicBezTo>
                  <a:pt x="8634039" y="5106266"/>
                  <a:pt x="8627590" y="5138505"/>
                  <a:pt x="8621142" y="5164297"/>
                </a:cubicBezTo>
                <a:cubicBezTo>
                  <a:pt x="8653384" y="5151401"/>
                  <a:pt x="8685626" y="5132057"/>
                  <a:pt x="8717867" y="5119161"/>
                </a:cubicBezTo>
                <a:cubicBezTo>
                  <a:pt x="8692074" y="5099818"/>
                  <a:pt x="8666281" y="5086922"/>
                  <a:pt x="8640487" y="5074026"/>
                </a:cubicBezTo>
                <a:close/>
                <a:moveTo>
                  <a:pt x="8454559" y="5074026"/>
                </a:moveTo>
                <a:cubicBezTo>
                  <a:pt x="8454559" y="5093370"/>
                  <a:pt x="8461008" y="5099818"/>
                  <a:pt x="8473904" y="5099818"/>
                </a:cubicBezTo>
                <a:cubicBezTo>
                  <a:pt x="8473904" y="5080474"/>
                  <a:pt x="8467456" y="5074026"/>
                  <a:pt x="8454559" y="5074026"/>
                </a:cubicBezTo>
                <a:close/>
                <a:moveTo>
                  <a:pt x="19004928" y="5073353"/>
                </a:moveTo>
                <a:cubicBezTo>
                  <a:pt x="19004928" y="5113034"/>
                  <a:pt x="18978472" y="5099807"/>
                  <a:pt x="18958632" y="5099807"/>
                </a:cubicBezTo>
                <a:cubicBezTo>
                  <a:pt x="18958632" y="5066739"/>
                  <a:pt x="18985088" y="5073353"/>
                  <a:pt x="19004928" y="5073353"/>
                </a:cubicBezTo>
                <a:close/>
                <a:moveTo>
                  <a:pt x="564229" y="5054682"/>
                </a:moveTo>
                <a:cubicBezTo>
                  <a:pt x="557782" y="5067578"/>
                  <a:pt x="557782" y="5080474"/>
                  <a:pt x="564229" y="5086922"/>
                </a:cubicBezTo>
                <a:cubicBezTo>
                  <a:pt x="596471" y="5099818"/>
                  <a:pt x="628715" y="5106266"/>
                  <a:pt x="660959" y="5119161"/>
                </a:cubicBezTo>
                <a:cubicBezTo>
                  <a:pt x="636772" y="5104654"/>
                  <a:pt x="608966" y="5101027"/>
                  <a:pt x="585688" y="5081078"/>
                </a:cubicBezTo>
                <a:lnTo>
                  <a:pt x="579117" y="5072998"/>
                </a:lnTo>
                <a:lnTo>
                  <a:pt x="564733" y="5072998"/>
                </a:lnTo>
                <a:lnTo>
                  <a:pt x="567180" y="5058312"/>
                </a:lnTo>
                <a:close/>
                <a:moveTo>
                  <a:pt x="10246302" y="5014603"/>
                </a:moveTo>
                <a:cubicBezTo>
                  <a:pt x="10258712" y="5020808"/>
                  <a:pt x="10258712" y="5051832"/>
                  <a:pt x="10264917" y="5070447"/>
                </a:cubicBezTo>
                <a:cubicBezTo>
                  <a:pt x="10246302" y="5070447"/>
                  <a:pt x="10227688" y="5070447"/>
                  <a:pt x="10209073" y="5070447"/>
                </a:cubicBezTo>
                <a:cubicBezTo>
                  <a:pt x="10209073" y="5045628"/>
                  <a:pt x="10227688" y="5014603"/>
                  <a:pt x="10246302" y="5014603"/>
                </a:cubicBezTo>
                <a:close/>
                <a:moveTo>
                  <a:pt x="19470520" y="5009861"/>
                </a:moveTo>
                <a:cubicBezTo>
                  <a:pt x="19482820" y="5016010"/>
                  <a:pt x="19495116" y="5022159"/>
                  <a:pt x="19507412" y="5028307"/>
                </a:cubicBezTo>
                <a:cubicBezTo>
                  <a:pt x="19495116" y="5040605"/>
                  <a:pt x="19470520" y="5046753"/>
                  <a:pt x="19470520" y="5009861"/>
                </a:cubicBezTo>
                <a:close/>
                <a:moveTo>
                  <a:pt x="756601" y="5009547"/>
                </a:moveTo>
                <a:cubicBezTo>
                  <a:pt x="756601" y="5028891"/>
                  <a:pt x="763048" y="5041786"/>
                  <a:pt x="775945" y="5041786"/>
                </a:cubicBezTo>
                <a:cubicBezTo>
                  <a:pt x="775945" y="5022443"/>
                  <a:pt x="769495" y="5009547"/>
                  <a:pt x="756601" y="5009547"/>
                </a:cubicBezTo>
                <a:close/>
                <a:moveTo>
                  <a:pt x="20526484" y="4986166"/>
                </a:moveTo>
                <a:cubicBezTo>
                  <a:pt x="20526484" y="5003938"/>
                  <a:pt x="20520496" y="5008875"/>
                  <a:pt x="20508520" y="5008875"/>
                </a:cubicBezTo>
                <a:cubicBezTo>
                  <a:pt x="20508520" y="4991103"/>
                  <a:pt x="20514508" y="4986166"/>
                  <a:pt x="20526484" y="4986166"/>
                </a:cubicBezTo>
                <a:close/>
                <a:moveTo>
                  <a:pt x="10620430" y="4986166"/>
                </a:moveTo>
                <a:cubicBezTo>
                  <a:pt x="10620430" y="5003938"/>
                  <a:pt x="10609453" y="5008875"/>
                  <a:pt x="10602468" y="5008875"/>
                </a:cubicBezTo>
                <a:cubicBezTo>
                  <a:pt x="10602468" y="4991103"/>
                  <a:pt x="10609453" y="4986166"/>
                  <a:pt x="10620430" y="4986166"/>
                </a:cubicBezTo>
                <a:close/>
                <a:moveTo>
                  <a:pt x="18511956" y="4986163"/>
                </a:moveTo>
                <a:cubicBezTo>
                  <a:pt x="18511956" y="5005123"/>
                  <a:pt x="18511956" y="5041988"/>
                  <a:pt x="18491480" y="5041988"/>
                </a:cubicBezTo>
                <a:cubicBezTo>
                  <a:pt x="18491480" y="5016709"/>
                  <a:pt x="18484656" y="4986163"/>
                  <a:pt x="18511956" y="4986163"/>
                </a:cubicBezTo>
                <a:close/>
                <a:moveTo>
                  <a:pt x="10471575" y="4953900"/>
                </a:moveTo>
                <a:cubicBezTo>
                  <a:pt x="10484820" y="4954708"/>
                  <a:pt x="10498065" y="4957940"/>
                  <a:pt x="10511311" y="4967634"/>
                </a:cubicBezTo>
                <a:cubicBezTo>
                  <a:pt x="10484820" y="4980560"/>
                  <a:pt x="10445084" y="5018261"/>
                  <a:pt x="10431839" y="4954708"/>
                </a:cubicBezTo>
                <a:cubicBezTo>
                  <a:pt x="10445085" y="4954708"/>
                  <a:pt x="10458330" y="4953092"/>
                  <a:pt x="10471575" y="4953900"/>
                </a:cubicBezTo>
                <a:close/>
                <a:moveTo>
                  <a:pt x="20071412" y="4952987"/>
                </a:moveTo>
                <a:cubicBezTo>
                  <a:pt x="20071412" y="4972252"/>
                  <a:pt x="20066148" y="4985096"/>
                  <a:pt x="20053508" y="4985096"/>
                </a:cubicBezTo>
                <a:cubicBezTo>
                  <a:pt x="20053508" y="4959409"/>
                  <a:pt x="20059828" y="4952987"/>
                  <a:pt x="20071412" y="4952987"/>
                </a:cubicBezTo>
                <a:close/>
                <a:moveTo>
                  <a:pt x="10500786" y="4948464"/>
                </a:moveTo>
                <a:lnTo>
                  <a:pt x="10500539" y="4948798"/>
                </a:lnTo>
                <a:cubicBezTo>
                  <a:pt x="10499159" y="4950662"/>
                  <a:pt x="10498199" y="4951959"/>
                  <a:pt x="10498199" y="4951959"/>
                </a:cubicBezTo>
                <a:close/>
                <a:moveTo>
                  <a:pt x="10507348" y="4939596"/>
                </a:moveTo>
                <a:lnTo>
                  <a:pt x="10500786" y="4948464"/>
                </a:lnTo>
                <a:lnTo>
                  <a:pt x="10505397" y="4942232"/>
                </a:lnTo>
                <a:close/>
                <a:moveTo>
                  <a:pt x="9030624" y="4938515"/>
                </a:moveTo>
                <a:cubicBezTo>
                  <a:pt x="9032869" y="4938515"/>
                  <a:pt x="9034366" y="4943005"/>
                  <a:pt x="9037359" y="4951986"/>
                </a:cubicBezTo>
                <a:cubicBezTo>
                  <a:pt x="9031372" y="4951986"/>
                  <a:pt x="9025384" y="4951986"/>
                  <a:pt x="9019397" y="4951986"/>
                </a:cubicBezTo>
                <a:cubicBezTo>
                  <a:pt x="9025385" y="4943005"/>
                  <a:pt x="9028378" y="4938515"/>
                  <a:pt x="9030624" y="4938515"/>
                </a:cubicBezTo>
                <a:close/>
                <a:moveTo>
                  <a:pt x="10509716" y="4936395"/>
                </a:moveTo>
                <a:cubicBezTo>
                  <a:pt x="10510676" y="4935098"/>
                  <a:pt x="10510436" y="4935423"/>
                  <a:pt x="10509536" y="4936639"/>
                </a:cubicBezTo>
                <a:lnTo>
                  <a:pt x="10507348" y="4939596"/>
                </a:lnTo>
                <a:close/>
                <a:moveTo>
                  <a:pt x="20469608" y="4919808"/>
                </a:moveTo>
                <a:cubicBezTo>
                  <a:pt x="20469608" y="4939072"/>
                  <a:pt x="20463620" y="4951914"/>
                  <a:pt x="20451648" y="4951914"/>
                </a:cubicBezTo>
                <a:cubicBezTo>
                  <a:pt x="20451648" y="4926229"/>
                  <a:pt x="20457632" y="4919808"/>
                  <a:pt x="20469608" y="4919808"/>
                </a:cubicBezTo>
                <a:close/>
                <a:moveTo>
                  <a:pt x="20033552" y="4919808"/>
                </a:moveTo>
                <a:cubicBezTo>
                  <a:pt x="20033552" y="4939072"/>
                  <a:pt x="20027564" y="4951914"/>
                  <a:pt x="20015588" y="4951914"/>
                </a:cubicBezTo>
                <a:cubicBezTo>
                  <a:pt x="20015588" y="4932651"/>
                  <a:pt x="20021576" y="4919808"/>
                  <a:pt x="20033552" y="4919808"/>
                </a:cubicBezTo>
                <a:close/>
                <a:moveTo>
                  <a:pt x="19318852" y="4919808"/>
                </a:moveTo>
                <a:cubicBezTo>
                  <a:pt x="19331148" y="4919808"/>
                  <a:pt x="19343448" y="4925957"/>
                  <a:pt x="19355744" y="4938254"/>
                </a:cubicBezTo>
                <a:cubicBezTo>
                  <a:pt x="19343448" y="4956700"/>
                  <a:pt x="19318852" y="4950552"/>
                  <a:pt x="19318852" y="4919808"/>
                </a:cubicBezTo>
                <a:close/>
                <a:moveTo>
                  <a:pt x="18811700" y="4919808"/>
                </a:moveTo>
                <a:cubicBezTo>
                  <a:pt x="18817624" y="4926335"/>
                  <a:pt x="18829472" y="4939389"/>
                  <a:pt x="18834408" y="4945916"/>
                </a:cubicBezTo>
                <a:cubicBezTo>
                  <a:pt x="18829472" y="4952443"/>
                  <a:pt x="18817624" y="4972024"/>
                  <a:pt x="18811700" y="4985078"/>
                </a:cubicBezTo>
                <a:cubicBezTo>
                  <a:pt x="18811700" y="4958970"/>
                  <a:pt x="18811700" y="4939389"/>
                  <a:pt x="18811700" y="4919808"/>
                </a:cubicBezTo>
                <a:close/>
                <a:moveTo>
                  <a:pt x="10360246" y="4911208"/>
                </a:moveTo>
                <a:cubicBezTo>
                  <a:pt x="10363240" y="4912011"/>
                  <a:pt x="10366234" y="4915222"/>
                  <a:pt x="10369227" y="4918433"/>
                </a:cubicBezTo>
                <a:cubicBezTo>
                  <a:pt x="10363240" y="4918433"/>
                  <a:pt x="10357252" y="4924854"/>
                  <a:pt x="10357252" y="4937698"/>
                </a:cubicBezTo>
                <a:cubicBezTo>
                  <a:pt x="10357252" y="4924854"/>
                  <a:pt x="10351265" y="4918433"/>
                  <a:pt x="10351265" y="4918433"/>
                </a:cubicBezTo>
                <a:cubicBezTo>
                  <a:pt x="10354259" y="4912011"/>
                  <a:pt x="10357252" y="4910406"/>
                  <a:pt x="10360246" y="4911208"/>
                </a:cubicBezTo>
                <a:close/>
                <a:moveTo>
                  <a:pt x="8774828" y="4907455"/>
                </a:moveTo>
                <a:cubicBezTo>
                  <a:pt x="8768380" y="4920351"/>
                  <a:pt x="8763006" y="4933247"/>
                  <a:pt x="8755483" y="4952590"/>
                </a:cubicBezTo>
                <a:cubicBezTo>
                  <a:pt x="8768380" y="4952590"/>
                  <a:pt x="8781276" y="4952590"/>
                  <a:pt x="8794173" y="4952590"/>
                </a:cubicBezTo>
                <a:cubicBezTo>
                  <a:pt x="8787725" y="4933247"/>
                  <a:pt x="8781276" y="4920351"/>
                  <a:pt x="8774828" y="4907455"/>
                </a:cubicBezTo>
                <a:close/>
                <a:moveTo>
                  <a:pt x="10303105" y="4893974"/>
                </a:moveTo>
                <a:cubicBezTo>
                  <a:pt x="10310996" y="4895284"/>
                  <a:pt x="10316662" y="4901736"/>
                  <a:pt x="10318280" y="4916251"/>
                </a:cubicBezTo>
                <a:cubicBezTo>
                  <a:pt x="10331229" y="4987216"/>
                  <a:pt x="10195265" y="5000119"/>
                  <a:pt x="10170446" y="5011947"/>
                </a:cubicBezTo>
                <a:cubicBezTo>
                  <a:pt x="10099227" y="5037752"/>
                  <a:pt x="10028007" y="5063558"/>
                  <a:pt x="9957867" y="5089363"/>
                </a:cubicBezTo>
                <a:cubicBezTo>
                  <a:pt x="9977290" y="5063558"/>
                  <a:pt x="9996714" y="5044203"/>
                  <a:pt x="10015058" y="5044203"/>
                </a:cubicBezTo>
                <a:cubicBezTo>
                  <a:pt x="10086278" y="5011947"/>
                  <a:pt x="10151022" y="4980765"/>
                  <a:pt x="10221163" y="4942057"/>
                </a:cubicBezTo>
                <a:cubicBezTo>
                  <a:pt x="10235730" y="4932380"/>
                  <a:pt x="10279433" y="4890043"/>
                  <a:pt x="10303105" y="4893974"/>
                </a:cubicBezTo>
                <a:close/>
                <a:moveTo>
                  <a:pt x="18749056" y="4888505"/>
                </a:moveTo>
                <a:cubicBezTo>
                  <a:pt x="18749056" y="4928186"/>
                  <a:pt x="18730612" y="4921572"/>
                  <a:pt x="18712164" y="4921572"/>
                </a:cubicBezTo>
                <a:cubicBezTo>
                  <a:pt x="18712164" y="4881891"/>
                  <a:pt x="18736760" y="4888505"/>
                  <a:pt x="18749056" y="4888505"/>
                </a:cubicBezTo>
                <a:close/>
                <a:moveTo>
                  <a:pt x="18673220" y="4888505"/>
                </a:moveTo>
                <a:cubicBezTo>
                  <a:pt x="18673220" y="4928186"/>
                  <a:pt x="18654772" y="4921572"/>
                  <a:pt x="18636328" y="4921572"/>
                </a:cubicBezTo>
                <a:cubicBezTo>
                  <a:pt x="18636328" y="4881891"/>
                  <a:pt x="18660920" y="4888505"/>
                  <a:pt x="18673220" y="4888505"/>
                </a:cubicBezTo>
                <a:close/>
                <a:moveTo>
                  <a:pt x="10319911" y="4867669"/>
                </a:moveTo>
                <a:cubicBezTo>
                  <a:pt x="10326473" y="4879967"/>
                  <a:pt x="10326473" y="4892264"/>
                  <a:pt x="10319911" y="4904561"/>
                </a:cubicBezTo>
                <a:cubicBezTo>
                  <a:pt x="10319911" y="4898413"/>
                  <a:pt x="10319911" y="4892264"/>
                  <a:pt x="10313348" y="4886115"/>
                </a:cubicBezTo>
                <a:cubicBezTo>
                  <a:pt x="10313348" y="4879967"/>
                  <a:pt x="10319911" y="4873818"/>
                  <a:pt x="10319911" y="4867669"/>
                </a:cubicBezTo>
                <a:close/>
                <a:moveTo>
                  <a:pt x="17791656" y="4858192"/>
                </a:moveTo>
                <a:cubicBezTo>
                  <a:pt x="17791656" y="4883879"/>
                  <a:pt x="17785668" y="4890301"/>
                  <a:pt x="17773696" y="4890301"/>
                </a:cubicBezTo>
                <a:cubicBezTo>
                  <a:pt x="17773696" y="4871036"/>
                  <a:pt x="17779684" y="4858192"/>
                  <a:pt x="17791656" y="4858192"/>
                </a:cubicBezTo>
                <a:close/>
                <a:moveTo>
                  <a:pt x="10473929" y="4849945"/>
                </a:moveTo>
                <a:cubicBezTo>
                  <a:pt x="10477341" y="4850798"/>
                  <a:pt x="10480754" y="4854211"/>
                  <a:pt x="10487579" y="4857623"/>
                </a:cubicBezTo>
                <a:cubicBezTo>
                  <a:pt x="10473929" y="4864448"/>
                  <a:pt x="10473929" y="4871273"/>
                  <a:pt x="10460279" y="4857623"/>
                </a:cubicBezTo>
                <a:cubicBezTo>
                  <a:pt x="10467104" y="4850798"/>
                  <a:pt x="10470516" y="4849092"/>
                  <a:pt x="10473929" y="4849945"/>
                </a:cubicBezTo>
                <a:close/>
                <a:moveTo>
                  <a:pt x="10433287" y="4848262"/>
                </a:moveTo>
                <a:cubicBezTo>
                  <a:pt x="10446584" y="4847453"/>
                  <a:pt x="10459224" y="4850692"/>
                  <a:pt x="10468703" y="4866891"/>
                </a:cubicBezTo>
                <a:cubicBezTo>
                  <a:pt x="10443424" y="4886330"/>
                  <a:pt x="10418146" y="4899289"/>
                  <a:pt x="10393921" y="4918728"/>
                </a:cubicBezTo>
                <a:cubicBezTo>
                  <a:pt x="10393921" y="4899289"/>
                  <a:pt x="10393921" y="4873371"/>
                  <a:pt x="10393921" y="4853932"/>
                </a:cubicBezTo>
                <a:cubicBezTo>
                  <a:pt x="10406034" y="4853932"/>
                  <a:pt x="10419989" y="4849072"/>
                  <a:pt x="10433287" y="4848262"/>
                </a:cubicBezTo>
                <a:close/>
                <a:moveTo>
                  <a:pt x="18692208" y="4825013"/>
                </a:moveTo>
                <a:cubicBezTo>
                  <a:pt x="18692208" y="4850698"/>
                  <a:pt x="18686220" y="4857119"/>
                  <a:pt x="18674244" y="4857119"/>
                </a:cubicBezTo>
                <a:cubicBezTo>
                  <a:pt x="18674244" y="4837856"/>
                  <a:pt x="18680232" y="4825013"/>
                  <a:pt x="18692208" y="4825013"/>
                </a:cubicBezTo>
                <a:close/>
                <a:moveTo>
                  <a:pt x="17034300" y="4825013"/>
                </a:moveTo>
                <a:cubicBezTo>
                  <a:pt x="17060788" y="4825013"/>
                  <a:pt x="17087280" y="4825013"/>
                  <a:pt x="17113768" y="4825013"/>
                </a:cubicBezTo>
                <a:cubicBezTo>
                  <a:pt x="17107144" y="4844594"/>
                  <a:pt x="17100524" y="4870702"/>
                  <a:pt x="17093900" y="4890283"/>
                </a:cubicBezTo>
                <a:cubicBezTo>
                  <a:pt x="17074032" y="4883756"/>
                  <a:pt x="17034300" y="4877229"/>
                  <a:pt x="17034300" y="4825013"/>
                </a:cubicBezTo>
                <a:close/>
                <a:moveTo>
                  <a:pt x="18128180" y="4801314"/>
                </a:moveTo>
                <a:cubicBezTo>
                  <a:pt x="18128180" y="4818101"/>
                  <a:pt x="18122192" y="4824026"/>
                  <a:pt x="18110216" y="4824026"/>
                </a:cubicBezTo>
                <a:cubicBezTo>
                  <a:pt x="18110216" y="4806252"/>
                  <a:pt x="18116204" y="4801314"/>
                  <a:pt x="18128180" y="4801314"/>
                </a:cubicBezTo>
                <a:close/>
                <a:moveTo>
                  <a:pt x="10792058" y="4801314"/>
                </a:moveTo>
                <a:cubicBezTo>
                  <a:pt x="10809964" y="4801314"/>
                  <a:pt x="10828923" y="4801314"/>
                  <a:pt x="10847883" y="4813728"/>
                </a:cubicBezTo>
                <a:cubicBezTo>
                  <a:pt x="10835243" y="4820499"/>
                  <a:pt x="10792058" y="4847583"/>
                  <a:pt x="10792058" y="4801314"/>
                </a:cubicBezTo>
                <a:close/>
                <a:moveTo>
                  <a:pt x="16981132" y="4798154"/>
                </a:moveTo>
                <a:cubicBezTo>
                  <a:pt x="16981132" y="4828698"/>
                  <a:pt x="16956536" y="4822378"/>
                  <a:pt x="16944240" y="4822378"/>
                </a:cubicBezTo>
                <a:cubicBezTo>
                  <a:pt x="16944240" y="4791834"/>
                  <a:pt x="16962684" y="4798154"/>
                  <a:pt x="16981132" y="4798154"/>
                </a:cubicBezTo>
                <a:close/>
                <a:moveTo>
                  <a:pt x="10836717" y="4794560"/>
                </a:moveTo>
                <a:lnTo>
                  <a:pt x="10834717" y="4800247"/>
                </a:lnTo>
                <a:cubicBezTo>
                  <a:pt x="10834717" y="4800247"/>
                  <a:pt x="10835348" y="4798452"/>
                  <a:pt x="10836256" y="4795871"/>
                </a:cubicBezTo>
                <a:close/>
                <a:moveTo>
                  <a:pt x="10839455" y="4786775"/>
                </a:moveTo>
                <a:lnTo>
                  <a:pt x="10839453" y="4786781"/>
                </a:lnTo>
                <a:lnTo>
                  <a:pt x="10836717" y="4794560"/>
                </a:lnTo>
                <a:close/>
                <a:moveTo>
                  <a:pt x="10841932" y="4779733"/>
                </a:moveTo>
                <a:lnTo>
                  <a:pt x="10839455" y="4786775"/>
                </a:lnTo>
                <a:lnTo>
                  <a:pt x="10839874" y="4785584"/>
                </a:lnTo>
                <a:close/>
                <a:moveTo>
                  <a:pt x="18546272" y="4779392"/>
                </a:moveTo>
                <a:cubicBezTo>
                  <a:pt x="18578436" y="4779392"/>
                  <a:pt x="18617032" y="4772874"/>
                  <a:pt x="18635256" y="4810892"/>
                </a:cubicBezTo>
                <a:cubicBezTo>
                  <a:pt x="18623464" y="4817410"/>
                  <a:pt x="18604168" y="4823927"/>
                  <a:pt x="18584868" y="4823927"/>
                </a:cubicBezTo>
                <a:cubicBezTo>
                  <a:pt x="18572004" y="4810892"/>
                  <a:pt x="18559140" y="4792426"/>
                  <a:pt x="18546272" y="4779392"/>
                </a:cubicBezTo>
                <a:close/>
                <a:moveTo>
                  <a:pt x="10842295" y="4778701"/>
                </a:moveTo>
                <a:cubicBezTo>
                  <a:pt x="10842926" y="4776906"/>
                  <a:pt x="10842769" y="4777355"/>
                  <a:pt x="10842177" y="4779038"/>
                </a:cubicBezTo>
                <a:lnTo>
                  <a:pt x="10841932" y="4779733"/>
                </a:lnTo>
                <a:close/>
                <a:moveTo>
                  <a:pt x="10137816" y="4777406"/>
                </a:moveTo>
                <a:cubicBezTo>
                  <a:pt x="10141947" y="4777106"/>
                  <a:pt x="10146559" y="4777953"/>
                  <a:pt x="10151170" y="4779645"/>
                </a:cubicBezTo>
                <a:cubicBezTo>
                  <a:pt x="10138873" y="4793187"/>
                  <a:pt x="10132724" y="4805601"/>
                  <a:pt x="10126575" y="4819143"/>
                </a:cubicBezTo>
                <a:cubicBezTo>
                  <a:pt x="10117353" y="4789520"/>
                  <a:pt x="10125423" y="4778305"/>
                  <a:pt x="10137816" y="4777406"/>
                </a:cubicBezTo>
                <a:close/>
                <a:moveTo>
                  <a:pt x="9125313" y="4777143"/>
                </a:moveTo>
                <a:cubicBezTo>
                  <a:pt x="9126954" y="4774583"/>
                  <a:pt x="9130236" y="4776290"/>
                  <a:pt x="9136800" y="4779702"/>
                </a:cubicBezTo>
                <a:cubicBezTo>
                  <a:pt x="9130236" y="4786527"/>
                  <a:pt x="9130236" y="4793352"/>
                  <a:pt x="9123672" y="4800177"/>
                </a:cubicBezTo>
                <a:cubicBezTo>
                  <a:pt x="9123672" y="4786527"/>
                  <a:pt x="9123672" y="4779702"/>
                  <a:pt x="9125313" y="4777143"/>
                </a:cubicBezTo>
                <a:close/>
                <a:moveTo>
                  <a:pt x="10876858" y="4773666"/>
                </a:moveTo>
                <a:cubicBezTo>
                  <a:pt x="10886165" y="4772876"/>
                  <a:pt x="10895472" y="4774456"/>
                  <a:pt x="10904780" y="4780775"/>
                </a:cubicBezTo>
                <a:cubicBezTo>
                  <a:pt x="10886165" y="4805000"/>
                  <a:pt x="10861346" y="4805000"/>
                  <a:pt x="10848936" y="4780775"/>
                </a:cubicBezTo>
                <a:cubicBezTo>
                  <a:pt x="10858244" y="4777615"/>
                  <a:pt x="10867551" y="4774456"/>
                  <a:pt x="10876858" y="4773666"/>
                </a:cubicBezTo>
                <a:close/>
                <a:moveTo>
                  <a:pt x="10603896" y="4772874"/>
                </a:moveTo>
                <a:cubicBezTo>
                  <a:pt x="10611443" y="4792172"/>
                  <a:pt x="10616834" y="4803965"/>
                  <a:pt x="10623303" y="4823262"/>
                </a:cubicBezTo>
                <a:cubicBezTo>
                  <a:pt x="10603896" y="4823262"/>
                  <a:pt x="10585568" y="4823262"/>
                  <a:pt x="10566161" y="4823262"/>
                </a:cubicBezTo>
                <a:cubicBezTo>
                  <a:pt x="10566161" y="4881155"/>
                  <a:pt x="10611443" y="4861857"/>
                  <a:pt x="10629772" y="4861857"/>
                </a:cubicBezTo>
                <a:cubicBezTo>
                  <a:pt x="10649179" y="4855425"/>
                  <a:pt x="10668585" y="4842560"/>
                  <a:pt x="10687992" y="4855425"/>
                </a:cubicBezTo>
                <a:cubicBezTo>
                  <a:pt x="10700930" y="4861857"/>
                  <a:pt x="10694461" y="4887587"/>
                  <a:pt x="10681523" y="4894020"/>
                </a:cubicBezTo>
                <a:cubicBezTo>
                  <a:pt x="10629772" y="4913317"/>
                  <a:pt x="10579099" y="4939047"/>
                  <a:pt x="10528426" y="4945480"/>
                </a:cubicBezTo>
                <a:cubicBezTo>
                  <a:pt x="10502550" y="4951912"/>
                  <a:pt x="10533817" y="4894020"/>
                  <a:pt x="10540285" y="4881155"/>
                </a:cubicBezTo>
                <a:cubicBezTo>
                  <a:pt x="10527348" y="4874722"/>
                  <a:pt x="10450799" y="4861857"/>
                  <a:pt x="10483144" y="4816830"/>
                </a:cubicBezTo>
                <a:cubicBezTo>
                  <a:pt x="10502550" y="4792172"/>
                  <a:pt x="10533817" y="4792172"/>
                  <a:pt x="10553223" y="4785739"/>
                </a:cubicBezTo>
                <a:cubicBezTo>
                  <a:pt x="10572630" y="4779307"/>
                  <a:pt x="10592037" y="4779307"/>
                  <a:pt x="10603896" y="4772874"/>
                </a:cubicBezTo>
                <a:close/>
                <a:moveTo>
                  <a:pt x="18469436" y="4768136"/>
                </a:moveTo>
                <a:cubicBezTo>
                  <a:pt x="18469436" y="4787400"/>
                  <a:pt x="18463448" y="4800242"/>
                  <a:pt x="18451476" y="4800242"/>
                </a:cubicBezTo>
                <a:cubicBezTo>
                  <a:pt x="18451476" y="4780979"/>
                  <a:pt x="18457464" y="4768136"/>
                  <a:pt x="18469436" y="4768136"/>
                </a:cubicBezTo>
                <a:close/>
                <a:moveTo>
                  <a:pt x="18052244" y="4768136"/>
                </a:moveTo>
                <a:cubicBezTo>
                  <a:pt x="18052244" y="4787400"/>
                  <a:pt x="18052244" y="4800242"/>
                  <a:pt x="18039120" y="4800242"/>
                </a:cubicBezTo>
                <a:cubicBezTo>
                  <a:pt x="18039120" y="4780979"/>
                  <a:pt x="18039120" y="4768136"/>
                  <a:pt x="18052244" y="4768136"/>
                </a:cubicBezTo>
                <a:close/>
                <a:moveTo>
                  <a:pt x="17791656" y="4768136"/>
                </a:moveTo>
                <a:cubicBezTo>
                  <a:pt x="17791656" y="4787400"/>
                  <a:pt x="17785668" y="4800242"/>
                  <a:pt x="17773696" y="4800242"/>
                </a:cubicBezTo>
                <a:cubicBezTo>
                  <a:pt x="17773696" y="4780979"/>
                  <a:pt x="17779684" y="4768136"/>
                  <a:pt x="17791656" y="4768136"/>
                </a:cubicBezTo>
                <a:close/>
                <a:moveTo>
                  <a:pt x="10635650" y="4768136"/>
                </a:moveTo>
                <a:cubicBezTo>
                  <a:pt x="10647947" y="4768136"/>
                  <a:pt x="10660245" y="4768136"/>
                  <a:pt x="10672542" y="4768136"/>
                </a:cubicBezTo>
                <a:cubicBezTo>
                  <a:pt x="10672542" y="4780979"/>
                  <a:pt x="10672542" y="4787400"/>
                  <a:pt x="10672542" y="4800242"/>
                </a:cubicBezTo>
                <a:cubicBezTo>
                  <a:pt x="10660245" y="4800242"/>
                  <a:pt x="10647947" y="4800242"/>
                  <a:pt x="10635650" y="4800242"/>
                </a:cubicBezTo>
                <a:cubicBezTo>
                  <a:pt x="10635650" y="4787400"/>
                  <a:pt x="10635650" y="4780979"/>
                  <a:pt x="10635650" y="4768136"/>
                </a:cubicBezTo>
                <a:close/>
                <a:moveTo>
                  <a:pt x="10949944" y="4767878"/>
                </a:moveTo>
                <a:cubicBezTo>
                  <a:pt x="10962049" y="4763267"/>
                  <a:pt x="10975884" y="4772490"/>
                  <a:pt x="10975884" y="4795547"/>
                </a:cubicBezTo>
                <a:cubicBezTo>
                  <a:pt x="10963587" y="4789399"/>
                  <a:pt x="10951289" y="4783250"/>
                  <a:pt x="10938992" y="4777101"/>
                </a:cubicBezTo>
                <a:cubicBezTo>
                  <a:pt x="10942066" y="4772490"/>
                  <a:pt x="10945909" y="4769415"/>
                  <a:pt x="10949944" y="4767878"/>
                </a:cubicBezTo>
                <a:close/>
                <a:moveTo>
                  <a:pt x="10185638" y="4763302"/>
                </a:moveTo>
                <a:cubicBezTo>
                  <a:pt x="10189325" y="4764155"/>
                  <a:pt x="10193801" y="4767567"/>
                  <a:pt x="10193801" y="4767567"/>
                </a:cubicBezTo>
                <a:cubicBezTo>
                  <a:pt x="10193801" y="4767567"/>
                  <a:pt x="10188534" y="4774392"/>
                  <a:pt x="10188534" y="4781217"/>
                </a:cubicBezTo>
                <a:cubicBezTo>
                  <a:pt x="10182214" y="4781217"/>
                  <a:pt x="10182214" y="4774392"/>
                  <a:pt x="10182214" y="4774392"/>
                </a:cubicBezTo>
                <a:cubicBezTo>
                  <a:pt x="10179054" y="4764155"/>
                  <a:pt x="10181951" y="4762448"/>
                  <a:pt x="10185638" y="4763302"/>
                </a:cubicBezTo>
                <a:close/>
                <a:moveTo>
                  <a:pt x="10895156" y="4759796"/>
                </a:moveTo>
                <a:lnTo>
                  <a:pt x="10894121" y="4761922"/>
                </a:lnTo>
                <a:cubicBezTo>
                  <a:pt x="10892718" y="4764805"/>
                  <a:pt x="10891595" y="4767110"/>
                  <a:pt x="10891595" y="4767110"/>
                </a:cubicBezTo>
                <a:close/>
                <a:moveTo>
                  <a:pt x="10899173" y="4751546"/>
                </a:moveTo>
                <a:cubicBezTo>
                  <a:pt x="10900015" y="4749817"/>
                  <a:pt x="10899453" y="4750970"/>
                  <a:pt x="10898331" y="4753276"/>
                </a:cubicBezTo>
                <a:lnTo>
                  <a:pt x="10895156" y="4759796"/>
                </a:lnTo>
                <a:close/>
                <a:moveTo>
                  <a:pt x="16830588" y="4734957"/>
                </a:moveTo>
                <a:cubicBezTo>
                  <a:pt x="16830588" y="4753916"/>
                  <a:pt x="16843624" y="4785514"/>
                  <a:pt x="16824072" y="4798153"/>
                </a:cubicBezTo>
                <a:cubicBezTo>
                  <a:pt x="16804520" y="4809739"/>
                  <a:pt x="16779536" y="4798153"/>
                  <a:pt x="16753468" y="4798153"/>
                </a:cubicBezTo>
                <a:cubicBezTo>
                  <a:pt x="16746950" y="4785514"/>
                  <a:pt x="16746950" y="4772875"/>
                  <a:pt x="16740434" y="4760236"/>
                </a:cubicBezTo>
                <a:cubicBezTo>
                  <a:pt x="16773018" y="4747596"/>
                  <a:pt x="16799088" y="4741277"/>
                  <a:pt x="16830588" y="4734957"/>
                </a:cubicBezTo>
                <a:close/>
                <a:moveTo>
                  <a:pt x="10772103" y="4734957"/>
                </a:moveTo>
                <a:cubicBezTo>
                  <a:pt x="10772103" y="4754222"/>
                  <a:pt x="10766116" y="4767066"/>
                  <a:pt x="10754141" y="4767066"/>
                </a:cubicBezTo>
                <a:cubicBezTo>
                  <a:pt x="10754141" y="4747801"/>
                  <a:pt x="10760128" y="4734957"/>
                  <a:pt x="10772103" y="4734957"/>
                </a:cubicBezTo>
                <a:close/>
                <a:moveTo>
                  <a:pt x="17720956" y="4731916"/>
                </a:moveTo>
                <a:cubicBezTo>
                  <a:pt x="17731328" y="4730325"/>
                  <a:pt x="17744096" y="4735100"/>
                  <a:pt x="17753672" y="4735100"/>
                </a:cubicBezTo>
                <a:cubicBezTo>
                  <a:pt x="17753672" y="4786034"/>
                  <a:pt x="17721752" y="4766934"/>
                  <a:pt x="17702600" y="4766934"/>
                </a:cubicBezTo>
                <a:cubicBezTo>
                  <a:pt x="17702600" y="4741466"/>
                  <a:pt x="17710580" y="4733508"/>
                  <a:pt x="17720956" y="4731916"/>
                </a:cubicBezTo>
                <a:close/>
                <a:moveTo>
                  <a:pt x="10073497" y="4706519"/>
                </a:moveTo>
                <a:cubicBezTo>
                  <a:pt x="10086724" y="4706519"/>
                  <a:pt x="10099951" y="4706519"/>
                  <a:pt x="10113178" y="4706519"/>
                </a:cubicBezTo>
                <a:cubicBezTo>
                  <a:pt x="10113178" y="4719345"/>
                  <a:pt x="10113178" y="4732170"/>
                  <a:pt x="10113178" y="4751409"/>
                </a:cubicBezTo>
                <a:cubicBezTo>
                  <a:pt x="10093337" y="4764234"/>
                  <a:pt x="10080110" y="4789885"/>
                  <a:pt x="10066883" y="4814467"/>
                </a:cubicBezTo>
                <a:cubicBezTo>
                  <a:pt x="10066883" y="4777060"/>
                  <a:pt x="10073497" y="4738583"/>
                  <a:pt x="10073497" y="4706519"/>
                </a:cubicBezTo>
                <a:close/>
                <a:moveTo>
                  <a:pt x="11170162" y="4687559"/>
                </a:moveTo>
                <a:cubicBezTo>
                  <a:pt x="11150746" y="4720673"/>
                  <a:pt x="11150746" y="4720673"/>
                  <a:pt x="11014830" y="4767031"/>
                </a:cubicBezTo>
                <a:cubicBezTo>
                  <a:pt x="11079552" y="4687559"/>
                  <a:pt x="11086024" y="4687559"/>
                  <a:pt x="11170162" y="4687559"/>
                </a:cubicBezTo>
                <a:close/>
                <a:moveTo>
                  <a:pt x="18254092" y="4678082"/>
                </a:moveTo>
                <a:cubicBezTo>
                  <a:pt x="18266932" y="4678082"/>
                  <a:pt x="18279776" y="4678082"/>
                  <a:pt x="18279776" y="4710191"/>
                </a:cubicBezTo>
                <a:cubicBezTo>
                  <a:pt x="18273356" y="4697347"/>
                  <a:pt x="18260512" y="4697347"/>
                  <a:pt x="18247672" y="4690926"/>
                </a:cubicBezTo>
                <a:cubicBezTo>
                  <a:pt x="18247672" y="4684504"/>
                  <a:pt x="18254092" y="4678082"/>
                  <a:pt x="18254092" y="4678082"/>
                </a:cubicBezTo>
                <a:close/>
                <a:moveTo>
                  <a:pt x="15943158" y="4678082"/>
                </a:moveTo>
                <a:cubicBezTo>
                  <a:pt x="15943158" y="4697347"/>
                  <a:pt x="15937170" y="4710191"/>
                  <a:pt x="15925194" y="4710191"/>
                </a:cubicBezTo>
                <a:cubicBezTo>
                  <a:pt x="15925194" y="4684504"/>
                  <a:pt x="15931182" y="4678082"/>
                  <a:pt x="15943158" y="4678082"/>
                </a:cubicBezTo>
                <a:close/>
                <a:moveTo>
                  <a:pt x="9137891" y="4678082"/>
                </a:moveTo>
                <a:cubicBezTo>
                  <a:pt x="9149866" y="4678082"/>
                  <a:pt x="9155853" y="4684504"/>
                  <a:pt x="9155853" y="4710191"/>
                </a:cubicBezTo>
                <a:cubicBezTo>
                  <a:pt x="9143878" y="4710191"/>
                  <a:pt x="9137891" y="4697347"/>
                  <a:pt x="9137891" y="4678082"/>
                </a:cubicBezTo>
                <a:close/>
                <a:moveTo>
                  <a:pt x="10144541" y="4678079"/>
                </a:moveTo>
                <a:cubicBezTo>
                  <a:pt x="10144541" y="4678079"/>
                  <a:pt x="10144541" y="4684643"/>
                  <a:pt x="10151105" y="4691207"/>
                </a:cubicBezTo>
                <a:cubicBezTo>
                  <a:pt x="10137977" y="4691207"/>
                  <a:pt x="10137977" y="4691207"/>
                  <a:pt x="10144541" y="4678079"/>
                </a:cubicBezTo>
                <a:close/>
                <a:moveTo>
                  <a:pt x="18415404" y="4675440"/>
                </a:moveTo>
                <a:cubicBezTo>
                  <a:pt x="18426992" y="4673808"/>
                  <a:pt x="18440948" y="4678703"/>
                  <a:pt x="18450424" y="4678703"/>
                </a:cubicBezTo>
                <a:cubicBezTo>
                  <a:pt x="18450424" y="4724392"/>
                  <a:pt x="18413560" y="4711338"/>
                  <a:pt x="18394600" y="4711338"/>
                </a:cubicBezTo>
                <a:cubicBezTo>
                  <a:pt x="18394600" y="4685230"/>
                  <a:pt x="18403816" y="4677071"/>
                  <a:pt x="18415404" y="4675440"/>
                </a:cubicBezTo>
                <a:close/>
                <a:moveTo>
                  <a:pt x="17583080" y="4675216"/>
                </a:moveTo>
                <a:cubicBezTo>
                  <a:pt x="17583080" y="4714897"/>
                  <a:pt x="17558484" y="4708283"/>
                  <a:pt x="17546188" y="4708283"/>
                </a:cubicBezTo>
                <a:cubicBezTo>
                  <a:pt x="17546188" y="4668602"/>
                  <a:pt x="17564636" y="4675216"/>
                  <a:pt x="17583080" y="4675216"/>
                </a:cubicBezTo>
                <a:close/>
                <a:moveTo>
                  <a:pt x="10144937" y="4662858"/>
                </a:moveTo>
                <a:lnTo>
                  <a:pt x="10142715" y="4672307"/>
                </a:lnTo>
                <a:cubicBezTo>
                  <a:pt x="10142715" y="4672307"/>
                  <a:pt x="10143536" y="4668817"/>
                  <a:pt x="10144561" y="4664454"/>
                </a:cubicBezTo>
                <a:close/>
                <a:moveTo>
                  <a:pt x="11203470" y="4659122"/>
                </a:moveTo>
                <a:cubicBezTo>
                  <a:pt x="11210105" y="4665507"/>
                  <a:pt x="11216741" y="4671891"/>
                  <a:pt x="11222271" y="4678275"/>
                </a:cubicBezTo>
                <a:cubicBezTo>
                  <a:pt x="11210105" y="4691044"/>
                  <a:pt x="11196834" y="4697428"/>
                  <a:pt x="11190198" y="4710197"/>
                </a:cubicBezTo>
                <a:cubicBezTo>
                  <a:pt x="11196834" y="4691044"/>
                  <a:pt x="11196834" y="4671891"/>
                  <a:pt x="11203470" y="4659122"/>
                </a:cubicBezTo>
                <a:close/>
                <a:moveTo>
                  <a:pt x="10152195" y="4659122"/>
                </a:moveTo>
                <a:cubicBezTo>
                  <a:pt x="10171154" y="4659122"/>
                  <a:pt x="10190114" y="4659122"/>
                  <a:pt x="10208020" y="4659122"/>
                </a:cubicBezTo>
                <a:cubicBezTo>
                  <a:pt x="10190114" y="4678387"/>
                  <a:pt x="10171154" y="4691231"/>
                  <a:pt x="10152195" y="4659122"/>
                </a:cubicBezTo>
                <a:close/>
                <a:moveTo>
                  <a:pt x="10146747" y="4655152"/>
                </a:moveTo>
                <a:lnTo>
                  <a:pt x="10146484" y="4656274"/>
                </a:lnTo>
                <a:lnTo>
                  <a:pt x="10144937" y="4662858"/>
                </a:lnTo>
                <a:close/>
                <a:moveTo>
                  <a:pt x="10148253" y="4648748"/>
                </a:moveTo>
                <a:lnTo>
                  <a:pt x="10146747" y="4655152"/>
                </a:lnTo>
                <a:lnTo>
                  <a:pt x="10147637" y="4651366"/>
                </a:lnTo>
                <a:cubicBezTo>
                  <a:pt x="10148458" y="4647875"/>
                  <a:pt x="10148868" y="4646130"/>
                  <a:pt x="10148253" y="4648748"/>
                </a:cubicBezTo>
                <a:close/>
                <a:moveTo>
                  <a:pt x="11273693" y="4647442"/>
                </a:moveTo>
                <a:lnTo>
                  <a:pt x="11276244" y="4651947"/>
                </a:lnTo>
                <a:lnTo>
                  <a:pt x="11276013" y="4649220"/>
                </a:lnTo>
                <a:close/>
                <a:moveTo>
                  <a:pt x="18209752" y="4644903"/>
                </a:moveTo>
                <a:cubicBezTo>
                  <a:pt x="18221336" y="4644903"/>
                  <a:pt x="18235032" y="4651052"/>
                  <a:pt x="18246616" y="4657201"/>
                </a:cubicBezTo>
                <a:cubicBezTo>
                  <a:pt x="18235032" y="4681795"/>
                  <a:pt x="18209752" y="4675647"/>
                  <a:pt x="18209752" y="4644903"/>
                </a:cubicBezTo>
                <a:close/>
                <a:moveTo>
                  <a:pt x="17488316" y="4644903"/>
                </a:moveTo>
                <a:cubicBezTo>
                  <a:pt x="17488316" y="4664167"/>
                  <a:pt x="17482328" y="4677009"/>
                  <a:pt x="17470352" y="4677009"/>
                </a:cubicBezTo>
                <a:cubicBezTo>
                  <a:pt x="17470352" y="4657746"/>
                  <a:pt x="17476340" y="4644903"/>
                  <a:pt x="17488316" y="4644903"/>
                </a:cubicBezTo>
                <a:close/>
                <a:moveTo>
                  <a:pt x="9178628" y="4644903"/>
                </a:moveTo>
                <a:cubicBezTo>
                  <a:pt x="9184777" y="4651430"/>
                  <a:pt x="9190926" y="4664484"/>
                  <a:pt x="9203223" y="4677538"/>
                </a:cubicBezTo>
                <a:cubicBezTo>
                  <a:pt x="9190926" y="4690592"/>
                  <a:pt x="9178628" y="4697119"/>
                  <a:pt x="9166331" y="4710173"/>
                </a:cubicBezTo>
                <a:cubicBezTo>
                  <a:pt x="9173504" y="4684065"/>
                  <a:pt x="9173504" y="4664484"/>
                  <a:pt x="9178628" y="4644903"/>
                </a:cubicBezTo>
                <a:close/>
                <a:moveTo>
                  <a:pt x="8530865" y="4644165"/>
                </a:moveTo>
                <a:cubicBezTo>
                  <a:pt x="8530865" y="4663509"/>
                  <a:pt x="8530865" y="4676405"/>
                  <a:pt x="8543762" y="4676405"/>
                </a:cubicBezTo>
                <a:cubicBezTo>
                  <a:pt x="8543762" y="4657061"/>
                  <a:pt x="8543762" y="4644165"/>
                  <a:pt x="8530865" y="4644165"/>
                </a:cubicBezTo>
                <a:close/>
                <a:moveTo>
                  <a:pt x="10433502" y="4642838"/>
                </a:moveTo>
                <a:cubicBezTo>
                  <a:pt x="10433502" y="4674957"/>
                  <a:pt x="10452805" y="4674957"/>
                  <a:pt x="10472107" y="4674957"/>
                </a:cubicBezTo>
                <a:cubicBezTo>
                  <a:pt x="10472107" y="4636415"/>
                  <a:pt x="10446370" y="4642838"/>
                  <a:pt x="10433502" y="4642838"/>
                </a:cubicBezTo>
                <a:close/>
                <a:moveTo>
                  <a:pt x="10395969" y="4642838"/>
                </a:moveTo>
                <a:cubicBezTo>
                  <a:pt x="10395969" y="4662110"/>
                  <a:pt x="10401331" y="4674957"/>
                  <a:pt x="10414199" y="4674957"/>
                </a:cubicBezTo>
                <a:cubicBezTo>
                  <a:pt x="10414199" y="4655686"/>
                  <a:pt x="10408837" y="4642838"/>
                  <a:pt x="10395969" y="4642838"/>
                </a:cubicBezTo>
                <a:close/>
                <a:moveTo>
                  <a:pt x="18906392" y="4640853"/>
                </a:moveTo>
                <a:cubicBezTo>
                  <a:pt x="18932712" y="4641454"/>
                  <a:pt x="18976276" y="4687143"/>
                  <a:pt x="18990800" y="4696762"/>
                </a:cubicBezTo>
                <a:cubicBezTo>
                  <a:pt x="19055340" y="4754475"/>
                  <a:pt x="19118804" y="4786538"/>
                  <a:pt x="19189800" y="4823944"/>
                </a:cubicBezTo>
                <a:cubicBezTo>
                  <a:pt x="19080080" y="4823944"/>
                  <a:pt x="18984344" y="4728825"/>
                  <a:pt x="18887532" y="4658287"/>
                </a:cubicBezTo>
                <a:cubicBezTo>
                  <a:pt x="18890760" y="4645462"/>
                  <a:pt x="18897616" y="4640652"/>
                  <a:pt x="18906392" y="4640853"/>
                </a:cubicBezTo>
                <a:close/>
                <a:moveTo>
                  <a:pt x="17702600" y="4625946"/>
                </a:moveTo>
                <a:cubicBezTo>
                  <a:pt x="17754000" y="4638934"/>
                  <a:pt x="17810752" y="4664909"/>
                  <a:pt x="17868580" y="4645427"/>
                </a:cubicBezTo>
                <a:cubicBezTo>
                  <a:pt x="17900704" y="4697377"/>
                  <a:pt x="17952104" y="4710365"/>
                  <a:pt x="17990656" y="4736340"/>
                </a:cubicBezTo>
                <a:cubicBezTo>
                  <a:pt x="17887852" y="4762315"/>
                  <a:pt x="17786124" y="4710365"/>
                  <a:pt x="17702600" y="4625946"/>
                </a:cubicBezTo>
                <a:close/>
                <a:moveTo>
                  <a:pt x="11276761" y="4625943"/>
                </a:moveTo>
                <a:cubicBezTo>
                  <a:pt x="11282749" y="4632364"/>
                  <a:pt x="11284246" y="4637180"/>
                  <a:pt x="11283497" y="4641996"/>
                </a:cubicBezTo>
                <a:lnTo>
                  <a:pt x="11278012" y="4655068"/>
                </a:lnTo>
                <a:lnTo>
                  <a:pt x="11279185" y="4657139"/>
                </a:lnTo>
                <a:cubicBezTo>
                  <a:pt x="11266341" y="4663753"/>
                  <a:pt x="11259919" y="4670366"/>
                  <a:pt x="11247076" y="4676980"/>
                </a:cubicBezTo>
                <a:cubicBezTo>
                  <a:pt x="11247076" y="4657139"/>
                  <a:pt x="11253498" y="4645566"/>
                  <a:pt x="11260722" y="4642259"/>
                </a:cubicBezTo>
                <a:lnTo>
                  <a:pt x="11271310" y="4643482"/>
                </a:lnTo>
                <a:close/>
                <a:moveTo>
                  <a:pt x="9296740" y="4618208"/>
                </a:moveTo>
                <a:cubicBezTo>
                  <a:pt x="9315955" y="4616605"/>
                  <a:pt x="9335170" y="4623018"/>
                  <a:pt x="9360790" y="4639049"/>
                </a:cubicBezTo>
                <a:cubicBezTo>
                  <a:pt x="9398153" y="4658287"/>
                  <a:pt x="9436583" y="4645462"/>
                  <a:pt x="9468608" y="4645462"/>
                </a:cubicBezTo>
                <a:cubicBezTo>
                  <a:pt x="9423773" y="4748063"/>
                  <a:pt x="9335170" y="4748063"/>
                  <a:pt x="9264714" y="4767300"/>
                </a:cubicBezTo>
                <a:cubicBezTo>
                  <a:pt x="9264714" y="4786538"/>
                  <a:pt x="9264714" y="4811119"/>
                  <a:pt x="9258309" y="4823944"/>
                </a:cubicBezTo>
                <a:cubicBezTo>
                  <a:pt x="9258309" y="4786538"/>
                  <a:pt x="9258309" y="4748063"/>
                  <a:pt x="9258309" y="4709587"/>
                </a:cubicBezTo>
                <a:cubicBezTo>
                  <a:pt x="9277524" y="4716000"/>
                  <a:pt x="9290334" y="4722412"/>
                  <a:pt x="9303145" y="4735237"/>
                </a:cubicBezTo>
                <a:cubicBezTo>
                  <a:pt x="9303145" y="4722412"/>
                  <a:pt x="9315955" y="4658287"/>
                  <a:pt x="9303145" y="4658287"/>
                </a:cubicBezTo>
                <a:cubicBezTo>
                  <a:pt x="9296740" y="4658287"/>
                  <a:pt x="9290334" y="4671112"/>
                  <a:pt x="9277524" y="4671112"/>
                </a:cubicBezTo>
                <a:cubicBezTo>
                  <a:pt x="9258309" y="4664699"/>
                  <a:pt x="9251904" y="4651874"/>
                  <a:pt x="9232689" y="4645462"/>
                </a:cubicBezTo>
                <a:cubicBezTo>
                  <a:pt x="9258309" y="4629430"/>
                  <a:pt x="9277525" y="4619811"/>
                  <a:pt x="9296740" y="4618208"/>
                </a:cubicBezTo>
                <a:close/>
                <a:moveTo>
                  <a:pt x="17431380" y="4613600"/>
                </a:moveTo>
                <a:cubicBezTo>
                  <a:pt x="17431380" y="4653281"/>
                  <a:pt x="17413476" y="4646667"/>
                  <a:pt x="17394520" y="4646667"/>
                </a:cubicBezTo>
                <a:cubicBezTo>
                  <a:pt x="17394520" y="4606986"/>
                  <a:pt x="17418744" y="4613600"/>
                  <a:pt x="17431380" y="4613600"/>
                </a:cubicBezTo>
                <a:close/>
                <a:moveTo>
                  <a:pt x="11298217" y="4611724"/>
                </a:moveTo>
                <a:cubicBezTo>
                  <a:pt x="11298217" y="4637411"/>
                  <a:pt x="11292230" y="4643833"/>
                  <a:pt x="11280255" y="4624568"/>
                </a:cubicBezTo>
                <a:cubicBezTo>
                  <a:pt x="11286242" y="4624568"/>
                  <a:pt x="11292230" y="4618146"/>
                  <a:pt x="11298217" y="4611724"/>
                </a:cubicBezTo>
                <a:close/>
                <a:moveTo>
                  <a:pt x="8777674" y="4578549"/>
                </a:moveTo>
                <a:cubicBezTo>
                  <a:pt x="8789971" y="4585320"/>
                  <a:pt x="8802269" y="4592091"/>
                  <a:pt x="8814566" y="4592091"/>
                </a:cubicBezTo>
                <a:cubicBezTo>
                  <a:pt x="8796120" y="4604505"/>
                  <a:pt x="8777674" y="4624818"/>
                  <a:pt x="8777674" y="4578549"/>
                </a:cubicBezTo>
                <a:close/>
                <a:moveTo>
                  <a:pt x="17673164" y="4578546"/>
                </a:moveTo>
                <a:cubicBezTo>
                  <a:pt x="17673164" y="4603981"/>
                  <a:pt x="17667176" y="4610616"/>
                  <a:pt x="17655200" y="4610616"/>
                </a:cubicBezTo>
                <a:cubicBezTo>
                  <a:pt x="17655200" y="4591817"/>
                  <a:pt x="17661188" y="4578546"/>
                  <a:pt x="17673164" y="4578546"/>
                </a:cubicBezTo>
                <a:close/>
                <a:moveTo>
                  <a:pt x="8738767" y="4578546"/>
                </a:moveTo>
                <a:cubicBezTo>
                  <a:pt x="8736298" y="4587947"/>
                  <a:pt x="8735064" y="4597624"/>
                  <a:pt x="8733706" y="4608269"/>
                </a:cubicBezTo>
                <a:lnTo>
                  <a:pt x="8728037" y="4642987"/>
                </a:lnTo>
                <a:lnTo>
                  <a:pt x="8729183" y="4644335"/>
                </a:lnTo>
                <a:cubicBezTo>
                  <a:pt x="8729183" y="4644335"/>
                  <a:pt x="8722619" y="4651160"/>
                  <a:pt x="8722619" y="4657985"/>
                </a:cubicBezTo>
                <a:cubicBezTo>
                  <a:pt x="8717696" y="4647748"/>
                  <a:pt x="8720158" y="4637510"/>
                  <a:pt x="8724465" y="4638790"/>
                </a:cubicBezTo>
                <a:lnTo>
                  <a:pt x="8727446" y="4642293"/>
                </a:lnTo>
                <a:lnTo>
                  <a:pt x="8722242" y="4625204"/>
                </a:lnTo>
                <a:cubicBezTo>
                  <a:pt x="8719697" y="4604053"/>
                  <a:pt x="8726177" y="4578546"/>
                  <a:pt x="8738767" y="4578546"/>
                </a:cubicBezTo>
                <a:close/>
                <a:moveTo>
                  <a:pt x="18831844" y="4554847"/>
                </a:moveTo>
                <a:cubicBezTo>
                  <a:pt x="18837272" y="4573807"/>
                  <a:pt x="18843792" y="4592766"/>
                  <a:pt x="18837272" y="4610672"/>
                </a:cubicBezTo>
                <a:cubicBezTo>
                  <a:pt x="18825324" y="4610672"/>
                  <a:pt x="18805772" y="4610672"/>
                  <a:pt x="18792740" y="4610672"/>
                </a:cubicBezTo>
                <a:cubicBezTo>
                  <a:pt x="18792740" y="4573807"/>
                  <a:pt x="18818808" y="4567487"/>
                  <a:pt x="18831844" y="4554847"/>
                </a:cubicBezTo>
                <a:close/>
                <a:moveTo>
                  <a:pt x="18886480" y="4550108"/>
                </a:moveTo>
                <a:cubicBezTo>
                  <a:pt x="18886480" y="4594346"/>
                  <a:pt x="18880160" y="4643850"/>
                  <a:pt x="18849616" y="4624891"/>
                </a:cubicBezTo>
                <a:cubicBezTo>
                  <a:pt x="18861200" y="4605932"/>
                  <a:pt x="18861200" y="4550108"/>
                  <a:pt x="18886480" y="4550108"/>
                </a:cubicBezTo>
                <a:close/>
                <a:moveTo>
                  <a:pt x="17242848" y="4550108"/>
                </a:moveTo>
                <a:cubicBezTo>
                  <a:pt x="17261460" y="4556625"/>
                  <a:pt x="17280076" y="4563142"/>
                  <a:pt x="17298688" y="4569659"/>
                </a:cubicBezTo>
                <a:cubicBezTo>
                  <a:pt x="17280076" y="4582693"/>
                  <a:pt x="17242848" y="4601158"/>
                  <a:pt x="17242848" y="4550108"/>
                </a:cubicBezTo>
                <a:close/>
                <a:moveTo>
                  <a:pt x="9398577" y="4550108"/>
                </a:moveTo>
                <a:cubicBezTo>
                  <a:pt x="9410552" y="4550108"/>
                  <a:pt x="9416539" y="4562951"/>
                  <a:pt x="9416539" y="4582214"/>
                </a:cubicBezTo>
                <a:cubicBezTo>
                  <a:pt x="9404564" y="4582214"/>
                  <a:pt x="9398577" y="4575793"/>
                  <a:pt x="9398577" y="4550108"/>
                </a:cubicBezTo>
                <a:close/>
                <a:moveTo>
                  <a:pt x="18211596" y="4547306"/>
                </a:moveTo>
                <a:cubicBezTo>
                  <a:pt x="18223180" y="4545690"/>
                  <a:pt x="18237136" y="4550537"/>
                  <a:pt x="18246616" y="4550537"/>
                </a:cubicBezTo>
                <a:cubicBezTo>
                  <a:pt x="18246616" y="4601164"/>
                  <a:pt x="18209752" y="4582852"/>
                  <a:pt x="18190792" y="4582852"/>
                </a:cubicBezTo>
                <a:cubicBezTo>
                  <a:pt x="18190792" y="4557000"/>
                  <a:pt x="18200008" y="4548921"/>
                  <a:pt x="18211596" y="4547306"/>
                </a:cubicBezTo>
                <a:close/>
                <a:moveTo>
                  <a:pt x="17521596" y="4541769"/>
                </a:moveTo>
                <a:cubicBezTo>
                  <a:pt x="17538980" y="4540965"/>
                  <a:pt x="17558848" y="4547398"/>
                  <a:pt x="17568784" y="4547398"/>
                </a:cubicBezTo>
                <a:cubicBezTo>
                  <a:pt x="17568784" y="4610649"/>
                  <a:pt x="17509180" y="4579559"/>
                  <a:pt x="17489312" y="4579559"/>
                </a:cubicBezTo>
                <a:cubicBezTo>
                  <a:pt x="17489312" y="4550614"/>
                  <a:pt x="17504212" y="4542573"/>
                  <a:pt x="17521596" y="4541769"/>
                </a:cubicBezTo>
                <a:close/>
                <a:moveTo>
                  <a:pt x="10380437" y="4534505"/>
                </a:moveTo>
                <a:cubicBezTo>
                  <a:pt x="10350126" y="4535107"/>
                  <a:pt x="10328410" y="4541129"/>
                  <a:pt x="10299456" y="4579672"/>
                </a:cubicBezTo>
                <a:cubicBezTo>
                  <a:pt x="10338061" y="4560400"/>
                  <a:pt x="10376666" y="4547553"/>
                  <a:pt x="10414199" y="4534705"/>
                </a:cubicBezTo>
                <a:cubicBezTo>
                  <a:pt x="10401599" y="4534705"/>
                  <a:pt x="10390540" y="4534304"/>
                  <a:pt x="10380437" y="4534505"/>
                </a:cubicBezTo>
                <a:close/>
                <a:moveTo>
                  <a:pt x="10828389" y="4522962"/>
                </a:moveTo>
                <a:cubicBezTo>
                  <a:pt x="10828389" y="4555279"/>
                  <a:pt x="10847746" y="4548816"/>
                  <a:pt x="10867104" y="4548816"/>
                </a:cubicBezTo>
                <a:cubicBezTo>
                  <a:pt x="10867104" y="4516499"/>
                  <a:pt x="10841294" y="4522962"/>
                  <a:pt x="10828389" y="4522962"/>
                </a:cubicBezTo>
                <a:close/>
                <a:moveTo>
                  <a:pt x="10433502" y="4521858"/>
                </a:moveTo>
                <a:cubicBezTo>
                  <a:pt x="10433502" y="4541129"/>
                  <a:pt x="10439936" y="4547553"/>
                  <a:pt x="10452805" y="4547553"/>
                </a:cubicBezTo>
                <a:cubicBezTo>
                  <a:pt x="10452805" y="4528282"/>
                  <a:pt x="10446370" y="4521858"/>
                  <a:pt x="10433502" y="4521858"/>
                </a:cubicBezTo>
                <a:close/>
                <a:moveTo>
                  <a:pt x="17469356" y="4521671"/>
                </a:moveTo>
                <a:cubicBezTo>
                  <a:pt x="17469356" y="4542146"/>
                  <a:pt x="17463368" y="4548971"/>
                  <a:pt x="17451392" y="4548971"/>
                </a:cubicBezTo>
                <a:cubicBezTo>
                  <a:pt x="17451392" y="4528496"/>
                  <a:pt x="17457380" y="4521671"/>
                  <a:pt x="17469356" y="4521671"/>
                </a:cubicBezTo>
                <a:close/>
                <a:moveTo>
                  <a:pt x="12132408" y="4521671"/>
                </a:moveTo>
                <a:cubicBezTo>
                  <a:pt x="12132408" y="4542146"/>
                  <a:pt x="12126421" y="4548971"/>
                  <a:pt x="12114446" y="4548971"/>
                </a:cubicBezTo>
                <a:cubicBezTo>
                  <a:pt x="12114446" y="4528496"/>
                  <a:pt x="12120433" y="4521671"/>
                  <a:pt x="12132408" y="4521671"/>
                </a:cubicBezTo>
                <a:close/>
                <a:moveTo>
                  <a:pt x="15988222" y="4521668"/>
                </a:moveTo>
                <a:cubicBezTo>
                  <a:pt x="16000520" y="4521668"/>
                  <a:pt x="16006668" y="4521668"/>
                  <a:pt x="16018966" y="4521668"/>
                </a:cubicBezTo>
                <a:cubicBezTo>
                  <a:pt x="16012816" y="4540283"/>
                  <a:pt x="16012816" y="4558897"/>
                  <a:pt x="16006668" y="4577512"/>
                </a:cubicBezTo>
                <a:cubicBezTo>
                  <a:pt x="16000520" y="4565102"/>
                  <a:pt x="15988222" y="4546488"/>
                  <a:pt x="15982074" y="4534078"/>
                </a:cubicBezTo>
                <a:cubicBezTo>
                  <a:pt x="15982074" y="4527873"/>
                  <a:pt x="15988222" y="4527873"/>
                  <a:pt x="15988222" y="4521668"/>
                </a:cubicBezTo>
                <a:close/>
                <a:moveTo>
                  <a:pt x="11593073" y="4513221"/>
                </a:moveTo>
                <a:cubicBezTo>
                  <a:pt x="11603005" y="4515503"/>
                  <a:pt x="11612329" y="4521853"/>
                  <a:pt x="11620436" y="4534554"/>
                </a:cubicBezTo>
                <a:cubicBezTo>
                  <a:pt x="11542604" y="4553605"/>
                  <a:pt x="11458287" y="4572656"/>
                  <a:pt x="11375050" y="4591707"/>
                </a:cubicBezTo>
                <a:cubicBezTo>
                  <a:pt x="11407480" y="4540904"/>
                  <a:pt x="11458287" y="4547255"/>
                  <a:pt x="11503688" y="4540904"/>
                </a:cubicBezTo>
                <a:cubicBezTo>
                  <a:pt x="11528011" y="4536141"/>
                  <a:pt x="11563278" y="4506374"/>
                  <a:pt x="11593073" y="4513221"/>
                </a:cubicBezTo>
                <a:close/>
                <a:moveTo>
                  <a:pt x="15504608" y="4502711"/>
                </a:moveTo>
                <a:cubicBezTo>
                  <a:pt x="15510596" y="4509132"/>
                  <a:pt x="15510596" y="4515554"/>
                  <a:pt x="15516584" y="4521975"/>
                </a:cubicBezTo>
                <a:cubicBezTo>
                  <a:pt x="15510596" y="4528396"/>
                  <a:pt x="15504608" y="4534817"/>
                  <a:pt x="15498622" y="4521975"/>
                </a:cubicBezTo>
                <a:cubicBezTo>
                  <a:pt x="15498622" y="4515554"/>
                  <a:pt x="15504608" y="4509132"/>
                  <a:pt x="15504608" y="4502711"/>
                </a:cubicBezTo>
                <a:close/>
                <a:moveTo>
                  <a:pt x="15969496" y="4502238"/>
                </a:moveTo>
                <a:cubicBezTo>
                  <a:pt x="15971136" y="4499679"/>
                  <a:pt x="15974418" y="4501385"/>
                  <a:pt x="15980982" y="4504797"/>
                </a:cubicBezTo>
                <a:cubicBezTo>
                  <a:pt x="15974418" y="4511622"/>
                  <a:pt x="15974418" y="4511622"/>
                  <a:pt x="15967854" y="4525272"/>
                </a:cubicBezTo>
                <a:cubicBezTo>
                  <a:pt x="15967854" y="4511622"/>
                  <a:pt x="15967854" y="4504797"/>
                  <a:pt x="15969496" y="4502238"/>
                </a:cubicBezTo>
                <a:close/>
                <a:moveTo>
                  <a:pt x="18128484" y="4497969"/>
                </a:moveTo>
                <a:cubicBezTo>
                  <a:pt x="18140896" y="4504354"/>
                  <a:pt x="18140896" y="4536275"/>
                  <a:pt x="18147100" y="4549044"/>
                </a:cubicBezTo>
                <a:cubicBezTo>
                  <a:pt x="18128484" y="4549044"/>
                  <a:pt x="18109872" y="4549044"/>
                  <a:pt x="18091256" y="4549044"/>
                </a:cubicBezTo>
                <a:cubicBezTo>
                  <a:pt x="18091256" y="4523507"/>
                  <a:pt x="18116076" y="4497969"/>
                  <a:pt x="18128484" y="4497969"/>
                </a:cubicBezTo>
                <a:close/>
                <a:moveTo>
                  <a:pt x="10605081" y="4496163"/>
                </a:moveTo>
                <a:cubicBezTo>
                  <a:pt x="10593285" y="4496163"/>
                  <a:pt x="10586851" y="4502587"/>
                  <a:pt x="10580417" y="4509010"/>
                </a:cubicBezTo>
                <a:cubicBezTo>
                  <a:pt x="10554680" y="4521858"/>
                  <a:pt x="10530015" y="4534705"/>
                  <a:pt x="10510713" y="4547553"/>
                </a:cubicBezTo>
                <a:cubicBezTo>
                  <a:pt x="10510713" y="4573248"/>
                  <a:pt x="10510713" y="4592519"/>
                  <a:pt x="10510713" y="4610720"/>
                </a:cubicBezTo>
                <a:cubicBezTo>
                  <a:pt x="10535377" y="4604296"/>
                  <a:pt x="10554680" y="4617143"/>
                  <a:pt x="10573983" y="4586095"/>
                </a:cubicBezTo>
                <a:cubicBezTo>
                  <a:pt x="10586851" y="4560400"/>
                  <a:pt x="10605081" y="4547553"/>
                  <a:pt x="10624384" y="4547553"/>
                </a:cubicBezTo>
                <a:cubicBezTo>
                  <a:pt x="10617950" y="4528282"/>
                  <a:pt x="10612588" y="4509010"/>
                  <a:pt x="10605081" y="4496163"/>
                </a:cubicBezTo>
                <a:close/>
                <a:moveTo>
                  <a:pt x="11329787" y="4494038"/>
                </a:moveTo>
                <a:cubicBezTo>
                  <a:pt x="11338533" y="4495148"/>
                  <a:pt x="11346978" y="4498375"/>
                  <a:pt x="11355020" y="4504829"/>
                </a:cubicBezTo>
                <a:cubicBezTo>
                  <a:pt x="11245645" y="4550007"/>
                  <a:pt x="11143776" y="4613472"/>
                  <a:pt x="11027968" y="4639289"/>
                </a:cubicBezTo>
                <a:cubicBezTo>
                  <a:pt x="10990437" y="4652197"/>
                  <a:pt x="10951834" y="4645743"/>
                  <a:pt x="10945400" y="4729646"/>
                </a:cubicBezTo>
                <a:cubicBezTo>
                  <a:pt x="10938966" y="4781279"/>
                  <a:pt x="10900364" y="4755462"/>
                  <a:pt x="10913231" y="4723192"/>
                </a:cubicBezTo>
                <a:cubicBezTo>
                  <a:pt x="10874628" y="4723192"/>
                  <a:pt x="10836025" y="4723192"/>
                  <a:pt x="10792061" y="4723192"/>
                </a:cubicBezTo>
                <a:cubicBezTo>
                  <a:pt x="10810290" y="4703830"/>
                  <a:pt x="10836025" y="4703830"/>
                  <a:pt x="10848893" y="4678013"/>
                </a:cubicBezTo>
                <a:cubicBezTo>
                  <a:pt x="10861761" y="4665105"/>
                  <a:pt x="10861761" y="4652197"/>
                  <a:pt x="10861761" y="4632835"/>
                </a:cubicBezTo>
                <a:cubicBezTo>
                  <a:pt x="10868194" y="4600564"/>
                  <a:pt x="10893930" y="4613472"/>
                  <a:pt x="10913231" y="4613472"/>
                </a:cubicBezTo>
                <a:cubicBezTo>
                  <a:pt x="10951834" y="4607018"/>
                  <a:pt x="10990437" y="4588732"/>
                  <a:pt x="11027968" y="4582278"/>
                </a:cubicBezTo>
                <a:cubicBezTo>
                  <a:pt x="11040835" y="4575824"/>
                  <a:pt x="11060137" y="4569369"/>
                  <a:pt x="11079438" y="4569369"/>
                </a:cubicBezTo>
                <a:cubicBezTo>
                  <a:pt x="11098739" y="4569369"/>
                  <a:pt x="11085872" y="4562915"/>
                  <a:pt x="11105173" y="4550007"/>
                </a:cubicBezTo>
                <a:cubicBezTo>
                  <a:pt x="11150210" y="4537099"/>
                  <a:pt x="11201680" y="4524191"/>
                  <a:pt x="11245645" y="4511283"/>
                </a:cubicBezTo>
                <a:cubicBezTo>
                  <a:pt x="11274597" y="4506442"/>
                  <a:pt x="11303550" y="4490710"/>
                  <a:pt x="11329787" y="4494038"/>
                </a:cubicBezTo>
                <a:close/>
                <a:moveTo>
                  <a:pt x="10886462" y="4490646"/>
                </a:moveTo>
                <a:cubicBezTo>
                  <a:pt x="10886462" y="4510036"/>
                  <a:pt x="10892915" y="4522962"/>
                  <a:pt x="10905820" y="4522962"/>
                </a:cubicBezTo>
                <a:cubicBezTo>
                  <a:pt x="10905820" y="4497109"/>
                  <a:pt x="10899367" y="4490646"/>
                  <a:pt x="10886462" y="4490646"/>
                </a:cubicBezTo>
                <a:close/>
                <a:moveTo>
                  <a:pt x="19298800" y="4488492"/>
                </a:moveTo>
                <a:cubicBezTo>
                  <a:pt x="19298800" y="4507757"/>
                  <a:pt x="19298800" y="4520601"/>
                  <a:pt x="19285672" y="4520601"/>
                </a:cubicBezTo>
                <a:cubicBezTo>
                  <a:pt x="19285672" y="4501336"/>
                  <a:pt x="19285672" y="4488492"/>
                  <a:pt x="19298800" y="4488492"/>
                </a:cubicBezTo>
                <a:close/>
                <a:moveTo>
                  <a:pt x="18045544" y="4488492"/>
                </a:moveTo>
                <a:cubicBezTo>
                  <a:pt x="18058388" y="4488492"/>
                  <a:pt x="18071228" y="4494914"/>
                  <a:pt x="18071228" y="4520601"/>
                </a:cubicBezTo>
                <a:cubicBezTo>
                  <a:pt x="18058388" y="4514179"/>
                  <a:pt x="18045544" y="4507757"/>
                  <a:pt x="18039124" y="4501336"/>
                </a:cubicBezTo>
                <a:cubicBezTo>
                  <a:pt x="18039124" y="4494914"/>
                  <a:pt x="18039124" y="4494914"/>
                  <a:pt x="18045544" y="4488492"/>
                </a:cubicBezTo>
                <a:close/>
                <a:moveTo>
                  <a:pt x="16786776" y="4488492"/>
                </a:moveTo>
                <a:cubicBezTo>
                  <a:pt x="16786776" y="4507757"/>
                  <a:pt x="16780456" y="4520601"/>
                  <a:pt x="16768870" y="4520601"/>
                </a:cubicBezTo>
                <a:cubicBezTo>
                  <a:pt x="16768870" y="4494914"/>
                  <a:pt x="16775190" y="4488492"/>
                  <a:pt x="16786776" y="4488492"/>
                </a:cubicBezTo>
                <a:close/>
                <a:moveTo>
                  <a:pt x="15824664" y="4488492"/>
                </a:moveTo>
                <a:cubicBezTo>
                  <a:pt x="15824664" y="4507757"/>
                  <a:pt x="15818676" y="4520601"/>
                  <a:pt x="15806702" y="4520601"/>
                </a:cubicBezTo>
                <a:cubicBezTo>
                  <a:pt x="15806702" y="4494914"/>
                  <a:pt x="15812690" y="4488492"/>
                  <a:pt x="15824664" y="4488492"/>
                </a:cubicBezTo>
                <a:close/>
                <a:moveTo>
                  <a:pt x="15203758" y="4488492"/>
                </a:moveTo>
                <a:cubicBezTo>
                  <a:pt x="15203758" y="4507757"/>
                  <a:pt x="15197770" y="4520601"/>
                  <a:pt x="15185796" y="4520601"/>
                </a:cubicBezTo>
                <a:cubicBezTo>
                  <a:pt x="15185796" y="4494914"/>
                  <a:pt x="15191784" y="4488492"/>
                  <a:pt x="15203758" y="4488492"/>
                </a:cubicBezTo>
                <a:close/>
                <a:moveTo>
                  <a:pt x="21021828" y="4488489"/>
                </a:moveTo>
                <a:cubicBezTo>
                  <a:pt x="21034124" y="4500899"/>
                  <a:pt x="21040272" y="4519514"/>
                  <a:pt x="21052572" y="4531923"/>
                </a:cubicBezTo>
                <a:cubicBezTo>
                  <a:pt x="21040272" y="4544333"/>
                  <a:pt x="21027976" y="4544333"/>
                  <a:pt x="21015680" y="4544333"/>
                </a:cubicBezTo>
                <a:cubicBezTo>
                  <a:pt x="21015680" y="4525718"/>
                  <a:pt x="21021828" y="4507104"/>
                  <a:pt x="21021828" y="4488489"/>
                </a:cubicBezTo>
                <a:close/>
                <a:moveTo>
                  <a:pt x="11356548" y="4476785"/>
                </a:moveTo>
                <a:lnTo>
                  <a:pt x="11351348" y="4487464"/>
                </a:lnTo>
                <a:cubicBezTo>
                  <a:pt x="11351348" y="4487464"/>
                  <a:pt x="11352471" y="4485158"/>
                  <a:pt x="11353874" y="4482276"/>
                </a:cubicBezTo>
                <a:close/>
                <a:moveTo>
                  <a:pt x="11358926" y="4471900"/>
                </a:moveTo>
                <a:cubicBezTo>
                  <a:pt x="11359768" y="4470171"/>
                  <a:pt x="11359206" y="4471324"/>
                  <a:pt x="11358084" y="4473630"/>
                </a:cubicBezTo>
                <a:lnTo>
                  <a:pt x="11356548" y="4476785"/>
                </a:lnTo>
                <a:close/>
                <a:moveTo>
                  <a:pt x="8903997" y="4461474"/>
                </a:moveTo>
                <a:cubicBezTo>
                  <a:pt x="8888883" y="4456638"/>
                  <a:pt x="8868329" y="4480818"/>
                  <a:pt x="8858657" y="4490490"/>
                </a:cubicBezTo>
                <a:cubicBezTo>
                  <a:pt x="8832863" y="4516281"/>
                  <a:pt x="8794173" y="4529177"/>
                  <a:pt x="8755483" y="4542073"/>
                </a:cubicBezTo>
                <a:cubicBezTo>
                  <a:pt x="8717867" y="4561417"/>
                  <a:pt x="8679177" y="4574313"/>
                  <a:pt x="8640487" y="4593656"/>
                </a:cubicBezTo>
                <a:cubicBezTo>
                  <a:pt x="8653384" y="4605477"/>
                  <a:pt x="8717867" y="4618373"/>
                  <a:pt x="8711419" y="4657061"/>
                </a:cubicBezTo>
                <a:cubicBezTo>
                  <a:pt x="8711419" y="4682852"/>
                  <a:pt x="8679177" y="4676405"/>
                  <a:pt x="8679177" y="4708644"/>
                </a:cubicBezTo>
                <a:cubicBezTo>
                  <a:pt x="8749035" y="4650613"/>
                  <a:pt x="8826415" y="4605477"/>
                  <a:pt x="8903795" y="4580760"/>
                </a:cubicBezTo>
                <a:cubicBezTo>
                  <a:pt x="8910244" y="4548521"/>
                  <a:pt x="8923140" y="4509833"/>
                  <a:pt x="8916692" y="4477594"/>
                </a:cubicBezTo>
                <a:cubicBezTo>
                  <a:pt x="8913468" y="4467922"/>
                  <a:pt x="8909035" y="4463086"/>
                  <a:pt x="8903997" y="4461474"/>
                </a:cubicBezTo>
                <a:close/>
                <a:moveTo>
                  <a:pt x="9096172" y="4458250"/>
                </a:moveTo>
                <a:cubicBezTo>
                  <a:pt x="9096172" y="4477594"/>
                  <a:pt x="9096172" y="4490490"/>
                  <a:pt x="9109068" y="4490490"/>
                </a:cubicBezTo>
                <a:cubicBezTo>
                  <a:pt x="9109068" y="4471146"/>
                  <a:pt x="9109068" y="4458250"/>
                  <a:pt x="9096172" y="4458250"/>
                </a:cubicBezTo>
                <a:close/>
                <a:moveTo>
                  <a:pt x="9018791" y="4458250"/>
                </a:moveTo>
                <a:cubicBezTo>
                  <a:pt x="9018791" y="4477594"/>
                  <a:pt x="9025240" y="4490490"/>
                  <a:pt x="9038136" y="4490490"/>
                </a:cubicBezTo>
                <a:cubicBezTo>
                  <a:pt x="9038136" y="4464698"/>
                  <a:pt x="9031688" y="4458250"/>
                  <a:pt x="9018791" y="4458250"/>
                </a:cubicBezTo>
                <a:close/>
                <a:moveTo>
                  <a:pt x="15336444" y="4456721"/>
                </a:moveTo>
                <a:cubicBezTo>
                  <a:pt x="15336444" y="4487464"/>
                  <a:pt x="15311848" y="4487464"/>
                  <a:pt x="15299550" y="4487464"/>
                </a:cubicBezTo>
                <a:cubicBezTo>
                  <a:pt x="15299550" y="4450572"/>
                  <a:pt x="15317998" y="4456721"/>
                  <a:pt x="15336444" y="4456721"/>
                </a:cubicBezTo>
                <a:close/>
                <a:moveTo>
                  <a:pt x="10955021" y="4455098"/>
                </a:moveTo>
                <a:cubicBezTo>
                  <a:pt x="10942922" y="4453482"/>
                  <a:pt x="10928404" y="4458330"/>
                  <a:pt x="10918725" y="4458330"/>
                </a:cubicBezTo>
                <a:cubicBezTo>
                  <a:pt x="10918725" y="4510036"/>
                  <a:pt x="10957441" y="4490646"/>
                  <a:pt x="10976799" y="4490646"/>
                </a:cubicBezTo>
                <a:cubicBezTo>
                  <a:pt x="10976799" y="4464793"/>
                  <a:pt x="10967120" y="4456714"/>
                  <a:pt x="10955021" y="4455098"/>
                </a:cubicBezTo>
                <a:close/>
                <a:moveTo>
                  <a:pt x="17957796" y="4453298"/>
                </a:moveTo>
                <a:cubicBezTo>
                  <a:pt x="17984548" y="4452426"/>
                  <a:pt x="18009196" y="4462897"/>
                  <a:pt x="18038056" y="4476858"/>
                </a:cubicBezTo>
                <a:cubicBezTo>
                  <a:pt x="17999576" y="4501677"/>
                  <a:pt x="17962168" y="4464448"/>
                  <a:pt x="17930108" y="4458243"/>
                </a:cubicBezTo>
                <a:cubicBezTo>
                  <a:pt x="17939724" y="4455140"/>
                  <a:pt x="17948876" y="4453589"/>
                  <a:pt x="17957796" y="4453298"/>
                </a:cubicBezTo>
                <a:close/>
                <a:moveTo>
                  <a:pt x="11464578" y="4452268"/>
                </a:moveTo>
                <a:cubicBezTo>
                  <a:pt x="11481694" y="4450672"/>
                  <a:pt x="11500389" y="4460248"/>
                  <a:pt x="11506709" y="4479401"/>
                </a:cubicBezTo>
                <a:cubicBezTo>
                  <a:pt x="11481430" y="4479401"/>
                  <a:pt x="11456152" y="4485786"/>
                  <a:pt x="11431927" y="4492170"/>
                </a:cubicBezTo>
                <a:cubicBezTo>
                  <a:pt x="11431927" y="4466633"/>
                  <a:pt x="11447463" y="4453864"/>
                  <a:pt x="11464578" y="4452268"/>
                </a:cubicBezTo>
                <a:close/>
                <a:moveTo>
                  <a:pt x="9374754" y="4449044"/>
                </a:moveTo>
                <a:cubicBezTo>
                  <a:pt x="9377872" y="4449044"/>
                  <a:pt x="9380866" y="4452254"/>
                  <a:pt x="9383360" y="4458676"/>
                </a:cubicBezTo>
                <a:lnTo>
                  <a:pt x="9378423" y="4477742"/>
                </a:lnTo>
                <a:lnTo>
                  <a:pt x="9378619" y="4478014"/>
                </a:lnTo>
                <a:cubicBezTo>
                  <a:pt x="9371634" y="4478014"/>
                  <a:pt x="9365646" y="4478014"/>
                  <a:pt x="9360657" y="4478014"/>
                </a:cubicBezTo>
                <a:cubicBezTo>
                  <a:pt x="9360657" y="4472027"/>
                  <a:pt x="9365646" y="4466040"/>
                  <a:pt x="9365646" y="4460052"/>
                </a:cubicBezTo>
                <a:lnTo>
                  <a:pt x="9375695" y="4473966"/>
                </a:lnTo>
                <a:lnTo>
                  <a:pt x="9365398" y="4458676"/>
                </a:lnTo>
                <a:cubicBezTo>
                  <a:pt x="9368392" y="4452254"/>
                  <a:pt x="9371635" y="4449044"/>
                  <a:pt x="9374754" y="4449044"/>
                </a:cubicBezTo>
                <a:close/>
                <a:moveTo>
                  <a:pt x="17366080" y="4445836"/>
                </a:moveTo>
                <a:cubicBezTo>
                  <a:pt x="17392620" y="4465704"/>
                  <a:pt x="17431332" y="4472326"/>
                  <a:pt x="17431332" y="4525306"/>
                </a:cubicBezTo>
                <a:cubicBezTo>
                  <a:pt x="17412528" y="4525306"/>
                  <a:pt x="17392620" y="4525306"/>
                  <a:pt x="17372712" y="4525306"/>
                </a:cubicBezTo>
                <a:cubicBezTo>
                  <a:pt x="17372712" y="4498816"/>
                  <a:pt x="17366080" y="4472326"/>
                  <a:pt x="17366080" y="4445836"/>
                </a:cubicBezTo>
                <a:close/>
                <a:moveTo>
                  <a:pt x="18455576" y="4433297"/>
                </a:moveTo>
                <a:cubicBezTo>
                  <a:pt x="18463264" y="4434903"/>
                  <a:pt x="18469412" y="4442929"/>
                  <a:pt x="18469412" y="4458982"/>
                </a:cubicBezTo>
                <a:cubicBezTo>
                  <a:pt x="18457112" y="4452561"/>
                  <a:pt x="18444816" y="4446140"/>
                  <a:pt x="18432520" y="4446140"/>
                </a:cubicBezTo>
                <a:cubicBezTo>
                  <a:pt x="18438668" y="4436508"/>
                  <a:pt x="18447892" y="4431692"/>
                  <a:pt x="18455576" y="4433297"/>
                </a:cubicBezTo>
                <a:close/>
                <a:moveTo>
                  <a:pt x="11540338" y="4431807"/>
                </a:moveTo>
                <a:cubicBezTo>
                  <a:pt x="11552747" y="4430211"/>
                  <a:pt x="11563606" y="4434999"/>
                  <a:pt x="11563606" y="4457345"/>
                </a:cubicBezTo>
                <a:cubicBezTo>
                  <a:pt x="11549645" y="4457345"/>
                  <a:pt x="11532194" y="4460936"/>
                  <a:pt x="11519105" y="4454652"/>
                </a:cubicBezTo>
                <a:lnTo>
                  <a:pt x="11512377" y="4448676"/>
                </a:lnTo>
                <a:lnTo>
                  <a:pt x="11513251" y="4449846"/>
                </a:lnTo>
                <a:cubicBezTo>
                  <a:pt x="11514747" y="4452254"/>
                  <a:pt x="11516244" y="4455465"/>
                  <a:pt x="11516244" y="4458676"/>
                </a:cubicBezTo>
                <a:cubicBezTo>
                  <a:pt x="11510257" y="4465097"/>
                  <a:pt x="11510257" y="4471518"/>
                  <a:pt x="11510257" y="4477939"/>
                </a:cubicBezTo>
                <a:cubicBezTo>
                  <a:pt x="11507263" y="4468308"/>
                  <a:pt x="11504269" y="4463492"/>
                  <a:pt x="11503521" y="4459478"/>
                </a:cubicBezTo>
                <a:lnTo>
                  <a:pt x="11509928" y="4446500"/>
                </a:lnTo>
                <a:lnTo>
                  <a:pt x="11507762" y="4444576"/>
                </a:lnTo>
                <a:cubicBezTo>
                  <a:pt x="11513967" y="4441384"/>
                  <a:pt x="11527928" y="4433403"/>
                  <a:pt x="11540338" y="4431807"/>
                </a:cubicBezTo>
                <a:close/>
                <a:moveTo>
                  <a:pt x="10716226" y="4426876"/>
                </a:moveTo>
                <a:cubicBezTo>
                  <a:pt x="10729069" y="4439930"/>
                  <a:pt x="10735491" y="4452984"/>
                  <a:pt x="10748335" y="4459511"/>
                </a:cubicBezTo>
                <a:cubicBezTo>
                  <a:pt x="10735491" y="4466038"/>
                  <a:pt x="10722648" y="4479092"/>
                  <a:pt x="10716226" y="4492146"/>
                </a:cubicBezTo>
                <a:cubicBezTo>
                  <a:pt x="10716226" y="4472565"/>
                  <a:pt x="10716226" y="4452984"/>
                  <a:pt x="10716226" y="4426876"/>
                </a:cubicBezTo>
                <a:close/>
                <a:moveTo>
                  <a:pt x="10014741" y="4426876"/>
                </a:moveTo>
                <a:cubicBezTo>
                  <a:pt x="10026716" y="4426876"/>
                  <a:pt x="10032703" y="4433297"/>
                  <a:pt x="10032703" y="4458982"/>
                </a:cubicBezTo>
                <a:cubicBezTo>
                  <a:pt x="10020728" y="4458982"/>
                  <a:pt x="10014741" y="4452561"/>
                  <a:pt x="10014741" y="4426876"/>
                </a:cubicBezTo>
                <a:close/>
                <a:moveTo>
                  <a:pt x="15539128" y="4421748"/>
                </a:moveTo>
                <a:cubicBezTo>
                  <a:pt x="15545894" y="4422574"/>
                  <a:pt x="15552694" y="4424228"/>
                  <a:pt x="15559156" y="4425881"/>
                </a:cubicBezTo>
                <a:cubicBezTo>
                  <a:pt x="15533304" y="4432495"/>
                  <a:pt x="15514994" y="4445722"/>
                  <a:pt x="15489142" y="4458949"/>
                </a:cubicBezTo>
                <a:cubicBezTo>
                  <a:pt x="15498834" y="4424228"/>
                  <a:pt x="15518830" y="4419268"/>
                  <a:pt x="15539128" y="4421748"/>
                </a:cubicBezTo>
                <a:close/>
                <a:moveTo>
                  <a:pt x="9661633" y="4419118"/>
                </a:moveTo>
                <a:cubicBezTo>
                  <a:pt x="9681023" y="4419118"/>
                  <a:pt x="9700413" y="4412654"/>
                  <a:pt x="9706876" y="4444971"/>
                </a:cubicBezTo>
                <a:cubicBezTo>
                  <a:pt x="9706876" y="4464361"/>
                  <a:pt x="9713339" y="4490214"/>
                  <a:pt x="9732729" y="4483750"/>
                </a:cubicBezTo>
                <a:cubicBezTo>
                  <a:pt x="9765046" y="4470824"/>
                  <a:pt x="9777972" y="4464361"/>
                  <a:pt x="9790899" y="4522530"/>
                </a:cubicBezTo>
                <a:cubicBezTo>
                  <a:pt x="9732729" y="4548383"/>
                  <a:pt x="9668096" y="4580700"/>
                  <a:pt x="9609927" y="4611939"/>
                </a:cubicBezTo>
                <a:cubicBezTo>
                  <a:pt x="9577610" y="4637792"/>
                  <a:pt x="9526981" y="4695962"/>
                  <a:pt x="9507591" y="4611939"/>
                </a:cubicBezTo>
                <a:cubicBezTo>
                  <a:pt x="9520518" y="4611939"/>
                  <a:pt x="9533444" y="4611939"/>
                  <a:pt x="9546371" y="4611939"/>
                </a:cubicBezTo>
                <a:cubicBezTo>
                  <a:pt x="9546371" y="4554847"/>
                  <a:pt x="9526981" y="4477287"/>
                  <a:pt x="9577610" y="4464361"/>
                </a:cubicBezTo>
                <a:cubicBezTo>
                  <a:pt x="9603463" y="4457897"/>
                  <a:pt x="9655170" y="4412654"/>
                  <a:pt x="9674559" y="4477287"/>
                </a:cubicBezTo>
                <a:lnTo>
                  <a:pt x="9674697" y="4476977"/>
                </a:lnTo>
                <a:lnTo>
                  <a:pt x="9673982" y="4456268"/>
                </a:lnTo>
                <a:cubicBezTo>
                  <a:pt x="9675105" y="4454261"/>
                  <a:pt x="9676789" y="4453258"/>
                  <a:pt x="9678940" y="4453559"/>
                </a:cubicBezTo>
                <a:lnTo>
                  <a:pt x="9686569" y="4458586"/>
                </a:lnTo>
                <a:lnTo>
                  <a:pt x="9687486" y="4457897"/>
                </a:lnTo>
                <a:cubicBezTo>
                  <a:pt x="9674559" y="4444971"/>
                  <a:pt x="9668096" y="4432044"/>
                  <a:pt x="9661633" y="4419118"/>
                </a:cubicBezTo>
                <a:close/>
                <a:moveTo>
                  <a:pt x="383018" y="4418305"/>
                </a:moveTo>
                <a:cubicBezTo>
                  <a:pt x="405163" y="4418305"/>
                  <a:pt x="429773" y="4426508"/>
                  <a:pt x="439616" y="4426508"/>
                </a:cubicBezTo>
                <a:cubicBezTo>
                  <a:pt x="439616" y="4492136"/>
                  <a:pt x="360865" y="4459322"/>
                  <a:pt x="341176" y="4459322"/>
                </a:cubicBezTo>
                <a:cubicBezTo>
                  <a:pt x="341176" y="4426508"/>
                  <a:pt x="360865" y="4418305"/>
                  <a:pt x="383018" y="4418305"/>
                </a:cubicBezTo>
                <a:close/>
                <a:moveTo>
                  <a:pt x="17280144" y="4416376"/>
                </a:moveTo>
                <a:cubicBezTo>
                  <a:pt x="17300528" y="4417996"/>
                  <a:pt x="17321724" y="4426095"/>
                  <a:pt x="17341292" y="4426095"/>
                </a:cubicBezTo>
                <a:cubicBezTo>
                  <a:pt x="17334768" y="4445534"/>
                  <a:pt x="17328248" y="4464973"/>
                  <a:pt x="17321724" y="4477932"/>
                </a:cubicBezTo>
                <a:cubicBezTo>
                  <a:pt x="17308680" y="4477932"/>
                  <a:pt x="17302156" y="4471453"/>
                  <a:pt x="17289112" y="4471453"/>
                </a:cubicBezTo>
                <a:cubicBezTo>
                  <a:pt x="17269544" y="4458493"/>
                  <a:pt x="17243456" y="4452014"/>
                  <a:pt x="17223888" y="4445534"/>
                </a:cubicBezTo>
                <a:cubicBezTo>
                  <a:pt x="17240196" y="4419616"/>
                  <a:pt x="17259760" y="4414756"/>
                  <a:pt x="17280144" y="4416376"/>
                </a:cubicBezTo>
                <a:close/>
                <a:moveTo>
                  <a:pt x="11931121" y="4412654"/>
                </a:moveTo>
                <a:cubicBezTo>
                  <a:pt x="11937580" y="4419177"/>
                  <a:pt x="11950498" y="4432222"/>
                  <a:pt x="11956957" y="4445267"/>
                </a:cubicBezTo>
                <a:cubicBezTo>
                  <a:pt x="11892365" y="4458312"/>
                  <a:pt x="11828850" y="4471358"/>
                  <a:pt x="11764257" y="4490926"/>
                </a:cubicBezTo>
                <a:cubicBezTo>
                  <a:pt x="11731961" y="4497448"/>
                  <a:pt x="11706125" y="4497448"/>
                  <a:pt x="11680288" y="4510493"/>
                </a:cubicBezTo>
                <a:cubicBezTo>
                  <a:pt x="11665754" y="4515385"/>
                  <a:pt x="11648194" y="4523946"/>
                  <a:pt x="11632146" y="4516914"/>
                </a:cubicBezTo>
                <a:lnTo>
                  <a:pt x="11619328" y="4506123"/>
                </a:lnTo>
                <a:lnTo>
                  <a:pt x="11624279" y="4523463"/>
                </a:lnTo>
                <a:cubicBezTo>
                  <a:pt x="11622831" y="4528843"/>
                  <a:pt x="11618354" y="4530380"/>
                  <a:pt x="11612034" y="4521157"/>
                </a:cubicBezTo>
                <a:lnTo>
                  <a:pt x="11617665" y="4504723"/>
                </a:lnTo>
                <a:lnTo>
                  <a:pt x="11616772" y="4503971"/>
                </a:lnTo>
                <a:lnTo>
                  <a:pt x="11618067" y="4503548"/>
                </a:lnTo>
                <a:lnTo>
                  <a:pt x="11618354" y="4502711"/>
                </a:lnTo>
                <a:lnTo>
                  <a:pt x="11618548" y="4503391"/>
                </a:lnTo>
                <a:lnTo>
                  <a:pt x="11796554" y="4445267"/>
                </a:lnTo>
                <a:cubicBezTo>
                  <a:pt x="11828850" y="4438745"/>
                  <a:pt x="11853610" y="4432222"/>
                  <a:pt x="11885906" y="4425699"/>
                </a:cubicBezTo>
                <a:cubicBezTo>
                  <a:pt x="11898824" y="4419177"/>
                  <a:pt x="11918202" y="4412654"/>
                  <a:pt x="11931121" y="4412654"/>
                </a:cubicBezTo>
                <a:close/>
                <a:moveTo>
                  <a:pt x="10624384" y="4412654"/>
                </a:moveTo>
                <a:cubicBezTo>
                  <a:pt x="10612588" y="4419078"/>
                  <a:pt x="10605081" y="4431925"/>
                  <a:pt x="10605081" y="4444773"/>
                </a:cubicBezTo>
                <a:cubicBezTo>
                  <a:pt x="10624384" y="4449591"/>
                  <a:pt x="10643687" y="4447182"/>
                  <a:pt x="10660275" y="4459226"/>
                </a:cubicBezTo>
                <a:lnTo>
                  <a:pt x="10673742" y="4474493"/>
                </a:lnTo>
                <a:lnTo>
                  <a:pt x="10668826" y="4458676"/>
                </a:lnTo>
                <a:cubicBezTo>
                  <a:pt x="10674813" y="4445833"/>
                  <a:pt x="10680801" y="4445833"/>
                  <a:pt x="10686788" y="4458676"/>
                </a:cubicBezTo>
                <a:lnTo>
                  <a:pt x="10675627" y="4476630"/>
                </a:lnTo>
                <a:lnTo>
                  <a:pt x="10675858" y="4476892"/>
                </a:lnTo>
                <a:lnTo>
                  <a:pt x="10675464" y="4476892"/>
                </a:lnTo>
                <a:lnTo>
                  <a:pt x="10674813" y="4477939"/>
                </a:lnTo>
                <a:lnTo>
                  <a:pt x="10674487" y="4476892"/>
                </a:lnTo>
                <a:lnTo>
                  <a:pt x="10659772" y="4476892"/>
                </a:lnTo>
                <a:cubicBezTo>
                  <a:pt x="10653338" y="4478497"/>
                  <a:pt x="10646904" y="4483315"/>
                  <a:pt x="10643687" y="4496163"/>
                </a:cubicBezTo>
                <a:cubicBezTo>
                  <a:pt x="10630818" y="4521858"/>
                  <a:pt x="10637253" y="4553977"/>
                  <a:pt x="10637253" y="4579672"/>
                </a:cubicBezTo>
                <a:cubicBezTo>
                  <a:pt x="10675858" y="4573248"/>
                  <a:pt x="10714463" y="4573248"/>
                  <a:pt x="10753069" y="4592519"/>
                </a:cubicBezTo>
                <a:cubicBezTo>
                  <a:pt x="10650121" y="4655686"/>
                  <a:pt x="10548246" y="4726347"/>
                  <a:pt x="10439936" y="4758466"/>
                </a:cubicBezTo>
                <a:cubicBezTo>
                  <a:pt x="10414199" y="4771313"/>
                  <a:pt x="10383101" y="4771313"/>
                  <a:pt x="10363798" y="4784161"/>
                </a:cubicBezTo>
                <a:cubicBezTo>
                  <a:pt x="10338061" y="4797008"/>
                  <a:pt x="10318758" y="4821632"/>
                  <a:pt x="10293021" y="4834480"/>
                </a:cubicBezTo>
                <a:cubicBezTo>
                  <a:pt x="10241548" y="4860175"/>
                  <a:pt x="10184712" y="4853751"/>
                  <a:pt x="10133238" y="4866599"/>
                </a:cubicBezTo>
                <a:cubicBezTo>
                  <a:pt x="10165409" y="4840904"/>
                  <a:pt x="10204015" y="4815209"/>
                  <a:pt x="10241548" y="4784161"/>
                </a:cubicBezTo>
                <a:cubicBezTo>
                  <a:pt x="10267284" y="4758466"/>
                  <a:pt x="10254416" y="4707076"/>
                  <a:pt x="10254416" y="4674957"/>
                </a:cubicBezTo>
                <a:cubicBezTo>
                  <a:pt x="10260850" y="4681381"/>
                  <a:pt x="10267284" y="4694228"/>
                  <a:pt x="10273719" y="4707076"/>
                </a:cubicBezTo>
                <a:cubicBezTo>
                  <a:pt x="10273719" y="4668533"/>
                  <a:pt x="10286587" y="4623567"/>
                  <a:pt x="10267284" y="4597872"/>
                </a:cubicBezTo>
                <a:cubicBezTo>
                  <a:pt x="10247982" y="4566824"/>
                  <a:pt x="10215811" y="4573248"/>
                  <a:pt x="10191146" y="4560400"/>
                </a:cubicBezTo>
                <a:cubicBezTo>
                  <a:pt x="10267284" y="4457620"/>
                  <a:pt x="10376666" y="4470468"/>
                  <a:pt x="10472107" y="4457620"/>
                </a:cubicBezTo>
                <a:cubicBezTo>
                  <a:pt x="10472107" y="4476892"/>
                  <a:pt x="10472107" y="4502587"/>
                  <a:pt x="10472107" y="4521858"/>
                </a:cubicBezTo>
                <a:cubicBezTo>
                  <a:pt x="10523581" y="4489739"/>
                  <a:pt x="10567548" y="4425502"/>
                  <a:pt x="10624384" y="4412654"/>
                </a:cubicBezTo>
                <a:close/>
                <a:moveTo>
                  <a:pt x="20902204" y="4396919"/>
                </a:moveTo>
                <a:cubicBezTo>
                  <a:pt x="20922200" y="4392184"/>
                  <a:pt x="20943528" y="4416013"/>
                  <a:pt x="20957748" y="4425789"/>
                </a:cubicBezTo>
                <a:cubicBezTo>
                  <a:pt x="20951428" y="4445340"/>
                  <a:pt x="20945108" y="4464892"/>
                  <a:pt x="20945108" y="4477926"/>
                </a:cubicBezTo>
                <a:cubicBezTo>
                  <a:pt x="20926148" y="4458374"/>
                  <a:pt x="20901924" y="4432306"/>
                  <a:pt x="20882964" y="4412754"/>
                </a:cubicBezTo>
                <a:cubicBezTo>
                  <a:pt x="20889020" y="4403250"/>
                  <a:pt x="20895540" y="4398498"/>
                  <a:pt x="20902204" y="4396919"/>
                </a:cubicBezTo>
                <a:close/>
                <a:moveTo>
                  <a:pt x="17149400" y="4395190"/>
                </a:moveTo>
                <a:cubicBezTo>
                  <a:pt x="17155508" y="4395622"/>
                  <a:pt x="17161324" y="4396383"/>
                  <a:pt x="17165976" y="4396383"/>
                </a:cubicBezTo>
                <a:cubicBezTo>
                  <a:pt x="17165976" y="4449469"/>
                  <a:pt x="17128748" y="4429562"/>
                  <a:pt x="17110132" y="4429562"/>
                </a:cubicBezTo>
                <a:cubicBezTo>
                  <a:pt x="17110132" y="4395553"/>
                  <a:pt x="17131076" y="4393894"/>
                  <a:pt x="17149400" y="4395190"/>
                </a:cubicBezTo>
                <a:close/>
                <a:moveTo>
                  <a:pt x="11655876" y="4395190"/>
                </a:moveTo>
                <a:cubicBezTo>
                  <a:pt x="11661998" y="4395622"/>
                  <a:pt x="11667857" y="4396383"/>
                  <a:pt x="11672597" y="4396383"/>
                </a:cubicBezTo>
                <a:cubicBezTo>
                  <a:pt x="11672597" y="4449469"/>
                  <a:pt x="11635731" y="4429562"/>
                  <a:pt x="11616772" y="4429562"/>
                </a:cubicBezTo>
                <a:cubicBezTo>
                  <a:pt x="11616772" y="4395553"/>
                  <a:pt x="11637509" y="4393894"/>
                  <a:pt x="11655876" y="4395190"/>
                </a:cubicBezTo>
                <a:close/>
                <a:moveTo>
                  <a:pt x="19189880" y="4393697"/>
                </a:moveTo>
                <a:cubicBezTo>
                  <a:pt x="19189880" y="4412962"/>
                  <a:pt x="19183892" y="4425806"/>
                  <a:pt x="19171920" y="4425806"/>
                </a:cubicBezTo>
                <a:cubicBezTo>
                  <a:pt x="19171920" y="4406541"/>
                  <a:pt x="19177904" y="4393697"/>
                  <a:pt x="19189880" y="4393697"/>
                </a:cubicBezTo>
                <a:close/>
                <a:moveTo>
                  <a:pt x="17848536" y="4393697"/>
                </a:moveTo>
                <a:cubicBezTo>
                  <a:pt x="17848536" y="4419384"/>
                  <a:pt x="17842548" y="4425806"/>
                  <a:pt x="17830572" y="4425806"/>
                </a:cubicBezTo>
                <a:cubicBezTo>
                  <a:pt x="17830572" y="4406541"/>
                  <a:pt x="17836560" y="4393697"/>
                  <a:pt x="17848536" y="4393697"/>
                </a:cubicBezTo>
                <a:close/>
                <a:moveTo>
                  <a:pt x="17185968" y="4393697"/>
                </a:moveTo>
                <a:cubicBezTo>
                  <a:pt x="17197552" y="4400082"/>
                  <a:pt x="17210192" y="4406466"/>
                  <a:pt x="17222832" y="4412850"/>
                </a:cubicBezTo>
                <a:cubicBezTo>
                  <a:pt x="17216512" y="4425619"/>
                  <a:pt x="17204928" y="4432003"/>
                  <a:pt x="17197552" y="4444772"/>
                </a:cubicBezTo>
                <a:cubicBezTo>
                  <a:pt x="17191236" y="4432003"/>
                  <a:pt x="17191236" y="4412850"/>
                  <a:pt x="17185968" y="4393697"/>
                </a:cubicBezTo>
                <a:close/>
                <a:moveTo>
                  <a:pt x="10828980" y="4393697"/>
                </a:moveTo>
                <a:cubicBezTo>
                  <a:pt x="10828980" y="4419384"/>
                  <a:pt x="10822993" y="4425806"/>
                  <a:pt x="10811018" y="4425806"/>
                </a:cubicBezTo>
                <a:cubicBezTo>
                  <a:pt x="10811018" y="4406541"/>
                  <a:pt x="10818003" y="4393697"/>
                  <a:pt x="10828980" y="4393697"/>
                </a:cubicBezTo>
                <a:close/>
                <a:moveTo>
                  <a:pt x="10450799" y="4393697"/>
                </a:moveTo>
                <a:cubicBezTo>
                  <a:pt x="10462774" y="4393697"/>
                  <a:pt x="10468761" y="4406541"/>
                  <a:pt x="10468761" y="4425806"/>
                </a:cubicBezTo>
                <a:cubicBezTo>
                  <a:pt x="10456786" y="4425806"/>
                  <a:pt x="10450799" y="4412962"/>
                  <a:pt x="10450799" y="4393697"/>
                </a:cubicBezTo>
                <a:close/>
                <a:moveTo>
                  <a:pt x="16602978" y="4393694"/>
                </a:moveTo>
                <a:cubicBezTo>
                  <a:pt x="16627798" y="4406820"/>
                  <a:pt x="16646414" y="4446197"/>
                  <a:pt x="16658822" y="4492136"/>
                </a:cubicBezTo>
                <a:cubicBezTo>
                  <a:pt x="16615388" y="4492136"/>
                  <a:pt x="16615388" y="4452760"/>
                  <a:pt x="16602978" y="4393694"/>
                </a:cubicBezTo>
                <a:close/>
                <a:moveTo>
                  <a:pt x="9189528" y="4387259"/>
                </a:moveTo>
                <a:cubicBezTo>
                  <a:pt x="9192522" y="4387259"/>
                  <a:pt x="9195516" y="4390300"/>
                  <a:pt x="9198509" y="4396383"/>
                </a:cubicBezTo>
                <a:cubicBezTo>
                  <a:pt x="9192522" y="4416290"/>
                  <a:pt x="9186534" y="4416290"/>
                  <a:pt x="9180547" y="4396383"/>
                </a:cubicBezTo>
                <a:cubicBezTo>
                  <a:pt x="9183541" y="4390300"/>
                  <a:pt x="9186535" y="4387259"/>
                  <a:pt x="9189528" y="4387259"/>
                </a:cubicBezTo>
                <a:close/>
                <a:moveTo>
                  <a:pt x="17062408" y="4365915"/>
                </a:moveTo>
                <a:cubicBezTo>
                  <a:pt x="17072328" y="4368153"/>
                  <a:pt x="17080592" y="4377369"/>
                  <a:pt x="17080592" y="4392641"/>
                </a:cubicBezTo>
                <a:cubicBezTo>
                  <a:pt x="17060752" y="4392641"/>
                  <a:pt x="17047528" y="4387375"/>
                  <a:pt x="17034300" y="4381055"/>
                </a:cubicBezTo>
                <a:cubicBezTo>
                  <a:pt x="17040912" y="4368416"/>
                  <a:pt x="17052488" y="4363677"/>
                  <a:pt x="17062408" y="4365915"/>
                </a:cubicBezTo>
                <a:close/>
                <a:moveTo>
                  <a:pt x="17638076" y="4362945"/>
                </a:moveTo>
                <a:cubicBezTo>
                  <a:pt x="17643764" y="4363480"/>
                  <a:pt x="17649348" y="4364310"/>
                  <a:pt x="17654136" y="4364310"/>
                </a:cubicBezTo>
                <a:cubicBezTo>
                  <a:pt x="17654136" y="4416290"/>
                  <a:pt x="17622216" y="4396383"/>
                  <a:pt x="17603064" y="4396383"/>
                </a:cubicBezTo>
                <a:cubicBezTo>
                  <a:pt x="17603064" y="4362374"/>
                  <a:pt x="17621020" y="4361338"/>
                  <a:pt x="17638076" y="4362945"/>
                </a:cubicBezTo>
                <a:close/>
                <a:moveTo>
                  <a:pt x="17754896" y="4361613"/>
                </a:moveTo>
                <a:cubicBezTo>
                  <a:pt x="17767028" y="4366165"/>
                  <a:pt x="17779900" y="4382570"/>
                  <a:pt x="17786880" y="4392642"/>
                </a:cubicBezTo>
                <a:cubicBezTo>
                  <a:pt x="17768264" y="4392642"/>
                  <a:pt x="17749652" y="4387375"/>
                  <a:pt x="17731036" y="4381056"/>
                </a:cubicBezTo>
                <a:cubicBezTo>
                  <a:pt x="17734136" y="4369996"/>
                  <a:pt x="17738404" y="4364071"/>
                  <a:pt x="17743252" y="4361685"/>
                </a:cubicBezTo>
                <a:cubicBezTo>
                  <a:pt x="17746888" y="4359895"/>
                  <a:pt x="17750852" y="4360096"/>
                  <a:pt x="17754896" y="4361613"/>
                </a:cubicBezTo>
                <a:close/>
                <a:moveTo>
                  <a:pt x="20033552" y="4360518"/>
                </a:moveTo>
                <a:cubicBezTo>
                  <a:pt x="20033552" y="4380424"/>
                  <a:pt x="20027564" y="4392588"/>
                  <a:pt x="20015588" y="4392588"/>
                </a:cubicBezTo>
                <a:cubicBezTo>
                  <a:pt x="20015588" y="4373789"/>
                  <a:pt x="20021576" y="4360518"/>
                  <a:pt x="20033552" y="4360518"/>
                </a:cubicBezTo>
                <a:close/>
                <a:moveTo>
                  <a:pt x="12070792" y="4360518"/>
                </a:moveTo>
                <a:cubicBezTo>
                  <a:pt x="12070792" y="4387059"/>
                  <a:pt x="12064805" y="4392588"/>
                  <a:pt x="12052830" y="4392588"/>
                </a:cubicBezTo>
                <a:cubicBezTo>
                  <a:pt x="12052830" y="4373789"/>
                  <a:pt x="12058817" y="4360518"/>
                  <a:pt x="12070792" y="4360518"/>
                </a:cubicBezTo>
                <a:close/>
                <a:moveTo>
                  <a:pt x="11506764" y="4360518"/>
                </a:moveTo>
                <a:cubicBezTo>
                  <a:pt x="11506764" y="4387059"/>
                  <a:pt x="11500777" y="4392588"/>
                  <a:pt x="11488802" y="4392588"/>
                </a:cubicBezTo>
                <a:cubicBezTo>
                  <a:pt x="11488802" y="4373789"/>
                  <a:pt x="11494789" y="4360518"/>
                  <a:pt x="11506764" y="4360518"/>
                </a:cubicBezTo>
                <a:close/>
                <a:moveTo>
                  <a:pt x="10710459" y="4360518"/>
                </a:moveTo>
                <a:cubicBezTo>
                  <a:pt x="10710459" y="4397382"/>
                  <a:pt x="10692013" y="4391062"/>
                  <a:pt x="10673567" y="4391062"/>
                </a:cubicBezTo>
                <a:cubicBezTo>
                  <a:pt x="10673567" y="4360518"/>
                  <a:pt x="10698162" y="4360518"/>
                  <a:pt x="10710459" y="4360518"/>
                </a:cubicBezTo>
                <a:close/>
                <a:moveTo>
                  <a:pt x="16412890" y="4356657"/>
                </a:moveTo>
                <a:cubicBezTo>
                  <a:pt x="16415884" y="4357459"/>
                  <a:pt x="16418878" y="4360670"/>
                  <a:pt x="16421872" y="4363881"/>
                </a:cubicBezTo>
                <a:cubicBezTo>
                  <a:pt x="16415884" y="4370302"/>
                  <a:pt x="16415884" y="4376723"/>
                  <a:pt x="16409896" y="4383144"/>
                </a:cubicBezTo>
                <a:lnTo>
                  <a:pt x="16408446" y="4378480"/>
                </a:lnTo>
                <a:lnTo>
                  <a:pt x="16399170" y="4378480"/>
                </a:lnTo>
                <a:lnTo>
                  <a:pt x="16404182" y="4364759"/>
                </a:lnTo>
                <a:lnTo>
                  <a:pt x="16403910" y="4363881"/>
                </a:lnTo>
                <a:lnTo>
                  <a:pt x="16404750" y="4363205"/>
                </a:lnTo>
                <a:lnTo>
                  <a:pt x="16405732" y="4360518"/>
                </a:lnTo>
                <a:lnTo>
                  <a:pt x="16406268" y="4361984"/>
                </a:lnTo>
                <a:close/>
                <a:moveTo>
                  <a:pt x="11772498" y="4341558"/>
                </a:moveTo>
                <a:cubicBezTo>
                  <a:pt x="11784908" y="4348075"/>
                  <a:pt x="11784908" y="4380660"/>
                  <a:pt x="11791113" y="4392608"/>
                </a:cubicBezTo>
                <a:cubicBezTo>
                  <a:pt x="11772498" y="4392608"/>
                  <a:pt x="11753884" y="4392608"/>
                  <a:pt x="11735269" y="4392608"/>
                </a:cubicBezTo>
                <a:cubicBezTo>
                  <a:pt x="11735269" y="4367626"/>
                  <a:pt x="11753884" y="4341558"/>
                  <a:pt x="11772498" y="4341558"/>
                </a:cubicBezTo>
                <a:close/>
                <a:moveTo>
                  <a:pt x="17531328" y="4338502"/>
                </a:moveTo>
                <a:cubicBezTo>
                  <a:pt x="17539012" y="4340108"/>
                  <a:pt x="17545164" y="4348134"/>
                  <a:pt x="17545164" y="4364187"/>
                </a:cubicBezTo>
                <a:cubicBezTo>
                  <a:pt x="17532864" y="4364187"/>
                  <a:pt x="17520568" y="4357766"/>
                  <a:pt x="17508272" y="4351345"/>
                </a:cubicBezTo>
                <a:cubicBezTo>
                  <a:pt x="17514420" y="4341713"/>
                  <a:pt x="17523644" y="4336897"/>
                  <a:pt x="17531328" y="4338502"/>
                </a:cubicBezTo>
                <a:close/>
                <a:moveTo>
                  <a:pt x="12468874" y="4338230"/>
                </a:moveTo>
                <a:cubicBezTo>
                  <a:pt x="12468874" y="4368973"/>
                  <a:pt x="12444649" y="4362825"/>
                  <a:pt x="12432010" y="4362825"/>
                </a:cubicBezTo>
                <a:cubicBezTo>
                  <a:pt x="12432010" y="4332081"/>
                  <a:pt x="12449915" y="4338230"/>
                  <a:pt x="12468874" y="4338230"/>
                </a:cubicBezTo>
                <a:close/>
                <a:moveTo>
                  <a:pt x="20837212" y="4336820"/>
                </a:moveTo>
                <a:cubicBezTo>
                  <a:pt x="20856364" y="4349459"/>
                  <a:pt x="20869132" y="4368418"/>
                  <a:pt x="20881900" y="4381057"/>
                </a:cubicBezTo>
                <a:cubicBezTo>
                  <a:pt x="20869132" y="4411602"/>
                  <a:pt x="20843596" y="4362099"/>
                  <a:pt x="20830828" y="4349459"/>
                </a:cubicBezTo>
                <a:cubicBezTo>
                  <a:pt x="20830828" y="4343140"/>
                  <a:pt x="20837212" y="4343140"/>
                  <a:pt x="20837212" y="4336820"/>
                </a:cubicBezTo>
                <a:close/>
                <a:moveTo>
                  <a:pt x="19686628" y="4336820"/>
                </a:moveTo>
                <a:cubicBezTo>
                  <a:pt x="19698924" y="4336820"/>
                  <a:pt x="19711224" y="4336820"/>
                  <a:pt x="19711224" y="4364120"/>
                </a:cubicBezTo>
                <a:cubicBezTo>
                  <a:pt x="19698924" y="4364120"/>
                  <a:pt x="19686628" y="4357295"/>
                  <a:pt x="19674332" y="4350470"/>
                </a:cubicBezTo>
                <a:cubicBezTo>
                  <a:pt x="19680480" y="4350470"/>
                  <a:pt x="19680480" y="4343645"/>
                  <a:pt x="19686628" y="4336820"/>
                </a:cubicBezTo>
                <a:close/>
                <a:moveTo>
                  <a:pt x="9975299" y="4336814"/>
                </a:moveTo>
                <a:cubicBezTo>
                  <a:pt x="9975299" y="4356158"/>
                  <a:pt x="9987121" y="4362606"/>
                  <a:pt x="10000017" y="4362606"/>
                </a:cubicBezTo>
                <a:cubicBezTo>
                  <a:pt x="10000017" y="4343262"/>
                  <a:pt x="9987121" y="4336814"/>
                  <a:pt x="9975299" y="4336814"/>
                </a:cubicBezTo>
                <a:close/>
                <a:moveTo>
                  <a:pt x="12145384" y="4332868"/>
                </a:moveTo>
                <a:cubicBezTo>
                  <a:pt x="12158629" y="4333658"/>
                  <a:pt x="12170219" y="4339978"/>
                  <a:pt x="12170219" y="4362097"/>
                </a:cubicBezTo>
                <a:cubicBezTo>
                  <a:pt x="12143728" y="4362097"/>
                  <a:pt x="12130483" y="4355778"/>
                  <a:pt x="12130483" y="4398962"/>
                </a:cubicBezTo>
                <a:cubicBezTo>
                  <a:pt x="12123860" y="4430561"/>
                  <a:pt x="12110615" y="4424241"/>
                  <a:pt x="12090747" y="4424241"/>
                </a:cubicBezTo>
                <a:cubicBezTo>
                  <a:pt x="12097370" y="4398962"/>
                  <a:pt x="12103992" y="4368417"/>
                  <a:pt x="12110615" y="4336818"/>
                </a:cubicBezTo>
                <a:cubicBezTo>
                  <a:pt x="12117237" y="4336818"/>
                  <a:pt x="12132138" y="4332078"/>
                  <a:pt x="12145384" y="4332868"/>
                </a:cubicBezTo>
                <a:close/>
                <a:moveTo>
                  <a:pt x="11874848" y="4313538"/>
                </a:moveTo>
                <a:cubicBezTo>
                  <a:pt x="11882156" y="4311931"/>
                  <a:pt x="11889257" y="4312099"/>
                  <a:pt x="11895870" y="4315004"/>
                </a:cubicBezTo>
                <a:cubicBezTo>
                  <a:pt x="11904688" y="4318878"/>
                  <a:pt x="11912636" y="4327619"/>
                  <a:pt x="11919049" y="4343511"/>
                </a:cubicBezTo>
                <a:cubicBezTo>
                  <a:pt x="11880574" y="4356225"/>
                  <a:pt x="11843167" y="4368939"/>
                  <a:pt x="11811104" y="4349868"/>
                </a:cubicBezTo>
                <a:cubicBezTo>
                  <a:pt x="11829139" y="4339141"/>
                  <a:pt x="11852924" y="4318357"/>
                  <a:pt x="11874848" y="4313538"/>
                </a:cubicBezTo>
                <a:close/>
                <a:moveTo>
                  <a:pt x="16957108" y="4313124"/>
                </a:moveTo>
                <a:cubicBezTo>
                  <a:pt x="16982836" y="4326250"/>
                  <a:pt x="17007496" y="4339375"/>
                  <a:pt x="17033224" y="4352500"/>
                </a:cubicBezTo>
                <a:cubicBezTo>
                  <a:pt x="17007496" y="4397345"/>
                  <a:pt x="16969972" y="4365626"/>
                  <a:pt x="16944244" y="4365626"/>
                </a:cubicBezTo>
                <a:cubicBezTo>
                  <a:pt x="16944244" y="4345938"/>
                  <a:pt x="16950676" y="4332812"/>
                  <a:pt x="16957108" y="4313124"/>
                </a:cubicBezTo>
                <a:close/>
                <a:moveTo>
                  <a:pt x="19636412" y="4303641"/>
                </a:moveTo>
                <a:cubicBezTo>
                  <a:pt x="19649052" y="4310062"/>
                  <a:pt x="19660636" y="4316484"/>
                  <a:pt x="19673276" y="4316484"/>
                </a:cubicBezTo>
                <a:cubicBezTo>
                  <a:pt x="19660636" y="4329326"/>
                  <a:pt x="19649052" y="4335747"/>
                  <a:pt x="19636412" y="4303641"/>
                </a:cubicBezTo>
                <a:close/>
                <a:moveTo>
                  <a:pt x="16298638" y="4303641"/>
                </a:moveTo>
                <a:cubicBezTo>
                  <a:pt x="16298638" y="4322905"/>
                  <a:pt x="16292650" y="4335747"/>
                  <a:pt x="16280676" y="4335747"/>
                </a:cubicBezTo>
                <a:cubicBezTo>
                  <a:pt x="16280676" y="4316484"/>
                  <a:pt x="16286664" y="4303641"/>
                  <a:pt x="16298638" y="4303641"/>
                </a:cubicBezTo>
                <a:close/>
                <a:moveTo>
                  <a:pt x="11958035" y="4303641"/>
                </a:moveTo>
                <a:cubicBezTo>
                  <a:pt x="11976481" y="4303641"/>
                  <a:pt x="11994927" y="4303641"/>
                  <a:pt x="11994927" y="4335747"/>
                </a:cubicBezTo>
                <a:cubicBezTo>
                  <a:pt x="11982630" y="4335747"/>
                  <a:pt x="11958035" y="4335747"/>
                  <a:pt x="11958035" y="4303641"/>
                </a:cubicBezTo>
                <a:close/>
                <a:moveTo>
                  <a:pt x="10835613" y="4303641"/>
                </a:moveTo>
                <a:cubicBezTo>
                  <a:pt x="10841762" y="4322256"/>
                  <a:pt x="10841762" y="4340870"/>
                  <a:pt x="10847910" y="4359485"/>
                </a:cubicBezTo>
                <a:cubicBezTo>
                  <a:pt x="10835613" y="4359485"/>
                  <a:pt x="10823315" y="4359485"/>
                  <a:pt x="10811018" y="4359485"/>
                </a:cubicBezTo>
                <a:cubicBezTo>
                  <a:pt x="10818191" y="4340870"/>
                  <a:pt x="10823315" y="4322256"/>
                  <a:pt x="10835613" y="4303641"/>
                </a:cubicBezTo>
                <a:close/>
                <a:moveTo>
                  <a:pt x="16846688" y="4300601"/>
                </a:moveTo>
                <a:cubicBezTo>
                  <a:pt x="16858324" y="4299009"/>
                  <a:pt x="16872284" y="4303784"/>
                  <a:pt x="16881592" y="4303784"/>
                </a:cubicBezTo>
                <a:cubicBezTo>
                  <a:pt x="16881592" y="4354716"/>
                  <a:pt x="16844364" y="4335617"/>
                  <a:pt x="16825748" y="4335617"/>
                </a:cubicBezTo>
                <a:cubicBezTo>
                  <a:pt x="16825748" y="4310150"/>
                  <a:pt x="16835056" y="4302192"/>
                  <a:pt x="16846688" y="4300601"/>
                </a:cubicBezTo>
                <a:close/>
                <a:moveTo>
                  <a:pt x="15149724" y="4300601"/>
                </a:moveTo>
                <a:cubicBezTo>
                  <a:pt x="15161310" y="4299009"/>
                  <a:pt x="15175266" y="4303784"/>
                  <a:pt x="15184746" y="4303784"/>
                </a:cubicBezTo>
                <a:cubicBezTo>
                  <a:pt x="15184746" y="4354716"/>
                  <a:pt x="15146828" y="4335617"/>
                  <a:pt x="15128922" y="4335617"/>
                </a:cubicBezTo>
                <a:cubicBezTo>
                  <a:pt x="15128922" y="4310150"/>
                  <a:pt x="15138138" y="4302192"/>
                  <a:pt x="15149724" y="4300601"/>
                </a:cubicBezTo>
                <a:close/>
                <a:moveTo>
                  <a:pt x="11661276" y="4300601"/>
                </a:moveTo>
                <a:cubicBezTo>
                  <a:pt x="11672863" y="4299009"/>
                  <a:pt x="11686819" y="4303784"/>
                  <a:pt x="11696299" y="4303784"/>
                </a:cubicBezTo>
                <a:cubicBezTo>
                  <a:pt x="11696299" y="4354716"/>
                  <a:pt x="11658380" y="4335617"/>
                  <a:pt x="11640474" y="4335617"/>
                </a:cubicBezTo>
                <a:cubicBezTo>
                  <a:pt x="11640474" y="4310150"/>
                  <a:pt x="11649690" y="4302192"/>
                  <a:pt x="11661276" y="4300601"/>
                </a:cubicBezTo>
                <a:close/>
                <a:moveTo>
                  <a:pt x="19015508" y="4284684"/>
                </a:moveTo>
                <a:cubicBezTo>
                  <a:pt x="19034464" y="4284684"/>
                  <a:pt x="19053424" y="4284684"/>
                  <a:pt x="19071328" y="4284684"/>
                </a:cubicBezTo>
                <a:cubicBezTo>
                  <a:pt x="19077648" y="4311174"/>
                  <a:pt x="19090288" y="4337664"/>
                  <a:pt x="19090288" y="4364154"/>
                </a:cubicBezTo>
                <a:cubicBezTo>
                  <a:pt x="19065008" y="4337664"/>
                  <a:pt x="19039732" y="4311174"/>
                  <a:pt x="19015508" y="4284684"/>
                </a:cubicBezTo>
                <a:close/>
                <a:moveTo>
                  <a:pt x="17375560" y="4284681"/>
                </a:moveTo>
                <a:cubicBezTo>
                  <a:pt x="17420284" y="4297091"/>
                  <a:pt x="17466100" y="4303296"/>
                  <a:pt x="17511920" y="4315706"/>
                </a:cubicBezTo>
                <a:cubicBezTo>
                  <a:pt x="17498828" y="4340525"/>
                  <a:pt x="17472648" y="4321910"/>
                  <a:pt x="17453012" y="4315706"/>
                </a:cubicBezTo>
                <a:cubicBezTo>
                  <a:pt x="17426828" y="4303296"/>
                  <a:pt x="17400648" y="4297091"/>
                  <a:pt x="17375560" y="4284681"/>
                </a:cubicBezTo>
                <a:close/>
                <a:moveTo>
                  <a:pt x="10128997" y="4272551"/>
                </a:moveTo>
                <a:cubicBezTo>
                  <a:pt x="10131242" y="4269139"/>
                  <a:pt x="10135733" y="4269139"/>
                  <a:pt x="10141720" y="4272551"/>
                </a:cubicBezTo>
                <a:cubicBezTo>
                  <a:pt x="10135733" y="4279376"/>
                  <a:pt x="10129745" y="4286201"/>
                  <a:pt x="10129745" y="4293026"/>
                </a:cubicBezTo>
                <a:cubicBezTo>
                  <a:pt x="10126752" y="4282788"/>
                  <a:pt x="10126752" y="4275964"/>
                  <a:pt x="10128997" y="4272551"/>
                </a:cubicBezTo>
                <a:close/>
                <a:moveTo>
                  <a:pt x="16582964" y="4270465"/>
                </a:moveTo>
                <a:cubicBezTo>
                  <a:pt x="16582964" y="4289730"/>
                  <a:pt x="16576644" y="4302574"/>
                  <a:pt x="16565058" y="4302574"/>
                </a:cubicBezTo>
                <a:cubicBezTo>
                  <a:pt x="16565058" y="4283309"/>
                  <a:pt x="16571378" y="4270465"/>
                  <a:pt x="16582964" y="4270465"/>
                </a:cubicBezTo>
                <a:close/>
                <a:moveTo>
                  <a:pt x="16222802" y="4270465"/>
                </a:moveTo>
                <a:cubicBezTo>
                  <a:pt x="16222802" y="4289730"/>
                  <a:pt x="16216814" y="4302574"/>
                  <a:pt x="16204838" y="4302574"/>
                </a:cubicBezTo>
                <a:cubicBezTo>
                  <a:pt x="16204838" y="4283309"/>
                  <a:pt x="16210826" y="4270465"/>
                  <a:pt x="16222802" y="4270465"/>
                </a:cubicBezTo>
                <a:close/>
                <a:moveTo>
                  <a:pt x="12114446" y="4270465"/>
                </a:moveTo>
                <a:cubicBezTo>
                  <a:pt x="12126421" y="4270465"/>
                  <a:pt x="12132408" y="4283309"/>
                  <a:pt x="12132408" y="4302574"/>
                </a:cubicBezTo>
                <a:cubicBezTo>
                  <a:pt x="12120433" y="4302574"/>
                  <a:pt x="12114446" y="4289730"/>
                  <a:pt x="12114446" y="4270465"/>
                </a:cubicBezTo>
                <a:close/>
                <a:moveTo>
                  <a:pt x="19875044" y="4270462"/>
                </a:moveTo>
                <a:cubicBezTo>
                  <a:pt x="19894196" y="4277076"/>
                  <a:pt x="19906964" y="4283689"/>
                  <a:pt x="19919732" y="4290303"/>
                </a:cubicBezTo>
                <a:cubicBezTo>
                  <a:pt x="19906964" y="4316757"/>
                  <a:pt x="19881428" y="4296916"/>
                  <a:pt x="19868660" y="4290303"/>
                </a:cubicBezTo>
                <a:cubicBezTo>
                  <a:pt x="19868660" y="4283689"/>
                  <a:pt x="19868660" y="4277076"/>
                  <a:pt x="19875044" y="4270462"/>
                </a:cubicBezTo>
                <a:close/>
                <a:moveTo>
                  <a:pt x="17622024" y="4270462"/>
                </a:moveTo>
                <a:cubicBezTo>
                  <a:pt x="17641664" y="4276819"/>
                  <a:pt x="17772604" y="4289533"/>
                  <a:pt x="17726776" y="4359459"/>
                </a:cubicBezTo>
                <a:cubicBezTo>
                  <a:pt x="17700588" y="4359459"/>
                  <a:pt x="17687492" y="4334031"/>
                  <a:pt x="17661304" y="4334031"/>
                </a:cubicBezTo>
                <a:cubicBezTo>
                  <a:pt x="17648212" y="4334031"/>
                  <a:pt x="17635116" y="4334031"/>
                  <a:pt x="17622024" y="4334031"/>
                </a:cubicBezTo>
                <a:cubicBezTo>
                  <a:pt x="17622024" y="4314961"/>
                  <a:pt x="17622024" y="4289533"/>
                  <a:pt x="17622024" y="4270462"/>
                </a:cubicBezTo>
                <a:close/>
                <a:moveTo>
                  <a:pt x="10190116" y="4270462"/>
                </a:moveTo>
                <a:cubicBezTo>
                  <a:pt x="10202755" y="4270462"/>
                  <a:pt x="10214341" y="4270462"/>
                  <a:pt x="10226980" y="4270462"/>
                </a:cubicBezTo>
                <a:cubicBezTo>
                  <a:pt x="10214341" y="4296953"/>
                  <a:pt x="10208021" y="4323444"/>
                  <a:pt x="10202755" y="4349934"/>
                </a:cubicBezTo>
                <a:cubicBezTo>
                  <a:pt x="10195382" y="4323444"/>
                  <a:pt x="10190116" y="4303576"/>
                  <a:pt x="10190116" y="4270462"/>
                </a:cubicBezTo>
                <a:close/>
                <a:moveTo>
                  <a:pt x="10124654" y="4270462"/>
                </a:moveTo>
                <a:cubicBezTo>
                  <a:pt x="10136951" y="4295890"/>
                  <a:pt x="10130803" y="4334031"/>
                  <a:pt x="10130803" y="4359459"/>
                </a:cubicBezTo>
                <a:cubicBezTo>
                  <a:pt x="10118505" y="4353102"/>
                  <a:pt x="10106208" y="4346745"/>
                  <a:pt x="10100059" y="4340388"/>
                </a:cubicBezTo>
                <a:cubicBezTo>
                  <a:pt x="10106208" y="4314961"/>
                  <a:pt x="10112356" y="4289533"/>
                  <a:pt x="10124654" y="4270462"/>
                </a:cubicBezTo>
                <a:close/>
                <a:moveTo>
                  <a:pt x="10092404" y="4257651"/>
                </a:moveTo>
                <a:cubicBezTo>
                  <a:pt x="10094045" y="4256114"/>
                  <a:pt x="10094865" y="4257267"/>
                  <a:pt x="10095172" y="4259861"/>
                </a:cubicBezTo>
                <a:lnTo>
                  <a:pt x="10095141" y="4260982"/>
                </a:lnTo>
                <a:lnTo>
                  <a:pt x="10108541" y="4260982"/>
                </a:lnTo>
                <a:cubicBezTo>
                  <a:pt x="10105548" y="4264264"/>
                  <a:pt x="10102554" y="4267546"/>
                  <a:pt x="10099560" y="4268367"/>
                </a:cubicBezTo>
                <a:lnTo>
                  <a:pt x="10095037" y="4264647"/>
                </a:lnTo>
                <a:lnTo>
                  <a:pt x="10094865" y="4270717"/>
                </a:lnTo>
                <a:cubicBezTo>
                  <a:pt x="10094045" y="4279171"/>
                  <a:pt x="10092404" y="4288394"/>
                  <a:pt x="10092404" y="4288394"/>
                </a:cubicBezTo>
                <a:cubicBezTo>
                  <a:pt x="10092404" y="4282246"/>
                  <a:pt x="10085841" y="4276097"/>
                  <a:pt x="10085841" y="4269948"/>
                </a:cubicBezTo>
                <a:cubicBezTo>
                  <a:pt x="10085841" y="4263800"/>
                  <a:pt x="10085841" y="4263800"/>
                  <a:pt x="10092404" y="4257651"/>
                </a:cubicBezTo>
                <a:close/>
                <a:moveTo>
                  <a:pt x="19830740" y="4246766"/>
                </a:moveTo>
                <a:cubicBezTo>
                  <a:pt x="19843380" y="4253187"/>
                  <a:pt x="19856020" y="4253187"/>
                  <a:pt x="19867604" y="4259609"/>
                </a:cubicBezTo>
                <a:cubicBezTo>
                  <a:pt x="19856020" y="4278872"/>
                  <a:pt x="19830740" y="4278872"/>
                  <a:pt x="19830740" y="4246766"/>
                </a:cubicBezTo>
                <a:close/>
                <a:moveTo>
                  <a:pt x="16767872" y="4246766"/>
                </a:moveTo>
                <a:cubicBezTo>
                  <a:pt x="16767872" y="4267241"/>
                  <a:pt x="16761884" y="4274066"/>
                  <a:pt x="16749910" y="4274066"/>
                </a:cubicBezTo>
                <a:cubicBezTo>
                  <a:pt x="16749910" y="4253591"/>
                  <a:pt x="16755898" y="4246766"/>
                  <a:pt x="16767872" y="4246766"/>
                </a:cubicBezTo>
                <a:close/>
                <a:moveTo>
                  <a:pt x="15981076" y="4246766"/>
                </a:moveTo>
                <a:cubicBezTo>
                  <a:pt x="15981076" y="4267241"/>
                  <a:pt x="15975088" y="4274066"/>
                  <a:pt x="15963114" y="4274066"/>
                </a:cubicBezTo>
                <a:cubicBezTo>
                  <a:pt x="15963114" y="4253591"/>
                  <a:pt x="15969100" y="4246766"/>
                  <a:pt x="15981076" y="4246766"/>
                </a:cubicBezTo>
                <a:close/>
                <a:moveTo>
                  <a:pt x="14786664" y="4246766"/>
                </a:moveTo>
                <a:cubicBezTo>
                  <a:pt x="14786664" y="4267241"/>
                  <a:pt x="14780677" y="4274066"/>
                  <a:pt x="14768702" y="4274066"/>
                </a:cubicBezTo>
                <a:cubicBezTo>
                  <a:pt x="14768702" y="4253591"/>
                  <a:pt x="14780677" y="4246766"/>
                  <a:pt x="14786664" y="4246766"/>
                </a:cubicBezTo>
                <a:close/>
                <a:moveTo>
                  <a:pt x="13279425" y="4246766"/>
                </a:moveTo>
                <a:cubicBezTo>
                  <a:pt x="13279425" y="4267241"/>
                  <a:pt x="13272440" y="4274066"/>
                  <a:pt x="13261463" y="4274066"/>
                </a:cubicBezTo>
                <a:cubicBezTo>
                  <a:pt x="13261463" y="4253591"/>
                  <a:pt x="13267450" y="4246766"/>
                  <a:pt x="13279425" y="4246766"/>
                </a:cubicBezTo>
                <a:close/>
                <a:moveTo>
                  <a:pt x="9469676" y="4246766"/>
                </a:moveTo>
                <a:cubicBezTo>
                  <a:pt x="9483326" y="4246766"/>
                  <a:pt x="9496976" y="4253591"/>
                  <a:pt x="9496976" y="4274066"/>
                </a:cubicBezTo>
                <a:cubicBezTo>
                  <a:pt x="9483326" y="4274066"/>
                  <a:pt x="9469676" y="4267241"/>
                  <a:pt x="9469676" y="4246766"/>
                </a:cubicBezTo>
                <a:close/>
                <a:moveTo>
                  <a:pt x="18870020" y="4242537"/>
                </a:moveTo>
                <a:cubicBezTo>
                  <a:pt x="18878580" y="4243305"/>
                  <a:pt x="18886480" y="4250991"/>
                  <a:pt x="18886480" y="4269437"/>
                </a:cubicBezTo>
                <a:cubicBezTo>
                  <a:pt x="18873840" y="4263289"/>
                  <a:pt x="18861200" y="4263289"/>
                  <a:pt x="18849616" y="4257140"/>
                </a:cubicBezTo>
                <a:cubicBezTo>
                  <a:pt x="18852248" y="4247917"/>
                  <a:pt x="18861464" y="4241768"/>
                  <a:pt x="18870020" y="4242537"/>
                </a:cubicBezTo>
                <a:close/>
                <a:moveTo>
                  <a:pt x="17336000" y="4242218"/>
                </a:moveTo>
                <a:cubicBezTo>
                  <a:pt x="17351728" y="4242218"/>
                  <a:pt x="17364976" y="4248603"/>
                  <a:pt x="17364976" y="4274140"/>
                </a:cubicBezTo>
                <a:cubicBezTo>
                  <a:pt x="17338484" y="4267756"/>
                  <a:pt x="17311992" y="4267756"/>
                  <a:pt x="17285504" y="4261371"/>
                </a:cubicBezTo>
                <a:cubicBezTo>
                  <a:pt x="17285504" y="4254987"/>
                  <a:pt x="17292124" y="4248603"/>
                  <a:pt x="17292124" y="4248603"/>
                </a:cubicBezTo>
                <a:cubicBezTo>
                  <a:pt x="17302060" y="4248603"/>
                  <a:pt x="17320272" y="4242218"/>
                  <a:pt x="17336000" y="4242218"/>
                </a:cubicBezTo>
                <a:close/>
                <a:moveTo>
                  <a:pt x="14599314" y="4227806"/>
                </a:moveTo>
                <a:cubicBezTo>
                  <a:pt x="14599314" y="4234227"/>
                  <a:pt x="14605302" y="4240649"/>
                  <a:pt x="14611289" y="4247070"/>
                </a:cubicBezTo>
                <a:cubicBezTo>
                  <a:pt x="14599314" y="4253491"/>
                  <a:pt x="14599314" y="4259912"/>
                  <a:pt x="14593327" y="4247070"/>
                </a:cubicBezTo>
                <a:cubicBezTo>
                  <a:pt x="14593327" y="4240649"/>
                  <a:pt x="14593327" y="4234227"/>
                  <a:pt x="14599314" y="4227806"/>
                </a:cubicBezTo>
                <a:close/>
                <a:moveTo>
                  <a:pt x="12754312" y="4214995"/>
                </a:moveTo>
                <a:cubicBezTo>
                  <a:pt x="12766609" y="4214995"/>
                  <a:pt x="12791204" y="4208846"/>
                  <a:pt x="12791204" y="4245738"/>
                </a:cubicBezTo>
                <a:cubicBezTo>
                  <a:pt x="12772758" y="4245738"/>
                  <a:pt x="12754312" y="4245738"/>
                  <a:pt x="12754312" y="4214995"/>
                </a:cubicBezTo>
                <a:close/>
                <a:moveTo>
                  <a:pt x="9621713" y="4214304"/>
                </a:moveTo>
                <a:cubicBezTo>
                  <a:pt x="9621713" y="4233648"/>
                  <a:pt x="9628162" y="4246544"/>
                  <a:pt x="9641058" y="4246544"/>
                </a:cubicBezTo>
                <a:cubicBezTo>
                  <a:pt x="9641058" y="4220752"/>
                  <a:pt x="9634610" y="4214304"/>
                  <a:pt x="9621713" y="4214304"/>
                </a:cubicBezTo>
                <a:close/>
                <a:moveTo>
                  <a:pt x="20260964" y="4213587"/>
                </a:moveTo>
                <a:cubicBezTo>
                  <a:pt x="20260964" y="4232852"/>
                  <a:pt x="20260964" y="4245696"/>
                  <a:pt x="20247840" y="4245696"/>
                </a:cubicBezTo>
                <a:cubicBezTo>
                  <a:pt x="20247840" y="4226431"/>
                  <a:pt x="20247840" y="4213587"/>
                  <a:pt x="20260964" y="4213587"/>
                </a:cubicBezTo>
                <a:close/>
                <a:moveTo>
                  <a:pt x="17242848" y="4213587"/>
                </a:moveTo>
                <a:cubicBezTo>
                  <a:pt x="17255144" y="4213587"/>
                  <a:pt x="17267440" y="4220009"/>
                  <a:pt x="17279740" y="4226431"/>
                </a:cubicBezTo>
                <a:cubicBezTo>
                  <a:pt x="17267440" y="4245696"/>
                  <a:pt x="17242848" y="4245696"/>
                  <a:pt x="17242848" y="4213587"/>
                </a:cubicBezTo>
                <a:close/>
                <a:moveTo>
                  <a:pt x="16090088" y="4213587"/>
                </a:moveTo>
                <a:cubicBezTo>
                  <a:pt x="16090088" y="4232852"/>
                  <a:pt x="16084100" y="4245696"/>
                  <a:pt x="16072126" y="4245696"/>
                </a:cubicBezTo>
                <a:cubicBezTo>
                  <a:pt x="16072126" y="4220009"/>
                  <a:pt x="16078114" y="4213587"/>
                  <a:pt x="16090088" y="4213587"/>
                </a:cubicBezTo>
                <a:close/>
                <a:moveTo>
                  <a:pt x="14639700" y="4213587"/>
                </a:moveTo>
                <a:cubicBezTo>
                  <a:pt x="14639700" y="4239274"/>
                  <a:pt x="14627403" y="4245696"/>
                  <a:pt x="14615105" y="4245696"/>
                </a:cubicBezTo>
                <a:cubicBezTo>
                  <a:pt x="14608957" y="4239274"/>
                  <a:pt x="14602808" y="4232852"/>
                  <a:pt x="14602808" y="4226431"/>
                </a:cubicBezTo>
                <a:cubicBezTo>
                  <a:pt x="14615105" y="4220009"/>
                  <a:pt x="14627403" y="4213587"/>
                  <a:pt x="14639700" y="4213587"/>
                </a:cubicBezTo>
                <a:close/>
                <a:moveTo>
                  <a:pt x="10920032" y="4213587"/>
                </a:moveTo>
                <a:cubicBezTo>
                  <a:pt x="10932007" y="4213587"/>
                  <a:pt x="10937994" y="4220009"/>
                  <a:pt x="10937994" y="4245696"/>
                </a:cubicBezTo>
                <a:cubicBezTo>
                  <a:pt x="10926019" y="4245696"/>
                  <a:pt x="10920032" y="4232852"/>
                  <a:pt x="10920032" y="4213587"/>
                </a:cubicBezTo>
                <a:close/>
                <a:moveTo>
                  <a:pt x="13204588" y="4213584"/>
                </a:moveTo>
                <a:cubicBezTo>
                  <a:pt x="13217430" y="4219789"/>
                  <a:pt x="13223851" y="4232199"/>
                  <a:pt x="13236694" y="4238404"/>
                </a:cubicBezTo>
                <a:cubicBezTo>
                  <a:pt x="13223851" y="4244609"/>
                  <a:pt x="13217430" y="4257018"/>
                  <a:pt x="13204588" y="4269428"/>
                </a:cubicBezTo>
                <a:cubicBezTo>
                  <a:pt x="13204588" y="4250813"/>
                  <a:pt x="13204588" y="4232199"/>
                  <a:pt x="13204588" y="4213584"/>
                </a:cubicBezTo>
                <a:close/>
                <a:moveTo>
                  <a:pt x="18923704" y="4212190"/>
                </a:moveTo>
                <a:cubicBezTo>
                  <a:pt x="18943104" y="4208403"/>
                  <a:pt x="18966980" y="4235669"/>
                  <a:pt x="18976528" y="4259905"/>
                </a:cubicBezTo>
                <a:cubicBezTo>
                  <a:pt x="18957428" y="4246979"/>
                  <a:pt x="18931960" y="4234053"/>
                  <a:pt x="18906492" y="4227590"/>
                </a:cubicBezTo>
                <a:cubicBezTo>
                  <a:pt x="18911268" y="4218165"/>
                  <a:pt x="18917236" y="4213452"/>
                  <a:pt x="18923704" y="4212190"/>
                </a:cubicBezTo>
                <a:close/>
                <a:moveTo>
                  <a:pt x="9852780" y="4202483"/>
                </a:moveTo>
                <a:lnTo>
                  <a:pt x="9856906" y="4210132"/>
                </a:lnTo>
                <a:lnTo>
                  <a:pt x="9861159" y="4205901"/>
                </a:lnTo>
                <a:close/>
                <a:moveTo>
                  <a:pt x="10206818" y="4198726"/>
                </a:moveTo>
                <a:cubicBezTo>
                  <a:pt x="10225290" y="4201050"/>
                  <a:pt x="10241183" y="4212820"/>
                  <a:pt x="10241183" y="4248399"/>
                </a:cubicBezTo>
                <a:cubicBezTo>
                  <a:pt x="10215533" y="4248399"/>
                  <a:pt x="10171714" y="4248399"/>
                  <a:pt x="10171714" y="4307289"/>
                </a:cubicBezTo>
                <a:cubicBezTo>
                  <a:pt x="10158888" y="4287659"/>
                  <a:pt x="10133238" y="4274572"/>
                  <a:pt x="10133238" y="4235312"/>
                </a:cubicBezTo>
                <a:cubicBezTo>
                  <a:pt x="10133238" y="4203687"/>
                  <a:pt x="10152476" y="4209139"/>
                  <a:pt x="10165301" y="4203687"/>
                </a:cubicBezTo>
                <a:cubicBezTo>
                  <a:pt x="10171714" y="4202051"/>
                  <a:pt x="10179663" y="4200074"/>
                  <a:pt x="10187979" y="4199018"/>
                </a:cubicBezTo>
                <a:cubicBezTo>
                  <a:pt x="10194217" y="4198226"/>
                  <a:pt x="10200660" y="4197951"/>
                  <a:pt x="10206818" y="4198726"/>
                </a:cubicBezTo>
                <a:close/>
                <a:moveTo>
                  <a:pt x="13616354" y="4185241"/>
                </a:moveTo>
                <a:cubicBezTo>
                  <a:pt x="13655456" y="4185241"/>
                  <a:pt x="13701076" y="4185241"/>
                  <a:pt x="13739093" y="4185241"/>
                </a:cubicBezTo>
                <a:cubicBezTo>
                  <a:pt x="13739093" y="4214390"/>
                  <a:pt x="13732576" y="4245722"/>
                  <a:pt x="13706507" y="4245722"/>
                </a:cubicBezTo>
                <a:cubicBezTo>
                  <a:pt x="13668491" y="4245722"/>
                  <a:pt x="13622871" y="4245722"/>
                  <a:pt x="13583768" y="4245722"/>
                </a:cubicBezTo>
                <a:cubicBezTo>
                  <a:pt x="13583768" y="4208124"/>
                  <a:pt x="13590285" y="4185241"/>
                  <a:pt x="13616354" y="4185241"/>
                </a:cubicBezTo>
                <a:close/>
                <a:moveTo>
                  <a:pt x="10395818" y="4185241"/>
                </a:moveTo>
                <a:cubicBezTo>
                  <a:pt x="10421253" y="4185241"/>
                  <a:pt x="10414618" y="4220657"/>
                  <a:pt x="10414618" y="4245722"/>
                </a:cubicBezTo>
                <a:cubicBezTo>
                  <a:pt x="10389183" y="4245722"/>
                  <a:pt x="10395818" y="4202902"/>
                  <a:pt x="10395818" y="4185241"/>
                </a:cubicBezTo>
                <a:close/>
                <a:moveTo>
                  <a:pt x="14146699" y="4185240"/>
                </a:moveTo>
                <a:cubicBezTo>
                  <a:pt x="14146699" y="4204597"/>
                  <a:pt x="14146699" y="4217182"/>
                  <a:pt x="14133574" y="4217182"/>
                </a:cubicBezTo>
                <a:cubicBezTo>
                  <a:pt x="14133574" y="4197732"/>
                  <a:pt x="14133574" y="4185240"/>
                  <a:pt x="14146699" y="4185240"/>
                </a:cubicBezTo>
                <a:close/>
                <a:moveTo>
                  <a:pt x="12862275" y="4185240"/>
                </a:moveTo>
                <a:cubicBezTo>
                  <a:pt x="12862275" y="4204597"/>
                  <a:pt x="12857008" y="4217182"/>
                  <a:pt x="12844368" y="4217182"/>
                </a:cubicBezTo>
                <a:cubicBezTo>
                  <a:pt x="12844368" y="4190868"/>
                  <a:pt x="12850688" y="4185240"/>
                  <a:pt x="12862275" y="4185240"/>
                </a:cubicBezTo>
                <a:close/>
                <a:moveTo>
                  <a:pt x="10320813" y="4184981"/>
                </a:moveTo>
                <a:cubicBezTo>
                  <a:pt x="10320813" y="4215141"/>
                  <a:pt x="10347002" y="4215141"/>
                  <a:pt x="10360096" y="4215141"/>
                </a:cubicBezTo>
                <a:cubicBezTo>
                  <a:pt x="10360096" y="4178497"/>
                  <a:pt x="10340455" y="4184981"/>
                  <a:pt x="10320813" y="4184981"/>
                </a:cubicBezTo>
                <a:close/>
                <a:moveTo>
                  <a:pt x="14358325" y="4182416"/>
                </a:moveTo>
                <a:cubicBezTo>
                  <a:pt x="14369959" y="4181049"/>
                  <a:pt x="14383920" y="4185971"/>
                  <a:pt x="14393227" y="4185971"/>
                </a:cubicBezTo>
                <a:cubicBezTo>
                  <a:pt x="14393227" y="4236192"/>
                  <a:pt x="14355998" y="4216504"/>
                  <a:pt x="14337383" y="4216504"/>
                </a:cubicBezTo>
                <a:cubicBezTo>
                  <a:pt x="14337383" y="4191347"/>
                  <a:pt x="14346690" y="4183783"/>
                  <a:pt x="14358325" y="4182416"/>
                </a:cubicBezTo>
                <a:close/>
                <a:moveTo>
                  <a:pt x="10962691" y="4182260"/>
                </a:moveTo>
                <a:cubicBezTo>
                  <a:pt x="10975534" y="4182260"/>
                  <a:pt x="10994800" y="4175760"/>
                  <a:pt x="10994800" y="4212501"/>
                </a:cubicBezTo>
                <a:cubicBezTo>
                  <a:pt x="10981956" y="4212501"/>
                  <a:pt x="10962691" y="4212501"/>
                  <a:pt x="10962691" y="4182260"/>
                </a:cubicBezTo>
                <a:close/>
                <a:moveTo>
                  <a:pt x="19772840" y="4182259"/>
                </a:moveTo>
                <a:cubicBezTo>
                  <a:pt x="19772840" y="4212501"/>
                  <a:pt x="19754396" y="4212501"/>
                  <a:pt x="19735948" y="4212501"/>
                </a:cubicBezTo>
                <a:cubicBezTo>
                  <a:pt x="19735948" y="4175759"/>
                  <a:pt x="19760544" y="4182259"/>
                  <a:pt x="19772840" y="4182259"/>
                </a:cubicBezTo>
                <a:close/>
                <a:moveTo>
                  <a:pt x="15924684" y="4171024"/>
                </a:moveTo>
                <a:cubicBezTo>
                  <a:pt x="15930832" y="4183508"/>
                  <a:pt x="15936982" y="4194860"/>
                  <a:pt x="15943130" y="4212547"/>
                </a:cubicBezTo>
                <a:cubicBezTo>
                  <a:pt x="15930832" y="4212547"/>
                  <a:pt x="15918536" y="4212547"/>
                  <a:pt x="15906238" y="4212547"/>
                </a:cubicBezTo>
                <a:cubicBezTo>
                  <a:pt x="15912386" y="4194860"/>
                  <a:pt x="15918536" y="4183508"/>
                  <a:pt x="15924684" y="4171024"/>
                </a:cubicBezTo>
                <a:close/>
                <a:moveTo>
                  <a:pt x="16609386" y="4161827"/>
                </a:moveTo>
                <a:cubicBezTo>
                  <a:pt x="16635564" y="4153148"/>
                  <a:pt x="16663570" y="4188276"/>
                  <a:pt x="16687922" y="4211054"/>
                </a:cubicBezTo>
                <a:cubicBezTo>
                  <a:pt x="16713896" y="4230661"/>
                  <a:pt x="16720390" y="4256803"/>
                  <a:pt x="16720390" y="4302552"/>
                </a:cubicBezTo>
                <a:cubicBezTo>
                  <a:pt x="16687922" y="4282945"/>
                  <a:pt x="16655452" y="4263339"/>
                  <a:pt x="16622982" y="4243732"/>
                </a:cubicBezTo>
                <a:cubicBezTo>
                  <a:pt x="16603500" y="4230661"/>
                  <a:pt x="16584018" y="4224125"/>
                  <a:pt x="16584018" y="4187187"/>
                </a:cubicBezTo>
                <a:cubicBezTo>
                  <a:pt x="16592136" y="4172481"/>
                  <a:pt x="16600658" y="4164720"/>
                  <a:pt x="16609386" y="4161827"/>
                </a:cubicBezTo>
                <a:close/>
                <a:moveTo>
                  <a:pt x="15824664" y="4152063"/>
                </a:moveTo>
                <a:cubicBezTo>
                  <a:pt x="15824664" y="4177748"/>
                  <a:pt x="15818676" y="4184169"/>
                  <a:pt x="15806702" y="4184169"/>
                </a:cubicBezTo>
                <a:cubicBezTo>
                  <a:pt x="15806702" y="4158484"/>
                  <a:pt x="15818676" y="4152063"/>
                  <a:pt x="15824664" y="4152063"/>
                </a:cubicBezTo>
                <a:close/>
                <a:moveTo>
                  <a:pt x="10457627" y="4152062"/>
                </a:moveTo>
                <a:cubicBezTo>
                  <a:pt x="10478102" y="4177624"/>
                  <a:pt x="10478102" y="4245698"/>
                  <a:pt x="10450802" y="4245698"/>
                </a:cubicBezTo>
                <a:cubicBezTo>
                  <a:pt x="10457627" y="4213745"/>
                  <a:pt x="10457627" y="4184015"/>
                  <a:pt x="10457627" y="4152062"/>
                </a:cubicBezTo>
                <a:close/>
                <a:moveTo>
                  <a:pt x="10392831" y="4146077"/>
                </a:moveTo>
                <a:cubicBezTo>
                  <a:pt x="10386284" y="4234593"/>
                  <a:pt x="10268437" y="4402094"/>
                  <a:pt x="10242249" y="4247560"/>
                </a:cubicBezTo>
                <a:cubicBezTo>
                  <a:pt x="10255343" y="4247560"/>
                  <a:pt x="10261890" y="4247560"/>
                  <a:pt x="10268437" y="4247560"/>
                </a:cubicBezTo>
                <a:cubicBezTo>
                  <a:pt x="10268437" y="4221625"/>
                  <a:pt x="10261890" y="4215141"/>
                  <a:pt x="10242249" y="4215141"/>
                </a:cubicBezTo>
                <a:cubicBezTo>
                  <a:pt x="10294625" y="4178497"/>
                  <a:pt x="10340455" y="4133110"/>
                  <a:pt x="10392831" y="4146077"/>
                </a:cubicBezTo>
                <a:close/>
                <a:moveTo>
                  <a:pt x="17223884" y="4133111"/>
                </a:moveTo>
                <a:cubicBezTo>
                  <a:pt x="17320724" y="4133111"/>
                  <a:pt x="17403572" y="4190744"/>
                  <a:pt x="17500408" y="4209261"/>
                </a:cubicBezTo>
                <a:cubicBezTo>
                  <a:pt x="17526232" y="4215797"/>
                  <a:pt x="17564968" y="4215797"/>
                  <a:pt x="17584336" y="4255009"/>
                </a:cubicBezTo>
                <a:cubicBezTo>
                  <a:pt x="17597248" y="4307293"/>
                  <a:pt x="17564968" y="4307293"/>
                  <a:pt x="17545600" y="4307293"/>
                </a:cubicBezTo>
                <a:cubicBezTo>
                  <a:pt x="17435852" y="4248474"/>
                  <a:pt x="17333636" y="4190744"/>
                  <a:pt x="17223884" y="4133111"/>
                </a:cubicBezTo>
                <a:close/>
                <a:moveTo>
                  <a:pt x="10507545" y="4123451"/>
                </a:moveTo>
                <a:cubicBezTo>
                  <a:pt x="10520053" y="4125002"/>
                  <a:pt x="10532429" y="4129655"/>
                  <a:pt x="10544541" y="4132757"/>
                </a:cubicBezTo>
                <a:cubicBezTo>
                  <a:pt x="10526372" y="4160680"/>
                  <a:pt x="10504057" y="4167660"/>
                  <a:pt x="10486036" y="4153699"/>
                </a:cubicBezTo>
                <a:lnTo>
                  <a:pt x="10485752" y="4153333"/>
                </a:lnTo>
                <a:lnTo>
                  <a:pt x="10473929" y="4159591"/>
                </a:lnTo>
                <a:cubicBezTo>
                  <a:pt x="10470517" y="4160393"/>
                  <a:pt x="10467104" y="4158787"/>
                  <a:pt x="10460279" y="4152366"/>
                </a:cubicBezTo>
                <a:lnTo>
                  <a:pt x="10472069" y="4135729"/>
                </a:lnTo>
                <a:lnTo>
                  <a:pt x="10469759" y="4132757"/>
                </a:lnTo>
                <a:cubicBezTo>
                  <a:pt x="10482398" y="4123451"/>
                  <a:pt x="10495038" y="4121900"/>
                  <a:pt x="10507545" y="4123451"/>
                </a:cubicBezTo>
                <a:close/>
                <a:moveTo>
                  <a:pt x="16355418" y="4118885"/>
                </a:moveTo>
                <a:cubicBezTo>
                  <a:pt x="16355418" y="4138147"/>
                  <a:pt x="16355418" y="4150990"/>
                  <a:pt x="16342294" y="4150990"/>
                </a:cubicBezTo>
                <a:cubicBezTo>
                  <a:pt x="16342294" y="4131726"/>
                  <a:pt x="16342294" y="4118885"/>
                  <a:pt x="16355418" y="4118885"/>
                </a:cubicBezTo>
                <a:close/>
                <a:moveTo>
                  <a:pt x="16317568" y="4118881"/>
                </a:moveTo>
                <a:cubicBezTo>
                  <a:pt x="16317568" y="4155772"/>
                  <a:pt x="16292974" y="4149624"/>
                  <a:pt x="16280676" y="4149624"/>
                </a:cubicBezTo>
                <a:cubicBezTo>
                  <a:pt x="16280676" y="4118881"/>
                  <a:pt x="16299122" y="4118881"/>
                  <a:pt x="16317568" y="4118881"/>
                </a:cubicBezTo>
                <a:close/>
                <a:moveTo>
                  <a:pt x="17915124" y="4113134"/>
                </a:moveTo>
                <a:lnTo>
                  <a:pt x="17914988" y="4113295"/>
                </a:lnTo>
                <a:cubicBezTo>
                  <a:pt x="17912856" y="4115804"/>
                  <a:pt x="17911148" y="4117810"/>
                  <a:pt x="17911148" y="4117810"/>
                </a:cubicBezTo>
                <a:close/>
                <a:moveTo>
                  <a:pt x="9809865" y="4112770"/>
                </a:moveTo>
                <a:cubicBezTo>
                  <a:pt x="9811300" y="4113196"/>
                  <a:pt x="9812941" y="4114903"/>
                  <a:pt x="9814581" y="4118314"/>
                </a:cubicBezTo>
                <a:cubicBezTo>
                  <a:pt x="9814581" y="4125140"/>
                  <a:pt x="9808019" y="4131964"/>
                  <a:pt x="9808019" y="4131964"/>
                </a:cubicBezTo>
                <a:cubicBezTo>
                  <a:pt x="9803097" y="4121727"/>
                  <a:pt x="9805558" y="4111490"/>
                  <a:pt x="9809865" y="4112770"/>
                </a:cubicBezTo>
                <a:close/>
                <a:moveTo>
                  <a:pt x="9760697" y="4109923"/>
                </a:moveTo>
                <a:cubicBezTo>
                  <a:pt x="9773427" y="4107595"/>
                  <a:pt x="9789240" y="4113799"/>
                  <a:pt x="9804785" y="4120006"/>
                </a:cubicBezTo>
                <a:cubicBezTo>
                  <a:pt x="9824082" y="4151029"/>
                  <a:pt x="9747966" y="4151029"/>
                  <a:pt x="9735101" y="4151029"/>
                </a:cubicBezTo>
                <a:cubicBezTo>
                  <a:pt x="9738317" y="4123108"/>
                  <a:pt x="9747966" y="4112250"/>
                  <a:pt x="9760697" y="4109923"/>
                </a:cubicBezTo>
                <a:close/>
                <a:moveTo>
                  <a:pt x="17922024" y="4105021"/>
                </a:moveTo>
                <a:lnTo>
                  <a:pt x="17921388" y="4105771"/>
                </a:lnTo>
                <a:lnTo>
                  <a:pt x="17915124" y="4113134"/>
                </a:lnTo>
                <a:close/>
                <a:moveTo>
                  <a:pt x="9821601" y="4102913"/>
                </a:moveTo>
                <a:cubicBezTo>
                  <a:pt x="9822421" y="4104411"/>
                  <a:pt x="9820780" y="4108900"/>
                  <a:pt x="9817499" y="4117882"/>
                </a:cubicBezTo>
                <a:cubicBezTo>
                  <a:pt x="9817499" y="4117882"/>
                  <a:pt x="9810936" y="4111895"/>
                  <a:pt x="9810936" y="4105908"/>
                </a:cubicBezTo>
                <a:cubicBezTo>
                  <a:pt x="9817499" y="4102913"/>
                  <a:pt x="9820780" y="4101417"/>
                  <a:pt x="9821601" y="4102913"/>
                </a:cubicBezTo>
                <a:close/>
                <a:moveTo>
                  <a:pt x="9885021" y="4087636"/>
                </a:moveTo>
                <a:cubicBezTo>
                  <a:pt x="9885021" y="4126322"/>
                  <a:pt x="9904367" y="4119876"/>
                  <a:pt x="9923712" y="4119876"/>
                </a:cubicBezTo>
                <a:cubicBezTo>
                  <a:pt x="9923712" y="4087636"/>
                  <a:pt x="9897918" y="4087636"/>
                  <a:pt x="9885021" y="4087636"/>
                </a:cubicBezTo>
                <a:close/>
                <a:moveTo>
                  <a:pt x="10673567" y="4085706"/>
                </a:moveTo>
                <a:cubicBezTo>
                  <a:pt x="10685542" y="4085706"/>
                  <a:pt x="10691529" y="4098546"/>
                  <a:pt x="10691529" y="4117810"/>
                </a:cubicBezTo>
                <a:cubicBezTo>
                  <a:pt x="10679554" y="4117810"/>
                  <a:pt x="10673567" y="4104969"/>
                  <a:pt x="10673567" y="4085706"/>
                </a:cubicBezTo>
                <a:close/>
                <a:moveTo>
                  <a:pt x="10623518" y="4085706"/>
                </a:moveTo>
                <a:cubicBezTo>
                  <a:pt x="10643993" y="4085706"/>
                  <a:pt x="10637168" y="4131395"/>
                  <a:pt x="10637168" y="4150975"/>
                </a:cubicBezTo>
                <a:cubicBezTo>
                  <a:pt x="10616693" y="4150975"/>
                  <a:pt x="10623518" y="4111813"/>
                  <a:pt x="10623518" y="4085706"/>
                </a:cubicBezTo>
                <a:close/>
                <a:moveTo>
                  <a:pt x="10412881" y="4085706"/>
                </a:moveTo>
                <a:cubicBezTo>
                  <a:pt x="10424856" y="4085706"/>
                  <a:pt x="10430843" y="4098546"/>
                  <a:pt x="10430843" y="4117810"/>
                </a:cubicBezTo>
                <a:cubicBezTo>
                  <a:pt x="10418868" y="4117810"/>
                  <a:pt x="10412881" y="4111390"/>
                  <a:pt x="10412881" y="4085706"/>
                </a:cubicBezTo>
                <a:close/>
                <a:moveTo>
                  <a:pt x="17791656" y="4085705"/>
                </a:moveTo>
                <a:cubicBezTo>
                  <a:pt x="17791656" y="4111388"/>
                  <a:pt x="17785668" y="4117809"/>
                  <a:pt x="17773696" y="4117809"/>
                </a:cubicBezTo>
                <a:cubicBezTo>
                  <a:pt x="17773696" y="4098546"/>
                  <a:pt x="17779684" y="4085705"/>
                  <a:pt x="17791656" y="4085705"/>
                </a:cubicBezTo>
                <a:close/>
                <a:moveTo>
                  <a:pt x="17165984" y="4085705"/>
                </a:moveTo>
                <a:cubicBezTo>
                  <a:pt x="17165984" y="4122594"/>
                  <a:pt x="17147536" y="4116447"/>
                  <a:pt x="17129092" y="4116447"/>
                </a:cubicBezTo>
                <a:cubicBezTo>
                  <a:pt x="17129092" y="4085705"/>
                  <a:pt x="17153684" y="4085705"/>
                  <a:pt x="17165984" y="4085705"/>
                </a:cubicBezTo>
                <a:close/>
                <a:moveTo>
                  <a:pt x="15981076" y="4085705"/>
                </a:moveTo>
                <a:cubicBezTo>
                  <a:pt x="15981076" y="4111389"/>
                  <a:pt x="15975088" y="4117809"/>
                  <a:pt x="15963114" y="4117809"/>
                </a:cubicBezTo>
                <a:cubicBezTo>
                  <a:pt x="15963114" y="4098546"/>
                  <a:pt x="15969100" y="4085705"/>
                  <a:pt x="15981076" y="4085705"/>
                </a:cubicBezTo>
                <a:close/>
                <a:moveTo>
                  <a:pt x="13204588" y="4085705"/>
                </a:moveTo>
                <a:cubicBezTo>
                  <a:pt x="13216563" y="4085705"/>
                  <a:pt x="13222550" y="4098546"/>
                  <a:pt x="13222550" y="4117810"/>
                </a:cubicBezTo>
                <a:cubicBezTo>
                  <a:pt x="13210575" y="4117810"/>
                  <a:pt x="13204588" y="4111389"/>
                  <a:pt x="13204588" y="4085705"/>
                </a:cubicBezTo>
                <a:close/>
                <a:moveTo>
                  <a:pt x="11070709" y="4085705"/>
                </a:moveTo>
                <a:cubicBezTo>
                  <a:pt x="11070709" y="4111389"/>
                  <a:pt x="11064722" y="4117810"/>
                  <a:pt x="11052747" y="4117810"/>
                </a:cubicBezTo>
                <a:cubicBezTo>
                  <a:pt x="11052747" y="4098546"/>
                  <a:pt x="11058734" y="4085705"/>
                  <a:pt x="11070709" y="4085705"/>
                </a:cubicBezTo>
                <a:close/>
                <a:moveTo>
                  <a:pt x="17887452" y="4076241"/>
                </a:moveTo>
                <a:cubicBezTo>
                  <a:pt x="18054044" y="4076241"/>
                  <a:pt x="18220640" y="4166982"/>
                  <a:pt x="18381860" y="4255454"/>
                </a:cubicBezTo>
                <a:cubicBezTo>
                  <a:pt x="18458172" y="4294342"/>
                  <a:pt x="18535560" y="4326748"/>
                  <a:pt x="18606496" y="4372118"/>
                </a:cubicBezTo>
                <a:cubicBezTo>
                  <a:pt x="18637664" y="4391562"/>
                  <a:pt x="18637664" y="4442332"/>
                  <a:pt x="18663460" y="4461776"/>
                </a:cubicBezTo>
                <a:cubicBezTo>
                  <a:pt x="18689256" y="4494183"/>
                  <a:pt x="18727948" y="4507145"/>
                  <a:pt x="18753744" y="4539552"/>
                </a:cubicBezTo>
                <a:cubicBezTo>
                  <a:pt x="18682808" y="4539552"/>
                  <a:pt x="18625844" y="4487701"/>
                  <a:pt x="18561356" y="4455295"/>
                </a:cubicBezTo>
                <a:cubicBezTo>
                  <a:pt x="18529112" y="4442332"/>
                  <a:pt x="18496868" y="4422888"/>
                  <a:pt x="18464620" y="4416407"/>
                </a:cubicBezTo>
                <a:cubicBezTo>
                  <a:pt x="18445276" y="4416407"/>
                  <a:pt x="18432376" y="4435851"/>
                  <a:pt x="18420556" y="4429369"/>
                </a:cubicBezTo>
                <a:cubicBezTo>
                  <a:pt x="18414104" y="4429369"/>
                  <a:pt x="18407656" y="4416407"/>
                  <a:pt x="18394760" y="4416407"/>
                </a:cubicBezTo>
                <a:cubicBezTo>
                  <a:pt x="18401208" y="4403444"/>
                  <a:pt x="18407656" y="4391562"/>
                  <a:pt x="18414104" y="4385080"/>
                </a:cubicBezTo>
                <a:cubicBezTo>
                  <a:pt x="18310924" y="4313786"/>
                  <a:pt x="18195920" y="4173463"/>
                  <a:pt x="18073392" y="4248973"/>
                </a:cubicBezTo>
                <a:cubicBezTo>
                  <a:pt x="18073392" y="4223047"/>
                  <a:pt x="18073392" y="4204684"/>
                  <a:pt x="18073392" y="4186426"/>
                </a:cubicBezTo>
                <a:cubicBezTo>
                  <a:pt x="18066944" y="4179945"/>
                  <a:pt x="18054044" y="4173463"/>
                  <a:pt x="18047596" y="4173463"/>
                </a:cubicBezTo>
                <a:cubicBezTo>
                  <a:pt x="18029324" y="4160501"/>
                  <a:pt x="18009980" y="4154019"/>
                  <a:pt x="17990632" y="4147538"/>
                </a:cubicBezTo>
                <a:cubicBezTo>
                  <a:pt x="17974508" y="4141057"/>
                  <a:pt x="17956776" y="4131335"/>
                  <a:pt x="17939040" y="4119183"/>
                </a:cubicBezTo>
                <a:lnTo>
                  <a:pt x="17922024" y="4105021"/>
                </a:lnTo>
                <a:close/>
                <a:moveTo>
                  <a:pt x="10450799" y="4062004"/>
                </a:moveTo>
                <a:cubicBezTo>
                  <a:pt x="10487691" y="4062004"/>
                  <a:pt x="10487691" y="4062004"/>
                  <a:pt x="10487691" y="4089304"/>
                </a:cubicBezTo>
                <a:cubicBezTo>
                  <a:pt x="10450799" y="4089304"/>
                  <a:pt x="10450799" y="4089304"/>
                  <a:pt x="10450799" y="4062004"/>
                </a:cubicBezTo>
                <a:close/>
                <a:moveTo>
                  <a:pt x="16121250" y="4062002"/>
                </a:moveTo>
                <a:cubicBezTo>
                  <a:pt x="16121250" y="4068208"/>
                  <a:pt x="16127714" y="4068208"/>
                  <a:pt x="16127714" y="4074411"/>
                </a:cubicBezTo>
                <a:cubicBezTo>
                  <a:pt x="16147102" y="4080616"/>
                  <a:pt x="16184804" y="4074411"/>
                  <a:pt x="16184804" y="4117846"/>
                </a:cubicBezTo>
                <a:cubicBezTo>
                  <a:pt x="16160030" y="4117846"/>
                  <a:pt x="16134178" y="4117846"/>
                  <a:pt x="16114788" y="4117846"/>
                </a:cubicBezTo>
                <a:cubicBezTo>
                  <a:pt x="16114788" y="4099231"/>
                  <a:pt x="16114788" y="4080616"/>
                  <a:pt x="16121250" y="4062002"/>
                </a:cubicBezTo>
                <a:close/>
                <a:moveTo>
                  <a:pt x="10716226" y="4062002"/>
                </a:moveTo>
                <a:cubicBezTo>
                  <a:pt x="10729069" y="4074412"/>
                  <a:pt x="10735491" y="4080617"/>
                  <a:pt x="10748335" y="4086822"/>
                </a:cubicBezTo>
                <a:cubicBezTo>
                  <a:pt x="10735491" y="4099233"/>
                  <a:pt x="10722648" y="4105437"/>
                  <a:pt x="10716226" y="4117846"/>
                </a:cubicBezTo>
                <a:cubicBezTo>
                  <a:pt x="10716226" y="4099233"/>
                  <a:pt x="10716226" y="4080617"/>
                  <a:pt x="10716226" y="4062002"/>
                </a:cubicBezTo>
                <a:close/>
                <a:moveTo>
                  <a:pt x="10570538" y="4062002"/>
                </a:moveTo>
                <a:cubicBezTo>
                  <a:pt x="10582513" y="4080617"/>
                  <a:pt x="10582513" y="4117846"/>
                  <a:pt x="10564551" y="4117846"/>
                </a:cubicBezTo>
                <a:cubicBezTo>
                  <a:pt x="10564551" y="4099233"/>
                  <a:pt x="10570538" y="4080617"/>
                  <a:pt x="10570538" y="4062002"/>
                </a:cubicBezTo>
                <a:close/>
                <a:moveTo>
                  <a:pt x="17053256" y="4062001"/>
                </a:moveTo>
                <a:cubicBezTo>
                  <a:pt x="17071872" y="4062001"/>
                  <a:pt x="17090484" y="4062001"/>
                  <a:pt x="17109100" y="4062001"/>
                </a:cubicBezTo>
                <a:cubicBezTo>
                  <a:pt x="17102896" y="4080616"/>
                  <a:pt x="17096692" y="4099231"/>
                  <a:pt x="17090484" y="4117846"/>
                </a:cubicBezTo>
                <a:cubicBezTo>
                  <a:pt x="17078076" y="4105436"/>
                  <a:pt x="17053256" y="4093026"/>
                  <a:pt x="17053256" y="4062001"/>
                </a:cubicBezTo>
                <a:close/>
                <a:moveTo>
                  <a:pt x="11111606" y="4058546"/>
                </a:moveTo>
                <a:cubicBezTo>
                  <a:pt x="11123240" y="4057731"/>
                  <a:pt x="11137201" y="4062625"/>
                  <a:pt x="11146509" y="4062625"/>
                </a:cubicBezTo>
                <a:cubicBezTo>
                  <a:pt x="11146509" y="4108314"/>
                  <a:pt x="11109280" y="4088734"/>
                  <a:pt x="11090665" y="4088734"/>
                </a:cubicBezTo>
                <a:cubicBezTo>
                  <a:pt x="11090665" y="4065888"/>
                  <a:pt x="11099972" y="4059361"/>
                  <a:pt x="11111606" y="4058546"/>
                </a:cubicBezTo>
                <a:close/>
                <a:moveTo>
                  <a:pt x="16128438" y="4043045"/>
                </a:moveTo>
                <a:cubicBezTo>
                  <a:pt x="16135262" y="4049871"/>
                  <a:pt x="16135262" y="4056698"/>
                  <a:pt x="16142088" y="4063520"/>
                </a:cubicBezTo>
                <a:cubicBezTo>
                  <a:pt x="16128438" y="4070346"/>
                  <a:pt x="16114788" y="4063520"/>
                  <a:pt x="16128438" y="4043045"/>
                </a:cubicBezTo>
                <a:close/>
                <a:moveTo>
                  <a:pt x="11317603" y="4043045"/>
                </a:moveTo>
                <a:cubicBezTo>
                  <a:pt x="11324428" y="4049871"/>
                  <a:pt x="11324428" y="4056698"/>
                  <a:pt x="11331253" y="4063520"/>
                </a:cubicBezTo>
                <a:cubicBezTo>
                  <a:pt x="11317603" y="4070346"/>
                  <a:pt x="11303953" y="4063520"/>
                  <a:pt x="11317603" y="4043045"/>
                </a:cubicBezTo>
                <a:close/>
                <a:moveTo>
                  <a:pt x="20064620" y="4042570"/>
                </a:moveTo>
                <a:cubicBezTo>
                  <a:pt x="20066248" y="4040012"/>
                  <a:pt x="20069508" y="4041718"/>
                  <a:pt x="20076028" y="4045132"/>
                </a:cubicBezTo>
                <a:cubicBezTo>
                  <a:pt x="20070100" y="4051955"/>
                  <a:pt x="20070100" y="4058781"/>
                  <a:pt x="20062992" y="4065605"/>
                </a:cubicBezTo>
                <a:cubicBezTo>
                  <a:pt x="20062992" y="4051955"/>
                  <a:pt x="20062992" y="4045132"/>
                  <a:pt x="20064620" y="4042570"/>
                </a:cubicBezTo>
                <a:close/>
                <a:moveTo>
                  <a:pt x="19837124" y="4042570"/>
                </a:moveTo>
                <a:cubicBezTo>
                  <a:pt x="19838764" y="4040012"/>
                  <a:pt x="19842048" y="4041719"/>
                  <a:pt x="19848612" y="4045133"/>
                </a:cubicBezTo>
                <a:cubicBezTo>
                  <a:pt x="19842048" y="4051955"/>
                  <a:pt x="19842048" y="4058781"/>
                  <a:pt x="19835484" y="4065605"/>
                </a:cubicBezTo>
                <a:cubicBezTo>
                  <a:pt x="19835484" y="4051955"/>
                  <a:pt x="19835484" y="4045132"/>
                  <a:pt x="19837124" y="4042570"/>
                </a:cubicBezTo>
                <a:close/>
                <a:moveTo>
                  <a:pt x="10051604" y="4029605"/>
                </a:moveTo>
                <a:cubicBezTo>
                  <a:pt x="10019362" y="4036052"/>
                  <a:pt x="9981747" y="4036052"/>
                  <a:pt x="9955953" y="4074739"/>
                </a:cubicBezTo>
                <a:cubicBezTo>
                  <a:pt x="9981747" y="4074739"/>
                  <a:pt x="10051604" y="4100532"/>
                  <a:pt x="10051604" y="4029605"/>
                </a:cubicBezTo>
                <a:close/>
                <a:moveTo>
                  <a:pt x="15490658" y="4028822"/>
                </a:moveTo>
                <a:cubicBezTo>
                  <a:pt x="15490658" y="4053644"/>
                  <a:pt x="15497484" y="4084667"/>
                  <a:pt x="15470184" y="4084667"/>
                </a:cubicBezTo>
                <a:cubicBezTo>
                  <a:pt x="15470184" y="4059849"/>
                  <a:pt x="15470184" y="4028822"/>
                  <a:pt x="15490658" y="4028822"/>
                </a:cubicBezTo>
                <a:close/>
                <a:moveTo>
                  <a:pt x="10975819" y="4028822"/>
                </a:moveTo>
                <a:cubicBezTo>
                  <a:pt x="10975819" y="4048087"/>
                  <a:pt x="10975819" y="4060930"/>
                  <a:pt x="10962691" y="4060930"/>
                </a:cubicBezTo>
                <a:cubicBezTo>
                  <a:pt x="10962691" y="4041666"/>
                  <a:pt x="10962691" y="4028822"/>
                  <a:pt x="10975819" y="4028822"/>
                </a:cubicBezTo>
                <a:close/>
                <a:moveTo>
                  <a:pt x="19228796" y="4028819"/>
                </a:moveTo>
                <a:cubicBezTo>
                  <a:pt x="19241924" y="4028819"/>
                  <a:pt x="19241924" y="4041665"/>
                  <a:pt x="19241924" y="4060929"/>
                </a:cubicBezTo>
                <a:cubicBezTo>
                  <a:pt x="19228796" y="4060929"/>
                  <a:pt x="19228796" y="4048087"/>
                  <a:pt x="19228796" y="4028819"/>
                </a:cubicBezTo>
                <a:close/>
                <a:moveTo>
                  <a:pt x="15374392" y="4028819"/>
                </a:moveTo>
                <a:cubicBezTo>
                  <a:pt x="15374392" y="4048087"/>
                  <a:pt x="15368404" y="4060930"/>
                  <a:pt x="15356430" y="4060930"/>
                </a:cubicBezTo>
                <a:cubicBezTo>
                  <a:pt x="15356430" y="4041666"/>
                  <a:pt x="15362416" y="4028819"/>
                  <a:pt x="15374392" y="4028819"/>
                </a:cubicBezTo>
                <a:close/>
                <a:moveTo>
                  <a:pt x="9933170" y="4028819"/>
                </a:moveTo>
                <a:lnTo>
                  <a:pt x="9930340" y="4033882"/>
                </a:lnTo>
                <a:lnTo>
                  <a:pt x="9930644" y="4033338"/>
                </a:lnTo>
                <a:cubicBezTo>
                  <a:pt x="9932048" y="4030831"/>
                  <a:pt x="9933170" y="4028819"/>
                  <a:pt x="9933170" y="4028819"/>
                </a:cubicBezTo>
                <a:close/>
                <a:moveTo>
                  <a:pt x="11260567" y="4025783"/>
                </a:moveTo>
                <a:cubicBezTo>
                  <a:pt x="11271022" y="4027374"/>
                  <a:pt x="11279169" y="4035333"/>
                  <a:pt x="11279169" y="4060799"/>
                </a:cubicBezTo>
                <a:cubicBezTo>
                  <a:pt x="11259617" y="4060799"/>
                  <a:pt x="11228116" y="4079899"/>
                  <a:pt x="11228116" y="4028965"/>
                </a:cubicBezTo>
                <a:cubicBezTo>
                  <a:pt x="11237349" y="4028965"/>
                  <a:pt x="11250112" y="4024192"/>
                  <a:pt x="11260567" y="4025783"/>
                </a:cubicBezTo>
                <a:close/>
                <a:moveTo>
                  <a:pt x="17012168" y="4025782"/>
                </a:moveTo>
                <a:cubicBezTo>
                  <a:pt x="17023436" y="4027374"/>
                  <a:pt x="17033212" y="4035333"/>
                  <a:pt x="17033212" y="4060799"/>
                </a:cubicBezTo>
                <a:cubicBezTo>
                  <a:pt x="17013660" y="4060799"/>
                  <a:pt x="16982160" y="4079898"/>
                  <a:pt x="16982160" y="4028962"/>
                </a:cubicBezTo>
                <a:cubicBezTo>
                  <a:pt x="16988136" y="4028962"/>
                  <a:pt x="17000896" y="4024191"/>
                  <a:pt x="17012168" y="4025782"/>
                </a:cubicBezTo>
                <a:close/>
                <a:moveTo>
                  <a:pt x="9924688" y="4014601"/>
                </a:moveTo>
                <a:cubicBezTo>
                  <a:pt x="9930675" y="4014601"/>
                  <a:pt x="9936663" y="4014601"/>
                  <a:pt x="9942650" y="4014601"/>
                </a:cubicBezTo>
                <a:cubicBezTo>
                  <a:pt x="9930675" y="4020588"/>
                  <a:pt x="9936663" y="4032563"/>
                  <a:pt x="9924688" y="4014601"/>
                </a:cubicBezTo>
                <a:close/>
                <a:moveTo>
                  <a:pt x="10691475" y="4009865"/>
                </a:moveTo>
                <a:cubicBezTo>
                  <a:pt x="10663826" y="4021206"/>
                  <a:pt x="10622468" y="4077196"/>
                  <a:pt x="10591392" y="4056286"/>
                </a:cubicBezTo>
                <a:lnTo>
                  <a:pt x="10581228" y="4044994"/>
                </a:lnTo>
                <a:lnTo>
                  <a:pt x="10591993" y="4062312"/>
                </a:lnTo>
                <a:cubicBezTo>
                  <a:pt x="10586006" y="4068734"/>
                  <a:pt x="10580018" y="4075154"/>
                  <a:pt x="10574031" y="4062312"/>
                </a:cubicBezTo>
                <a:lnTo>
                  <a:pt x="10579879" y="4043490"/>
                </a:lnTo>
                <a:lnTo>
                  <a:pt x="10578773" y="4042265"/>
                </a:lnTo>
                <a:cubicBezTo>
                  <a:pt x="10615638" y="4029305"/>
                  <a:pt x="10653556" y="4016347"/>
                  <a:pt x="10691475" y="4009865"/>
                </a:cubicBezTo>
                <a:close/>
                <a:moveTo>
                  <a:pt x="19192672" y="4001460"/>
                </a:moveTo>
                <a:cubicBezTo>
                  <a:pt x="19201124" y="4004904"/>
                  <a:pt x="19208812" y="4016478"/>
                  <a:pt x="19208812" y="4032461"/>
                </a:cubicBezTo>
                <a:cubicBezTo>
                  <a:pt x="19196512" y="4025847"/>
                  <a:pt x="19184216" y="4025847"/>
                  <a:pt x="19171920" y="4019234"/>
                </a:cubicBezTo>
                <a:cubicBezTo>
                  <a:pt x="19174992" y="4002701"/>
                  <a:pt x="19184216" y="3998015"/>
                  <a:pt x="19192672" y="4001460"/>
                </a:cubicBezTo>
                <a:close/>
                <a:moveTo>
                  <a:pt x="15773526" y="4000387"/>
                </a:moveTo>
                <a:cubicBezTo>
                  <a:pt x="15779948" y="4005653"/>
                  <a:pt x="15792790" y="4005653"/>
                  <a:pt x="15805632" y="4011972"/>
                </a:cubicBezTo>
                <a:cubicBezTo>
                  <a:pt x="15799210" y="4024612"/>
                  <a:pt x="15792790" y="4037253"/>
                  <a:pt x="15779948" y="4056211"/>
                </a:cubicBezTo>
                <a:cubicBezTo>
                  <a:pt x="15773526" y="4037253"/>
                  <a:pt x="15773526" y="4018293"/>
                  <a:pt x="15773526" y="4000387"/>
                </a:cubicBezTo>
                <a:close/>
                <a:moveTo>
                  <a:pt x="16962200" y="4000386"/>
                </a:moveTo>
                <a:cubicBezTo>
                  <a:pt x="16962200" y="4019185"/>
                  <a:pt x="16956212" y="4032456"/>
                  <a:pt x="16944240" y="4032456"/>
                </a:cubicBezTo>
                <a:cubicBezTo>
                  <a:pt x="16944240" y="4012553"/>
                  <a:pt x="16950228" y="4000386"/>
                  <a:pt x="16962200" y="4000386"/>
                </a:cubicBezTo>
                <a:close/>
                <a:moveTo>
                  <a:pt x="15303196" y="4000386"/>
                </a:moveTo>
                <a:cubicBezTo>
                  <a:pt x="15303196" y="4005914"/>
                  <a:pt x="15303196" y="4019185"/>
                  <a:pt x="15303196" y="4032456"/>
                </a:cubicBezTo>
                <a:cubicBezTo>
                  <a:pt x="15290070" y="4005914"/>
                  <a:pt x="15290070" y="4005914"/>
                  <a:pt x="15303196" y="4000386"/>
                </a:cubicBezTo>
                <a:close/>
                <a:moveTo>
                  <a:pt x="13336302" y="4000386"/>
                </a:moveTo>
                <a:cubicBezTo>
                  <a:pt x="13336302" y="4019185"/>
                  <a:pt x="13330315" y="4032456"/>
                  <a:pt x="13318340" y="4032456"/>
                </a:cubicBezTo>
                <a:cubicBezTo>
                  <a:pt x="13318340" y="4012553"/>
                  <a:pt x="13324327" y="4000386"/>
                  <a:pt x="13336302" y="4000386"/>
                </a:cubicBezTo>
                <a:close/>
                <a:moveTo>
                  <a:pt x="13241507" y="4000386"/>
                </a:moveTo>
                <a:cubicBezTo>
                  <a:pt x="13241507" y="4019186"/>
                  <a:pt x="13241507" y="4032456"/>
                  <a:pt x="13223545" y="4032456"/>
                </a:cubicBezTo>
                <a:cubicBezTo>
                  <a:pt x="13223545" y="4012554"/>
                  <a:pt x="13229532" y="4000386"/>
                  <a:pt x="13241507" y="4000386"/>
                </a:cubicBezTo>
                <a:close/>
                <a:moveTo>
                  <a:pt x="20602224" y="4000385"/>
                </a:moveTo>
                <a:cubicBezTo>
                  <a:pt x="20602224" y="4019185"/>
                  <a:pt x="20602224" y="4032455"/>
                  <a:pt x="20589100" y="4032455"/>
                </a:cubicBezTo>
                <a:cubicBezTo>
                  <a:pt x="20589100" y="4012553"/>
                  <a:pt x="20589100" y="4000385"/>
                  <a:pt x="20602224" y="4000385"/>
                </a:cubicBezTo>
                <a:close/>
                <a:moveTo>
                  <a:pt x="20033552" y="4000385"/>
                </a:moveTo>
                <a:cubicBezTo>
                  <a:pt x="20033552" y="4019185"/>
                  <a:pt x="20027564" y="4032455"/>
                  <a:pt x="20015588" y="4032455"/>
                </a:cubicBezTo>
                <a:cubicBezTo>
                  <a:pt x="20015588" y="4012553"/>
                  <a:pt x="20021576" y="4000385"/>
                  <a:pt x="20033552" y="4000385"/>
                </a:cubicBezTo>
                <a:close/>
                <a:moveTo>
                  <a:pt x="19578440" y="4000385"/>
                </a:moveTo>
                <a:cubicBezTo>
                  <a:pt x="19578440" y="4019185"/>
                  <a:pt x="19578440" y="4032455"/>
                  <a:pt x="19565316" y="4032455"/>
                </a:cubicBezTo>
                <a:cubicBezTo>
                  <a:pt x="19565316" y="4012553"/>
                  <a:pt x="19565316" y="4000385"/>
                  <a:pt x="19578440" y="4000385"/>
                </a:cubicBezTo>
                <a:close/>
                <a:moveTo>
                  <a:pt x="17702600" y="4000385"/>
                </a:moveTo>
                <a:cubicBezTo>
                  <a:pt x="17715728" y="4000385"/>
                  <a:pt x="17715728" y="4012553"/>
                  <a:pt x="17715728" y="4032456"/>
                </a:cubicBezTo>
                <a:cubicBezTo>
                  <a:pt x="17702600" y="4032456"/>
                  <a:pt x="17702600" y="4019185"/>
                  <a:pt x="17702600" y="4000385"/>
                </a:cubicBezTo>
                <a:close/>
                <a:moveTo>
                  <a:pt x="18617096" y="3982954"/>
                </a:moveTo>
                <a:cubicBezTo>
                  <a:pt x="18612260" y="3991014"/>
                  <a:pt x="18611792" y="3998672"/>
                  <a:pt x="18614008" y="4005724"/>
                </a:cubicBezTo>
                <a:lnTo>
                  <a:pt x="18617896" y="4011435"/>
                </a:lnTo>
                <a:lnTo>
                  <a:pt x="18619000" y="3997137"/>
                </a:lnTo>
                <a:cubicBezTo>
                  <a:pt x="18620628" y="3993124"/>
                  <a:pt x="18623884" y="3993124"/>
                  <a:pt x="18630404" y="4000079"/>
                </a:cubicBezTo>
                <a:cubicBezTo>
                  <a:pt x="18627440" y="4002756"/>
                  <a:pt x="18625960" y="4004093"/>
                  <a:pt x="18624332" y="4006367"/>
                </a:cubicBezTo>
                <a:lnTo>
                  <a:pt x="18619764" y="4014180"/>
                </a:lnTo>
                <a:lnTo>
                  <a:pt x="18627040" y="4024867"/>
                </a:lnTo>
                <a:cubicBezTo>
                  <a:pt x="18638860" y="4036152"/>
                  <a:pt x="18654712" y="4044213"/>
                  <a:pt x="18661160" y="4047437"/>
                </a:cubicBezTo>
                <a:cubicBezTo>
                  <a:pt x="18699852" y="4066777"/>
                  <a:pt x="18738544" y="4105471"/>
                  <a:pt x="18783684" y="4086126"/>
                </a:cubicBezTo>
                <a:cubicBezTo>
                  <a:pt x="18751444" y="4066777"/>
                  <a:pt x="18719200" y="4047437"/>
                  <a:pt x="18680508" y="4028090"/>
                </a:cubicBezTo>
                <a:cubicBezTo>
                  <a:pt x="18661160" y="4015196"/>
                  <a:pt x="18635368" y="4008746"/>
                  <a:pt x="18617096" y="3982954"/>
                </a:cubicBezTo>
                <a:close/>
                <a:moveTo>
                  <a:pt x="15127852" y="3973524"/>
                </a:moveTo>
                <a:cubicBezTo>
                  <a:pt x="15127852" y="4004068"/>
                  <a:pt x="15108586" y="3998802"/>
                  <a:pt x="15095742" y="3998802"/>
                </a:cubicBezTo>
                <a:cubicBezTo>
                  <a:pt x="15095742" y="3967206"/>
                  <a:pt x="15115008" y="3973524"/>
                  <a:pt x="15127852" y="3973524"/>
                </a:cubicBezTo>
                <a:close/>
                <a:moveTo>
                  <a:pt x="16825748" y="3973523"/>
                </a:moveTo>
                <a:cubicBezTo>
                  <a:pt x="16838044" y="3973523"/>
                  <a:pt x="16862640" y="3967206"/>
                  <a:pt x="16862640" y="3998802"/>
                </a:cubicBezTo>
                <a:cubicBezTo>
                  <a:pt x="16850344" y="3998802"/>
                  <a:pt x="16825748" y="4004067"/>
                  <a:pt x="16825748" y="3973523"/>
                </a:cubicBezTo>
                <a:close/>
                <a:moveTo>
                  <a:pt x="17828948" y="3971948"/>
                </a:moveTo>
                <a:cubicBezTo>
                  <a:pt x="17848184" y="4015602"/>
                  <a:pt x="17861012" y="4066705"/>
                  <a:pt x="17867424" y="4117814"/>
                </a:cubicBezTo>
                <a:cubicBezTo>
                  <a:pt x="17841772" y="4117814"/>
                  <a:pt x="17785128" y="4092263"/>
                  <a:pt x="17772300" y="4047544"/>
                </a:cubicBezTo>
                <a:cubicBezTo>
                  <a:pt x="17759476" y="3983660"/>
                  <a:pt x="17804364" y="3978336"/>
                  <a:pt x="17828948" y="3971948"/>
                </a:cubicBezTo>
                <a:close/>
                <a:moveTo>
                  <a:pt x="15925198" y="3971945"/>
                </a:moveTo>
                <a:cubicBezTo>
                  <a:pt x="15937838" y="3971945"/>
                  <a:pt x="15950476" y="3978580"/>
                  <a:pt x="15962062" y="3984110"/>
                </a:cubicBezTo>
                <a:cubicBezTo>
                  <a:pt x="15950476" y="4004015"/>
                  <a:pt x="15925198" y="4004015"/>
                  <a:pt x="15925198" y="3971945"/>
                </a:cubicBezTo>
                <a:close/>
                <a:moveTo>
                  <a:pt x="13601727" y="3971945"/>
                </a:moveTo>
                <a:cubicBezTo>
                  <a:pt x="13601727" y="3991286"/>
                  <a:pt x="13595740" y="3999245"/>
                  <a:pt x="13583765" y="3999245"/>
                </a:cubicBezTo>
                <a:cubicBezTo>
                  <a:pt x="13583765" y="3978771"/>
                  <a:pt x="13589752" y="3971945"/>
                  <a:pt x="13601727" y="3971945"/>
                </a:cubicBezTo>
                <a:close/>
                <a:moveTo>
                  <a:pt x="10976910" y="3971945"/>
                </a:moveTo>
                <a:cubicBezTo>
                  <a:pt x="10988885" y="3971945"/>
                  <a:pt x="10994872" y="3978771"/>
                  <a:pt x="10994872" y="3999245"/>
                </a:cubicBezTo>
                <a:cubicBezTo>
                  <a:pt x="10982897" y="3999245"/>
                  <a:pt x="10976910" y="3991286"/>
                  <a:pt x="10976910" y="3971945"/>
                </a:cubicBezTo>
                <a:close/>
                <a:moveTo>
                  <a:pt x="20541704" y="3971944"/>
                </a:moveTo>
                <a:cubicBezTo>
                  <a:pt x="20548264" y="3978769"/>
                  <a:pt x="20548264" y="3991282"/>
                  <a:pt x="20554828" y="3999245"/>
                </a:cubicBezTo>
                <a:cubicBezTo>
                  <a:pt x="20548264" y="3991282"/>
                  <a:pt x="20541704" y="3984457"/>
                  <a:pt x="20541704" y="3971944"/>
                </a:cubicBezTo>
                <a:close/>
                <a:moveTo>
                  <a:pt x="18565508" y="3971132"/>
                </a:moveTo>
                <a:cubicBezTo>
                  <a:pt x="18565508" y="3989399"/>
                  <a:pt x="18571956" y="3996927"/>
                  <a:pt x="18584852" y="3996927"/>
                </a:cubicBezTo>
                <a:cubicBezTo>
                  <a:pt x="18584852" y="3977580"/>
                  <a:pt x="18571956" y="3971132"/>
                  <a:pt x="18565508" y="3971132"/>
                </a:cubicBezTo>
                <a:close/>
                <a:moveTo>
                  <a:pt x="16566904" y="3967637"/>
                </a:moveTo>
                <a:cubicBezTo>
                  <a:pt x="16578490" y="3967637"/>
                  <a:pt x="16592446" y="3974099"/>
                  <a:pt x="16601926" y="3974099"/>
                </a:cubicBezTo>
                <a:cubicBezTo>
                  <a:pt x="16601926" y="4018266"/>
                  <a:pt x="16565060" y="3999954"/>
                  <a:pt x="16546102" y="3999954"/>
                </a:cubicBezTo>
                <a:cubicBezTo>
                  <a:pt x="16546102" y="3974100"/>
                  <a:pt x="16555318" y="3967637"/>
                  <a:pt x="16566904" y="3967637"/>
                </a:cubicBezTo>
                <a:close/>
                <a:moveTo>
                  <a:pt x="12227107" y="3941563"/>
                </a:moveTo>
                <a:lnTo>
                  <a:pt x="12213982" y="3947178"/>
                </a:lnTo>
                <a:cubicBezTo>
                  <a:pt x="12217214" y="3943976"/>
                  <a:pt x="12222063" y="3942375"/>
                  <a:pt x="12226912" y="3941576"/>
                </a:cubicBezTo>
                <a:close/>
                <a:moveTo>
                  <a:pt x="16526116" y="3940173"/>
                </a:moveTo>
                <a:cubicBezTo>
                  <a:pt x="16526116" y="3970916"/>
                  <a:pt x="16507670" y="3970916"/>
                  <a:pt x="16489224" y="3970916"/>
                </a:cubicBezTo>
                <a:cubicBezTo>
                  <a:pt x="16489224" y="3934026"/>
                  <a:pt x="16507670" y="3940173"/>
                  <a:pt x="16526116" y="3940173"/>
                </a:cubicBezTo>
                <a:close/>
                <a:moveTo>
                  <a:pt x="19526372" y="3940172"/>
                </a:moveTo>
                <a:cubicBezTo>
                  <a:pt x="19526372" y="3970916"/>
                  <a:pt x="19501780" y="3970916"/>
                  <a:pt x="19489480" y="3970916"/>
                </a:cubicBezTo>
                <a:cubicBezTo>
                  <a:pt x="19489480" y="3934025"/>
                  <a:pt x="19507928" y="3940172"/>
                  <a:pt x="19526372" y="3940172"/>
                </a:cubicBezTo>
                <a:close/>
                <a:moveTo>
                  <a:pt x="13460727" y="3938769"/>
                </a:moveTo>
                <a:cubicBezTo>
                  <a:pt x="13473495" y="3952310"/>
                  <a:pt x="13478815" y="3965856"/>
                  <a:pt x="13492647" y="3985036"/>
                </a:cubicBezTo>
                <a:cubicBezTo>
                  <a:pt x="13473495" y="3979396"/>
                  <a:pt x="13441575" y="3972623"/>
                  <a:pt x="13460727" y="3938769"/>
                </a:cubicBezTo>
                <a:close/>
                <a:moveTo>
                  <a:pt x="19735948" y="3938767"/>
                </a:moveTo>
                <a:cubicBezTo>
                  <a:pt x="19747920" y="3938767"/>
                  <a:pt x="19753908" y="3951608"/>
                  <a:pt x="19753908" y="3970875"/>
                </a:cubicBezTo>
                <a:cubicBezTo>
                  <a:pt x="19741932" y="3970875"/>
                  <a:pt x="19735948" y="3958031"/>
                  <a:pt x="19735948" y="3938767"/>
                </a:cubicBezTo>
                <a:close/>
                <a:moveTo>
                  <a:pt x="14881456" y="3938767"/>
                </a:moveTo>
                <a:cubicBezTo>
                  <a:pt x="14881456" y="3958031"/>
                  <a:pt x="14875469" y="3970875"/>
                  <a:pt x="14863494" y="3970875"/>
                </a:cubicBezTo>
                <a:cubicBezTo>
                  <a:pt x="14863494" y="3951608"/>
                  <a:pt x="14869481" y="3938767"/>
                  <a:pt x="14881456" y="3938767"/>
                </a:cubicBezTo>
                <a:close/>
                <a:moveTo>
                  <a:pt x="10133238" y="3938767"/>
                </a:moveTo>
                <a:cubicBezTo>
                  <a:pt x="10145213" y="3938767"/>
                  <a:pt x="10151200" y="3945188"/>
                  <a:pt x="10151200" y="3970875"/>
                </a:cubicBezTo>
                <a:cubicBezTo>
                  <a:pt x="10139225" y="3970875"/>
                  <a:pt x="10133238" y="3958031"/>
                  <a:pt x="10133238" y="3938767"/>
                </a:cubicBezTo>
                <a:close/>
                <a:moveTo>
                  <a:pt x="15625454" y="3938765"/>
                </a:moveTo>
                <a:cubicBezTo>
                  <a:pt x="15625454" y="3957378"/>
                  <a:pt x="15625454" y="3994609"/>
                  <a:pt x="15604980" y="3994609"/>
                </a:cubicBezTo>
                <a:cubicBezTo>
                  <a:pt x="15604980" y="3969789"/>
                  <a:pt x="15598154" y="3938765"/>
                  <a:pt x="15625454" y="3938765"/>
                </a:cubicBezTo>
                <a:close/>
                <a:moveTo>
                  <a:pt x="14925110" y="3938765"/>
                </a:moveTo>
                <a:cubicBezTo>
                  <a:pt x="14936696" y="3938765"/>
                  <a:pt x="14949335" y="3944969"/>
                  <a:pt x="14961974" y="3951175"/>
                </a:cubicBezTo>
                <a:cubicBezTo>
                  <a:pt x="14949335" y="3963581"/>
                  <a:pt x="14936696" y="3975994"/>
                  <a:pt x="14925110" y="3994609"/>
                </a:cubicBezTo>
                <a:cubicBezTo>
                  <a:pt x="14925110" y="3975994"/>
                  <a:pt x="14925110" y="3957378"/>
                  <a:pt x="14925110" y="3938765"/>
                </a:cubicBezTo>
                <a:close/>
                <a:moveTo>
                  <a:pt x="13941227" y="3936396"/>
                </a:moveTo>
                <a:cubicBezTo>
                  <a:pt x="13952861" y="3934737"/>
                  <a:pt x="13966822" y="3939713"/>
                  <a:pt x="13976130" y="3939713"/>
                </a:cubicBezTo>
                <a:cubicBezTo>
                  <a:pt x="13976130" y="3985057"/>
                  <a:pt x="13938901" y="3972892"/>
                  <a:pt x="13920286" y="3972892"/>
                </a:cubicBezTo>
                <a:cubicBezTo>
                  <a:pt x="13920286" y="3946349"/>
                  <a:pt x="13929593" y="3938054"/>
                  <a:pt x="13941227" y="3936396"/>
                </a:cubicBezTo>
                <a:close/>
                <a:moveTo>
                  <a:pt x="12242336" y="3936380"/>
                </a:moveTo>
                <a:lnTo>
                  <a:pt x="12239842" y="3940774"/>
                </a:lnTo>
                <a:lnTo>
                  <a:pt x="12227107" y="3941563"/>
                </a:lnTo>
                <a:lnTo>
                  <a:pt x="12237603" y="3937073"/>
                </a:lnTo>
                <a:close/>
                <a:moveTo>
                  <a:pt x="10939187" y="3929286"/>
                </a:moveTo>
                <a:cubicBezTo>
                  <a:pt x="10945571" y="3929286"/>
                  <a:pt x="10958339" y="3929286"/>
                  <a:pt x="10971107" y="3929286"/>
                </a:cubicBezTo>
                <a:cubicBezTo>
                  <a:pt x="10964723" y="3954755"/>
                  <a:pt x="10964723" y="3973855"/>
                  <a:pt x="10964723" y="3999323"/>
                </a:cubicBezTo>
                <a:cubicBezTo>
                  <a:pt x="10945571" y="3999323"/>
                  <a:pt x="10932803" y="3999323"/>
                  <a:pt x="10920035" y="3999323"/>
                </a:cubicBezTo>
                <a:cubicBezTo>
                  <a:pt x="10926419" y="3973855"/>
                  <a:pt x="10932803" y="3954755"/>
                  <a:pt x="10939187" y="3929286"/>
                </a:cubicBezTo>
                <a:close/>
                <a:moveTo>
                  <a:pt x="13184670" y="3919831"/>
                </a:moveTo>
                <a:cubicBezTo>
                  <a:pt x="13197575" y="3919831"/>
                  <a:pt x="13255648" y="3919831"/>
                  <a:pt x="13229838" y="3952146"/>
                </a:cubicBezTo>
                <a:cubicBezTo>
                  <a:pt x="13197575" y="3989846"/>
                  <a:pt x="13152407" y="3997390"/>
                  <a:pt x="13107238" y="4009238"/>
                </a:cubicBezTo>
                <a:cubicBezTo>
                  <a:pt x="12985714" y="4041556"/>
                  <a:pt x="12863114" y="4054482"/>
                  <a:pt x="12741590" y="4060945"/>
                </a:cubicBezTo>
                <a:cubicBezTo>
                  <a:pt x="12677064" y="4060945"/>
                  <a:pt x="12607160" y="4054482"/>
                  <a:pt x="12542634" y="4060945"/>
                </a:cubicBezTo>
                <a:cubicBezTo>
                  <a:pt x="12523276" y="4060945"/>
                  <a:pt x="12523276" y="4086799"/>
                  <a:pt x="12510371" y="4106189"/>
                </a:cubicBezTo>
                <a:cubicBezTo>
                  <a:pt x="12497466" y="4125578"/>
                  <a:pt x="12465203" y="4112651"/>
                  <a:pt x="12452298" y="4112651"/>
                </a:cubicBezTo>
                <a:cubicBezTo>
                  <a:pt x="12324321" y="4119116"/>
                  <a:pt x="12196344" y="4132041"/>
                  <a:pt x="12073744" y="4164358"/>
                </a:cubicBezTo>
                <a:cubicBezTo>
                  <a:pt x="11817790" y="4213802"/>
                  <a:pt x="11573666" y="4297825"/>
                  <a:pt x="11323089" y="4393697"/>
                </a:cubicBezTo>
                <a:cubicBezTo>
                  <a:pt x="11201565" y="4438940"/>
                  <a:pt x="11078965" y="4490646"/>
                  <a:pt x="10957441" y="4535889"/>
                </a:cubicBezTo>
                <a:cubicBezTo>
                  <a:pt x="10931630" y="4548816"/>
                  <a:pt x="10899367" y="4561742"/>
                  <a:pt x="10867104" y="4581132"/>
                </a:cubicBezTo>
                <a:cubicBezTo>
                  <a:pt x="10847746" y="4587595"/>
                  <a:pt x="10821936" y="4605908"/>
                  <a:pt x="10809031" y="4587595"/>
                </a:cubicBezTo>
                <a:cubicBezTo>
                  <a:pt x="10777843" y="4561742"/>
                  <a:pt x="10809031" y="4490646"/>
                  <a:pt x="10816559" y="4458330"/>
                </a:cubicBezTo>
                <a:cubicBezTo>
                  <a:pt x="10844789" y="4482567"/>
                  <a:pt x="10869994" y="4470448"/>
                  <a:pt x="10883555" y="4435607"/>
                </a:cubicBezTo>
                <a:lnTo>
                  <a:pt x="10892077" y="4397451"/>
                </a:lnTo>
                <a:lnTo>
                  <a:pt x="10891595" y="4396383"/>
                </a:lnTo>
                <a:lnTo>
                  <a:pt x="10892628" y="4394984"/>
                </a:lnTo>
                <a:lnTo>
                  <a:pt x="10892915" y="4393697"/>
                </a:lnTo>
                <a:lnTo>
                  <a:pt x="10893270" y="4394113"/>
                </a:lnTo>
                <a:lnTo>
                  <a:pt x="10898330" y="4387259"/>
                </a:lnTo>
                <a:cubicBezTo>
                  <a:pt x="10900576" y="4387259"/>
                  <a:pt x="10903570" y="4390300"/>
                  <a:pt x="10909557" y="4396383"/>
                </a:cubicBezTo>
                <a:lnTo>
                  <a:pt x="10902831" y="4405328"/>
                </a:lnTo>
                <a:lnTo>
                  <a:pt x="10904711" y="4407532"/>
                </a:lnTo>
                <a:cubicBezTo>
                  <a:pt x="10918322" y="4416318"/>
                  <a:pt x="10936469" y="4411471"/>
                  <a:pt x="10950988" y="4406623"/>
                </a:cubicBezTo>
                <a:cubicBezTo>
                  <a:pt x="10976799" y="4400160"/>
                  <a:pt x="11009062" y="4400160"/>
                  <a:pt x="11033797" y="4393697"/>
                </a:cubicBezTo>
                <a:cubicBezTo>
                  <a:pt x="11027344" y="4381847"/>
                  <a:pt x="11027344" y="4349531"/>
                  <a:pt x="11014439" y="4349531"/>
                </a:cubicBezTo>
                <a:cubicBezTo>
                  <a:pt x="10996157" y="4343068"/>
                  <a:pt x="10970346" y="4362457"/>
                  <a:pt x="10950988" y="4375384"/>
                </a:cubicBezTo>
                <a:cubicBezTo>
                  <a:pt x="10912273" y="4406623"/>
                  <a:pt x="10892915" y="4368921"/>
                  <a:pt x="10867104" y="4330141"/>
                </a:cubicBezTo>
                <a:cubicBezTo>
                  <a:pt x="11252110" y="4183748"/>
                  <a:pt x="11638192" y="4009238"/>
                  <a:pt x="12036104" y="4009238"/>
                </a:cubicBezTo>
                <a:cubicBezTo>
                  <a:pt x="11868336" y="4060945"/>
                  <a:pt x="11708096" y="4132041"/>
                  <a:pt x="11547856" y="4195489"/>
                </a:cubicBezTo>
                <a:cubicBezTo>
                  <a:pt x="11463971" y="4220265"/>
                  <a:pt x="11387615" y="4246118"/>
                  <a:pt x="11310184" y="4265508"/>
                </a:cubicBezTo>
                <a:cubicBezTo>
                  <a:pt x="11265016" y="4271971"/>
                  <a:pt x="11227375" y="4278435"/>
                  <a:pt x="11188660" y="4284898"/>
                </a:cubicBezTo>
                <a:cubicBezTo>
                  <a:pt x="11169302" y="4284898"/>
                  <a:pt x="11149944" y="4284898"/>
                  <a:pt x="11130586" y="4284898"/>
                </a:cubicBezTo>
                <a:cubicBezTo>
                  <a:pt x="11117681" y="4304288"/>
                  <a:pt x="11104776" y="4330141"/>
                  <a:pt x="11091870" y="4349531"/>
                </a:cubicBezTo>
                <a:cubicBezTo>
                  <a:pt x="11219847" y="4323678"/>
                  <a:pt x="11348900" y="4291361"/>
                  <a:pt x="11476877" y="4265508"/>
                </a:cubicBezTo>
                <a:cubicBezTo>
                  <a:pt x="11534950" y="4252582"/>
                  <a:pt x="11593024" y="4220265"/>
                  <a:pt x="11650022" y="4195489"/>
                </a:cubicBezTo>
                <a:cubicBezTo>
                  <a:pt x="11708096" y="4177284"/>
                  <a:pt x="11766169" y="4157895"/>
                  <a:pt x="11824243" y="4138506"/>
                </a:cubicBezTo>
                <a:cubicBezTo>
                  <a:pt x="11945767" y="4099726"/>
                  <a:pt x="12073744" y="4067409"/>
                  <a:pt x="12196344" y="4048019"/>
                </a:cubicBezTo>
                <a:cubicBezTo>
                  <a:pt x="12259794" y="4035093"/>
                  <a:pt x="12324321" y="4022165"/>
                  <a:pt x="12382394" y="4015703"/>
                </a:cubicBezTo>
                <a:cubicBezTo>
                  <a:pt x="12434015" y="4009238"/>
                  <a:pt x="12484561" y="4015703"/>
                  <a:pt x="12529729" y="3971537"/>
                </a:cubicBezTo>
                <a:cubicBezTo>
                  <a:pt x="12748043" y="3952146"/>
                  <a:pt x="12966356" y="3926293"/>
                  <a:pt x="13184670" y="3919831"/>
                </a:cubicBezTo>
                <a:close/>
                <a:moveTo>
                  <a:pt x="14203682" y="3919806"/>
                </a:moveTo>
                <a:cubicBezTo>
                  <a:pt x="14216909" y="3919806"/>
                  <a:pt x="14230136" y="3932578"/>
                  <a:pt x="14236750" y="3938958"/>
                </a:cubicBezTo>
                <a:cubicBezTo>
                  <a:pt x="14223523" y="3951727"/>
                  <a:pt x="14203682" y="3958111"/>
                  <a:pt x="14190455" y="3970880"/>
                </a:cubicBezTo>
                <a:cubicBezTo>
                  <a:pt x="14190455" y="3951727"/>
                  <a:pt x="14197069" y="3932578"/>
                  <a:pt x="14203682" y="3919806"/>
                </a:cubicBezTo>
                <a:close/>
                <a:moveTo>
                  <a:pt x="13443216" y="3919332"/>
                </a:moveTo>
                <a:cubicBezTo>
                  <a:pt x="13444856" y="3916772"/>
                  <a:pt x="13448138" y="3918477"/>
                  <a:pt x="13454700" y="3921891"/>
                </a:cubicBezTo>
                <a:cubicBezTo>
                  <a:pt x="13448138" y="3928714"/>
                  <a:pt x="13441575" y="3935542"/>
                  <a:pt x="13441575" y="3942365"/>
                </a:cubicBezTo>
                <a:cubicBezTo>
                  <a:pt x="13441575" y="3928714"/>
                  <a:pt x="13441575" y="3921891"/>
                  <a:pt x="13443216" y="3919332"/>
                </a:cubicBezTo>
                <a:close/>
                <a:moveTo>
                  <a:pt x="13860136" y="3910327"/>
                </a:moveTo>
                <a:cubicBezTo>
                  <a:pt x="13866610" y="3923040"/>
                  <a:pt x="13879557" y="3935754"/>
                  <a:pt x="13886031" y="3954824"/>
                </a:cubicBezTo>
                <a:cubicBezTo>
                  <a:pt x="13860136" y="3999323"/>
                  <a:pt x="13814819" y="3991909"/>
                  <a:pt x="13782451" y="3991909"/>
                </a:cubicBezTo>
                <a:cubicBezTo>
                  <a:pt x="13724187" y="3991909"/>
                  <a:pt x="13673475" y="3991909"/>
                  <a:pt x="13621685" y="3999323"/>
                </a:cubicBezTo>
                <a:cubicBezTo>
                  <a:pt x="13621685" y="3980253"/>
                  <a:pt x="13621685" y="3961181"/>
                  <a:pt x="13621685" y="3942111"/>
                </a:cubicBezTo>
                <a:cubicBezTo>
                  <a:pt x="13634633" y="3935754"/>
                  <a:pt x="13641106" y="3935754"/>
                  <a:pt x="13654054" y="3935754"/>
                </a:cubicBezTo>
                <a:cubicBezTo>
                  <a:pt x="13673475" y="3935754"/>
                  <a:pt x="13692897" y="3935754"/>
                  <a:pt x="13711239" y="3935754"/>
                </a:cubicBezTo>
                <a:cubicBezTo>
                  <a:pt x="13756555" y="3929396"/>
                  <a:pt x="13801872" y="3929396"/>
                  <a:pt x="13853662" y="3923040"/>
                </a:cubicBezTo>
                <a:cubicBezTo>
                  <a:pt x="13853662" y="3916684"/>
                  <a:pt x="13853662" y="3910327"/>
                  <a:pt x="13860136" y="3910327"/>
                </a:cubicBezTo>
                <a:close/>
                <a:moveTo>
                  <a:pt x="10171155" y="3910325"/>
                </a:moveTo>
                <a:cubicBezTo>
                  <a:pt x="10183130" y="3910325"/>
                  <a:pt x="10189117" y="3923168"/>
                  <a:pt x="10189117" y="3942433"/>
                </a:cubicBezTo>
                <a:cubicBezTo>
                  <a:pt x="10177142" y="3942433"/>
                  <a:pt x="10171155" y="3929588"/>
                  <a:pt x="10171155" y="3910325"/>
                </a:cubicBezTo>
                <a:close/>
                <a:moveTo>
                  <a:pt x="16710998" y="3910324"/>
                </a:moveTo>
                <a:cubicBezTo>
                  <a:pt x="16710998" y="3929586"/>
                  <a:pt x="16705010" y="3942432"/>
                  <a:pt x="16693034" y="3942432"/>
                </a:cubicBezTo>
                <a:cubicBezTo>
                  <a:pt x="16693034" y="3916745"/>
                  <a:pt x="16699022" y="3910324"/>
                  <a:pt x="16710998" y="3910324"/>
                </a:cubicBezTo>
                <a:close/>
                <a:moveTo>
                  <a:pt x="16659854" y="3910324"/>
                </a:moveTo>
                <a:cubicBezTo>
                  <a:pt x="16671828" y="3910324"/>
                  <a:pt x="16677816" y="3916745"/>
                  <a:pt x="16677816" y="3942432"/>
                </a:cubicBezTo>
                <a:cubicBezTo>
                  <a:pt x="16665840" y="3942432"/>
                  <a:pt x="16659854" y="3929586"/>
                  <a:pt x="16659854" y="3910324"/>
                </a:cubicBezTo>
                <a:close/>
                <a:moveTo>
                  <a:pt x="13298330" y="3910324"/>
                </a:moveTo>
                <a:cubicBezTo>
                  <a:pt x="13298330" y="3929587"/>
                  <a:pt x="13292010" y="3942433"/>
                  <a:pt x="13280423" y="3942433"/>
                </a:cubicBezTo>
                <a:cubicBezTo>
                  <a:pt x="13280423" y="3923167"/>
                  <a:pt x="13286743" y="3910324"/>
                  <a:pt x="13298330" y="3910324"/>
                </a:cubicBezTo>
                <a:close/>
                <a:moveTo>
                  <a:pt x="11734271" y="3910324"/>
                </a:moveTo>
                <a:cubicBezTo>
                  <a:pt x="11734271" y="3929588"/>
                  <a:pt x="11728284" y="3942433"/>
                  <a:pt x="11716309" y="3942433"/>
                </a:cubicBezTo>
                <a:cubicBezTo>
                  <a:pt x="11716309" y="3916746"/>
                  <a:pt x="11722296" y="3910324"/>
                  <a:pt x="11734271" y="3910324"/>
                </a:cubicBezTo>
                <a:close/>
                <a:moveTo>
                  <a:pt x="19579536" y="3910323"/>
                </a:moveTo>
                <a:cubicBezTo>
                  <a:pt x="19591508" y="3910323"/>
                  <a:pt x="19597496" y="3916744"/>
                  <a:pt x="19597496" y="3942431"/>
                </a:cubicBezTo>
                <a:cubicBezTo>
                  <a:pt x="19585524" y="3942431"/>
                  <a:pt x="19579536" y="3929586"/>
                  <a:pt x="19579536" y="3910323"/>
                </a:cubicBezTo>
                <a:close/>
                <a:moveTo>
                  <a:pt x="19451560" y="3910323"/>
                </a:moveTo>
                <a:cubicBezTo>
                  <a:pt x="19463148" y="3910323"/>
                  <a:pt x="19469468" y="3923166"/>
                  <a:pt x="19469468" y="3942431"/>
                </a:cubicBezTo>
                <a:cubicBezTo>
                  <a:pt x="19456828" y="3942431"/>
                  <a:pt x="19451560" y="3929586"/>
                  <a:pt x="19451560" y="3910323"/>
                </a:cubicBezTo>
                <a:close/>
                <a:moveTo>
                  <a:pt x="17375560" y="3910323"/>
                </a:moveTo>
                <a:cubicBezTo>
                  <a:pt x="17387856" y="3910323"/>
                  <a:pt x="17399128" y="3910323"/>
                  <a:pt x="17412452" y="3910323"/>
                </a:cubicBezTo>
                <a:cubicBezTo>
                  <a:pt x="17412452" y="3916745"/>
                  <a:pt x="17412452" y="3929586"/>
                  <a:pt x="17412452" y="3942432"/>
                </a:cubicBezTo>
                <a:cubicBezTo>
                  <a:pt x="17399128" y="3942432"/>
                  <a:pt x="17387856" y="3942432"/>
                  <a:pt x="17375560" y="3942432"/>
                </a:cubicBezTo>
                <a:cubicBezTo>
                  <a:pt x="17375560" y="3929586"/>
                  <a:pt x="17375560" y="3916745"/>
                  <a:pt x="17375560" y="3910323"/>
                </a:cubicBezTo>
                <a:close/>
                <a:moveTo>
                  <a:pt x="9711990" y="3908169"/>
                </a:moveTo>
                <a:cubicBezTo>
                  <a:pt x="9711990" y="3927511"/>
                  <a:pt x="9718439" y="3940409"/>
                  <a:pt x="9731335" y="3940409"/>
                </a:cubicBezTo>
                <a:cubicBezTo>
                  <a:pt x="9731335" y="3921065"/>
                  <a:pt x="9724887" y="3908169"/>
                  <a:pt x="9711990" y="3908169"/>
                </a:cubicBezTo>
                <a:close/>
                <a:moveTo>
                  <a:pt x="14696577" y="3907457"/>
                </a:moveTo>
                <a:cubicBezTo>
                  <a:pt x="14696577" y="3947139"/>
                  <a:pt x="14671982" y="3940525"/>
                  <a:pt x="14659685" y="3940525"/>
                </a:cubicBezTo>
                <a:cubicBezTo>
                  <a:pt x="14659685" y="3900843"/>
                  <a:pt x="14678131" y="3907457"/>
                  <a:pt x="14696577" y="3907457"/>
                </a:cubicBezTo>
                <a:close/>
                <a:moveTo>
                  <a:pt x="19034468" y="3906992"/>
                </a:moveTo>
                <a:cubicBezTo>
                  <a:pt x="19053424" y="3906992"/>
                  <a:pt x="19071332" y="3900843"/>
                  <a:pt x="19071332" y="3937736"/>
                </a:cubicBezTo>
                <a:cubicBezTo>
                  <a:pt x="19058692" y="3937736"/>
                  <a:pt x="19034468" y="3937736"/>
                  <a:pt x="19034468" y="3906992"/>
                </a:cubicBezTo>
                <a:close/>
                <a:moveTo>
                  <a:pt x="15364180" y="3890681"/>
                </a:moveTo>
                <a:cubicBezTo>
                  <a:pt x="15386718" y="3889888"/>
                  <a:pt x="15409256" y="3893067"/>
                  <a:pt x="15428808" y="3908982"/>
                </a:cubicBezTo>
                <a:cubicBezTo>
                  <a:pt x="15454876" y="3921714"/>
                  <a:pt x="15402738" y="3947181"/>
                  <a:pt x="15396222" y="3947181"/>
                </a:cubicBezTo>
                <a:cubicBezTo>
                  <a:pt x="15370154" y="3947181"/>
                  <a:pt x="15344084" y="3940814"/>
                  <a:pt x="15319102" y="3940814"/>
                </a:cubicBezTo>
                <a:cubicBezTo>
                  <a:pt x="15312586" y="3921714"/>
                  <a:pt x="15306068" y="3908982"/>
                  <a:pt x="15299550" y="3896249"/>
                </a:cubicBezTo>
                <a:cubicBezTo>
                  <a:pt x="15319102" y="3896249"/>
                  <a:pt x="15341640" y="3891475"/>
                  <a:pt x="15364180" y="3890681"/>
                </a:cubicBezTo>
                <a:close/>
                <a:moveTo>
                  <a:pt x="10209271" y="3877149"/>
                </a:moveTo>
                <a:cubicBezTo>
                  <a:pt x="10227046" y="3877149"/>
                  <a:pt x="10227046" y="3916312"/>
                  <a:pt x="10227046" y="3942420"/>
                </a:cubicBezTo>
                <a:cubicBezTo>
                  <a:pt x="10204334" y="3942420"/>
                  <a:pt x="10209271" y="3903258"/>
                  <a:pt x="10209271" y="3877149"/>
                </a:cubicBezTo>
                <a:close/>
                <a:moveTo>
                  <a:pt x="13393180" y="3877148"/>
                </a:moveTo>
                <a:cubicBezTo>
                  <a:pt x="13393180" y="3903258"/>
                  <a:pt x="13393180" y="3942419"/>
                  <a:pt x="13375218" y="3942419"/>
                </a:cubicBezTo>
                <a:cubicBezTo>
                  <a:pt x="13375218" y="3916311"/>
                  <a:pt x="13375218" y="3877148"/>
                  <a:pt x="13393180" y="3877148"/>
                </a:cubicBezTo>
                <a:close/>
                <a:moveTo>
                  <a:pt x="13806534" y="3877147"/>
                </a:moveTo>
                <a:cubicBezTo>
                  <a:pt x="13819761" y="3883296"/>
                  <a:pt x="13832988" y="3889449"/>
                  <a:pt x="13852829" y="3889449"/>
                </a:cubicBezTo>
                <a:cubicBezTo>
                  <a:pt x="13839602" y="3901742"/>
                  <a:pt x="13806534" y="3914039"/>
                  <a:pt x="13806534" y="3877147"/>
                </a:cubicBezTo>
                <a:close/>
                <a:moveTo>
                  <a:pt x="13659603" y="3877147"/>
                </a:moveTo>
                <a:cubicBezTo>
                  <a:pt x="13671578" y="3877147"/>
                  <a:pt x="13677565" y="3883567"/>
                  <a:pt x="13677565" y="3909253"/>
                </a:cubicBezTo>
                <a:cubicBezTo>
                  <a:pt x="13665590" y="3909253"/>
                  <a:pt x="13659603" y="3902832"/>
                  <a:pt x="13659603" y="3877147"/>
                </a:cubicBezTo>
                <a:close/>
                <a:moveTo>
                  <a:pt x="11792144" y="3877147"/>
                </a:moveTo>
                <a:cubicBezTo>
                  <a:pt x="11804119" y="3877147"/>
                  <a:pt x="11810106" y="3883567"/>
                  <a:pt x="11810106" y="3909253"/>
                </a:cubicBezTo>
                <a:cubicBezTo>
                  <a:pt x="11798131" y="3909253"/>
                  <a:pt x="11792144" y="3902832"/>
                  <a:pt x="11792144" y="3877147"/>
                </a:cubicBezTo>
                <a:close/>
                <a:moveTo>
                  <a:pt x="20014596" y="3877146"/>
                </a:moveTo>
                <a:cubicBezTo>
                  <a:pt x="20014596" y="3902831"/>
                  <a:pt x="20008608" y="3909252"/>
                  <a:pt x="19996632" y="3909252"/>
                </a:cubicBezTo>
                <a:cubicBezTo>
                  <a:pt x="19996632" y="3883566"/>
                  <a:pt x="20002620" y="3877146"/>
                  <a:pt x="20014596" y="3877146"/>
                </a:cubicBezTo>
                <a:close/>
                <a:moveTo>
                  <a:pt x="19564320" y="3877146"/>
                </a:moveTo>
                <a:cubicBezTo>
                  <a:pt x="19564320" y="3902831"/>
                  <a:pt x="19558332" y="3909253"/>
                  <a:pt x="19546356" y="3909253"/>
                </a:cubicBezTo>
                <a:cubicBezTo>
                  <a:pt x="19546356" y="3883566"/>
                  <a:pt x="19552344" y="3877146"/>
                  <a:pt x="19564320" y="3877146"/>
                </a:cubicBezTo>
                <a:close/>
                <a:moveTo>
                  <a:pt x="11051722" y="3874280"/>
                </a:moveTo>
                <a:cubicBezTo>
                  <a:pt x="11051722" y="3913961"/>
                  <a:pt x="11033276" y="3907348"/>
                  <a:pt x="11014830" y="3907348"/>
                </a:cubicBezTo>
                <a:cubicBezTo>
                  <a:pt x="11014830" y="3867666"/>
                  <a:pt x="11039425" y="3874280"/>
                  <a:pt x="11051722" y="3874280"/>
                </a:cubicBezTo>
                <a:close/>
                <a:moveTo>
                  <a:pt x="18615336" y="3873366"/>
                </a:moveTo>
                <a:lnTo>
                  <a:pt x="18616408" y="3875546"/>
                </a:lnTo>
                <a:cubicBezTo>
                  <a:pt x="18617828" y="3878439"/>
                  <a:pt x="18618536" y="3879886"/>
                  <a:pt x="18617472" y="3877715"/>
                </a:cubicBezTo>
                <a:close/>
                <a:moveTo>
                  <a:pt x="20396188" y="3864633"/>
                </a:moveTo>
                <a:cubicBezTo>
                  <a:pt x="20428572" y="3858203"/>
                  <a:pt x="20454484" y="3883920"/>
                  <a:pt x="20480392" y="3916069"/>
                </a:cubicBezTo>
                <a:cubicBezTo>
                  <a:pt x="20489568" y="3932144"/>
                  <a:pt x="20502252" y="3946610"/>
                  <a:pt x="20514264" y="3962547"/>
                </a:cubicBezTo>
                <a:lnTo>
                  <a:pt x="20542032" y="4014060"/>
                </a:lnTo>
                <a:lnTo>
                  <a:pt x="20543344" y="3997137"/>
                </a:lnTo>
                <a:cubicBezTo>
                  <a:pt x="20544984" y="3993123"/>
                  <a:pt x="20548264" y="3993123"/>
                  <a:pt x="20554828" y="4000079"/>
                </a:cubicBezTo>
                <a:cubicBezTo>
                  <a:pt x="20551548" y="4002756"/>
                  <a:pt x="20549908" y="4004093"/>
                  <a:pt x="20548264" y="4006367"/>
                </a:cubicBezTo>
                <a:lnTo>
                  <a:pt x="20543016" y="4015889"/>
                </a:lnTo>
                <a:lnTo>
                  <a:pt x="20544084" y="4017869"/>
                </a:lnTo>
                <a:cubicBezTo>
                  <a:pt x="20641244" y="4120742"/>
                  <a:pt x="20737324" y="4221376"/>
                  <a:pt x="20834484" y="4317819"/>
                </a:cubicBezTo>
                <a:cubicBezTo>
                  <a:pt x="20808576" y="4349967"/>
                  <a:pt x="20782668" y="4298530"/>
                  <a:pt x="20763236" y="4285671"/>
                </a:cubicBezTo>
                <a:cubicBezTo>
                  <a:pt x="20730848" y="4247094"/>
                  <a:pt x="20699540" y="4221376"/>
                  <a:pt x="20667156" y="4190300"/>
                </a:cubicBezTo>
                <a:cubicBezTo>
                  <a:pt x="20595904" y="4120742"/>
                  <a:pt x="20518176" y="4050018"/>
                  <a:pt x="20448004" y="3980365"/>
                </a:cubicBezTo>
                <a:cubicBezTo>
                  <a:pt x="20435052" y="3967506"/>
                  <a:pt x="20337892" y="3877492"/>
                  <a:pt x="20396188" y="3864633"/>
                </a:cubicBezTo>
                <a:close/>
                <a:moveTo>
                  <a:pt x="17478732" y="3848707"/>
                </a:moveTo>
                <a:cubicBezTo>
                  <a:pt x="17472116" y="3874134"/>
                  <a:pt x="17472116" y="3905917"/>
                  <a:pt x="17472116" y="3937701"/>
                </a:cubicBezTo>
                <a:cubicBezTo>
                  <a:pt x="17458892" y="3918629"/>
                  <a:pt x="17445664" y="3905917"/>
                  <a:pt x="17432436" y="3886845"/>
                </a:cubicBezTo>
                <a:cubicBezTo>
                  <a:pt x="17445664" y="3874134"/>
                  <a:pt x="17465504" y="3861420"/>
                  <a:pt x="17478732" y="3848707"/>
                </a:cubicBezTo>
                <a:close/>
                <a:moveTo>
                  <a:pt x="10507676" y="3843969"/>
                </a:moveTo>
                <a:cubicBezTo>
                  <a:pt x="10520457" y="3843969"/>
                  <a:pt x="10525783" y="3843969"/>
                  <a:pt x="10538564" y="3843969"/>
                </a:cubicBezTo>
                <a:cubicBezTo>
                  <a:pt x="10557736" y="3843969"/>
                  <a:pt x="10576908" y="3843969"/>
                  <a:pt x="10601406" y="3843969"/>
                </a:cubicBezTo>
                <a:cubicBezTo>
                  <a:pt x="10570518" y="3909239"/>
                  <a:pt x="10551346" y="3896185"/>
                  <a:pt x="10507676" y="3909239"/>
                </a:cubicBezTo>
                <a:cubicBezTo>
                  <a:pt x="10507676" y="3883129"/>
                  <a:pt x="10507676" y="3863550"/>
                  <a:pt x="10507676" y="3843969"/>
                </a:cubicBezTo>
                <a:close/>
                <a:moveTo>
                  <a:pt x="16710998" y="3843968"/>
                </a:moveTo>
                <a:cubicBezTo>
                  <a:pt x="16710998" y="3869654"/>
                  <a:pt x="16705010" y="3876075"/>
                  <a:pt x="16693034" y="3876075"/>
                </a:cubicBezTo>
                <a:cubicBezTo>
                  <a:pt x="16693034" y="3856811"/>
                  <a:pt x="16699022" y="3843968"/>
                  <a:pt x="16710998" y="3843968"/>
                </a:cubicBezTo>
                <a:close/>
                <a:moveTo>
                  <a:pt x="11090665" y="3843968"/>
                </a:moveTo>
                <a:cubicBezTo>
                  <a:pt x="11102962" y="3843968"/>
                  <a:pt x="11115260" y="3843968"/>
                  <a:pt x="11127557" y="3843968"/>
                </a:cubicBezTo>
                <a:cubicBezTo>
                  <a:pt x="11127557" y="3856811"/>
                  <a:pt x="11127557" y="3869654"/>
                  <a:pt x="11127557" y="3876075"/>
                </a:cubicBezTo>
                <a:cubicBezTo>
                  <a:pt x="11115260" y="3876075"/>
                  <a:pt x="11102962" y="3876075"/>
                  <a:pt x="11090665" y="3876075"/>
                </a:cubicBezTo>
                <a:cubicBezTo>
                  <a:pt x="11090665" y="3869654"/>
                  <a:pt x="11090665" y="3856811"/>
                  <a:pt x="11090665" y="3843968"/>
                </a:cubicBezTo>
                <a:close/>
                <a:moveTo>
                  <a:pt x="19110300" y="3843967"/>
                </a:moveTo>
                <a:cubicBezTo>
                  <a:pt x="19128916" y="3850388"/>
                  <a:pt x="19147532" y="3856810"/>
                  <a:pt x="19166144" y="3856810"/>
                </a:cubicBezTo>
                <a:cubicBezTo>
                  <a:pt x="19147532" y="3876075"/>
                  <a:pt x="19128916" y="3876075"/>
                  <a:pt x="19110300" y="3876075"/>
                </a:cubicBezTo>
                <a:cubicBezTo>
                  <a:pt x="19110300" y="3869653"/>
                  <a:pt x="19110300" y="3856810"/>
                  <a:pt x="19110300" y="3843967"/>
                </a:cubicBezTo>
                <a:close/>
                <a:moveTo>
                  <a:pt x="18924452" y="3843967"/>
                </a:moveTo>
                <a:cubicBezTo>
                  <a:pt x="18924452" y="3869654"/>
                  <a:pt x="18918464" y="3876075"/>
                  <a:pt x="18906492" y="3876075"/>
                </a:cubicBezTo>
                <a:cubicBezTo>
                  <a:pt x="18906492" y="3856811"/>
                  <a:pt x="18912476" y="3843967"/>
                  <a:pt x="18924452" y="3843967"/>
                </a:cubicBezTo>
                <a:close/>
                <a:moveTo>
                  <a:pt x="19477720" y="3827991"/>
                </a:moveTo>
                <a:cubicBezTo>
                  <a:pt x="19478540" y="3826496"/>
                  <a:pt x="19481824" y="3827991"/>
                  <a:pt x="19488388" y="3830993"/>
                </a:cubicBezTo>
                <a:cubicBezTo>
                  <a:pt x="19481824" y="3836978"/>
                  <a:pt x="19481824" y="3836978"/>
                  <a:pt x="19481824" y="3842965"/>
                </a:cubicBezTo>
                <a:cubicBezTo>
                  <a:pt x="19478540" y="3833985"/>
                  <a:pt x="19476900" y="3829490"/>
                  <a:pt x="19477720" y="3827991"/>
                </a:cubicBezTo>
                <a:close/>
                <a:moveTo>
                  <a:pt x="19294872" y="3820927"/>
                </a:moveTo>
                <a:cubicBezTo>
                  <a:pt x="19320944" y="3819253"/>
                  <a:pt x="19355708" y="3856933"/>
                  <a:pt x="19355708" y="3904526"/>
                </a:cubicBezTo>
                <a:cubicBezTo>
                  <a:pt x="19323924" y="3891836"/>
                  <a:pt x="19292140" y="3885488"/>
                  <a:pt x="19266712" y="3872797"/>
                </a:cubicBezTo>
                <a:cubicBezTo>
                  <a:pt x="19266712" y="3837102"/>
                  <a:pt x="19279228" y="3821930"/>
                  <a:pt x="19294872" y="3820927"/>
                </a:cubicBezTo>
                <a:close/>
                <a:moveTo>
                  <a:pt x="20298920" y="3812660"/>
                </a:moveTo>
                <a:cubicBezTo>
                  <a:pt x="20298920" y="3852342"/>
                  <a:pt x="20279964" y="3845728"/>
                  <a:pt x="20262056" y="3845728"/>
                </a:cubicBezTo>
                <a:cubicBezTo>
                  <a:pt x="20262056" y="3806049"/>
                  <a:pt x="20286280" y="3812660"/>
                  <a:pt x="20298920" y="3812660"/>
                </a:cubicBezTo>
                <a:close/>
                <a:moveTo>
                  <a:pt x="19906080" y="3811447"/>
                </a:moveTo>
                <a:cubicBezTo>
                  <a:pt x="19913300" y="3814753"/>
                  <a:pt x="19919724" y="3826325"/>
                  <a:pt x="19919724" y="3842863"/>
                </a:cubicBezTo>
                <a:cubicBezTo>
                  <a:pt x="19906880" y="3842863"/>
                  <a:pt x="19900460" y="3836249"/>
                  <a:pt x="19887620" y="3829633"/>
                </a:cubicBezTo>
                <a:cubicBezTo>
                  <a:pt x="19890828" y="3813101"/>
                  <a:pt x="19898856" y="3808141"/>
                  <a:pt x="19906080" y="3811447"/>
                </a:cubicBezTo>
                <a:close/>
                <a:moveTo>
                  <a:pt x="17342380" y="3810788"/>
                </a:moveTo>
                <a:cubicBezTo>
                  <a:pt x="17355148" y="3830373"/>
                  <a:pt x="17380684" y="3843424"/>
                  <a:pt x="17393452" y="3856477"/>
                </a:cubicBezTo>
                <a:cubicBezTo>
                  <a:pt x="17367916" y="3869531"/>
                  <a:pt x="17342380" y="3876057"/>
                  <a:pt x="17342380" y="3810788"/>
                </a:cubicBezTo>
                <a:close/>
                <a:moveTo>
                  <a:pt x="19020248" y="3810787"/>
                </a:moveTo>
                <a:cubicBezTo>
                  <a:pt x="19045024" y="3810787"/>
                  <a:pt x="19070876" y="3810787"/>
                  <a:pt x="19090268" y="3810787"/>
                </a:cubicBezTo>
                <a:cubicBezTo>
                  <a:pt x="19083804" y="3830373"/>
                  <a:pt x="19077340" y="3856477"/>
                  <a:pt x="19070876" y="3876057"/>
                </a:cubicBezTo>
                <a:cubicBezTo>
                  <a:pt x="19052564" y="3856477"/>
                  <a:pt x="19038560" y="3830373"/>
                  <a:pt x="19020248" y="3810787"/>
                </a:cubicBezTo>
                <a:close/>
                <a:moveTo>
                  <a:pt x="14204671" y="3810787"/>
                </a:moveTo>
                <a:cubicBezTo>
                  <a:pt x="14216646" y="3810787"/>
                  <a:pt x="14222633" y="3823628"/>
                  <a:pt x="14222633" y="3842894"/>
                </a:cubicBezTo>
                <a:cubicBezTo>
                  <a:pt x="14210658" y="3842894"/>
                  <a:pt x="14204671" y="3836473"/>
                  <a:pt x="14204671" y="3810787"/>
                </a:cubicBezTo>
                <a:close/>
                <a:moveTo>
                  <a:pt x="13862317" y="3810787"/>
                </a:moveTo>
                <a:cubicBezTo>
                  <a:pt x="13862317" y="3830053"/>
                  <a:pt x="13862317" y="3842894"/>
                  <a:pt x="13849192" y="3842894"/>
                </a:cubicBezTo>
                <a:cubicBezTo>
                  <a:pt x="13849192" y="3823628"/>
                  <a:pt x="13849192" y="3810787"/>
                  <a:pt x="13862317" y="3810787"/>
                </a:cubicBezTo>
                <a:close/>
                <a:moveTo>
                  <a:pt x="11189200" y="3810787"/>
                </a:moveTo>
                <a:cubicBezTo>
                  <a:pt x="11189200" y="3836473"/>
                  <a:pt x="11183213" y="3842894"/>
                  <a:pt x="11171238" y="3842894"/>
                </a:cubicBezTo>
                <a:cubicBezTo>
                  <a:pt x="11171238" y="3823628"/>
                  <a:pt x="11177225" y="3810787"/>
                  <a:pt x="11189200" y="3810787"/>
                </a:cubicBezTo>
                <a:close/>
                <a:moveTo>
                  <a:pt x="15108870" y="3810786"/>
                </a:moveTo>
                <a:cubicBezTo>
                  <a:pt x="15108870" y="3830053"/>
                  <a:pt x="15108870" y="3842893"/>
                  <a:pt x="15095742" y="3842893"/>
                </a:cubicBezTo>
                <a:cubicBezTo>
                  <a:pt x="15095742" y="3823627"/>
                  <a:pt x="15095742" y="3810786"/>
                  <a:pt x="15108870" y="3810786"/>
                </a:cubicBezTo>
                <a:close/>
                <a:moveTo>
                  <a:pt x="14811358" y="3806045"/>
                </a:moveTo>
                <a:cubicBezTo>
                  <a:pt x="14863496" y="3806045"/>
                  <a:pt x="14914548" y="3806045"/>
                  <a:pt x="14966686" y="3812193"/>
                </a:cubicBezTo>
                <a:cubicBezTo>
                  <a:pt x="14922151" y="3824490"/>
                  <a:pt x="14876530" y="3830644"/>
                  <a:pt x="14824392" y="3842937"/>
                </a:cubicBezTo>
                <a:cubicBezTo>
                  <a:pt x="14817875" y="3830644"/>
                  <a:pt x="14817875" y="3818342"/>
                  <a:pt x="14811358" y="3806045"/>
                </a:cubicBezTo>
                <a:close/>
                <a:moveTo>
                  <a:pt x="13142458" y="3804832"/>
                </a:moveTo>
                <a:cubicBezTo>
                  <a:pt x="13147069" y="3801528"/>
                  <a:pt x="13151681" y="3806489"/>
                  <a:pt x="13160904" y="3816408"/>
                </a:cubicBezTo>
                <a:cubicBezTo>
                  <a:pt x="13148607" y="3823022"/>
                  <a:pt x="13136309" y="3836250"/>
                  <a:pt x="13124012" y="3842863"/>
                </a:cubicBezTo>
                <a:cubicBezTo>
                  <a:pt x="13133235" y="3819715"/>
                  <a:pt x="13137846" y="3808142"/>
                  <a:pt x="13142458" y="3804832"/>
                </a:cubicBezTo>
                <a:close/>
                <a:moveTo>
                  <a:pt x="15147386" y="3796570"/>
                </a:moveTo>
                <a:cubicBezTo>
                  <a:pt x="15160420" y="3822227"/>
                  <a:pt x="15173456" y="3847888"/>
                  <a:pt x="15193006" y="3841474"/>
                </a:cubicBezTo>
                <a:cubicBezTo>
                  <a:pt x="15212558" y="3835060"/>
                  <a:pt x="15232110" y="3854302"/>
                  <a:pt x="15219076" y="3886373"/>
                </a:cubicBezTo>
                <a:cubicBezTo>
                  <a:pt x="15206042" y="3937694"/>
                  <a:pt x="15153904" y="3905620"/>
                  <a:pt x="15128922" y="3905620"/>
                </a:cubicBezTo>
                <a:cubicBezTo>
                  <a:pt x="15135438" y="3867130"/>
                  <a:pt x="15140870" y="3828636"/>
                  <a:pt x="15147386" y="3796570"/>
                </a:cubicBezTo>
                <a:close/>
                <a:moveTo>
                  <a:pt x="11317119" y="3796569"/>
                </a:moveTo>
                <a:cubicBezTo>
                  <a:pt x="11279200" y="3809796"/>
                  <a:pt x="11241282" y="3823022"/>
                  <a:pt x="11204417" y="3842863"/>
                </a:cubicBezTo>
                <a:cubicBezTo>
                  <a:pt x="11210737" y="3829633"/>
                  <a:pt x="11217056" y="3816408"/>
                  <a:pt x="11222323" y="3803181"/>
                </a:cubicBezTo>
                <a:cubicBezTo>
                  <a:pt x="11253921" y="3796569"/>
                  <a:pt x="11285520" y="3796569"/>
                  <a:pt x="11317119" y="3796569"/>
                </a:cubicBezTo>
                <a:close/>
                <a:moveTo>
                  <a:pt x="19875040" y="3794722"/>
                </a:moveTo>
                <a:cubicBezTo>
                  <a:pt x="19876680" y="3793143"/>
                  <a:pt x="19879964" y="3794459"/>
                  <a:pt x="19886528" y="3797092"/>
                </a:cubicBezTo>
                <a:cubicBezTo>
                  <a:pt x="19879964" y="3803411"/>
                  <a:pt x="19879964" y="3803411"/>
                  <a:pt x="19873400" y="3809732"/>
                </a:cubicBezTo>
                <a:cubicBezTo>
                  <a:pt x="19873400" y="3800778"/>
                  <a:pt x="19873400" y="3796301"/>
                  <a:pt x="19875040" y="3794722"/>
                </a:cubicBezTo>
                <a:close/>
                <a:moveTo>
                  <a:pt x="15032314" y="3791826"/>
                </a:moveTo>
                <a:cubicBezTo>
                  <a:pt x="15050930" y="3797257"/>
                  <a:pt x="15075748" y="3803773"/>
                  <a:pt x="15075748" y="3842876"/>
                </a:cubicBezTo>
                <a:cubicBezTo>
                  <a:pt x="15057134" y="3842876"/>
                  <a:pt x="15038520" y="3842876"/>
                  <a:pt x="15019906" y="3842876"/>
                </a:cubicBezTo>
                <a:cubicBezTo>
                  <a:pt x="15019906" y="3823324"/>
                  <a:pt x="15026110" y="3803773"/>
                  <a:pt x="15032314" y="3791826"/>
                </a:cubicBezTo>
                <a:close/>
                <a:moveTo>
                  <a:pt x="13056578" y="3787095"/>
                </a:moveTo>
                <a:cubicBezTo>
                  <a:pt x="13056578" y="3831922"/>
                  <a:pt x="13050114" y="3844725"/>
                  <a:pt x="13017789" y="3851127"/>
                </a:cubicBezTo>
                <a:cubicBezTo>
                  <a:pt x="12978999" y="3857532"/>
                  <a:pt x="12940210" y="3857532"/>
                  <a:pt x="12901420" y="3863935"/>
                </a:cubicBezTo>
                <a:cubicBezTo>
                  <a:pt x="12824918" y="3870337"/>
                  <a:pt x="12747339" y="3883144"/>
                  <a:pt x="12669760" y="3889551"/>
                </a:cubicBezTo>
                <a:cubicBezTo>
                  <a:pt x="12586793" y="3902355"/>
                  <a:pt x="12502749" y="3908758"/>
                  <a:pt x="12426247" y="3921564"/>
                </a:cubicBezTo>
                <a:cubicBezTo>
                  <a:pt x="12387458" y="3921564"/>
                  <a:pt x="12348668" y="3927966"/>
                  <a:pt x="12309879" y="3934373"/>
                </a:cubicBezTo>
                <a:cubicBezTo>
                  <a:pt x="12293716" y="3934373"/>
                  <a:pt x="12277554" y="3932775"/>
                  <a:pt x="12261526" y="3933574"/>
                </a:cubicBezTo>
                <a:lnTo>
                  <a:pt x="12242336" y="3936380"/>
                </a:lnTo>
                <a:lnTo>
                  <a:pt x="12252503" y="3918460"/>
                </a:lnTo>
                <a:cubicBezTo>
                  <a:pt x="12267655" y="3901954"/>
                  <a:pt x="12288868" y="3900753"/>
                  <a:pt x="12303414" y="3895951"/>
                </a:cubicBezTo>
                <a:cubicBezTo>
                  <a:pt x="12335738" y="3895951"/>
                  <a:pt x="12368063" y="3889551"/>
                  <a:pt x="12400388" y="3883144"/>
                </a:cubicBezTo>
                <a:cubicBezTo>
                  <a:pt x="12470424" y="3870337"/>
                  <a:pt x="12548004" y="3863935"/>
                  <a:pt x="12619118" y="3851127"/>
                </a:cubicBezTo>
                <a:cubicBezTo>
                  <a:pt x="12766734" y="3825512"/>
                  <a:pt x="12907885" y="3806306"/>
                  <a:pt x="13056578" y="3787095"/>
                </a:cubicBezTo>
                <a:close/>
                <a:moveTo>
                  <a:pt x="20109388" y="3787086"/>
                </a:moveTo>
                <a:cubicBezTo>
                  <a:pt x="20109388" y="3807560"/>
                  <a:pt x="20103400" y="3814385"/>
                  <a:pt x="20091424" y="3814385"/>
                </a:cubicBezTo>
                <a:cubicBezTo>
                  <a:pt x="20091424" y="3795048"/>
                  <a:pt x="20097412" y="3787086"/>
                  <a:pt x="20109388" y="3787086"/>
                </a:cubicBezTo>
                <a:close/>
                <a:moveTo>
                  <a:pt x="13090307" y="3783594"/>
                </a:moveTo>
                <a:cubicBezTo>
                  <a:pt x="13097943" y="3781829"/>
                  <a:pt x="13107159" y="3784816"/>
                  <a:pt x="13113478" y="3784816"/>
                </a:cubicBezTo>
                <a:cubicBezTo>
                  <a:pt x="13113478" y="3823915"/>
                  <a:pt x="13088200" y="3810883"/>
                  <a:pt x="13076614" y="3810883"/>
                </a:cubicBezTo>
                <a:cubicBezTo>
                  <a:pt x="13076614" y="3791875"/>
                  <a:pt x="13082670" y="3785358"/>
                  <a:pt x="13090307" y="3783594"/>
                </a:cubicBezTo>
                <a:close/>
                <a:moveTo>
                  <a:pt x="12255999" y="3775756"/>
                </a:moveTo>
                <a:cubicBezTo>
                  <a:pt x="12280581" y="3777226"/>
                  <a:pt x="12307567" y="3786578"/>
                  <a:pt x="12317186" y="3786578"/>
                </a:cubicBezTo>
                <a:cubicBezTo>
                  <a:pt x="12317186" y="3857118"/>
                  <a:pt x="12228479" y="3812228"/>
                  <a:pt x="12209241" y="3812228"/>
                </a:cubicBezTo>
                <a:cubicBezTo>
                  <a:pt x="12209241" y="3780699"/>
                  <a:pt x="12231418" y="3774286"/>
                  <a:pt x="12255999" y="3775756"/>
                </a:cubicBezTo>
                <a:close/>
                <a:moveTo>
                  <a:pt x="11753201" y="3755783"/>
                </a:moveTo>
                <a:cubicBezTo>
                  <a:pt x="11753201" y="3795463"/>
                  <a:pt x="11734755" y="3787748"/>
                  <a:pt x="11716309" y="3787748"/>
                </a:cubicBezTo>
                <a:cubicBezTo>
                  <a:pt x="11716309" y="3749170"/>
                  <a:pt x="11734755" y="3755783"/>
                  <a:pt x="11753201" y="3755783"/>
                </a:cubicBezTo>
                <a:close/>
                <a:moveTo>
                  <a:pt x="10051604" y="3754495"/>
                </a:moveTo>
                <a:cubicBezTo>
                  <a:pt x="10051604" y="3773837"/>
                  <a:pt x="10058053" y="3785658"/>
                  <a:pt x="10070949" y="3785658"/>
                </a:cubicBezTo>
                <a:cubicBezTo>
                  <a:pt x="10070949" y="3767389"/>
                  <a:pt x="10064501" y="3754495"/>
                  <a:pt x="10051604" y="3754495"/>
                </a:cubicBezTo>
                <a:close/>
                <a:moveTo>
                  <a:pt x="9904367" y="3754495"/>
                </a:moveTo>
                <a:cubicBezTo>
                  <a:pt x="9897918" y="3767389"/>
                  <a:pt x="9891470" y="3785658"/>
                  <a:pt x="9885021" y="3804998"/>
                </a:cubicBezTo>
                <a:cubicBezTo>
                  <a:pt x="9878573" y="3798554"/>
                  <a:pt x="9865676" y="3798554"/>
                  <a:pt x="9852780" y="3798554"/>
                </a:cubicBezTo>
                <a:cubicBezTo>
                  <a:pt x="9814089" y="3798554"/>
                  <a:pt x="9770026" y="3817897"/>
                  <a:pt x="9750680" y="3875928"/>
                </a:cubicBezTo>
                <a:cubicBezTo>
                  <a:pt x="9807641" y="3863039"/>
                  <a:pt x="10000017" y="3908169"/>
                  <a:pt x="10000017" y="3754495"/>
                </a:cubicBezTo>
                <a:cubicBezTo>
                  <a:pt x="9968850" y="3754495"/>
                  <a:pt x="9936608" y="3754495"/>
                  <a:pt x="9904367" y="3754495"/>
                </a:cubicBezTo>
                <a:close/>
                <a:moveTo>
                  <a:pt x="14659685" y="3753910"/>
                </a:moveTo>
                <a:cubicBezTo>
                  <a:pt x="14698162" y="3753910"/>
                  <a:pt x="14729157" y="3753910"/>
                  <a:pt x="14767633" y="3753910"/>
                </a:cubicBezTo>
                <a:cubicBezTo>
                  <a:pt x="14767633" y="3804294"/>
                  <a:pt x="14729157" y="3804294"/>
                  <a:pt x="14717400" y="3842889"/>
                </a:cubicBezTo>
                <a:cubicBezTo>
                  <a:pt x="14698162" y="3810728"/>
                  <a:pt x="14672511" y="3792503"/>
                  <a:pt x="14659685" y="3753910"/>
                </a:cubicBezTo>
                <a:close/>
                <a:moveTo>
                  <a:pt x="10527822" y="3753909"/>
                </a:moveTo>
                <a:cubicBezTo>
                  <a:pt x="10544607" y="3753909"/>
                  <a:pt x="10544607" y="3784453"/>
                  <a:pt x="10544607" y="3809732"/>
                </a:cubicBezTo>
                <a:cubicBezTo>
                  <a:pt x="10521898" y="3809732"/>
                  <a:pt x="10527822" y="3778134"/>
                  <a:pt x="10527822" y="3753909"/>
                </a:cubicBezTo>
                <a:close/>
                <a:moveTo>
                  <a:pt x="13203590" y="3753907"/>
                </a:moveTo>
                <a:cubicBezTo>
                  <a:pt x="13203590" y="3773811"/>
                  <a:pt x="13197603" y="3785977"/>
                  <a:pt x="13185628" y="3785977"/>
                </a:cubicBezTo>
                <a:cubicBezTo>
                  <a:pt x="13185628" y="3760541"/>
                  <a:pt x="13191615" y="3753907"/>
                  <a:pt x="13203590" y="3753907"/>
                </a:cubicBezTo>
                <a:close/>
                <a:moveTo>
                  <a:pt x="12413050" y="3753907"/>
                </a:moveTo>
                <a:cubicBezTo>
                  <a:pt x="12425025" y="3753907"/>
                  <a:pt x="12431012" y="3760542"/>
                  <a:pt x="12431012" y="3785977"/>
                </a:cubicBezTo>
                <a:cubicBezTo>
                  <a:pt x="12419037" y="3785977"/>
                  <a:pt x="12413050" y="3773812"/>
                  <a:pt x="12413050" y="3753907"/>
                </a:cubicBezTo>
                <a:close/>
                <a:moveTo>
                  <a:pt x="20190964" y="3753906"/>
                </a:moveTo>
                <a:cubicBezTo>
                  <a:pt x="20203260" y="3760541"/>
                  <a:pt x="20215556" y="3760541"/>
                  <a:pt x="20227856" y="3767177"/>
                </a:cubicBezTo>
                <a:cubicBezTo>
                  <a:pt x="20215556" y="3785976"/>
                  <a:pt x="20190964" y="3785976"/>
                  <a:pt x="20190964" y="3753906"/>
                </a:cubicBezTo>
                <a:close/>
                <a:moveTo>
                  <a:pt x="14578219" y="3744712"/>
                </a:moveTo>
                <a:cubicBezTo>
                  <a:pt x="14595603" y="3744851"/>
                  <a:pt x="14615471" y="3752891"/>
                  <a:pt x="14625405" y="3752891"/>
                </a:cubicBezTo>
                <a:cubicBezTo>
                  <a:pt x="14625405" y="3809711"/>
                  <a:pt x="14565801" y="3783981"/>
                  <a:pt x="14545933" y="3783981"/>
                </a:cubicBezTo>
                <a:cubicBezTo>
                  <a:pt x="14545933" y="3752355"/>
                  <a:pt x="14560834" y="3744581"/>
                  <a:pt x="14578219" y="3744712"/>
                </a:cubicBezTo>
                <a:close/>
                <a:moveTo>
                  <a:pt x="10862658" y="3741860"/>
                </a:moveTo>
                <a:cubicBezTo>
                  <a:pt x="10864155" y="3742629"/>
                  <a:pt x="10865651" y="3747250"/>
                  <a:pt x="10871639" y="3753396"/>
                </a:cubicBezTo>
                <a:cubicBezTo>
                  <a:pt x="10865651" y="3756469"/>
                  <a:pt x="10864155" y="3761081"/>
                  <a:pt x="10862658" y="3762618"/>
                </a:cubicBezTo>
                <a:lnTo>
                  <a:pt x="10861546" y="3762390"/>
                </a:lnTo>
                <a:lnTo>
                  <a:pt x="10866815" y="3766549"/>
                </a:lnTo>
                <a:cubicBezTo>
                  <a:pt x="10866815" y="3841332"/>
                  <a:pt x="10796641" y="3822372"/>
                  <a:pt x="10757776" y="3828686"/>
                </a:cubicBezTo>
                <a:cubicBezTo>
                  <a:pt x="10738343" y="3835014"/>
                  <a:pt x="10725388" y="3847652"/>
                  <a:pt x="10705955" y="3847652"/>
                </a:cubicBezTo>
                <a:cubicBezTo>
                  <a:pt x="10680045" y="3847652"/>
                  <a:pt x="10680045" y="3809734"/>
                  <a:pt x="10673567" y="3784455"/>
                </a:cubicBezTo>
                <a:cubicBezTo>
                  <a:pt x="10712433" y="3778136"/>
                  <a:pt x="10751298" y="3772868"/>
                  <a:pt x="10790164" y="3760229"/>
                </a:cubicBezTo>
                <a:cubicBezTo>
                  <a:pt x="10803119" y="3757070"/>
                  <a:pt x="10815804" y="3750751"/>
                  <a:pt x="10828490" y="3749173"/>
                </a:cubicBezTo>
                <a:cubicBezTo>
                  <a:pt x="10834833" y="3748383"/>
                  <a:pt x="10841175" y="3748777"/>
                  <a:pt x="10847551" y="3751343"/>
                </a:cubicBezTo>
                <a:lnTo>
                  <a:pt x="10858232" y="3759773"/>
                </a:lnTo>
                <a:lnTo>
                  <a:pt x="10853677" y="3753396"/>
                </a:lnTo>
                <a:cubicBezTo>
                  <a:pt x="10859665" y="3744163"/>
                  <a:pt x="10861161" y="3741094"/>
                  <a:pt x="10862658" y="3741860"/>
                </a:cubicBezTo>
                <a:close/>
                <a:moveTo>
                  <a:pt x="12579528" y="3737177"/>
                </a:moveTo>
                <a:cubicBezTo>
                  <a:pt x="12595653" y="3733998"/>
                  <a:pt x="12615003" y="3740631"/>
                  <a:pt x="12627903" y="3747276"/>
                </a:cubicBezTo>
                <a:cubicBezTo>
                  <a:pt x="12634353" y="3747276"/>
                  <a:pt x="12653703" y="3779344"/>
                  <a:pt x="12634353" y="3785980"/>
                </a:cubicBezTo>
                <a:cubicBezTo>
                  <a:pt x="12608553" y="3785980"/>
                  <a:pt x="12576303" y="3785980"/>
                  <a:pt x="12550503" y="3785980"/>
                </a:cubicBezTo>
                <a:cubicBezTo>
                  <a:pt x="12550503" y="3753354"/>
                  <a:pt x="12563403" y="3740354"/>
                  <a:pt x="12579528" y="3737177"/>
                </a:cubicBezTo>
                <a:close/>
                <a:moveTo>
                  <a:pt x="12489276" y="3730208"/>
                </a:moveTo>
                <a:cubicBezTo>
                  <a:pt x="12495661" y="3749169"/>
                  <a:pt x="12502045" y="3768127"/>
                  <a:pt x="12502045" y="3786033"/>
                </a:cubicBezTo>
                <a:cubicBezTo>
                  <a:pt x="12482892" y="3786033"/>
                  <a:pt x="12470123" y="3786033"/>
                  <a:pt x="12450970" y="3786033"/>
                </a:cubicBezTo>
                <a:cubicBezTo>
                  <a:pt x="12450970" y="3749169"/>
                  <a:pt x="12476507" y="3736528"/>
                  <a:pt x="12489276" y="3730208"/>
                </a:cubicBezTo>
                <a:close/>
                <a:moveTo>
                  <a:pt x="20472400" y="3726129"/>
                </a:moveTo>
                <a:cubicBezTo>
                  <a:pt x="20480852" y="3729434"/>
                  <a:pt x="20488540" y="3741006"/>
                  <a:pt x="20488540" y="3757544"/>
                </a:cubicBezTo>
                <a:cubicBezTo>
                  <a:pt x="20476240" y="3750932"/>
                  <a:pt x="20463944" y="3744311"/>
                  <a:pt x="20451648" y="3744311"/>
                </a:cubicBezTo>
                <a:cubicBezTo>
                  <a:pt x="20454720" y="3727782"/>
                  <a:pt x="20463944" y="3722821"/>
                  <a:pt x="20472400" y="3726129"/>
                </a:cubicBezTo>
                <a:close/>
                <a:moveTo>
                  <a:pt x="17167872" y="3720734"/>
                </a:moveTo>
                <a:cubicBezTo>
                  <a:pt x="17187260" y="3727115"/>
                  <a:pt x="17224964" y="3720734"/>
                  <a:pt x="17237892" y="3752638"/>
                </a:cubicBezTo>
                <a:cubicBezTo>
                  <a:pt x="17244352" y="3771779"/>
                  <a:pt x="17244352" y="3808997"/>
                  <a:pt x="17263744" y="3808997"/>
                </a:cubicBezTo>
                <a:cubicBezTo>
                  <a:pt x="17263744" y="3796236"/>
                  <a:pt x="17270208" y="3727115"/>
                  <a:pt x="17283132" y="3759018"/>
                </a:cubicBezTo>
                <a:cubicBezTo>
                  <a:pt x="17292828" y="3777628"/>
                  <a:pt x="17300908" y="3799692"/>
                  <a:pt x="17309792" y="3821890"/>
                </a:cubicBezTo>
                <a:lnTo>
                  <a:pt x="17335576" y="3873991"/>
                </a:lnTo>
                <a:lnTo>
                  <a:pt x="17340136" y="3858185"/>
                </a:lnTo>
                <a:cubicBezTo>
                  <a:pt x="17340136" y="3864334"/>
                  <a:pt x="17346124" y="3870482"/>
                  <a:pt x="17346124" y="3876632"/>
                </a:cubicBezTo>
                <a:lnTo>
                  <a:pt x="17339648" y="3882224"/>
                </a:lnTo>
                <a:lnTo>
                  <a:pt x="17341300" y="3885561"/>
                </a:lnTo>
                <a:cubicBezTo>
                  <a:pt x="17270208" y="3885561"/>
                  <a:pt x="17199112" y="3847282"/>
                  <a:pt x="17129092" y="3828133"/>
                </a:cubicBezTo>
                <a:cubicBezTo>
                  <a:pt x="17135556" y="3802616"/>
                  <a:pt x="17154944" y="3808997"/>
                  <a:pt x="17167872" y="3808997"/>
                </a:cubicBezTo>
                <a:cubicBezTo>
                  <a:pt x="17167872" y="3777093"/>
                  <a:pt x="17167872" y="3752638"/>
                  <a:pt x="17167872" y="3720734"/>
                </a:cubicBezTo>
                <a:close/>
                <a:moveTo>
                  <a:pt x="19412648" y="3720728"/>
                </a:moveTo>
                <a:cubicBezTo>
                  <a:pt x="19412648" y="3739992"/>
                  <a:pt x="19406660" y="3752839"/>
                  <a:pt x="19394688" y="3752839"/>
                </a:cubicBezTo>
                <a:cubicBezTo>
                  <a:pt x="19394688" y="3733571"/>
                  <a:pt x="19400672" y="3720728"/>
                  <a:pt x="19412648" y="3720728"/>
                </a:cubicBezTo>
                <a:close/>
                <a:moveTo>
                  <a:pt x="17304464" y="3720728"/>
                </a:moveTo>
                <a:cubicBezTo>
                  <a:pt x="17317592" y="3720728"/>
                  <a:pt x="17317592" y="3733571"/>
                  <a:pt x="17317592" y="3752840"/>
                </a:cubicBezTo>
                <a:cubicBezTo>
                  <a:pt x="17304464" y="3752840"/>
                  <a:pt x="17304464" y="3739992"/>
                  <a:pt x="17304464" y="3720728"/>
                </a:cubicBezTo>
                <a:close/>
                <a:moveTo>
                  <a:pt x="12715339" y="3720728"/>
                </a:moveTo>
                <a:cubicBezTo>
                  <a:pt x="12715339" y="3727151"/>
                  <a:pt x="12715339" y="3739992"/>
                  <a:pt x="12715339" y="3752840"/>
                </a:cubicBezTo>
                <a:cubicBezTo>
                  <a:pt x="12690060" y="3752840"/>
                  <a:pt x="12665835" y="3752840"/>
                  <a:pt x="12640557" y="3752840"/>
                </a:cubicBezTo>
                <a:cubicBezTo>
                  <a:pt x="12665835" y="3739992"/>
                  <a:pt x="12690060" y="3727151"/>
                  <a:pt x="12715339" y="3720728"/>
                </a:cubicBezTo>
                <a:close/>
                <a:moveTo>
                  <a:pt x="11511512" y="3720728"/>
                </a:moveTo>
                <a:cubicBezTo>
                  <a:pt x="11544580" y="3720728"/>
                  <a:pt x="11531353" y="3777550"/>
                  <a:pt x="11531353" y="3809713"/>
                </a:cubicBezTo>
                <a:cubicBezTo>
                  <a:pt x="11498285" y="3809713"/>
                  <a:pt x="11511512" y="3752893"/>
                  <a:pt x="11511512" y="3720728"/>
                </a:cubicBezTo>
                <a:close/>
                <a:moveTo>
                  <a:pt x="19110300" y="3720727"/>
                </a:moveTo>
                <a:cubicBezTo>
                  <a:pt x="19162440" y="3746801"/>
                  <a:pt x="19214576" y="3772865"/>
                  <a:pt x="19265624" y="3797848"/>
                </a:cubicBezTo>
                <a:cubicBezTo>
                  <a:pt x="19247160" y="3823915"/>
                  <a:pt x="19221092" y="3810883"/>
                  <a:pt x="19201540" y="3804364"/>
                </a:cubicBezTo>
                <a:cubicBezTo>
                  <a:pt x="19168956" y="3792417"/>
                  <a:pt x="19142888" y="3792417"/>
                  <a:pt x="19110300" y="3784814"/>
                </a:cubicBezTo>
                <a:cubicBezTo>
                  <a:pt x="19110300" y="3766349"/>
                  <a:pt x="19110300" y="3740276"/>
                  <a:pt x="19110300" y="3720727"/>
                </a:cubicBezTo>
                <a:close/>
                <a:moveTo>
                  <a:pt x="14456004" y="3720727"/>
                </a:moveTo>
                <a:cubicBezTo>
                  <a:pt x="14475359" y="3752794"/>
                  <a:pt x="14501166" y="3752794"/>
                  <a:pt x="14525898" y="3752794"/>
                </a:cubicBezTo>
                <a:cubicBezTo>
                  <a:pt x="14525898" y="3828672"/>
                  <a:pt x="14430197" y="3791268"/>
                  <a:pt x="14404391" y="3783788"/>
                </a:cubicBezTo>
                <a:cubicBezTo>
                  <a:pt x="14359229" y="3772030"/>
                  <a:pt x="14320519" y="3772030"/>
                  <a:pt x="14276432" y="3765618"/>
                </a:cubicBezTo>
                <a:cubicBezTo>
                  <a:pt x="14237722" y="3765618"/>
                  <a:pt x="14199012" y="3777374"/>
                  <a:pt x="14166753" y="3733553"/>
                </a:cubicBezTo>
                <a:cubicBezTo>
                  <a:pt x="14263529" y="3727140"/>
                  <a:pt x="14359229" y="3720727"/>
                  <a:pt x="14456004" y="3720727"/>
                </a:cubicBezTo>
                <a:close/>
                <a:moveTo>
                  <a:pt x="10937934" y="3720725"/>
                </a:moveTo>
                <a:cubicBezTo>
                  <a:pt x="10937934" y="3727110"/>
                  <a:pt x="10937934" y="3739877"/>
                  <a:pt x="10937934" y="3752649"/>
                </a:cubicBezTo>
                <a:cubicBezTo>
                  <a:pt x="10918833" y="3752649"/>
                  <a:pt x="10886999" y="3771802"/>
                  <a:pt x="10867899" y="3739877"/>
                </a:cubicBezTo>
                <a:cubicBezTo>
                  <a:pt x="10886999" y="3727110"/>
                  <a:pt x="10912467" y="3727110"/>
                  <a:pt x="10937934" y="3720725"/>
                </a:cubicBezTo>
                <a:close/>
                <a:moveTo>
                  <a:pt x="11603274" y="3718975"/>
                </a:moveTo>
                <a:cubicBezTo>
                  <a:pt x="11605426" y="3719276"/>
                  <a:pt x="11608045" y="3720881"/>
                  <a:pt x="11611039" y="3724092"/>
                </a:cubicBezTo>
                <a:cubicBezTo>
                  <a:pt x="11608046" y="3724092"/>
                  <a:pt x="11606549" y="3725697"/>
                  <a:pt x="11605052" y="3728908"/>
                </a:cubicBezTo>
                <a:lnTo>
                  <a:pt x="11600859" y="3739025"/>
                </a:lnTo>
                <a:lnTo>
                  <a:pt x="11600964" y="3739320"/>
                </a:lnTo>
                <a:cubicBezTo>
                  <a:pt x="11605174" y="3760474"/>
                  <a:pt x="11601806" y="3785980"/>
                  <a:pt x="11588335" y="3785980"/>
                </a:cubicBezTo>
                <a:cubicBezTo>
                  <a:pt x="11588335" y="3767179"/>
                  <a:pt x="11588335" y="3740632"/>
                  <a:pt x="11594322" y="3720727"/>
                </a:cubicBezTo>
                <a:lnTo>
                  <a:pt x="11598706" y="3733000"/>
                </a:lnTo>
                <a:lnTo>
                  <a:pt x="11598316" y="3721684"/>
                </a:lnTo>
                <a:cubicBezTo>
                  <a:pt x="11599438" y="3719677"/>
                  <a:pt x="11601122" y="3718674"/>
                  <a:pt x="11603274" y="3718975"/>
                </a:cubicBezTo>
                <a:close/>
                <a:moveTo>
                  <a:pt x="20432176" y="3697181"/>
                </a:moveTo>
                <a:cubicBezTo>
                  <a:pt x="20438324" y="3698786"/>
                  <a:pt x="20444472" y="3703602"/>
                  <a:pt x="20450620" y="3706811"/>
                </a:cubicBezTo>
                <a:cubicBezTo>
                  <a:pt x="20444472" y="3706811"/>
                  <a:pt x="20444472" y="3713233"/>
                  <a:pt x="20444472" y="3719654"/>
                </a:cubicBezTo>
                <a:cubicBezTo>
                  <a:pt x="20432176" y="3713233"/>
                  <a:pt x="20426028" y="3706811"/>
                  <a:pt x="20413728" y="3706811"/>
                </a:cubicBezTo>
                <a:cubicBezTo>
                  <a:pt x="20419880" y="3697181"/>
                  <a:pt x="20426028" y="3695575"/>
                  <a:pt x="20432176" y="3697181"/>
                </a:cubicBezTo>
                <a:close/>
                <a:moveTo>
                  <a:pt x="19753880" y="3689422"/>
                </a:moveTo>
                <a:cubicBezTo>
                  <a:pt x="19753880" y="3729102"/>
                  <a:pt x="19729288" y="3722488"/>
                  <a:pt x="19716988" y="3722488"/>
                </a:cubicBezTo>
                <a:cubicBezTo>
                  <a:pt x="19716988" y="3682808"/>
                  <a:pt x="19741584" y="3689422"/>
                  <a:pt x="19753880" y="3689422"/>
                </a:cubicBezTo>
                <a:close/>
                <a:moveTo>
                  <a:pt x="19265724" y="3687553"/>
                </a:moveTo>
                <a:cubicBezTo>
                  <a:pt x="19265724" y="3713233"/>
                  <a:pt x="19253876" y="3719655"/>
                  <a:pt x="19243016" y="3719655"/>
                </a:cubicBezTo>
                <a:cubicBezTo>
                  <a:pt x="19243016" y="3693972"/>
                  <a:pt x="19253876" y="3687553"/>
                  <a:pt x="19265724" y="3687553"/>
                </a:cubicBezTo>
                <a:close/>
                <a:moveTo>
                  <a:pt x="17076872" y="3687553"/>
                </a:moveTo>
                <a:cubicBezTo>
                  <a:pt x="17076872" y="3719982"/>
                  <a:pt x="17070496" y="3752414"/>
                  <a:pt x="17076872" y="3777274"/>
                </a:cubicBezTo>
                <a:cubicBezTo>
                  <a:pt x="17089620" y="3809704"/>
                  <a:pt x="17102368" y="3700525"/>
                  <a:pt x="17102368" y="3694039"/>
                </a:cubicBezTo>
                <a:cubicBezTo>
                  <a:pt x="17121492" y="3707009"/>
                  <a:pt x="17134240" y="3719982"/>
                  <a:pt x="17146988" y="3732953"/>
                </a:cubicBezTo>
                <a:cubicBezTo>
                  <a:pt x="17140612" y="3745931"/>
                  <a:pt x="17127864" y="3752414"/>
                  <a:pt x="17127864" y="3771870"/>
                </a:cubicBezTo>
                <a:cubicBezTo>
                  <a:pt x="17121492" y="3791327"/>
                  <a:pt x="17127864" y="3791327"/>
                  <a:pt x="17121492" y="3809704"/>
                </a:cubicBezTo>
                <a:cubicBezTo>
                  <a:pt x="17064124" y="3791327"/>
                  <a:pt x="17013132" y="3777274"/>
                  <a:pt x="16963200" y="3765385"/>
                </a:cubicBezTo>
                <a:cubicBezTo>
                  <a:pt x="16982320" y="3726468"/>
                  <a:pt x="17013132" y="3771870"/>
                  <a:pt x="17038628" y="3758899"/>
                </a:cubicBezTo>
                <a:cubicBezTo>
                  <a:pt x="17064124" y="3745931"/>
                  <a:pt x="17051376" y="3687553"/>
                  <a:pt x="17076872" y="3687553"/>
                </a:cubicBezTo>
                <a:close/>
                <a:moveTo>
                  <a:pt x="10161226" y="3683566"/>
                </a:moveTo>
                <a:cubicBezTo>
                  <a:pt x="10122536" y="3677117"/>
                  <a:pt x="10090294" y="3690015"/>
                  <a:pt x="10051604" y="3709359"/>
                </a:cubicBezTo>
                <a:cubicBezTo>
                  <a:pt x="10083846" y="3728701"/>
                  <a:pt x="10116088" y="3754495"/>
                  <a:pt x="10148330" y="3754495"/>
                </a:cubicBezTo>
                <a:cubicBezTo>
                  <a:pt x="10148330" y="3728701"/>
                  <a:pt x="10154778" y="3709359"/>
                  <a:pt x="10161226" y="3683566"/>
                </a:cubicBezTo>
                <a:close/>
                <a:moveTo>
                  <a:pt x="20091428" y="3678070"/>
                </a:moveTo>
                <a:cubicBezTo>
                  <a:pt x="20104160" y="3678070"/>
                  <a:pt x="20161460" y="3684683"/>
                  <a:pt x="20135996" y="3724364"/>
                </a:cubicBezTo>
                <a:cubicBezTo>
                  <a:pt x="20123260" y="3704524"/>
                  <a:pt x="20104160" y="3691296"/>
                  <a:pt x="20091428" y="3678070"/>
                </a:cubicBezTo>
                <a:close/>
                <a:moveTo>
                  <a:pt x="20394256" y="3668739"/>
                </a:moveTo>
                <a:cubicBezTo>
                  <a:pt x="20400408" y="3670345"/>
                  <a:pt x="20406556" y="3675160"/>
                  <a:pt x="20412704" y="3678371"/>
                </a:cubicBezTo>
                <a:cubicBezTo>
                  <a:pt x="20406556" y="3678371"/>
                  <a:pt x="20406556" y="3684792"/>
                  <a:pt x="20400408" y="3691213"/>
                </a:cubicBezTo>
                <a:cubicBezTo>
                  <a:pt x="20394260" y="3684792"/>
                  <a:pt x="20381960" y="3678371"/>
                  <a:pt x="20375812" y="3678371"/>
                </a:cubicBezTo>
                <a:cubicBezTo>
                  <a:pt x="20381960" y="3668739"/>
                  <a:pt x="20388108" y="3667134"/>
                  <a:pt x="20394256" y="3668739"/>
                </a:cubicBezTo>
                <a:close/>
                <a:moveTo>
                  <a:pt x="14038279" y="3659114"/>
                </a:moveTo>
                <a:cubicBezTo>
                  <a:pt x="14076932" y="3678681"/>
                  <a:pt x="14109143" y="3698248"/>
                  <a:pt x="14146722" y="3724339"/>
                </a:cubicBezTo>
                <a:cubicBezTo>
                  <a:pt x="14140280" y="3743902"/>
                  <a:pt x="14140280" y="3756951"/>
                  <a:pt x="14133838" y="3776516"/>
                </a:cubicBezTo>
                <a:cubicBezTo>
                  <a:pt x="14120954" y="3776516"/>
                  <a:pt x="14114511" y="3776516"/>
                  <a:pt x="14102701" y="3776516"/>
                </a:cubicBezTo>
                <a:cubicBezTo>
                  <a:pt x="14083374" y="3776516"/>
                  <a:pt x="14064048" y="3776516"/>
                  <a:pt x="14038279" y="3769997"/>
                </a:cubicBezTo>
                <a:cubicBezTo>
                  <a:pt x="13993184" y="3769997"/>
                  <a:pt x="13948089" y="3763473"/>
                  <a:pt x="13904067" y="3756951"/>
                </a:cubicBezTo>
                <a:cubicBezTo>
                  <a:pt x="13807434" y="3750430"/>
                  <a:pt x="13717244" y="3743902"/>
                  <a:pt x="13621685" y="3737382"/>
                </a:cubicBezTo>
                <a:cubicBezTo>
                  <a:pt x="13710802" y="3724339"/>
                  <a:pt x="13794550" y="3711293"/>
                  <a:pt x="13878298" y="3704770"/>
                </a:cubicBezTo>
                <a:cubicBezTo>
                  <a:pt x="13928762" y="3698248"/>
                  <a:pt x="13973857" y="3691726"/>
                  <a:pt x="14018952" y="3698248"/>
                </a:cubicBezTo>
                <a:cubicBezTo>
                  <a:pt x="14025395" y="3698248"/>
                  <a:pt x="14057606" y="3691726"/>
                  <a:pt x="14064048" y="3704770"/>
                </a:cubicBezTo>
                <a:cubicBezTo>
                  <a:pt x="14057606" y="3685204"/>
                  <a:pt x="14044721" y="3691726"/>
                  <a:pt x="14038279" y="3691726"/>
                </a:cubicBezTo>
                <a:cubicBezTo>
                  <a:pt x="14038279" y="3685204"/>
                  <a:pt x="14038279" y="3672158"/>
                  <a:pt x="14038279" y="3659114"/>
                </a:cubicBezTo>
                <a:close/>
                <a:moveTo>
                  <a:pt x="15905100" y="3659108"/>
                </a:moveTo>
                <a:cubicBezTo>
                  <a:pt x="15905100" y="3671951"/>
                  <a:pt x="15905100" y="3684792"/>
                  <a:pt x="15905100" y="3691214"/>
                </a:cubicBezTo>
                <a:cubicBezTo>
                  <a:pt x="15877802" y="3691214"/>
                  <a:pt x="15891450" y="3671951"/>
                  <a:pt x="15905100" y="3659108"/>
                </a:cubicBezTo>
                <a:close/>
                <a:moveTo>
                  <a:pt x="14165755" y="3659108"/>
                </a:moveTo>
                <a:cubicBezTo>
                  <a:pt x="14165755" y="3684793"/>
                  <a:pt x="14159768" y="3691214"/>
                  <a:pt x="14147793" y="3691214"/>
                </a:cubicBezTo>
                <a:cubicBezTo>
                  <a:pt x="14147793" y="3671951"/>
                  <a:pt x="14153780" y="3659108"/>
                  <a:pt x="14165755" y="3659108"/>
                </a:cubicBezTo>
                <a:close/>
                <a:moveTo>
                  <a:pt x="13602725" y="3659108"/>
                </a:moveTo>
                <a:cubicBezTo>
                  <a:pt x="13614700" y="3659108"/>
                  <a:pt x="13620687" y="3671951"/>
                  <a:pt x="13620687" y="3691214"/>
                </a:cubicBezTo>
                <a:cubicBezTo>
                  <a:pt x="13608712" y="3691214"/>
                  <a:pt x="13602725" y="3684793"/>
                  <a:pt x="13602725" y="3659108"/>
                </a:cubicBezTo>
                <a:close/>
                <a:moveTo>
                  <a:pt x="19995636" y="3659107"/>
                </a:moveTo>
                <a:cubicBezTo>
                  <a:pt x="19995636" y="3684792"/>
                  <a:pt x="19989648" y="3691213"/>
                  <a:pt x="19977672" y="3691213"/>
                </a:cubicBezTo>
                <a:cubicBezTo>
                  <a:pt x="19977672" y="3671950"/>
                  <a:pt x="19983660" y="3659107"/>
                  <a:pt x="19995636" y="3659107"/>
                </a:cubicBezTo>
                <a:close/>
                <a:moveTo>
                  <a:pt x="19227768" y="3656244"/>
                </a:moveTo>
                <a:cubicBezTo>
                  <a:pt x="19227768" y="3695925"/>
                  <a:pt x="19203172" y="3689312"/>
                  <a:pt x="19190876" y="3689312"/>
                </a:cubicBezTo>
                <a:cubicBezTo>
                  <a:pt x="19190876" y="3649631"/>
                  <a:pt x="19209320" y="3656244"/>
                  <a:pt x="19227768" y="3656244"/>
                </a:cubicBezTo>
                <a:close/>
                <a:moveTo>
                  <a:pt x="10199917" y="3651326"/>
                </a:moveTo>
                <a:cubicBezTo>
                  <a:pt x="10192393" y="3677117"/>
                  <a:pt x="10187020" y="3696463"/>
                  <a:pt x="10187020" y="3722252"/>
                </a:cubicBezTo>
                <a:cubicBezTo>
                  <a:pt x="10205290" y="3722252"/>
                  <a:pt x="10224635" y="3722252"/>
                  <a:pt x="10237532" y="3722252"/>
                </a:cubicBezTo>
                <a:cubicBezTo>
                  <a:pt x="10243980" y="3696463"/>
                  <a:pt x="10250429" y="3677117"/>
                  <a:pt x="10256877" y="3651326"/>
                </a:cubicBezTo>
                <a:cubicBezTo>
                  <a:pt x="10237532" y="3651326"/>
                  <a:pt x="10218187" y="3651326"/>
                  <a:pt x="10199917" y="3651326"/>
                </a:cubicBezTo>
                <a:close/>
                <a:moveTo>
                  <a:pt x="17125368" y="3643141"/>
                </a:moveTo>
                <a:cubicBezTo>
                  <a:pt x="17126384" y="3641644"/>
                  <a:pt x="17128416" y="3643141"/>
                  <a:pt x="17132476" y="3646135"/>
                </a:cubicBezTo>
                <a:cubicBezTo>
                  <a:pt x="17124352" y="3652124"/>
                  <a:pt x="17124352" y="3658110"/>
                  <a:pt x="17124352" y="3658110"/>
                </a:cubicBezTo>
                <a:cubicBezTo>
                  <a:pt x="17124352" y="3649129"/>
                  <a:pt x="17124352" y="3644639"/>
                  <a:pt x="17125368" y="3643141"/>
                </a:cubicBezTo>
                <a:close/>
                <a:moveTo>
                  <a:pt x="20055352" y="3626594"/>
                </a:moveTo>
                <a:cubicBezTo>
                  <a:pt x="20063776" y="3629901"/>
                  <a:pt x="20071412" y="3641474"/>
                  <a:pt x="20071412" y="3658008"/>
                </a:cubicBezTo>
                <a:cubicBezTo>
                  <a:pt x="20059828" y="3658008"/>
                  <a:pt x="20047188" y="3651394"/>
                  <a:pt x="20034548" y="3644781"/>
                </a:cubicBezTo>
                <a:cubicBezTo>
                  <a:pt x="20037708" y="3628247"/>
                  <a:pt x="20046924" y="3623287"/>
                  <a:pt x="20055352" y="3626594"/>
                </a:cubicBezTo>
                <a:close/>
                <a:moveTo>
                  <a:pt x="11255487" y="3625935"/>
                </a:moveTo>
                <a:cubicBezTo>
                  <a:pt x="11255487" y="3690730"/>
                  <a:pt x="11179617" y="3684251"/>
                  <a:pt x="11160382" y="3690730"/>
                </a:cubicBezTo>
                <a:cubicBezTo>
                  <a:pt x="11089854" y="3697210"/>
                  <a:pt x="11025738" y="3710169"/>
                  <a:pt x="10962691" y="3710169"/>
                </a:cubicBezTo>
                <a:cubicBezTo>
                  <a:pt x="11057796" y="3677772"/>
                  <a:pt x="11160382" y="3651852"/>
                  <a:pt x="11255487" y="3625935"/>
                </a:cubicBezTo>
                <a:close/>
                <a:moveTo>
                  <a:pt x="20337892" y="3625930"/>
                </a:moveTo>
                <a:cubicBezTo>
                  <a:pt x="20350188" y="3632078"/>
                  <a:pt x="20362484" y="3638227"/>
                  <a:pt x="20374784" y="3644376"/>
                </a:cubicBezTo>
                <a:cubicBezTo>
                  <a:pt x="20362484" y="3662819"/>
                  <a:pt x="20337892" y="3662819"/>
                  <a:pt x="20337892" y="3625930"/>
                </a:cubicBezTo>
                <a:close/>
                <a:moveTo>
                  <a:pt x="19266712" y="3625930"/>
                </a:moveTo>
                <a:cubicBezTo>
                  <a:pt x="19273136" y="3632079"/>
                  <a:pt x="19285980" y="3638227"/>
                  <a:pt x="19298820" y="3644376"/>
                </a:cubicBezTo>
                <a:cubicBezTo>
                  <a:pt x="19285980" y="3662820"/>
                  <a:pt x="19266712" y="3662820"/>
                  <a:pt x="19266712" y="3625930"/>
                </a:cubicBezTo>
                <a:close/>
                <a:moveTo>
                  <a:pt x="20015080" y="3603459"/>
                </a:moveTo>
                <a:cubicBezTo>
                  <a:pt x="20021228" y="3604313"/>
                  <a:pt x="20027376" y="3607721"/>
                  <a:pt x="20033524" y="3611141"/>
                </a:cubicBezTo>
                <a:cubicBezTo>
                  <a:pt x="20033524" y="3617967"/>
                  <a:pt x="20027376" y="3624791"/>
                  <a:pt x="20027376" y="3624791"/>
                </a:cubicBezTo>
                <a:cubicBezTo>
                  <a:pt x="20015080" y="3624791"/>
                  <a:pt x="20008928" y="3617967"/>
                  <a:pt x="19996632" y="3611141"/>
                </a:cubicBezTo>
                <a:cubicBezTo>
                  <a:pt x="20002780" y="3604313"/>
                  <a:pt x="20008928" y="3602607"/>
                  <a:pt x="20015080" y="3603459"/>
                </a:cubicBezTo>
                <a:close/>
                <a:moveTo>
                  <a:pt x="10429908" y="3599741"/>
                </a:moveTo>
                <a:cubicBezTo>
                  <a:pt x="10429908" y="3619092"/>
                  <a:pt x="10436357" y="3625537"/>
                  <a:pt x="10449253" y="3625537"/>
                </a:cubicBezTo>
                <a:cubicBezTo>
                  <a:pt x="10449253" y="3606185"/>
                  <a:pt x="10442805" y="3599741"/>
                  <a:pt x="10429908" y="3599741"/>
                </a:cubicBezTo>
                <a:close/>
                <a:moveTo>
                  <a:pt x="10295567" y="3599741"/>
                </a:moveTo>
                <a:cubicBezTo>
                  <a:pt x="10295567" y="3638431"/>
                  <a:pt x="10321361" y="3625537"/>
                  <a:pt x="10334257" y="3625537"/>
                </a:cubicBezTo>
                <a:cubicBezTo>
                  <a:pt x="10334257" y="3593294"/>
                  <a:pt x="10314912" y="3599741"/>
                  <a:pt x="10295567" y="3599741"/>
                </a:cubicBezTo>
                <a:close/>
                <a:moveTo>
                  <a:pt x="682360" y="3597489"/>
                </a:moveTo>
                <a:cubicBezTo>
                  <a:pt x="701323" y="3604102"/>
                  <a:pt x="720282" y="3610716"/>
                  <a:pt x="738187" y="3610716"/>
                </a:cubicBezTo>
                <a:cubicBezTo>
                  <a:pt x="720282" y="3637172"/>
                  <a:pt x="682360" y="3643784"/>
                  <a:pt x="682360" y="3597489"/>
                </a:cubicBezTo>
                <a:close/>
                <a:moveTo>
                  <a:pt x="15696664" y="3597488"/>
                </a:moveTo>
                <a:cubicBezTo>
                  <a:pt x="15684366" y="3616107"/>
                  <a:pt x="15678218" y="3634719"/>
                  <a:pt x="15678218" y="3653332"/>
                </a:cubicBezTo>
                <a:cubicBezTo>
                  <a:pt x="15672068" y="3640922"/>
                  <a:pt x="15665920" y="3628513"/>
                  <a:pt x="15659770" y="3616107"/>
                </a:cubicBezTo>
                <a:cubicBezTo>
                  <a:pt x="15672068" y="3609888"/>
                  <a:pt x="15684366" y="3603690"/>
                  <a:pt x="15696664" y="3597488"/>
                </a:cubicBezTo>
                <a:close/>
                <a:moveTo>
                  <a:pt x="19958664" y="3582900"/>
                </a:moveTo>
                <a:lnTo>
                  <a:pt x="19957744" y="3586488"/>
                </a:lnTo>
                <a:lnTo>
                  <a:pt x="19956464" y="3591463"/>
                </a:lnTo>
                <a:close/>
                <a:moveTo>
                  <a:pt x="19959512" y="3579607"/>
                </a:moveTo>
                <a:cubicBezTo>
                  <a:pt x="19960128" y="3577215"/>
                  <a:pt x="19959716" y="3578810"/>
                  <a:pt x="19958896" y="3582000"/>
                </a:cubicBezTo>
                <a:lnTo>
                  <a:pt x="19958664" y="3582900"/>
                </a:lnTo>
                <a:close/>
                <a:moveTo>
                  <a:pt x="19972936" y="3574315"/>
                </a:moveTo>
                <a:cubicBezTo>
                  <a:pt x="19979760" y="3569048"/>
                  <a:pt x="19993412" y="3580635"/>
                  <a:pt x="20000236" y="3580635"/>
                </a:cubicBezTo>
                <a:cubicBezTo>
                  <a:pt x="19986584" y="3605910"/>
                  <a:pt x="19972936" y="3569048"/>
                  <a:pt x="19972936" y="3574315"/>
                </a:cubicBezTo>
                <a:close/>
                <a:moveTo>
                  <a:pt x="20260964" y="3569051"/>
                </a:moveTo>
                <a:cubicBezTo>
                  <a:pt x="20260964" y="3588959"/>
                  <a:pt x="20260964" y="3601124"/>
                  <a:pt x="20247840" y="3601124"/>
                </a:cubicBezTo>
                <a:cubicBezTo>
                  <a:pt x="20247840" y="3581218"/>
                  <a:pt x="20247840" y="3569051"/>
                  <a:pt x="20260964" y="3569051"/>
                </a:cubicBezTo>
                <a:close/>
                <a:moveTo>
                  <a:pt x="11334144" y="3569049"/>
                </a:moveTo>
                <a:cubicBezTo>
                  <a:pt x="11334144" y="3588010"/>
                  <a:pt x="11340766" y="3605914"/>
                  <a:pt x="11340766" y="3624876"/>
                </a:cubicBezTo>
                <a:cubicBezTo>
                  <a:pt x="11314277" y="3624876"/>
                  <a:pt x="11287787" y="3624876"/>
                  <a:pt x="11261297" y="3624876"/>
                </a:cubicBezTo>
                <a:cubicBezTo>
                  <a:pt x="11261297" y="3605914"/>
                  <a:pt x="11281164" y="3605914"/>
                  <a:pt x="11294409" y="3599594"/>
                </a:cubicBezTo>
                <a:cubicBezTo>
                  <a:pt x="11307654" y="3593275"/>
                  <a:pt x="11320899" y="3580637"/>
                  <a:pt x="11334144" y="3569049"/>
                </a:cubicBezTo>
                <a:close/>
                <a:moveTo>
                  <a:pt x="12290792" y="3566250"/>
                </a:moveTo>
                <a:cubicBezTo>
                  <a:pt x="12304321" y="3564757"/>
                  <a:pt x="12320237" y="3569645"/>
                  <a:pt x="12329787" y="3569645"/>
                </a:cubicBezTo>
                <a:cubicBezTo>
                  <a:pt x="12329787" y="3575076"/>
                  <a:pt x="12336154" y="3581593"/>
                  <a:pt x="12336154" y="3581593"/>
                </a:cubicBezTo>
                <a:cubicBezTo>
                  <a:pt x="12310688" y="3589196"/>
                  <a:pt x="12285222" y="3594627"/>
                  <a:pt x="12266122" y="3601144"/>
                </a:cubicBezTo>
                <a:cubicBezTo>
                  <a:pt x="12266122" y="3575620"/>
                  <a:pt x="12277263" y="3567743"/>
                  <a:pt x="12290792" y="3566250"/>
                </a:cubicBezTo>
                <a:close/>
                <a:moveTo>
                  <a:pt x="16472248" y="3566116"/>
                </a:moveTo>
                <a:cubicBezTo>
                  <a:pt x="16483882" y="3564635"/>
                  <a:pt x="16497842" y="3569482"/>
                  <a:pt x="16507150" y="3569482"/>
                </a:cubicBezTo>
                <a:cubicBezTo>
                  <a:pt x="16507150" y="3620114"/>
                  <a:pt x="16469920" y="3600720"/>
                  <a:pt x="16451306" y="3600720"/>
                </a:cubicBezTo>
                <a:cubicBezTo>
                  <a:pt x="16451306" y="3575408"/>
                  <a:pt x="16460614" y="3567597"/>
                  <a:pt x="16472248" y="3566116"/>
                </a:cubicBezTo>
                <a:close/>
                <a:moveTo>
                  <a:pt x="11415205" y="3566116"/>
                </a:moveTo>
                <a:cubicBezTo>
                  <a:pt x="11426923" y="3564635"/>
                  <a:pt x="11440879" y="3569483"/>
                  <a:pt x="11449832" y="3569483"/>
                </a:cubicBezTo>
                <a:cubicBezTo>
                  <a:pt x="11449832" y="3620114"/>
                  <a:pt x="11412966" y="3600721"/>
                  <a:pt x="11394007" y="3600721"/>
                </a:cubicBezTo>
                <a:cubicBezTo>
                  <a:pt x="11394007" y="3575408"/>
                  <a:pt x="11403487" y="3567597"/>
                  <a:pt x="11415205" y="3566116"/>
                </a:cubicBezTo>
                <a:close/>
                <a:moveTo>
                  <a:pt x="10389337" y="3565219"/>
                </a:moveTo>
                <a:cubicBezTo>
                  <a:pt x="10377516" y="3563742"/>
                  <a:pt x="10363276" y="3568578"/>
                  <a:pt x="10353603" y="3568578"/>
                </a:cubicBezTo>
                <a:cubicBezTo>
                  <a:pt x="10353603" y="3619092"/>
                  <a:pt x="10392293" y="3599741"/>
                  <a:pt x="10410563" y="3599741"/>
                </a:cubicBezTo>
                <a:cubicBezTo>
                  <a:pt x="10410563" y="3574486"/>
                  <a:pt x="10401159" y="3566697"/>
                  <a:pt x="10389337" y="3565219"/>
                </a:cubicBezTo>
                <a:close/>
                <a:moveTo>
                  <a:pt x="12158264" y="3564306"/>
                </a:moveTo>
                <a:cubicBezTo>
                  <a:pt x="12189536" y="3566430"/>
                  <a:pt x="12219529" y="3578039"/>
                  <a:pt x="12241343" y="3613971"/>
                </a:cubicBezTo>
                <a:cubicBezTo>
                  <a:pt x="12170247" y="3613971"/>
                  <a:pt x="12092688" y="3626956"/>
                  <a:pt x="12022670" y="3659432"/>
                </a:cubicBezTo>
                <a:cubicBezTo>
                  <a:pt x="11983891" y="3672422"/>
                  <a:pt x="11912795" y="3724384"/>
                  <a:pt x="11886942" y="3652937"/>
                </a:cubicBezTo>
                <a:cubicBezTo>
                  <a:pt x="11945111" y="3594478"/>
                  <a:pt x="12016207" y="3581489"/>
                  <a:pt x="12086225" y="3569581"/>
                </a:cubicBezTo>
                <a:cubicBezTo>
                  <a:pt x="12099151" y="3567957"/>
                  <a:pt x="12112886" y="3565927"/>
                  <a:pt x="12126822" y="3564794"/>
                </a:cubicBezTo>
                <a:cubicBezTo>
                  <a:pt x="12137274" y="3563944"/>
                  <a:pt x="12147840" y="3563599"/>
                  <a:pt x="12158264" y="3564306"/>
                </a:cubicBezTo>
                <a:close/>
                <a:moveTo>
                  <a:pt x="12341457" y="3557009"/>
                </a:moveTo>
                <a:lnTo>
                  <a:pt x="12347116" y="3564273"/>
                </a:lnTo>
                <a:lnTo>
                  <a:pt x="12350438" y="3568538"/>
                </a:lnTo>
                <a:cubicBezTo>
                  <a:pt x="12338463" y="3579811"/>
                  <a:pt x="12344451" y="3586984"/>
                  <a:pt x="12332476" y="3568538"/>
                </a:cubicBezTo>
                <a:cubicBezTo>
                  <a:pt x="12335470" y="3563927"/>
                  <a:pt x="12337341" y="3560852"/>
                  <a:pt x="12338650" y="3559027"/>
                </a:cubicBezTo>
                <a:lnTo>
                  <a:pt x="12340249" y="3557877"/>
                </a:lnTo>
                <a:close/>
                <a:moveTo>
                  <a:pt x="10468598" y="3536339"/>
                </a:moveTo>
                <a:cubicBezTo>
                  <a:pt x="10449253" y="3536339"/>
                  <a:pt x="10429908" y="3536339"/>
                  <a:pt x="10429908" y="3568578"/>
                </a:cubicBezTo>
                <a:cubicBezTo>
                  <a:pt x="10442805" y="3568578"/>
                  <a:pt x="10468598" y="3573950"/>
                  <a:pt x="10468598" y="3536339"/>
                </a:cubicBezTo>
                <a:close/>
                <a:moveTo>
                  <a:pt x="15464444" y="3535873"/>
                </a:moveTo>
                <a:cubicBezTo>
                  <a:pt x="15464444" y="3555136"/>
                  <a:pt x="15458456" y="3567978"/>
                  <a:pt x="15446482" y="3567978"/>
                </a:cubicBezTo>
                <a:cubicBezTo>
                  <a:pt x="15446482" y="3548716"/>
                  <a:pt x="15452470" y="3535873"/>
                  <a:pt x="15464444" y="3535873"/>
                </a:cubicBezTo>
                <a:close/>
                <a:moveTo>
                  <a:pt x="12497286" y="3535873"/>
                </a:moveTo>
                <a:cubicBezTo>
                  <a:pt x="12451885" y="3542294"/>
                  <a:pt x="12414050" y="3555136"/>
                  <a:pt x="12375135" y="3567978"/>
                </a:cubicBezTo>
                <a:cubicBezTo>
                  <a:pt x="12375135" y="3548716"/>
                  <a:pt x="12375135" y="3548716"/>
                  <a:pt x="12497286" y="3535873"/>
                </a:cubicBezTo>
                <a:close/>
                <a:moveTo>
                  <a:pt x="18583192" y="3535872"/>
                </a:moveTo>
                <a:cubicBezTo>
                  <a:pt x="18583192" y="3555136"/>
                  <a:pt x="18577204" y="3567978"/>
                  <a:pt x="18565232" y="3567978"/>
                </a:cubicBezTo>
                <a:cubicBezTo>
                  <a:pt x="18565232" y="3548716"/>
                  <a:pt x="18571216" y="3535872"/>
                  <a:pt x="18583192" y="3535872"/>
                </a:cubicBezTo>
                <a:close/>
                <a:moveTo>
                  <a:pt x="16827728" y="3532831"/>
                </a:moveTo>
                <a:cubicBezTo>
                  <a:pt x="16839364" y="3531240"/>
                  <a:pt x="16853324" y="3536015"/>
                  <a:pt x="16862632" y="3536015"/>
                </a:cubicBezTo>
                <a:cubicBezTo>
                  <a:pt x="16862632" y="3586947"/>
                  <a:pt x="16825404" y="3567848"/>
                  <a:pt x="16806788" y="3567848"/>
                </a:cubicBezTo>
                <a:cubicBezTo>
                  <a:pt x="16806788" y="3542382"/>
                  <a:pt x="16816096" y="3534423"/>
                  <a:pt x="16827728" y="3532831"/>
                </a:cubicBezTo>
                <a:close/>
                <a:moveTo>
                  <a:pt x="20171004" y="3512172"/>
                </a:moveTo>
                <a:cubicBezTo>
                  <a:pt x="20171004" y="3532647"/>
                  <a:pt x="20159032" y="3539472"/>
                  <a:pt x="20153044" y="3539472"/>
                </a:cubicBezTo>
                <a:cubicBezTo>
                  <a:pt x="20153044" y="3518997"/>
                  <a:pt x="20159032" y="3512172"/>
                  <a:pt x="20171004" y="3512172"/>
                </a:cubicBezTo>
                <a:close/>
                <a:moveTo>
                  <a:pt x="16767872" y="3512172"/>
                </a:moveTo>
                <a:cubicBezTo>
                  <a:pt x="16767872" y="3532647"/>
                  <a:pt x="16761884" y="3539472"/>
                  <a:pt x="16749910" y="3539472"/>
                </a:cubicBezTo>
                <a:cubicBezTo>
                  <a:pt x="16749910" y="3518997"/>
                  <a:pt x="16755898" y="3512172"/>
                  <a:pt x="16767872" y="3512172"/>
                </a:cubicBezTo>
                <a:close/>
                <a:moveTo>
                  <a:pt x="15320598" y="3512171"/>
                </a:moveTo>
                <a:cubicBezTo>
                  <a:pt x="15341072" y="3512171"/>
                  <a:pt x="15341072" y="3543195"/>
                  <a:pt x="15341072" y="3568014"/>
                </a:cubicBezTo>
                <a:cubicBezTo>
                  <a:pt x="15313774" y="3568014"/>
                  <a:pt x="15320598" y="3530785"/>
                  <a:pt x="15320598" y="3512171"/>
                </a:cubicBezTo>
                <a:close/>
                <a:moveTo>
                  <a:pt x="11315420" y="3478996"/>
                </a:moveTo>
                <a:cubicBezTo>
                  <a:pt x="11315420" y="3504423"/>
                  <a:pt x="11321841" y="3542562"/>
                  <a:pt x="11308998" y="3567989"/>
                </a:cubicBezTo>
                <a:cubicBezTo>
                  <a:pt x="11302577" y="3542562"/>
                  <a:pt x="11289735" y="3478996"/>
                  <a:pt x="11315420" y="3478996"/>
                </a:cubicBezTo>
                <a:close/>
                <a:moveTo>
                  <a:pt x="12773269" y="3478995"/>
                </a:moveTo>
                <a:cubicBezTo>
                  <a:pt x="12785244" y="3478995"/>
                  <a:pt x="12791231" y="3491838"/>
                  <a:pt x="12791231" y="3511099"/>
                </a:cubicBezTo>
                <a:cubicBezTo>
                  <a:pt x="12779256" y="3511099"/>
                  <a:pt x="12773269" y="3498257"/>
                  <a:pt x="12773269" y="3478995"/>
                </a:cubicBezTo>
                <a:close/>
                <a:moveTo>
                  <a:pt x="18265632" y="3478994"/>
                </a:moveTo>
                <a:cubicBezTo>
                  <a:pt x="18265632" y="3498257"/>
                  <a:pt x="18259644" y="3511099"/>
                  <a:pt x="18247672" y="3511099"/>
                </a:cubicBezTo>
                <a:cubicBezTo>
                  <a:pt x="18247672" y="3485415"/>
                  <a:pt x="18253656" y="3478994"/>
                  <a:pt x="18265632" y="3478994"/>
                </a:cubicBezTo>
                <a:close/>
                <a:moveTo>
                  <a:pt x="16489224" y="3478994"/>
                </a:moveTo>
                <a:cubicBezTo>
                  <a:pt x="16501198" y="3478994"/>
                  <a:pt x="16507186" y="3485415"/>
                  <a:pt x="16507186" y="3511099"/>
                </a:cubicBezTo>
                <a:cubicBezTo>
                  <a:pt x="16495212" y="3511099"/>
                  <a:pt x="16489224" y="3498257"/>
                  <a:pt x="16489224" y="3478994"/>
                </a:cubicBezTo>
                <a:close/>
                <a:moveTo>
                  <a:pt x="16444646" y="3478994"/>
                </a:moveTo>
                <a:cubicBezTo>
                  <a:pt x="16456944" y="3478994"/>
                  <a:pt x="16469242" y="3485415"/>
                  <a:pt x="16469242" y="3511099"/>
                </a:cubicBezTo>
                <a:cubicBezTo>
                  <a:pt x="16456944" y="3504679"/>
                  <a:pt x="16444646" y="3498257"/>
                  <a:pt x="16432350" y="3491837"/>
                </a:cubicBezTo>
                <a:cubicBezTo>
                  <a:pt x="16438498" y="3485415"/>
                  <a:pt x="16438498" y="3478994"/>
                  <a:pt x="16444646" y="3478994"/>
                </a:cubicBezTo>
                <a:close/>
                <a:moveTo>
                  <a:pt x="10781176" y="3471639"/>
                </a:moveTo>
                <a:lnTo>
                  <a:pt x="10785145" y="3475012"/>
                </a:lnTo>
                <a:cubicBezTo>
                  <a:pt x="10787152" y="3476718"/>
                  <a:pt x="10788155" y="3477571"/>
                  <a:pt x="10786650" y="3476291"/>
                </a:cubicBezTo>
                <a:close/>
                <a:moveTo>
                  <a:pt x="15057826" y="3464774"/>
                </a:moveTo>
                <a:cubicBezTo>
                  <a:pt x="15071052" y="3464774"/>
                  <a:pt x="15090892" y="3464774"/>
                  <a:pt x="15104120" y="3471390"/>
                </a:cubicBezTo>
                <a:cubicBezTo>
                  <a:pt x="15090892" y="3478002"/>
                  <a:pt x="15084280" y="3497842"/>
                  <a:pt x="15077666" y="3511070"/>
                </a:cubicBezTo>
                <a:cubicBezTo>
                  <a:pt x="15071052" y="3497842"/>
                  <a:pt x="15064438" y="3478002"/>
                  <a:pt x="15057826" y="3464774"/>
                </a:cubicBezTo>
                <a:close/>
                <a:moveTo>
                  <a:pt x="10780211" y="3455674"/>
                </a:moveTo>
                <a:cubicBezTo>
                  <a:pt x="10780719" y="3456526"/>
                  <a:pt x="10780973" y="3458660"/>
                  <a:pt x="10781100" y="3462286"/>
                </a:cubicBezTo>
                <a:lnTo>
                  <a:pt x="10781176" y="3471639"/>
                </a:lnTo>
                <a:lnTo>
                  <a:pt x="10781227" y="3477854"/>
                </a:lnTo>
                <a:cubicBezTo>
                  <a:pt x="10781227" y="3474443"/>
                  <a:pt x="10779195" y="3471032"/>
                  <a:pt x="10777164" y="3468470"/>
                </a:cubicBezTo>
                <a:lnTo>
                  <a:pt x="10775940" y="3467185"/>
                </a:lnTo>
                <a:lnTo>
                  <a:pt x="10773101" y="3464205"/>
                </a:lnTo>
                <a:cubicBezTo>
                  <a:pt x="10777164" y="3457379"/>
                  <a:pt x="10779195" y="3453967"/>
                  <a:pt x="10780211" y="3455674"/>
                </a:cubicBezTo>
                <a:close/>
                <a:moveTo>
                  <a:pt x="16678674" y="3448507"/>
                </a:moveTo>
                <a:cubicBezTo>
                  <a:pt x="16693902" y="3449312"/>
                  <a:pt x="16709932" y="3457357"/>
                  <a:pt x="16719550" y="3463798"/>
                </a:cubicBezTo>
                <a:cubicBezTo>
                  <a:pt x="16745198" y="3489554"/>
                  <a:pt x="16732374" y="3502431"/>
                  <a:pt x="16706726" y="3508869"/>
                </a:cubicBezTo>
                <a:cubicBezTo>
                  <a:pt x="16700314" y="3508869"/>
                  <a:pt x="16642608" y="3508869"/>
                  <a:pt x="16668256" y="3534628"/>
                </a:cubicBezTo>
                <a:cubicBezTo>
                  <a:pt x="16706726" y="3572186"/>
                  <a:pt x="16751608" y="3572186"/>
                  <a:pt x="16789012" y="3586137"/>
                </a:cubicBezTo>
                <a:cubicBezTo>
                  <a:pt x="16827484" y="3604378"/>
                  <a:pt x="16872364" y="3623698"/>
                  <a:pt x="16917248" y="3636575"/>
                </a:cubicBezTo>
                <a:cubicBezTo>
                  <a:pt x="16949308" y="3655891"/>
                  <a:pt x="16962132" y="3675208"/>
                  <a:pt x="16962132" y="3739595"/>
                </a:cubicBezTo>
                <a:cubicBezTo>
                  <a:pt x="16917248" y="3771792"/>
                  <a:pt x="16865956" y="3739595"/>
                  <a:pt x="16821072" y="3726719"/>
                </a:cubicBezTo>
                <a:cubicBezTo>
                  <a:pt x="16758020" y="3707400"/>
                  <a:pt x="16700314" y="3707400"/>
                  <a:pt x="16642608" y="3720280"/>
                </a:cubicBezTo>
                <a:cubicBezTo>
                  <a:pt x="16642608" y="3700964"/>
                  <a:pt x="16642608" y="3681648"/>
                  <a:pt x="16642608" y="3655891"/>
                </a:cubicBezTo>
                <a:cubicBezTo>
                  <a:pt x="16616960" y="3668769"/>
                  <a:pt x="16592382" y="3675208"/>
                  <a:pt x="16566734" y="3688091"/>
                </a:cubicBezTo>
                <a:cubicBezTo>
                  <a:pt x="16566734" y="3636575"/>
                  <a:pt x="16560322" y="3597940"/>
                  <a:pt x="16597726" y="3578624"/>
                </a:cubicBezTo>
                <a:cubicBezTo>
                  <a:pt x="16636196" y="3566820"/>
                  <a:pt x="16629784" y="3528188"/>
                  <a:pt x="16642608" y="3476676"/>
                </a:cubicBezTo>
                <a:cubicBezTo>
                  <a:pt x="16649020" y="3454140"/>
                  <a:pt x="16663446" y="3447700"/>
                  <a:pt x="16678674" y="3448507"/>
                </a:cubicBezTo>
                <a:close/>
                <a:moveTo>
                  <a:pt x="13075589" y="3447224"/>
                </a:moveTo>
                <a:cubicBezTo>
                  <a:pt x="13075589" y="3477967"/>
                  <a:pt x="13050994" y="3477967"/>
                  <a:pt x="13038697" y="3477967"/>
                </a:cubicBezTo>
                <a:cubicBezTo>
                  <a:pt x="13038697" y="3441075"/>
                  <a:pt x="13057143" y="3447224"/>
                  <a:pt x="13075589" y="3447224"/>
                </a:cubicBezTo>
                <a:close/>
                <a:moveTo>
                  <a:pt x="18583192" y="3445817"/>
                </a:moveTo>
                <a:cubicBezTo>
                  <a:pt x="18583192" y="3465082"/>
                  <a:pt x="18577204" y="3477925"/>
                  <a:pt x="18565232" y="3477925"/>
                </a:cubicBezTo>
                <a:cubicBezTo>
                  <a:pt x="18565232" y="3452238"/>
                  <a:pt x="18571216" y="3445817"/>
                  <a:pt x="18583192" y="3445817"/>
                </a:cubicBezTo>
                <a:close/>
                <a:moveTo>
                  <a:pt x="19033468" y="3445816"/>
                </a:moveTo>
                <a:cubicBezTo>
                  <a:pt x="19033468" y="3465082"/>
                  <a:pt x="19027480" y="3477925"/>
                  <a:pt x="19015508" y="3477925"/>
                </a:cubicBezTo>
                <a:cubicBezTo>
                  <a:pt x="19015508" y="3452238"/>
                  <a:pt x="19021492" y="3445816"/>
                  <a:pt x="19033468" y="3445816"/>
                </a:cubicBezTo>
                <a:close/>
                <a:moveTo>
                  <a:pt x="12959638" y="3445815"/>
                </a:moveTo>
                <a:cubicBezTo>
                  <a:pt x="12959638" y="3465396"/>
                  <a:pt x="12966463" y="3511085"/>
                  <a:pt x="12939163" y="3511085"/>
                </a:cubicBezTo>
                <a:cubicBezTo>
                  <a:pt x="12939163" y="3484977"/>
                  <a:pt x="12939163" y="3445815"/>
                  <a:pt x="12959638" y="3445815"/>
                </a:cubicBezTo>
                <a:close/>
                <a:moveTo>
                  <a:pt x="11394007" y="3445815"/>
                </a:moveTo>
                <a:cubicBezTo>
                  <a:pt x="11406304" y="3445815"/>
                  <a:pt x="11418602" y="3445815"/>
                  <a:pt x="11430899" y="3445815"/>
                </a:cubicBezTo>
                <a:cubicBezTo>
                  <a:pt x="11430899" y="3465396"/>
                  <a:pt x="11430899" y="3484977"/>
                  <a:pt x="11430899" y="3511085"/>
                </a:cubicBezTo>
                <a:cubicBezTo>
                  <a:pt x="11418602" y="3511085"/>
                  <a:pt x="11406304" y="3511085"/>
                  <a:pt x="11394007" y="3511085"/>
                </a:cubicBezTo>
                <a:cubicBezTo>
                  <a:pt x="11394007" y="3484977"/>
                  <a:pt x="11394007" y="3465396"/>
                  <a:pt x="11394007" y="3445815"/>
                </a:cubicBezTo>
                <a:close/>
                <a:moveTo>
                  <a:pt x="20037644" y="3437353"/>
                </a:moveTo>
                <a:cubicBezTo>
                  <a:pt x="20066080" y="3432584"/>
                  <a:pt x="20109332" y="3477877"/>
                  <a:pt x="20128292" y="3487412"/>
                </a:cubicBezTo>
                <a:cubicBezTo>
                  <a:pt x="20090372" y="3474700"/>
                  <a:pt x="20053508" y="3468341"/>
                  <a:pt x="20015588" y="3461985"/>
                </a:cubicBezTo>
                <a:cubicBezTo>
                  <a:pt x="20020328" y="3446094"/>
                  <a:pt x="20028164" y="3438942"/>
                  <a:pt x="20037644" y="3437353"/>
                </a:cubicBezTo>
                <a:close/>
                <a:moveTo>
                  <a:pt x="18401800" y="3429847"/>
                </a:moveTo>
                <a:cubicBezTo>
                  <a:pt x="18402620" y="3428349"/>
                  <a:pt x="18405904" y="3429847"/>
                  <a:pt x="18412464" y="3432839"/>
                </a:cubicBezTo>
                <a:cubicBezTo>
                  <a:pt x="18412464" y="3432839"/>
                  <a:pt x="18405900" y="3438828"/>
                  <a:pt x="18405900" y="3444815"/>
                </a:cubicBezTo>
                <a:cubicBezTo>
                  <a:pt x="18402620" y="3435835"/>
                  <a:pt x="18400980" y="3431344"/>
                  <a:pt x="18401800" y="3429847"/>
                </a:cubicBezTo>
                <a:close/>
                <a:moveTo>
                  <a:pt x="19004928" y="3414509"/>
                </a:moveTo>
                <a:cubicBezTo>
                  <a:pt x="19004928" y="3454189"/>
                  <a:pt x="18978472" y="3447576"/>
                  <a:pt x="18958632" y="3447576"/>
                </a:cubicBezTo>
                <a:cubicBezTo>
                  <a:pt x="18958632" y="3407895"/>
                  <a:pt x="18985088" y="3414509"/>
                  <a:pt x="19004928" y="3414509"/>
                </a:cubicBezTo>
                <a:close/>
                <a:moveTo>
                  <a:pt x="14862471" y="3414509"/>
                </a:moveTo>
                <a:cubicBezTo>
                  <a:pt x="14862471" y="3454189"/>
                  <a:pt x="14844025" y="3447576"/>
                  <a:pt x="14825579" y="3447576"/>
                </a:cubicBezTo>
                <a:cubicBezTo>
                  <a:pt x="14825579" y="3407896"/>
                  <a:pt x="14850174" y="3414509"/>
                  <a:pt x="14862471" y="3414509"/>
                </a:cubicBezTo>
                <a:close/>
                <a:moveTo>
                  <a:pt x="10487943" y="3413830"/>
                </a:moveTo>
                <a:cubicBezTo>
                  <a:pt x="10487943" y="3452516"/>
                  <a:pt x="10507289" y="3446069"/>
                  <a:pt x="10526634" y="3446069"/>
                </a:cubicBezTo>
                <a:cubicBezTo>
                  <a:pt x="10526634" y="3407382"/>
                  <a:pt x="10500840" y="3413830"/>
                  <a:pt x="10487943" y="3413830"/>
                </a:cubicBezTo>
                <a:close/>
                <a:moveTo>
                  <a:pt x="16268100" y="3412639"/>
                </a:moveTo>
                <a:cubicBezTo>
                  <a:pt x="16325524" y="3432076"/>
                  <a:pt x="16375504" y="3445036"/>
                  <a:pt x="16426546" y="3464475"/>
                </a:cubicBezTo>
                <a:cubicBezTo>
                  <a:pt x="16407406" y="3496874"/>
                  <a:pt x="16375504" y="3464475"/>
                  <a:pt x="16357426" y="3457996"/>
                </a:cubicBezTo>
                <a:cubicBezTo>
                  <a:pt x="16325524" y="3445036"/>
                  <a:pt x="16293622" y="3438557"/>
                  <a:pt x="16261718" y="3432076"/>
                </a:cubicBezTo>
                <a:cubicBezTo>
                  <a:pt x="16261718" y="3425598"/>
                  <a:pt x="16268100" y="3419118"/>
                  <a:pt x="16268100" y="3412639"/>
                </a:cubicBezTo>
                <a:close/>
                <a:moveTo>
                  <a:pt x="14906153" y="3412639"/>
                </a:moveTo>
                <a:cubicBezTo>
                  <a:pt x="14931431" y="3419166"/>
                  <a:pt x="14955656" y="3425693"/>
                  <a:pt x="14980935" y="3432218"/>
                </a:cubicBezTo>
                <a:cubicBezTo>
                  <a:pt x="14961976" y="3445273"/>
                  <a:pt x="14961976" y="3477909"/>
                  <a:pt x="14936698" y="3477909"/>
                </a:cubicBezTo>
                <a:cubicBezTo>
                  <a:pt x="14925112" y="3477909"/>
                  <a:pt x="14917739" y="3477909"/>
                  <a:pt x="14906153" y="3477909"/>
                </a:cubicBezTo>
                <a:cubicBezTo>
                  <a:pt x="14906153" y="3458327"/>
                  <a:pt x="14906153" y="3432218"/>
                  <a:pt x="14906153" y="3412639"/>
                </a:cubicBezTo>
                <a:close/>
                <a:moveTo>
                  <a:pt x="10944622" y="3405079"/>
                </a:moveTo>
                <a:lnTo>
                  <a:pt x="10949219" y="3412066"/>
                </a:lnTo>
                <a:lnTo>
                  <a:pt x="10945985" y="3418713"/>
                </a:lnTo>
                <a:lnTo>
                  <a:pt x="10984719" y="3433376"/>
                </a:lnTo>
                <a:cubicBezTo>
                  <a:pt x="10997565" y="3439219"/>
                  <a:pt x="11007842" y="3444457"/>
                  <a:pt x="11012410" y="3446069"/>
                </a:cubicBezTo>
                <a:cubicBezTo>
                  <a:pt x="11012410" y="3402548"/>
                  <a:pt x="10980370" y="3413428"/>
                  <a:pt x="10956189" y="3410707"/>
                </a:cubicBezTo>
                <a:close/>
                <a:moveTo>
                  <a:pt x="11899418" y="3388176"/>
                </a:moveTo>
                <a:cubicBezTo>
                  <a:pt x="11892974" y="3407441"/>
                  <a:pt x="11886531" y="3426704"/>
                  <a:pt x="11880087" y="3445969"/>
                </a:cubicBezTo>
                <a:cubicBezTo>
                  <a:pt x="11899418" y="3445969"/>
                  <a:pt x="11918749" y="3445969"/>
                  <a:pt x="11938080" y="3445969"/>
                </a:cubicBezTo>
                <a:cubicBezTo>
                  <a:pt x="11938080" y="3407441"/>
                  <a:pt x="11912305" y="3401019"/>
                  <a:pt x="11899418" y="3388176"/>
                </a:cubicBezTo>
                <a:close/>
                <a:moveTo>
                  <a:pt x="14697606" y="3384202"/>
                </a:moveTo>
                <a:cubicBezTo>
                  <a:pt x="14728697" y="3389732"/>
                  <a:pt x="14767292" y="3389732"/>
                  <a:pt x="14786590" y="3436181"/>
                </a:cubicBezTo>
                <a:cubicBezTo>
                  <a:pt x="14760860" y="3436181"/>
                  <a:pt x="14728697" y="3442817"/>
                  <a:pt x="14697606" y="3449453"/>
                </a:cubicBezTo>
                <a:cubicBezTo>
                  <a:pt x="14697606" y="3429545"/>
                  <a:pt x="14697606" y="3403003"/>
                  <a:pt x="14697606" y="3384202"/>
                </a:cubicBezTo>
                <a:close/>
                <a:moveTo>
                  <a:pt x="13416739" y="3384202"/>
                </a:moveTo>
                <a:cubicBezTo>
                  <a:pt x="13416739" y="3409638"/>
                  <a:pt x="13416739" y="3449453"/>
                  <a:pt x="13396264" y="3449453"/>
                </a:cubicBezTo>
                <a:cubicBezTo>
                  <a:pt x="13396264" y="3422909"/>
                  <a:pt x="13389439" y="3384202"/>
                  <a:pt x="13416739" y="3384202"/>
                </a:cubicBezTo>
                <a:close/>
                <a:moveTo>
                  <a:pt x="16185882" y="3384201"/>
                </a:moveTo>
                <a:cubicBezTo>
                  <a:pt x="16212372" y="3389731"/>
                  <a:pt x="16238862" y="3396365"/>
                  <a:pt x="16265354" y="3403001"/>
                </a:cubicBezTo>
                <a:cubicBezTo>
                  <a:pt x="16245486" y="3429543"/>
                  <a:pt x="16185882" y="3449452"/>
                  <a:pt x="16185882" y="3384201"/>
                </a:cubicBezTo>
                <a:close/>
                <a:moveTo>
                  <a:pt x="13185628" y="3384200"/>
                </a:moveTo>
                <a:cubicBezTo>
                  <a:pt x="13217530" y="3384200"/>
                  <a:pt x="13255811" y="3389584"/>
                  <a:pt x="13287713" y="3384200"/>
                </a:cubicBezTo>
                <a:cubicBezTo>
                  <a:pt x="13293030" y="3384200"/>
                  <a:pt x="13350453" y="3384200"/>
                  <a:pt x="13337692" y="3408973"/>
                </a:cubicBezTo>
                <a:cubicBezTo>
                  <a:pt x="13318551" y="3454214"/>
                  <a:pt x="13255811" y="3441288"/>
                  <a:pt x="13223910" y="3447749"/>
                </a:cubicBezTo>
                <a:cubicBezTo>
                  <a:pt x="13211149" y="3434825"/>
                  <a:pt x="13185628" y="3421898"/>
                  <a:pt x="13185628" y="3384200"/>
                </a:cubicBezTo>
                <a:close/>
                <a:moveTo>
                  <a:pt x="18925452" y="3384199"/>
                </a:moveTo>
                <a:cubicBezTo>
                  <a:pt x="18937424" y="3384199"/>
                  <a:pt x="18943412" y="3396361"/>
                  <a:pt x="18943412" y="3416266"/>
                </a:cubicBezTo>
                <a:cubicBezTo>
                  <a:pt x="18931436" y="3416266"/>
                  <a:pt x="18925452" y="3409632"/>
                  <a:pt x="18925452" y="3384199"/>
                </a:cubicBezTo>
                <a:close/>
                <a:moveTo>
                  <a:pt x="15723070" y="3384199"/>
                </a:moveTo>
                <a:cubicBezTo>
                  <a:pt x="15735912" y="3384199"/>
                  <a:pt x="15748754" y="3389726"/>
                  <a:pt x="15748754" y="3416266"/>
                </a:cubicBezTo>
                <a:cubicBezTo>
                  <a:pt x="15742332" y="3409633"/>
                  <a:pt x="15729490" y="3402996"/>
                  <a:pt x="15716648" y="3402996"/>
                </a:cubicBezTo>
                <a:cubicBezTo>
                  <a:pt x="15716648" y="3396362"/>
                  <a:pt x="15723070" y="3389726"/>
                  <a:pt x="15723070" y="3384199"/>
                </a:cubicBezTo>
                <a:close/>
                <a:moveTo>
                  <a:pt x="13540111" y="3384199"/>
                </a:moveTo>
                <a:cubicBezTo>
                  <a:pt x="13540111" y="3409633"/>
                  <a:pt x="13534124" y="3416266"/>
                  <a:pt x="13522149" y="3416266"/>
                </a:cubicBezTo>
                <a:cubicBezTo>
                  <a:pt x="13522149" y="3396362"/>
                  <a:pt x="13528136" y="3384199"/>
                  <a:pt x="13540111" y="3384199"/>
                </a:cubicBezTo>
                <a:close/>
                <a:moveTo>
                  <a:pt x="14638347" y="3382625"/>
                </a:moveTo>
                <a:cubicBezTo>
                  <a:pt x="14656671" y="3380789"/>
                  <a:pt x="14677612" y="3381401"/>
                  <a:pt x="14677612" y="3415667"/>
                </a:cubicBezTo>
                <a:cubicBezTo>
                  <a:pt x="14658997" y="3415667"/>
                  <a:pt x="14621768" y="3435247"/>
                  <a:pt x="14621768" y="3384122"/>
                </a:cubicBezTo>
                <a:cubicBezTo>
                  <a:pt x="14626422" y="3384122"/>
                  <a:pt x="14632239" y="3383236"/>
                  <a:pt x="14638347" y="3382625"/>
                </a:cubicBezTo>
                <a:close/>
                <a:moveTo>
                  <a:pt x="17205932" y="3381122"/>
                </a:moveTo>
                <a:cubicBezTo>
                  <a:pt x="17205932" y="3405838"/>
                  <a:pt x="17211304" y="3412286"/>
                  <a:pt x="17224200" y="3412286"/>
                </a:cubicBezTo>
                <a:cubicBezTo>
                  <a:pt x="17224200" y="3392942"/>
                  <a:pt x="17217752" y="3381122"/>
                  <a:pt x="17205932" y="3381122"/>
                </a:cubicBezTo>
                <a:close/>
                <a:moveTo>
                  <a:pt x="13616195" y="3380910"/>
                </a:moveTo>
                <a:cubicBezTo>
                  <a:pt x="13634031" y="3379460"/>
                  <a:pt x="13655111" y="3384200"/>
                  <a:pt x="13668083" y="3384200"/>
                </a:cubicBezTo>
                <a:cubicBezTo>
                  <a:pt x="13718889" y="3389465"/>
                  <a:pt x="13777263" y="3384200"/>
                  <a:pt x="13829151" y="3384200"/>
                </a:cubicBezTo>
                <a:cubicBezTo>
                  <a:pt x="13829151" y="3440020"/>
                  <a:pt x="13770777" y="3421061"/>
                  <a:pt x="13751319" y="3421061"/>
                </a:cubicBezTo>
                <a:cubicBezTo>
                  <a:pt x="13694027" y="3408422"/>
                  <a:pt x="13642139" y="3414742"/>
                  <a:pt x="13583765" y="3414742"/>
                </a:cubicBezTo>
                <a:cubicBezTo>
                  <a:pt x="13583765" y="3389991"/>
                  <a:pt x="13598358" y="3382357"/>
                  <a:pt x="13616195" y="3380910"/>
                </a:cubicBezTo>
                <a:close/>
                <a:moveTo>
                  <a:pt x="11707587" y="3376606"/>
                </a:moveTo>
                <a:cubicBezTo>
                  <a:pt x="11739603" y="3376606"/>
                  <a:pt x="11778023" y="3369978"/>
                  <a:pt x="11810040" y="3403092"/>
                </a:cubicBezTo>
                <a:cubicBezTo>
                  <a:pt x="11806838" y="3409715"/>
                  <a:pt x="11805237" y="3416336"/>
                  <a:pt x="11803636" y="3423788"/>
                </a:cubicBezTo>
                <a:lnTo>
                  <a:pt x="11799155" y="3441749"/>
                </a:lnTo>
                <a:lnTo>
                  <a:pt x="11800533" y="3445300"/>
                </a:lnTo>
                <a:cubicBezTo>
                  <a:pt x="11800533" y="3451448"/>
                  <a:pt x="11793969" y="3451448"/>
                  <a:pt x="11793969" y="3463746"/>
                </a:cubicBezTo>
                <a:cubicBezTo>
                  <a:pt x="11793969" y="3460671"/>
                  <a:pt x="11792328" y="3451448"/>
                  <a:pt x="11791508" y="3443763"/>
                </a:cubicBezTo>
                <a:lnTo>
                  <a:pt x="11791459" y="3442265"/>
                </a:lnTo>
                <a:lnTo>
                  <a:pt x="11781988" y="3430482"/>
                </a:lnTo>
                <a:cubicBezTo>
                  <a:pt x="11744606" y="3398143"/>
                  <a:pt x="11695580" y="3443656"/>
                  <a:pt x="11656360" y="3449452"/>
                </a:cubicBezTo>
                <a:cubicBezTo>
                  <a:pt x="11656360" y="3429582"/>
                  <a:pt x="11649957" y="3396471"/>
                  <a:pt x="11662764" y="3389847"/>
                </a:cubicBezTo>
                <a:cubicBezTo>
                  <a:pt x="11675570" y="3376606"/>
                  <a:pt x="11694780" y="3376606"/>
                  <a:pt x="11707587" y="3376606"/>
                </a:cubicBezTo>
                <a:close/>
                <a:moveTo>
                  <a:pt x="14076568" y="3375332"/>
                </a:moveTo>
                <a:cubicBezTo>
                  <a:pt x="14096975" y="3375464"/>
                  <a:pt x="14120411" y="3383606"/>
                  <a:pt x="14132524" y="3383606"/>
                </a:cubicBezTo>
                <a:cubicBezTo>
                  <a:pt x="14132524" y="3454206"/>
                  <a:pt x="14057741" y="3415104"/>
                  <a:pt x="14038782" y="3415104"/>
                </a:cubicBezTo>
                <a:cubicBezTo>
                  <a:pt x="14038782" y="3383062"/>
                  <a:pt x="14056161" y="3375192"/>
                  <a:pt x="14076568" y="3375332"/>
                </a:cubicBezTo>
                <a:close/>
                <a:moveTo>
                  <a:pt x="12091787" y="3374676"/>
                </a:moveTo>
                <a:cubicBezTo>
                  <a:pt x="12070979" y="3374803"/>
                  <a:pt x="12047084" y="3382825"/>
                  <a:pt x="12034734" y="3382825"/>
                </a:cubicBezTo>
                <a:cubicBezTo>
                  <a:pt x="12034734" y="3452390"/>
                  <a:pt x="12104540" y="3413862"/>
                  <a:pt x="12130314" y="3413862"/>
                </a:cubicBezTo>
                <a:cubicBezTo>
                  <a:pt x="12130314" y="3382292"/>
                  <a:pt x="12112594" y="3374536"/>
                  <a:pt x="12091787" y="3374676"/>
                </a:cubicBezTo>
                <a:close/>
                <a:moveTo>
                  <a:pt x="11808108" y="3373457"/>
                </a:moveTo>
                <a:cubicBezTo>
                  <a:pt x="11810354" y="3373457"/>
                  <a:pt x="11811850" y="3376935"/>
                  <a:pt x="11814844" y="3383891"/>
                </a:cubicBezTo>
                <a:cubicBezTo>
                  <a:pt x="11808857" y="3402086"/>
                  <a:pt x="11808857" y="3402086"/>
                  <a:pt x="11796882" y="3383891"/>
                </a:cubicBezTo>
                <a:cubicBezTo>
                  <a:pt x="11802869" y="3376935"/>
                  <a:pt x="11805863" y="3373457"/>
                  <a:pt x="11808108" y="3373457"/>
                </a:cubicBezTo>
                <a:close/>
                <a:moveTo>
                  <a:pt x="15708808" y="3368091"/>
                </a:moveTo>
                <a:cubicBezTo>
                  <a:pt x="15710450" y="3366474"/>
                  <a:pt x="15713730" y="3367722"/>
                  <a:pt x="15720294" y="3370213"/>
                </a:cubicBezTo>
                <a:cubicBezTo>
                  <a:pt x="15713730" y="3376218"/>
                  <a:pt x="15707168" y="3383199"/>
                  <a:pt x="15707168" y="3383199"/>
                </a:cubicBezTo>
                <a:cubicBezTo>
                  <a:pt x="15707168" y="3374224"/>
                  <a:pt x="15707168" y="3369711"/>
                  <a:pt x="15708808" y="3368091"/>
                </a:cubicBezTo>
                <a:close/>
                <a:moveTo>
                  <a:pt x="14583850" y="3351018"/>
                </a:moveTo>
                <a:cubicBezTo>
                  <a:pt x="14595825" y="3351018"/>
                  <a:pt x="14601812" y="3363858"/>
                  <a:pt x="14601812" y="3383130"/>
                </a:cubicBezTo>
                <a:cubicBezTo>
                  <a:pt x="14589837" y="3383130"/>
                  <a:pt x="14583850" y="3369210"/>
                  <a:pt x="14583850" y="3351018"/>
                </a:cubicBezTo>
                <a:close/>
                <a:moveTo>
                  <a:pt x="14242588" y="3351018"/>
                </a:moveTo>
                <a:cubicBezTo>
                  <a:pt x="14254563" y="3351018"/>
                  <a:pt x="14260550" y="3363858"/>
                  <a:pt x="14260550" y="3383130"/>
                </a:cubicBezTo>
                <a:cubicBezTo>
                  <a:pt x="14248575" y="3383130"/>
                  <a:pt x="14242588" y="3369210"/>
                  <a:pt x="14242588" y="3351018"/>
                </a:cubicBezTo>
                <a:close/>
                <a:moveTo>
                  <a:pt x="12394092" y="3351018"/>
                </a:moveTo>
                <a:cubicBezTo>
                  <a:pt x="12406389" y="3351018"/>
                  <a:pt x="12418687" y="3351018"/>
                  <a:pt x="12430984" y="3351018"/>
                </a:cubicBezTo>
                <a:cubicBezTo>
                  <a:pt x="12430984" y="3363858"/>
                  <a:pt x="12430984" y="3375644"/>
                  <a:pt x="12430984" y="3383130"/>
                </a:cubicBezTo>
                <a:cubicBezTo>
                  <a:pt x="12418687" y="3383130"/>
                  <a:pt x="12406389" y="3383130"/>
                  <a:pt x="12394092" y="3383130"/>
                </a:cubicBezTo>
                <a:cubicBezTo>
                  <a:pt x="12394092" y="3375644"/>
                  <a:pt x="12394092" y="3363858"/>
                  <a:pt x="12394092" y="3351018"/>
                </a:cubicBezTo>
                <a:close/>
                <a:moveTo>
                  <a:pt x="18905496" y="3351017"/>
                </a:moveTo>
                <a:cubicBezTo>
                  <a:pt x="18905496" y="3369210"/>
                  <a:pt x="18899508" y="3383128"/>
                  <a:pt x="18887532" y="3383128"/>
                </a:cubicBezTo>
                <a:cubicBezTo>
                  <a:pt x="18887532" y="3363857"/>
                  <a:pt x="18887532" y="3351017"/>
                  <a:pt x="18905496" y="3351017"/>
                </a:cubicBezTo>
                <a:close/>
                <a:moveTo>
                  <a:pt x="16323334" y="3351017"/>
                </a:moveTo>
                <a:cubicBezTo>
                  <a:pt x="16335310" y="3351017"/>
                  <a:pt x="16341298" y="3363857"/>
                  <a:pt x="16341298" y="3383128"/>
                </a:cubicBezTo>
                <a:cubicBezTo>
                  <a:pt x="16329322" y="3383128"/>
                  <a:pt x="16323334" y="3375644"/>
                  <a:pt x="16323334" y="3351017"/>
                </a:cubicBezTo>
                <a:close/>
                <a:moveTo>
                  <a:pt x="14503274" y="3351016"/>
                </a:moveTo>
                <a:cubicBezTo>
                  <a:pt x="14510259" y="3351016"/>
                  <a:pt x="14516247" y="3351016"/>
                  <a:pt x="14521236" y="3351016"/>
                </a:cubicBezTo>
                <a:cubicBezTo>
                  <a:pt x="14521236" y="3376461"/>
                  <a:pt x="14521236" y="3396363"/>
                  <a:pt x="14521236" y="3416268"/>
                </a:cubicBezTo>
                <a:cubicBezTo>
                  <a:pt x="14516247" y="3416268"/>
                  <a:pt x="14510259" y="3416268"/>
                  <a:pt x="14503274" y="3416268"/>
                </a:cubicBezTo>
                <a:cubicBezTo>
                  <a:pt x="14503274" y="3396363"/>
                  <a:pt x="14503274" y="3376461"/>
                  <a:pt x="14503274" y="3351016"/>
                </a:cubicBezTo>
                <a:close/>
                <a:moveTo>
                  <a:pt x="14394263" y="3351015"/>
                </a:moveTo>
                <a:cubicBezTo>
                  <a:pt x="14407106" y="3351015"/>
                  <a:pt x="14419950" y="3351015"/>
                  <a:pt x="14426372" y="3351015"/>
                </a:cubicBezTo>
                <a:cubicBezTo>
                  <a:pt x="14426372" y="3402069"/>
                  <a:pt x="14394263" y="3395552"/>
                  <a:pt x="14394263" y="3351015"/>
                </a:cubicBezTo>
                <a:close/>
                <a:moveTo>
                  <a:pt x="12480769" y="3342679"/>
                </a:moveTo>
                <a:cubicBezTo>
                  <a:pt x="12497325" y="3341873"/>
                  <a:pt x="12517194" y="3348307"/>
                  <a:pt x="12530439" y="3348307"/>
                </a:cubicBezTo>
                <a:cubicBezTo>
                  <a:pt x="12530439" y="3411562"/>
                  <a:pt x="12470835" y="3380474"/>
                  <a:pt x="12450967" y="3380474"/>
                </a:cubicBezTo>
                <a:cubicBezTo>
                  <a:pt x="12450967" y="3351524"/>
                  <a:pt x="12464212" y="3343483"/>
                  <a:pt x="12480769" y="3342679"/>
                </a:cubicBezTo>
                <a:close/>
                <a:moveTo>
                  <a:pt x="16095256" y="3342278"/>
                </a:moveTo>
                <a:cubicBezTo>
                  <a:pt x="16115120" y="3342278"/>
                  <a:pt x="16137368" y="3350424"/>
                  <a:pt x="16146904" y="3350424"/>
                </a:cubicBezTo>
                <a:cubicBezTo>
                  <a:pt x="16146904" y="3421028"/>
                  <a:pt x="16076982" y="3383014"/>
                  <a:pt x="16057910" y="3383014"/>
                </a:cubicBezTo>
                <a:cubicBezTo>
                  <a:pt x="16057910" y="3350424"/>
                  <a:pt x="16075392" y="3342278"/>
                  <a:pt x="16095256" y="3342278"/>
                </a:cubicBezTo>
                <a:close/>
                <a:moveTo>
                  <a:pt x="17132036" y="3340947"/>
                </a:moveTo>
                <a:lnTo>
                  <a:pt x="17137072" y="3353244"/>
                </a:lnTo>
                <a:lnTo>
                  <a:pt x="17132672" y="3363445"/>
                </a:lnTo>
                <a:lnTo>
                  <a:pt x="17147892" y="3373613"/>
                </a:lnTo>
                <a:cubicBezTo>
                  <a:pt x="17160792" y="3373613"/>
                  <a:pt x="17173688" y="3381122"/>
                  <a:pt x="17186584" y="3381122"/>
                </a:cubicBezTo>
                <a:cubicBezTo>
                  <a:pt x="17186584" y="3342428"/>
                  <a:pt x="17160792" y="3348874"/>
                  <a:pt x="17147892" y="3348874"/>
                </a:cubicBezTo>
                <a:close/>
                <a:moveTo>
                  <a:pt x="15902792" y="3325880"/>
                </a:moveTo>
                <a:cubicBezTo>
                  <a:pt x="15876938" y="3325880"/>
                  <a:pt x="15864012" y="3345235"/>
                  <a:pt x="15864012" y="3383949"/>
                </a:cubicBezTo>
                <a:cubicBezTo>
                  <a:pt x="15889866" y="3369962"/>
                  <a:pt x="15915718" y="3376427"/>
                  <a:pt x="15941572" y="3383949"/>
                </a:cubicBezTo>
                <a:cubicBezTo>
                  <a:pt x="15941572" y="3338783"/>
                  <a:pt x="15928646" y="3325880"/>
                  <a:pt x="15902792" y="3325880"/>
                </a:cubicBezTo>
                <a:close/>
                <a:moveTo>
                  <a:pt x="14190455" y="3323987"/>
                </a:moveTo>
                <a:cubicBezTo>
                  <a:pt x="14203297" y="3323987"/>
                  <a:pt x="14222561" y="3317838"/>
                  <a:pt x="14222561" y="3348580"/>
                </a:cubicBezTo>
                <a:cubicBezTo>
                  <a:pt x="14209718" y="3348580"/>
                  <a:pt x="14190455" y="3354729"/>
                  <a:pt x="14190455" y="3323987"/>
                </a:cubicBezTo>
                <a:close/>
                <a:moveTo>
                  <a:pt x="17076960" y="3323082"/>
                </a:moveTo>
                <a:cubicBezTo>
                  <a:pt x="17076960" y="3355321"/>
                  <a:pt x="17096304" y="3348874"/>
                  <a:pt x="17115652" y="3348874"/>
                </a:cubicBezTo>
                <a:lnTo>
                  <a:pt x="17127324" y="3359402"/>
                </a:lnTo>
                <a:lnTo>
                  <a:pt x="17124348" y="3350065"/>
                </a:lnTo>
                <a:cubicBezTo>
                  <a:pt x="17124348" y="3346748"/>
                  <a:pt x="17125848" y="3345088"/>
                  <a:pt x="17127344" y="3343431"/>
                </a:cubicBezTo>
                <a:lnTo>
                  <a:pt x="17129120" y="3339489"/>
                </a:lnTo>
                <a:lnTo>
                  <a:pt x="17128548" y="3339202"/>
                </a:lnTo>
                <a:cubicBezTo>
                  <a:pt x="17122100" y="3334366"/>
                  <a:pt x="17115652" y="3329530"/>
                  <a:pt x="17109200" y="3329530"/>
                </a:cubicBezTo>
                <a:cubicBezTo>
                  <a:pt x="17096304" y="3323082"/>
                  <a:pt x="17083408" y="3323082"/>
                  <a:pt x="17076960" y="3323082"/>
                </a:cubicBezTo>
                <a:close/>
                <a:moveTo>
                  <a:pt x="16767872" y="3322576"/>
                </a:moveTo>
                <a:cubicBezTo>
                  <a:pt x="16767872" y="3343050"/>
                  <a:pt x="16761884" y="3349875"/>
                  <a:pt x="16749910" y="3349875"/>
                </a:cubicBezTo>
                <a:cubicBezTo>
                  <a:pt x="16749910" y="3329400"/>
                  <a:pt x="16755898" y="3322576"/>
                  <a:pt x="16767872" y="3322576"/>
                </a:cubicBezTo>
                <a:close/>
                <a:moveTo>
                  <a:pt x="16037952" y="3322576"/>
                </a:moveTo>
                <a:cubicBezTo>
                  <a:pt x="16037952" y="3343051"/>
                  <a:pt x="16025978" y="3349875"/>
                  <a:pt x="16019990" y="3349875"/>
                </a:cubicBezTo>
                <a:cubicBezTo>
                  <a:pt x="16019990" y="3329401"/>
                  <a:pt x="16025978" y="3322576"/>
                  <a:pt x="16037952" y="3322576"/>
                </a:cubicBezTo>
                <a:close/>
                <a:moveTo>
                  <a:pt x="885577" y="3305285"/>
                </a:moveTo>
                <a:cubicBezTo>
                  <a:pt x="872681" y="3298846"/>
                  <a:pt x="879127" y="3331078"/>
                  <a:pt x="885577" y="3337527"/>
                </a:cubicBezTo>
                <a:cubicBezTo>
                  <a:pt x="911364" y="3343974"/>
                  <a:pt x="929631" y="3350421"/>
                  <a:pt x="955422" y="3350421"/>
                </a:cubicBezTo>
                <a:cubicBezTo>
                  <a:pt x="929631" y="3343974"/>
                  <a:pt x="904916" y="3337527"/>
                  <a:pt x="885577" y="3305285"/>
                </a:cubicBezTo>
                <a:close/>
                <a:moveTo>
                  <a:pt x="16211220" y="3303146"/>
                </a:moveTo>
                <a:cubicBezTo>
                  <a:pt x="16212862" y="3300588"/>
                  <a:pt x="16216144" y="3302293"/>
                  <a:pt x="16222706" y="3305706"/>
                </a:cubicBezTo>
                <a:cubicBezTo>
                  <a:pt x="16216142" y="3312530"/>
                  <a:pt x="16216142" y="3319354"/>
                  <a:pt x="16209580" y="3326180"/>
                </a:cubicBezTo>
                <a:cubicBezTo>
                  <a:pt x="16209580" y="3312530"/>
                  <a:pt x="16209580" y="3305706"/>
                  <a:pt x="16211220" y="3303146"/>
                </a:cubicBezTo>
                <a:close/>
                <a:moveTo>
                  <a:pt x="18424056" y="3303145"/>
                </a:moveTo>
                <a:cubicBezTo>
                  <a:pt x="18425072" y="3300587"/>
                  <a:pt x="18427100" y="3302293"/>
                  <a:pt x="18431164" y="3305706"/>
                </a:cubicBezTo>
                <a:cubicBezTo>
                  <a:pt x="18423040" y="3312530"/>
                  <a:pt x="18423040" y="3319354"/>
                  <a:pt x="18423040" y="3326179"/>
                </a:cubicBezTo>
                <a:cubicBezTo>
                  <a:pt x="18423040" y="3312530"/>
                  <a:pt x="18423040" y="3305706"/>
                  <a:pt x="18424056" y="3303145"/>
                </a:cubicBezTo>
                <a:close/>
                <a:moveTo>
                  <a:pt x="16129004" y="3294139"/>
                </a:moveTo>
                <a:cubicBezTo>
                  <a:pt x="16140978" y="3294139"/>
                  <a:pt x="16146966" y="3306982"/>
                  <a:pt x="16146966" y="3326247"/>
                </a:cubicBezTo>
                <a:cubicBezTo>
                  <a:pt x="16134992" y="3326247"/>
                  <a:pt x="16129004" y="3313403"/>
                  <a:pt x="16129004" y="3294139"/>
                </a:cubicBezTo>
                <a:close/>
                <a:moveTo>
                  <a:pt x="13185628" y="3294139"/>
                </a:moveTo>
                <a:cubicBezTo>
                  <a:pt x="13197603" y="3294139"/>
                  <a:pt x="13203590" y="3306982"/>
                  <a:pt x="13203590" y="3326248"/>
                </a:cubicBezTo>
                <a:cubicBezTo>
                  <a:pt x="13191615" y="3326248"/>
                  <a:pt x="13185628" y="3313404"/>
                  <a:pt x="13185628" y="3294139"/>
                </a:cubicBezTo>
                <a:close/>
                <a:moveTo>
                  <a:pt x="14132588" y="3294136"/>
                </a:moveTo>
                <a:cubicBezTo>
                  <a:pt x="14132588" y="3318956"/>
                  <a:pt x="14132588" y="3349980"/>
                  <a:pt x="14114813" y="3349980"/>
                </a:cubicBezTo>
                <a:cubicBezTo>
                  <a:pt x="14114813" y="3325161"/>
                  <a:pt x="14109876" y="3294136"/>
                  <a:pt x="14132588" y="3294136"/>
                </a:cubicBezTo>
                <a:close/>
                <a:moveTo>
                  <a:pt x="13298330" y="3290807"/>
                </a:moveTo>
                <a:cubicBezTo>
                  <a:pt x="13298330" y="3321551"/>
                  <a:pt x="13280424" y="3321551"/>
                  <a:pt x="13261466" y="3321551"/>
                </a:cubicBezTo>
                <a:cubicBezTo>
                  <a:pt x="13261466" y="3284659"/>
                  <a:pt x="13286744" y="3290807"/>
                  <a:pt x="13298330" y="3290807"/>
                </a:cubicBezTo>
                <a:close/>
                <a:moveTo>
                  <a:pt x="15466530" y="3262042"/>
                </a:moveTo>
                <a:cubicBezTo>
                  <a:pt x="15466530" y="3281517"/>
                  <a:pt x="15472960" y="3294499"/>
                  <a:pt x="15485820" y="3294499"/>
                </a:cubicBezTo>
                <a:cubicBezTo>
                  <a:pt x="15485820" y="3275027"/>
                  <a:pt x="15479390" y="3262042"/>
                  <a:pt x="15466530" y="3262042"/>
                </a:cubicBezTo>
                <a:close/>
                <a:moveTo>
                  <a:pt x="13602725" y="3260959"/>
                </a:moveTo>
                <a:cubicBezTo>
                  <a:pt x="13614700" y="3260959"/>
                  <a:pt x="13620687" y="3273801"/>
                  <a:pt x="13620687" y="3293065"/>
                </a:cubicBezTo>
                <a:cubicBezTo>
                  <a:pt x="13608712" y="3293065"/>
                  <a:pt x="13602725" y="3280223"/>
                  <a:pt x="13602725" y="3260959"/>
                </a:cubicBezTo>
                <a:close/>
                <a:moveTo>
                  <a:pt x="13454796" y="3260959"/>
                </a:moveTo>
                <a:cubicBezTo>
                  <a:pt x="13454796" y="3280223"/>
                  <a:pt x="13448809" y="3293065"/>
                  <a:pt x="13436834" y="3293065"/>
                </a:cubicBezTo>
                <a:cubicBezTo>
                  <a:pt x="13436834" y="3273801"/>
                  <a:pt x="13442821" y="3260959"/>
                  <a:pt x="13454796" y="3260959"/>
                </a:cubicBezTo>
                <a:close/>
                <a:moveTo>
                  <a:pt x="16767872" y="3260958"/>
                </a:moveTo>
                <a:cubicBezTo>
                  <a:pt x="16767872" y="3280222"/>
                  <a:pt x="16761884" y="3293064"/>
                  <a:pt x="16749910" y="3293064"/>
                </a:cubicBezTo>
                <a:cubicBezTo>
                  <a:pt x="16749910" y="3273801"/>
                  <a:pt x="16755898" y="3260958"/>
                  <a:pt x="16767872" y="3260958"/>
                </a:cubicBezTo>
                <a:close/>
                <a:moveTo>
                  <a:pt x="13659603" y="3260958"/>
                </a:moveTo>
                <a:cubicBezTo>
                  <a:pt x="13671578" y="3260958"/>
                  <a:pt x="13677565" y="3273801"/>
                  <a:pt x="13677565" y="3293065"/>
                </a:cubicBezTo>
                <a:cubicBezTo>
                  <a:pt x="13665590" y="3293065"/>
                  <a:pt x="13659603" y="3280222"/>
                  <a:pt x="13659603" y="3260958"/>
                </a:cubicBezTo>
                <a:close/>
                <a:moveTo>
                  <a:pt x="15800996" y="3257333"/>
                </a:moveTo>
                <a:cubicBezTo>
                  <a:pt x="15813922" y="3258137"/>
                  <a:pt x="15828464" y="3264590"/>
                  <a:pt x="15838158" y="3267815"/>
                </a:cubicBezTo>
                <a:cubicBezTo>
                  <a:pt x="15876938" y="3280718"/>
                  <a:pt x="15922182" y="3287170"/>
                  <a:pt x="15959884" y="3293621"/>
                </a:cubicBezTo>
                <a:cubicBezTo>
                  <a:pt x="15966348" y="3345235"/>
                  <a:pt x="15972810" y="3415130"/>
                  <a:pt x="16011590" y="3428033"/>
                </a:cubicBezTo>
                <a:cubicBezTo>
                  <a:pt x="16069760" y="3447387"/>
                  <a:pt x="16127930" y="3453839"/>
                  <a:pt x="16191486" y="3473196"/>
                </a:cubicBezTo>
                <a:cubicBezTo>
                  <a:pt x="16243192" y="3486097"/>
                  <a:pt x="16301362" y="3511905"/>
                  <a:pt x="16359532" y="3518357"/>
                </a:cubicBezTo>
                <a:cubicBezTo>
                  <a:pt x="16377844" y="3518357"/>
                  <a:pt x="16397234" y="3518357"/>
                  <a:pt x="16416624" y="3531260"/>
                </a:cubicBezTo>
                <a:cubicBezTo>
                  <a:pt x="16436014" y="3544163"/>
                  <a:pt x="16429550" y="3575347"/>
                  <a:pt x="16429550" y="3601152"/>
                </a:cubicBezTo>
                <a:cubicBezTo>
                  <a:pt x="16217338" y="3550616"/>
                  <a:pt x="15998664" y="3492550"/>
                  <a:pt x="15779990" y="3434486"/>
                </a:cubicBezTo>
                <a:cubicBezTo>
                  <a:pt x="15792916" y="3389324"/>
                  <a:pt x="15799380" y="3338783"/>
                  <a:pt x="15805842" y="3293621"/>
                </a:cubicBezTo>
                <a:cubicBezTo>
                  <a:pt x="15792916" y="3287170"/>
                  <a:pt x="15779990" y="3287170"/>
                  <a:pt x="15773526" y="3280718"/>
                </a:cubicBezTo>
                <a:cubicBezTo>
                  <a:pt x="15776758" y="3261364"/>
                  <a:pt x="15788068" y="3256525"/>
                  <a:pt x="15800996" y="3257333"/>
                </a:cubicBezTo>
                <a:close/>
                <a:moveTo>
                  <a:pt x="18247672" y="3246739"/>
                </a:moveTo>
                <a:cubicBezTo>
                  <a:pt x="18273920" y="3246739"/>
                  <a:pt x="18300172" y="3246739"/>
                  <a:pt x="18326424" y="3253360"/>
                </a:cubicBezTo>
                <a:cubicBezTo>
                  <a:pt x="18346112" y="3266607"/>
                  <a:pt x="18339548" y="3299720"/>
                  <a:pt x="18339548" y="3326211"/>
                </a:cubicBezTo>
                <a:cubicBezTo>
                  <a:pt x="18300172" y="3326211"/>
                  <a:pt x="18273920" y="3279852"/>
                  <a:pt x="18247672" y="3246739"/>
                </a:cubicBezTo>
                <a:close/>
                <a:moveTo>
                  <a:pt x="12501896" y="3235127"/>
                </a:moveTo>
                <a:cubicBezTo>
                  <a:pt x="12501896" y="3254393"/>
                  <a:pt x="12514783" y="3260813"/>
                  <a:pt x="12527670" y="3260813"/>
                </a:cubicBezTo>
                <a:cubicBezTo>
                  <a:pt x="12527670" y="3241549"/>
                  <a:pt x="12514783" y="3235127"/>
                  <a:pt x="12501896" y="3235127"/>
                </a:cubicBezTo>
                <a:close/>
                <a:moveTo>
                  <a:pt x="20109360" y="3233928"/>
                </a:moveTo>
                <a:cubicBezTo>
                  <a:pt x="20109360" y="3264673"/>
                  <a:pt x="20084764" y="3258524"/>
                  <a:pt x="20072468" y="3258524"/>
                </a:cubicBezTo>
                <a:cubicBezTo>
                  <a:pt x="20072468" y="3227780"/>
                  <a:pt x="20097060" y="3233928"/>
                  <a:pt x="20109360" y="3233928"/>
                </a:cubicBezTo>
                <a:close/>
                <a:moveTo>
                  <a:pt x="12586468" y="3233522"/>
                </a:moveTo>
                <a:cubicBezTo>
                  <a:pt x="12579219" y="3231916"/>
                  <a:pt x="12569553" y="3235127"/>
                  <a:pt x="12559888" y="3235127"/>
                </a:cubicBezTo>
                <a:cubicBezTo>
                  <a:pt x="12559888" y="3267236"/>
                  <a:pt x="12585663" y="3260813"/>
                  <a:pt x="12598550" y="3260813"/>
                </a:cubicBezTo>
                <a:cubicBezTo>
                  <a:pt x="12598550" y="3241549"/>
                  <a:pt x="12593717" y="3235126"/>
                  <a:pt x="12586468" y="3233522"/>
                </a:cubicBezTo>
                <a:close/>
                <a:moveTo>
                  <a:pt x="18090192" y="3213562"/>
                </a:moveTo>
                <a:cubicBezTo>
                  <a:pt x="18071040" y="3226788"/>
                  <a:pt x="18051888" y="3240013"/>
                  <a:pt x="18039120" y="3259856"/>
                </a:cubicBezTo>
                <a:cubicBezTo>
                  <a:pt x="18045504" y="3220175"/>
                  <a:pt x="18045504" y="3220175"/>
                  <a:pt x="18090192" y="3213562"/>
                </a:cubicBezTo>
                <a:close/>
                <a:moveTo>
                  <a:pt x="15644776" y="3205553"/>
                </a:moveTo>
                <a:cubicBezTo>
                  <a:pt x="15649430" y="3206129"/>
                  <a:pt x="15654082" y="3208435"/>
                  <a:pt x="15658736" y="3213048"/>
                </a:cubicBezTo>
                <a:cubicBezTo>
                  <a:pt x="15640122" y="3219195"/>
                  <a:pt x="15621508" y="3231492"/>
                  <a:pt x="15602894" y="3231492"/>
                </a:cubicBezTo>
                <a:cubicBezTo>
                  <a:pt x="15616854" y="3217658"/>
                  <a:pt x="15630816" y="3203824"/>
                  <a:pt x="15644776" y="3205553"/>
                </a:cubicBezTo>
                <a:close/>
                <a:moveTo>
                  <a:pt x="12830147" y="3204081"/>
                </a:moveTo>
                <a:cubicBezTo>
                  <a:pt x="12843275" y="3204081"/>
                  <a:pt x="12843275" y="3216924"/>
                  <a:pt x="12843275" y="3236186"/>
                </a:cubicBezTo>
                <a:cubicBezTo>
                  <a:pt x="12830147" y="3236186"/>
                  <a:pt x="12830147" y="3223345"/>
                  <a:pt x="12830147" y="3204081"/>
                </a:cubicBezTo>
                <a:close/>
                <a:moveTo>
                  <a:pt x="15963116" y="3204080"/>
                </a:moveTo>
                <a:cubicBezTo>
                  <a:pt x="15975414" y="3204080"/>
                  <a:pt x="15987710" y="3204080"/>
                  <a:pt x="16000008" y="3204080"/>
                </a:cubicBezTo>
                <a:cubicBezTo>
                  <a:pt x="16000008" y="3210500"/>
                  <a:pt x="16000008" y="3223344"/>
                  <a:pt x="16000008" y="3236186"/>
                </a:cubicBezTo>
                <a:cubicBezTo>
                  <a:pt x="15987710" y="3236186"/>
                  <a:pt x="15975414" y="3236186"/>
                  <a:pt x="15963116" y="3236186"/>
                </a:cubicBezTo>
                <a:cubicBezTo>
                  <a:pt x="15963116" y="3223344"/>
                  <a:pt x="15963116" y="3210500"/>
                  <a:pt x="15963116" y="3204080"/>
                </a:cubicBezTo>
                <a:close/>
                <a:moveTo>
                  <a:pt x="12996038" y="3204080"/>
                </a:moveTo>
                <a:cubicBezTo>
                  <a:pt x="13008013" y="3204080"/>
                  <a:pt x="13014000" y="3216923"/>
                  <a:pt x="13014000" y="3236186"/>
                </a:cubicBezTo>
                <a:cubicBezTo>
                  <a:pt x="13002025" y="3236186"/>
                  <a:pt x="12996038" y="3223344"/>
                  <a:pt x="12996038" y="3204080"/>
                </a:cubicBezTo>
                <a:close/>
                <a:moveTo>
                  <a:pt x="12957122" y="3204080"/>
                </a:moveTo>
                <a:cubicBezTo>
                  <a:pt x="12957122" y="3223344"/>
                  <a:pt x="12951135" y="3236186"/>
                  <a:pt x="12939160" y="3236186"/>
                </a:cubicBezTo>
                <a:cubicBezTo>
                  <a:pt x="12939160" y="3216923"/>
                  <a:pt x="12945147" y="3204080"/>
                  <a:pt x="12957122" y="3204080"/>
                </a:cubicBezTo>
                <a:close/>
                <a:moveTo>
                  <a:pt x="16056886" y="3201217"/>
                </a:moveTo>
                <a:cubicBezTo>
                  <a:pt x="16056886" y="3240893"/>
                  <a:pt x="16032290" y="3234284"/>
                  <a:pt x="16019994" y="3234284"/>
                </a:cubicBezTo>
                <a:cubicBezTo>
                  <a:pt x="16019994" y="3194603"/>
                  <a:pt x="16038440" y="3201217"/>
                  <a:pt x="16056886" y="3201217"/>
                </a:cubicBezTo>
                <a:close/>
                <a:moveTo>
                  <a:pt x="17167240" y="3200567"/>
                </a:moveTo>
                <a:cubicBezTo>
                  <a:pt x="17167240" y="3219911"/>
                  <a:pt x="17167240" y="3239254"/>
                  <a:pt x="17167240" y="3258601"/>
                </a:cubicBezTo>
                <a:cubicBezTo>
                  <a:pt x="17173688" y="3258601"/>
                  <a:pt x="17186584" y="3258601"/>
                  <a:pt x="17191960" y="3258601"/>
                </a:cubicBezTo>
                <a:cubicBezTo>
                  <a:pt x="17211304" y="3258601"/>
                  <a:pt x="17224200" y="3258601"/>
                  <a:pt x="17243548" y="3258601"/>
                </a:cubicBezTo>
                <a:cubicBezTo>
                  <a:pt x="17301584" y="3284394"/>
                  <a:pt x="17353172" y="3303739"/>
                  <a:pt x="17411212" y="3303739"/>
                </a:cubicBezTo>
                <a:cubicBezTo>
                  <a:pt x="17385416" y="3258601"/>
                  <a:pt x="17346724" y="3258601"/>
                  <a:pt x="17308032" y="3245706"/>
                </a:cubicBezTo>
                <a:cubicBezTo>
                  <a:pt x="17262892" y="3239254"/>
                  <a:pt x="17211304" y="3226360"/>
                  <a:pt x="17167240" y="3200567"/>
                </a:cubicBezTo>
                <a:close/>
                <a:moveTo>
                  <a:pt x="12898229" y="3196698"/>
                </a:moveTo>
                <a:cubicBezTo>
                  <a:pt x="12909863" y="3198332"/>
                  <a:pt x="12919170" y="3206490"/>
                  <a:pt x="12919170" y="3232598"/>
                </a:cubicBezTo>
                <a:cubicBezTo>
                  <a:pt x="12900555" y="3232598"/>
                  <a:pt x="12863326" y="3245653"/>
                  <a:pt x="12863326" y="3199963"/>
                </a:cubicBezTo>
                <a:cubicBezTo>
                  <a:pt x="12872634" y="3199963"/>
                  <a:pt x="12886595" y="3195067"/>
                  <a:pt x="12898229" y="3196698"/>
                </a:cubicBezTo>
                <a:close/>
                <a:moveTo>
                  <a:pt x="18188292" y="3196697"/>
                </a:moveTo>
                <a:cubicBezTo>
                  <a:pt x="18200008" y="3195067"/>
                  <a:pt x="18213964" y="3199962"/>
                  <a:pt x="18222916" y="3199962"/>
                </a:cubicBezTo>
                <a:cubicBezTo>
                  <a:pt x="18222916" y="3245653"/>
                  <a:pt x="18186052" y="3232596"/>
                  <a:pt x="18167092" y="3232596"/>
                </a:cubicBezTo>
                <a:cubicBezTo>
                  <a:pt x="18167092" y="3206489"/>
                  <a:pt x="18176572" y="3198332"/>
                  <a:pt x="18188292" y="3196697"/>
                </a:cubicBezTo>
                <a:close/>
                <a:moveTo>
                  <a:pt x="11401461" y="3194061"/>
                </a:moveTo>
                <a:cubicBezTo>
                  <a:pt x="11385340" y="3194061"/>
                  <a:pt x="11365996" y="3202121"/>
                  <a:pt x="11353099" y="3202121"/>
                </a:cubicBezTo>
                <a:cubicBezTo>
                  <a:pt x="11353099" y="3260153"/>
                  <a:pt x="11411134" y="3234361"/>
                  <a:pt x="11430479" y="3234361"/>
                </a:cubicBezTo>
                <a:cubicBezTo>
                  <a:pt x="11430479" y="3202121"/>
                  <a:pt x="11417582" y="3194061"/>
                  <a:pt x="11401461" y="3194061"/>
                </a:cubicBezTo>
                <a:close/>
                <a:moveTo>
                  <a:pt x="15654530" y="3192852"/>
                </a:moveTo>
                <a:cubicBezTo>
                  <a:pt x="15657524" y="3192852"/>
                  <a:pt x="15660518" y="3195845"/>
                  <a:pt x="15663512" y="3201833"/>
                </a:cubicBezTo>
                <a:cubicBezTo>
                  <a:pt x="15657524" y="3207820"/>
                  <a:pt x="15651536" y="3207820"/>
                  <a:pt x="15645550" y="3201833"/>
                </a:cubicBezTo>
                <a:cubicBezTo>
                  <a:pt x="15648542" y="3195845"/>
                  <a:pt x="15651536" y="3192852"/>
                  <a:pt x="15654530" y="3192852"/>
                </a:cubicBezTo>
                <a:close/>
                <a:moveTo>
                  <a:pt x="12674799" y="3170912"/>
                </a:moveTo>
                <a:cubicBezTo>
                  <a:pt x="12674799" y="3190177"/>
                  <a:pt x="12674799" y="3209441"/>
                  <a:pt x="12674799" y="3235127"/>
                </a:cubicBezTo>
                <a:cubicBezTo>
                  <a:pt x="12681243" y="3235127"/>
                  <a:pt x="12694130" y="3235127"/>
                  <a:pt x="12700574" y="3235127"/>
                </a:cubicBezTo>
                <a:cubicBezTo>
                  <a:pt x="12719904" y="3235127"/>
                  <a:pt x="12745679" y="3228706"/>
                  <a:pt x="12765010" y="3235127"/>
                </a:cubicBezTo>
                <a:cubicBezTo>
                  <a:pt x="12771453" y="3235127"/>
                  <a:pt x="12797228" y="3241549"/>
                  <a:pt x="12803672" y="3254393"/>
                </a:cubicBezTo>
                <a:cubicBezTo>
                  <a:pt x="12810115" y="3267236"/>
                  <a:pt x="12726348" y="3280078"/>
                  <a:pt x="12719904" y="3280078"/>
                </a:cubicBezTo>
                <a:cubicBezTo>
                  <a:pt x="12681243" y="3280078"/>
                  <a:pt x="12643655" y="3286500"/>
                  <a:pt x="12604994" y="3286500"/>
                </a:cubicBezTo>
                <a:cubicBezTo>
                  <a:pt x="12514783" y="3299343"/>
                  <a:pt x="12425646" y="3312186"/>
                  <a:pt x="12335436" y="3325029"/>
                </a:cubicBezTo>
                <a:cubicBezTo>
                  <a:pt x="12303218" y="3331450"/>
                  <a:pt x="12271000" y="3337872"/>
                  <a:pt x="12239856" y="3337872"/>
                </a:cubicBezTo>
                <a:cubicBezTo>
                  <a:pt x="12220525" y="3337872"/>
                  <a:pt x="12194750" y="3331450"/>
                  <a:pt x="12175419" y="3350714"/>
                </a:cubicBezTo>
                <a:cubicBezTo>
                  <a:pt x="12149645" y="3368897"/>
                  <a:pt x="12175419" y="3388176"/>
                  <a:pt x="12188307" y="3388176"/>
                </a:cubicBezTo>
                <a:cubicBezTo>
                  <a:pt x="12207637" y="3388176"/>
                  <a:pt x="12220525" y="3382825"/>
                  <a:pt x="12239856" y="3375345"/>
                </a:cubicBezTo>
                <a:cubicBezTo>
                  <a:pt x="12258112" y="3375345"/>
                  <a:pt x="12290330" y="3363555"/>
                  <a:pt x="12309661" y="3382825"/>
                </a:cubicBezTo>
                <a:cubicBezTo>
                  <a:pt x="12335436" y="3407441"/>
                  <a:pt x="12290330" y="3420283"/>
                  <a:pt x="12283887" y="3426704"/>
                </a:cubicBezTo>
                <a:cubicBezTo>
                  <a:pt x="12194750" y="3445969"/>
                  <a:pt x="12110983" y="3452390"/>
                  <a:pt x="12028290" y="3471657"/>
                </a:cubicBezTo>
                <a:cubicBezTo>
                  <a:pt x="11847869" y="3503763"/>
                  <a:pt x="11668522" y="3535871"/>
                  <a:pt x="11489175" y="3567978"/>
                </a:cubicBezTo>
                <a:cubicBezTo>
                  <a:pt x="11489175" y="3516607"/>
                  <a:pt x="11527836" y="3548716"/>
                  <a:pt x="11540724" y="3529449"/>
                </a:cubicBezTo>
                <a:cubicBezTo>
                  <a:pt x="11560055" y="3510185"/>
                  <a:pt x="11476288" y="3484498"/>
                  <a:pt x="11469844" y="3478076"/>
                </a:cubicBezTo>
                <a:cubicBezTo>
                  <a:pt x="11476288" y="3458813"/>
                  <a:pt x="11482731" y="3439547"/>
                  <a:pt x="11489175" y="3413862"/>
                </a:cubicBezTo>
                <a:cubicBezTo>
                  <a:pt x="11502062" y="3413862"/>
                  <a:pt x="11514949" y="3407441"/>
                  <a:pt x="11527836" y="3407441"/>
                </a:cubicBezTo>
                <a:cubicBezTo>
                  <a:pt x="11560055" y="3401019"/>
                  <a:pt x="11592273" y="3401019"/>
                  <a:pt x="11618047" y="3401019"/>
                </a:cubicBezTo>
                <a:cubicBezTo>
                  <a:pt x="11629860" y="3445969"/>
                  <a:pt x="11605160" y="3465234"/>
                  <a:pt x="11585829" y="3490920"/>
                </a:cubicBezTo>
                <a:cubicBezTo>
                  <a:pt x="11637378" y="3478076"/>
                  <a:pt x="11694296" y="3471657"/>
                  <a:pt x="11745845" y="3452390"/>
                </a:cubicBezTo>
                <a:cubicBezTo>
                  <a:pt x="11758733" y="3445969"/>
                  <a:pt x="11778063" y="3433123"/>
                  <a:pt x="11790951" y="3465234"/>
                </a:cubicBezTo>
                <a:cubicBezTo>
                  <a:pt x="11810281" y="3452390"/>
                  <a:pt x="11834982" y="3445969"/>
                  <a:pt x="11854313" y="3445969"/>
                </a:cubicBezTo>
                <a:cubicBezTo>
                  <a:pt x="11847869" y="3407441"/>
                  <a:pt x="11823169" y="3394597"/>
                  <a:pt x="11810281" y="3368897"/>
                </a:cubicBezTo>
                <a:cubicBezTo>
                  <a:pt x="11867200" y="3318608"/>
                  <a:pt x="11944523" y="3318608"/>
                  <a:pt x="12008959" y="3305765"/>
                </a:cubicBezTo>
                <a:cubicBezTo>
                  <a:pt x="12085209" y="3292921"/>
                  <a:pt x="12156089" y="3273657"/>
                  <a:pt x="12233412" y="3260813"/>
                </a:cubicBezTo>
                <a:cubicBezTo>
                  <a:pt x="12380541" y="3228706"/>
                  <a:pt x="12527670" y="3196597"/>
                  <a:pt x="12674799" y="3170912"/>
                </a:cubicBezTo>
                <a:close/>
                <a:moveTo>
                  <a:pt x="14980989" y="3170904"/>
                </a:moveTo>
                <a:cubicBezTo>
                  <a:pt x="14980989" y="3190170"/>
                  <a:pt x="14975002" y="3203012"/>
                  <a:pt x="14963027" y="3203012"/>
                </a:cubicBezTo>
                <a:cubicBezTo>
                  <a:pt x="14963027" y="3178395"/>
                  <a:pt x="14969014" y="3170904"/>
                  <a:pt x="14980989" y="3170904"/>
                </a:cubicBezTo>
                <a:close/>
                <a:moveTo>
                  <a:pt x="12810191" y="3170904"/>
                </a:moveTo>
                <a:cubicBezTo>
                  <a:pt x="12810191" y="3190171"/>
                  <a:pt x="12804204" y="3203013"/>
                  <a:pt x="12792229" y="3203013"/>
                </a:cubicBezTo>
                <a:cubicBezTo>
                  <a:pt x="12792229" y="3178396"/>
                  <a:pt x="12798216" y="3170904"/>
                  <a:pt x="12810191" y="3170904"/>
                </a:cubicBezTo>
                <a:close/>
                <a:moveTo>
                  <a:pt x="20014596" y="3170903"/>
                </a:moveTo>
                <a:cubicBezTo>
                  <a:pt x="20014596" y="3190169"/>
                  <a:pt x="20008608" y="3203011"/>
                  <a:pt x="19996632" y="3203011"/>
                </a:cubicBezTo>
                <a:cubicBezTo>
                  <a:pt x="19996632" y="3178395"/>
                  <a:pt x="20002620" y="3170903"/>
                  <a:pt x="20014596" y="3170903"/>
                </a:cubicBezTo>
                <a:close/>
                <a:moveTo>
                  <a:pt x="15943158" y="3170903"/>
                </a:moveTo>
                <a:cubicBezTo>
                  <a:pt x="15943158" y="3190169"/>
                  <a:pt x="15937170" y="3203012"/>
                  <a:pt x="15925194" y="3203012"/>
                </a:cubicBezTo>
                <a:cubicBezTo>
                  <a:pt x="15925194" y="3178395"/>
                  <a:pt x="15931182" y="3170903"/>
                  <a:pt x="15943158" y="3170903"/>
                </a:cubicBezTo>
                <a:close/>
                <a:moveTo>
                  <a:pt x="19185112" y="3167569"/>
                </a:moveTo>
                <a:cubicBezTo>
                  <a:pt x="19185112" y="3198313"/>
                  <a:pt x="19160516" y="3198313"/>
                  <a:pt x="19148220" y="3198313"/>
                </a:cubicBezTo>
                <a:cubicBezTo>
                  <a:pt x="19148220" y="3161420"/>
                  <a:pt x="19166664" y="3167569"/>
                  <a:pt x="19185112" y="3167569"/>
                </a:cubicBezTo>
                <a:close/>
                <a:moveTo>
                  <a:pt x="11504367" y="3167062"/>
                </a:moveTo>
                <a:cubicBezTo>
                  <a:pt x="11492276" y="3165318"/>
                  <a:pt x="11477767" y="3169883"/>
                  <a:pt x="11468095" y="3169883"/>
                </a:cubicBezTo>
                <a:cubicBezTo>
                  <a:pt x="11468095" y="3215019"/>
                  <a:pt x="11506785" y="3202121"/>
                  <a:pt x="11526130" y="3202121"/>
                </a:cubicBezTo>
                <a:cubicBezTo>
                  <a:pt x="11526130" y="3176868"/>
                  <a:pt x="11516457" y="3168808"/>
                  <a:pt x="11504367" y="3167062"/>
                </a:cubicBezTo>
                <a:close/>
                <a:moveTo>
                  <a:pt x="13156298" y="3161176"/>
                </a:moveTo>
                <a:cubicBezTo>
                  <a:pt x="13173682" y="3161042"/>
                  <a:pt x="13193550" y="3168815"/>
                  <a:pt x="13203484" y="3168815"/>
                </a:cubicBezTo>
                <a:cubicBezTo>
                  <a:pt x="13203484" y="3226706"/>
                  <a:pt x="13150503" y="3200975"/>
                  <a:pt x="13124012" y="3200975"/>
                </a:cubicBezTo>
                <a:cubicBezTo>
                  <a:pt x="13124012" y="3169351"/>
                  <a:pt x="13138913" y="3161310"/>
                  <a:pt x="13156298" y="3161176"/>
                </a:cubicBezTo>
                <a:close/>
                <a:moveTo>
                  <a:pt x="14881790" y="3159429"/>
                </a:moveTo>
                <a:cubicBezTo>
                  <a:pt x="14897519" y="3161781"/>
                  <a:pt x="14914075" y="3169798"/>
                  <a:pt x="14924008" y="3169798"/>
                </a:cubicBezTo>
                <a:cubicBezTo>
                  <a:pt x="14924008" y="3177539"/>
                  <a:pt x="14924008" y="3189706"/>
                  <a:pt x="14924008" y="3202976"/>
                </a:cubicBezTo>
                <a:cubicBezTo>
                  <a:pt x="14897519" y="3196340"/>
                  <a:pt x="14871029" y="3189706"/>
                  <a:pt x="14844539" y="3183070"/>
                </a:cubicBezTo>
                <a:cubicBezTo>
                  <a:pt x="14851161" y="3160397"/>
                  <a:pt x="14866062" y="3157079"/>
                  <a:pt x="14881790" y="3159429"/>
                </a:cubicBezTo>
                <a:close/>
                <a:moveTo>
                  <a:pt x="17943300" y="3139596"/>
                </a:moveTo>
                <a:cubicBezTo>
                  <a:pt x="17943300" y="3179277"/>
                  <a:pt x="17918704" y="3171561"/>
                  <a:pt x="17906408" y="3171561"/>
                </a:cubicBezTo>
                <a:cubicBezTo>
                  <a:pt x="17906408" y="3132983"/>
                  <a:pt x="17924852" y="3139596"/>
                  <a:pt x="17943300" y="3139596"/>
                </a:cubicBezTo>
                <a:close/>
                <a:moveTo>
                  <a:pt x="19673720" y="3139159"/>
                </a:moveTo>
                <a:cubicBezTo>
                  <a:pt x="19687496" y="3135351"/>
                  <a:pt x="19701716" y="3150585"/>
                  <a:pt x="19715936" y="3150585"/>
                </a:cubicBezTo>
                <a:cubicBezTo>
                  <a:pt x="19715936" y="3157356"/>
                  <a:pt x="19709616" y="3163005"/>
                  <a:pt x="19709616" y="3169770"/>
                </a:cubicBezTo>
                <a:cubicBezTo>
                  <a:pt x="19690656" y="3163005"/>
                  <a:pt x="19678016" y="3157356"/>
                  <a:pt x="19660112" y="3150585"/>
                </a:cubicBezTo>
                <a:cubicBezTo>
                  <a:pt x="19664588" y="3143814"/>
                  <a:pt x="19669128" y="3140427"/>
                  <a:pt x="19673720" y="3139159"/>
                </a:cubicBezTo>
                <a:close/>
                <a:moveTo>
                  <a:pt x="11616407" y="3138718"/>
                </a:moveTo>
                <a:cubicBezTo>
                  <a:pt x="11616407" y="3177405"/>
                  <a:pt x="11641126" y="3169883"/>
                  <a:pt x="11654023" y="3169883"/>
                </a:cubicBezTo>
                <a:cubicBezTo>
                  <a:pt x="11654023" y="3132271"/>
                  <a:pt x="11635752" y="3138718"/>
                  <a:pt x="11616407" y="3138718"/>
                </a:cubicBezTo>
                <a:close/>
                <a:moveTo>
                  <a:pt x="11314409" y="3138718"/>
                </a:moveTo>
                <a:cubicBezTo>
                  <a:pt x="11243477" y="3151613"/>
                  <a:pt x="11167171" y="3169883"/>
                  <a:pt x="11089791" y="3182777"/>
                </a:cubicBezTo>
                <a:cubicBezTo>
                  <a:pt x="11076894" y="3189223"/>
                  <a:pt x="11057549" y="3189223"/>
                  <a:pt x="11044652" y="3195674"/>
                </a:cubicBezTo>
                <a:cubicBezTo>
                  <a:pt x="11025307" y="3202121"/>
                  <a:pt x="11019934" y="3221465"/>
                  <a:pt x="11007037" y="3234361"/>
                </a:cubicBezTo>
                <a:cubicBezTo>
                  <a:pt x="10981243" y="3247260"/>
                  <a:pt x="10949002" y="3247260"/>
                  <a:pt x="10916760" y="3253706"/>
                </a:cubicBezTo>
                <a:cubicBezTo>
                  <a:pt x="10845828" y="3273049"/>
                  <a:pt x="10775970" y="3305285"/>
                  <a:pt x="10705038" y="3337527"/>
                </a:cubicBezTo>
                <a:cubicBezTo>
                  <a:pt x="10666348" y="3350421"/>
                  <a:pt x="10634106" y="3375162"/>
                  <a:pt x="10601865" y="3382670"/>
                </a:cubicBezTo>
                <a:cubicBezTo>
                  <a:pt x="10583594" y="3382670"/>
                  <a:pt x="10564249" y="3382670"/>
                  <a:pt x="10564249" y="3413830"/>
                </a:cubicBezTo>
                <a:cubicBezTo>
                  <a:pt x="10634106" y="3375162"/>
                  <a:pt x="10711487" y="3363310"/>
                  <a:pt x="10788867" y="3350421"/>
                </a:cubicBezTo>
                <a:cubicBezTo>
                  <a:pt x="10788867" y="3382670"/>
                  <a:pt x="10756625" y="3394488"/>
                  <a:pt x="10743729" y="3407382"/>
                </a:cubicBezTo>
                <a:cubicBezTo>
                  <a:pt x="10717935" y="3433170"/>
                  <a:pt x="10705038" y="3446069"/>
                  <a:pt x="10679245" y="3452516"/>
                </a:cubicBezTo>
                <a:cubicBezTo>
                  <a:pt x="10653451" y="3458965"/>
                  <a:pt x="10621210" y="3471864"/>
                  <a:pt x="10596491" y="3478308"/>
                </a:cubicBezTo>
                <a:cubicBezTo>
                  <a:pt x="10583594" y="3478308"/>
                  <a:pt x="10557801" y="3484756"/>
                  <a:pt x="10551352" y="3510547"/>
                </a:cubicBezTo>
                <a:cubicBezTo>
                  <a:pt x="10532007" y="3510547"/>
                  <a:pt x="10507289" y="3510547"/>
                  <a:pt x="10487943" y="3510547"/>
                </a:cubicBezTo>
                <a:cubicBezTo>
                  <a:pt x="10487943" y="3555685"/>
                  <a:pt x="10583594" y="3516994"/>
                  <a:pt x="10601865" y="3510547"/>
                </a:cubicBezTo>
                <a:cubicBezTo>
                  <a:pt x="10634106" y="3497652"/>
                  <a:pt x="10666348" y="3484756"/>
                  <a:pt x="10705038" y="3478308"/>
                </a:cubicBezTo>
                <a:cubicBezTo>
                  <a:pt x="10724383" y="3478308"/>
                  <a:pt x="10743729" y="3465411"/>
                  <a:pt x="10763074" y="3478308"/>
                </a:cubicBezTo>
                <a:cubicBezTo>
                  <a:pt x="10775970" y="3491204"/>
                  <a:pt x="10788867" y="3510547"/>
                  <a:pt x="10807138" y="3510547"/>
                </a:cubicBezTo>
                <a:cubicBezTo>
                  <a:pt x="10807138" y="3484756"/>
                  <a:pt x="10807138" y="3465411"/>
                  <a:pt x="10807138" y="3446069"/>
                </a:cubicBezTo>
                <a:cubicBezTo>
                  <a:pt x="10845828" y="3452516"/>
                  <a:pt x="10884518" y="3465411"/>
                  <a:pt x="10916760" y="3478308"/>
                </a:cubicBezTo>
                <a:cubicBezTo>
                  <a:pt x="10916760" y="3446069"/>
                  <a:pt x="10897415" y="3446069"/>
                  <a:pt x="10884518" y="3446069"/>
                </a:cubicBezTo>
                <a:cubicBezTo>
                  <a:pt x="10884518" y="3419477"/>
                  <a:pt x="10899933" y="3411924"/>
                  <a:pt x="10920167" y="3413206"/>
                </a:cubicBezTo>
                <a:lnTo>
                  <a:pt x="10936750" y="3416184"/>
                </a:lnTo>
                <a:lnTo>
                  <a:pt x="10935748" y="3412066"/>
                </a:lnTo>
                <a:lnTo>
                  <a:pt x="10938954" y="3402320"/>
                </a:lnTo>
                <a:lnTo>
                  <a:pt x="10936105" y="3400935"/>
                </a:lnTo>
                <a:lnTo>
                  <a:pt x="10939921" y="3399383"/>
                </a:lnTo>
                <a:lnTo>
                  <a:pt x="10940238" y="3398418"/>
                </a:lnTo>
                <a:lnTo>
                  <a:pt x="10940672" y="3399077"/>
                </a:lnTo>
                <a:lnTo>
                  <a:pt x="11066550" y="3347869"/>
                </a:lnTo>
                <a:cubicBezTo>
                  <a:pt x="11109136" y="3331078"/>
                  <a:pt x="11151051" y="3314961"/>
                  <a:pt x="11192965" y="3298846"/>
                </a:cubicBezTo>
                <a:cubicBezTo>
                  <a:pt x="11217683" y="3285943"/>
                  <a:pt x="11249925" y="3292393"/>
                  <a:pt x="11269270" y="3266602"/>
                </a:cubicBezTo>
                <a:cubicBezTo>
                  <a:pt x="11301512" y="3240801"/>
                  <a:pt x="11301512" y="3182777"/>
                  <a:pt x="11314409" y="3138718"/>
                </a:cubicBezTo>
                <a:close/>
                <a:moveTo>
                  <a:pt x="15828898" y="3138563"/>
                </a:moveTo>
                <a:cubicBezTo>
                  <a:pt x="15837512" y="3139503"/>
                  <a:pt x="15845716" y="3143193"/>
                  <a:pt x="15852278" y="3149757"/>
                </a:cubicBezTo>
                <a:cubicBezTo>
                  <a:pt x="15858840" y="3161787"/>
                  <a:pt x="15871966" y="3188039"/>
                  <a:pt x="15852278" y="3194601"/>
                </a:cubicBezTo>
                <a:cubicBezTo>
                  <a:pt x="15826028" y="3207727"/>
                  <a:pt x="15799776" y="3201164"/>
                  <a:pt x="15773526" y="3201164"/>
                </a:cubicBezTo>
                <a:cubicBezTo>
                  <a:pt x="15773526" y="3157686"/>
                  <a:pt x="15803058" y="3135742"/>
                  <a:pt x="15828898" y="3138563"/>
                </a:cubicBezTo>
                <a:close/>
                <a:moveTo>
                  <a:pt x="20128348" y="3137724"/>
                </a:moveTo>
                <a:cubicBezTo>
                  <a:pt x="20128348" y="3163162"/>
                  <a:pt x="20122360" y="3169793"/>
                  <a:pt x="20110384" y="3169793"/>
                </a:cubicBezTo>
                <a:cubicBezTo>
                  <a:pt x="20110384" y="3144359"/>
                  <a:pt x="20116372" y="3137724"/>
                  <a:pt x="20128348" y="3137724"/>
                </a:cubicBezTo>
                <a:close/>
                <a:moveTo>
                  <a:pt x="19848704" y="3137724"/>
                </a:moveTo>
                <a:cubicBezTo>
                  <a:pt x="19848704" y="3163162"/>
                  <a:pt x="19842716" y="3169793"/>
                  <a:pt x="19830740" y="3169793"/>
                </a:cubicBezTo>
                <a:cubicBezTo>
                  <a:pt x="19830740" y="3144359"/>
                  <a:pt x="19836728" y="3137724"/>
                  <a:pt x="19848704" y="3137724"/>
                </a:cubicBezTo>
                <a:close/>
                <a:moveTo>
                  <a:pt x="14754483" y="3137724"/>
                </a:moveTo>
                <a:cubicBezTo>
                  <a:pt x="14786267" y="3144360"/>
                  <a:pt x="14811695" y="3150995"/>
                  <a:pt x="14843480" y="3150995"/>
                </a:cubicBezTo>
                <a:cubicBezTo>
                  <a:pt x="14830766" y="3183068"/>
                  <a:pt x="14754483" y="3202975"/>
                  <a:pt x="14754483" y="3137724"/>
                </a:cubicBezTo>
                <a:close/>
                <a:moveTo>
                  <a:pt x="14038779" y="3137724"/>
                </a:moveTo>
                <a:cubicBezTo>
                  <a:pt x="14050754" y="3137724"/>
                  <a:pt x="14056741" y="3144359"/>
                  <a:pt x="14056741" y="3169794"/>
                </a:cubicBezTo>
                <a:cubicBezTo>
                  <a:pt x="14044766" y="3169794"/>
                  <a:pt x="14038779" y="3163162"/>
                  <a:pt x="14038779" y="3137724"/>
                </a:cubicBezTo>
                <a:close/>
                <a:moveTo>
                  <a:pt x="13393180" y="3137724"/>
                </a:moveTo>
                <a:cubicBezTo>
                  <a:pt x="13393180" y="3163162"/>
                  <a:pt x="13387193" y="3169794"/>
                  <a:pt x="13375218" y="3169794"/>
                </a:cubicBezTo>
                <a:cubicBezTo>
                  <a:pt x="13375218" y="3144359"/>
                  <a:pt x="13381205" y="3137724"/>
                  <a:pt x="13393180" y="3137724"/>
                </a:cubicBezTo>
                <a:close/>
                <a:moveTo>
                  <a:pt x="19615152" y="3127169"/>
                </a:moveTo>
                <a:lnTo>
                  <a:pt x="19614560" y="3129476"/>
                </a:lnTo>
                <a:cubicBezTo>
                  <a:pt x="19613532" y="3133467"/>
                  <a:pt x="19612712" y="3136659"/>
                  <a:pt x="19612712" y="3136659"/>
                </a:cubicBezTo>
                <a:close/>
                <a:moveTo>
                  <a:pt x="19617112" y="3119540"/>
                </a:moveTo>
                <a:lnTo>
                  <a:pt x="19615152" y="3127169"/>
                </a:lnTo>
                <a:lnTo>
                  <a:pt x="19616480" y="3121992"/>
                </a:lnTo>
                <a:close/>
                <a:moveTo>
                  <a:pt x="18432520" y="3118767"/>
                </a:moveTo>
                <a:cubicBezTo>
                  <a:pt x="18484296" y="3118767"/>
                  <a:pt x="18536076" y="3125330"/>
                  <a:pt x="18587852" y="3151581"/>
                </a:cubicBezTo>
                <a:cubicBezTo>
                  <a:pt x="18568436" y="3163612"/>
                  <a:pt x="18549020" y="3183300"/>
                  <a:pt x="18529604" y="3202988"/>
                </a:cubicBezTo>
                <a:cubicBezTo>
                  <a:pt x="18510184" y="3151581"/>
                  <a:pt x="18464880" y="3138456"/>
                  <a:pt x="18432520" y="3118767"/>
                </a:cubicBezTo>
                <a:close/>
                <a:moveTo>
                  <a:pt x="16711994" y="3118764"/>
                </a:moveTo>
                <a:cubicBezTo>
                  <a:pt x="16764132" y="3125084"/>
                  <a:pt x="16815184" y="3131405"/>
                  <a:pt x="16867320" y="3137724"/>
                </a:cubicBezTo>
                <a:cubicBezTo>
                  <a:pt x="16834736" y="3231466"/>
                  <a:pt x="16757614" y="3144043"/>
                  <a:pt x="16711994" y="3118764"/>
                </a:cubicBezTo>
                <a:close/>
                <a:moveTo>
                  <a:pt x="19618252" y="3115111"/>
                </a:moveTo>
                <a:cubicBezTo>
                  <a:pt x="19618864" y="3112718"/>
                  <a:pt x="19618456" y="3114314"/>
                  <a:pt x="19617636" y="3117506"/>
                </a:cubicBezTo>
                <a:lnTo>
                  <a:pt x="19617112" y="3119540"/>
                </a:lnTo>
                <a:close/>
                <a:moveTo>
                  <a:pt x="19635128" y="3114978"/>
                </a:moveTo>
                <a:cubicBezTo>
                  <a:pt x="19642048" y="3114175"/>
                  <a:pt x="19651268" y="3117386"/>
                  <a:pt x="19654344" y="3117386"/>
                </a:cubicBezTo>
                <a:cubicBezTo>
                  <a:pt x="19648196" y="3130230"/>
                  <a:pt x="19642048" y="3136652"/>
                  <a:pt x="19629748" y="3136652"/>
                </a:cubicBezTo>
                <a:cubicBezTo>
                  <a:pt x="19623600" y="3120597"/>
                  <a:pt x="19628212" y="3115781"/>
                  <a:pt x="19635128" y="3114978"/>
                </a:cubicBezTo>
                <a:close/>
                <a:moveTo>
                  <a:pt x="11994711" y="3106481"/>
                </a:moveTo>
                <a:cubicBezTo>
                  <a:pt x="11994711" y="3132271"/>
                  <a:pt x="11994711" y="3169883"/>
                  <a:pt x="12014056" y="3169883"/>
                </a:cubicBezTo>
                <a:cubicBezTo>
                  <a:pt x="12014056" y="3145166"/>
                  <a:pt x="12014056" y="3106481"/>
                  <a:pt x="11994711" y="3106481"/>
                </a:cubicBezTo>
                <a:close/>
                <a:moveTo>
                  <a:pt x="19967092" y="3106419"/>
                </a:moveTo>
                <a:cubicBezTo>
                  <a:pt x="19967092" y="3146099"/>
                  <a:pt x="19940636" y="3139486"/>
                  <a:pt x="19920796" y="3139486"/>
                </a:cubicBezTo>
                <a:cubicBezTo>
                  <a:pt x="19920796" y="3099805"/>
                  <a:pt x="19947252" y="3106419"/>
                  <a:pt x="19967092" y="3106419"/>
                </a:cubicBezTo>
                <a:close/>
                <a:moveTo>
                  <a:pt x="19338524" y="3105569"/>
                </a:moveTo>
                <a:cubicBezTo>
                  <a:pt x="19338524" y="3124908"/>
                  <a:pt x="19344976" y="3137801"/>
                  <a:pt x="19357880" y="3137801"/>
                </a:cubicBezTo>
                <a:cubicBezTo>
                  <a:pt x="19357880" y="3118462"/>
                  <a:pt x="19351428" y="3105569"/>
                  <a:pt x="19338524" y="3105569"/>
                </a:cubicBezTo>
                <a:close/>
                <a:moveTo>
                  <a:pt x="12958120" y="3104543"/>
                </a:moveTo>
                <a:cubicBezTo>
                  <a:pt x="12970095" y="3104543"/>
                  <a:pt x="12976082" y="3117387"/>
                  <a:pt x="12976082" y="3136652"/>
                </a:cubicBezTo>
                <a:cubicBezTo>
                  <a:pt x="12964107" y="3136652"/>
                  <a:pt x="12958120" y="3130231"/>
                  <a:pt x="12958120" y="3104543"/>
                </a:cubicBezTo>
                <a:close/>
                <a:moveTo>
                  <a:pt x="18039120" y="3104542"/>
                </a:moveTo>
                <a:cubicBezTo>
                  <a:pt x="18052244" y="3104542"/>
                  <a:pt x="18052244" y="3117386"/>
                  <a:pt x="18052244" y="3136652"/>
                </a:cubicBezTo>
                <a:cubicBezTo>
                  <a:pt x="18039120" y="3136652"/>
                  <a:pt x="18039120" y="3123809"/>
                  <a:pt x="18039120" y="3104542"/>
                </a:cubicBezTo>
                <a:close/>
                <a:moveTo>
                  <a:pt x="13849192" y="3104542"/>
                </a:moveTo>
                <a:cubicBezTo>
                  <a:pt x="13862317" y="3104542"/>
                  <a:pt x="13862317" y="3117387"/>
                  <a:pt x="13862317" y="3136652"/>
                </a:cubicBezTo>
                <a:cubicBezTo>
                  <a:pt x="13849192" y="3136652"/>
                  <a:pt x="13849192" y="3123809"/>
                  <a:pt x="13849192" y="3104542"/>
                </a:cubicBezTo>
                <a:close/>
                <a:moveTo>
                  <a:pt x="13203590" y="3104542"/>
                </a:moveTo>
                <a:cubicBezTo>
                  <a:pt x="13203590" y="3130230"/>
                  <a:pt x="13197603" y="3136652"/>
                  <a:pt x="13185628" y="3136652"/>
                </a:cubicBezTo>
                <a:cubicBezTo>
                  <a:pt x="13185628" y="3117387"/>
                  <a:pt x="13191615" y="3104542"/>
                  <a:pt x="13203590" y="3104542"/>
                </a:cubicBezTo>
                <a:close/>
                <a:moveTo>
                  <a:pt x="13124012" y="3104542"/>
                </a:moveTo>
                <a:cubicBezTo>
                  <a:pt x="13143853" y="3104542"/>
                  <a:pt x="13157080" y="3104542"/>
                  <a:pt x="13170307" y="3104542"/>
                </a:cubicBezTo>
                <a:cubicBezTo>
                  <a:pt x="13170307" y="3117387"/>
                  <a:pt x="13170307" y="3130231"/>
                  <a:pt x="13170307" y="3136652"/>
                </a:cubicBezTo>
                <a:cubicBezTo>
                  <a:pt x="13157080" y="3136652"/>
                  <a:pt x="13143853" y="3136652"/>
                  <a:pt x="13124012" y="3136652"/>
                </a:cubicBezTo>
                <a:cubicBezTo>
                  <a:pt x="13124012" y="3130231"/>
                  <a:pt x="13124012" y="3117387"/>
                  <a:pt x="13124012" y="3104542"/>
                </a:cubicBezTo>
                <a:close/>
                <a:moveTo>
                  <a:pt x="20431688" y="3104541"/>
                </a:moveTo>
                <a:cubicBezTo>
                  <a:pt x="20431688" y="3123808"/>
                  <a:pt x="20425700" y="3136650"/>
                  <a:pt x="20413728" y="3136650"/>
                </a:cubicBezTo>
                <a:cubicBezTo>
                  <a:pt x="20413728" y="3117386"/>
                  <a:pt x="20419712" y="3104541"/>
                  <a:pt x="20431688" y="3104541"/>
                </a:cubicBezTo>
                <a:close/>
                <a:moveTo>
                  <a:pt x="20090428" y="3104541"/>
                </a:moveTo>
                <a:cubicBezTo>
                  <a:pt x="20090428" y="3123808"/>
                  <a:pt x="20084440" y="3136652"/>
                  <a:pt x="20072468" y="3136652"/>
                </a:cubicBezTo>
                <a:cubicBezTo>
                  <a:pt x="20072468" y="3117386"/>
                  <a:pt x="20079452" y="3104541"/>
                  <a:pt x="20090428" y="3104541"/>
                </a:cubicBezTo>
                <a:close/>
                <a:moveTo>
                  <a:pt x="19810784" y="3104541"/>
                </a:moveTo>
                <a:cubicBezTo>
                  <a:pt x="19810784" y="3123809"/>
                  <a:pt x="19804796" y="3136652"/>
                  <a:pt x="19792824" y="3136652"/>
                </a:cubicBezTo>
                <a:cubicBezTo>
                  <a:pt x="19792824" y="3117386"/>
                  <a:pt x="19798812" y="3104541"/>
                  <a:pt x="19810784" y="3104541"/>
                </a:cubicBezTo>
                <a:close/>
                <a:moveTo>
                  <a:pt x="17749992" y="3085585"/>
                </a:moveTo>
                <a:cubicBezTo>
                  <a:pt x="17787912" y="3098710"/>
                  <a:pt x="17824776" y="3105269"/>
                  <a:pt x="17862696" y="3118398"/>
                </a:cubicBezTo>
                <a:cubicBezTo>
                  <a:pt x="17831096" y="3131523"/>
                  <a:pt x="17800552" y="3151211"/>
                  <a:pt x="17768952" y="3169805"/>
                </a:cubicBezTo>
                <a:cubicBezTo>
                  <a:pt x="17775272" y="3151211"/>
                  <a:pt x="17775272" y="3138086"/>
                  <a:pt x="17781592" y="3131523"/>
                </a:cubicBezTo>
                <a:cubicBezTo>
                  <a:pt x="17775272" y="3118398"/>
                  <a:pt x="17762632" y="3105269"/>
                  <a:pt x="17749992" y="3085585"/>
                </a:cubicBezTo>
                <a:close/>
                <a:moveTo>
                  <a:pt x="14427442" y="3085584"/>
                </a:moveTo>
                <a:cubicBezTo>
                  <a:pt x="14522746" y="3092148"/>
                  <a:pt x="14619120" y="3098708"/>
                  <a:pt x="14715494" y="3105268"/>
                </a:cubicBezTo>
                <a:cubicBezTo>
                  <a:pt x="14715494" y="3169804"/>
                  <a:pt x="14644820" y="3144648"/>
                  <a:pt x="14619120" y="3144648"/>
                </a:cubicBezTo>
                <a:cubicBezTo>
                  <a:pt x="14586995" y="3138085"/>
                  <a:pt x="14554870" y="3151210"/>
                  <a:pt x="14522746" y="3138085"/>
                </a:cubicBezTo>
                <a:cubicBezTo>
                  <a:pt x="14491692" y="3131523"/>
                  <a:pt x="14459567" y="3105268"/>
                  <a:pt x="14427442" y="3085584"/>
                </a:cubicBezTo>
                <a:close/>
                <a:moveTo>
                  <a:pt x="19759008" y="3076766"/>
                </a:moveTo>
                <a:cubicBezTo>
                  <a:pt x="19766692" y="3080073"/>
                  <a:pt x="19772840" y="3091648"/>
                  <a:pt x="19772840" y="3108181"/>
                </a:cubicBezTo>
                <a:cubicBezTo>
                  <a:pt x="19760544" y="3108181"/>
                  <a:pt x="19748248" y="3101566"/>
                  <a:pt x="19735948" y="3094954"/>
                </a:cubicBezTo>
                <a:cubicBezTo>
                  <a:pt x="19742096" y="3078419"/>
                  <a:pt x="19751320" y="3073460"/>
                  <a:pt x="19759008" y="3076766"/>
                </a:cubicBezTo>
                <a:close/>
                <a:moveTo>
                  <a:pt x="19905580" y="3076105"/>
                </a:moveTo>
                <a:cubicBezTo>
                  <a:pt x="19905580" y="3101791"/>
                  <a:pt x="19899592" y="3108214"/>
                  <a:pt x="19887620" y="3108214"/>
                </a:cubicBezTo>
                <a:cubicBezTo>
                  <a:pt x="19887620" y="3088948"/>
                  <a:pt x="19893604" y="3076105"/>
                  <a:pt x="19905580" y="3076105"/>
                </a:cubicBezTo>
                <a:close/>
                <a:moveTo>
                  <a:pt x="13260440" y="3076102"/>
                </a:moveTo>
                <a:cubicBezTo>
                  <a:pt x="13260440" y="3112995"/>
                  <a:pt x="13241994" y="3106847"/>
                  <a:pt x="13223548" y="3106847"/>
                </a:cubicBezTo>
                <a:cubicBezTo>
                  <a:pt x="13223548" y="3076102"/>
                  <a:pt x="13248143" y="3076102"/>
                  <a:pt x="13260440" y="3076102"/>
                </a:cubicBezTo>
                <a:close/>
                <a:moveTo>
                  <a:pt x="15044272" y="3074878"/>
                </a:moveTo>
                <a:cubicBezTo>
                  <a:pt x="15069992" y="3074878"/>
                  <a:pt x="15102144" y="3087860"/>
                  <a:pt x="15127866" y="3094351"/>
                </a:cubicBezTo>
                <a:cubicBezTo>
                  <a:pt x="15210388" y="3120316"/>
                  <a:pt x="15306844" y="3133300"/>
                  <a:pt x="15389366" y="3152773"/>
                </a:cubicBezTo>
                <a:cubicBezTo>
                  <a:pt x="15344354" y="3229587"/>
                  <a:pt x="15229680" y="3061892"/>
                  <a:pt x="15203958" y="3203621"/>
                </a:cubicBezTo>
                <a:cubicBezTo>
                  <a:pt x="15242540" y="3210111"/>
                  <a:pt x="15485820" y="3313974"/>
                  <a:pt x="15485820" y="3203621"/>
                </a:cubicBezTo>
                <a:cubicBezTo>
                  <a:pt x="15466530" y="3203621"/>
                  <a:pt x="15434378" y="3216604"/>
                  <a:pt x="15434378" y="3171165"/>
                </a:cubicBezTo>
                <a:cubicBezTo>
                  <a:pt x="15460100" y="3171165"/>
                  <a:pt x="15492252" y="3178739"/>
                  <a:pt x="15524402" y="3184146"/>
                </a:cubicBezTo>
                <a:cubicBezTo>
                  <a:pt x="15479390" y="3229587"/>
                  <a:pt x="15581204" y="3249062"/>
                  <a:pt x="15581204" y="3294499"/>
                </a:cubicBezTo>
                <a:cubicBezTo>
                  <a:pt x="15574774" y="3294499"/>
                  <a:pt x="15543694" y="3288008"/>
                  <a:pt x="15543694" y="3307482"/>
                </a:cubicBezTo>
                <a:cubicBezTo>
                  <a:pt x="15543694" y="3333448"/>
                  <a:pt x="15568344" y="3333448"/>
                  <a:pt x="15574774" y="3333448"/>
                </a:cubicBezTo>
                <a:cubicBezTo>
                  <a:pt x="15606926" y="3333448"/>
                  <a:pt x="15639078" y="3313974"/>
                  <a:pt x="15677660" y="3294499"/>
                </a:cubicBezTo>
                <a:cubicBezTo>
                  <a:pt x="15671228" y="3313974"/>
                  <a:pt x="15664798" y="3339940"/>
                  <a:pt x="15658368" y="3359411"/>
                </a:cubicBezTo>
                <a:cubicBezTo>
                  <a:pt x="15645508" y="3359411"/>
                  <a:pt x="15632646" y="3359411"/>
                  <a:pt x="15613356" y="3359411"/>
                </a:cubicBezTo>
                <a:cubicBezTo>
                  <a:pt x="15587634" y="3352919"/>
                  <a:pt x="15555482" y="3352919"/>
                  <a:pt x="15524402" y="3352919"/>
                </a:cubicBezTo>
                <a:cubicBezTo>
                  <a:pt x="15466530" y="3352919"/>
                  <a:pt x="15415088" y="3339940"/>
                  <a:pt x="15357214" y="3326957"/>
                </a:cubicBezTo>
                <a:cubicBezTo>
                  <a:pt x="15242540" y="3300991"/>
                  <a:pt x="15134296" y="3268534"/>
                  <a:pt x="15018550" y="3262042"/>
                </a:cubicBezTo>
                <a:cubicBezTo>
                  <a:pt x="15024980" y="3216604"/>
                  <a:pt x="15037840" y="3171165"/>
                  <a:pt x="15063562" y="3152773"/>
                </a:cubicBezTo>
                <a:cubicBezTo>
                  <a:pt x="15095714" y="3120316"/>
                  <a:pt x="15134296" y="3146282"/>
                  <a:pt x="15165376" y="3152773"/>
                </a:cubicBezTo>
                <a:cubicBezTo>
                  <a:pt x="15139654" y="3139790"/>
                  <a:pt x="15120364" y="3126808"/>
                  <a:pt x="15095714" y="3107335"/>
                </a:cubicBezTo>
                <a:cubicBezTo>
                  <a:pt x="15082854" y="3120316"/>
                  <a:pt x="15076422" y="3126808"/>
                  <a:pt x="15076422" y="3139790"/>
                </a:cubicBezTo>
                <a:cubicBezTo>
                  <a:pt x="15063562" y="3133300"/>
                  <a:pt x="15057132" y="3120316"/>
                  <a:pt x="15050702" y="3113825"/>
                </a:cubicBezTo>
                <a:cubicBezTo>
                  <a:pt x="15037840" y="3133300"/>
                  <a:pt x="15037840" y="3152773"/>
                  <a:pt x="15024980" y="3171165"/>
                </a:cubicBezTo>
                <a:cubicBezTo>
                  <a:pt x="15018550" y="3126808"/>
                  <a:pt x="15005690" y="3074878"/>
                  <a:pt x="15044272" y="3074878"/>
                </a:cubicBezTo>
                <a:close/>
                <a:moveTo>
                  <a:pt x="14143552" y="3073450"/>
                </a:moveTo>
                <a:cubicBezTo>
                  <a:pt x="14145797" y="3070037"/>
                  <a:pt x="14150287" y="3070037"/>
                  <a:pt x="14156275" y="3073450"/>
                </a:cubicBezTo>
                <a:lnTo>
                  <a:pt x="14145745" y="3091452"/>
                </a:lnTo>
                <a:lnTo>
                  <a:pt x="14146699" y="3094064"/>
                </a:lnTo>
                <a:cubicBezTo>
                  <a:pt x="14140137" y="3094064"/>
                  <a:pt x="14140137" y="3094064"/>
                  <a:pt x="14133574" y="3094064"/>
                </a:cubicBezTo>
                <a:cubicBezTo>
                  <a:pt x="14133574" y="3088077"/>
                  <a:pt x="14133574" y="3082089"/>
                  <a:pt x="14140137" y="3076102"/>
                </a:cubicBezTo>
                <a:lnTo>
                  <a:pt x="14144039" y="3086783"/>
                </a:lnTo>
                <a:close/>
                <a:moveTo>
                  <a:pt x="19491304" y="3061880"/>
                </a:moveTo>
                <a:cubicBezTo>
                  <a:pt x="19497868" y="3074725"/>
                  <a:pt x="19497868" y="3081146"/>
                  <a:pt x="19491304" y="3093988"/>
                </a:cubicBezTo>
                <a:cubicBezTo>
                  <a:pt x="19484740" y="3081146"/>
                  <a:pt x="19484740" y="3074725"/>
                  <a:pt x="19491304" y="3061880"/>
                </a:cubicBezTo>
                <a:close/>
                <a:moveTo>
                  <a:pt x="15613966" y="3061376"/>
                </a:moveTo>
                <a:cubicBezTo>
                  <a:pt x="15665232" y="3066958"/>
                  <a:pt x="15713420" y="3089263"/>
                  <a:pt x="15748756" y="3149818"/>
                </a:cubicBezTo>
                <a:cubicBezTo>
                  <a:pt x="15729482" y="3161504"/>
                  <a:pt x="15690932" y="3212499"/>
                  <a:pt x="15665232" y="3187000"/>
                </a:cubicBezTo>
                <a:cubicBezTo>
                  <a:pt x="15652382" y="3167878"/>
                  <a:pt x="15658806" y="3143444"/>
                  <a:pt x="15633106" y="3130693"/>
                </a:cubicBezTo>
                <a:cubicBezTo>
                  <a:pt x="15607408" y="3117947"/>
                  <a:pt x="15575282" y="3117947"/>
                  <a:pt x="15549582" y="3111573"/>
                </a:cubicBezTo>
                <a:cubicBezTo>
                  <a:pt x="15518528" y="3098824"/>
                  <a:pt x="15486404" y="3092452"/>
                  <a:pt x="15460704" y="3073328"/>
                </a:cubicBezTo>
                <a:cubicBezTo>
                  <a:pt x="15508356" y="3066958"/>
                  <a:pt x="15562700" y="3055798"/>
                  <a:pt x="15613966" y="3061376"/>
                </a:cubicBezTo>
                <a:close/>
                <a:moveTo>
                  <a:pt x="14137225" y="3058554"/>
                </a:moveTo>
                <a:cubicBezTo>
                  <a:pt x="14092499" y="3089298"/>
                  <a:pt x="14046682" y="3077001"/>
                  <a:pt x="14000865" y="3083149"/>
                </a:cubicBezTo>
                <a:cubicBezTo>
                  <a:pt x="14040137" y="3052405"/>
                  <a:pt x="14092499" y="3058554"/>
                  <a:pt x="14137225" y="3058554"/>
                </a:cubicBezTo>
                <a:close/>
                <a:moveTo>
                  <a:pt x="19725972" y="3053635"/>
                </a:moveTo>
                <a:cubicBezTo>
                  <a:pt x="19728964" y="3054488"/>
                  <a:pt x="19731956" y="3057901"/>
                  <a:pt x="19734952" y="3061312"/>
                </a:cubicBezTo>
                <a:cubicBezTo>
                  <a:pt x="19734952" y="3068140"/>
                  <a:pt x="19728964" y="3068140"/>
                  <a:pt x="19722976" y="3074963"/>
                </a:cubicBezTo>
                <a:cubicBezTo>
                  <a:pt x="19722976" y="3068140"/>
                  <a:pt x="19722976" y="3068140"/>
                  <a:pt x="19716988" y="3061312"/>
                </a:cubicBezTo>
                <a:cubicBezTo>
                  <a:pt x="19719984" y="3054488"/>
                  <a:pt x="19722976" y="3052782"/>
                  <a:pt x="19725972" y="3053635"/>
                </a:cubicBezTo>
                <a:close/>
                <a:moveTo>
                  <a:pt x="15374890" y="3049345"/>
                </a:moveTo>
                <a:cubicBezTo>
                  <a:pt x="15382114" y="3050952"/>
                  <a:pt x="15388534" y="3058977"/>
                  <a:pt x="15388534" y="3075031"/>
                </a:cubicBezTo>
                <a:cubicBezTo>
                  <a:pt x="15382114" y="3075031"/>
                  <a:pt x="15369272" y="3068612"/>
                  <a:pt x="15356430" y="3062187"/>
                </a:cubicBezTo>
                <a:cubicBezTo>
                  <a:pt x="15359640" y="3052556"/>
                  <a:pt x="15367666" y="3047741"/>
                  <a:pt x="15374890" y="3049345"/>
                </a:cubicBezTo>
                <a:close/>
                <a:moveTo>
                  <a:pt x="19867604" y="3049072"/>
                </a:moveTo>
                <a:cubicBezTo>
                  <a:pt x="19867604" y="3079816"/>
                  <a:pt x="19843380" y="3073668"/>
                  <a:pt x="19830740" y="3073668"/>
                </a:cubicBezTo>
                <a:cubicBezTo>
                  <a:pt x="19830740" y="3042924"/>
                  <a:pt x="19849700" y="3049072"/>
                  <a:pt x="19867604" y="3049072"/>
                </a:cubicBezTo>
                <a:close/>
                <a:moveTo>
                  <a:pt x="18958628" y="3047664"/>
                </a:moveTo>
                <a:cubicBezTo>
                  <a:pt x="18970604" y="3047664"/>
                  <a:pt x="18976592" y="3054488"/>
                  <a:pt x="18976592" y="3074964"/>
                </a:cubicBezTo>
                <a:cubicBezTo>
                  <a:pt x="18970604" y="3074964"/>
                  <a:pt x="18958628" y="3068141"/>
                  <a:pt x="18958628" y="3047664"/>
                </a:cubicBezTo>
                <a:close/>
                <a:moveTo>
                  <a:pt x="15436004" y="3047664"/>
                </a:moveTo>
                <a:cubicBezTo>
                  <a:pt x="15436004" y="3068141"/>
                  <a:pt x="15424030" y="3074964"/>
                  <a:pt x="15418042" y="3074964"/>
                </a:cubicBezTo>
                <a:cubicBezTo>
                  <a:pt x="15418042" y="3054488"/>
                  <a:pt x="15424030" y="3047664"/>
                  <a:pt x="15436004" y="3047664"/>
                </a:cubicBezTo>
                <a:close/>
                <a:moveTo>
                  <a:pt x="14981987" y="3047664"/>
                </a:moveTo>
                <a:cubicBezTo>
                  <a:pt x="14994284" y="3054085"/>
                  <a:pt x="15006582" y="3054085"/>
                  <a:pt x="15018880" y="3060507"/>
                </a:cubicBezTo>
                <a:cubicBezTo>
                  <a:pt x="15006582" y="3079773"/>
                  <a:pt x="14981987" y="3079773"/>
                  <a:pt x="14981987" y="3047664"/>
                </a:cubicBezTo>
                <a:close/>
                <a:moveTo>
                  <a:pt x="16471316" y="3045891"/>
                </a:moveTo>
                <a:cubicBezTo>
                  <a:pt x="16471316" y="3065080"/>
                  <a:pt x="16477790" y="3071485"/>
                  <a:pt x="16490736" y="3071485"/>
                </a:cubicBezTo>
                <a:cubicBezTo>
                  <a:pt x="16490736" y="3052289"/>
                  <a:pt x="16484264" y="3045891"/>
                  <a:pt x="16471316" y="3045891"/>
                </a:cubicBezTo>
                <a:close/>
                <a:moveTo>
                  <a:pt x="14333049" y="3044416"/>
                </a:moveTo>
                <a:cubicBezTo>
                  <a:pt x="14320958" y="3043611"/>
                  <a:pt x="14306449" y="3048447"/>
                  <a:pt x="14296777" y="3048447"/>
                </a:cubicBezTo>
                <a:cubicBezTo>
                  <a:pt x="14296777" y="3093583"/>
                  <a:pt x="14335467" y="3074240"/>
                  <a:pt x="14354813" y="3074240"/>
                </a:cubicBezTo>
                <a:cubicBezTo>
                  <a:pt x="14354813" y="3051671"/>
                  <a:pt x="14345140" y="3045227"/>
                  <a:pt x="14333049" y="3044416"/>
                </a:cubicBezTo>
                <a:close/>
                <a:moveTo>
                  <a:pt x="11750748" y="3029103"/>
                </a:moveTo>
                <a:cubicBezTo>
                  <a:pt x="11609959" y="3054895"/>
                  <a:pt x="11474543" y="3080688"/>
                  <a:pt x="11333754" y="3106481"/>
                </a:cubicBezTo>
                <a:cubicBezTo>
                  <a:pt x="11346651" y="3158061"/>
                  <a:pt x="11378892" y="3158061"/>
                  <a:pt x="11404686" y="3151613"/>
                </a:cubicBezTo>
                <a:cubicBezTo>
                  <a:pt x="11448750" y="3138718"/>
                  <a:pt x="11487440" y="3132271"/>
                  <a:pt x="11532578" y="3132271"/>
                </a:cubicBezTo>
                <a:cubicBezTo>
                  <a:pt x="11571269" y="3125822"/>
                  <a:pt x="11616407" y="3100031"/>
                  <a:pt x="11660471" y="3112926"/>
                </a:cubicBezTo>
                <a:lnTo>
                  <a:pt x="11687347" y="3112926"/>
                </a:lnTo>
                <a:lnTo>
                  <a:pt x="11683133" y="3108712"/>
                </a:lnTo>
                <a:cubicBezTo>
                  <a:pt x="11686545" y="3105297"/>
                  <a:pt x="11689958" y="3103166"/>
                  <a:pt x="11692944" y="3102206"/>
                </a:cubicBezTo>
                <a:lnTo>
                  <a:pt x="11695851" y="3102420"/>
                </a:lnTo>
                <a:lnTo>
                  <a:pt x="11692713" y="3093583"/>
                </a:lnTo>
                <a:cubicBezTo>
                  <a:pt x="11712058" y="3067798"/>
                  <a:pt x="11731403" y="3048447"/>
                  <a:pt x="11750748" y="3029103"/>
                </a:cubicBezTo>
                <a:close/>
                <a:moveTo>
                  <a:pt x="15348590" y="3028233"/>
                </a:moveTo>
                <a:cubicBezTo>
                  <a:pt x="15350232" y="3025673"/>
                  <a:pt x="15353512" y="3027380"/>
                  <a:pt x="15360074" y="3030792"/>
                </a:cubicBezTo>
                <a:cubicBezTo>
                  <a:pt x="15353512" y="3037617"/>
                  <a:pt x="15353512" y="3037617"/>
                  <a:pt x="15346950" y="3051267"/>
                </a:cubicBezTo>
                <a:cubicBezTo>
                  <a:pt x="15346950" y="3037617"/>
                  <a:pt x="15346950" y="3030792"/>
                  <a:pt x="15348590" y="3028233"/>
                </a:cubicBezTo>
                <a:close/>
                <a:moveTo>
                  <a:pt x="19687628" y="3019060"/>
                </a:moveTo>
                <a:cubicBezTo>
                  <a:pt x="19696976" y="3021541"/>
                  <a:pt x="19706456" y="3028154"/>
                  <a:pt x="19715936" y="3031460"/>
                </a:cubicBezTo>
                <a:cubicBezTo>
                  <a:pt x="19715936" y="3038074"/>
                  <a:pt x="19709616" y="3044688"/>
                  <a:pt x="19709616" y="3051301"/>
                </a:cubicBezTo>
                <a:cubicBezTo>
                  <a:pt x="19690656" y="3044688"/>
                  <a:pt x="19678016" y="3038074"/>
                  <a:pt x="19660112" y="3031460"/>
                </a:cubicBezTo>
                <a:cubicBezTo>
                  <a:pt x="19669064" y="3018234"/>
                  <a:pt x="19678280" y="3016580"/>
                  <a:pt x="19687628" y="3019060"/>
                </a:cubicBezTo>
                <a:close/>
                <a:moveTo>
                  <a:pt x="18886480" y="3016359"/>
                </a:moveTo>
                <a:cubicBezTo>
                  <a:pt x="18886480" y="3056040"/>
                  <a:pt x="18861200" y="3049425"/>
                  <a:pt x="18849616" y="3049425"/>
                </a:cubicBezTo>
                <a:cubicBezTo>
                  <a:pt x="18849616" y="3009745"/>
                  <a:pt x="18867520" y="3016359"/>
                  <a:pt x="18886480" y="3016359"/>
                </a:cubicBezTo>
                <a:close/>
                <a:moveTo>
                  <a:pt x="11770093" y="3016207"/>
                </a:moveTo>
                <a:cubicBezTo>
                  <a:pt x="11770093" y="3035555"/>
                  <a:pt x="11776542" y="3048447"/>
                  <a:pt x="11789438" y="3048447"/>
                </a:cubicBezTo>
                <a:cubicBezTo>
                  <a:pt x="11789438" y="3022655"/>
                  <a:pt x="11782990" y="3016207"/>
                  <a:pt x="11770093" y="3016207"/>
                </a:cubicBezTo>
                <a:close/>
                <a:moveTo>
                  <a:pt x="10653451" y="3016207"/>
                </a:moveTo>
                <a:cubicBezTo>
                  <a:pt x="10653451" y="3035555"/>
                  <a:pt x="10659900" y="3048447"/>
                  <a:pt x="10672797" y="3048447"/>
                </a:cubicBezTo>
                <a:cubicBezTo>
                  <a:pt x="10672797" y="3022655"/>
                  <a:pt x="10666348" y="3016207"/>
                  <a:pt x="10653451" y="3016207"/>
                </a:cubicBezTo>
                <a:close/>
                <a:moveTo>
                  <a:pt x="10634106" y="3016207"/>
                </a:moveTo>
                <a:cubicBezTo>
                  <a:pt x="10621210" y="3016207"/>
                  <a:pt x="10621210" y="3029103"/>
                  <a:pt x="10621210" y="3048447"/>
                </a:cubicBezTo>
                <a:cubicBezTo>
                  <a:pt x="10634106" y="3048447"/>
                  <a:pt x="10634106" y="3035555"/>
                  <a:pt x="10634106" y="3016207"/>
                </a:cubicBezTo>
                <a:close/>
                <a:moveTo>
                  <a:pt x="19976580" y="3014484"/>
                </a:moveTo>
                <a:cubicBezTo>
                  <a:pt x="19976580" y="3033747"/>
                  <a:pt x="19976580" y="3046589"/>
                  <a:pt x="19963452" y="3046589"/>
                </a:cubicBezTo>
                <a:cubicBezTo>
                  <a:pt x="19963452" y="3027326"/>
                  <a:pt x="19963452" y="3014484"/>
                  <a:pt x="19976580" y="3014484"/>
                </a:cubicBezTo>
                <a:close/>
                <a:moveTo>
                  <a:pt x="18564232" y="3014484"/>
                </a:moveTo>
                <a:cubicBezTo>
                  <a:pt x="18564232" y="3033747"/>
                  <a:pt x="18558244" y="3046590"/>
                  <a:pt x="18546272" y="3046590"/>
                </a:cubicBezTo>
                <a:cubicBezTo>
                  <a:pt x="18546272" y="3027326"/>
                  <a:pt x="18552256" y="3014484"/>
                  <a:pt x="18564232" y="3014484"/>
                </a:cubicBezTo>
                <a:close/>
                <a:moveTo>
                  <a:pt x="15640814" y="3014484"/>
                </a:moveTo>
                <a:cubicBezTo>
                  <a:pt x="15652788" y="3014484"/>
                  <a:pt x="15658776" y="3020905"/>
                  <a:pt x="15658776" y="3046590"/>
                </a:cubicBezTo>
                <a:cubicBezTo>
                  <a:pt x="15646800" y="3046590"/>
                  <a:pt x="15640814" y="3033747"/>
                  <a:pt x="15640814" y="3014484"/>
                </a:cubicBezTo>
                <a:close/>
                <a:moveTo>
                  <a:pt x="13993207" y="3014484"/>
                </a:moveTo>
                <a:cubicBezTo>
                  <a:pt x="13993207" y="3021047"/>
                  <a:pt x="13999771" y="3021047"/>
                  <a:pt x="13999771" y="3027609"/>
                </a:cubicBezTo>
                <a:cubicBezTo>
                  <a:pt x="13986643" y="3027609"/>
                  <a:pt x="13986643" y="3027609"/>
                  <a:pt x="13993207" y="3014484"/>
                </a:cubicBezTo>
                <a:close/>
                <a:moveTo>
                  <a:pt x="13883617" y="3005006"/>
                </a:moveTo>
                <a:cubicBezTo>
                  <a:pt x="13895592" y="3018656"/>
                  <a:pt x="13883617" y="3032306"/>
                  <a:pt x="13877630" y="3018656"/>
                </a:cubicBezTo>
                <a:cubicBezTo>
                  <a:pt x="13877630" y="3011832"/>
                  <a:pt x="13883617" y="3005006"/>
                  <a:pt x="13883617" y="3005006"/>
                </a:cubicBezTo>
                <a:close/>
                <a:moveTo>
                  <a:pt x="10730832" y="2983968"/>
                </a:moveTo>
                <a:cubicBezTo>
                  <a:pt x="10730832" y="3022655"/>
                  <a:pt x="10769522" y="3029103"/>
                  <a:pt x="10769522" y="2983968"/>
                </a:cubicBezTo>
                <a:cubicBezTo>
                  <a:pt x="10756625" y="2983968"/>
                  <a:pt x="10743729" y="2983968"/>
                  <a:pt x="10730832" y="2983968"/>
                </a:cubicBezTo>
                <a:close/>
                <a:moveTo>
                  <a:pt x="17905384" y="2982714"/>
                </a:moveTo>
                <a:cubicBezTo>
                  <a:pt x="17905384" y="3013458"/>
                  <a:pt x="17880788" y="3013458"/>
                  <a:pt x="17868492" y="3013458"/>
                </a:cubicBezTo>
                <a:cubicBezTo>
                  <a:pt x="17868492" y="2976565"/>
                  <a:pt x="17886936" y="2982714"/>
                  <a:pt x="17905384" y="2982714"/>
                </a:cubicBezTo>
                <a:close/>
                <a:moveTo>
                  <a:pt x="15489142" y="2982714"/>
                </a:moveTo>
                <a:cubicBezTo>
                  <a:pt x="15507588" y="2982714"/>
                  <a:pt x="15526034" y="2976568"/>
                  <a:pt x="15526034" y="3013459"/>
                </a:cubicBezTo>
                <a:cubicBezTo>
                  <a:pt x="15513736" y="3013459"/>
                  <a:pt x="15489142" y="3013459"/>
                  <a:pt x="15489142" y="2982714"/>
                </a:cubicBezTo>
                <a:close/>
                <a:moveTo>
                  <a:pt x="18266628" y="2981307"/>
                </a:moveTo>
                <a:cubicBezTo>
                  <a:pt x="18279752" y="2981307"/>
                  <a:pt x="18279752" y="2994150"/>
                  <a:pt x="18279752" y="3013415"/>
                </a:cubicBezTo>
                <a:cubicBezTo>
                  <a:pt x="18266628" y="3013415"/>
                  <a:pt x="18266628" y="3000572"/>
                  <a:pt x="18266628" y="2981307"/>
                </a:cubicBezTo>
                <a:close/>
                <a:moveTo>
                  <a:pt x="416894" y="2981307"/>
                </a:moveTo>
                <a:cubicBezTo>
                  <a:pt x="435506" y="2987920"/>
                  <a:pt x="454120" y="2987920"/>
                  <a:pt x="472737" y="3001148"/>
                </a:cubicBezTo>
                <a:cubicBezTo>
                  <a:pt x="454120" y="3020988"/>
                  <a:pt x="416894" y="3027602"/>
                  <a:pt x="416894" y="2981307"/>
                </a:cubicBezTo>
                <a:close/>
                <a:moveTo>
                  <a:pt x="955961" y="2967983"/>
                </a:moveTo>
                <a:cubicBezTo>
                  <a:pt x="932051" y="2965699"/>
                  <a:pt x="904916" y="2972146"/>
                  <a:pt x="892023" y="2972146"/>
                </a:cubicBezTo>
                <a:cubicBezTo>
                  <a:pt x="904916" y="3048447"/>
                  <a:pt x="968322" y="3016207"/>
                  <a:pt x="1000565" y="3016207"/>
                </a:cubicBezTo>
                <a:cubicBezTo>
                  <a:pt x="1000565" y="2981283"/>
                  <a:pt x="979874" y="2970265"/>
                  <a:pt x="955961" y="2967983"/>
                </a:cubicBezTo>
                <a:close/>
                <a:moveTo>
                  <a:pt x="13060079" y="2962897"/>
                </a:moveTo>
                <a:lnTo>
                  <a:pt x="13058159" y="2966150"/>
                </a:lnTo>
                <a:lnTo>
                  <a:pt x="13057472" y="2967312"/>
                </a:lnTo>
                <a:close/>
                <a:moveTo>
                  <a:pt x="18448224" y="2957672"/>
                </a:moveTo>
                <a:cubicBezTo>
                  <a:pt x="18464744" y="2953650"/>
                  <a:pt x="18483104" y="2974218"/>
                  <a:pt x="18497788" y="2983181"/>
                </a:cubicBezTo>
                <a:cubicBezTo>
                  <a:pt x="18478208" y="2989697"/>
                  <a:pt x="18452100" y="2983181"/>
                  <a:pt x="18432520" y="2971232"/>
                </a:cubicBezTo>
                <a:cubicBezTo>
                  <a:pt x="18437416" y="2963087"/>
                  <a:pt x="18442716" y="2959013"/>
                  <a:pt x="18448224" y="2957672"/>
                </a:cubicBezTo>
                <a:close/>
                <a:moveTo>
                  <a:pt x="15436004" y="2952867"/>
                </a:moveTo>
                <a:cubicBezTo>
                  <a:pt x="15436004" y="2978305"/>
                  <a:pt x="15424030" y="2984939"/>
                  <a:pt x="15418042" y="2984939"/>
                </a:cubicBezTo>
                <a:cubicBezTo>
                  <a:pt x="15418042" y="2958395"/>
                  <a:pt x="15424030" y="2952867"/>
                  <a:pt x="15436004" y="2952867"/>
                </a:cubicBezTo>
                <a:close/>
                <a:moveTo>
                  <a:pt x="19886620" y="2952866"/>
                </a:moveTo>
                <a:cubicBezTo>
                  <a:pt x="19886620" y="2978304"/>
                  <a:pt x="19874644" y="2984939"/>
                  <a:pt x="19868660" y="2984939"/>
                </a:cubicBezTo>
                <a:cubicBezTo>
                  <a:pt x="19868660" y="2958395"/>
                  <a:pt x="19874644" y="2952866"/>
                  <a:pt x="19886620" y="2952866"/>
                </a:cubicBezTo>
                <a:close/>
                <a:moveTo>
                  <a:pt x="13065997" y="2952866"/>
                </a:moveTo>
                <a:lnTo>
                  <a:pt x="13060079" y="2962897"/>
                </a:lnTo>
                <a:lnTo>
                  <a:pt x="13062158" y="2959372"/>
                </a:lnTo>
                <a:cubicBezTo>
                  <a:pt x="13064291" y="2955758"/>
                  <a:pt x="13065997" y="2952866"/>
                  <a:pt x="13065997" y="2952866"/>
                </a:cubicBezTo>
                <a:close/>
                <a:moveTo>
                  <a:pt x="15351162" y="2951202"/>
                </a:moveTo>
                <a:cubicBezTo>
                  <a:pt x="15363540" y="2951907"/>
                  <a:pt x="15374336" y="2961780"/>
                  <a:pt x="15374336" y="2984916"/>
                </a:cubicBezTo>
                <a:cubicBezTo>
                  <a:pt x="15355376" y="2978145"/>
                  <a:pt x="15337470" y="2972502"/>
                  <a:pt x="15318510" y="2972502"/>
                </a:cubicBezTo>
                <a:cubicBezTo>
                  <a:pt x="15324830" y="2958961"/>
                  <a:pt x="15338786" y="2950496"/>
                  <a:pt x="15351162" y="2951202"/>
                </a:cubicBezTo>
                <a:close/>
                <a:moveTo>
                  <a:pt x="10882100" y="2949445"/>
                </a:moveTo>
                <a:cubicBezTo>
                  <a:pt x="10870009" y="2947968"/>
                  <a:pt x="10855500" y="2952806"/>
                  <a:pt x="10845828" y="2952806"/>
                </a:cubicBezTo>
                <a:cubicBezTo>
                  <a:pt x="10845828" y="3003312"/>
                  <a:pt x="10884518" y="2983968"/>
                  <a:pt x="10903863" y="2983968"/>
                </a:cubicBezTo>
                <a:cubicBezTo>
                  <a:pt x="10903863" y="2958714"/>
                  <a:pt x="10894191" y="2950922"/>
                  <a:pt x="10882100" y="2949445"/>
                </a:cubicBezTo>
                <a:close/>
                <a:moveTo>
                  <a:pt x="15301378" y="2938647"/>
                </a:moveTo>
                <a:cubicBezTo>
                  <a:pt x="15306302" y="2948278"/>
                  <a:pt x="15303840" y="2961522"/>
                  <a:pt x="15299532" y="2959415"/>
                </a:cubicBezTo>
                <a:lnTo>
                  <a:pt x="15298226" y="2957220"/>
                </a:lnTo>
                <a:lnTo>
                  <a:pt x="15303196" y="2970825"/>
                </a:lnTo>
                <a:cubicBezTo>
                  <a:pt x="15296634" y="2970825"/>
                  <a:pt x="15293352" y="2970825"/>
                  <a:pt x="15292532" y="2968580"/>
                </a:cubicBezTo>
                <a:lnTo>
                  <a:pt x="15296328" y="2954034"/>
                </a:lnTo>
                <a:lnTo>
                  <a:pt x="15294814" y="2951488"/>
                </a:lnTo>
                <a:cubicBezTo>
                  <a:pt x="15294814" y="2945068"/>
                  <a:pt x="15294814" y="2938647"/>
                  <a:pt x="15301378" y="2938647"/>
                </a:cubicBezTo>
                <a:close/>
                <a:moveTo>
                  <a:pt x="19834840" y="2924938"/>
                </a:moveTo>
                <a:cubicBezTo>
                  <a:pt x="19842528" y="2927243"/>
                  <a:pt x="19848676" y="2936467"/>
                  <a:pt x="19848676" y="2951840"/>
                </a:cubicBezTo>
                <a:cubicBezTo>
                  <a:pt x="19836376" y="2945690"/>
                  <a:pt x="19824080" y="2939541"/>
                  <a:pt x="19811784" y="2939541"/>
                </a:cubicBezTo>
                <a:cubicBezTo>
                  <a:pt x="19817932" y="2927243"/>
                  <a:pt x="19827156" y="2922632"/>
                  <a:pt x="19834840" y="2924938"/>
                </a:cubicBezTo>
                <a:close/>
                <a:moveTo>
                  <a:pt x="17397800" y="2924426"/>
                </a:moveTo>
                <a:cubicBezTo>
                  <a:pt x="17404364" y="2954971"/>
                  <a:pt x="17417488" y="2980249"/>
                  <a:pt x="17443740" y="2980249"/>
                </a:cubicBezTo>
                <a:lnTo>
                  <a:pt x="17445824" y="2986272"/>
                </a:lnTo>
                <a:lnTo>
                  <a:pt x="17447900" y="2971826"/>
                </a:lnTo>
                <a:lnTo>
                  <a:pt x="17451620" y="2974059"/>
                </a:lnTo>
                <a:lnTo>
                  <a:pt x="17485320" y="2953747"/>
                </a:lnTo>
                <a:cubicBezTo>
                  <a:pt x="17496608" y="2949707"/>
                  <a:pt x="17507868" y="2948265"/>
                  <a:pt x="17519096" y="2948875"/>
                </a:cubicBezTo>
                <a:cubicBezTo>
                  <a:pt x="17586464" y="2952544"/>
                  <a:pt x="17652620" y="3030135"/>
                  <a:pt x="17715740" y="3064347"/>
                </a:cubicBezTo>
                <a:cubicBezTo>
                  <a:pt x="17676896" y="3057832"/>
                  <a:pt x="17619712" y="3038282"/>
                  <a:pt x="17587344" y="3103452"/>
                </a:cubicBezTo>
                <a:cubicBezTo>
                  <a:pt x="17564684" y="3090419"/>
                  <a:pt x="17540408" y="3072497"/>
                  <a:pt x="17516940" y="3050637"/>
                </a:cubicBezTo>
                <a:lnTo>
                  <a:pt x="17459840" y="2984049"/>
                </a:lnTo>
                <a:lnTo>
                  <a:pt x="17447900" y="3003900"/>
                </a:lnTo>
                <a:lnTo>
                  <a:pt x="17447140" y="2998318"/>
                </a:lnTo>
                <a:lnTo>
                  <a:pt x="17408192" y="2987359"/>
                </a:lnTo>
                <a:cubicBezTo>
                  <a:pt x="17393700" y="2984988"/>
                  <a:pt x="17379208" y="2983409"/>
                  <a:pt x="17366080" y="2980249"/>
                </a:cubicBezTo>
                <a:cubicBezTo>
                  <a:pt x="17372644" y="2961290"/>
                  <a:pt x="17385768" y="2943385"/>
                  <a:pt x="17397800" y="2924426"/>
                </a:cubicBezTo>
                <a:close/>
                <a:moveTo>
                  <a:pt x="18394600" y="2919691"/>
                </a:moveTo>
                <a:cubicBezTo>
                  <a:pt x="18407240" y="2926459"/>
                  <a:pt x="18419880" y="2933231"/>
                  <a:pt x="18431464" y="2940002"/>
                </a:cubicBezTo>
                <a:cubicBezTo>
                  <a:pt x="18419880" y="2946773"/>
                  <a:pt x="18394600" y="2965956"/>
                  <a:pt x="18394600" y="2919691"/>
                </a:cubicBezTo>
                <a:close/>
                <a:moveTo>
                  <a:pt x="17242848" y="2919691"/>
                </a:moveTo>
                <a:cubicBezTo>
                  <a:pt x="17268312" y="2926324"/>
                  <a:pt x="17293780" y="2932962"/>
                  <a:pt x="17312876" y="2939596"/>
                </a:cubicBezTo>
                <a:cubicBezTo>
                  <a:pt x="17300144" y="2965034"/>
                  <a:pt x="17242848" y="2984940"/>
                  <a:pt x="17242848" y="2919691"/>
                </a:cubicBezTo>
                <a:close/>
                <a:moveTo>
                  <a:pt x="19711224" y="2919688"/>
                </a:moveTo>
                <a:cubicBezTo>
                  <a:pt x="19711224" y="2956549"/>
                  <a:pt x="19692776" y="2951282"/>
                  <a:pt x="19674332" y="2951282"/>
                </a:cubicBezTo>
                <a:cubicBezTo>
                  <a:pt x="19674332" y="2919688"/>
                  <a:pt x="19698924" y="2919688"/>
                  <a:pt x="19711224" y="2919688"/>
                </a:cubicBezTo>
                <a:close/>
                <a:moveTo>
                  <a:pt x="18693204" y="2919688"/>
                </a:moveTo>
                <a:cubicBezTo>
                  <a:pt x="18705500" y="2926005"/>
                  <a:pt x="18717800" y="2932322"/>
                  <a:pt x="18730096" y="2938645"/>
                </a:cubicBezTo>
                <a:cubicBezTo>
                  <a:pt x="18717800" y="2956549"/>
                  <a:pt x="18693204" y="2956549"/>
                  <a:pt x="18693204" y="2919688"/>
                </a:cubicBezTo>
                <a:close/>
                <a:moveTo>
                  <a:pt x="17767928" y="2919688"/>
                </a:moveTo>
                <a:cubicBezTo>
                  <a:pt x="17767928" y="2956549"/>
                  <a:pt x="17749484" y="2951284"/>
                  <a:pt x="17731036" y="2951284"/>
                </a:cubicBezTo>
                <a:cubicBezTo>
                  <a:pt x="17731036" y="2919688"/>
                  <a:pt x="17755632" y="2919688"/>
                  <a:pt x="17767928" y="2919688"/>
                </a:cubicBezTo>
                <a:close/>
                <a:moveTo>
                  <a:pt x="14564890" y="2919688"/>
                </a:moveTo>
                <a:cubicBezTo>
                  <a:pt x="14583336" y="2919688"/>
                  <a:pt x="14601782" y="2919688"/>
                  <a:pt x="14601782" y="2951284"/>
                </a:cubicBezTo>
                <a:cubicBezTo>
                  <a:pt x="14583336" y="2951284"/>
                  <a:pt x="14564890" y="2956550"/>
                  <a:pt x="14564890" y="2919688"/>
                </a:cubicBezTo>
                <a:close/>
                <a:moveTo>
                  <a:pt x="15973320" y="2893469"/>
                </a:moveTo>
                <a:cubicBezTo>
                  <a:pt x="15985762" y="2894683"/>
                  <a:pt x="15999980" y="2932345"/>
                  <a:pt x="15999980" y="2951785"/>
                </a:cubicBezTo>
                <a:cubicBezTo>
                  <a:pt x="15993660" y="2951785"/>
                  <a:pt x="15944156" y="2932345"/>
                  <a:pt x="15962062" y="2906428"/>
                </a:cubicBezTo>
                <a:cubicBezTo>
                  <a:pt x="15965222" y="2896708"/>
                  <a:pt x="15969172" y="2893064"/>
                  <a:pt x="15973320" y="2893469"/>
                </a:cubicBezTo>
                <a:close/>
                <a:moveTo>
                  <a:pt x="17529024" y="2891759"/>
                </a:moveTo>
                <a:cubicBezTo>
                  <a:pt x="17537476" y="2894065"/>
                  <a:pt x="17545164" y="2903288"/>
                  <a:pt x="17545164" y="2918658"/>
                </a:cubicBezTo>
                <a:cubicBezTo>
                  <a:pt x="17532864" y="2918658"/>
                  <a:pt x="17520568" y="2912511"/>
                  <a:pt x="17508272" y="2906362"/>
                </a:cubicBezTo>
                <a:cubicBezTo>
                  <a:pt x="17511344" y="2894065"/>
                  <a:pt x="17520568" y="2889453"/>
                  <a:pt x="17529024" y="2891759"/>
                </a:cubicBezTo>
                <a:close/>
                <a:moveTo>
                  <a:pt x="15059170" y="2888758"/>
                </a:moveTo>
                <a:cubicBezTo>
                  <a:pt x="15065278" y="2889267"/>
                  <a:pt x="15071094" y="2890082"/>
                  <a:pt x="15075748" y="2890082"/>
                </a:cubicBezTo>
                <a:cubicBezTo>
                  <a:pt x="15075748" y="2942299"/>
                  <a:pt x="15038520" y="2922718"/>
                  <a:pt x="15019906" y="2922718"/>
                </a:cubicBezTo>
                <a:cubicBezTo>
                  <a:pt x="15019906" y="2888452"/>
                  <a:pt x="15040846" y="2887228"/>
                  <a:pt x="15059170" y="2888758"/>
                </a:cubicBezTo>
                <a:close/>
                <a:moveTo>
                  <a:pt x="13732545" y="2888327"/>
                </a:moveTo>
                <a:cubicBezTo>
                  <a:pt x="13719649" y="2894774"/>
                  <a:pt x="13719649" y="2894774"/>
                  <a:pt x="13732545" y="2920566"/>
                </a:cubicBezTo>
                <a:cubicBezTo>
                  <a:pt x="13732545" y="2907666"/>
                  <a:pt x="13732545" y="2901221"/>
                  <a:pt x="13732545" y="2888327"/>
                </a:cubicBezTo>
                <a:close/>
                <a:moveTo>
                  <a:pt x="13675585" y="2888327"/>
                </a:moveTo>
                <a:lnTo>
                  <a:pt x="13680782" y="2891501"/>
                </a:lnTo>
                <a:lnTo>
                  <a:pt x="13676487" y="2893083"/>
                </a:lnTo>
                <a:close/>
                <a:moveTo>
                  <a:pt x="18905496" y="2886509"/>
                </a:moveTo>
                <a:cubicBezTo>
                  <a:pt x="18905496" y="2905773"/>
                  <a:pt x="18899508" y="2918616"/>
                  <a:pt x="18887532" y="2918616"/>
                </a:cubicBezTo>
                <a:cubicBezTo>
                  <a:pt x="18887532" y="2899352"/>
                  <a:pt x="18887532" y="2886509"/>
                  <a:pt x="18905496" y="2886509"/>
                </a:cubicBezTo>
                <a:close/>
                <a:moveTo>
                  <a:pt x="15824664" y="2886509"/>
                </a:moveTo>
                <a:cubicBezTo>
                  <a:pt x="15824664" y="2912196"/>
                  <a:pt x="15818676" y="2918617"/>
                  <a:pt x="15806702" y="2918617"/>
                </a:cubicBezTo>
                <a:cubicBezTo>
                  <a:pt x="15806702" y="2899352"/>
                  <a:pt x="15812690" y="2886509"/>
                  <a:pt x="15824664" y="2886509"/>
                </a:cubicBezTo>
                <a:close/>
                <a:moveTo>
                  <a:pt x="14787662" y="2886509"/>
                </a:moveTo>
                <a:cubicBezTo>
                  <a:pt x="14808137" y="2886509"/>
                  <a:pt x="14814962" y="2899355"/>
                  <a:pt x="14814962" y="2918618"/>
                </a:cubicBezTo>
                <a:cubicBezTo>
                  <a:pt x="14794487" y="2918618"/>
                  <a:pt x="14787662" y="2912196"/>
                  <a:pt x="14787662" y="2886509"/>
                </a:cubicBezTo>
                <a:close/>
                <a:moveTo>
                  <a:pt x="20540612" y="2886508"/>
                </a:moveTo>
                <a:cubicBezTo>
                  <a:pt x="20540612" y="2905773"/>
                  <a:pt x="20540612" y="2918616"/>
                  <a:pt x="20527484" y="2918616"/>
                </a:cubicBezTo>
                <a:cubicBezTo>
                  <a:pt x="20527484" y="2899352"/>
                  <a:pt x="20527484" y="2886508"/>
                  <a:pt x="20540612" y="2886508"/>
                </a:cubicBezTo>
                <a:close/>
                <a:moveTo>
                  <a:pt x="19773868" y="2886508"/>
                </a:moveTo>
                <a:cubicBezTo>
                  <a:pt x="19786164" y="2892929"/>
                  <a:pt x="19798460" y="2899352"/>
                  <a:pt x="19810760" y="2905773"/>
                </a:cubicBezTo>
                <a:cubicBezTo>
                  <a:pt x="19804608" y="2912195"/>
                  <a:pt x="19804608" y="2918616"/>
                  <a:pt x="19798460" y="2918616"/>
                </a:cubicBezTo>
                <a:cubicBezTo>
                  <a:pt x="19786164" y="2918616"/>
                  <a:pt x="19773868" y="2918616"/>
                  <a:pt x="19773868" y="2886508"/>
                </a:cubicBezTo>
                <a:close/>
                <a:moveTo>
                  <a:pt x="15322112" y="2886507"/>
                </a:moveTo>
                <a:cubicBezTo>
                  <a:pt x="15322112" y="2906088"/>
                  <a:pt x="15322112" y="2919143"/>
                  <a:pt x="15322112" y="2938724"/>
                </a:cubicBezTo>
                <a:cubicBezTo>
                  <a:pt x="15315288" y="2938724"/>
                  <a:pt x="15315288" y="2945251"/>
                  <a:pt x="15308462" y="2951777"/>
                </a:cubicBezTo>
                <a:cubicBezTo>
                  <a:pt x="15301638" y="2932196"/>
                  <a:pt x="15294814" y="2886507"/>
                  <a:pt x="15322112" y="2886507"/>
                </a:cubicBezTo>
                <a:close/>
                <a:moveTo>
                  <a:pt x="18636328" y="2886505"/>
                </a:moveTo>
                <a:cubicBezTo>
                  <a:pt x="18654772" y="2886505"/>
                  <a:pt x="18673220" y="2886505"/>
                  <a:pt x="18673220" y="2917249"/>
                </a:cubicBezTo>
                <a:cubicBezTo>
                  <a:pt x="18660920" y="2917249"/>
                  <a:pt x="18636328" y="2923397"/>
                  <a:pt x="18636328" y="2886505"/>
                </a:cubicBezTo>
                <a:close/>
                <a:moveTo>
                  <a:pt x="16195902" y="2880282"/>
                </a:moveTo>
                <a:cubicBezTo>
                  <a:pt x="16250164" y="2886567"/>
                  <a:pt x="16304896" y="2910186"/>
                  <a:pt x="16355874" y="2931780"/>
                </a:cubicBezTo>
                <a:cubicBezTo>
                  <a:pt x="16445422" y="2970173"/>
                  <a:pt x="16536050" y="3013897"/>
                  <a:pt x="16625598" y="3045891"/>
                </a:cubicBezTo>
                <a:cubicBezTo>
                  <a:pt x="16619124" y="3065080"/>
                  <a:pt x="16612652" y="3097079"/>
                  <a:pt x="16599704" y="3097079"/>
                </a:cubicBezTo>
                <a:cubicBezTo>
                  <a:pt x="16580284" y="3103477"/>
                  <a:pt x="16561944" y="3103477"/>
                  <a:pt x="16542524" y="3103477"/>
                </a:cubicBezTo>
                <a:cubicBezTo>
                  <a:pt x="16503684" y="3103477"/>
                  <a:pt x="16464844" y="3097079"/>
                  <a:pt x="16426002" y="3077884"/>
                </a:cubicBezTo>
                <a:cubicBezTo>
                  <a:pt x="16406582" y="3065080"/>
                  <a:pt x="16393636" y="3045891"/>
                  <a:pt x="16380690" y="3026695"/>
                </a:cubicBezTo>
                <a:cubicBezTo>
                  <a:pt x="16355874" y="3026695"/>
                  <a:pt x="16336454" y="3026695"/>
                  <a:pt x="16317034" y="3026695"/>
                </a:cubicBezTo>
                <a:cubicBezTo>
                  <a:pt x="16271722" y="3026695"/>
                  <a:pt x="16232882" y="3020296"/>
                  <a:pt x="16187568" y="3001100"/>
                </a:cubicBezTo>
                <a:cubicBezTo>
                  <a:pt x="16187568" y="2988303"/>
                  <a:pt x="16194040" y="2981904"/>
                  <a:pt x="16200514" y="2981904"/>
                </a:cubicBezTo>
                <a:cubicBezTo>
                  <a:pt x="16174620" y="2962709"/>
                  <a:pt x="16156280" y="2981904"/>
                  <a:pt x="16130386" y="2970173"/>
                </a:cubicBezTo>
                <a:cubicBezTo>
                  <a:pt x="16110966" y="2956310"/>
                  <a:pt x="16091546" y="2931780"/>
                  <a:pt x="16072126" y="2906187"/>
                </a:cubicBezTo>
                <a:cubicBezTo>
                  <a:pt x="16094782" y="2891791"/>
                  <a:pt x="16118182" y="2883792"/>
                  <a:pt x="16141950" y="2880492"/>
                </a:cubicBezTo>
                <a:cubicBezTo>
                  <a:pt x="16159778" y="2878019"/>
                  <a:pt x="16177814" y="2878188"/>
                  <a:pt x="16195902" y="2880282"/>
                </a:cubicBezTo>
                <a:close/>
                <a:moveTo>
                  <a:pt x="19605004" y="2872561"/>
                </a:moveTo>
                <a:cubicBezTo>
                  <a:pt x="19619332" y="2875021"/>
                  <a:pt x="19636840" y="2886506"/>
                  <a:pt x="19649572" y="2889788"/>
                </a:cubicBezTo>
                <a:cubicBezTo>
                  <a:pt x="19635248" y="2899633"/>
                  <a:pt x="19613760" y="2924241"/>
                  <a:pt x="19595852" y="2922088"/>
                </a:cubicBezTo>
                <a:lnTo>
                  <a:pt x="19592456" y="2919462"/>
                </a:lnTo>
                <a:lnTo>
                  <a:pt x="19583776" y="2929354"/>
                </a:lnTo>
                <a:cubicBezTo>
                  <a:pt x="19580784" y="2929354"/>
                  <a:pt x="19577788" y="2925941"/>
                  <a:pt x="19574796" y="2919115"/>
                </a:cubicBezTo>
                <a:cubicBezTo>
                  <a:pt x="19576292" y="2915703"/>
                  <a:pt x="19577788" y="2913571"/>
                  <a:pt x="19579284" y="2912398"/>
                </a:cubicBezTo>
                <a:lnTo>
                  <a:pt x="19582448" y="2911723"/>
                </a:lnTo>
                <a:lnTo>
                  <a:pt x="19579540" y="2909476"/>
                </a:lnTo>
                <a:cubicBezTo>
                  <a:pt x="19579540" y="2876662"/>
                  <a:pt x="19590680" y="2870099"/>
                  <a:pt x="19605004" y="2872561"/>
                </a:cubicBezTo>
                <a:close/>
                <a:moveTo>
                  <a:pt x="15218912" y="2867551"/>
                </a:moveTo>
                <a:cubicBezTo>
                  <a:pt x="15238778" y="2874031"/>
                  <a:pt x="15252024" y="2880511"/>
                  <a:pt x="15265268" y="2886990"/>
                </a:cubicBezTo>
                <a:cubicBezTo>
                  <a:pt x="15258646" y="2912908"/>
                  <a:pt x="15258646" y="2932345"/>
                  <a:pt x="15252024" y="2951785"/>
                </a:cubicBezTo>
                <a:cubicBezTo>
                  <a:pt x="15232156" y="2932345"/>
                  <a:pt x="15212288" y="2932345"/>
                  <a:pt x="15185798" y="2938827"/>
                </a:cubicBezTo>
                <a:cubicBezTo>
                  <a:pt x="15199044" y="2912908"/>
                  <a:pt x="15205666" y="2886990"/>
                  <a:pt x="15218912" y="2867551"/>
                </a:cubicBezTo>
                <a:close/>
                <a:moveTo>
                  <a:pt x="18602124" y="2864682"/>
                </a:moveTo>
                <a:cubicBezTo>
                  <a:pt x="18602124" y="2904360"/>
                  <a:pt x="18577528" y="2891134"/>
                  <a:pt x="18565232" y="2891134"/>
                </a:cubicBezTo>
                <a:cubicBezTo>
                  <a:pt x="18565232" y="2858067"/>
                  <a:pt x="18583676" y="2864682"/>
                  <a:pt x="18602124" y="2864682"/>
                </a:cubicBezTo>
                <a:close/>
                <a:moveTo>
                  <a:pt x="14076700" y="2864216"/>
                </a:moveTo>
                <a:cubicBezTo>
                  <a:pt x="14089339" y="2864216"/>
                  <a:pt x="14113564" y="2858067"/>
                  <a:pt x="14113564" y="2888811"/>
                </a:cubicBezTo>
                <a:cubicBezTo>
                  <a:pt x="14094605" y="2888811"/>
                  <a:pt x="14076700" y="2894959"/>
                  <a:pt x="14076700" y="2864216"/>
                </a:cubicBezTo>
                <a:close/>
                <a:moveTo>
                  <a:pt x="13578001" y="2864216"/>
                </a:moveTo>
                <a:cubicBezTo>
                  <a:pt x="13578001" y="2894959"/>
                  <a:pt x="13559555" y="2888811"/>
                  <a:pt x="13541109" y="2888811"/>
                </a:cubicBezTo>
                <a:cubicBezTo>
                  <a:pt x="13541109" y="2858068"/>
                  <a:pt x="13565704" y="2864216"/>
                  <a:pt x="13578001" y="2864216"/>
                </a:cubicBezTo>
                <a:close/>
                <a:moveTo>
                  <a:pt x="16056876" y="2862810"/>
                </a:moveTo>
                <a:cubicBezTo>
                  <a:pt x="16056876" y="2882392"/>
                  <a:pt x="16056876" y="2921552"/>
                  <a:pt x="16044468" y="2921552"/>
                </a:cubicBezTo>
                <a:cubicBezTo>
                  <a:pt x="16025852" y="2928080"/>
                  <a:pt x="16007238" y="2908499"/>
                  <a:pt x="16001034" y="2882392"/>
                </a:cubicBezTo>
                <a:cubicBezTo>
                  <a:pt x="16019648" y="2869337"/>
                  <a:pt x="16038262" y="2869337"/>
                  <a:pt x="16056876" y="2862810"/>
                </a:cubicBezTo>
                <a:close/>
                <a:moveTo>
                  <a:pt x="17451392" y="2862808"/>
                </a:moveTo>
                <a:cubicBezTo>
                  <a:pt x="17470008" y="2869421"/>
                  <a:pt x="17488624" y="2876034"/>
                  <a:pt x="17507236" y="2876034"/>
                </a:cubicBezTo>
                <a:cubicBezTo>
                  <a:pt x="17494828" y="2902488"/>
                  <a:pt x="17451392" y="2909102"/>
                  <a:pt x="17451392" y="2862808"/>
                </a:cubicBezTo>
                <a:close/>
                <a:moveTo>
                  <a:pt x="15697688" y="2862808"/>
                </a:moveTo>
                <a:cubicBezTo>
                  <a:pt x="15703676" y="2862808"/>
                  <a:pt x="15715650" y="2869632"/>
                  <a:pt x="15715650" y="2890107"/>
                </a:cubicBezTo>
                <a:cubicBezTo>
                  <a:pt x="15703676" y="2890107"/>
                  <a:pt x="15697688" y="2883283"/>
                  <a:pt x="15697688" y="2862808"/>
                </a:cubicBezTo>
                <a:close/>
                <a:moveTo>
                  <a:pt x="11828129" y="2862535"/>
                </a:moveTo>
                <a:cubicBezTo>
                  <a:pt x="11828129" y="2881878"/>
                  <a:pt x="11833502" y="2888327"/>
                  <a:pt x="11846399" y="2888327"/>
                </a:cubicBezTo>
                <a:cubicBezTo>
                  <a:pt x="11846399" y="2868983"/>
                  <a:pt x="11833502" y="2862535"/>
                  <a:pt x="11828129" y="2862535"/>
                </a:cubicBezTo>
                <a:close/>
                <a:moveTo>
                  <a:pt x="19230976" y="2859636"/>
                </a:moveTo>
                <a:cubicBezTo>
                  <a:pt x="19253588" y="2860233"/>
                  <a:pt x="19279520" y="2894851"/>
                  <a:pt x="19298820" y="2904400"/>
                </a:cubicBezTo>
                <a:cubicBezTo>
                  <a:pt x="19266656" y="2904400"/>
                  <a:pt x="19235564" y="2898034"/>
                  <a:pt x="19209836" y="2872568"/>
                </a:cubicBezTo>
                <a:cubicBezTo>
                  <a:pt x="19216268" y="2863018"/>
                  <a:pt x="19223436" y="2859439"/>
                  <a:pt x="19230976" y="2859636"/>
                </a:cubicBezTo>
                <a:close/>
                <a:moveTo>
                  <a:pt x="15155756" y="2857099"/>
                </a:moveTo>
                <a:cubicBezTo>
                  <a:pt x="15167976" y="2855443"/>
                  <a:pt x="15179382" y="2857099"/>
                  <a:pt x="15185898" y="2870343"/>
                </a:cubicBezTo>
                <a:cubicBezTo>
                  <a:pt x="15198932" y="2896833"/>
                  <a:pt x="15185898" y="2923322"/>
                  <a:pt x="15166346" y="2916699"/>
                </a:cubicBezTo>
                <a:cubicBezTo>
                  <a:pt x="15140278" y="2916699"/>
                  <a:pt x="15120726" y="2916699"/>
                  <a:pt x="15095742" y="2923322"/>
                </a:cubicBezTo>
                <a:cubicBezTo>
                  <a:pt x="15095742" y="2890210"/>
                  <a:pt x="15095742" y="2863721"/>
                  <a:pt x="15120726" y="2863721"/>
                </a:cubicBezTo>
                <a:cubicBezTo>
                  <a:pt x="15130502" y="2863721"/>
                  <a:pt x="15143536" y="2858754"/>
                  <a:pt x="15155756" y="2857099"/>
                </a:cubicBezTo>
                <a:close/>
                <a:moveTo>
                  <a:pt x="14905535" y="2855416"/>
                </a:moveTo>
                <a:cubicBezTo>
                  <a:pt x="14914225" y="2852003"/>
                  <a:pt x="14923729" y="2852003"/>
                  <a:pt x="14933504" y="2855416"/>
                </a:cubicBezTo>
                <a:cubicBezTo>
                  <a:pt x="14913953" y="2862239"/>
                  <a:pt x="14895488" y="2869065"/>
                  <a:pt x="14882454" y="2875890"/>
                </a:cubicBezTo>
                <a:cubicBezTo>
                  <a:pt x="14888971" y="2865652"/>
                  <a:pt x="14896846" y="2858827"/>
                  <a:pt x="14905535" y="2855416"/>
                </a:cubicBezTo>
                <a:close/>
                <a:moveTo>
                  <a:pt x="13028326" y="2853810"/>
                </a:moveTo>
                <a:cubicBezTo>
                  <a:pt x="13045709" y="2853810"/>
                  <a:pt x="13065577" y="2860290"/>
                  <a:pt x="13075510" y="2860290"/>
                </a:cubicBezTo>
                <a:cubicBezTo>
                  <a:pt x="13075510" y="2918606"/>
                  <a:pt x="13015908" y="2886208"/>
                  <a:pt x="12996041" y="2886208"/>
                </a:cubicBezTo>
                <a:cubicBezTo>
                  <a:pt x="12996041" y="2860290"/>
                  <a:pt x="13010942" y="2853810"/>
                  <a:pt x="13028326" y="2853810"/>
                </a:cubicBezTo>
                <a:close/>
                <a:moveTo>
                  <a:pt x="15960480" y="2843852"/>
                </a:moveTo>
                <a:cubicBezTo>
                  <a:pt x="15960480" y="2850677"/>
                  <a:pt x="15966800" y="2857501"/>
                  <a:pt x="15966800" y="2864325"/>
                </a:cubicBezTo>
                <a:cubicBezTo>
                  <a:pt x="15960480" y="2871149"/>
                  <a:pt x="15948894" y="2864325"/>
                  <a:pt x="15960480" y="2843852"/>
                </a:cubicBezTo>
                <a:close/>
                <a:moveTo>
                  <a:pt x="17972312" y="2843851"/>
                </a:moveTo>
                <a:cubicBezTo>
                  <a:pt x="18003948" y="2843851"/>
                  <a:pt x="18043220" y="2875449"/>
                  <a:pt x="18075948" y="2888087"/>
                </a:cubicBezTo>
                <a:cubicBezTo>
                  <a:pt x="18075948" y="2956551"/>
                  <a:pt x="17991948" y="2919688"/>
                  <a:pt x="17965768" y="2907045"/>
                </a:cubicBezTo>
                <a:cubicBezTo>
                  <a:pt x="17939588" y="2894407"/>
                  <a:pt x="17939588" y="2843851"/>
                  <a:pt x="17972312" y="2843851"/>
                </a:cubicBezTo>
                <a:close/>
                <a:moveTo>
                  <a:pt x="19208740" y="2843848"/>
                </a:moveTo>
                <a:cubicBezTo>
                  <a:pt x="19202180" y="2849834"/>
                  <a:pt x="19202180" y="2855822"/>
                  <a:pt x="19195616" y="2861809"/>
                </a:cubicBezTo>
                <a:cubicBezTo>
                  <a:pt x="19195616" y="2843848"/>
                  <a:pt x="19195616" y="2843848"/>
                  <a:pt x="19208740" y="2843848"/>
                </a:cubicBezTo>
                <a:close/>
                <a:moveTo>
                  <a:pt x="12033401" y="2830301"/>
                </a:moveTo>
                <a:cubicBezTo>
                  <a:pt x="12033401" y="2849642"/>
                  <a:pt x="12038775" y="2862535"/>
                  <a:pt x="12051672" y="2862535"/>
                </a:cubicBezTo>
                <a:cubicBezTo>
                  <a:pt x="12051672" y="2843195"/>
                  <a:pt x="12046298" y="2830301"/>
                  <a:pt x="12033401" y="2830301"/>
                </a:cubicBezTo>
                <a:close/>
                <a:moveTo>
                  <a:pt x="17110132" y="2829636"/>
                </a:moveTo>
                <a:cubicBezTo>
                  <a:pt x="17142448" y="2835991"/>
                  <a:pt x="17168304" y="2829636"/>
                  <a:pt x="17193080" y="2842347"/>
                </a:cubicBezTo>
                <a:cubicBezTo>
                  <a:pt x="17251248" y="2867773"/>
                  <a:pt x="17161840" y="2912272"/>
                  <a:pt x="17148912" y="2918627"/>
                </a:cubicBezTo>
                <a:cubicBezTo>
                  <a:pt x="17135988" y="2893201"/>
                  <a:pt x="17123060" y="2861418"/>
                  <a:pt x="17110132" y="2829636"/>
                </a:cubicBezTo>
                <a:close/>
                <a:moveTo>
                  <a:pt x="19711248" y="2829631"/>
                </a:moveTo>
                <a:cubicBezTo>
                  <a:pt x="19711248" y="2848893"/>
                  <a:pt x="19705260" y="2861738"/>
                  <a:pt x="19693288" y="2861738"/>
                </a:cubicBezTo>
                <a:cubicBezTo>
                  <a:pt x="19693288" y="2842473"/>
                  <a:pt x="19699276" y="2829631"/>
                  <a:pt x="19711248" y="2829631"/>
                </a:cubicBezTo>
                <a:close/>
                <a:moveTo>
                  <a:pt x="20488540" y="2829626"/>
                </a:moveTo>
                <a:cubicBezTo>
                  <a:pt x="20488540" y="2866517"/>
                  <a:pt x="20463944" y="2860369"/>
                  <a:pt x="20451648" y="2860369"/>
                </a:cubicBezTo>
                <a:cubicBezTo>
                  <a:pt x="20451648" y="2829626"/>
                  <a:pt x="20470092" y="2829626"/>
                  <a:pt x="20488540" y="2829626"/>
                </a:cubicBezTo>
                <a:close/>
                <a:moveTo>
                  <a:pt x="10620404" y="2827080"/>
                </a:moveTo>
                <a:cubicBezTo>
                  <a:pt x="10609925" y="2828694"/>
                  <a:pt x="10601865" y="2836747"/>
                  <a:pt x="10601865" y="2862535"/>
                </a:cubicBezTo>
                <a:cubicBezTo>
                  <a:pt x="10621210" y="2862535"/>
                  <a:pt x="10653451" y="2881878"/>
                  <a:pt x="10653451" y="2830301"/>
                </a:cubicBezTo>
                <a:cubicBezTo>
                  <a:pt x="10643779" y="2830301"/>
                  <a:pt x="10630882" y="2825468"/>
                  <a:pt x="10620404" y="2827080"/>
                </a:cubicBezTo>
                <a:close/>
                <a:moveTo>
                  <a:pt x="17386476" y="2825331"/>
                </a:moveTo>
                <a:cubicBezTo>
                  <a:pt x="17395920" y="2825331"/>
                  <a:pt x="17405496" y="2828639"/>
                  <a:pt x="17412412" y="2828639"/>
                </a:cubicBezTo>
                <a:cubicBezTo>
                  <a:pt x="17412412" y="2841864"/>
                  <a:pt x="17412412" y="2848477"/>
                  <a:pt x="17412412" y="2861705"/>
                </a:cubicBezTo>
                <a:cubicBezTo>
                  <a:pt x="17398580" y="2855091"/>
                  <a:pt x="17380492" y="2848477"/>
                  <a:pt x="17361340" y="2841864"/>
                </a:cubicBezTo>
                <a:cubicBezTo>
                  <a:pt x="17367724" y="2828640"/>
                  <a:pt x="17377032" y="2825331"/>
                  <a:pt x="17386476" y="2825331"/>
                </a:cubicBezTo>
                <a:close/>
                <a:moveTo>
                  <a:pt x="11956021" y="2822248"/>
                </a:moveTo>
                <a:cubicBezTo>
                  <a:pt x="11935064" y="2822248"/>
                  <a:pt x="11910883" y="2830301"/>
                  <a:pt x="11897986" y="2830301"/>
                </a:cubicBezTo>
                <a:cubicBezTo>
                  <a:pt x="11897986" y="2901221"/>
                  <a:pt x="11968918" y="2862535"/>
                  <a:pt x="11994711" y="2862535"/>
                </a:cubicBezTo>
                <a:cubicBezTo>
                  <a:pt x="11994711" y="2830301"/>
                  <a:pt x="11976978" y="2822248"/>
                  <a:pt x="11956021" y="2822248"/>
                </a:cubicBezTo>
                <a:close/>
                <a:moveTo>
                  <a:pt x="15870978" y="2820033"/>
                </a:moveTo>
                <a:cubicBezTo>
                  <a:pt x="15903458" y="2821572"/>
                  <a:pt x="15938522" y="2835103"/>
                  <a:pt x="15962034" y="2874477"/>
                </a:cubicBezTo>
                <a:cubicBezTo>
                  <a:pt x="15943388" y="2904009"/>
                  <a:pt x="15916836" y="2867094"/>
                  <a:pt x="15915670" y="2877247"/>
                </a:cubicBezTo>
                <a:lnTo>
                  <a:pt x="15917266" y="2886254"/>
                </a:lnTo>
                <a:lnTo>
                  <a:pt x="15922280" y="2883449"/>
                </a:lnTo>
                <a:cubicBezTo>
                  <a:pt x="15927202" y="2878633"/>
                  <a:pt x="15924742" y="2895490"/>
                  <a:pt x="15923202" y="2904219"/>
                </a:cubicBezTo>
                <a:lnTo>
                  <a:pt x="15923194" y="2904270"/>
                </a:lnTo>
                <a:lnTo>
                  <a:pt x="15924200" y="2907288"/>
                </a:lnTo>
                <a:lnTo>
                  <a:pt x="15922796" y="2906383"/>
                </a:lnTo>
                <a:lnTo>
                  <a:pt x="15922280" y="2909137"/>
                </a:lnTo>
                <a:lnTo>
                  <a:pt x="15920932" y="2905181"/>
                </a:lnTo>
                <a:lnTo>
                  <a:pt x="15877176" y="2876938"/>
                </a:lnTo>
                <a:cubicBezTo>
                  <a:pt x="15862584" y="2862992"/>
                  <a:pt x="15849612" y="2844946"/>
                  <a:pt x="15839882" y="2821983"/>
                </a:cubicBezTo>
                <a:cubicBezTo>
                  <a:pt x="15849610" y="2820341"/>
                  <a:pt x="15860150" y="2819526"/>
                  <a:pt x="15870978" y="2820033"/>
                </a:cubicBezTo>
                <a:close/>
                <a:moveTo>
                  <a:pt x="17348760" y="2811050"/>
                </a:moveTo>
                <a:cubicBezTo>
                  <a:pt x="17350400" y="2809329"/>
                  <a:pt x="17353680" y="2812769"/>
                  <a:pt x="17360244" y="2819586"/>
                </a:cubicBezTo>
                <a:cubicBezTo>
                  <a:pt x="17353680" y="2826408"/>
                  <a:pt x="17347120" y="2826408"/>
                  <a:pt x="17347120" y="2833234"/>
                </a:cubicBezTo>
                <a:cubicBezTo>
                  <a:pt x="17347120" y="2819585"/>
                  <a:pt x="17347120" y="2812769"/>
                  <a:pt x="17348760" y="2811050"/>
                </a:cubicBezTo>
                <a:close/>
                <a:moveTo>
                  <a:pt x="14763053" y="2801454"/>
                </a:moveTo>
                <a:cubicBezTo>
                  <a:pt x="14792430" y="2800636"/>
                  <a:pt x="14821142" y="2808831"/>
                  <a:pt x="14843473" y="2844944"/>
                </a:cubicBezTo>
                <a:cubicBezTo>
                  <a:pt x="14817951" y="2851506"/>
                  <a:pt x="14786049" y="2871193"/>
                  <a:pt x="14754147" y="2858068"/>
                </a:cubicBezTo>
                <a:cubicBezTo>
                  <a:pt x="14728625" y="2844944"/>
                  <a:pt x="14704167" y="2825255"/>
                  <a:pt x="14678645" y="2812121"/>
                </a:cubicBezTo>
                <a:cubicBezTo>
                  <a:pt x="14703635" y="2812121"/>
                  <a:pt x="14733676" y="2802277"/>
                  <a:pt x="14763053" y="2801454"/>
                </a:cubicBezTo>
                <a:close/>
                <a:moveTo>
                  <a:pt x="10692142" y="2798035"/>
                </a:moveTo>
                <a:cubicBezTo>
                  <a:pt x="10679245" y="2798035"/>
                  <a:pt x="10672797" y="2810946"/>
                  <a:pt x="10672797" y="2830301"/>
                </a:cubicBezTo>
                <a:cubicBezTo>
                  <a:pt x="10685693" y="2830301"/>
                  <a:pt x="10692142" y="2817421"/>
                  <a:pt x="10692142" y="2798035"/>
                </a:cubicBezTo>
                <a:close/>
                <a:moveTo>
                  <a:pt x="17052180" y="2796444"/>
                </a:moveTo>
                <a:cubicBezTo>
                  <a:pt x="17052180" y="2815563"/>
                  <a:pt x="17052180" y="2841018"/>
                  <a:pt x="17052180" y="2860116"/>
                </a:cubicBezTo>
                <a:cubicBezTo>
                  <a:pt x="17039252" y="2860116"/>
                  <a:pt x="17019864" y="2866482"/>
                  <a:pt x="17001548" y="2853749"/>
                </a:cubicBezTo>
                <a:cubicBezTo>
                  <a:pt x="16982160" y="2841018"/>
                  <a:pt x="17052180" y="2796444"/>
                  <a:pt x="17052180" y="2796444"/>
                </a:cubicBezTo>
                <a:close/>
                <a:moveTo>
                  <a:pt x="19654372" y="2796442"/>
                </a:moveTo>
                <a:cubicBezTo>
                  <a:pt x="19654372" y="2815725"/>
                  <a:pt x="19648384" y="2828557"/>
                  <a:pt x="19636408" y="2828557"/>
                </a:cubicBezTo>
                <a:cubicBezTo>
                  <a:pt x="19636408" y="2809275"/>
                  <a:pt x="19642396" y="2796442"/>
                  <a:pt x="19654372" y="2796442"/>
                </a:cubicBezTo>
                <a:close/>
                <a:moveTo>
                  <a:pt x="19228796" y="2796442"/>
                </a:moveTo>
                <a:cubicBezTo>
                  <a:pt x="19241924" y="2796442"/>
                  <a:pt x="19241924" y="2809275"/>
                  <a:pt x="19241924" y="2828557"/>
                </a:cubicBezTo>
                <a:cubicBezTo>
                  <a:pt x="19228796" y="2828557"/>
                  <a:pt x="19228796" y="2815725"/>
                  <a:pt x="19228796" y="2796442"/>
                </a:cubicBezTo>
                <a:close/>
                <a:moveTo>
                  <a:pt x="17317612" y="2796442"/>
                </a:moveTo>
                <a:cubicBezTo>
                  <a:pt x="17317612" y="2833344"/>
                  <a:pt x="17298348" y="2827196"/>
                  <a:pt x="17285504" y="2827196"/>
                </a:cubicBezTo>
                <a:cubicBezTo>
                  <a:pt x="17285504" y="2796442"/>
                  <a:pt x="17304772" y="2796442"/>
                  <a:pt x="17317612" y="2796442"/>
                </a:cubicBezTo>
                <a:close/>
                <a:moveTo>
                  <a:pt x="15356430" y="2786970"/>
                </a:moveTo>
                <a:cubicBezTo>
                  <a:pt x="15427336" y="2786970"/>
                  <a:pt x="15504688" y="2806825"/>
                  <a:pt x="15580966" y="2806825"/>
                </a:cubicBezTo>
                <a:cubicBezTo>
                  <a:pt x="15606750" y="2806825"/>
                  <a:pt x="15677656" y="2800212"/>
                  <a:pt x="15677656" y="2866442"/>
                </a:cubicBezTo>
                <a:cubicBezTo>
                  <a:pt x="15638980" y="2866442"/>
                  <a:pt x="15600304" y="2866442"/>
                  <a:pt x="15561628" y="2866442"/>
                </a:cubicBezTo>
                <a:cubicBezTo>
                  <a:pt x="15491796" y="2839954"/>
                  <a:pt x="15427336" y="2813476"/>
                  <a:pt x="15356430" y="2786970"/>
                </a:cubicBezTo>
                <a:close/>
                <a:moveTo>
                  <a:pt x="16981960" y="2778778"/>
                </a:moveTo>
                <a:cubicBezTo>
                  <a:pt x="16987264" y="2779181"/>
                  <a:pt x="16991908" y="2782825"/>
                  <a:pt x="16994872" y="2790923"/>
                </a:cubicBezTo>
                <a:cubicBezTo>
                  <a:pt x="17014260" y="2842768"/>
                  <a:pt x="16957168" y="2829808"/>
                  <a:pt x="16944244" y="2829808"/>
                </a:cubicBezTo>
                <a:cubicBezTo>
                  <a:pt x="16944244" y="2805493"/>
                  <a:pt x="16966056" y="2777562"/>
                  <a:pt x="16981960" y="2778778"/>
                </a:cubicBezTo>
                <a:close/>
                <a:moveTo>
                  <a:pt x="19129260" y="2772745"/>
                </a:moveTo>
                <a:cubicBezTo>
                  <a:pt x="19141232" y="2772745"/>
                  <a:pt x="19147220" y="2779570"/>
                  <a:pt x="19147220" y="2800041"/>
                </a:cubicBezTo>
                <a:cubicBezTo>
                  <a:pt x="19135248" y="2800041"/>
                  <a:pt x="19129260" y="2793219"/>
                  <a:pt x="19129260" y="2772745"/>
                </a:cubicBezTo>
                <a:close/>
                <a:moveTo>
                  <a:pt x="19090348" y="2772744"/>
                </a:moveTo>
                <a:cubicBezTo>
                  <a:pt x="19090348" y="2797558"/>
                  <a:pt x="19090348" y="2828593"/>
                  <a:pt x="19072384" y="2828593"/>
                </a:cubicBezTo>
                <a:cubicBezTo>
                  <a:pt x="19072384" y="2803766"/>
                  <a:pt x="19072384" y="2772744"/>
                  <a:pt x="19090348" y="2772744"/>
                </a:cubicBezTo>
                <a:close/>
                <a:moveTo>
                  <a:pt x="17260752" y="2772744"/>
                </a:moveTo>
                <a:cubicBezTo>
                  <a:pt x="17260752" y="2791359"/>
                  <a:pt x="17260752" y="2809980"/>
                  <a:pt x="17260752" y="2828593"/>
                </a:cubicBezTo>
                <a:cubicBezTo>
                  <a:pt x="17248112" y="2828593"/>
                  <a:pt x="17235472" y="2828593"/>
                  <a:pt x="17222836" y="2828593"/>
                </a:cubicBezTo>
                <a:cubicBezTo>
                  <a:pt x="17216516" y="2816193"/>
                  <a:pt x="17210196" y="2803766"/>
                  <a:pt x="17204928" y="2791359"/>
                </a:cubicBezTo>
                <a:cubicBezTo>
                  <a:pt x="17222836" y="2778948"/>
                  <a:pt x="17241792" y="2772744"/>
                  <a:pt x="17260752" y="2772744"/>
                </a:cubicBezTo>
                <a:close/>
                <a:moveTo>
                  <a:pt x="15730866" y="2772744"/>
                </a:moveTo>
                <a:cubicBezTo>
                  <a:pt x="15761958" y="2778949"/>
                  <a:pt x="15787688" y="2791359"/>
                  <a:pt x="15819850" y="2797558"/>
                </a:cubicBezTo>
                <a:cubicBezTo>
                  <a:pt x="15787688" y="2803766"/>
                  <a:pt x="15761958" y="2816193"/>
                  <a:pt x="15730866" y="2828593"/>
                </a:cubicBezTo>
                <a:cubicBezTo>
                  <a:pt x="15730866" y="2809980"/>
                  <a:pt x="15730866" y="2791359"/>
                  <a:pt x="15730866" y="2772744"/>
                </a:cubicBezTo>
                <a:close/>
                <a:moveTo>
                  <a:pt x="19595244" y="2770102"/>
                </a:moveTo>
                <a:cubicBezTo>
                  <a:pt x="19604336" y="2768447"/>
                  <a:pt x="19615908" y="2771753"/>
                  <a:pt x="19625828" y="2771753"/>
                </a:cubicBezTo>
                <a:cubicBezTo>
                  <a:pt x="19625828" y="2804813"/>
                  <a:pt x="19599376" y="2798205"/>
                  <a:pt x="19579536" y="2798205"/>
                </a:cubicBezTo>
                <a:cubicBezTo>
                  <a:pt x="19579536" y="2778367"/>
                  <a:pt x="19586148" y="2771754"/>
                  <a:pt x="19595244" y="2770102"/>
                </a:cubicBezTo>
                <a:close/>
                <a:moveTo>
                  <a:pt x="17184944" y="2741601"/>
                </a:moveTo>
                <a:cubicBezTo>
                  <a:pt x="17184944" y="2781097"/>
                  <a:pt x="17166496" y="2774327"/>
                  <a:pt x="17148052" y="2774327"/>
                </a:cubicBezTo>
                <a:cubicBezTo>
                  <a:pt x="17148052" y="2734829"/>
                  <a:pt x="17172644" y="2741601"/>
                  <a:pt x="17184944" y="2741601"/>
                </a:cubicBezTo>
                <a:close/>
                <a:moveTo>
                  <a:pt x="17730040" y="2739568"/>
                </a:moveTo>
                <a:cubicBezTo>
                  <a:pt x="17730040" y="2758367"/>
                  <a:pt x="17724052" y="2771638"/>
                  <a:pt x="17712076" y="2771638"/>
                </a:cubicBezTo>
                <a:cubicBezTo>
                  <a:pt x="17712076" y="2746203"/>
                  <a:pt x="17718064" y="2739568"/>
                  <a:pt x="17730040" y="2739568"/>
                </a:cubicBezTo>
                <a:close/>
                <a:moveTo>
                  <a:pt x="15184802" y="2739568"/>
                </a:moveTo>
                <a:cubicBezTo>
                  <a:pt x="15184802" y="2758368"/>
                  <a:pt x="15178814" y="2771638"/>
                  <a:pt x="15166838" y="2771638"/>
                </a:cubicBezTo>
                <a:cubicBezTo>
                  <a:pt x="15166838" y="2746204"/>
                  <a:pt x="15172826" y="2739568"/>
                  <a:pt x="15184802" y="2739568"/>
                </a:cubicBezTo>
                <a:close/>
                <a:moveTo>
                  <a:pt x="12595215" y="2737736"/>
                </a:moveTo>
                <a:cubicBezTo>
                  <a:pt x="12583124" y="2736259"/>
                  <a:pt x="12568615" y="2741094"/>
                  <a:pt x="12558943" y="2741094"/>
                </a:cubicBezTo>
                <a:cubicBezTo>
                  <a:pt x="12558943" y="2785149"/>
                  <a:pt x="12597633" y="2772256"/>
                  <a:pt x="12616978" y="2772256"/>
                </a:cubicBezTo>
                <a:cubicBezTo>
                  <a:pt x="12616978" y="2747005"/>
                  <a:pt x="12607305" y="2739212"/>
                  <a:pt x="12595215" y="2737736"/>
                </a:cubicBezTo>
                <a:close/>
                <a:moveTo>
                  <a:pt x="19019644" y="2736633"/>
                </a:moveTo>
                <a:cubicBezTo>
                  <a:pt x="19030016" y="2735153"/>
                  <a:pt x="19042784" y="2739999"/>
                  <a:pt x="19052364" y="2739999"/>
                </a:cubicBezTo>
                <a:cubicBezTo>
                  <a:pt x="19052364" y="2790626"/>
                  <a:pt x="19020440" y="2771235"/>
                  <a:pt x="19001288" y="2771235"/>
                </a:cubicBezTo>
                <a:cubicBezTo>
                  <a:pt x="19001288" y="2745923"/>
                  <a:pt x="19009268" y="2738113"/>
                  <a:pt x="19019644" y="2736633"/>
                </a:cubicBezTo>
                <a:close/>
                <a:moveTo>
                  <a:pt x="19515076" y="2706584"/>
                </a:moveTo>
                <a:cubicBezTo>
                  <a:pt x="19525160" y="2709775"/>
                  <a:pt x="19536020" y="2719353"/>
                  <a:pt x="19545324" y="2725737"/>
                </a:cubicBezTo>
                <a:cubicBezTo>
                  <a:pt x="19539120" y="2725737"/>
                  <a:pt x="19539120" y="2732121"/>
                  <a:pt x="19532916" y="2738505"/>
                </a:cubicBezTo>
                <a:cubicBezTo>
                  <a:pt x="19520504" y="2732121"/>
                  <a:pt x="19501892" y="2725737"/>
                  <a:pt x="19489480" y="2725737"/>
                </a:cubicBezTo>
                <a:cubicBezTo>
                  <a:pt x="19495688" y="2706584"/>
                  <a:pt x="19504992" y="2703392"/>
                  <a:pt x="19515076" y="2706584"/>
                </a:cubicBezTo>
                <a:close/>
                <a:moveTo>
                  <a:pt x="20317936" y="2706391"/>
                </a:moveTo>
                <a:cubicBezTo>
                  <a:pt x="20317936" y="2725656"/>
                  <a:pt x="20311948" y="2738499"/>
                  <a:pt x="20299976" y="2738499"/>
                </a:cubicBezTo>
                <a:cubicBezTo>
                  <a:pt x="20299976" y="2719233"/>
                  <a:pt x="20305960" y="2706391"/>
                  <a:pt x="20317936" y="2706391"/>
                </a:cubicBezTo>
                <a:close/>
                <a:moveTo>
                  <a:pt x="19938756" y="2706391"/>
                </a:moveTo>
                <a:cubicBezTo>
                  <a:pt x="19938756" y="2725656"/>
                  <a:pt x="19932768" y="2738499"/>
                  <a:pt x="19920796" y="2738499"/>
                </a:cubicBezTo>
                <a:cubicBezTo>
                  <a:pt x="19920796" y="2712813"/>
                  <a:pt x="19926780" y="2706391"/>
                  <a:pt x="19938756" y="2706391"/>
                </a:cubicBezTo>
                <a:close/>
                <a:moveTo>
                  <a:pt x="17654108" y="2706391"/>
                </a:moveTo>
                <a:cubicBezTo>
                  <a:pt x="17654108" y="2725656"/>
                  <a:pt x="17654108" y="2738499"/>
                  <a:pt x="17640984" y="2738499"/>
                </a:cubicBezTo>
                <a:cubicBezTo>
                  <a:pt x="17640984" y="2719234"/>
                  <a:pt x="17640984" y="2706391"/>
                  <a:pt x="17654108" y="2706391"/>
                </a:cubicBezTo>
                <a:close/>
                <a:moveTo>
                  <a:pt x="15557604" y="2706390"/>
                </a:moveTo>
                <a:cubicBezTo>
                  <a:pt x="15582882" y="2719660"/>
                  <a:pt x="15639760" y="2706390"/>
                  <a:pt x="15639760" y="2771641"/>
                </a:cubicBezTo>
                <a:cubicBezTo>
                  <a:pt x="15601842" y="2771641"/>
                  <a:pt x="15563924" y="2771641"/>
                  <a:pt x="15527058" y="2771641"/>
                </a:cubicBezTo>
                <a:cubicBezTo>
                  <a:pt x="15532324" y="2746204"/>
                  <a:pt x="15546018" y="2726296"/>
                  <a:pt x="15557604" y="2706390"/>
                </a:cubicBezTo>
                <a:close/>
                <a:moveTo>
                  <a:pt x="17071416" y="2704216"/>
                </a:moveTo>
                <a:cubicBezTo>
                  <a:pt x="17085792" y="2702439"/>
                  <a:pt x="17099256" y="2709548"/>
                  <a:pt x="17109048" y="2709548"/>
                </a:cubicBezTo>
                <a:cubicBezTo>
                  <a:pt x="17109048" y="2752732"/>
                  <a:pt x="17076412" y="2759051"/>
                  <a:pt x="17050304" y="2771691"/>
                </a:cubicBezTo>
                <a:cubicBezTo>
                  <a:pt x="17050304" y="2752732"/>
                  <a:pt x="17043776" y="2722187"/>
                  <a:pt x="17056832" y="2709548"/>
                </a:cubicBezTo>
                <a:cubicBezTo>
                  <a:pt x="17061728" y="2706389"/>
                  <a:pt x="17066620" y="2704809"/>
                  <a:pt x="17071416" y="2704216"/>
                </a:cubicBezTo>
                <a:close/>
                <a:moveTo>
                  <a:pt x="19477720" y="2690421"/>
                </a:moveTo>
                <a:cubicBezTo>
                  <a:pt x="19478540" y="2688924"/>
                  <a:pt x="19481824" y="2690421"/>
                  <a:pt x="19488388" y="2693415"/>
                </a:cubicBezTo>
                <a:cubicBezTo>
                  <a:pt x="19481824" y="2693415"/>
                  <a:pt x="19481824" y="2699402"/>
                  <a:pt x="19481824" y="2705389"/>
                </a:cubicBezTo>
                <a:cubicBezTo>
                  <a:pt x="19478540" y="2696408"/>
                  <a:pt x="19476900" y="2691919"/>
                  <a:pt x="19477720" y="2690421"/>
                </a:cubicBezTo>
                <a:close/>
                <a:moveTo>
                  <a:pt x="12790010" y="2683064"/>
                </a:moveTo>
                <a:cubicBezTo>
                  <a:pt x="12738423" y="2695958"/>
                  <a:pt x="12686836" y="2708855"/>
                  <a:pt x="12636324" y="2721752"/>
                </a:cubicBezTo>
                <a:cubicBezTo>
                  <a:pt x="12649220" y="2734643"/>
                  <a:pt x="12662117" y="2752914"/>
                  <a:pt x="12673939" y="2772256"/>
                </a:cubicBezTo>
                <a:cubicBezTo>
                  <a:pt x="12686836" y="2766883"/>
                  <a:pt x="12699732" y="2759362"/>
                  <a:pt x="12719078" y="2759362"/>
                </a:cubicBezTo>
                <a:cubicBezTo>
                  <a:pt x="12744871" y="2752914"/>
                  <a:pt x="12777113" y="2747539"/>
                  <a:pt x="12809355" y="2741094"/>
                </a:cubicBezTo>
                <a:cubicBezTo>
                  <a:pt x="12802906" y="2721752"/>
                  <a:pt x="12796458" y="2702408"/>
                  <a:pt x="12790010" y="2683064"/>
                </a:cubicBezTo>
                <a:close/>
                <a:moveTo>
                  <a:pt x="15389606" y="2677952"/>
                </a:moveTo>
                <a:cubicBezTo>
                  <a:pt x="15402450" y="2691005"/>
                  <a:pt x="15408872" y="2697532"/>
                  <a:pt x="15421716" y="2710586"/>
                </a:cubicBezTo>
                <a:cubicBezTo>
                  <a:pt x="15408872" y="2717113"/>
                  <a:pt x="15402450" y="2730168"/>
                  <a:pt x="15389606" y="2743221"/>
                </a:cubicBezTo>
                <a:cubicBezTo>
                  <a:pt x="15389606" y="2723640"/>
                  <a:pt x="15389606" y="2697532"/>
                  <a:pt x="15389606" y="2677952"/>
                </a:cubicBezTo>
                <a:close/>
                <a:moveTo>
                  <a:pt x="15358514" y="2677952"/>
                </a:moveTo>
                <a:cubicBezTo>
                  <a:pt x="15378990" y="2677952"/>
                  <a:pt x="15378990" y="2717113"/>
                  <a:pt x="15378990" y="2743221"/>
                </a:cubicBezTo>
                <a:cubicBezTo>
                  <a:pt x="15351690" y="2743221"/>
                  <a:pt x="15358514" y="2704060"/>
                  <a:pt x="15358514" y="2677952"/>
                </a:cubicBezTo>
                <a:close/>
                <a:moveTo>
                  <a:pt x="19090348" y="2677951"/>
                </a:moveTo>
                <a:cubicBezTo>
                  <a:pt x="19090348" y="2703637"/>
                  <a:pt x="19084360" y="2710058"/>
                  <a:pt x="19072384" y="2710058"/>
                </a:cubicBezTo>
                <a:cubicBezTo>
                  <a:pt x="19072384" y="2684372"/>
                  <a:pt x="19078372" y="2677951"/>
                  <a:pt x="19090348" y="2677951"/>
                </a:cubicBezTo>
                <a:close/>
                <a:moveTo>
                  <a:pt x="20279964" y="2677950"/>
                </a:moveTo>
                <a:cubicBezTo>
                  <a:pt x="20279964" y="2703637"/>
                  <a:pt x="20274696" y="2710058"/>
                  <a:pt x="20262056" y="2710058"/>
                </a:cubicBezTo>
                <a:cubicBezTo>
                  <a:pt x="20262056" y="2684372"/>
                  <a:pt x="20274696" y="2677950"/>
                  <a:pt x="20279964" y="2677950"/>
                </a:cubicBezTo>
                <a:close/>
                <a:moveTo>
                  <a:pt x="15317486" y="2675084"/>
                </a:moveTo>
                <a:cubicBezTo>
                  <a:pt x="15317486" y="2714765"/>
                  <a:pt x="15292892" y="2708152"/>
                  <a:pt x="15280594" y="2708152"/>
                </a:cubicBezTo>
                <a:cubicBezTo>
                  <a:pt x="15280594" y="2668471"/>
                  <a:pt x="15305188" y="2675084"/>
                  <a:pt x="15317486" y="2675084"/>
                </a:cubicBezTo>
                <a:close/>
                <a:moveTo>
                  <a:pt x="15066042" y="2650925"/>
                </a:moveTo>
                <a:cubicBezTo>
                  <a:pt x="15093454" y="2643406"/>
                  <a:pt x="15151552" y="2703541"/>
                  <a:pt x="15151552" y="2743630"/>
                </a:cubicBezTo>
                <a:cubicBezTo>
                  <a:pt x="15126970" y="2743630"/>
                  <a:pt x="15082082" y="2762173"/>
                  <a:pt x="15062844" y="2743630"/>
                </a:cubicBezTo>
                <a:cubicBezTo>
                  <a:pt x="15043606" y="2723995"/>
                  <a:pt x="15056432" y="2684723"/>
                  <a:pt x="15056432" y="2658542"/>
                </a:cubicBezTo>
                <a:cubicBezTo>
                  <a:pt x="15058836" y="2654451"/>
                  <a:pt x="15062126" y="2651997"/>
                  <a:pt x="15066042" y="2650925"/>
                </a:cubicBezTo>
                <a:close/>
                <a:moveTo>
                  <a:pt x="15203688" y="2644775"/>
                </a:moveTo>
                <a:cubicBezTo>
                  <a:pt x="15197266" y="2664356"/>
                  <a:pt x="15190846" y="2683937"/>
                  <a:pt x="15184424" y="2710044"/>
                </a:cubicBezTo>
                <a:cubicBezTo>
                  <a:pt x="15178002" y="2696990"/>
                  <a:pt x="15178002" y="2683937"/>
                  <a:pt x="15171580" y="2670883"/>
                </a:cubicBezTo>
                <a:cubicBezTo>
                  <a:pt x="15178002" y="2657828"/>
                  <a:pt x="15190846" y="2651302"/>
                  <a:pt x="15203688" y="2644775"/>
                </a:cubicBezTo>
                <a:close/>
                <a:moveTo>
                  <a:pt x="16426612" y="2644774"/>
                </a:moveTo>
                <a:cubicBezTo>
                  <a:pt x="16426612" y="2670459"/>
                  <a:pt x="16420624" y="2676880"/>
                  <a:pt x="16408650" y="2676880"/>
                </a:cubicBezTo>
                <a:cubicBezTo>
                  <a:pt x="16408650" y="2657616"/>
                  <a:pt x="16414638" y="2644774"/>
                  <a:pt x="16426612" y="2644774"/>
                </a:cubicBezTo>
                <a:close/>
                <a:moveTo>
                  <a:pt x="14223628" y="2644774"/>
                </a:moveTo>
                <a:cubicBezTo>
                  <a:pt x="14235603" y="2644774"/>
                  <a:pt x="14241590" y="2657617"/>
                  <a:pt x="14241590" y="2676880"/>
                </a:cubicBezTo>
                <a:cubicBezTo>
                  <a:pt x="14229615" y="2676880"/>
                  <a:pt x="14223628" y="2670459"/>
                  <a:pt x="14223628" y="2644774"/>
                </a:cubicBezTo>
                <a:close/>
                <a:moveTo>
                  <a:pt x="20246840" y="2644773"/>
                </a:moveTo>
                <a:cubicBezTo>
                  <a:pt x="20246840" y="2670458"/>
                  <a:pt x="20240852" y="2676879"/>
                  <a:pt x="20228880" y="2676879"/>
                </a:cubicBezTo>
                <a:cubicBezTo>
                  <a:pt x="20228880" y="2657615"/>
                  <a:pt x="20234864" y="2644773"/>
                  <a:pt x="20246840" y="2644773"/>
                </a:cubicBezTo>
                <a:close/>
                <a:moveTo>
                  <a:pt x="19867608" y="2644773"/>
                </a:moveTo>
                <a:cubicBezTo>
                  <a:pt x="19867608" y="2664038"/>
                  <a:pt x="19862340" y="2676879"/>
                  <a:pt x="19849700" y="2676879"/>
                </a:cubicBezTo>
                <a:cubicBezTo>
                  <a:pt x="19849700" y="2657615"/>
                  <a:pt x="19849700" y="2644773"/>
                  <a:pt x="19867608" y="2644773"/>
                </a:cubicBezTo>
                <a:close/>
                <a:moveTo>
                  <a:pt x="18110216" y="2644773"/>
                </a:moveTo>
                <a:cubicBezTo>
                  <a:pt x="18122192" y="2644773"/>
                  <a:pt x="18128180" y="2657616"/>
                  <a:pt x="18128180" y="2676880"/>
                </a:cubicBezTo>
                <a:cubicBezTo>
                  <a:pt x="18116204" y="2676880"/>
                  <a:pt x="18110216" y="2670459"/>
                  <a:pt x="18110216" y="2644773"/>
                </a:cubicBezTo>
                <a:close/>
                <a:moveTo>
                  <a:pt x="18064292" y="2644517"/>
                </a:moveTo>
                <a:cubicBezTo>
                  <a:pt x="18076396" y="2639905"/>
                  <a:pt x="18090232" y="2649128"/>
                  <a:pt x="18090232" y="2672186"/>
                </a:cubicBezTo>
                <a:cubicBezTo>
                  <a:pt x="18077932" y="2666037"/>
                  <a:pt x="18065636" y="2659888"/>
                  <a:pt x="18053340" y="2653740"/>
                </a:cubicBezTo>
                <a:cubicBezTo>
                  <a:pt x="18056412" y="2649128"/>
                  <a:pt x="18060256" y="2646054"/>
                  <a:pt x="18064292" y="2644517"/>
                </a:cubicBezTo>
                <a:close/>
                <a:moveTo>
                  <a:pt x="13694930" y="2644376"/>
                </a:moveTo>
                <a:cubicBezTo>
                  <a:pt x="13694930" y="2670168"/>
                  <a:pt x="13700304" y="2676615"/>
                  <a:pt x="13713200" y="2676615"/>
                </a:cubicBezTo>
                <a:cubicBezTo>
                  <a:pt x="13713200" y="2657271"/>
                  <a:pt x="13706752" y="2644376"/>
                  <a:pt x="13694930" y="2644376"/>
                </a:cubicBezTo>
                <a:close/>
                <a:moveTo>
                  <a:pt x="12956592" y="2644376"/>
                </a:moveTo>
                <a:cubicBezTo>
                  <a:pt x="12956592" y="2663721"/>
                  <a:pt x="12950144" y="2702408"/>
                  <a:pt x="12969489" y="2708855"/>
                </a:cubicBezTo>
                <a:cubicBezTo>
                  <a:pt x="12988834" y="2715302"/>
                  <a:pt x="13014628" y="2708855"/>
                  <a:pt x="13040421" y="2708855"/>
                </a:cubicBezTo>
                <a:cubicBezTo>
                  <a:pt x="13084485" y="2708855"/>
                  <a:pt x="13129623" y="2708855"/>
                  <a:pt x="13174762" y="2715302"/>
                </a:cubicBezTo>
                <a:cubicBezTo>
                  <a:pt x="13239246" y="2721752"/>
                  <a:pt x="13322000" y="2747539"/>
                  <a:pt x="13373586" y="2657271"/>
                </a:cubicBezTo>
                <a:cubicBezTo>
                  <a:pt x="13232797" y="2657271"/>
                  <a:pt x="13097382" y="2650824"/>
                  <a:pt x="12956592" y="2644376"/>
                </a:cubicBezTo>
                <a:close/>
                <a:moveTo>
                  <a:pt x="12148397" y="2644376"/>
                </a:moveTo>
                <a:cubicBezTo>
                  <a:pt x="12148397" y="2663721"/>
                  <a:pt x="12148397" y="2676615"/>
                  <a:pt x="12167742" y="2676615"/>
                </a:cubicBezTo>
                <a:cubicBezTo>
                  <a:pt x="12167742" y="2657271"/>
                  <a:pt x="12161294" y="2644376"/>
                  <a:pt x="12148397" y="2644376"/>
                </a:cubicBezTo>
                <a:close/>
                <a:moveTo>
                  <a:pt x="18793296" y="2643603"/>
                </a:moveTo>
                <a:cubicBezTo>
                  <a:pt x="18793296" y="2669388"/>
                  <a:pt x="18799748" y="2675834"/>
                  <a:pt x="18812652" y="2675834"/>
                </a:cubicBezTo>
                <a:cubicBezTo>
                  <a:pt x="18812652" y="2656495"/>
                  <a:pt x="18806200" y="2643603"/>
                  <a:pt x="18793296" y="2643603"/>
                </a:cubicBezTo>
                <a:close/>
                <a:moveTo>
                  <a:pt x="19036300" y="2642281"/>
                </a:moveTo>
                <a:cubicBezTo>
                  <a:pt x="19041988" y="2642791"/>
                  <a:pt x="19047576" y="2643606"/>
                  <a:pt x="19052364" y="2643606"/>
                </a:cubicBezTo>
                <a:cubicBezTo>
                  <a:pt x="19052364" y="2695822"/>
                  <a:pt x="19020440" y="2676241"/>
                  <a:pt x="19001288" y="2676241"/>
                </a:cubicBezTo>
                <a:cubicBezTo>
                  <a:pt x="19001288" y="2641974"/>
                  <a:pt x="19019244" y="2640750"/>
                  <a:pt x="19036300" y="2642281"/>
                </a:cubicBezTo>
                <a:close/>
                <a:moveTo>
                  <a:pt x="16888708" y="2642281"/>
                </a:moveTo>
                <a:cubicBezTo>
                  <a:pt x="16894816" y="2642791"/>
                  <a:pt x="16900632" y="2643608"/>
                  <a:pt x="16905288" y="2643608"/>
                </a:cubicBezTo>
                <a:cubicBezTo>
                  <a:pt x="16905288" y="2695823"/>
                  <a:pt x="16868060" y="2676242"/>
                  <a:pt x="16849444" y="2676242"/>
                </a:cubicBezTo>
                <a:cubicBezTo>
                  <a:pt x="16849444" y="2641974"/>
                  <a:pt x="16870384" y="2640751"/>
                  <a:pt x="16888708" y="2642281"/>
                </a:cubicBezTo>
                <a:close/>
                <a:moveTo>
                  <a:pt x="15084454" y="2637070"/>
                </a:moveTo>
                <a:lnTo>
                  <a:pt x="15090332" y="2642069"/>
                </a:lnTo>
                <a:cubicBezTo>
                  <a:pt x="15091838" y="2643348"/>
                  <a:pt x="15090834" y="2642496"/>
                  <a:pt x="15088826" y="2640789"/>
                </a:cubicBezTo>
                <a:close/>
                <a:moveTo>
                  <a:pt x="12238943" y="2636316"/>
                </a:moveTo>
                <a:cubicBezTo>
                  <a:pt x="12219061" y="2636316"/>
                  <a:pt x="12196760" y="2644376"/>
                  <a:pt x="12187087" y="2644376"/>
                </a:cubicBezTo>
                <a:cubicBezTo>
                  <a:pt x="12187087" y="2715302"/>
                  <a:pt x="12256945" y="2676615"/>
                  <a:pt x="12276290" y="2676615"/>
                </a:cubicBezTo>
                <a:cubicBezTo>
                  <a:pt x="12276290" y="2644376"/>
                  <a:pt x="12258826" y="2636316"/>
                  <a:pt x="12238943" y="2636316"/>
                </a:cubicBezTo>
                <a:close/>
                <a:moveTo>
                  <a:pt x="15083892" y="2628806"/>
                </a:moveTo>
                <a:lnTo>
                  <a:pt x="15084454" y="2637070"/>
                </a:lnTo>
                <a:lnTo>
                  <a:pt x="15084908" y="2643775"/>
                </a:lnTo>
                <a:cubicBezTo>
                  <a:pt x="15076782" y="2643775"/>
                  <a:pt x="15076782" y="2637787"/>
                  <a:pt x="15076782" y="2631800"/>
                </a:cubicBezTo>
                <a:cubicBezTo>
                  <a:pt x="15080844" y="2628806"/>
                  <a:pt x="15082876" y="2627310"/>
                  <a:pt x="15083892" y="2628806"/>
                </a:cubicBezTo>
                <a:close/>
                <a:moveTo>
                  <a:pt x="18245872" y="2616338"/>
                </a:moveTo>
                <a:cubicBezTo>
                  <a:pt x="18271840" y="2687841"/>
                  <a:pt x="18317288" y="2720342"/>
                  <a:pt x="18362736" y="2751760"/>
                </a:cubicBezTo>
                <a:cubicBezTo>
                  <a:pt x="18426576" y="2784258"/>
                  <a:pt x="18485008" y="2810267"/>
                  <a:pt x="18549932" y="2842765"/>
                </a:cubicBezTo>
                <a:cubicBezTo>
                  <a:pt x="18478516" y="2823268"/>
                  <a:pt x="18408180" y="2810267"/>
                  <a:pt x="18336764" y="2816767"/>
                </a:cubicBezTo>
                <a:cubicBezTo>
                  <a:pt x="18343256" y="2810267"/>
                  <a:pt x="18343256" y="2803747"/>
                  <a:pt x="18349748" y="2797259"/>
                </a:cubicBezTo>
                <a:cubicBezTo>
                  <a:pt x="18330272" y="2784258"/>
                  <a:pt x="18310796" y="2810267"/>
                  <a:pt x="18297812" y="2790759"/>
                </a:cubicBezTo>
                <a:cubicBezTo>
                  <a:pt x="18284824" y="2771259"/>
                  <a:pt x="18284824" y="2739841"/>
                  <a:pt x="18278332" y="2720342"/>
                </a:cubicBezTo>
                <a:cubicBezTo>
                  <a:pt x="18278332" y="2733341"/>
                  <a:pt x="18271840" y="2765843"/>
                  <a:pt x="18258856" y="2765843"/>
                </a:cubicBezTo>
                <a:cubicBezTo>
                  <a:pt x="18245872" y="2765843"/>
                  <a:pt x="18226392" y="2758259"/>
                  <a:pt x="18226392" y="2733341"/>
                </a:cubicBezTo>
                <a:cubicBezTo>
                  <a:pt x="18226392" y="2707342"/>
                  <a:pt x="18214492" y="2681341"/>
                  <a:pt x="18219900" y="2655340"/>
                </a:cubicBezTo>
                <a:cubicBezTo>
                  <a:pt x="18226392" y="2642340"/>
                  <a:pt x="18239380" y="2629340"/>
                  <a:pt x="18245872" y="2616338"/>
                </a:cubicBezTo>
                <a:close/>
                <a:moveTo>
                  <a:pt x="18020336" y="2613509"/>
                </a:moveTo>
                <a:cubicBezTo>
                  <a:pt x="18032400" y="2615526"/>
                  <a:pt x="18045176" y="2624907"/>
                  <a:pt x="18052284" y="2628397"/>
                </a:cubicBezTo>
                <a:cubicBezTo>
                  <a:pt x="18039648" y="2653216"/>
                  <a:pt x="18014368" y="2634602"/>
                  <a:pt x="17996460" y="2628397"/>
                </a:cubicBezTo>
                <a:cubicBezTo>
                  <a:pt x="17999620" y="2620641"/>
                  <a:pt x="18003900" y="2616374"/>
                  <a:pt x="18008740" y="2614436"/>
                </a:cubicBezTo>
                <a:cubicBezTo>
                  <a:pt x="18012368" y="2612981"/>
                  <a:pt x="18016312" y="2612836"/>
                  <a:pt x="18020336" y="2613509"/>
                </a:cubicBezTo>
                <a:close/>
                <a:moveTo>
                  <a:pt x="17683308" y="2612256"/>
                </a:moveTo>
                <a:cubicBezTo>
                  <a:pt x="17693228" y="2615562"/>
                  <a:pt x="17701496" y="2627136"/>
                  <a:pt x="17701496" y="2643671"/>
                </a:cubicBezTo>
                <a:cubicBezTo>
                  <a:pt x="17688268" y="2643671"/>
                  <a:pt x="17668428" y="2637057"/>
                  <a:pt x="17655200" y="2630443"/>
                </a:cubicBezTo>
                <a:cubicBezTo>
                  <a:pt x="17661816" y="2613909"/>
                  <a:pt x="17673388" y="2608950"/>
                  <a:pt x="17683308" y="2612256"/>
                </a:cubicBezTo>
                <a:close/>
                <a:moveTo>
                  <a:pt x="12488011" y="2612137"/>
                </a:moveTo>
                <a:cubicBezTo>
                  <a:pt x="12488011" y="2631480"/>
                  <a:pt x="12488011" y="2644376"/>
                  <a:pt x="12500908" y="2644376"/>
                </a:cubicBezTo>
                <a:cubicBezTo>
                  <a:pt x="12500908" y="2625034"/>
                  <a:pt x="12500908" y="2612137"/>
                  <a:pt x="12488011" y="2612137"/>
                </a:cubicBezTo>
                <a:close/>
                <a:moveTo>
                  <a:pt x="12411705" y="2612137"/>
                </a:moveTo>
                <a:cubicBezTo>
                  <a:pt x="12411705" y="2650824"/>
                  <a:pt x="12431051" y="2644376"/>
                  <a:pt x="12449321" y="2644376"/>
                </a:cubicBezTo>
                <a:cubicBezTo>
                  <a:pt x="12449321" y="2612137"/>
                  <a:pt x="12424602" y="2612137"/>
                  <a:pt x="12411705" y="2612137"/>
                </a:cubicBezTo>
                <a:close/>
                <a:moveTo>
                  <a:pt x="11975366" y="2612137"/>
                </a:moveTo>
                <a:cubicBezTo>
                  <a:pt x="11789438" y="2676615"/>
                  <a:pt x="11603510" y="2715302"/>
                  <a:pt x="11411134" y="2759362"/>
                </a:cubicBezTo>
                <a:cubicBezTo>
                  <a:pt x="11372444" y="2766883"/>
                  <a:pt x="11327306" y="2766883"/>
                  <a:pt x="11282167" y="2778702"/>
                </a:cubicBezTo>
                <a:cubicBezTo>
                  <a:pt x="11243477" y="2791595"/>
                  <a:pt x="11212310" y="2836748"/>
                  <a:pt x="11173620" y="2843195"/>
                </a:cubicBezTo>
                <a:cubicBezTo>
                  <a:pt x="11089791" y="2875432"/>
                  <a:pt x="11007037" y="2920566"/>
                  <a:pt x="10916760" y="2920566"/>
                </a:cubicBezTo>
                <a:cubicBezTo>
                  <a:pt x="10916760" y="2933464"/>
                  <a:pt x="10916760" y="2946355"/>
                  <a:pt x="10916760" y="2952806"/>
                </a:cubicBezTo>
                <a:cubicBezTo>
                  <a:pt x="11122033" y="2881878"/>
                  <a:pt x="11333754" y="2849642"/>
                  <a:pt x="11539027" y="2804473"/>
                </a:cubicBezTo>
                <a:cubicBezTo>
                  <a:pt x="11590614" y="2798035"/>
                  <a:pt x="11647574" y="2804473"/>
                  <a:pt x="11692713" y="2778702"/>
                </a:cubicBezTo>
                <a:cubicBezTo>
                  <a:pt x="11712058" y="2766883"/>
                  <a:pt x="11724955" y="2741094"/>
                  <a:pt x="11744300" y="2734643"/>
                </a:cubicBezTo>
                <a:cubicBezTo>
                  <a:pt x="11770093" y="2734643"/>
                  <a:pt x="11795887" y="2728196"/>
                  <a:pt x="11821680" y="2721752"/>
                </a:cubicBezTo>
                <a:cubicBezTo>
                  <a:pt x="11923779" y="2708855"/>
                  <a:pt x="12026953" y="2695958"/>
                  <a:pt x="12129052" y="2676615"/>
                </a:cubicBezTo>
                <a:cubicBezTo>
                  <a:pt x="12103259" y="2579897"/>
                  <a:pt x="12020505" y="2657271"/>
                  <a:pt x="11975366" y="2676615"/>
                </a:cubicBezTo>
                <a:cubicBezTo>
                  <a:pt x="11975366" y="2657271"/>
                  <a:pt x="11975366" y="2637928"/>
                  <a:pt x="11975366" y="2612137"/>
                </a:cubicBezTo>
                <a:close/>
                <a:moveTo>
                  <a:pt x="15279596" y="2611594"/>
                </a:moveTo>
                <a:cubicBezTo>
                  <a:pt x="15279596" y="2630859"/>
                  <a:pt x="15273608" y="2643702"/>
                  <a:pt x="15261634" y="2643702"/>
                </a:cubicBezTo>
                <a:cubicBezTo>
                  <a:pt x="15261634" y="2624438"/>
                  <a:pt x="15267622" y="2611594"/>
                  <a:pt x="15279596" y="2611594"/>
                </a:cubicBezTo>
                <a:close/>
                <a:moveTo>
                  <a:pt x="18154280" y="2611593"/>
                </a:moveTo>
                <a:cubicBezTo>
                  <a:pt x="18172728" y="2611593"/>
                  <a:pt x="18185024" y="2618016"/>
                  <a:pt x="18185024" y="2643702"/>
                </a:cubicBezTo>
                <a:cubicBezTo>
                  <a:pt x="18172728" y="2643702"/>
                  <a:pt x="18160432" y="2637280"/>
                  <a:pt x="18148132" y="2630858"/>
                </a:cubicBezTo>
                <a:cubicBezTo>
                  <a:pt x="18148132" y="2624438"/>
                  <a:pt x="18154280" y="2618016"/>
                  <a:pt x="18154280" y="2611593"/>
                </a:cubicBezTo>
                <a:close/>
                <a:moveTo>
                  <a:pt x="15019906" y="2611591"/>
                </a:moveTo>
                <a:cubicBezTo>
                  <a:pt x="15026054" y="2611591"/>
                  <a:pt x="15032202" y="2611591"/>
                  <a:pt x="15038352" y="2611591"/>
                </a:cubicBezTo>
                <a:cubicBezTo>
                  <a:pt x="15044500" y="2617738"/>
                  <a:pt x="15050648" y="2623888"/>
                  <a:pt x="15056798" y="2630037"/>
                </a:cubicBezTo>
                <a:cubicBezTo>
                  <a:pt x="15038352" y="2648483"/>
                  <a:pt x="15026054" y="2623888"/>
                  <a:pt x="15019906" y="2611591"/>
                </a:cubicBezTo>
                <a:close/>
                <a:moveTo>
                  <a:pt x="19375704" y="2610389"/>
                </a:moveTo>
                <a:cubicBezTo>
                  <a:pt x="19397744" y="2605733"/>
                  <a:pt x="19426304" y="2642984"/>
                  <a:pt x="19436240" y="2657884"/>
                </a:cubicBezTo>
                <a:cubicBezTo>
                  <a:pt x="19409748" y="2651263"/>
                  <a:pt x="19383260" y="2644640"/>
                  <a:pt x="19356768" y="2631394"/>
                </a:cubicBezTo>
                <a:cubicBezTo>
                  <a:pt x="19361736" y="2618151"/>
                  <a:pt x="19368360" y="2611941"/>
                  <a:pt x="19375704" y="2610389"/>
                </a:cubicBezTo>
                <a:close/>
                <a:moveTo>
                  <a:pt x="14057213" y="2602603"/>
                </a:moveTo>
                <a:cubicBezTo>
                  <a:pt x="14077488" y="2602603"/>
                  <a:pt x="14094604" y="2610665"/>
                  <a:pt x="14094604" y="2642914"/>
                </a:cubicBezTo>
                <a:cubicBezTo>
                  <a:pt x="14070378" y="2642914"/>
                  <a:pt x="14000862" y="2681614"/>
                  <a:pt x="14000862" y="2610665"/>
                </a:cubicBezTo>
                <a:cubicBezTo>
                  <a:pt x="14013502" y="2610665"/>
                  <a:pt x="14036937" y="2602603"/>
                  <a:pt x="14057213" y="2602603"/>
                </a:cubicBezTo>
                <a:close/>
                <a:moveTo>
                  <a:pt x="18522576" y="2597378"/>
                </a:moveTo>
                <a:cubicBezTo>
                  <a:pt x="18535700" y="2597378"/>
                  <a:pt x="18529136" y="2629481"/>
                  <a:pt x="18529136" y="2629481"/>
                </a:cubicBezTo>
                <a:cubicBezTo>
                  <a:pt x="18529136" y="2623060"/>
                  <a:pt x="18522576" y="2616638"/>
                  <a:pt x="18522576" y="2610217"/>
                </a:cubicBezTo>
                <a:cubicBezTo>
                  <a:pt x="18522576" y="2610217"/>
                  <a:pt x="18522576" y="2603797"/>
                  <a:pt x="18522576" y="2597378"/>
                </a:cubicBezTo>
                <a:close/>
                <a:moveTo>
                  <a:pt x="19318852" y="2587894"/>
                </a:moveTo>
                <a:cubicBezTo>
                  <a:pt x="19331148" y="2594716"/>
                  <a:pt x="19343448" y="2601543"/>
                  <a:pt x="19355744" y="2601543"/>
                </a:cubicBezTo>
                <a:cubicBezTo>
                  <a:pt x="19355744" y="2608369"/>
                  <a:pt x="19349596" y="2615194"/>
                  <a:pt x="19349596" y="2615194"/>
                </a:cubicBezTo>
                <a:cubicBezTo>
                  <a:pt x="19337300" y="2615194"/>
                  <a:pt x="19318852" y="2615194"/>
                  <a:pt x="19318852" y="2587894"/>
                </a:cubicBezTo>
                <a:close/>
                <a:moveTo>
                  <a:pt x="18091256" y="2587894"/>
                </a:moveTo>
                <a:cubicBezTo>
                  <a:pt x="18109872" y="2594505"/>
                  <a:pt x="18128484" y="2594505"/>
                  <a:pt x="18147100" y="2601122"/>
                </a:cubicBezTo>
                <a:cubicBezTo>
                  <a:pt x="18134692" y="2614348"/>
                  <a:pt x="18091256" y="2634189"/>
                  <a:pt x="18091256" y="2587894"/>
                </a:cubicBezTo>
                <a:close/>
                <a:moveTo>
                  <a:pt x="17622024" y="2587894"/>
                </a:moveTo>
                <a:cubicBezTo>
                  <a:pt x="17634868" y="2594313"/>
                  <a:pt x="17641288" y="2600737"/>
                  <a:pt x="17654132" y="2600737"/>
                </a:cubicBezTo>
                <a:cubicBezTo>
                  <a:pt x="17647708" y="2620001"/>
                  <a:pt x="17622024" y="2620001"/>
                  <a:pt x="17622024" y="2587894"/>
                </a:cubicBezTo>
                <a:close/>
                <a:moveTo>
                  <a:pt x="10773452" y="2587654"/>
                </a:moveTo>
                <a:cubicBezTo>
                  <a:pt x="10745341" y="2579494"/>
                  <a:pt x="10687306" y="2612137"/>
                  <a:pt x="10672797" y="2612137"/>
                </a:cubicBezTo>
                <a:cubicBezTo>
                  <a:pt x="10634106" y="2618587"/>
                  <a:pt x="10596491" y="2631480"/>
                  <a:pt x="10564249" y="2657271"/>
                </a:cubicBezTo>
                <a:cubicBezTo>
                  <a:pt x="10609388" y="2657271"/>
                  <a:pt x="10647003" y="2644376"/>
                  <a:pt x="10692142" y="2644376"/>
                </a:cubicBezTo>
                <a:cubicBezTo>
                  <a:pt x="10705038" y="2637928"/>
                  <a:pt x="10717935" y="2612137"/>
                  <a:pt x="10737280" y="2612137"/>
                </a:cubicBezTo>
                <a:cubicBezTo>
                  <a:pt x="10750177" y="2612137"/>
                  <a:pt x="10769522" y="2612137"/>
                  <a:pt x="10788867" y="2612137"/>
                </a:cubicBezTo>
                <a:cubicBezTo>
                  <a:pt x="10788867" y="2597635"/>
                  <a:pt x="10782822" y="2590373"/>
                  <a:pt x="10773452" y="2587654"/>
                </a:cubicBezTo>
                <a:close/>
                <a:moveTo>
                  <a:pt x="1340057" y="2585027"/>
                </a:moveTo>
                <a:cubicBezTo>
                  <a:pt x="1340057" y="2624709"/>
                  <a:pt x="1315832" y="2611482"/>
                  <a:pt x="1303190" y="2611482"/>
                </a:cubicBezTo>
                <a:cubicBezTo>
                  <a:pt x="1303190" y="2578414"/>
                  <a:pt x="1328469" y="2585027"/>
                  <a:pt x="1340057" y="2585027"/>
                </a:cubicBezTo>
                <a:close/>
                <a:moveTo>
                  <a:pt x="14844536" y="2584562"/>
                </a:moveTo>
                <a:cubicBezTo>
                  <a:pt x="14862982" y="2584562"/>
                  <a:pt x="14881428" y="2578414"/>
                  <a:pt x="14881428" y="2609157"/>
                </a:cubicBezTo>
                <a:cubicBezTo>
                  <a:pt x="14869131" y="2609157"/>
                  <a:pt x="14844536" y="2615305"/>
                  <a:pt x="14844536" y="2584562"/>
                </a:cubicBezTo>
                <a:close/>
                <a:moveTo>
                  <a:pt x="17995896" y="2568937"/>
                </a:moveTo>
                <a:cubicBezTo>
                  <a:pt x="18001584" y="2575761"/>
                  <a:pt x="18009544" y="2582585"/>
                  <a:pt x="18009544" y="2589410"/>
                </a:cubicBezTo>
                <a:cubicBezTo>
                  <a:pt x="18001584" y="2596235"/>
                  <a:pt x="17982244" y="2589410"/>
                  <a:pt x="17995896" y="2568937"/>
                </a:cubicBezTo>
                <a:close/>
                <a:moveTo>
                  <a:pt x="10564249" y="2554106"/>
                </a:moveTo>
                <a:cubicBezTo>
                  <a:pt x="10564249" y="2573448"/>
                  <a:pt x="10564249" y="2586345"/>
                  <a:pt x="10577146" y="2586345"/>
                </a:cubicBezTo>
                <a:cubicBezTo>
                  <a:pt x="10577146" y="2566999"/>
                  <a:pt x="10577146" y="2554106"/>
                  <a:pt x="10564249" y="2554106"/>
                </a:cubicBezTo>
                <a:close/>
                <a:moveTo>
                  <a:pt x="18878460" y="2546713"/>
                </a:moveTo>
                <a:lnTo>
                  <a:pt x="18875656" y="2550499"/>
                </a:lnTo>
                <a:cubicBezTo>
                  <a:pt x="18874276" y="2552361"/>
                  <a:pt x="18873316" y="2553657"/>
                  <a:pt x="18873316" y="2553657"/>
                </a:cubicBezTo>
                <a:close/>
                <a:moveTo>
                  <a:pt x="18829076" y="2540496"/>
                </a:moveTo>
                <a:cubicBezTo>
                  <a:pt x="18829076" y="2545432"/>
                  <a:pt x="18834344" y="2545432"/>
                  <a:pt x="18834344" y="2551357"/>
                </a:cubicBezTo>
                <a:lnTo>
                  <a:pt x="18831112" y="2554711"/>
                </a:lnTo>
                <a:lnTo>
                  <a:pt x="18825784" y="2560242"/>
                </a:lnTo>
                <a:cubicBezTo>
                  <a:pt x="18822756" y="2560242"/>
                  <a:pt x="18819596" y="2557281"/>
                  <a:pt x="18816436" y="2551357"/>
                </a:cubicBezTo>
                <a:cubicBezTo>
                  <a:pt x="18822756" y="2545432"/>
                  <a:pt x="18822756" y="2540496"/>
                  <a:pt x="18829076" y="2540496"/>
                </a:cubicBezTo>
                <a:close/>
                <a:moveTo>
                  <a:pt x="18883140" y="2540395"/>
                </a:moveTo>
                <a:lnTo>
                  <a:pt x="18880516" y="2543938"/>
                </a:lnTo>
                <a:lnTo>
                  <a:pt x="18878460" y="2546713"/>
                </a:lnTo>
                <a:close/>
                <a:moveTo>
                  <a:pt x="18884836" y="2538105"/>
                </a:moveTo>
                <a:cubicBezTo>
                  <a:pt x="18885796" y="2536809"/>
                  <a:pt x="18885556" y="2537134"/>
                  <a:pt x="18884656" y="2538349"/>
                </a:cubicBezTo>
                <a:lnTo>
                  <a:pt x="18883140" y="2540395"/>
                </a:lnTo>
                <a:close/>
                <a:moveTo>
                  <a:pt x="12449321" y="2522941"/>
                </a:moveTo>
                <a:cubicBezTo>
                  <a:pt x="12449321" y="2561628"/>
                  <a:pt x="12468666" y="2554106"/>
                  <a:pt x="12488011" y="2554106"/>
                </a:cubicBezTo>
                <a:cubicBezTo>
                  <a:pt x="12488011" y="2516495"/>
                  <a:pt x="12462218" y="2522941"/>
                  <a:pt x="12449321" y="2522941"/>
                </a:cubicBezTo>
                <a:close/>
                <a:moveTo>
                  <a:pt x="10601865" y="2522941"/>
                </a:moveTo>
                <a:cubicBezTo>
                  <a:pt x="10601865" y="2542284"/>
                  <a:pt x="10601865" y="2566999"/>
                  <a:pt x="10601865" y="2586345"/>
                </a:cubicBezTo>
                <a:cubicBezTo>
                  <a:pt x="10621210" y="2573448"/>
                  <a:pt x="10672797" y="2579897"/>
                  <a:pt x="10672797" y="2522941"/>
                </a:cubicBezTo>
                <a:cubicBezTo>
                  <a:pt x="10647003" y="2522941"/>
                  <a:pt x="10621210" y="2522941"/>
                  <a:pt x="10601865" y="2522941"/>
                </a:cubicBezTo>
                <a:close/>
                <a:moveTo>
                  <a:pt x="9789371" y="2522941"/>
                </a:moveTo>
                <a:cubicBezTo>
                  <a:pt x="9789371" y="2561628"/>
                  <a:pt x="9807641" y="2554106"/>
                  <a:pt x="9826986" y="2554106"/>
                </a:cubicBezTo>
                <a:cubicBezTo>
                  <a:pt x="9826986" y="2516495"/>
                  <a:pt x="9801193" y="2522941"/>
                  <a:pt x="9789371" y="2522941"/>
                </a:cubicBezTo>
                <a:close/>
                <a:moveTo>
                  <a:pt x="17848536" y="2521536"/>
                </a:moveTo>
                <a:cubicBezTo>
                  <a:pt x="17848536" y="2541441"/>
                  <a:pt x="17842548" y="2553605"/>
                  <a:pt x="17830572" y="2553605"/>
                </a:cubicBezTo>
                <a:cubicBezTo>
                  <a:pt x="17830572" y="2534806"/>
                  <a:pt x="17836560" y="2521536"/>
                  <a:pt x="17848536" y="2521536"/>
                </a:cubicBezTo>
                <a:close/>
                <a:moveTo>
                  <a:pt x="14695029" y="2510960"/>
                </a:moveTo>
                <a:cubicBezTo>
                  <a:pt x="14718913" y="2512710"/>
                  <a:pt x="14744408" y="2522405"/>
                  <a:pt x="14757289" y="2522405"/>
                </a:cubicBezTo>
                <a:cubicBezTo>
                  <a:pt x="14744408" y="2579497"/>
                  <a:pt x="14744408" y="2598887"/>
                  <a:pt x="14776611" y="2637665"/>
                </a:cubicBezTo>
                <a:cubicBezTo>
                  <a:pt x="14783052" y="2605350"/>
                  <a:pt x="14783052" y="2553644"/>
                  <a:pt x="14815256" y="2553644"/>
                </a:cubicBezTo>
                <a:cubicBezTo>
                  <a:pt x="14815256" y="2585960"/>
                  <a:pt x="14815256" y="2618278"/>
                  <a:pt x="14815256" y="2644129"/>
                </a:cubicBezTo>
                <a:cubicBezTo>
                  <a:pt x="14828137" y="2650591"/>
                  <a:pt x="14841019" y="2657055"/>
                  <a:pt x="14853900" y="2657055"/>
                </a:cubicBezTo>
                <a:cubicBezTo>
                  <a:pt x="14886104" y="2669982"/>
                  <a:pt x="14911866" y="2682908"/>
                  <a:pt x="14942997" y="2695834"/>
                </a:cubicBezTo>
                <a:cubicBezTo>
                  <a:pt x="14853900" y="2676445"/>
                  <a:pt x="14770171" y="2669982"/>
                  <a:pt x="14681074" y="2657055"/>
                </a:cubicBezTo>
                <a:cubicBezTo>
                  <a:pt x="14668193" y="2631203"/>
                  <a:pt x="14635989" y="2585960"/>
                  <a:pt x="14642430" y="2547181"/>
                </a:cubicBezTo>
                <a:cubicBezTo>
                  <a:pt x="14648870" y="2515403"/>
                  <a:pt x="14671145" y="2509210"/>
                  <a:pt x="14695029" y="2510960"/>
                </a:cubicBezTo>
                <a:close/>
                <a:moveTo>
                  <a:pt x="19171920" y="2497837"/>
                </a:moveTo>
                <a:cubicBezTo>
                  <a:pt x="19198028" y="2497837"/>
                  <a:pt x="19217608" y="2510134"/>
                  <a:pt x="19237188" y="2522431"/>
                </a:cubicBezTo>
                <a:cubicBezTo>
                  <a:pt x="19211080" y="2534728"/>
                  <a:pt x="19191500" y="2516283"/>
                  <a:pt x="19171920" y="2497837"/>
                </a:cubicBezTo>
                <a:close/>
                <a:moveTo>
                  <a:pt x="9860840" y="2495538"/>
                </a:moveTo>
                <a:cubicBezTo>
                  <a:pt x="9852780" y="2497149"/>
                  <a:pt x="9846331" y="2503598"/>
                  <a:pt x="9846331" y="2522941"/>
                </a:cubicBezTo>
                <a:cubicBezTo>
                  <a:pt x="9859228" y="2522941"/>
                  <a:pt x="9885021" y="2529389"/>
                  <a:pt x="9885021" y="2497149"/>
                </a:cubicBezTo>
                <a:cubicBezTo>
                  <a:pt x="9878573" y="2497149"/>
                  <a:pt x="9868901" y="2493927"/>
                  <a:pt x="9860840" y="2495538"/>
                </a:cubicBezTo>
                <a:close/>
                <a:moveTo>
                  <a:pt x="18479444" y="2483534"/>
                </a:moveTo>
                <a:lnTo>
                  <a:pt x="18477704" y="2488949"/>
                </a:lnTo>
                <a:lnTo>
                  <a:pt x="18475336" y="2496308"/>
                </a:lnTo>
                <a:close/>
                <a:moveTo>
                  <a:pt x="18425672" y="2478984"/>
                </a:moveTo>
                <a:cubicBezTo>
                  <a:pt x="18434232" y="2478984"/>
                  <a:pt x="18442788" y="2480974"/>
                  <a:pt x="18451184" y="2484158"/>
                </a:cubicBezTo>
                <a:lnTo>
                  <a:pt x="18475336" y="2496308"/>
                </a:lnTo>
                <a:lnTo>
                  <a:pt x="18475704" y="2496493"/>
                </a:lnTo>
                <a:cubicBezTo>
                  <a:pt x="18482024" y="2502860"/>
                  <a:pt x="18482024" y="2502860"/>
                  <a:pt x="18488344" y="2509226"/>
                </a:cubicBezTo>
                <a:cubicBezTo>
                  <a:pt x="18456744" y="2534692"/>
                  <a:pt x="18413560" y="2521959"/>
                  <a:pt x="18375640" y="2509226"/>
                </a:cubicBezTo>
                <a:cubicBezTo>
                  <a:pt x="18391440" y="2486943"/>
                  <a:pt x="18408556" y="2478984"/>
                  <a:pt x="18425672" y="2478984"/>
                </a:cubicBezTo>
                <a:close/>
                <a:moveTo>
                  <a:pt x="18481900" y="2475899"/>
                </a:moveTo>
                <a:lnTo>
                  <a:pt x="18480336" y="2480767"/>
                </a:lnTo>
                <a:lnTo>
                  <a:pt x="18479444" y="2483534"/>
                </a:lnTo>
                <a:close/>
                <a:moveTo>
                  <a:pt x="18482756" y="2473243"/>
                </a:moveTo>
                <a:lnTo>
                  <a:pt x="18481900" y="2475899"/>
                </a:lnTo>
                <a:lnTo>
                  <a:pt x="18481912" y="2475861"/>
                </a:lnTo>
                <a:cubicBezTo>
                  <a:pt x="18483036" y="2472371"/>
                  <a:pt x="18483596" y="2470625"/>
                  <a:pt x="18482756" y="2473243"/>
                </a:cubicBezTo>
                <a:close/>
                <a:moveTo>
                  <a:pt x="10826483" y="2464911"/>
                </a:moveTo>
                <a:cubicBezTo>
                  <a:pt x="10814661" y="2464911"/>
                  <a:pt x="10814661" y="2464911"/>
                  <a:pt x="10826483" y="2497149"/>
                </a:cubicBezTo>
                <a:cubicBezTo>
                  <a:pt x="10826483" y="2477804"/>
                  <a:pt x="10826483" y="2471358"/>
                  <a:pt x="10826483" y="2464911"/>
                </a:cubicBezTo>
                <a:close/>
                <a:moveTo>
                  <a:pt x="19170824" y="2464657"/>
                </a:moveTo>
                <a:cubicBezTo>
                  <a:pt x="19170824" y="2471077"/>
                  <a:pt x="19170824" y="2477499"/>
                  <a:pt x="19170824" y="2496762"/>
                </a:cubicBezTo>
                <a:cubicBezTo>
                  <a:pt x="19157700" y="2464657"/>
                  <a:pt x="19157700" y="2464657"/>
                  <a:pt x="19170824" y="2464657"/>
                </a:cubicBezTo>
                <a:close/>
                <a:moveTo>
                  <a:pt x="17001116" y="2464657"/>
                </a:moveTo>
                <a:cubicBezTo>
                  <a:pt x="17012704" y="2464657"/>
                  <a:pt x="17019024" y="2471077"/>
                  <a:pt x="17019024" y="2496762"/>
                </a:cubicBezTo>
                <a:cubicBezTo>
                  <a:pt x="17006384" y="2496762"/>
                  <a:pt x="17001116" y="2483920"/>
                  <a:pt x="17001116" y="2464657"/>
                </a:cubicBezTo>
                <a:close/>
                <a:moveTo>
                  <a:pt x="19625796" y="2464656"/>
                </a:moveTo>
                <a:cubicBezTo>
                  <a:pt x="19625796" y="2483920"/>
                  <a:pt x="19618968" y="2496762"/>
                  <a:pt x="19598496" y="2496762"/>
                </a:cubicBezTo>
                <a:cubicBezTo>
                  <a:pt x="19598496" y="2471077"/>
                  <a:pt x="19605320" y="2464656"/>
                  <a:pt x="19625796" y="2464656"/>
                </a:cubicBezTo>
                <a:close/>
                <a:moveTo>
                  <a:pt x="17704408" y="2460359"/>
                </a:moveTo>
                <a:cubicBezTo>
                  <a:pt x="17714492" y="2460359"/>
                  <a:pt x="17723796" y="2463666"/>
                  <a:pt x="17730000" y="2476892"/>
                </a:cubicBezTo>
                <a:cubicBezTo>
                  <a:pt x="17711388" y="2476892"/>
                  <a:pt x="17692772" y="2483507"/>
                  <a:pt x="17674160" y="2496733"/>
                </a:cubicBezTo>
                <a:cubicBezTo>
                  <a:pt x="17674160" y="2483507"/>
                  <a:pt x="17674160" y="2470279"/>
                  <a:pt x="17674160" y="2463666"/>
                </a:cubicBezTo>
                <a:cubicBezTo>
                  <a:pt x="17683468" y="2463666"/>
                  <a:pt x="17694324" y="2460359"/>
                  <a:pt x="17704408" y="2460359"/>
                </a:cubicBezTo>
                <a:close/>
                <a:moveTo>
                  <a:pt x="13332893" y="2457583"/>
                </a:moveTo>
                <a:cubicBezTo>
                  <a:pt x="13341851" y="2454704"/>
                  <a:pt x="13346970" y="2462382"/>
                  <a:pt x="13336732" y="2477737"/>
                </a:cubicBezTo>
                <a:cubicBezTo>
                  <a:pt x="13329907" y="2470913"/>
                  <a:pt x="13329907" y="2464088"/>
                  <a:pt x="13323082" y="2464088"/>
                </a:cubicBezTo>
                <a:cubicBezTo>
                  <a:pt x="13326494" y="2460675"/>
                  <a:pt x="13329907" y="2458543"/>
                  <a:pt x="13332893" y="2457583"/>
                </a:cubicBezTo>
                <a:close/>
                <a:moveTo>
                  <a:pt x="17730568" y="2450355"/>
                </a:moveTo>
                <a:lnTo>
                  <a:pt x="17726300" y="2463623"/>
                </a:lnTo>
                <a:cubicBezTo>
                  <a:pt x="17726300" y="2463623"/>
                  <a:pt x="17727420" y="2460132"/>
                  <a:pt x="17728824" y="2455770"/>
                </a:cubicBezTo>
                <a:close/>
                <a:moveTo>
                  <a:pt x="17731036" y="2445698"/>
                </a:moveTo>
                <a:lnTo>
                  <a:pt x="17732004" y="2445888"/>
                </a:lnTo>
                <a:lnTo>
                  <a:pt x="17742520" y="2447943"/>
                </a:lnTo>
                <a:cubicBezTo>
                  <a:pt x="17744164" y="2450189"/>
                  <a:pt x="17744164" y="2454680"/>
                  <a:pt x="17744164" y="2463660"/>
                </a:cubicBezTo>
                <a:lnTo>
                  <a:pt x="17731752" y="2446677"/>
                </a:lnTo>
                <a:lnTo>
                  <a:pt x="17731456" y="2447589"/>
                </a:lnTo>
                <a:lnTo>
                  <a:pt x="17730568" y="2450355"/>
                </a:lnTo>
                <a:lnTo>
                  <a:pt x="17731748" y="2446677"/>
                </a:lnTo>
                <a:close/>
                <a:moveTo>
                  <a:pt x="17733876" y="2440064"/>
                </a:moveTo>
                <a:cubicBezTo>
                  <a:pt x="17734720" y="2437446"/>
                  <a:pt x="17734156" y="2439191"/>
                  <a:pt x="17733036" y="2442682"/>
                </a:cubicBezTo>
                <a:lnTo>
                  <a:pt x="17732004" y="2445888"/>
                </a:lnTo>
                <a:close/>
                <a:moveTo>
                  <a:pt x="10916760" y="2432672"/>
                </a:moveTo>
                <a:cubicBezTo>
                  <a:pt x="10916760" y="2452014"/>
                  <a:pt x="10923208" y="2464911"/>
                  <a:pt x="10936105" y="2464911"/>
                </a:cubicBezTo>
                <a:cubicBezTo>
                  <a:pt x="10936105" y="2439119"/>
                  <a:pt x="10929656" y="2432672"/>
                  <a:pt x="10916760" y="2432672"/>
                </a:cubicBezTo>
                <a:close/>
                <a:moveTo>
                  <a:pt x="10429908" y="2432672"/>
                </a:moveTo>
                <a:cubicBezTo>
                  <a:pt x="10340706" y="2452014"/>
                  <a:pt x="10263325" y="2522941"/>
                  <a:pt x="10174123" y="2547657"/>
                </a:cubicBezTo>
                <a:cubicBezTo>
                  <a:pt x="10154778" y="2547657"/>
                  <a:pt x="10096743" y="2547657"/>
                  <a:pt x="10109639" y="2599243"/>
                </a:cubicBezTo>
                <a:cubicBezTo>
                  <a:pt x="10122536" y="2650824"/>
                  <a:pt x="10167675" y="2605690"/>
                  <a:pt x="10167675" y="2566999"/>
                </a:cubicBezTo>
                <a:cubicBezTo>
                  <a:pt x="10187020" y="2542284"/>
                  <a:pt x="10205290" y="2561628"/>
                  <a:pt x="10224635" y="2554106"/>
                </a:cubicBezTo>
                <a:cubicBezTo>
                  <a:pt x="10256877" y="2554106"/>
                  <a:pt x="10282671" y="2542284"/>
                  <a:pt x="10308464" y="2535836"/>
                </a:cubicBezTo>
                <a:cubicBezTo>
                  <a:pt x="10334257" y="2529389"/>
                  <a:pt x="10360051" y="2516495"/>
                  <a:pt x="10385844" y="2510046"/>
                </a:cubicBezTo>
                <a:cubicBezTo>
                  <a:pt x="10405189" y="2503598"/>
                  <a:pt x="10417011" y="2497149"/>
                  <a:pt x="10429908" y="2497149"/>
                </a:cubicBezTo>
                <a:cubicBezTo>
                  <a:pt x="10429908" y="2471358"/>
                  <a:pt x="10429908" y="2452014"/>
                  <a:pt x="10429908" y="2432672"/>
                </a:cubicBezTo>
                <a:close/>
                <a:moveTo>
                  <a:pt x="10032259" y="2432672"/>
                </a:moveTo>
                <a:cubicBezTo>
                  <a:pt x="10032259" y="2452014"/>
                  <a:pt x="10038707" y="2464911"/>
                  <a:pt x="10051604" y="2464911"/>
                </a:cubicBezTo>
                <a:cubicBezTo>
                  <a:pt x="10051604" y="2439119"/>
                  <a:pt x="10045156" y="2432672"/>
                  <a:pt x="10032259" y="2432672"/>
                </a:cubicBezTo>
                <a:close/>
                <a:moveTo>
                  <a:pt x="17843544" y="2431480"/>
                </a:moveTo>
                <a:cubicBezTo>
                  <a:pt x="17856516" y="2437997"/>
                  <a:pt x="17875976" y="2444514"/>
                  <a:pt x="17888948" y="2457549"/>
                </a:cubicBezTo>
                <a:cubicBezTo>
                  <a:pt x="17914892" y="2464066"/>
                  <a:pt x="17934348" y="2477100"/>
                  <a:pt x="17960292" y="2490135"/>
                </a:cubicBezTo>
                <a:cubicBezTo>
                  <a:pt x="17986236" y="2503170"/>
                  <a:pt x="18012180" y="2516204"/>
                  <a:pt x="18031640" y="2529239"/>
                </a:cubicBezTo>
                <a:cubicBezTo>
                  <a:pt x="18050016" y="2542273"/>
                  <a:pt x="18062988" y="2547704"/>
                  <a:pt x="18075960" y="2554221"/>
                </a:cubicBezTo>
                <a:cubicBezTo>
                  <a:pt x="18075960" y="2567255"/>
                  <a:pt x="18075960" y="2573773"/>
                  <a:pt x="18075960" y="2586807"/>
                </a:cubicBezTo>
                <a:cubicBezTo>
                  <a:pt x="18056500" y="2586807"/>
                  <a:pt x="18031640" y="2586807"/>
                  <a:pt x="18012180" y="2586807"/>
                </a:cubicBezTo>
                <a:cubicBezTo>
                  <a:pt x="17999208" y="2561824"/>
                  <a:pt x="17979752" y="2554221"/>
                  <a:pt x="17960292" y="2547704"/>
                </a:cubicBezTo>
                <a:cubicBezTo>
                  <a:pt x="17914892" y="2529239"/>
                  <a:pt x="17875976" y="2509687"/>
                  <a:pt x="17830572" y="2496652"/>
                </a:cubicBezTo>
                <a:cubicBezTo>
                  <a:pt x="17830572" y="2470584"/>
                  <a:pt x="17837060" y="2451032"/>
                  <a:pt x="17843544" y="2431480"/>
                </a:cubicBezTo>
                <a:close/>
                <a:moveTo>
                  <a:pt x="17147052" y="2431480"/>
                </a:moveTo>
                <a:cubicBezTo>
                  <a:pt x="17147052" y="2450745"/>
                  <a:pt x="17141064" y="2463588"/>
                  <a:pt x="17129092" y="2463588"/>
                </a:cubicBezTo>
                <a:cubicBezTo>
                  <a:pt x="17129092" y="2444323"/>
                  <a:pt x="17135076" y="2431480"/>
                  <a:pt x="17147052" y="2431480"/>
                </a:cubicBezTo>
                <a:close/>
                <a:moveTo>
                  <a:pt x="16322338" y="2431480"/>
                </a:moveTo>
                <a:cubicBezTo>
                  <a:pt x="16322338" y="2450745"/>
                  <a:pt x="16316350" y="2463588"/>
                  <a:pt x="16304374" y="2463588"/>
                </a:cubicBezTo>
                <a:cubicBezTo>
                  <a:pt x="16304374" y="2437902"/>
                  <a:pt x="16310362" y="2431480"/>
                  <a:pt x="16322338" y="2431480"/>
                </a:cubicBezTo>
                <a:close/>
                <a:moveTo>
                  <a:pt x="13824427" y="2431480"/>
                </a:moveTo>
                <a:cubicBezTo>
                  <a:pt x="13824427" y="2477774"/>
                  <a:pt x="13786123" y="2464547"/>
                  <a:pt x="13773355" y="2464547"/>
                </a:cubicBezTo>
                <a:cubicBezTo>
                  <a:pt x="13786123" y="2444707"/>
                  <a:pt x="13805275" y="2438093"/>
                  <a:pt x="13824427" y="2431480"/>
                </a:cubicBezTo>
                <a:close/>
                <a:moveTo>
                  <a:pt x="845495" y="2427183"/>
                </a:moveTo>
                <a:cubicBezTo>
                  <a:pt x="909640" y="2432309"/>
                  <a:pt x="974391" y="2467285"/>
                  <a:pt x="1032486" y="2491407"/>
                </a:cubicBezTo>
                <a:cubicBezTo>
                  <a:pt x="1116401" y="2523569"/>
                  <a:pt x="1199240" y="2554659"/>
                  <a:pt x="1283154" y="2586821"/>
                </a:cubicBezTo>
                <a:cubicBezTo>
                  <a:pt x="1283154" y="2676876"/>
                  <a:pt x="1142219" y="2567524"/>
                  <a:pt x="1122855" y="2554659"/>
                </a:cubicBezTo>
                <a:cubicBezTo>
                  <a:pt x="1013120" y="2478542"/>
                  <a:pt x="885099" y="2530001"/>
                  <a:pt x="781817" y="2433515"/>
                </a:cubicBezTo>
                <a:cubicBezTo>
                  <a:pt x="802796" y="2427083"/>
                  <a:pt x="824111" y="2425475"/>
                  <a:pt x="845495" y="2427183"/>
                </a:cubicBezTo>
                <a:close/>
                <a:moveTo>
                  <a:pt x="11472595" y="2422901"/>
                </a:moveTo>
                <a:cubicBezTo>
                  <a:pt x="11449623" y="2421390"/>
                  <a:pt x="11422419" y="2440731"/>
                  <a:pt x="11398238" y="2445566"/>
                </a:cubicBezTo>
                <a:cubicBezTo>
                  <a:pt x="11365996" y="2458463"/>
                  <a:pt x="11333754" y="2471358"/>
                  <a:pt x="11301512" y="2484256"/>
                </a:cubicBezTo>
                <a:cubicBezTo>
                  <a:pt x="11262822" y="2497149"/>
                  <a:pt x="11230580" y="2516495"/>
                  <a:pt x="11192965" y="2522941"/>
                </a:cubicBezTo>
                <a:cubicBezTo>
                  <a:pt x="11167171" y="2529389"/>
                  <a:pt x="11134929" y="2522941"/>
                  <a:pt x="11115584" y="2554106"/>
                </a:cubicBezTo>
                <a:cubicBezTo>
                  <a:pt x="11051101" y="2522941"/>
                  <a:pt x="10981243" y="2573448"/>
                  <a:pt x="10916760" y="2599243"/>
                </a:cubicBezTo>
                <a:cubicBezTo>
                  <a:pt x="10974795" y="2599243"/>
                  <a:pt x="11025307" y="2599243"/>
                  <a:pt x="11076894" y="2586345"/>
                </a:cubicBezTo>
                <a:cubicBezTo>
                  <a:pt x="11122033" y="2573448"/>
                  <a:pt x="11173620" y="2547657"/>
                  <a:pt x="11217683" y="2542284"/>
                </a:cubicBezTo>
                <a:cubicBezTo>
                  <a:pt x="11314409" y="2529389"/>
                  <a:pt x="11411134" y="2497149"/>
                  <a:pt x="11493888" y="2432672"/>
                </a:cubicBezTo>
                <a:cubicBezTo>
                  <a:pt x="11487440" y="2426225"/>
                  <a:pt x="11480253" y="2423404"/>
                  <a:pt x="11472595" y="2422901"/>
                </a:cubicBezTo>
                <a:close/>
                <a:moveTo>
                  <a:pt x="13900203" y="2400427"/>
                </a:moveTo>
                <a:cubicBezTo>
                  <a:pt x="13900203" y="2419778"/>
                  <a:pt x="13900203" y="2439119"/>
                  <a:pt x="13900203" y="2464911"/>
                </a:cubicBezTo>
                <a:cubicBezTo>
                  <a:pt x="13893755" y="2464911"/>
                  <a:pt x="13874409" y="2452014"/>
                  <a:pt x="13861513" y="2471358"/>
                </a:cubicBezTo>
                <a:cubicBezTo>
                  <a:pt x="13855064" y="2497149"/>
                  <a:pt x="13886231" y="2497149"/>
                  <a:pt x="13893755" y="2503598"/>
                </a:cubicBezTo>
                <a:cubicBezTo>
                  <a:pt x="13924922" y="2503598"/>
                  <a:pt x="13963612" y="2510046"/>
                  <a:pt x="13995854" y="2477804"/>
                </a:cubicBezTo>
                <a:cubicBezTo>
                  <a:pt x="13982957" y="2471358"/>
                  <a:pt x="13970060" y="2464911"/>
                  <a:pt x="13963612" y="2452014"/>
                </a:cubicBezTo>
                <a:cubicBezTo>
                  <a:pt x="13963612" y="2439119"/>
                  <a:pt x="13963612" y="2426225"/>
                  <a:pt x="13963612" y="2419778"/>
                </a:cubicBezTo>
                <a:cubicBezTo>
                  <a:pt x="13957163" y="2406870"/>
                  <a:pt x="13944267" y="2419778"/>
                  <a:pt x="13937818" y="2419778"/>
                </a:cubicBezTo>
                <a:cubicBezTo>
                  <a:pt x="13924922" y="2419778"/>
                  <a:pt x="13912025" y="2406870"/>
                  <a:pt x="13900203" y="2400427"/>
                </a:cubicBezTo>
                <a:close/>
                <a:moveTo>
                  <a:pt x="19041560" y="2393591"/>
                </a:moveTo>
                <a:cubicBezTo>
                  <a:pt x="19070144" y="2392376"/>
                  <a:pt x="19104508" y="2434899"/>
                  <a:pt x="19128208" y="2444618"/>
                </a:cubicBezTo>
                <a:cubicBezTo>
                  <a:pt x="19090288" y="2444618"/>
                  <a:pt x="19053424" y="2438139"/>
                  <a:pt x="19015508" y="2412219"/>
                </a:cubicBezTo>
                <a:cubicBezTo>
                  <a:pt x="19023144" y="2399260"/>
                  <a:pt x="19032028" y="2393995"/>
                  <a:pt x="19041560" y="2393591"/>
                </a:cubicBezTo>
                <a:close/>
                <a:moveTo>
                  <a:pt x="11128481" y="2381086"/>
                </a:moveTo>
                <a:cubicBezTo>
                  <a:pt x="11051101" y="2381086"/>
                  <a:pt x="11051101" y="2381086"/>
                  <a:pt x="10961898" y="2432672"/>
                </a:cubicBezTo>
                <a:cubicBezTo>
                  <a:pt x="11089791" y="2413338"/>
                  <a:pt x="11089791" y="2413338"/>
                  <a:pt x="11128481" y="2381086"/>
                </a:cubicBezTo>
                <a:close/>
                <a:moveTo>
                  <a:pt x="16987428" y="2369862"/>
                </a:moveTo>
                <a:cubicBezTo>
                  <a:pt x="17001120" y="2369862"/>
                  <a:pt x="17019024" y="2376283"/>
                  <a:pt x="17019024" y="2401967"/>
                </a:cubicBezTo>
                <a:cubicBezTo>
                  <a:pt x="17006384" y="2395546"/>
                  <a:pt x="16993744" y="2389125"/>
                  <a:pt x="16982160" y="2382704"/>
                </a:cubicBezTo>
                <a:cubicBezTo>
                  <a:pt x="16982160" y="2376283"/>
                  <a:pt x="16987428" y="2376283"/>
                  <a:pt x="16987428" y="2369862"/>
                </a:cubicBezTo>
                <a:close/>
                <a:moveTo>
                  <a:pt x="18534660" y="2366944"/>
                </a:moveTo>
                <a:cubicBezTo>
                  <a:pt x="18543128" y="2373742"/>
                  <a:pt x="18544340" y="2399727"/>
                  <a:pt x="18549180" y="2419067"/>
                </a:cubicBezTo>
                <a:cubicBezTo>
                  <a:pt x="18568536" y="2464188"/>
                  <a:pt x="18620156" y="2425513"/>
                  <a:pt x="18620156" y="2496418"/>
                </a:cubicBezTo>
                <a:cubicBezTo>
                  <a:pt x="18607248" y="2496418"/>
                  <a:pt x="18587892" y="2489973"/>
                  <a:pt x="18587892" y="2522203"/>
                </a:cubicBezTo>
                <a:cubicBezTo>
                  <a:pt x="18594344" y="2522203"/>
                  <a:pt x="18620156" y="2509311"/>
                  <a:pt x="18620156" y="2541541"/>
                </a:cubicBezTo>
                <a:cubicBezTo>
                  <a:pt x="18613704" y="2566250"/>
                  <a:pt x="18620156" y="2560878"/>
                  <a:pt x="18631984" y="2546914"/>
                </a:cubicBezTo>
                <a:cubicBezTo>
                  <a:pt x="18664248" y="2515755"/>
                  <a:pt x="18702960" y="2509311"/>
                  <a:pt x="18748128" y="2522203"/>
                </a:cubicBezTo>
                <a:lnTo>
                  <a:pt x="18765596" y="2529864"/>
                </a:lnTo>
                <a:lnTo>
                  <a:pt x="18759564" y="2520160"/>
                </a:lnTo>
                <a:cubicBezTo>
                  <a:pt x="18765548" y="2513738"/>
                  <a:pt x="18771536" y="2507316"/>
                  <a:pt x="18771536" y="2507316"/>
                </a:cubicBezTo>
                <a:cubicBezTo>
                  <a:pt x="18774532" y="2513738"/>
                  <a:pt x="18776028" y="2518554"/>
                  <a:pt x="18776028" y="2523370"/>
                </a:cubicBezTo>
                <a:lnTo>
                  <a:pt x="18773268" y="2533230"/>
                </a:lnTo>
                <a:lnTo>
                  <a:pt x="18781196" y="2536706"/>
                </a:lnTo>
                <a:cubicBezTo>
                  <a:pt x="18793296" y="2543152"/>
                  <a:pt x="18806200" y="2551210"/>
                  <a:pt x="18819104" y="2560878"/>
                </a:cubicBezTo>
                <a:cubicBezTo>
                  <a:pt x="18832008" y="2572696"/>
                  <a:pt x="18851368" y="2585588"/>
                  <a:pt x="18863196" y="2572696"/>
                </a:cubicBezTo>
                <a:cubicBezTo>
                  <a:pt x="18901912" y="2541541"/>
                  <a:pt x="18947076" y="2604927"/>
                  <a:pt x="18979340" y="2624266"/>
                </a:cubicBezTo>
                <a:cubicBezTo>
                  <a:pt x="18947076" y="2650048"/>
                  <a:pt x="18908364" y="2675834"/>
                  <a:pt x="18876100" y="2708063"/>
                </a:cubicBezTo>
                <a:cubicBezTo>
                  <a:pt x="18953528" y="2771448"/>
                  <a:pt x="19030960" y="2842360"/>
                  <a:pt x="19107312" y="2906818"/>
                </a:cubicBezTo>
                <a:cubicBezTo>
                  <a:pt x="19146028" y="2939048"/>
                  <a:pt x="19184740" y="2971278"/>
                  <a:pt x="19229908" y="3008879"/>
                </a:cubicBezTo>
                <a:cubicBezTo>
                  <a:pt x="19254644" y="3028218"/>
                  <a:pt x="19286904" y="3060446"/>
                  <a:pt x="19319168" y="3060446"/>
                </a:cubicBezTo>
                <a:cubicBezTo>
                  <a:pt x="19306264" y="3028218"/>
                  <a:pt x="19299808" y="2989542"/>
                  <a:pt x="19286904" y="2951942"/>
                </a:cubicBezTo>
                <a:cubicBezTo>
                  <a:pt x="19306264" y="2939048"/>
                  <a:pt x="19332072" y="2932601"/>
                  <a:pt x="19357880" y="2919712"/>
                </a:cubicBezTo>
                <a:cubicBezTo>
                  <a:pt x="19357880" y="2951942"/>
                  <a:pt x="19357880" y="2983096"/>
                  <a:pt x="19357880" y="3015325"/>
                </a:cubicBezTo>
                <a:cubicBezTo>
                  <a:pt x="19377240" y="3015325"/>
                  <a:pt x="19390144" y="2976653"/>
                  <a:pt x="19409500" y="2976653"/>
                </a:cubicBezTo>
                <a:cubicBezTo>
                  <a:pt x="19441764" y="2976653"/>
                  <a:pt x="19466496" y="3015325"/>
                  <a:pt x="19492308" y="3028218"/>
                </a:cubicBezTo>
                <a:cubicBezTo>
                  <a:pt x="19448216" y="3099124"/>
                  <a:pt x="19550380" y="3162515"/>
                  <a:pt x="19550380" y="3073341"/>
                </a:cubicBezTo>
                <a:cubicBezTo>
                  <a:pt x="19531020" y="3073341"/>
                  <a:pt x="19505212" y="3086232"/>
                  <a:pt x="19492308" y="3060446"/>
                </a:cubicBezTo>
                <a:cubicBezTo>
                  <a:pt x="19524568" y="3002434"/>
                  <a:pt x="19589092" y="3079786"/>
                  <a:pt x="19627808" y="3092678"/>
                </a:cubicBezTo>
                <a:cubicBezTo>
                  <a:pt x="19608452" y="3105569"/>
                  <a:pt x="19582640" y="3105569"/>
                  <a:pt x="19582640" y="3137801"/>
                </a:cubicBezTo>
                <a:cubicBezTo>
                  <a:pt x="19621356" y="3137801"/>
                  <a:pt x="19634260" y="3194740"/>
                  <a:pt x="19660068" y="3226970"/>
                </a:cubicBezTo>
                <a:cubicBezTo>
                  <a:pt x="19684804" y="3265647"/>
                  <a:pt x="19717068" y="3291431"/>
                  <a:pt x="19755780" y="3310769"/>
                </a:cubicBezTo>
                <a:cubicBezTo>
                  <a:pt x="19839664" y="3362334"/>
                  <a:pt x="19935372" y="3381680"/>
                  <a:pt x="20019256" y="3432170"/>
                </a:cubicBezTo>
                <a:cubicBezTo>
                  <a:pt x="20006348" y="3445062"/>
                  <a:pt x="20012804" y="3483739"/>
                  <a:pt x="19999896" y="3503076"/>
                </a:cubicBezTo>
                <a:cubicBezTo>
                  <a:pt x="19986992" y="3522414"/>
                  <a:pt x="19967636" y="3522414"/>
                  <a:pt x="19954732" y="3528860"/>
                </a:cubicBezTo>
                <a:cubicBezTo>
                  <a:pt x="19954732" y="3541751"/>
                  <a:pt x="19961184" y="3548197"/>
                  <a:pt x="19967636" y="3554644"/>
                </a:cubicBezTo>
                <a:cubicBezTo>
                  <a:pt x="19961184" y="3554644"/>
                  <a:pt x="19954732" y="3561091"/>
                  <a:pt x="19954732" y="3567536"/>
                </a:cubicBezTo>
                <a:lnTo>
                  <a:pt x="19956224" y="3592397"/>
                </a:lnTo>
                <a:lnTo>
                  <a:pt x="19956344" y="3594395"/>
                </a:lnTo>
                <a:cubicBezTo>
                  <a:pt x="19957956" y="3602182"/>
                  <a:pt x="19961184" y="3608356"/>
                  <a:pt x="19967636" y="3611589"/>
                </a:cubicBezTo>
                <a:cubicBezTo>
                  <a:pt x="19948280" y="3624478"/>
                  <a:pt x="19935372" y="3630923"/>
                  <a:pt x="19922468" y="3643813"/>
                </a:cubicBezTo>
                <a:cubicBezTo>
                  <a:pt x="19922468" y="3618033"/>
                  <a:pt x="19916016" y="3598691"/>
                  <a:pt x="19909564" y="3579354"/>
                </a:cubicBezTo>
                <a:cubicBezTo>
                  <a:pt x="19909564" y="3572907"/>
                  <a:pt x="19916016" y="3567536"/>
                  <a:pt x="19916016" y="3561091"/>
                </a:cubicBezTo>
                <a:cubicBezTo>
                  <a:pt x="19922468" y="3541751"/>
                  <a:pt x="19909564" y="3554644"/>
                  <a:pt x="19903112" y="3554644"/>
                </a:cubicBezTo>
                <a:cubicBezTo>
                  <a:pt x="19883752" y="3579354"/>
                  <a:pt x="19852568" y="3554644"/>
                  <a:pt x="19833208" y="3535307"/>
                </a:cubicBezTo>
                <a:cubicBezTo>
                  <a:pt x="19762232" y="3470848"/>
                  <a:pt x="19684804" y="3425725"/>
                  <a:pt x="19608452" y="3367695"/>
                </a:cubicBezTo>
                <a:cubicBezTo>
                  <a:pt x="19531020" y="3310769"/>
                  <a:pt x="19454668" y="3252754"/>
                  <a:pt x="19370788" y="3194740"/>
                </a:cubicBezTo>
                <a:cubicBezTo>
                  <a:pt x="19332072" y="3168956"/>
                  <a:pt x="19299808" y="3144246"/>
                  <a:pt x="19262172" y="3118462"/>
                </a:cubicBezTo>
                <a:cubicBezTo>
                  <a:pt x="19242812" y="3105569"/>
                  <a:pt x="19223456" y="3092678"/>
                  <a:pt x="19204100" y="3086232"/>
                </a:cubicBezTo>
                <a:cubicBezTo>
                  <a:pt x="19178288" y="3066896"/>
                  <a:pt x="19197648" y="3060446"/>
                  <a:pt x="19191196" y="3028218"/>
                </a:cubicBezTo>
                <a:cubicBezTo>
                  <a:pt x="19178288" y="2983096"/>
                  <a:pt x="19126668" y="2971278"/>
                  <a:pt x="19100860" y="2957311"/>
                </a:cubicBezTo>
                <a:cubicBezTo>
                  <a:pt x="19068600" y="2945494"/>
                  <a:pt x="19037412" y="2919712"/>
                  <a:pt x="18998696" y="2900372"/>
                </a:cubicBezTo>
                <a:cubicBezTo>
                  <a:pt x="18921268" y="2848806"/>
                  <a:pt x="18837388" y="2797226"/>
                  <a:pt x="18754580" y="2752111"/>
                </a:cubicBezTo>
                <a:cubicBezTo>
                  <a:pt x="18683604" y="2708063"/>
                  <a:pt x="18607248" y="2662938"/>
                  <a:pt x="18536272" y="2604927"/>
                </a:cubicBezTo>
                <a:cubicBezTo>
                  <a:pt x="18523368" y="2592034"/>
                  <a:pt x="18484656" y="2566250"/>
                  <a:pt x="18491108" y="2535095"/>
                </a:cubicBezTo>
                <a:cubicBezTo>
                  <a:pt x="18497560" y="2509311"/>
                  <a:pt x="18529820" y="2528649"/>
                  <a:pt x="18529820" y="2496418"/>
                </a:cubicBezTo>
                <a:cubicBezTo>
                  <a:pt x="18516916" y="2496418"/>
                  <a:pt x="18504012" y="2489973"/>
                  <a:pt x="18491108" y="2477081"/>
                </a:cubicBezTo>
                <a:cubicBezTo>
                  <a:pt x="18504012" y="2470634"/>
                  <a:pt x="18516916" y="2464188"/>
                  <a:pt x="18529820" y="2464188"/>
                </a:cubicBezTo>
                <a:cubicBezTo>
                  <a:pt x="18523368" y="2438405"/>
                  <a:pt x="18497560" y="2386835"/>
                  <a:pt x="18523368" y="2367497"/>
                </a:cubicBezTo>
                <a:cubicBezTo>
                  <a:pt x="18528208" y="2364544"/>
                  <a:pt x="18531836" y="2364678"/>
                  <a:pt x="18534660" y="2366944"/>
                </a:cubicBezTo>
                <a:close/>
                <a:moveTo>
                  <a:pt x="14178042" y="2365763"/>
                </a:moveTo>
                <a:cubicBezTo>
                  <a:pt x="14188125" y="2366531"/>
                  <a:pt x="14197432" y="2369606"/>
                  <a:pt x="14203637" y="2378829"/>
                </a:cubicBezTo>
                <a:cubicBezTo>
                  <a:pt x="14185022" y="2384977"/>
                  <a:pt x="14166408" y="2391126"/>
                  <a:pt x="14147793" y="2397274"/>
                </a:cubicBezTo>
                <a:cubicBezTo>
                  <a:pt x="14147793" y="2391126"/>
                  <a:pt x="14147793" y="2378829"/>
                  <a:pt x="14147793" y="2366531"/>
                </a:cubicBezTo>
                <a:cubicBezTo>
                  <a:pt x="14157101" y="2366531"/>
                  <a:pt x="14167959" y="2364994"/>
                  <a:pt x="14178042" y="2365763"/>
                </a:cubicBezTo>
                <a:close/>
                <a:moveTo>
                  <a:pt x="15749418" y="2360442"/>
                </a:moveTo>
                <a:cubicBezTo>
                  <a:pt x="15769250" y="2360578"/>
                  <a:pt x="15786672" y="2368725"/>
                  <a:pt x="15786672" y="2400767"/>
                </a:cubicBezTo>
                <a:cubicBezTo>
                  <a:pt x="15767374" y="2400767"/>
                  <a:pt x="15697690" y="2439870"/>
                  <a:pt x="15697690" y="2368181"/>
                </a:cubicBezTo>
                <a:cubicBezTo>
                  <a:pt x="15707338" y="2368181"/>
                  <a:pt x="15729584" y="2360306"/>
                  <a:pt x="15749418" y="2360442"/>
                </a:cubicBezTo>
                <a:close/>
                <a:moveTo>
                  <a:pt x="18389036" y="2358528"/>
                </a:moveTo>
                <a:cubicBezTo>
                  <a:pt x="18423704" y="2356568"/>
                  <a:pt x="18463592" y="2401794"/>
                  <a:pt x="18493048" y="2411447"/>
                </a:cubicBezTo>
                <a:cubicBezTo>
                  <a:pt x="18447228" y="2411447"/>
                  <a:pt x="18402500" y="2405010"/>
                  <a:pt x="18356684" y="2379282"/>
                </a:cubicBezTo>
                <a:cubicBezTo>
                  <a:pt x="18366500" y="2365077"/>
                  <a:pt x="18377480" y="2359181"/>
                  <a:pt x="18389036" y="2358528"/>
                </a:cubicBezTo>
                <a:close/>
                <a:moveTo>
                  <a:pt x="18495776" y="2349279"/>
                </a:moveTo>
                <a:cubicBezTo>
                  <a:pt x="18497416" y="2347907"/>
                  <a:pt x="18500696" y="2349653"/>
                  <a:pt x="18507260" y="2353146"/>
                </a:cubicBezTo>
                <a:cubicBezTo>
                  <a:pt x="18500696" y="2358135"/>
                  <a:pt x="18500696" y="2358135"/>
                  <a:pt x="18494136" y="2364123"/>
                </a:cubicBezTo>
                <a:cubicBezTo>
                  <a:pt x="18494136" y="2355142"/>
                  <a:pt x="18494136" y="2350651"/>
                  <a:pt x="18495776" y="2349279"/>
                </a:cubicBezTo>
                <a:close/>
                <a:moveTo>
                  <a:pt x="16969580" y="2349279"/>
                </a:moveTo>
                <a:cubicBezTo>
                  <a:pt x="16971224" y="2347907"/>
                  <a:pt x="16974504" y="2349653"/>
                  <a:pt x="16981068" y="2353146"/>
                </a:cubicBezTo>
                <a:cubicBezTo>
                  <a:pt x="16974504" y="2358135"/>
                  <a:pt x="16974504" y="2358135"/>
                  <a:pt x="16967940" y="2364123"/>
                </a:cubicBezTo>
                <a:cubicBezTo>
                  <a:pt x="16967940" y="2355142"/>
                  <a:pt x="16967940" y="2350651"/>
                  <a:pt x="16969580" y="2349279"/>
                </a:cubicBezTo>
                <a:close/>
                <a:moveTo>
                  <a:pt x="11692713" y="2348847"/>
                </a:moveTo>
                <a:cubicBezTo>
                  <a:pt x="11660471" y="2356369"/>
                  <a:pt x="11609959" y="2337027"/>
                  <a:pt x="11597062" y="2400427"/>
                </a:cubicBezTo>
                <a:cubicBezTo>
                  <a:pt x="11673368" y="2381086"/>
                  <a:pt x="11673368" y="2381086"/>
                  <a:pt x="11692713" y="2348847"/>
                </a:cubicBezTo>
                <a:close/>
                <a:moveTo>
                  <a:pt x="13918473" y="2337027"/>
                </a:moveTo>
                <a:cubicBezTo>
                  <a:pt x="13918473" y="2361740"/>
                  <a:pt x="13924922" y="2368190"/>
                  <a:pt x="13937818" y="2368190"/>
                </a:cubicBezTo>
                <a:cubicBezTo>
                  <a:pt x="13937818" y="2348847"/>
                  <a:pt x="13931370" y="2337027"/>
                  <a:pt x="13918473" y="2337027"/>
                </a:cubicBezTo>
                <a:close/>
                <a:moveTo>
                  <a:pt x="15583936" y="2336684"/>
                </a:moveTo>
                <a:cubicBezTo>
                  <a:pt x="15595910" y="2336684"/>
                  <a:pt x="15601898" y="2348849"/>
                  <a:pt x="15601898" y="2368757"/>
                </a:cubicBezTo>
                <a:cubicBezTo>
                  <a:pt x="15589924" y="2368757"/>
                  <a:pt x="15583936" y="2362120"/>
                  <a:pt x="15583936" y="2336684"/>
                </a:cubicBezTo>
                <a:close/>
                <a:moveTo>
                  <a:pt x="18265900" y="2322616"/>
                </a:moveTo>
                <a:cubicBezTo>
                  <a:pt x="18279500" y="2322616"/>
                  <a:pt x="18297004" y="2325826"/>
                  <a:pt x="18303468" y="2325826"/>
                </a:cubicBezTo>
                <a:cubicBezTo>
                  <a:pt x="18290544" y="2345090"/>
                  <a:pt x="18271152" y="2338669"/>
                  <a:pt x="18251764" y="2338669"/>
                </a:cubicBezTo>
                <a:cubicBezTo>
                  <a:pt x="18242608" y="2325826"/>
                  <a:pt x="18252304" y="2322616"/>
                  <a:pt x="18265900" y="2322616"/>
                </a:cubicBezTo>
                <a:close/>
                <a:moveTo>
                  <a:pt x="14337383" y="2322530"/>
                </a:moveTo>
                <a:cubicBezTo>
                  <a:pt x="14587803" y="2347248"/>
                  <a:pt x="14844672" y="2398834"/>
                  <a:pt x="15095092" y="2431077"/>
                </a:cubicBezTo>
                <a:cubicBezTo>
                  <a:pt x="15216540" y="2450421"/>
                  <a:pt x="15332614" y="2463317"/>
                  <a:pt x="15447614" y="2502007"/>
                </a:cubicBezTo>
                <a:cubicBezTo>
                  <a:pt x="15562614" y="2540695"/>
                  <a:pt x="15685138" y="2546069"/>
                  <a:pt x="15800138" y="2578310"/>
                </a:cubicBezTo>
                <a:cubicBezTo>
                  <a:pt x="15929110" y="2610551"/>
                  <a:pt x="16050558" y="2649240"/>
                  <a:pt x="16178454" y="2694378"/>
                </a:cubicBezTo>
                <a:cubicBezTo>
                  <a:pt x="16236492" y="2713722"/>
                  <a:pt x="16486912" y="2783576"/>
                  <a:pt x="16506258" y="2802908"/>
                </a:cubicBezTo>
                <a:cubicBezTo>
                  <a:pt x="16551398" y="2848065"/>
                  <a:pt x="16608360" y="2841618"/>
                  <a:pt x="16653500" y="2854514"/>
                </a:cubicBezTo>
                <a:cubicBezTo>
                  <a:pt x="16711538" y="2873857"/>
                  <a:pt x="16769574" y="2893202"/>
                  <a:pt x="16826540" y="2918995"/>
                </a:cubicBezTo>
                <a:cubicBezTo>
                  <a:pt x="16884576" y="2944787"/>
                  <a:pt x="16942612" y="2963057"/>
                  <a:pt x="17000652" y="2988849"/>
                </a:cubicBezTo>
                <a:cubicBezTo>
                  <a:pt x="17044716" y="3008194"/>
                  <a:pt x="17180136" y="3059779"/>
                  <a:pt x="17237100" y="3066234"/>
                </a:cubicBezTo>
                <a:cubicBezTo>
                  <a:pt x="17256444" y="3066234"/>
                  <a:pt x="17275792" y="3059779"/>
                  <a:pt x="17295136" y="3079125"/>
                </a:cubicBezTo>
                <a:cubicBezTo>
                  <a:pt x="17308032" y="3092026"/>
                  <a:pt x="17506864" y="3143608"/>
                  <a:pt x="17558452" y="3175848"/>
                </a:cubicBezTo>
                <a:cubicBezTo>
                  <a:pt x="17584248" y="3187669"/>
                  <a:pt x="17602520" y="3213464"/>
                  <a:pt x="17628312" y="3226360"/>
                </a:cubicBezTo>
                <a:cubicBezTo>
                  <a:pt x="17647660" y="3232807"/>
                  <a:pt x="17910976" y="3355321"/>
                  <a:pt x="17930320" y="3348874"/>
                </a:cubicBezTo>
                <a:cubicBezTo>
                  <a:pt x="17949668" y="3348874"/>
                  <a:pt x="17975464" y="3348874"/>
                  <a:pt x="17994808" y="3373613"/>
                </a:cubicBezTo>
                <a:cubicBezTo>
                  <a:pt x="18032424" y="3425183"/>
                  <a:pt x="18077564" y="3457419"/>
                  <a:pt x="18122704" y="3476768"/>
                </a:cubicBezTo>
                <a:cubicBezTo>
                  <a:pt x="18174292" y="3496111"/>
                  <a:pt x="18455880" y="3649795"/>
                  <a:pt x="18494572" y="3669140"/>
                </a:cubicBezTo>
                <a:cubicBezTo>
                  <a:pt x="18584852" y="3720724"/>
                  <a:pt x="18680508" y="3772311"/>
                  <a:pt x="18770788" y="3822821"/>
                </a:cubicBezTo>
                <a:cubicBezTo>
                  <a:pt x="18866440" y="3880855"/>
                  <a:pt x="18963172" y="3932447"/>
                  <a:pt x="19058824" y="3989399"/>
                </a:cubicBezTo>
                <a:cubicBezTo>
                  <a:pt x="19103964" y="4015196"/>
                  <a:pt x="19149104" y="4040988"/>
                  <a:pt x="19194244" y="4060333"/>
                </a:cubicBezTo>
                <a:cubicBezTo>
                  <a:pt x="19226488" y="4079678"/>
                  <a:pt x="19405972" y="4118365"/>
                  <a:pt x="19469384" y="4163505"/>
                </a:cubicBezTo>
                <a:cubicBezTo>
                  <a:pt x="19501628" y="4188223"/>
                  <a:pt x="19533872" y="4206396"/>
                  <a:pt x="19566112" y="4232189"/>
                </a:cubicBezTo>
                <a:cubicBezTo>
                  <a:pt x="19585460" y="4245085"/>
                  <a:pt x="19630600" y="4354705"/>
                  <a:pt x="19611252" y="4335361"/>
                </a:cubicBezTo>
                <a:cubicBezTo>
                  <a:pt x="19591908" y="4316016"/>
                  <a:pt x="19226488" y="4176401"/>
                  <a:pt x="19027656" y="4099024"/>
                </a:cubicBezTo>
                <a:cubicBezTo>
                  <a:pt x="18943824" y="4060333"/>
                  <a:pt x="18853544" y="4040988"/>
                  <a:pt x="18777236" y="3977580"/>
                </a:cubicBezTo>
                <a:cubicBezTo>
                  <a:pt x="18741768" y="3945339"/>
                  <a:pt x="18703348" y="3917933"/>
                  <a:pt x="18664116" y="3895366"/>
                </a:cubicBezTo>
                <a:lnTo>
                  <a:pt x="18615336" y="3873366"/>
                </a:lnTo>
                <a:lnTo>
                  <a:pt x="18546164" y="3842168"/>
                </a:lnTo>
                <a:cubicBezTo>
                  <a:pt x="18546164" y="3887300"/>
                  <a:pt x="18584852" y="3880855"/>
                  <a:pt x="18604200" y="3893754"/>
                </a:cubicBezTo>
                <a:cubicBezTo>
                  <a:pt x="18642892" y="3913099"/>
                  <a:pt x="18674060" y="3951788"/>
                  <a:pt x="18712752" y="3971132"/>
                </a:cubicBezTo>
                <a:cubicBezTo>
                  <a:pt x="18733708" y="3980536"/>
                  <a:pt x="18754196" y="3992024"/>
                  <a:pt x="18774348" y="4005068"/>
                </a:cubicBezTo>
                <a:lnTo>
                  <a:pt x="18788216" y="4015151"/>
                </a:lnTo>
                <a:lnTo>
                  <a:pt x="18783260" y="4000079"/>
                </a:lnTo>
                <a:cubicBezTo>
                  <a:pt x="18789244" y="3986165"/>
                  <a:pt x="18789244" y="3992589"/>
                  <a:pt x="18801220" y="4000079"/>
                </a:cubicBezTo>
                <a:cubicBezTo>
                  <a:pt x="18798228" y="4002756"/>
                  <a:pt x="18795232" y="4004093"/>
                  <a:pt x="18792988" y="4006367"/>
                </a:cubicBezTo>
                <a:lnTo>
                  <a:pt x="18789852" y="4016339"/>
                </a:lnTo>
                <a:lnTo>
                  <a:pt x="18833932" y="4048377"/>
                </a:lnTo>
                <a:cubicBezTo>
                  <a:pt x="18873160" y="4079678"/>
                  <a:pt x="18911584" y="4115143"/>
                  <a:pt x="18950272" y="4150608"/>
                </a:cubicBezTo>
                <a:cubicBezTo>
                  <a:pt x="18930928" y="4157057"/>
                  <a:pt x="18905132" y="4150608"/>
                  <a:pt x="18898684" y="4194574"/>
                </a:cubicBezTo>
                <a:cubicBezTo>
                  <a:pt x="18898684" y="4212844"/>
                  <a:pt x="18892236" y="4219292"/>
                  <a:pt x="18879340" y="4219292"/>
                </a:cubicBezTo>
                <a:cubicBezTo>
                  <a:pt x="18853544" y="4219292"/>
                  <a:pt x="18834200" y="4188223"/>
                  <a:pt x="18809480" y="4182849"/>
                </a:cubicBezTo>
                <a:cubicBezTo>
                  <a:pt x="18809480" y="4197800"/>
                  <a:pt x="18815660" y="4203710"/>
                  <a:pt x="18823584" y="4208277"/>
                </a:cubicBezTo>
                <a:lnTo>
                  <a:pt x="18835700" y="4214809"/>
                </a:lnTo>
                <a:lnTo>
                  <a:pt x="18847372" y="4208674"/>
                </a:lnTo>
                <a:cubicBezTo>
                  <a:pt x="18849616" y="4209291"/>
                  <a:pt x="18850864" y="4212007"/>
                  <a:pt x="18853360" y="4214969"/>
                </a:cubicBezTo>
                <a:cubicBezTo>
                  <a:pt x="18850864" y="4217932"/>
                  <a:pt x="18849616" y="4220894"/>
                  <a:pt x="18847372" y="4221635"/>
                </a:cubicBezTo>
                <a:lnTo>
                  <a:pt x="18837244" y="4215997"/>
                </a:lnTo>
                <a:lnTo>
                  <a:pt x="18848172" y="4225741"/>
                </a:lnTo>
                <a:cubicBezTo>
                  <a:pt x="18828824" y="4257982"/>
                  <a:pt x="18796584" y="4225741"/>
                  <a:pt x="18777236" y="4212844"/>
                </a:cubicBezTo>
                <a:cubicBezTo>
                  <a:pt x="18744992" y="4194574"/>
                  <a:pt x="18712752" y="4182849"/>
                  <a:pt x="18680508" y="4163505"/>
                </a:cubicBezTo>
                <a:cubicBezTo>
                  <a:pt x="18610648" y="4124816"/>
                  <a:pt x="18539712" y="4086126"/>
                  <a:pt x="18468780" y="4047437"/>
                </a:cubicBezTo>
                <a:cubicBezTo>
                  <a:pt x="18327984" y="3971132"/>
                  <a:pt x="18187192" y="3893754"/>
                  <a:pt x="18038872" y="3822821"/>
                </a:cubicBezTo>
                <a:cubicBezTo>
                  <a:pt x="17898080" y="3752968"/>
                  <a:pt x="17750836" y="3669140"/>
                  <a:pt x="17602520" y="3630451"/>
                </a:cubicBezTo>
                <a:cubicBezTo>
                  <a:pt x="17571352" y="3617555"/>
                  <a:pt x="17532660" y="3624002"/>
                  <a:pt x="17500416" y="3598206"/>
                </a:cubicBezTo>
                <a:cubicBezTo>
                  <a:pt x="17474620" y="3586387"/>
                  <a:pt x="17468172" y="3541249"/>
                  <a:pt x="17448828" y="3528353"/>
                </a:cubicBezTo>
                <a:cubicBezTo>
                  <a:pt x="17429480" y="3502559"/>
                  <a:pt x="17416584" y="3547694"/>
                  <a:pt x="17397240" y="3554146"/>
                </a:cubicBezTo>
                <a:cubicBezTo>
                  <a:pt x="17378968" y="3560593"/>
                  <a:pt x="17076960" y="3418733"/>
                  <a:pt x="17031820" y="3392942"/>
                </a:cubicBezTo>
                <a:cubicBezTo>
                  <a:pt x="17006024" y="3381122"/>
                  <a:pt x="16986680" y="3348874"/>
                  <a:pt x="16961960" y="3329530"/>
                </a:cubicBezTo>
                <a:cubicBezTo>
                  <a:pt x="16949060" y="3323082"/>
                  <a:pt x="16923268" y="3329530"/>
                  <a:pt x="16923268" y="3290841"/>
                </a:cubicBezTo>
                <a:cubicBezTo>
                  <a:pt x="16945836" y="3290841"/>
                  <a:pt x="16968140" y="3294066"/>
                  <a:pt x="16989636" y="3299710"/>
                </a:cubicBezTo>
                <a:lnTo>
                  <a:pt x="16998876" y="3303219"/>
                </a:lnTo>
                <a:lnTo>
                  <a:pt x="16995632" y="3290157"/>
                </a:lnTo>
                <a:cubicBezTo>
                  <a:pt x="16997876" y="3286745"/>
                  <a:pt x="17002364" y="3286745"/>
                  <a:pt x="17004860" y="3293569"/>
                </a:cubicBezTo>
                <a:cubicBezTo>
                  <a:pt x="17002364" y="3296981"/>
                  <a:pt x="17001120" y="3298689"/>
                  <a:pt x="17000496" y="3300395"/>
                </a:cubicBezTo>
                <a:lnTo>
                  <a:pt x="17000192" y="3303718"/>
                </a:lnTo>
                <a:lnTo>
                  <a:pt x="17051164" y="3323082"/>
                </a:lnTo>
                <a:cubicBezTo>
                  <a:pt x="17051164" y="3290841"/>
                  <a:pt x="17038268" y="3290841"/>
                  <a:pt x="17018920" y="3290841"/>
                </a:cubicBezTo>
                <a:cubicBezTo>
                  <a:pt x="17000652" y="3284394"/>
                  <a:pt x="16981304" y="3265049"/>
                  <a:pt x="16961960" y="3258601"/>
                </a:cubicBezTo>
                <a:cubicBezTo>
                  <a:pt x="16936164" y="3252153"/>
                  <a:pt x="16916820" y="3252153"/>
                  <a:pt x="16897472" y="3239254"/>
                </a:cubicBezTo>
                <a:cubicBezTo>
                  <a:pt x="16878128" y="3219911"/>
                  <a:pt x="16884576" y="3194117"/>
                  <a:pt x="16884576" y="3168325"/>
                </a:cubicBezTo>
                <a:cubicBezTo>
                  <a:pt x="16968408" y="3187669"/>
                  <a:pt x="17051164" y="3219911"/>
                  <a:pt x="17141444" y="3194117"/>
                </a:cubicBezTo>
                <a:cubicBezTo>
                  <a:pt x="17096304" y="3181222"/>
                  <a:pt x="17051164" y="3175848"/>
                  <a:pt x="17012472" y="3161879"/>
                </a:cubicBezTo>
                <a:cubicBezTo>
                  <a:pt x="16986680" y="3156504"/>
                  <a:pt x="16961960" y="3156504"/>
                  <a:pt x="16936164" y="3143608"/>
                </a:cubicBezTo>
                <a:cubicBezTo>
                  <a:pt x="16916820" y="3130709"/>
                  <a:pt x="16929716" y="3111367"/>
                  <a:pt x="16916820" y="3085574"/>
                </a:cubicBezTo>
                <a:cubicBezTo>
                  <a:pt x="16910372" y="3072677"/>
                  <a:pt x="16897472" y="3059779"/>
                  <a:pt x="16884576" y="3053332"/>
                </a:cubicBezTo>
                <a:cubicBezTo>
                  <a:pt x="16852332" y="3040434"/>
                  <a:pt x="16820092" y="3040434"/>
                  <a:pt x="16787848" y="3033986"/>
                </a:cubicBezTo>
                <a:cubicBezTo>
                  <a:pt x="16672846" y="3021090"/>
                  <a:pt x="16557846" y="2963057"/>
                  <a:pt x="16441772" y="2931889"/>
                </a:cubicBezTo>
                <a:cubicBezTo>
                  <a:pt x="16320324" y="2886754"/>
                  <a:pt x="15942006" y="2770680"/>
                  <a:pt x="15877520" y="2757784"/>
                </a:cubicBezTo>
                <a:cubicBezTo>
                  <a:pt x="15851726" y="2751337"/>
                  <a:pt x="15832380" y="2757784"/>
                  <a:pt x="15806586" y="2745966"/>
                </a:cubicBezTo>
                <a:cubicBezTo>
                  <a:pt x="15780792" y="2739515"/>
                  <a:pt x="15787240" y="2720168"/>
                  <a:pt x="15787240" y="2687931"/>
                </a:cubicBezTo>
                <a:cubicBezTo>
                  <a:pt x="15780792" y="2649240"/>
                  <a:pt x="15730278" y="2662135"/>
                  <a:pt x="15710932" y="2662135"/>
                </a:cubicBezTo>
                <a:cubicBezTo>
                  <a:pt x="15678690" y="2655689"/>
                  <a:pt x="15652894" y="2649240"/>
                  <a:pt x="15620652" y="2642793"/>
                </a:cubicBezTo>
                <a:cubicBezTo>
                  <a:pt x="15556166" y="2629896"/>
                  <a:pt x="15499204" y="2616998"/>
                  <a:pt x="15434718" y="2604104"/>
                </a:cubicBezTo>
                <a:cubicBezTo>
                  <a:pt x="15306820" y="2578310"/>
                  <a:pt x="15184298" y="2565413"/>
                  <a:pt x="15056400" y="2527799"/>
                </a:cubicBezTo>
                <a:cubicBezTo>
                  <a:pt x="15030606" y="2521352"/>
                  <a:pt x="15011260" y="2489110"/>
                  <a:pt x="14985466" y="2482665"/>
                </a:cubicBezTo>
                <a:cubicBezTo>
                  <a:pt x="14959672" y="2476213"/>
                  <a:pt x="14928504" y="2463317"/>
                  <a:pt x="14902709" y="2456869"/>
                </a:cubicBezTo>
                <a:cubicBezTo>
                  <a:pt x="14838223" y="2443973"/>
                  <a:pt x="14780186" y="2431077"/>
                  <a:pt x="14716775" y="2418183"/>
                </a:cubicBezTo>
                <a:cubicBezTo>
                  <a:pt x="14587803" y="2392385"/>
                  <a:pt x="14466355" y="2360144"/>
                  <a:pt x="14337383" y="2322530"/>
                </a:cubicBezTo>
                <a:close/>
                <a:moveTo>
                  <a:pt x="11757197" y="2317683"/>
                </a:moveTo>
                <a:cubicBezTo>
                  <a:pt x="11737851" y="2324131"/>
                  <a:pt x="11712058" y="2330579"/>
                  <a:pt x="11712058" y="2368190"/>
                </a:cubicBezTo>
                <a:cubicBezTo>
                  <a:pt x="11731403" y="2368190"/>
                  <a:pt x="11750748" y="2368190"/>
                  <a:pt x="11770093" y="2368190"/>
                </a:cubicBezTo>
                <a:cubicBezTo>
                  <a:pt x="11763645" y="2348847"/>
                  <a:pt x="11757197" y="2337027"/>
                  <a:pt x="11757197" y="2317683"/>
                </a:cubicBezTo>
                <a:close/>
                <a:moveTo>
                  <a:pt x="19052428" y="2312984"/>
                </a:moveTo>
                <a:cubicBezTo>
                  <a:pt x="19052428" y="2333459"/>
                  <a:pt x="19045444" y="2340284"/>
                  <a:pt x="19034468" y="2340284"/>
                </a:cubicBezTo>
                <a:cubicBezTo>
                  <a:pt x="19034468" y="2319809"/>
                  <a:pt x="19039456" y="2312984"/>
                  <a:pt x="19052428" y="2312984"/>
                </a:cubicBezTo>
                <a:close/>
                <a:moveTo>
                  <a:pt x="14280505" y="2309654"/>
                </a:moveTo>
                <a:cubicBezTo>
                  <a:pt x="14293144" y="2309654"/>
                  <a:pt x="14317369" y="2303505"/>
                  <a:pt x="14317369" y="2334248"/>
                </a:cubicBezTo>
                <a:cubicBezTo>
                  <a:pt x="14305783" y="2334248"/>
                  <a:pt x="14280505" y="2340396"/>
                  <a:pt x="14280505" y="2309654"/>
                </a:cubicBezTo>
                <a:close/>
                <a:moveTo>
                  <a:pt x="10449253" y="2291889"/>
                </a:moveTo>
                <a:cubicBezTo>
                  <a:pt x="10295567" y="2324131"/>
                  <a:pt x="10167675" y="2381086"/>
                  <a:pt x="10167675" y="2400427"/>
                </a:cubicBezTo>
                <a:cubicBezTo>
                  <a:pt x="10263325" y="2361740"/>
                  <a:pt x="10353603" y="2330579"/>
                  <a:pt x="10449253" y="2291889"/>
                </a:cubicBezTo>
                <a:close/>
                <a:moveTo>
                  <a:pt x="15292532" y="2288812"/>
                </a:moveTo>
                <a:cubicBezTo>
                  <a:pt x="15293352" y="2286253"/>
                  <a:pt x="15296634" y="2287959"/>
                  <a:pt x="15303196" y="2291371"/>
                </a:cubicBezTo>
                <a:cubicBezTo>
                  <a:pt x="15296634" y="2298195"/>
                  <a:pt x="15296634" y="2298195"/>
                  <a:pt x="15296634" y="2311846"/>
                </a:cubicBezTo>
                <a:cubicBezTo>
                  <a:pt x="15293352" y="2298195"/>
                  <a:pt x="15291710" y="2291371"/>
                  <a:pt x="15292532" y="2288812"/>
                </a:cubicBezTo>
                <a:close/>
                <a:moveTo>
                  <a:pt x="15242674" y="2279804"/>
                </a:moveTo>
                <a:cubicBezTo>
                  <a:pt x="15254648" y="2279804"/>
                  <a:pt x="15260636" y="2286226"/>
                  <a:pt x="15260636" y="2311914"/>
                </a:cubicBezTo>
                <a:cubicBezTo>
                  <a:pt x="15248660" y="2311914"/>
                  <a:pt x="15242674" y="2299068"/>
                  <a:pt x="15242674" y="2279804"/>
                </a:cubicBezTo>
                <a:close/>
                <a:moveTo>
                  <a:pt x="15152620" y="2279804"/>
                </a:moveTo>
                <a:cubicBezTo>
                  <a:pt x="15165748" y="2279804"/>
                  <a:pt x="15165748" y="2292648"/>
                  <a:pt x="15165748" y="2311914"/>
                </a:cubicBezTo>
                <a:cubicBezTo>
                  <a:pt x="15152620" y="2311914"/>
                  <a:pt x="15152620" y="2299069"/>
                  <a:pt x="15152620" y="2279804"/>
                </a:cubicBezTo>
                <a:close/>
                <a:moveTo>
                  <a:pt x="11828129" y="2278994"/>
                </a:moveTo>
                <a:cubicBezTo>
                  <a:pt x="11828129" y="2317683"/>
                  <a:pt x="11846399" y="2311236"/>
                  <a:pt x="11865744" y="2311236"/>
                </a:cubicBezTo>
                <a:cubicBezTo>
                  <a:pt x="11865744" y="2272546"/>
                  <a:pt x="11841025" y="2278994"/>
                  <a:pt x="11828129" y="2278994"/>
                </a:cubicBezTo>
                <a:close/>
                <a:moveTo>
                  <a:pt x="11789438" y="2278994"/>
                </a:moveTo>
                <a:cubicBezTo>
                  <a:pt x="11789438" y="2304791"/>
                  <a:pt x="11789438" y="2337027"/>
                  <a:pt x="11808783" y="2337027"/>
                </a:cubicBezTo>
                <a:cubicBezTo>
                  <a:pt x="11808783" y="2311236"/>
                  <a:pt x="11808783" y="2278994"/>
                  <a:pt x="11789438" y="2278994"/>
                </a:cubicBezTo>
                <a:close/>
                <a:moveTo>
                  <a:pt x="19014480" y="2276473"/>
                </a:moveTo>
                <a:cubicBezTo>
                  <a:pt x="19014480" y="2307217"/>
                  <a:pt x="18996036" y="2307217"/>
                  <a:pt x="18977588" y="2307217"/>
                </a:cubicBezTo>
                <a:cubicBezTo>
                  <a:pt x="18977588" y="2270324"/>
                  <a:pt x="19002184" y="2276473"/>
                  <a:pt x="19014480" y="2276473"/>
                </a:cubicBezTo>
                <a:close/>
                <a:moveTo>
                  <a:pt x="12830150" y="2246625"/>
                </a:moveTo>
                <a:cubicBezTo>
                  <a:pt x="12843422" y="2253153"/>
                  <a:pt x="12856693" y="2253153"/>
                  <a:pt x="12862223" y="2259680"/>
                </a:cubicBezTo>
                <a:cubicBezTo>
                  <a:pt x="12850057" y="2272734"/>
                  <a:pt x="12836786" y="2292315"/>
                  <a:pt x="12830150" y="2311896"/>
                </a:cubicBezTo>
                <a:cubicBezTo>
                  <a:pt x="12830150" y="2292315"/>
                  <a:pt x="12830150" y="2266207"/>
                  <a:pt x="12830150" y="2246625"/>
                </a:cubicBezTo>
                <a:close/>
                <a:moveTo>
                  <a:pt x="15057822" y="2246624"/>
                </a:moveTo>
                <a:cubicBezTo>
                  <a:pt x="15069796" y="2246624"/>
                  <a:pt x="15075784" y="2253047"/>
                  <a:pt x="15075784" y="2278730"/>
                </a:cubicBezTo>
                <a:cubicBezTo>
                  <a:pt x="15063810" y="2278730"/>
                  <a:pt x="15057822" y="2265888"/>
                  <a:pt x="15057822" y="2246624"/>
                </a:cubicBezTo>
                <a:close/>
                <a:moveTo>
                  <a:pt x="15000946" y="2246624"/>
                </a:moveTo>
                <a:cubicBezTo>
                  <a:pt x="15012920" y="2246624"/>
                  <a:pt x="15018908" y="2253047"/>
                  <a:pt x="15018908" y="2278730"/>
                </a:cubicBezTo>
                <a:cubicBezTo>
                  <a:pt x="15006932" y="2278730"/>
                  <a:pt x="15000946" y="2265888"/>
                  <a:pt x="15000946" y="2246624"/>
                </a:cubicBezTo>
                <a:close/>
                <a:moveTo>
                  <a:pt x="12939160" y="2246624"/>
                </a:moveTo>
                <a:cubicBezTo>
                  <a:pt x="12951135" y="2246624"/>
                  <a:pt x="12957122" y="2259467"/>
                  <a:pt x="12957122" y="2278730"/>
                </a:cubicBezTo>
                <a:cubicBezTo>
                  <a:pt x="12945147" y="2278730"/>
                  <a:pt x="12939160" y="2265889"/>
                  <a:pt x="12939160" y="2246624"/>
                </a:cubicBezTo>
                <a:close/>
                <a:moveTo>
                  <a:pt x="12887024" y="2246624"/>
                </a:moveTo>
                <a:cubicBezTo>
                  <a:pt x="12900152" y="2246624"/>
                  <a:pt x="12900152" y="2259467"/>
                  <a:pt x="12900152" y="2278730"/>
                </a:cubicBezTo>
                <a:cubicBezTo>
                  <a:pt x="12887024" y="2278730"/>
                  <a:pt x="12887024" y="2265889"/>
                  <a:pt x="12887024" y="2246624"/>
                </a:cubicBezTo>
                <a:close/>
                <a:moveTo>
                  <a:pt x="17244828" y="2243584"/>
                </a:moveTo>
                <a:cubicBezTo>
                  <a:pt x="17256460" y="2241992"/>
                  <a:pt x="17270424" y="2246766"/>
                  <a:pt x="17279728" y="2246766"/>
                </a:cubicBezTo>
                <a:cubicBezTo>
                  <a:pt x="17279728" y="2297699"/>
                  <a:pt x="17242500" y="2278600"/>
                  <a:pt x="17223884" y="2278600"/>
                </a:cubicBezTo>
                <a:cubicBezTo>
                  <a:pt x="17223884" y="2253134"/>
                  <a:pt x="17233192" y="2245175"/>
                  <a:pt x="17244828" y="2243584"/>
                </a:cubicBezTo>
                <a:close/>
                <a:moveTo>
                  <a:pt x="10504870" y="2243531"/>
                </a:moveTo>
                <a:cubicBezTo>
                  <a:pt x="10492779" y="2241919"/>
                  <a:pt x="10478270" y="2246753"/>
                  <a:pt x="10468598" y="2246753"/>
                </a:cubicBezTo>
                <a:cubicBezTo>
                  <a:pt x="10468598" y="2298334"/>
                  <a:pt x="10507289" y="2278994"/>
                  <a:pt x="10526634" y="2278994"/>
                </a:cubicBezTo>
                <a:cubicBezTo>
                  <a:pt x="10526634" y="2253207"/>
                  <a:pt x="10516961" y="2245142"/>
                  <a:pt x="10504870" y="2243531"/>
                </a:cubicBezTo>
                <a:close/>
                <a:moveTo>
                  <a:pt x="18934424" y="2241230"/>
                </a:moveTo>
                <a:cubicBezTo>
                  <a:pt x="18946396" y="2243624"/>
                  <a:pt x="18957568" y="2256393"/>
                  <a:pt x="18957568" y="2278736"/>
                </a:cubicBezTo>
                <a:cubicBezTo>
                  <a:pt x="18938416" y="2272352"/>
                  <a:pt x="18919260" y="2265969"/>
                  <a:pt x="18906492" y="2265969"/>
                </a:cubicBezTo>
                <a:cubicBezTo>
                  <a:pt x="18909684" y="2246816"/>
                  <a:pt x="18922452" y="2238836"/>
                  <a:pt x="18934424" y="2241230"/>
                </a:cubicBezTo>
                <a:close/>
                <a:moveTo>
                  <a:pt x="18874764" y="2221773"/>
                </a:moveTo>
                <a:cubicBezTo>
                  <a:pt x="18884900" y="2224079"/>
                  <a:pt x="18895960" y="2230227"/>
                  <a:pt x="18905440" y="2233302"/>
                </a:cubicBezTo>
                <a:cubicBezTo>
                  <a:pt x="18899120" y="2233302"/>
                  <a:pt x="18899120" y="2239451"/>
                  <a:pt x="18892800" y="2245599"/>
                </a:cubicBezTo>
                <a:cubicBezTo>
                  <a:pt x="18880160" y="2239451"/>
                  <a:pt x="18861200" y="2233302"/>
                  <a:pt x="18849616" y="2233302"/>
                </a:cubicBezTo>
                <a:cubicBezTo>
                  <a:pt x="18855408" y="2221003"/>
                  <a:pt x="18864624" y="2219466"/>
                  <a:pt x="18874764" y="2221773"/>
                </a:cubicBezTo>
                <a:close/>
                <a:moveTo>
                  <a:pt x="11641126" y="2220961"/>
                </a:moveTo>
                <a:cubicBezTo>
                  <a:pt x="11616407" y="2246753"/>
                  <a:pt x="11590614" y="2272546"/>
                  <a:pt x="11564820" y="2298334"/>
                </a:cubicBezTo>
                <a:cubicBezTo>
                  <a:pt x="11590614" y="2348847"/>
                  <a:pt x="11622856" y="2324131"/>
                  <a:pt x="11654023" y="2311236"/>
                </a:cubicBezTo>
                <a:cubicBezTo>
                  <a:pt x="11647574" y="2278994"/>
                  <a:pt x="11641126" y="2253207"/>
                  <a:pt x="11641126" y="2220961"/>
                </a:cubicBezTo>
                <a:close/>
                <a:moveTo>
                  <a:pt x="17184972" y="2213445"/>
                </a:moveTo>
                <a:cubicBezTo>
                  <a:pt x="17184972" y="2239131"/>
                  <a:pt x="17178984" y="2245554"/>
                  <a:pt x="17167008" y="2245554"/>
                </a:cubicBezTo>
                <a:cubicBezTo>
                  <a:pt x="17167008" y="2219865"/>
                  <a:pt x="17172996" y="2213445"/>
                  <a:pt x="17184972" y="2213445"/>
                </a:cubicBezTo>
                <a:close/>
                <a:moveTo>
                  <a:pt x="14957293" y="2213445"/>
                </a:moveTo>
                <a:cubicBezTo>
                  <a:pt x="14957293" y="2239133"/>
                  <a:pt x="14951306" y="2245554"/>
                  <a:pt x="14939331" y="2245554"/>
                </a:cubicBezTo>
                <a:cubicBezTo>
                  <a:pt x="14939331" y="2219865"/>
                  <a:pt x="14945318" y="2213445"/>
                  <a:pt x="14957293" y="2213445"/>
                </a:cubicBezTo>
                <a:close/>
                <a:moveTo>
                  <a:pt x="14906153" y="2213445"/>
                </a:moveTo>
                <a:cubicBezTo>
                  <a:pt x="14917130" y="2213445"/>
                  <a:pt x="14924115" y="2219865"/>
                  <a:pt x="14924115" y="2245554"/>
                </a:cubicBezTo>
                <a:cubicBezTo>
                  <a:pt x="14912140" y="2245554"/>
                  <a:pt x="14906153" y="2239133"/>
                  <a:pt x="14906153" y="2213445"/>
                </a:cubicBezTo>
                <a:close/>
                <a:moveTo>
                  <a:pt x="17242848" y="2199234"/>
                </a:moveTo>
                <a:cubicBezTo>
                  <a:pt x="17396656" y="2199234"/>
                  <a:pt x="17538636" y="2301716"/>
                  <a:pt x="17673088" y="2377508"/>
                </a:cubicBezTo>
                <a:cubicBezTo>
                  <a:pt x="17666632" y="2396722"/>
                  <a:pt x="17634364" y="2435154"/>
                  <a:pt x="17616080" y="2409533"/>
                </a:cubicBezTo>
                <a:cubicBezTo>
                  <a:pt x="17596720" y="2377508"/>
                  <a:pt x="17564452" y="2383913"/>
                  <a:pt x="17532184" y="2390317"/>
                </a:cubicBezTo>
                <a:cubicBezTo>
                  <a:pt x="17506368" y="2396722"/>
                  <a:pt x="17512820" y="2364698"/>
                  <a:pt x="17487008" y="2345482"/>
                </a:cubicBezTo>
                <a:cubicBezTo>
                  <a:pt x="17474100" y="2327334"/>
                  <a:pt x="17448284" y="2345482"/>
                  <a:pt x="17428924" y="2352955"/>
                </a:cubicBezTo>
                <a:cubicBezTo>
                  <a:pt x="17435380" y="2333740"/>
                  <a:pt x="17448284" y="2327334"/>
                  <a:pt x="17448284" y="2308120"/>
                </a:cubicBezTo>
                <a:cubicBezTo>
                  <a:pt x="17441832" y="2314525"/>
                  <a:pt x="17428924" y="2320931"/>
                  <a:pt x="17422472" y="2333740"/>
                </a:cubicBezTo>
                <a:cubicBezTo>
                  <a:pt x="17416016" y="2276095"/>
                  <a:pt x="17384824" y="2263284"/>
                  <a:pt x="17352556" y="2244070"/>
                </a:cubicBezTo>
                <a:cubicBezTo>
                  <a:pt x="17313836" y="2231259"/>
                  <a:pt x="17281568" y="2212043"/>
                  <a:pt x="17242848" y="2199234"/>
                </a:cubicBezTo>
                <a:close/>
                <a:moveTo>
                  <a:pt x="12282738" y="2188728"/>
                </a:moveTo>
                <a:cubicBezTo>
                  <a:pt x="12263393" y="2201616"/>
                  <a:pt x="12238674" y="2208069"/>
                  <a:pt x="12238674" y="2246753"/>
                </a:cubicBezTo>
                <a:cubicBezTo>
                  <a:pt x="12256945" y="2246753"/>
                  <a:pt x="12276290" y="2246753"/>
                  <a:pt x="12295635" y="2246753"/>
                </a:cubicBezTo>
                <a:cubicBezTo>
                  <a:pt x="12289187" y="2227413"/>
                  <a:pt x="12282738" y="2208069"/>
                  <a:pt x="12282738" y="2188728"/>
                </a:cubicBezTo>
                <a:close/>
                <a:moveTo>
                  <a:pt x="15280434" y="2183365"/>
                </a:moveTo>
                <a:lnTo>
                  <a:pt x="15286416" y="2187014"/>
                </a:lnTo>
                <a:lnTo>
                  <a:pt x="15280844" y="2185551"/>
                </a:lnTo>
                <a:close/>
                <a:moveTo>
                  <a:pt x="12468666" y="2182276"/>
                </a:moveTo>
                <a:cubicBezTo>
                  <a:pt x="12468666" y="2208069"/>
                  <a:pt x="12475114" y="2214516"/>
                  <a:pt x="12488011" y="2214516"/>
                </a:cubicBezTo>
                <a:cubicBezTo>
                  <a:pt x="12488011" y="2195172"/>
                  <a:pt x="12481563" y="2182276"/>
                  <a:pt x="12468666" y="2182276"/>
                </a:cubicBezTo>
                <a:close/>
                <a:moveTo>
                  <a:pt x="11846399" y="2182276"/>
                </a:moveTo>
                <a:cubicBezTo>
                  <a:pt x="11846399" y="2208069"/>
                  <a:pt x="11852847" y="2214516"/>
                  <a:pt x="11865744" y="2214516"/>
                </a:cubicBezTo>
                <a:cubicBezTo>
                  <a:pt x="11865744" y="2195172"/>
                  <a:pt x="11859296" y="2182276"/>
                  <a:pt x="11846399" y="2182276"/>
                </a:cubicBezTo>
                <a:close/>
                <a:moveTo>
                  <a:pt x="18661904" y="2180635"/>
                </a:moveTo>
                <a:cubicBezTo>
                  <a:pt x="18677732" y="2183857"/>
                  <a:pt x="18693564" y="2193518"/>
                  <a:pt x="18706440" y="2199959"/>
                </a:cubicBezTo>
                <a:cubicBezTo>
                  <a:pt x="18738636" y="2212842"/>
                  <a:pt x="18770828" y="2232165"/>
                  <a:pt x="18809464" y="2245047"/>
                </a:cubicBezTo>
                <a:cubicBezTo>
                  <a:pt x="18879216" y="2290136"/>
                  <a:pt x="18943604" y="2335224"/>
                  <a:pt x="19014432" y="2379238"/>
                </a:cubicBezTo>
                <a:cubicBezTo>
                  <a:pt x="18995116" y="2411447"/>
                  <a:pt x="18969360" y="2379238"/>
                  <a:pt x="18950044" y="2372798"/>
                </a:cubicBezTo>
                <a:cubicBezTo>
                  <a:pt x="18917848" y="2354548"/>
                  <a:pt x="18885656" y="2335224"/>
                  <a:pt x="18848096" y="2322341"/>
                </a:cubicBezTo>
                <a:cubicBezTo>
                  <a:pt x="18815900" y="2303019"/>
                  <a:pt x="18783708" y="2290136"/>
                  <a:pt x="18751512" y="2270812"/>
                </a:cubicBezTo>
                <a:cubicBezTo>
                  <a:pt x="18725756" y="2257930"/>
                  <a:pt x="18693564" y="2251491"/>
                  <a:pt x="18674244" y="2212842"/>
                </a:cubicBezTo>
                <a:cubicBezTo>
                  <a:pt x="18654928" y="2206400"/>
                  <a:pt x="18635612" y="2199959"/>
                  <a:pt x="18617368" y="2199959"/>
                </a:cubicBezTo>
                <a:cubicBezTo>
                  <a:pt x="18630248" y="2180635"/>
                  <a:pt x="18646076" y="2177414"/>
                  <a:pt x="18661904" y="2180635"/>
                </a:cubicBezTo>
                <a:close/>
                <a:moveTo>
                  <a:pt x="11247076" y="2180269"/>
                </a:moveTo>
                <a:cubicBezTo>
                  <a:pt x="11260204" y="2180269"/>
                  <a:pt x="11260204" y="2193111"/>
                  <a:pt x="11260204" y="2212375"/>
                </a:cubicBezTo>
                <a:cubicBezTo>
                  <a:pt x="11247076" y="2212375"/>
                  <a:pt x="11247076" y="2199532"/>
                  <a:pt x="11247076" y="2180269"/>
                </a:cubicBezTo>
                <a:close/>
                <a:moveTo>
                  <a:pt x="18811700" y="2180268"/>
                </a:moveTo>
                <a:cubicBezTo>
                  <a:pt x="18823996" y="2186416"/>
                  <a:pt x="18835268" y="2192565"/>
                  <a:pt x="18848592" y="2198714"/>
                </a:cubicBezTo>
                <a:cubicBezTo>
                  <a:pt x="18835268" y="2217160"/>
                  <a:pt x="18811700" y="2217160"/>
                  <a:pt x="18811700" y="2180268"/>
                </a:cubicBezTo>
                <a:close/>
                <a:moveTo>
                  <a:pt x="14754483" y="2180268"/>
                </a:moveTo>
                <a:cubicBezTo>
                  <a:pt x="14767326" y="2180268"/>
                  <a:pt x="14786592" y="2180268"/>
                  <a:pt x="14786592" y="2211011"/>
                </a:cubicBezTo>
                <a:cubicBezTo>
                  <a:pt x="14773748" y="2211011"/>
                  <a:pt x="14754483" y="2217160"/>
                  <a:pt x="14754483" y="2180268"/>
                </a:cubicBezTo>
                <a:close/>
                <a:moveTo>
                  <a:pt x="14697603" y="2180268"/>
                </a:moveTo>
                <a:cubicBezTo>
                  <a:pt x="14708580" y="2180268"/>
                  <a:pt x="14715565" y="2193111"/>
                  <a:pt x="14715565" y="2212374"/>
                </a:cubicBezTo>
                <a:cubicBezTo>
                  <a:pt x="14703590" y="2212374"/>
                  <a:pt x="14697603" y="2199532"/>
                  <a:pt x="14697603" y="2180268"/>
                </a:cubicBezTo>
                <a:close/>
                <a:moveTo>
                  <a:pt x="10695937" y="2175627"/>
                </a:moveTo>
                <a:cubicBezTo>
                  <a:pt x="10645458" y="2173813"/>
                  <a:pt x="10591655" y="2191949"/>
                  <a:pt x="10577146" y="2278994"/>
                </a:cubicBezTo>
                <a:cubicBezTo>
                  <a:pt x="10634106" y="2246753"/>
                  <a:pt x="10685693" y="2214516"/>
                  <a:pt x="10743729" y="2182276"/>
                </a:cubicBezTo>
                <a:cubicBezTo>
                  <a:pt x="10729220" y="2179054"/>
                  <a:pt x="10712763" y="2176230"/>
                  <a:pt x="10695937" y="2175627"/>
                </a:cubicBezTo>
                <a:close/>
                <a:moveTo>
                  <a:pt x="16337056" y="2173999"/>
                </a:moveTo>
                <a:cubicBezTo>
                  <a:pt x="16340048" y="2173999"/>
                  <a:pt x="16343042" y="2177208"/>
                  <a:pt x="16346036" y="2183630"/>
                </a:cubicBezTo>
                <a:lnTo>
                  <a:pt x="16339536" y="2197569"/>
                </a:lnTo>
                <a:lnTo>
                  <a:pt x="16341268" y="2198879"/>
                </a:lnTo>
                <a:cubicBezTo>
                  <a:pt x="16341268" y="2236109"/>
                  <a:pt x="16304374" y="2211289"/>
                  <a:pt x="16304374" y="2180265"/>
                </a:cubicBezTo>
                <a:cubicBezTo>
                  <a:pt x="16310522" y="2180265"/>
                  <a:pt x="16316672" y="2181817"/>
                  <a:pt x="16322820" y="2184919"/>
                </a:cubicBezTo>
                <a:lnTo>
                  <a:pt x="16338004" y="2196409"/>
                </a:lnTo>
                <a:lnTo>
                  <a:pt x="16328074" y="2183630"/>
                </a:lnTo>
                <a:cubicBezTo>
                  <a:pt x="16331068" y="2177208"/>
                  <a:pt x="16334062" y="2173999"/>
                  <a:pt x="16337056" y="2173999"/>
                </a:cubicBezTo>
                <a:close/>
                <a:moveTo>
                  <a:pt x="16457660" y="2170178"/>
                </a:moveTo>
                <a:cubicBezTo>
                  <a:pt x="16463106" y="2171096"/>
                  <a:pt x="16468350" y="2172727"/>
                  <a:pt x="16473190" y="2174357"/>
                </a:cubicBezTo>
                <a:cubicBezTo>
                  <a:pt x="16511916" y="2187403"/>
                  <a:pt x="16544186" y="2193925"/>
                  <a:pt x="16575380" y="2206970"/>
                </a:cubicBezTo>
                <a:cubicBezTo>
                  <a:pt x="16614106" y="2213492"/>
                  <a:pt x="16646376" y="2226537"/>
                  <a:pt x="16685100" y="2233059"/>
                </a:cubicBezTo>
                <a:cubicBezTo>
                  <a:pt x="16698008" y="2239582"/>
                  <a:pt x="16710916" y="2246104"/>
                  <a:pt x="16710916" y="2278716"/>
                </a:cubicBezTo>
                <a:cubicBezTo>
                  <a:pt x="16607650" y="2278716"/>
                  <a:pt x="16511916" y="2233059"/>
                  <a:pt x="16408650" y="2200446"/>
                </a:cubicBezTo>
                <a:cubicBezTo>
                  <a:pt x="16423172" y="2171096"/>
                  <a:pt x="16441324" y="2167428"/>
                  <a:pt x="16457660" y="2170178"/>
                </a:cubicBezTo>
                <a:close/>
                <a:moveTo>
                  <a:pt x="18613644" y="2164301"/>
                </a:moveTo>
                <a:cubicBezTo>
                  <a:pt x="18614660" y="2162804"/>
                  <a:pt x="18616688" y="2164301"/>
                  <a:pt x="18620752" y="2167294"/>
                </a:cubicBezTo>
                <a:cubicBezTo>
                  <a:pt x="18620752" y="2173282"/>
                  <a:pt x="18620752" y="2179269"/>
                  <a:pt x="18612628" y="2179269"/>
                </a:cubicBezTo>
                <a:cubicBezTo>
                  <a:pt x="18612628" y="2170288"/>
                  <a:pt x="18612628" y="2165797"/>
                  <a:pt x="18613644" y="2164301"/>
                </a:cubicBezTo>
                <a:close/>
                <a:moveTo>
                  <a:pt x="14522234" y="2151829"/>
                </a:moveTo>
                <a:cubicBezTo>
                  <a:pt x="14534531" y="2157358"/>
                  <a:pt x="14546829" y="2163994"/>
                  <a:pt x="14559126" y="2170631"/>
                </a:cubicBezTo>
                <a:cubicBezTo>
                  <a:pt x="14546829" y="2183902"/>
                  <a:pt x="14534531" y="2203809"/>
                  <a:pt x="14522234" y="2217080"/>
                </a:cubicBezTo>
                <a:cubicBezTo>
                  <a:pt x="14522234" y="2197173"/>
                  <a:pt x="14522234" y="2177265"/>
                  <a:pt x="14522234" y="2151829"/>
                </a:cubicBezTo>
                <a:close/>
                <a:moveTo>
                  <a:pt x="16147962" y="2151828"/>
                </a:moveTo>
                <a:cubicBezTo>
                  <a:pt x="16160602" y="2151828"/>
                  <a:pt x="16165868" y="2163992"/>
                  <a:pt x="16165868" y="2183897"/>
                </a:cubicBezTo>
                <a:cubicBezTo>
                  <a:pt x="16154282" y="2183897"/>
                  <a:pt x="16147962" y="2177261"/>
                  <a:pt x="16147962" y="2151828"/>
                </a:cubicBezTo>
                <a:close/>
                <a:moveTo>
                  <a:pt x="13697520" y="2151828"/>
                </a:moveTo>
                <a:cubicBezTo>
                  <a:pt x="13709107" y="2151828"/>
                  <a:pt x="13715427" y="2163992"/>
                  <a:pt x="13715427" y="2183898"/>
                </a:cubicBezTo>
                <a:cubicBezTo>
                  <a:pt x="13702787" y="2183898"/>
                  <a:pt x="13697520" y="2177262"/>
                  <a:pt x="13697520" y="2151828"/>
                </a:cubicBezTo>
                <a:close/>
                <a:moveTo>
                  <a:pt x="11318172" y="2151828"/>
                </a:moveTo>
                <a:cubicBezTo>
                  <a:pt x="11330147" y="2151828"/>
                  <a:pt x="11336134" y="2163992"/>
                  <a:pt x="11336134" y="2183898"/>
                </a:cubicBezTo>
                <a:cubicBezTo>
                  <a:pt x="11324159" y="2183898"/>
                  <a:pt x="11318172" y="2177262"/>
                  <a:pt x="11318172" y="2151828"/>
                </a:cubicBezTo>
                <a:close/>
                <a:moveTo>
                  <a:pt x="12500908" y="2151111"/>
                </a:moveTo>
                <a:cubicBezTo>
                  <a:pt x="12500908" y="2188728"/>
                  <a:pt x="12526701" y="2182276"/>
                  <a:pt x="12546046" y="2182276"/>
                </a:cubicBezTo>
                <a:cubicBezTo>
                  <a:pt x="12546046" y="2143586"/>
                  <a:pt x="12520253" y="2151111"/>
                  <a:pt x="12500908" y="2151111"/>
                </a:cubicBezTo>
                <a:close/>
                <a:moveTo>
                  <a:pt x="12014056" y="2151111"/>
                </a:moveTo>
                <a:cubicBezTo>
                  <a:pt x="12014056" y="2182276"/>
                  <a:pt x="12014056" y="2214516"/>
                  <a:pt x="12014056" y="2246753"/>
                </a:cubicBezTo>
                <a:cubicBezTo>
                  <a:pt x="11994711" y="2246753"/>
                  <a:pt x="11975366" y="2246753"/>
                  <a:pt x="11956021" y="2246753"/>
                </a:cubicBezTo>
                <a:cubicBezTo>
                  <a:pt x="11956021" y="2291889"/>
                  <a:pt x="11994711" y="2285443"/>
                  <a:pt x="12014056" y="2278994"/>
                </a:cubicBezTo>
                <a:cubicBezTo>
                  <a:pt x="12046298" y="2272546"/>
                  <a:pt x="12083914" y="2298334"/>
                  <a:pt x="12122604" y="2278994"/>
                </a:cubicBezTo>
                <a:cubicBezTo>
                  <a:pt x="12135501" y="2266099"/>
                  <a:pt x="12129052" y="2246753"/>
                  <a:pt x="12116155" y="2240307"/>
                </a:cubicBezTo>
                <a:cubicBezTo>
                  <a:pt x="12103259" y="2233859"/>
                  <a:pt x="12090362" y="2233859"/>
                  <a:pt x="12077465" y="2233859"/>
                </a:cubicBezTo>
                <a:cubicBezTo>
                  <a:pt x="12046298" y="2233859"/>
                  <a:pt x="12038775" y="2175828"/>
                  <a:pt x="12014056" y="2151111"/>
                </a:cubicBezTo>
                <a:close/>
                <a:moveTo>
                  <a:pt x="14635094" y="2143357"/>
                </a:moveTo>
                <a:cubicBezTo>
                  <a:pt x="14652478" y="2142687"/>
                  <a:pt x="14672346" y="2149120"/>
                  <a:pt x="14682280" y="2149120"/>
                </a:cubicBezTo>
                <a:cubicBezTo>
                  <a:pt x="14682280" y="2212371"/>
                  <a:pt x="14622676" y="2180210"/>
                  <a:pt x="14602808" y="2180210"/>
                </a:cubicBezTo>
                <a:cubicBezTo>
                  <a:pt x="14602808" y="2151800"/>
                  <a:pt x="14617709" y="2144027"/>
                  <a:pt x="14635094" y="2143357"/>
                </a:cubicBezTo>
                <a:close/>
                <a:moveTo>
                  <a:pt x="15190046" y="2132885"/>
                </a:moveTo>
                <a:cubicBezTo>
                  <a:pt x="15201344" y="2151950"/>
                  <a:pt x="15216274" y="2164637"/>
                  <a:pt x="15233206" y="2173044"/>
                </a:cubicBezTo>
                <a:lnTo>
                  <a:pt x="15280844" y="2185551"/>
                </a:lnTo>
                <a:lnTo>
                  <a:pt x="15285276" y="2209141"/>
                </a:lnTo>
                <a:cubicBezTo>
                  <a:pt x="15288504" y="2213975"/>
                  <a:pt x="15293346" y="2215586"/>
                  <a:pt x="15299802" y="2215586"/>
                </a:cubicBezTo>
                <a:cubicBezTo>
                  <a:pt x="15299802" y="2205919"/>
                  <a:pt x="15298188" y="2197864"/>
                  <a:pt x="15294960" y="2192225"/>
                </a:cubicBezTo>
                <a:lnTo>
                  <a:pt x="15286416" y="2187014"/>
                </a:lnTo>
                <a:lnTo>
                  <a:pt x="15288370" y="2187525"/>
                </a:lnTo>
                <a:cubicBezTo>
                  <a:pt x="15326972" y="2191420"/>
                  <a:pt x="15367056" y="2186586"/>
                  <a:pt x="15395570" y="2189810"/>
                </a:cubicBezTo>
                <a:cubicBezTo>
                  <a:pt x="15479500" y="2202698"/>
                  <a:pt x="15562354" y="2222032"/>
                  <a:pt x="15652742" y="2247805"/>
                </a:cubicBezTo>
                <a:cubicBezTo>
                  <a:pt x="15736134" y="2270361"/>
                  <a:pt x="15821140" y="2297748"/>
                  <a:pt x="15906954" y="2327420"/>
                </a:cubicBezTo>
                <a:lnTo>
                  <a:pt x="16083400" y="2390971"/>
                </a:lnTo>
                <a:lnTo>
                  <a:pt x="16078862" y="2383508"/>
                </a:lnTo>
                <a:cubicBezTo>
                  <a:pt x="16078114" y="2376283"/>
                  <a:pt x="16081106" y="2369862"/>
                  <a:pt x="16090088" y="2369862"/>
                </a:cubicBezTo>
                <a:cubicBezTo>
                  <a:pt x="16090088" y="2376283"/>
                  <a:pt x="16090088" y="2381100"/>
                  <a:pt x="16090088" y="2385915"/>
                </a:cubicBezTo>
                <a:lnTo>
                  <a:pt x="16090088" y="2393380"/>
                </a:lnTo>
                <a:lnTo>
                  <a:pt x="16166010" y="2420726"/>
                </a:lnTo>
                <a:cubicBezTo>
                  <a:pt x="16249940" y="2452947"/>
                  <a:pt x="16333870" y="2485168"/>
                  <a:pt x="16416724" y="2517388"/>
                </a:cubicBezTo>
                <a:cubicBezTo>
                  <a:pt x="16455462" y="2536721"/>
                  <a:pt x="16494200" y="2548535"/>
                  <a:pt x="16539392" y="2548535"/>
                </a:cubicBezTo>
                <a:cubicBezTo>
                  <a:pt x="16558762" y="2554979"/>
                  <a:pt x="16558762" y="2574312"/>
                  <a:pt x="16571674" y="2600090"/>
                </a:cubicBezTo>
                <a:cubicBezTo>
                  <a:pt x="16583510" y="2645198"/>
                  <a:pt x="16615790" y="2645198"/>
                  <a:pt x="16641616" y="2651642"/>
                </a:cubicBezTo>
                <a:cubicBezTo>
                  <a:pt x="16680354" y="2664532"/>
                  <a:pt x="16712634" y="2683863"/>
                  <a:pt x="16751372" y="2683863"/>
                </a:cubicBezTo>
                <a:cubicBezTo>
                  <a:pt x="16782576" y="2683863"/>
                  <a:pt x="16796564" y="2709639"/>
                  <a:pt x="16814860" y="2735416"/>
                </a:cubicBezTo>
                <a:cubicBezTo>
                  <a:pt x="16840684" y="2773006"/>
                  <a:pt x="16872964" y="2767637"/>
                  <a:pt x="16905244" y="2785893"/>
                </a:cubicBezTo>
                <a:cubicBezTo>
                  <a:pt x="16751372" y="2785893"/>
                  <a:pt x="16602878" y="2690308"/>
                  <a:pt x="16449006" y="2632309"/>
                </a:cubicBezTo>
                <a:cubicBezTo>
                  <a:pt x="16461918" y="2600090"/>
                  <a:pt x="16507112" y="2638754"/>
                  <a:pt x="16507112" y="2587200"/>
                </a:cubicBezTo>
                <a:cubicBezTo>
                  <a:pt x="16474830" y="2593644"/>
                  <a:pt x="16442550" y="2619421"/>
                  <a:pt x="16410268" y="2600090"/>
                </a:cubicBezTo>
                <a:cubicBezTo>
                  <a:pt x="16416724" y="2587200"/>
                  <a:pt x="16423182" y="2574312"/>
                  <a:pt x="16429638" y="2567868"/>
                </a:cubicBezTo>
                <a:cubicBezTo>
                  <a:pt x="16160628" y="2478722"/>
                  <a:pt x="15890544" y="2357358"/>
                  <a:pt x="15614004" y="2280027"/>
                </a:cubicBezTo>
                <a:cubicBezTo>
                  <a:pt x="15549442" y="2267140"/>
                  <a:pt x="15479500" y="2260695"/>
                  <a:pt x="15421394" y="2228474"/>
                </a:cubicBezTo>
                <a:cubicBezTo>
                  <a:pt x="15402026" y="2222032"/>
                  <a:pt x="15376200" y="2202698"/>
                  <a:pt x="15356832" y="2215586"/>
                </a:cubicBezTo>
                <a:cubicBezTo>
                  <a:pt x="15343920" y="2228474"/>
                  <a:pt x="15343920" y="2267140"/>
                  <a:pt x="15324550" y="2267140"/>
                </a:cubicBezTo>
                <a:cubicBezTo>
                  <a:pt x="15267522" y="2267140"/>
                  <a:pt x="15196502" y="2222032"/>
                  <a:pt x="15138398" y="2202698"/>
                </a:cubicBezTo>
                <a:cubicBezTo>
                  <a:pt x="15074912" y="2183365"/>
                  <a:pt x="15003894" y="2164033"/>
                  <a:pt x="14939331" y="2139329"/>
                </a:cubicBezTo>
                <a:cubicBezTo>
                  <a:pt x="15023262" y="2139329"/>
                  <a:pt x="15107192" y="2132885"/>
                  <a:pt x="15190046" y="2132885"/>
                </a:cubicBezTo>
                <a:close/>
                <a:moveTo>
                  <a:pt x="18508352" y="2125419"/>
                </a:moveTo>
                <a:cubicBezTo>
                  <a:pt x="18520652" y="2125419"/>
                  <a:pt x="18545244" y="2118648"/>
                  <a:pt x="18545244" y="2152502"/>
                </a:cubicBezTo>
                <a:cubicBezTo>
                  <a:pt x="18532948" y="2152502"/>
                  <a:pt x="18508352" y="2164916"/>
                  <a:pt x="18508352" y="2125419"/>
                </a:cubicBezTo>
                <a:close/>
                <a:moveTo>
                  <a:pt x="14919346" y="2125419"/>
                </a:moveTo>
                <a:cubicBezTo>
                  <a:pt x="14919346" y="2164916"/>
                  <a:pt x="14894751" y="2152503"/>
                  <a:pt x="14882454" y="2152503"/>
                </a:cubicBezTo>
                <a:cubicBezTo>
                  <a:pt x="14882454" y="2118648"/>
                  <a:pt x="14907049" y="2125419"/>
                  <a:pt x="14919346" y="2125419"/>
                </a:cubicBezTo>
                <a:close/>
                <a:moveTo>
                  <a:pt x="16261716" y="2123390"/>
                </a:moveTo>
                <a:cubicBezTo>
                  <a:pt x="16273690" y="2123390"/>
                  <a:pt x="16279678" y="2130215"/>
                  <a:pt x="16279678" y="2150689"/>
                </a:cubicBezTo>
                <a:cubicBezTo>
                  <a:pt x="16267704" y="2150689"/>
                  <a:pt x="16261716" y="2142727"/>
                  <a:pt x="16261716" y="2123390"/>
                </a:cubicBezTo>
                <a:close/>
                <a:moveTo>
                  <a:pt x="18693204" y="2123389"/>
                </a:moveTo>
                <a:cubicBezTo>
                  <a:pt x="18705180" y="2123389"/>
                  <a:pt x="18711168" y="2130215"/>
                  <a:pt x="18711168" y="2150689"/>
                </a:cubicBezTo>
                <a:cubicBezTo>
                  <a:pt x="18705180" y="2150689"/>
                  <a:pt x="18693204" y="2142727"/>
                  <a:pt x="18693204" y="2123389"/>
                </a:cubicBezTo>
                <a:close/>
                <a:moveTo>
                  <a:pt x="16123246" y="2118775"/>
                </a:moveTo>
                <a:lnTo>
                  <a:pt x="16125026" y="2121793"/>
                </a:lnTo>
                <a:cubicBezTo>
                  <a:pt x="16126304" y="2123963"/>
                  <a:pt x="16127104" y="2125319"/>
                  <a:pt x="16126884" y="2124947"/>
                </a:cubicBezTo>
                <a:close/>
                <a:moveTo>
                  <a:pt x="16122316" y="2117209"/>
                </a:moveTo>
                <a:lnTo>
                  <a:pt x="16122626" y="2117724"/>
                </a:lnTo>
                <a:lnTo>
                  <a:pt x="16123246" y="2118775"/>
                </a:lnTo>
                <a:close/>
                <a:moveTo>
                  <a:pt x="12411705" y="2105976"/>
                </a:moveTo>
                <a:cubicBezTo>
                  <a:pt x="12385912" y="2112430"/>
                  <a:pt x="12308532" y="2093081"/>
                  <a:pt x="12314980" y="2169380"/>
                </a:cubicBezTo>
                <a:cubicBezTo>
                  <a:pt x="12321428" y="2220961"/>
                  <a:pt x="12347222" y="2220961"/>
                  <a:pt x="12373015" y="2220961"/>
                </a:cubicBezTo>
                <a:cubicBezTo>
                  <a:pt x="12392360" y="2220961"/>
                  <a:pt x="12437499" y="2233859"/>
                  <a:pt x="12449321" y="2201616"/>
                </a:cubicBezTo>
                <a:cubicBezTo>
                  <a:pt x="12468666" y="2151111"/>
                  <a:pt x="12405257" y="2143586"/>
                  <a:pt x="12392360" y="2138215"/>
                </a:cubicBezTo>
                <a:cubicBezTo>
                  <a:pt x="12398809" y="2125320"/>
                  <a:pt x="12405257" y="2118874"/>
                  <a:pt x="12411705" y="2105976"/>
                </a:cubicBezTo>
                <a:close/>
                <a:moveTo>
                  <a:pt x="16114788" y="2104432"/>
                </a:moveTo>
                <a:cubicBezTo>
                  <a:pt x="16114788" y="2104432"/>
                  <a:pt x="16116494" y="2107326"/>
                  <a:pt x="16118628" y="2110942"/>
                </a:cubicBezTo>
                <a:lnTo>
                  <a:pt x="16120838" y="2114693"/>
                </a:lnTo>
                <a:close/>
                <a:moveTo>
                  <a:pt x="17981248" y="2101373"/>
                </a:moveTo>
                <a:cubicBezTo>
                  <a:pt x="17981248" y="2120637"/>
                  <a:pt x="17969272" y="2127057"/>
                  <a:pt x="17963284" y="2127057"/>
                </a:cubicBezTo>
                <a:cubicBezTo>
                  <a:pt x="17963284" y="2107794"/>
                  <a:pt x="17969272" y="2094952"/>
                  <a:pt x="17981248" y="2101373"/>
                </a:cubicBezTo>
                <a:close/>
                <a:moveTo>
                  <a:pt x="17104208" y="2099691"/>
                </a:moveTo>
                <a:cubicBezTo>
                  <a:pt x="17117240" y="2099691"/>
                  <a:pt x="17123760" y="2106090"/>
                  <a:pt x="17136792" y="2112489"/>
                </a:cubicBezTo>
                <a:cubicBezTo>
                  <a:pt x="17156344" y="2118887"/>
                  <a:pt x="17175896" y="2125286"/>
                  <a:pt x="17194360" y="2131685"/>
                </a:cubicBezTo>
                <a:cubicBezTo>
                  <a:pt x="17208480" y="2138083"/>
                  <a:pt x="17246496" y="2162611"/>
                  <a:pt x="17220428" y="2194605"/>
                </a:cubicBezTo>
                <a:cubicBezTo>
                  <a:pt x="17188928" y="2226598"/>
                  <a:pt x="17123760" y="2169010"/>
                  <a:pt x="17091172" y="2150880"/>
                </a:cubicBezTo>
                <a:cubicBezTo>
                  <a:pt x="17097692" y="2131685"/>
                  <a:pt x="17104208" y="2118887"/>
                  <a:pt x="17104208" y="2099691"/>
                </a:cubicBezTo>
                <a:close/>
                <a:moveTo>
                  <a:pt x="14260920" y="2099689"/>
                </a:moveTo>
                <a:cubicBezTo>
                  <a:pt x="14267326" y="2119242"/>
                  <a:pt x="14273732" y="2157259"/>
                  <a:pt x="14292950" y="2151828"/>
                </a:cubicBezTo>
                <a:cubicBezTo>
                  <a:pt x="14317506" y="2151828"/>
                  <a:pt x="14336723" y="2144225"/>
                  <a:pt x="14362347" y="2144225"/>
                </a:cubicBezTo>
                <a:cubicBezTo>
                  <a:pt x="14413594" y="2144225"/>
                  <a:pt x="14458436" y="2157259"/>
                  <a:pt x="14502209" y="2170292"/>
                </a:cubicBezTo>
                <a:cubicBezTo>
                  <a:pt x="14407188" y="2255018"/>
                  <a:pt x="14292950" y="2189845"/>
                  <a:pt x="14190455" y="2170292"/>
                </a:cubicBezTo>
                <a:cubicBezTo>
                  <a:pt x="14209673" y="2144225"/>
                  <a:pt x="14235296" y="2119242"/>
                  <a:pt x="14260920" y="2099689"/>
                </a:cubicBezTo>
                <a:close/>
                <a:moveTo>
                  <a:pt x="14190452" y="2094952"/>
                </a:moveTo>
                <a:cubicBezTo>
                  <a:pt x="14203577" y="2094952"/>
                  <a:pt x="14203577" y="2107794"/>
                  <a:pt x="14203577" y="2127058"/>
                </a:cubicBezTo>
                <a:cubicBezTo>
                  <a:pt x="14190452" y="2127058"/>
                  <a:pt x="14190452" y="2114216"/>
                  <a:pt x="14190452" y="2094952"/>
                </a:cubicBezTo>
                <a:close/>
                <a:moveTo>
                  <a:pt x="14133574" y="2094952"/>
                </a:moveTo>
                <a:cubicBezTo>
                  <a:pt x="14146699" y="2094952"/>
                  <a:pt x="14146699" y="2107794"/>
                  <a:pt x="14146699" y="2127058"/>
                </a:cubicBezTo>
                <a:cubicBezTo>
                  <a:pt x="14133574" y="2127058"/>
                  <a:pt x="14133574" y="2114216"/>
                  <a:pt x="14133574" y="2094952"/>
                </a:cubicBezTo>
                <a:close/>
                <a:moveTo>
                  <a:pt x="12431051" y="2093081"/>
                </a:moveTo>
                <a:cubicBezTo>
                  <a:pt x="12431051" y="2112430"/>
                  <a:pt x="12437499" y="2125320"/>
                  <a:pt x="12449321" y="2125320"/>
                </a:cubicBezTo>
                <a:cubicBezTo>
                  <a:pt x="12449321" y="2105976"/>
                  <a:pt x="12443947" y="2093081"/>
                  <a:pt x="12431051" y="2093081"/>
                </a:cubicBezTo>
                <a:close/>
                <a:moveTo>
                  <a:pt x="14837330" y="2086762"/>
                </a:moveTo>
                <a:cubicBezTo>
                  <a:pt x="14853886" y="2087572"/>
                  <a:pt x="14867131" y="2095672"/>
                  <a:pt x="14867131" y="2124830"/>
                </a:cubicBezTo>
                <a:cubicBezTo>
                  <a:pt x="14847264" y="2124830"/>
                  <a:pt x="14787662" y="2150749"/>
                  <a:pt x="14787662" y="2092433"/>
                </a:cubicBezTo>
                <a:cubicBezTo>
                  <a:pt x="14800907" y="2092433"/>
                  <a:pt x="14820774" y="2085953"/>
                  <a:pt x="14837330" y="2086762"/>
                </a:cubicBezTo>
                <a:close/>
                <a:moveTo>
                  <a:pt x="16905460" y="2068083"/>
                </a:moveTo>
                <a:cubicBezTo>
                  <a:pt x="16915524" y="2067979"/>
                  <a:pt x="16925588" y="2068393"/>
                  <a:pt x="16935248" y="2068393"/>
                </a:cubicBezTo>
                <a:cubicBezTo>
                  <a:pt x="16946520" y="2066737"/>
                  <a:pt x="16958128" y="2066737"/>
                  <a:pt x="16969904" y="2068083"/>
                </a:cubicBezTo>
                <a:cubicBezTo>
                  <a:pt x="17005228" y="2072118"/>
                  <a:pt x="17042064" y="2088261"/>
                  <a:pt x="17075880" y="2108129"/>
                </a:cubicBezTo>
                <a:cubicBezTo>
                  <a:pt x="17024352" y="2121375"/>
                  <a:pt x="16973896" y="2127997"/>
                  <a:pt x="16922364" y="2141243"/>
                </a:cubicBezTo>
                <a:cubicBezTo>
                  <a:pt x="16935248" y="2121375"/>
                  <a:pt x="16961012" y="2134620"/>
                  <a:pt x="16961012" y="2094884"/>
                </a:cubicBezTo>
                <a:cubicBezTo>
                  <a:pt x="16941688" y="2101507"/>
                  <a:pt x="16922364" y="2101507"/>
                  <a:pt x="16909484" y="2127997"/>
                </a:cubicBezTo>
                <a:cubicBezTo>
                  <a:pt x="16883720" y="2121375"/>
                  <a:pt x="16857952" y="2114752"/>
                  <a:pt x="16825748" y="2108129"/>
                </a:cubicBezTo>
                <a:cubicBezTo>
                  <a:pt x="16845072" y="2073360"/>
                  <a:pt x="16875264" y="2068393"/>
                  <a:pt x="16905460" y="2068083"/>
                </a:cubicBezTo>
                <a:close/>
                <a:moveTo>
                  <a:pt x="14640725" y="2061772"/>
                </a:moveTo>
                <a:cubicBezTo>
                  <a:pt x="14652700" y="2061772"/>
                  <a:pt x="14658687" y="2074615"/>
                  <a:pt x="14658687" y="2093880"/>
                </a:cubicBezTo>
                <a:cubicBezTo>
                  <a:pt x="14646712" y="2093880"/>
                  <a:pt x="14640725" y="2081037"/>
                  <a:pt x="14640725" y="2061772"/>
                </a:cubicBezTo>
                <a:close/>
                <a:moveTo>
                  <a:pt x="14602808" y="2061772"/>
                </a:moveTo>
                <a:cubicBezTo>
                  <a:pt x="14614783" y="2061772"/>
                  <a:pt x="14620770" y="2074615"/>
                  <a:pt x="14620770" y="2093881"/>
                </a:cubicBezTo>
                <a:cubicBezTo>
                  <a:pt x="14608795" y="2093881"/>
                  <a:pt x="14602808" y="2081037"/>
                  <a:pt x="14602808" y="2061772"/>
                </a:cubicBezTo>
                <a:close/>
                <a:moveTo>
                  <a:pt x="13882368" y="2061772"/>
                </a:moveTo>
                <a:cubicBezTo>
                  <a:pt x="13894343" y="2061772"/>
                  <a:pt x="13900330" y="2074616"/>
                  <a:pt x="13900330" y="2093881"/>
                </a:cubicBezTo>
                <a:cubicBezTo>
                  <a:pt x="13887357" y="2093881"/>
                  <a:pt x="13882368" y="2081038"/>
                  <a:pt x="13882368" y="2061772"/>
                </a:cubicBezTo>
                <a:close/>
                <a:moveTo>
                  <a:pt x="18584188" y="2061771"/>
                </a:moveTo>
                <a:cubicBezTo>
                  <a:pt x="18596164" y="2061771"/>
                  <a:pt x="18602152" y="2074615"/>
                  <a:pt x="18602152" y="2093880"/>
                </a:cubicBezTo>
                <a:cubicBezTo>
                  <a:pt x="18590176" y="2093880"/>
                  <a:pt x="18584188" y="2081037"/>
                  <a:pt x="18584188" y="2061771"/>
                </a:cubicBezTo>
                <a:close/>
                <a:moveTo>
                  <a:pt x="15787742" y="2061771"/>
                </a:moveTo>
                <a:cubicBezTo>
                  <a:pt x="15799716" y="2061771"/>
                  <a:pt x="15805704" y="2074615"/>
                  <a:pt x="15805704" y="2093880"/>
                </a:cubicBezTo>
                <a:cubicBezTo>
                  <a:pt x="15793728" y="2093880"/>
                  <a:pt x="15787742" y="2081037"/>
                  <a:pt x="15787742" y="2061771"/>
                </a:cubicBezTo>
                <a:close/>
                <a:moveTo>
                  <a:pt x="14076700" y="2061769"/>
                </a:moveTo>
                <a:cubicBezTo>
                  <a:pt x="14089339" y="2061769"/>
                  <a:pt x="14113564" y="2061769"/>
                  <a:pt x="14113564" y="2092513"/>
                </a:cubicBezTo>
                <a:cubicBezTo>
                  <a:pt x="14094605" y="2092513"/>
                  <a:pt x="14076700" y="2098661"/>
                  <a:pt x="14076700" y="2061769"/>
                </a:cubicBezTo>
                <a:close/>
                <a:moveTo>
                  <a:pt x="12597633" y="2060841"/>
                </a:moveTo>
                <a:cubicBezTo>
                  <a:pt x="12597633" y="2080184"/>
                  <a:pt x="12604082" y="2093081"/>
                  <a:pt x="12616978" y="2093081"/>
                </a:cubicBezTo>
                <a:cubicBezTo>
                  <a:pt x="12616978" y="2073737"/>
                  <a:pt x="12610530" y="2060841"/>
                  <a:pt x="12597633" y="2060841"/>
                </a:cubicBezTo>
                <a:close/>
                <a:moveTo>
                  <a:pt x="11089791" y="2060841"/>
                </a:moveTo>
                <a:cubicBezTo>
                  <a:pt x="11057549" y="2067288"/>
                  <a:pt x="11025307" y="2060841"/>
                  <a:pt x="10994140" y="2080184"/>
                </a:cubicBezTo>
                <a:cubicBezTo>
                  <a:pt x="10968347" y="2099528"/>
                  <a:pt x="10942553" y="2112430"/>
                  <a:pt x="10910311" y="2118874"/>
                </a:cubicBezTo>
                <a:cubicBezTo>
                  <a:pt x="10942553" y="2138215"/>
                  <a:pt x="10974795" y="2118874"/>
                  <a:pt x="11000588" y="2099528"/>
                </a:cubicBezTo>
                <a:cubicBezTo>
                  <a:pt x="11031756" y="2086632"/>
                  <a:pt x="11057549" y="2093081"/>
                  <a:pt x="11089791" y="2093081"/>
                </a:cubicBezTo>
                <a:cubicBezTo>
                  <a:pt x="11089791" y="2080184"/>
                  <a:pt x="11089791" y="2073737"/>
                  <a:pt x="11089791" y="2060841"/>
                </a:cubicBezTo>
                <a:close/>
                <a:moveTo>
                  <a:pt x="14582825" y="2058905"/>
                </a:moveTo>
                <a:cubicBezTo>
                  <a:pt x="14582825" y="2098587"/>
                  <a:pt x="14564379" y="2091973"/>
                  <a:pt x="14545933" y="2091973"/>
                </a:cubicBezTo>
                <a:cubicBezTo>
                  <a:pt x="14545933" y="2052292"/>
                  <a:pt x="14570528" y="2058905"/>
                  <a:pt x="14582825" y="2058905"/>
                </a:cubicBezTo>
                <a:close/>
                <a:moveTo>
                  <a:pt x="16127910" y="2047554"/>
                </a:moveTo>
                <a:lnTo>
                  <a:pt x="16122178" y="2116971"/>
                </a:lnTo>
                <a:lnTo>
                  <a:pt x="16121348" y="2127023"/>
                </a:lnTo>
                <a:lnTo>
                  <a:pt x="16120838" y="2114693"/>
                </a:lnTo>
                <a:lnTo>
                  <a:pt x="16119708" y="2087288"/>
                </a:lnTo>
                <a:cubicBezTo>
                  <a:pt x="16121348" y="2074043"/>
                  <a:pt x="16124630" y="2060799"/>
                  <a:pt x="16127910" y="2047554"/>
                </a:cubicBezTo>
                <a:close/>
                <a:moveTo>
                  <a:pt x="12841596" y="2035049"/>
                </a:moveTo>
                <a:cubicBezTo>
                  <a:pt x="12841596" y="2054393"/>
                  <a:pt x="12854493" y="2060841"/>
                  <a:pt x="12859867" y="2060841"/>
                </a:cubicBezTo>
                <a:cubicBezTo>
                  <a:pt x="12859867" y="2041497"/>
                  <a:pt x="12854493" y="2035049"/>
                  <a:pt x="12841596" y="2035049"/>
                </a:cubicBezTo>
                <a:close/>
                <a:moveTo>
                  <a:pt x="11109136" y="2035049"/>
                </a:moveTo>
                <a:cubicBezTo>
                  <a:pt x="11109136" y="2054393"/>
                  <a:pt x="11115584" y="2060841"/>
                  <a:pt x="11128481" y="2060841"/>
                </a:cubicBezTo>
                <a:cubicBezTo>
                  <a:pt x="11128481" y="2041497"/>
                  <a:pt x="11122033" y="2035049"/>
                  <a:pt x="11109136" y="2035049"/>
                </a:cubicBezTo>
                <a:close/>
                <a:moveTo>
                  <a:pt x="14394263" y="2033332"/>
                </a:moveTo>
                <a:cubicBezTo>
                  <a:pt x="14407106" y="2033332"/>
                  <a:pt x="14419950" y="2033332"/>
                  <a:pt x="14426372" y="2033332"/>
                </a:cubicBezTo>
                <a:cubicBezTo>
                  <a:pt x="14426372" y="2051947"/>
                  <a:pt x="14426372" y="2070561"/>
                  <a:pt x="14426372" y="2089176"/>
                </a:cubicBezTo>
                <a:cubicBezTo>
                  <a:pt x="14419950" y="2089176"/>
                  <a:pt x="14407106" y="2089176"/>
                  <a:pt x="14394263" y="2089176"/>
                </a:cubicBezTo>
                <a:cubicBezTo>
                  <a:pt x="14394263" y="2070561"/>
                  <a:pt x="14394263" y="2051947"/>
                  <a:pt x="14394263" y="2033332"/>
                </a:cubicBezTo>
                <a:close/>
                <a:moveTo>
                  <a:pt x="19829744" y="2033331"/>
                </a:moveTo>
                <a:cubicBezTo>
                  <a:pt x="19829744" y="2053805"/>
                  <a:pt x="19823756" y="2060630"/>
                  <a:pt x="19811784" y="2060630"/>
                </a:cubicBezTo>
                <a:cubicBezTo>
                  <a:pt x="19811784" y="2040156"/>
                  <a:pt x="19817772" y="2033331"/>
                  <a:pt x="19829744" y="2033331"/>
                </a:cubicBezTo>
                <a:close/>
                <a:moveTo>
                  <a:pt x="11178456" y="2031019"/>
                </a:moveTo>
                <a:cubicBezTo>
                  <a:pt x="11167171" y="2030213"/>
                  <a:pt x="11154275" y="2035049"/>
                  <a:pt x="11147826" y="2035049"/>
                </a:cubicBezTo>
                <a:cubicBezTo>
                  <a:pt x="11147826" y="2080184"/>
                  <a:pt x="11186516" y="2060841"/>
                  <a:pt x="11199413" y="2060841"/>
                </a:cubicBezTo>
                <a:cubicBezTo>
                  <a:pt x="11199413" y="2038273"/>
                  <a:pt x="11189741" y="2031825"/>
                  <a:pt x="11178456" y="2031019"/>
                </a:cubicBezTo>
                <a:close/>
                <a:moveTo>
                  <a:pt x="16039142" y="2016016"/>
                </a:moveTo>
                <a:cubicBezTo>
                  <a:pt x="16058294" y="2016016"/>
                  <a:pt x="16071062" y="2035168"/>
                  <a:pt x="16071062" y="2060704"/>
                </a:cubicBezTo>
                <a:cubicBezTo>
                  <a:pt x="16051910" y="2060704"/>
                  <a:pt x="16032758" y="2060704"/>
                  <a:pt x="16019990" y="2060704"/>
                </a:cubicBezTo>
                <a:cubicBezTo>
                  <a:pt x="16019990" y="2041552"/>
                  <a:pt x="16026374" y="2009632"/>
                  <a:pt x="16039142" y="2016016"/>
                </a:cubicBezTo>
                <a:close/>
                <a:moveTo>
                  <a:pt x="16166922" y="2000155"/>
                </a:moveTo>
                <a:cubicBezTo>
                  <a:pt x="16178896" y="2000155"/>
                  <a:pt x="16184884" y="2012997"/>
                  <a:pt x="16184884" y="2032260"/>
                </a:cubicBezTo>
                <a:cubicBezTo>
                  <a:pt x="16172908" y="2032260"/>
                  <a:pt x="16166922" y="2019418"/>
                  <a:pt x="16166922" y="2000155"/>
                </a:cubicBezTo>
                <a:close/>
                <a:moveTo>
                  <a:pt x="14299466" y="2000155"/>
                </a:moveTo>
                <a:cubicBezTo>
                  <a:pt x="14312439" y="2000155"/>
                  <a:pt x="14317428" y="2012997"/>
                  <a:pt x="14317428" y="2032260"/>
                </a:cubicBezTo>
                <a:cubicBezTo>
                  <a:pt x="14306451" y="2032260"/>
                  <a:pt x="14299466" y="2019418"/>
                  <a:pt x="14299466" y="2000155"/>
                </a:cubicBezTo>
                <a:close/>
                <a:moveTo>
                  <a:pt x="12188884" y="2000155"/>
                </a:moveTo>
                <a:cubicBezTo>
                  <a:pt x="12195313" y="2019505"/>
                  <a:pt x="12201743" y="2032405"/>
                  <a:pt x="12208172" y="2045305"/>
                </a:cubicBezTo>
                <a:cubicBezTo>
                  <a:pt x="12182454" y="2064655"/>
                  <a:pt x="12098871" y="2103355"/>
                  <a:pt x="12092441" y="2038855"/>
                </a:cubicBezTo>
                <a:cubicBezTo>
                  <a:pt x="12086012" y="2013055"/>
                  <a:pt x="12176025" y="2006605"/>
                  <a:pt x="12188884" y="2000155"/>
                </a:cubicBezTo>
                <a:close/>
                <a:moveTo>
                  <a:pt x="18451476" y="2000154"/>
                </a:moveTo>
                <a:cubicBezTo>
                  <a:pt x="18463448" y="2000154"/>
                  <a:pt x="18469436" y="2006575"/>
                  <a:pt x="18469436" y="2032260"/>
                </a:cubicBezTo>
                <a:cubicBezTo>
                  <a:pt x="18457464" y="2032260"/>
                  <a:pt x="18451476" y="2019417"/>
                  <a:pt x="18451476" y="2000154"/>
                </a:cubicBezTo>
                <a:close/>
                <a:moveTo>
                  <a:pt x="13031555" y="1999585"/>
                </a:moveTo>
                <a:cubicBezTo>
                  <a:pt x="13019464" y="1997973"/>
                  <a:pt x="13004955" y="2002809"/>
                  <a:pt x="12995282" y="2002809"/>
                </a:cubicBezTo>
                <a:cubicBezTo>
                  <a:pt x="12995282" y="2047945"/>
                  <a:pt x="13033973" y="2035049"/>
                  <a:pt x="13053318" y="2035049"/>
                </a:cubicBezTo>
                <a:cubicBezTo>
                  <a:pt x="13053318" y="2009257"/>
                  <a:pt x="13043646" y="2001197"/>
                  <a:pt x="13031555" y="1999585"/>
                </a:cubicBezTo>
                <a:close/>
                <a:moveTo>
                  <a:pt x="11286197" y="1997167"/>
                </a:moveTo>
                <a:cubicBezTo>
                  <a:pt x="11270882" y="1996361"/>
                  <a:pt x="11253149" y="2002809"/>
                  <a:pt x="11243477" y="2002809"/>
                </a:cubicBezTo>
                <a:cubicBezTo>
                  <a:pt x="11243477" y="2060841"/>
                  <a:pt x="11295064" y="2035049"/>
                  <a:pt x="11314409" y="2035049"/>
                </a:cubicBezTo>
                <a:cubicBezTo>
                  <a:pt x="11314409" y="2006033"/>
                  <a:pt x="11301512" y="1997973"/>
                  <a:pt x="11286197" y="1997167"/>
                </a:cubicBezTo>
                <a:close/>
                <a:moveTo>
                  <a:pt x="14236957" y="1995551"/>
                </a:moveTo>
                <a:cubicBezTo>
                  <a:pt x="14254341" y="1995551"/>
                  <a:pt x="14274209" y="2003497"/>
                  <a:pt x="14284143" y="2003497"/>
                </a:cubicBezTo>
                <a:cubicBezTo>
                  <a:pt x="14284143" y="2060707"/>
                  <a:pt x="14224539" y="2035280"/>
                  <a:pt x="14204671" y="2035280"/>
                </a:cubicBezTo>
                <a:cubicBezTo>
                  <a:pt x="14204671" y="2003497"/>
                  <a:pt x="14219572" y="1995551"/>
                  <a:pt x="14236957" y="1995551"/>
                </a:cubicBezTo>
                <a:close/>
                <a:moveTo>
                  <a:pt x="13735437" y="1971717"/>
                </a:moveTo>
                <a:cubicBezTo>
                  <a:pt x="13819236" y="1971717"/>
                  <a:pt x="13896588" y="1971717"/>
                  <a:pt x="13979312" y="1971717"/>
                </a:cubicBezTo>
                <a:cubicBezTo>
                  <a:pt x="13979312" y="2004218"/>
                  <a:pt x="13921298" y="2017219"/>
                  <a:pt x="13947082" y="2056220"/>
                </a:cubicBezTo>
                <a:cubicBezTo>
                  <a:pt x="13966420" y="2101721"/>
                  <a:pt x="14024434" y="2062720"/>
                  <a:pt x="14056665" y="2062720"/>
                </a:cubicBezTo>
                <a:cubicBezTo>
                  <a:pt x="14056665" y="2082221"/>
                  <a:pt x="14056665" y="2108222"/>
                  <a:pt x="14056665" y="2127722"/>
                </a:cubicBezTo>
                <a:cubicBezTo>
                  <a:pt x="14030880" y="2121222"/>
                  <a:pt x="14005096" y="2114722"/>
                  <a:pt x="13979312" y="2108222"/>
                </a:cubicBezTo>
                <a:cubicBezTo>
                  <a:pt x="13998650" y="2140723"/>
                  <a:pt x="14056665" y="2127722"/>
                  <a:pt x="14056665" y="2185141"/>
                </a:cubicBezTo>
                <a:cubicBezTo>
                  <a:pt x="14011542" y="2185141"/>
                  <a:pt x="13966420" y="2185141"/>
                  <a:pt x="13927744" y="2185141"/>
                </a:cubicBezTo>
                <a:cubicBezTo>
                  <a:pt x="13903034" y="2191641"/>
                  <a:pt x="13883696" y="2198141"/>
                  <a:pt x="13864358" y="2191641"/>
                </a:cubicBezTo>
                <a:cubicBezTo>
                  <a:pt x="13832128" y="2178641"/>
                  <a:pt x="13857912" y="2159139"/>
                  <a:pt x="13877250" y="2153723"/>
                </a:cubicBezTo>
                <a:cubicBezTo>
                  <a:pt x="13896588" y="2146140"/>
                  <a:pt x="13914852" y="2146140"/>
                  <a:pt x="13927744" y="2114722"/>
                </a:cubicBezTo>
                <a:cubicBezTo>
                  <a:pt x="13934190" y="2088721"/>
                  <a:pt x="13934190" y="2030219"/>
                  <a:pt x="13914852" y="2010719"/>
                </a:cubicBezTo>
                <a:cubicBezTo>
                  <a:pt x="13903034" y="1984718"/>
                  <a:pt x="13857912" y="2004218"/>
                  <a:pt x="13838574" y="2004218"/>
                </a:cubicBezTo>
                <a:cubicBezTo>
                  <a:pt x="13812789" y="2010719"/>
                  <a:pt x="13735437" y="2030219"/>
                  <a:pt x="13735437" y="1971717"/>
                </a:cubicBezTo>
                <a:close/>
                <a:moveTo>
                  <a:pt x="14019822" y="1971714"/>
                </a:moveTo>
                <a:cubicBezTo>
                  <a:pt x="14032119" y="1971714"/>
                  <a:pt x="14044417" y="1971714"/>
                  <a:pt x="14056714" y="1971714"/>
                </a:cubicBezTo>
                <a:cubicBezTo>
                  <a:pt x="14056714" y="1991295"/>
                  <a:pt x="14056714" y="2010876"/>
                  <a:pt x="14056714" y="2036984"/>
                </a:cubicBezTo>
                <a:cubicBezTo>
                  <a:pt x="14044417" y="2036984"/>
                  <a:pt x="14032119" y="2036984"/>
                  <a:pt x="14019822" y="2036984"/>
                </a:cubicBezTo>
                <a:cubicBezTo>
                  <a:pt x="14019822" y="2010876"/>
                  <a:pt x="14019822" y="1991295"/>
                  <a:pt x="14019822" y="1971714"/>
                </a:cubicBezTo>
                <a:close/>
                <a:moveTo>
                  <a:pt x="16619262" y="1970570"/>
                </a:moveTo>
                <a:cubicBezTo>
                  <a:pt x="16619262" y="2002809"/>
                  <a:pt x="16638608" y="2002809"/>
                  <a:pt x="16657954" y="2002809"/>
                </a:cubicBezTo>
                <a:cubicBezTo>
                  <a:pt x="16657954" y="1964122"/>
                  <a:pt x="16632160" y="1970570"/>
                  <a:pt x="16619262" y="1970570"/>
                </a:cubicBezTo>
                <a:close/>
                <a:moveTo>
                  <a:pt x="11333754" y="1970570"/>
                </a:moveTo>
                <a:cubicBezTo>
                  <a:pt x="11333754" y="1989913"/>
                  <a:pt x="11333754" y="2009257"/>
                  <a:pt x="11333754" y="2035049"/>
                </a:cubicBezTo>
                <a:cubicBezTo>
                  <a:pt x="11353099" y="2022153"/>
                  <a:pt x="11391789" y="2015705"/>
                  <a:pt x="11391789" y="1970570"/>
                </a:cubicBezTo>
                <a:cubicBezTo>
                  <a:pt x="11372444" y="1970570"/>
                  <a:pt x="11353099" y="1970570"/>
                  <a:pt x="11333754" y="1970570"/>
                </a:cubicBezTo>
                <a:close/>
                <a:moveTo>
                  <a:pt x="18202116" y="1969073"/>
                </a:moveTo>
                <a:cubicBezTo>
                  <a:pt x="18213700" y="1970705"/>
                  <a:pt x="18222916" y="1978864"/>
                  <a:pt x="18222916" y="2004972"/>
                </a:cubicBezTo>
                <a:cubicBezTo>
                  <a:pt x="18205012" y="2004972"/>
                  <a:pt x="18167092" y="2018026"/>
                  <a:pt x="18167092" y="1972337"/>
                </a:cubicBezTo>
                <a:cubicBezTo>
                  <a:pt x="18176572" y="1972337"/>
                  <a:pt x="18190528" y="1967441"/>
                  <a:pt x="18202116" y="1969073"/>
                </a:cubicBezTo>
                <a:close/>
                <a:moveTo>
                  <a:pt x="11696783" y="1960705"/>
                </a:moveTo>
                <a:cubicBezTo>
                  <a:pt x="11700195" y="1960705"/>
                  <a:pt x="11703608" y="1963916"/>
                  <a:pt x="11710433" y="1970338"/>
                </a:cubicBezTo>
                <a:cubicBezTo>
                  <a:pt x="11703608" y="1970338"/>
                  <a:pt x="11703608" y="1976760"/>
                  <a:pt x="11696783" y="1989603"/>
                </a:cubicBezTo>
                <a:cubicBezTo>
                  <a:pt x="11696783" y="1983182"/>
                  <a:pt x="11689958" y="1976760"/>
                  <a:pt x="11683133" y="1970338"/>
                </a:cubicBezTo>
                <a:cubicBezTo>
                  <a:pt x="11689958" y="1963916"/>
                  <a:pt x="11693370" y="1960705"/>
                  <a:pt x="11696783" y="1960705"/>
                </a:cubicBezTo>
                <a:close/>
                <a:moveTo>
                  <a:pt x="12365153" y="1943012"/>
                </a:moveTo>
                <a:cubicBezTo>
                  <a:pt x="12366650" y="1944592"/>
                  <a:pt x="12368146" y="1949069"/>
                  <a:pt x="12374134" y="1951702"/>
                </a:cubicBezTo>
                <a:cubicBezTo>
                  <a:pt x="12368147" y="1951702"/>
                  <a:pt x="12362159" y="1951702"/>
                  <a:pt x="12356172" y="1951702"/>
                </a:cubicBezTo>
                <a:cubicBezTo>
                  <a:pt x="12362159" y="1942749"/>
                  <a:pt x="12363656" y="1941432"/>
                  <a:pt x="12365153" y="1943012"/>
                </a:cubicBezTo>
                <a:close/>
                <a:moveTo>
                  <a:pt x="13318343" y="1938535"/>
                </a:moveTo>
                <a:cubicBezTo>
                  <a:pt x="13331570" y="1951589"/>
                  <a:pt x="13351411" y="1958116"/>
                  <a:pt x="13364638" y="1971170"/>
                </a:cubicBezTo>
                <a:cubicBezTo>
                  <a:pt x="13351411" y="1977697"/>
                  <a:pt x="13331570" y="1990751"/>
                  <a:pt x="13318343" y="2003805"/>
                </a:cubicBezTo>
                <a:cubicBezTo>
                  <a:pt x="13318343" y="1984224"/>
                  <a:pt x="13318343" y="1958116"/>
                  <a:pt x="13318343" y="1938535"/>
                </a:cubicBezTo>
                <a:close/>
                <a:moveTo>
                  <a:pt x="12421964" y="1938535"/>
                </a:moveTo>
                <a:cubicBezTo>
                  <a:pt x="12428789" y="1964643"/>
                  <a:pt x="12428789" y="1984224"/>
                  <a:pt x="12435614" y="2003805"/>
                </a:cubicBezTo>
                <a:cubicBezTo>
                  <a:pt x="12415139" y="2003805"/>
                  <a:pt x="12408314" y="1964643"/>
                  <a:pt x="12421964" y="1938535"/>
                </a:cubicBezTo>
                <a:close/>
                <a:moveTo>
                  <a:pt x="18110216" y="1938534"/>
                </a:moveTo>
                <a:cubicBezTo>
                  <a:pt x="18122192" y="1938534"/>
                  <a:pt x="18128180" y="1946026"/>
                  <a:pt x="18128180" y="1970643"/>
                </a:cubicBezTo>
                <a:cubicBezTo>
                  <a:pt x="18116204" y="1970643"/>
                  <a:pt x="18110216" y="1964221"/>
                  <a:pt x="18110216" y="1938534"/>
                </a:cubicBezTo>
                <a:close/>
                <a:moveTo>
                  <a:pt x="12383475" y="1938533"/>
                </a:moveTo>
                <a:cubicBezTo>
                  <a:pt x="12356175" y="1984828"/>
                  <a:pt x="12383475" y="1938533"/>
                  <a:pt x="12383475" y="1938533"/>
                </a:cubicBezTo>
                <a:close/>
                <a:moveTo>
                  <a:pt x="16540538" y="1935509"/>
                </a:moveTo>
                <a:cubicBezTo>
                  <a:pt x="16528448" y="1933763"/>
                  <a:pt x="16513940" y="1938330"/>
                  <a:pt x="16504266" y="1938330"/>
                </a:cubicBezTo>
                <a:cubicBezTo>
                  <a:pt x="16504266" y="1989913"/>
                  <a:pt x="16542958" y="1970570"/>
                  <a:pt x="16562302" y="1970570"/>
                </a:cubicBezTo>
                <a:cubicBezTo>
                  <a:pt x="16562302" y="1945315"/>
                  <a:pt x="16552630" y="1937255"/>
                  <a:pt x="16540538" y="1935509"/>
                </a:cubicBezTo>
                <a:close/>
                <a:moveTo>
                  <a:pt x="13512141" y="1934663"/>
                </a:moveTo>
                <a:cubicBezTo>
                  <a:pt x="13527677" y="1935620"/>
                  <a:pt x="13540053" y="1943823"/>
                  <a:pt x="13540053" y="1972809"/>
                </a:cubicBezTo>
                <a:cubicBezTo>
                  <a:pt x="13521094" y="1972809"/>
                  <a:pt x="13465271" y="1999059"/>
                  <a:pt x="13465271" y="1939995"/>
                </a:cubicBezTo>
                <a:cubicBezTo>
                  <a:pt x="13477910" y="1939995"/>
                  <a:pt x="13496605" y="1933706"/>
                  <a:pt x="13512141" y="1934663"/>
                </a:cubicBezTo>
                <a:close/>
                <a:moveTo>
                  <a:pt x="17463408" y="1927584"/>
                </a:moveTo>
                <a:lnTo>
                  <a:pt x="17462720" y="1930268"/>
                </a:lnTo>
                <a:cubicBezTo>
                  <a:pt x="17461692" y="1934257"/>
                  <a:pt x="17460872" y="1937447"/>
                  <a:pt x="17460872" y="1937447"/>
                </a:cubicBezTo>
                <a:close/>
                <a:moveTo>
                  <a:pt x="11635483" y="1919987"/>
                </a:moveTo>
                <a:lnTo>
                  <a:pt x="11632840" y="1930269"/>
                </a:lnTo>
                <a:cubicBezTo>
                  <a:pt x="11631814" y="1934257"/>
                  <a:pt x="11630994" y="1937447"/>
                  <a:pt x="11630994" y="1937447"/>
                </a:cubicBezTo>
                <a:cubicBezTo>
                  <a:pt x="11632635" y="1931066"/>
                  <a:pt x="11633865" y="1926280"/>
                  <a:pt x="11634762" y="1922791"/>
                </a:cubicBezTo>
                <a:close/>
                <a:moveTo>
                  <a:pt x="12375132" y="1919572"/>
                </a:moveTo>
                <a:cubicBezTo>
                  <a:pt x="12387429" y="1919572"/>
                  <a:pt x="12399727" y="1919572"/>
                  <a:pt x="12412024" y="1919572"/>
                </a:cubicBezTo>
                <a:cubicBezTo>
                  <a:pt x="12405876" y="1925892"/>
                  <a:pt x="12405876" y="1932212"/>
                  <a:pt x="12405876" y="1937479"/>
                </a:cubicBezTo>
                <a:cubicBezTo>
                  <a:pt x="12393578" y="1937479"/>
                  <a:pt x="12381281" y="1932212"/>
                  <a:pt x="12375132" y="1919572"/>
                </a:cubicBezTo>
                <a:close/>
                <a:moveTo>
                  <a:pt x="11526130" y="1913613"/>
                </a:moveTo>
                <a:cubicBezTo>
                  <a:pt x="11506785" y="1920063"/>
                  <a:pt x="11430479" y="1932957"/>
                  <a:pt x="11448750" y="1989913"/>
                </a:cubicBezTo>
                <a:cubicBezTo>
                  <a:pt x="11461646" y="1938330"/>
                  <a:pt x="11506785" y="1970570"/>
                  <a:pt x="11526130" y="1970570"/>
                </a:cubicBezTo>
                <a:cubicBezTo>
                  <a:pt x="11526130" y="1951226"/>
                  <a:pt x="11526130" y="1932957"/>
                  <a:pt x="11526130" y="1913613"/>
                </a:cubicBezTo>
                <a:close/>
                <a:moveTo>
                  <a:pt x="17427460" y="1907166"/>
                </a:moveTo>
                <a:cubicBezTo>
                  <a:pt x="17427460" y="1945853"/>
                  <a:pt x="17453252" y="1945853"/>
                  <a:pt x="17466152" y="1951226"/>
                </a:cubicBezTo>
                <a:cubicBezTo>
                  <a:pt x="17472600" y="1943435"/>
                  <a:pt x="17474212" y="1937189"/>
                  <a:pt x="17472800" y="1932101"/>
                </a:cubicBezTo>
                <a:lnTo>
                  <a:pt x="17464508" y="1923313"/>
                </a:lnTo>
                <a:lnTo>
                  <a:pt x="17461312" y="1919928"/>
                </a:lnTo>
                <a:cubicBezTo>
                  <a:pt x="17450028" y="1913614"/>
                  <a:pt x="17433908" y="1910390"/>
                  <a:pt x="17427460" y="1907166"/>
                </a:cubicBezTo>
                <a:close/>
                <a:moveTo>
                  <a:pt x="13639647" y="1905357"/>
                </a:moveTo>
                <a:cubicBezTo>
                  <a:pt x="13639647" y="1925263"/>
                  <a:pt x="13633660" y="1937427"/>
                  <a:pt x="13621685" y="1937427"/>
                </a:cubicBezTo>
                <a:cubicBezTo>
                  <a:pt x="13621685" y="1918627"/>
                  <a:pt x="13627672" y="1905357"/>
                  <a:pt x="13639647" y="1905357"/>
                </a:cubicBezTo>
                <a:close/>
                <a:moveTo>
                  <a:pt x="12468929" y="1905357"/>
                </a:moveTo>
                <a:cubicBezTo>
                  <a:pt x="12468929" y="1931898"/>
                  <a:pt x="12462942" y="1937427"/>
                  <a:pt x="12450967" y="1937427"/>
                </a:cubicBezTo>
                <a:cubicBezTo>
                  <a:pt x="12450967" y="1918627"/>
                  <a:pt x="12457952" y="1905357"/>
                  <a:pt x="12468929" y="1905357"/>
                </a:cubicBezTo>
                <a:close/>
                <a:moveTo>
                  <a:pt x="16455904" y="1901389"/>
                </a:moveTo>
                <a:cubicBezTo>
                  <a:pt x="16439782" y="1900718"/>
                  <a:pt x="16420438" y="1907166"/>
                  <a:pt x="16407542" y="1907166"/>
                </a:cubicBezTo>
                <a:cubicBezTo>
                  <a:pt x="16407542" y="1970570"/>
                  <a:pt x="16465578" y="1938330"/>
                  <a:pt x="16484922" y="1938330"/>
                </a:cubicBezTo>
                <a:cubicBezTo>
                  <a:pt x="16484922" y="1909852"/>
                  <a:pt x="16472024" y="1902061"/>
                  <a:pt x="16455904" y="1901389"/>
                </a:cubicBezTo>
                <a:close/>
                <a:moveTo>
                  <a:pt x="11958362" y="1872181"/>
                </a:moveTo>
                <a:cubicBezTo>
                  <a:pt x="11958362" y="1910960"/>
                  <a:pt x="11971187" y="1935736"/>
                  <a:pt x="11939124" y="1943277"/>
                </a:cubicBezTo>
                <a:cubicBezTo>
                  <a:pt x="11919887" y="1943277"/>
                  <a:pt x="11926299" y="1974516"/>
                  <a:pt x="11926299" y="2000369"/>
                </a:cubicBezTo>
                <a:cubicBezTo>
                  <a:pt x="11900649" y="1974516"/>
                  <a:pt x="11868586" y="1955126"/>
                  <a:pt x="11844005" y="1980979"/>
                </a:cubicBezTo>
                <a:cubicBezTo>
                  <a:pt x="11824767" y="1993906"/>
                  <a:pt x="11799117" y="2013295"/>
                  <a:pt x="11773467" y="2013295"/>
                </a:cubicBezTo>
                <a:cubicBezTo>
                  <a:pt x="11779879" y="2000369"/>
                  <a:pt x="11786292" y="1987443"/>
                  <a:pt x="11792704" y="1980979"/>
                </a:cubicBezTo>
                <a:cubicBezTo>
                  <a:pt x="11779879" y="1974516"/>
                  <a:pt x="11767054" y="1968052"/>
                  <a:pt x="11754229" y="1968052"/>
                </a:cubicBezTo>
                <a:cubicBezTo>
                  <a:pt x="11754229" y="1904497"/>
                  <a:pt x="11792704" y="1898034"/>
                  <a:pt x="11824767" y="1898034"/>
                </a:cubicBezTo>
                <a:cubicBezTo>
                  <a:pt x="11868586" y="1885107"/>
                  <a:pt x="11913474" y="1878644"/>
                  <a:pt x="11958362" y="1872181"/>
                </a:cubicBezTo>
                <a:close/>
                <a:moveTo>
                  <a:pt x="16363748" y="1869283"/>
                </a:moveTo>
                <a:cubicBezTo>
                  <a:pt x="16347090" y="1868478"/>
                  <a:pt x="16328012" y="1874926"/>
                  <a:pt x="16318338" y="1874926"/>
                </a:cubicBezTo>
                <a:cubicBezTo>
                  <a:pt x="16318338" y="1938330"/>
                  <a:pt x="16368852" y="1907166"/>
                  <a:pt x="16394646" y="1907166"/>
                </a:cubicBezTo>
                <a:cubicBezTo>
                  <a:pt x="16394646" y="1878155"/>
                  <a:pt x="16380406" y="1870090"/>
                  <a:pt x="16363748" y="1869283"/>
                </a:cubicBezTo>
                <a:close/>
                <a:moveTo>
                  <a:pt x="19033468" y="1848478"/>
                </a:moveTo>
                <a:cubicBezTo>
                  <a:pt x="19033468" y="1868953"/>
                  <a:pt x="19027480" y="1875778"/>
                  <a:pt x="19015508" y="1875778"/>
                </a:cubicBezTo>
                <a:cubicBezTo>
                  <a:pt x="19015508" y="1855303"/>
                  <a:pt x="19021492" y="1848478"/>
                  <a:pt x="19033468" y="1848478"/>
                </a:cubicBezTo>
                <a:close/>
                <a:moveTo>
                  <a:pt x="12029867" y="1846457"/>
                </a:moveTo>
                <a:cubicBezTo>
                  <a:pt x="12058053" y="1851076"/>
                  <a:pt x="12093100" y="1881955"/>
                  <a:pt x="12113368" y="1890055"/>
                </a:cubicBezTo>
                <a:cubicBezTo>
                  <a:pt x="12067967" y="1890055"/>
                  <a:pt x="12030132" y="1883575"/>
                  <a:pt x="11991217" y="1877096"/>
                </a:cubicBezTo>
                <a:cubicBezTo>
                  <a:pt x="11998514" y="1850367"/>
                  <a:pt x="12012955" y="1843685"/>
                  <a:pt x="12029867" y="1846457"/>
                </a:cubicBezTo>
                <a:close/>
                <a:moveTo>
                  <a:pt x="16267558" y="1842686"/>
                </a:moveTo>
                <a:cubicBezTo>
                  <a:pt x="16250632" y="1842686"/>
                  <a:pt x="16231286" y="1849134"/>
                  <a:pt x="16221614" y="1849134"/>
                </a:cubicBezTo>
                <a:cubicBezTo>
                  <a:pt x="16221614" y="1907166"/>
                  <a:pt x="16279650" y="1874926"/>
                  <a:pt x="16298994" y="1874926"/>
                </a:cubicBezTo>
                <a:cubicBezTo>
                  <a:pt x="16298994" y="1849134"/>
                  <a:pt x="16284484" y="1842686"/>
                  <a:pt x="16267558" y="1842686"/>
                </a:cubicBezTo>
                <a:close/>
                <a:moveTo>
                  <a:pt x="12897459" y="1819784"/>
                </a:moveTo>
                <a:cubicBezTo>
                  <a:pt x="12908296" y="1815173"/>
                  <a:pt x="12919133" y="1824396"/>
                  <a:pt x="12919133" y="1847453"/>
                </a:cubicBezTo>
                <a:cubicBezTo>
                  <a:pt x="12906289" y="1841304"/>
                  <a:pt x="12893446" y="1835156"/>
                  <a:pt x="12887024" y="1829007"/>
                </a:cubicBezTo>
                <a:cubicBezTo>
                  <a:pt x="12890235" y="1824396"/>
                  <a:pt x="12893847" y="1821321"/>
                  <a:pt x="12897459" y="1819784"/>
                </a:cubicBezTo>
                <a:close/>
                <a:moveTo>
                  <a:pt x="16163578" y="1816895"/>
                </a:moveTo>
                <a:cubicBezTo>
                  <a:pt x="16163578" y="1849134"/>
                  <a:pt x="16189372" y="1849134"/>
                  <a:pt x="16202270" y="1849134"/>
                </a:cubicBezTo>
                <a:cubicBezTo>
                  <a:pt x="16202270" y="1810447"/>
                  <a:pt x="16182924" y="1816895"/>
                  <a:pt x="16163578" y="1816895"/>
                </a:cubicBezTo>
                <a:close/>
                <a:moveTo>
                  <a:pt x="16125962" y="1816895"/>
                </a:moveTo>
                <a:cubicBezTo>
                  <a:pt x="16125962" y="1836238"/>
                  <a:pt x="16132412" y="1849134"/>
                  <a:pt x="16145308" y="1849134"/>
                </a:cubicBezTo>
                <a:cubicBezTo>
                  <a:pt x="16145308" y="1829790"/>
                  <a:pt x="16138860" y="1816895"/>
                  <a:pt x="16125962" y="1816895"/>
                </a:cubicBezTo>
                <a:close/>
                <a:moveTo>
                  <a:pt x="18976520" y="1816710"/>
                </a:moveTo>
                <a:cubicBezTo>
                  <a:pt x="18976520" y="1847453"/>
                  <a:pt x="18957252" y="1847453"/>
                  <a:pt x="18944412" y="1847453"/>
                </a:cubicBezTo>
                <a:cubicBezTo>
                  <a:pt x="18944412" y="1810561"/>
                  <a:pt x="18963676" y="1816710"/>
                  <a:pt x="18976520" y="1816710"/>
                </a:cubicBezTo>
                <a:close/>
                <a:moveTo>
                  <a:pt x="18039120" y="1815299"/>
                </a:moveTo>
                <a:cubicBezTo>
                  <a:pt x="18052244" y="1815299"/>
                  <a:pt x="18052244" y="1828142"/>
                  <a:pt x="18052244" y="1847407"/>
                </a:cubicBezTo>
                <a:cubicBezTo>
                  <a:pt x="18039120" y="1847407"/>
                  <a:pt x="18039120" y="1834564"/>
                  <a:pt x="18039120" y="1815299"/>
                </a:cubicBezTo>
                <a:close/>
                <a:moveTo>
                  <a:pt x="17792656" y="1815299"/>
                </a:moveTo>
                <a:cubicBezTo>
                  <a:pt x="17805296" y="1815299"/>
                  <a:pt x="17810560" y="1828143"/>
                  <a:pt x="17810560" y="1847408"/>
                </a:cubicBezTo>
                <a:cubicBezTo>
                  <a:pt x="17798976" y="1847408"/>
                  <a:pt x="17792656" y="1834564"/>
                  <a:pt x="17792656" y="1815299"/>
                </a:cubicBezTo>
                <a:close/>
                <a:moveTo>
                  <a:pt x="12468929" y="1815299"/>
                </a:moveTo>
                <a:cubicBezTo>
                  <a:pt x="12468929" y="1834565"/>
                  <a:pt x="12462942" y="1847408"/>
                  <a:pt x="12450967" y="1847408"/>
                </a:cubicBezTo>
                <a:cubicBezTo>
                  <a:pt x="12450967" y="1828143"/>
                  <a:pt x="12457952" y="1815299"/>
                  <a:pt x="12468929" y="1815299"/>
                </a:cubicBezTo>
                <a:close/>
                <a:moveTo>
                  <a:pt x="12866517" y="1813923"/>
                </a:moveTo>
                <a:cubicBezTo>
                  <a:pt x="12872738" y="1812643"/>
                  <a:pt x="12873331" y="1822881"/>
                  <a:pt x="12863851" y="1833118"/>
                </a:cubicBezTo>
                <a:cubicBezTo>
                  <a:pt x="12863851" y="1829705"/>
                  <a:pt x="12863851" y="1827999"/>
                  <a:pt x="12863193" y="1826293"/>
                </a:cubicBezTo>
                <a:lnTo>
                  <a:pt x="12861645" y="1824001"/>
                </a:lnTo>
                <a:lnTo>
                  <a:pt x="12862144" y="1828427"/>
                </a:lnTo>
                <a:cubicBezTo>
                  <a:pt x="12849107" y="1828427"/>
                  <a:pt x="12849107" y="1828427"/>
                  <a:pt x="12856218" y="1815299"/>
                </a:cubicBezTo>
                <a:lnTo>
                  <a:pt x="12859182" y="1819051"/>
                </a:lnTo>
                <a:close/>
                <a:moveTo>
                  <a:pt x="18908284" y="1787523"/>
                </a:moveTo>
                <a:cubicBezTo>
                  <a:pt x="18916740" y="1790829"/>
                  <a:pt x="18924424" y="1802403"/>
                  <a:pt x="18924424" y="1818937"/>
                </a:cubicBezTo>
                <a:cubicBezTo>
                  <a:pt x="18912128" y="1812323"/>
                  <a:pt x="18899832" y="1812323"/>
                  <a:pt x="18887532" y="1805710"/>
                </a:cubicBezTo>
                <a:cubicBezTo>
                  <a:pt x="18890608" y="1789176"/>
                  <a:pt x="18899828" y="1784216"/>
                  <a:pt x="18908284" y="1787523"/>
                </a:cubicBezTo>
                <a:close/>
                <a:moveTo>
                  <a:pt x="16055030" y="1784655"/>
                </a:moveTo>
                <a:cubicBezTo>
                  <a:pt x="16055030" y="1816895"/>
                  <a:pt x="16074376" y="1816895"/>
                  <a:pt x="16087274" y="1816895"/>
                </a:cubicBezTo>
                <a:cubicBezTo>
                  <a:pt x="16087274" y="1778207"/>
                  <a:pt x="16067928" y="1784655"/>
                  <a:pt x="16055030" y="1784655"/>
                </a:cubicBezTo>
                <a:close/>
                <a:moveTo>
                  <a:pt x="19450568" y="1782119"/>
                </a:moveTo>
                <a:cubicBezTo>
                  <a:pt x="19450568" y="1801382"/>
                  <a:pt x="19444580" y="1814225"/>
                  <a:pt x="19432604" y="1814225"/>
                </a:cubicBezTo>
                <a:cubicBezTo>
                  <a:pt x="19432604" y="1794961"/>
                  <a:pt x="19438592" y="1782119"/>
                  <a:pt x="19450568" y="1782119"/>
                </a:cubicBezTo>
                <a:close/>
                <a:moveTo>
                  <a:pt x="13695273" y="1778260"/>
                </a:moveTo>
                <a:cubicBezTo>
                  <a:pt x="13697518" y="1779063"/>
                  <a:pt x="13698765" y="1782274"/>
                  <a:pt x="13701260" y="1785484"/>
                </a:cubicBezTo>
                <a:cubicBezTo>
                  <a:pt x="13701260" y="1785484"/>
                  <a:pt x="13696271" y="1791905"/>
                  <a:pt x="13696271" y="1804748"/>
                </a:cubicBezTo>
                <a:cubicBezTo>
                  <a:pt x="13690283" y="1798327"/>
                  <a:pt x="13690283" y="1791905"/>
                  <a:pt x="13683298" y="1785484"/>
                </a:cubicBezTo>
                <a:cubicBezTo>
                  <a:pt x="13689784" y="1779063"/>
                  <a:pt x="13693028" y="1777458"/>
                  <a:pt x="13695273" y="1778260"/>
                </a:cubicBezTo>
                <a:close/>
                <a:moveTo>
                  <a:pt x="15920690" y="1758863"/>
                </a:moveTo>
                <a:cubicBezTo>
                  <a:pt x="15920690" y="1778207"/>
                  <a:pt x="15927138" y="1784655"/>
                  <a:pt x="15940034" y="1784655"/>
                </a:cubicBezTo>
                <a:cubicBezTo>
                  <a:pt x="15940034" y="1765311"/>
                  <a:pt x="15933586" y="1758863"/>
                  <a:pt x="15920690" y="1758863"/>
                </a:cubicBezTo>
                <a:close/>
                <a:moveTo>
                  <a:pt x="17674160" y="1758421"/>
                </a:moveTo>
                <a:cubicBezTo>
                  <a:pt x="17687812" y="1758421"/>
                  <a:pt x="17701460" y="1765245"/>
                  <a:pt x="17701460" y="1785720"/>
                </a:cubicBezTo>
                <a:cubicBezTo>
                  <a:pt x="17687812" y="1785720"/>
                  <a:pt x="17674160" y="1778895"/>
                  <a:pt x="17674160" y="1758421"/>
                </a:cubicBezTo>
                <a:close/>
                <a:moveTo>
                  <a:pt x="18855804" y="1757267"/>
                </a:moveTo>
                <a:cubicBezTo>
                  <a:pt x="18865940" y="1759573"/>
                  <a:pt x="18877000" y="1765722"/>
                  <a:pt x="18886480" y="1768796"/>
                </a:cubicBezTo>
                <a:cubicBezTo>
                  <a:pt x="18880160" y="1768796"/>
                  <a:pt x="18880160" y="1774945"/>
                  <a:pt x="18873840" y="1781094"/>
                </a:cubicBezTo>
                <a:cubicBezTo>
                  <a:pt x="18861200" y="1774945"/>
                  <a:pt x="18842240" y="1774945"/>
                  <a:pt x="18830656" y="1768796"/>
                </a:cubicBezTo>
                <a:cubicBezTo>
                  <a:pt x="18836448" y="1756499"/>
                  <a:pt x="18845664" y="1754962"/>
                  <a:pt x="18855804" y="1757267"/>
                </a:cubicBezTo>
                <a:close/>
                <a:moveTo>
                  <a:pt x="13497861" y="1747265"/>
                </a:moveTo>
                <a:cubicBezTo>
                  <a:pt x="13539186" y="1746450"/>
                  <a:pt x="13582110" y="1764101"/>
                  <a:pt x="13630100" y="1786368"/>
                </a:cubicBezTo>
                <a:cubicBezTo>
                  <a:pt x="13540519" y="1792885"/>
                  <a:pt x="13458403" y="1805920"/>
                  <a:pt x="13375221" y="1818954"/>
                </a:cubicBezTo>
                <a:cubicBezTo>
                  <a:pt x="13416812" y="1767360"/>
                  <a:pt x="13456537" y="1748080"/>
                  <a:pt x="13497861" y="1747265"/>
                </a:cubicBezTo>
                <a:close/>
                <a:moveTo>
                  <a:pt x="18801700" y="1728798"/>
                </a:moveTo>
                <a:cubicBezTo>
                  <a:pt x="18811008" y="1731036"/>
                  <a:pt x="18820312" y="1737356"/>
                  <a:pt x="18829620" y="1741042"/>
                </a:cubicBezTo>
                <a:cubicBezTo>
                  <a:pt x="18811008" y="1752628"/>
                  <a:pt x="18792392" y="1746308"/>
                  <a:pt x="18773780" y="1741042"/>
                </a:cubicBezTo>
                <a:cubicBezTo>
                  <a:pt x="18783084" y="1728403"/>
                  <a:pt x="18792392" y="1726560"/>
                  <a:pt x="18801700" y="1728798"/>
                </a:cubicBezTo>
                <a:close/>
                <a:moveTo>
                  <a:pt x="14094163" y="1728691"/>
                </a:moveTo>
                <a:cubicBezTo>
                  <a:pt x="14101699" y="1747002"/>
                  <a:pt x="14108158" y="1766391"/>
                  <a:pt x="14113540" y="1785780"/>
                </a:cubicBezTo>
                <a:cubicBezTo>
                  <a:pt x="13998351" y="1785780"/>
                  <a:pt x="13883162" y="1785780"/>
                  <a:pt x="13773355" y="1785780"/>
                </a:cubicBezTo>
                <a:cubicBezTo>
                  <a:pt x="13786273" y="1715765"/>
                  <a:pt x="13850866" y="1734076"/>
                  <a:pt x="13883162" y="1741617"/>
                </a:cubicBezTo>
                <a:cubicBezTo>
                  <a:pt x="13953137" y="1747002"/>
                  <a:pt x="14024188" y="1734076"/>
                  <a:pt x="14094163" y="1728691"/>
                </a:cubicBezTo>
                <a:close/>
                <a:moveTo>
                  <a:pt x="13095574" y="1726822"/>
                </a:moveTo>
                <a:cubicBezTo>
                  <a:pt x="13108417" y="1726822"/>
                  <a:pt x="13127683" y="1720502"/>
                  <a:pt x="13127683" y="1757366"/>
                </a:cubicBezTo>
                <a:cubicBezTo>
                  <a:pt x="13114839" y="1757366"/>
                  <a:pt x="13095574" y="1757366"/>
                  <a:pt x="13095574" y="1726822"/>
                </a:cubicBezTo>
                <a:close/>
                <a:moveTo>
                  <a:pt x="17849532" y="1725244"/>
                </a:moveTo>
                <a:cubicBezTo>
                  <a:pt x="17868144" y="1725244"/>
                  <a:pt x="17886760" y="1730510"/>
                  <a:pt x="17905372" y="1737883"/>
                </a:cubicBezTo>
                <a:cubicBezTo>
                  <a:pt x="17886760" y="1762108"/>
                  <a:pt x="17868144" y="1755788"/>
                  <a:pt x="17849532" y="1755788"/>
                </a:cubicBezTo>
                <a:cubicBezTo>
                  <a:pt x="17849532" y="1743149"/>
                  <a:pt x="17849532" y="1730510"/>
                  <a:pt x="17849532" y="1725244"/>
                </a:cubicBezTo>
                <a:close/>
                <a:moveTo>
                  <a:pt x="12799195" y="1725244"/>
                </a:moveTo>
                <a:cubicBezTo>
                  <a:pt x="12881579" y="1730567"/>
                  <a:pt x="12971453" y="1743344"/>
                  <a:pt x="13061326" y="1749732"/>
                </a:cubicBezTo>
                <a:cubicBezTo>
                  <a:pt x="13009970" y="1762509"/>
                  <a:pt x="12958614" y="1768897"/>
                  <a:pt x="12900838" y="1794450"/>
                </a:cubicBezTo>
                <a:cubicBezTo>
                  <a:pt x="12862321" y="1820003"/>
                  <a:pt x="12818454" y="1781674"/>
                  <a:pt x="12773517" y="1794450"/>
                </a:cubicBezTo>
                <a:cubicBezTo>
                  <a:pt x="12747839" y="1794450"/>
                  <a:pt x="12735000" y="1820003"/>
                  <a:pt x="12709322" y="1839168"/>
                </a:cubicBezTo>
                <a:cubicBezTo>
                  <a:pt x="12690063" y="1851945"/>
                  <a:pt x="12670805" y="1858333"/>
                  <a:pt x="12652616" y="1864722"/>
                </a:cubicBezTo>
                <a:cubicBezTo>
                  <a:pt x="12614099" y="1871110"/>
                  <a:pt x="12601260" y="1858333"/>
                  <a:pt x="12588421" y="1807227"/>
                </a:cubicBezTo>
                <a:cubicBezTo>
                  <a:pt x="12620519" y="1768897"/>
                  <a:pt x="12657966" y="1762509"/>
                  <a:pt x="12696483" y="1749732"/>
                </a:cubicBezTo>
                <a:cubicBezTo>
                  <a:pt x="12715742" y="1749732"/>
                  <a:pt x="12735000" y="1743344"/>
                  <a:pt x="12760678" y="1738020"/>
                </a:cubicBezTo>
                <a:cubicBezTo>
                  <a:pt x="12773517" y="1738020"/>
                  <a:pt x="12779937" y="1725244"/>
                  <a:pt x="12799195" y="1725244"/>
                </a:cubicBezTo>
                <a:close/>
                <a:moveTo>
                  <a:pt x="13704364" y="1725242"/>
                </a:moveTo>
                <a:cubicBezTo>
                  <a:pt x="13717003" y="1730508"/>
                  <a:pt x="13723322" y="1743148"/>
                  <a:pt x="13729642" y="1755787"/>
                </a:cubicBezTo>
                <a:cubicBezTo>
                  <a:pt x="13723322" y="1762107"/>
                  <a:pt x="13710683" y="1768427"/>
                  <a:pt x="13704364" y="1781066"/>
                </a:cubicBezTo>
                <a:cubicBezTo>
                  <a:pt x="13692778" y="1768427"/>
                  <a:pt x="13699098" y="1743148"/>
                  <a:pt x="13704364" y="1725242"/>
                </a:cubicBezTo>
                <a:close/>
                <a:moveTo>
                  <a:pt x="19272752" y="1696806"/>
                </a:moveTo>
                <a:cubicBezTo>
                  <a:pt x="19292048" y="1696806"/>
                  <a:pt x="19304912" y="1703194"/>
                  <a:pt x="19324212" y="1715970"/>
                </a:cubicBezTo>
                <a:cubicBezTo>
                  <a:pt x="19356372" y="1728747"/>
                  <a:pt x="19382104" y="1759624"/>
                  <a:pt x="19407832" y="1797954"/>
                </a:cubicBezTo>
                <a:cubicBezTo>
                  <a:pt x="19394968" y="1810730"/>
                  <a:pt x="19388536" y="1823507"/>
                  <a:pt x="19382104" y="1842672"/>
                </a:cubicBezTo>
                <a:cubicBezTo>
                  <a:pt x="19330644" y="1804342"/>
                  <a:pt x="19279184" y="1772401"/>
                  <a:pt x="19228796" y="1741524"/>
                </a:cubicBezTo>
                <a:cubicBezTo>
                  <a:pt x="19241660" y="1728747"/>
                  <a:pt x="19260956" y="1715970"/>
                  <a:pt x="19272752" y="1696806"/>
                </a:cubicBezTo>
                <a:close/>
                <a:moveTo>
                  <a:pt x="13541106" y="1696804"/>
                </a:moveTo>
                <a:cubicBezTo>
                  <a:pt x="13553081" y="1696804"/>
                  <a:pt x="13559068" y="1703225"/>
                  <a:pt x="13559068" y="1728909"/>
                </a:cubicBezTo>
                <a:cubicBezTo>
                  <a:pt x="13547093" y="1728909"/>
                  <a:pt x="13541106" y="1716067"/>
                  <a:pt x="13541106" y="1696804"/>
                </a:cubicBezTo>
                <a:close/>
                <a:moveTo>
                  <a:pt x="13413135" y="1696804"/>
                </a:moveTo>
                <a:cubicBezTo>
                  <a:pt x="13425110" y="1696804"/>
                  <a:pt x="13431097" y="1703225"/>
                  <a:pt x="13431097" y="1728910"/>
                </a:cubicBezTo>
                <a:cubicBezTo>
                  <a:pt x="13419122" y="1728910"/>
                  <a:pt x="13413135" y="1716067"/>
                  <a:pt x="13413135" y="1696804"/>
                </a:cubicBezTo>
                <a:close/>
                <a:moveTo>
                  <a:pt x="18724572" y="1696803"/>
                </a:moveTo>
                <a:cubicBezTo>
                  <a:pt x="18736984" y="1696803"/>
                  <a:pt x="18755600" y="1703225"/>
                  <a:pt x="18768008" y="1709646"/>
                </a:cubicBezTo>
                <a:cubicBezTo>
                  <a:pt x="18749392" y="1728909"/>
                  <a:pt x="18730780" y="1716067"/>
                  <a:pt x="18712164" y="1709646"/>
                </a:cubicBezTo>
                <a:cubicBezTo>
                  <a:pt x="18718368" y="1703225"/>
                  <a:pt x="18718368" y="1696803"/>
                  <a:pt x="18724572" y="1696803"/>
                </a:cubicBezTo>
                <a:close/>
                <a:moveTo>
                  <a:pt x="17799912" y="1693674"/>
                </a:moveTo>
                <a:cubicBezTo>
                  <a:pt x="17803912" y="1693674"/>
                  <a:pt x="17807664" y="1694097"/>
                  <a:pt x="17810560" y="1694097"/>
                </a:cubicBezTo>
                <a:cubicBezTo>
                  <a:pt x="17810560" y="1733595"/>
                  <a:pt x="17792652" y="1727953"/>
                  <a:pt x="17773696" y="1727953"/>
                </a:cubicBezTo>
                <a:cubicBezTo>
                  <a:pt x="17773696" y="1697483"/>
                  <a:pt x="17787912" y="1693674"/>
                  <a:pt x="17799912" y="1693674"/>
                </a:cubicBezTo>
                <a:close/>
                <a:moveTo>
                  <a:pt x="14430369" y="1677843"/>
                </a:moveTo>
                <a:cubicBezTo>
                  <a:pt x="14442778" y="1696995"/>
                  <a:pt x="14461393" y="1709763"/>
                  <a:pt x="14473803" y="1728915"/>
                </a:cubicBezTo>
                <a:cubicBezTo>
                  <a:pt x="14455188" y="1728915"/>
                  <a:pt x="14436574" y="1728915"/>
                  <a:pt x="14417959" y="1728915"/>
                </a:cubicBezTo>
                <a:cubicBezTo>
                  <a:pt x="14424164" y="1709763"/>
                  <a:pt x="14424164" y="1696995"/>
                  <a:pt x="14430369" y="1677843"/>
                </a:cubicBezTo>
                <a:close/>
                <a:moveTo>
                  <a:pt x="19265620" y="1677842"/>
                </a:moveTo>
                <a:cubicBezTo>
                  <a:pt x="19260152" y="1683829"/>
                  <a:pt x="19260152" y="1689816"/>
                  <a:pt x="19252496" y="1695804"/>
                </a:cubicBezTo>
                <a:cubicBezTo>
                  <a:pt x="19252496" y="1677842"/>
                  <a:pt x="19252496" y="1677842"/>
                  <a:pt x="19265620" y="1677842"/>
                </a:cubicBezTo>
                <a:close/>
                <a:moveTo>
                  <a:pt x="14361488" y="1671350"/>
                </a:moveTo>
                <a:cubicBezTo>
                  <a:pt x="14366821" y="1670447"/>
                  <a:pt x="14371311" y="1681284"/>
                  <a:pt x="14362330" y="1695733"/>
                </a:cubicBezTo>
                <a:cubicBezTo>
                  <a:pt x="14362330" y="1689311"/>
                  <a:pt x="14356343" y="1682889"/>
                  <a:pt x="14356343" y="1676468"/>
                </a:cubicBezTo>
                <a:cubicBezTo>
                  <a:pt x="14357840" y="1673257"/>
                  <a:pt x="14359711" y="1671651"/>
                  <a:pt x="14361488" y="1671350"/>
                </a:cubicBezTo>
                <a:close/>
                <a:moveTo>
                  <a:pt x="18664768" y="1663624"/>
                </a:moveTo>
                <a:cubicBezTo>
                  <a:pt x="18683920" y="1670008"/>
                  <a:pt x="18696688" y="1676393"/>
                  <a:pt x="18715840" y="1676393"/>
                </a:cubicBezTo>
                <a:cubicBezTo>
                  <a:pt x="18703072" y="1689161"/>
                  <a:pt x="18664768" y="1714699"/>
                  <a:pt x="18664768" y="1663624"/>
                </a:cubicBezTo>
                <a:close/>
                <a:moveTo>
                  <a:pt x="18635276" y="1630447"/>
                </a:moveTo>
                <a:cubicBezTo>
                  <a:pt x="18635276" y="1656132"/>
                  <a:pt x="18628956" y="1662553"/>
                  <a:pt x="18617368" y="1662553"/>
                </a:cubicBezTo>
                <a:cubicBezTo>
                  <a:pt x="18617368" y="1643290"/>
                  <a:pt x="18623688" y="1630447"/>
                  <a:pt x="18635276" y="1630447"/>
                </a:cubicBezTo>
                <a:close/>
                <a:moveTo>
                  <a:pt x="17361340" y="1630447"/>
                </a:moveTo>
                <a:cubicBezTo>
                  <a:pt x="17374468" y="1630447"/>
                  <a:pt x="17374468" y="1643290"/>
                  <a:pt x="17374468" y="1662553"/>
                </a:cubicBezTo>
                <a:cubicBezTo>
                  <a:pt x="17361340" y="1662553"/>
                  <a:pt x="17361340" y="1649711"/>
                  <a:pt x="17361340" y="1630447"/>
                </a:cubicBezTo>
                <a:close/>
                <a:moveTo>
                  <a:pt x="14316122" y="1598740"/>
                </a:moveTo>
                <a:cubicBezTo>
                  <a:pt x="14316122" y="1624531"/>
                  <a:pt x="14322571" y="1630979"/>
                  <a:pt x="14335467" y="1630979"/>
                </a:cubicBezTo>
                <a:cubicBezTo>
                  <a:pt x="14335467" y="1611636"/>
                  <a:pt x="14329019" y="1598740"/>
                  <a:pt x="14316122" y="1598740"/>
                </a:cubicBezTo>
                <a:close/>
                <a:moveTo>
                  <a:pt x="13299383" y="1597266"/>
                </a:moveTo>
                <a:cubicBezTo>
                  <a:pt x="13408966" y="1610391"/>
                  <a:pt x="13517474" y="1616954"/>
                  <a:pt x="13620611" y="1630080"/>
                </a:cubicBezTo>
                <a:cubicBezTo>
                  <a:pt x="13620611" y="1695708"/>
                  <a:pt x="13492764" y="1662894"/>
                  <a:pt x="13466980" y="1662894"/>
                </a:cubicBezTo>
                <a:cubicBezTo>
                  <a:pt x="13434750" y="1662894"/>
                  <a:pt x="13396074" y="1662894"/>
                  <a:pt x="13363843" y="1662894"/>
                </a:cubicBezTo>
                <a:cubicBezTo>
                  <a:pt x="13338059" y="1662894"/>
                  <a:pt x="13318721" y="1662894"/>
                  <a:pt x="13299383" y="1662894"/>
                </a:cubicBezTo>
                <a:cubicBezTo>
                  <a:pt x="13299383" y="1643205"/>
                  <a:pt x="13299383" y="1623517"/>
                  <a:pt x="13299383" y="1597266"/>
                </a:cubicBezTo>
                <a:close/>
                <a:moveTo>
                  <a:pt x="17529708" y="1596145"/>
                </a:moveTo>
                <a:cubicBezTo>
                  <a:pt x="17547480" y="1599370"/>
                  <a:pt x="17566872" y="1609045"/>
                  <a:pt x="17579796" y="1612270"/>
                </a:cubicBezTo>
                <a:cubicBezTo>
                  <a:pt x="17618576" y="1631620"/>
                  <a:pt x="17669204" y="1625170"/>
                  <a:pt x="17701520" y="1676770"/>
                </a:cubicBezTo>
                <a:cubicBezTo>
                  <a:pt x="17630428" y="1657420"/>
                  <a:pt x="17560408" y="1638070"/>
                  <a:pt x="17489312" y="1618720"/>
                </a:cubicBezTo>
                <a:cubicBezTo>
                  <a:pt x="17495776" y="1596145"/>
                  <a:pt x="17511936" y="1592920"/>
                  <a:pt x="17529708" y="1596145"/>
                </a:cubicBezTo>
                <a:close/>
                <a:moveTo>
                  <a:pt x="16853976" y="1593818"/>
                </a:moveTo>
                <a:cubicBezTo>
                  <a:pt x="16871360" y="1594628"/>
                  <a:pt x="16886260" y="1602727"/>
                  <a:pt x="16886260" y="1631886"/>
                </a:cubicBezTo>
                <a:cubicBezTo>
                  <a:pt x="16866392" y="1631886"/>
                  <a:pt x="16806792" y="1657804"/>
                  <a:pt x="16806792" y="1599488"/>
                </a:cubicBezTo>
                <a:cubicBezTo>
                  <a:pt x="16816724" y="1599488"/>
                  <a:pt x="16836592" y="1593008"/>
                  <a:pt x="16853976" y="1593818"/>
                </a:cubicBezTo>
                <a:close/>
                <a:moveTo>
                  <a:pt x="9923617" y="1577913"/>
                </a:moveTo>
                <a:cubicBezTo>
                  <a:pt x="9909732" y="1581285"/>
                  <a:pt x="9892276" y="1595113"/>
                  <a:pt x="9885021" y="1598740"/>
                </a:cubicBezTo>
                <a:cubicBezTo>
                  <a:pt x="9865676" y="1605189"/>
                  <a:pt x="9826986" y="1579396"/>
                  <a:pt x="9826986" y="1630979"/>
                </a:cubicBezTo>
                <a:cubicBezTo>
                  <a:pt x="9852780" y="1624531"/>
                  <a:pt x="9878573" y="1624531"/>
                  <a:pt x="9904367" y="1618084"/>
                </a:cubicBezTo>
                <a:cubicBezTo>
                  <a:pt x="9910815" y="1592292"/>
                  <a:pt x="9930160" y="1598740"/>
                  <a:pt x="9943057" y="1598740"/>
                </a:cubicBezTo>
                <a:cubicBezTo>
                  <a:pt x="9943057" y="1587456"/>
                  <a:pt x="9940236" y="1581411"/>
                  <a:pt x="9935803" y="1578791"/>
                </a:cubicBezTo>
                <a:cubicBezTo>
                  <a:pt x="9932478" y="1576827"/>
                  <a:pt x="9928246" y="1576789"/>
                  <a:pt x="9923617" y="1577913"/>
                </a:cubicBezTo>
                <a:close/>
                <a:moveTo>
                  <a:pt x="17451392" y="1573569"/>
                </a:moveTo>
                <a:cubicBezTo>
                  <a:pt x="17463692" y="1580394"/>
                  <a:pt x="17475988" y="1580394"/>
                  <a:pt x="17488284" y="1587219"/>
                </a:cubicBezTo>
                <a:cubicBezTo>
                  <a:pt x="17482136" y="1594043"/>
                  <a:pt x="17482136" y="1594043"/>
                  <a:pt x="17482136" y="1600868"/>
                </a:cubicBezTo>
                <a:cubicBezTo>
                  <a:pt x="17469840" y="1600868"/>
                  <a:pt x="17451392" y="1600868"/>
                  <a:pt x="17451392" y="1573569"/>
                </a:cubicBezTo>
                <a:close/>
                <a:moveTo>
                  <a:pt x="13185628" y="1573569"/>
                </a:moveTo>
                <a:cubicBezTo>
                  <a:pt x="13197603" y="1573569"/>
                  <a:pt x="13203590" y="1580394"/>
                  <a:pt x="13203590" y="1600868"/>
                </a:cubicBezTo>
                <a:cubicBezTo>
                  <a:pt x="13197603" y="1600868"/>
                  <a:pt x="13185628" y="1594044"/>
                  <a:pt x="13185628" y="1573569"/>
                </a:cubicBezTo>
                <a:close/>
                <a:moveTo>
                  <a:pt x="13113024" y="1542860"/>
                </a:moveTo>
                <a:cubicBezTo>
                  <a:pt x="13113024" y="1575445"/>
                  <a:pt x="13132247" y="1575445"/>
                  <a:pt x="13151469" y="1575445"/>
                </a:cubicBezTo>
                <a:cubicBezTo>
                  <a:pt x="13151469" y="1537429"/>
                  <a:pt x="13125839" y="1542860"/>
                  <a:pt x="13113024" y="1542860"/>
                </a:cubicBezTo>
                <a:close/>
                <a:moveTo>
                  <a:pt x="14842739" y="1540708"/>
                </a:moveTo>
                <a:cubicBezTo>
                  <a:pt x="14836290" y="1547156"/>
                  <a:pt x="14836290" y="1547156"/>
                  <a:pt x="14842739" y="1572949"/>
                </a:cubicBezTo>
                <a:cubicBezTo>
                  <a:pt x="14842739" y="1560052"/>
                  <a:pt x="14842739" y="1547156"/>
                  <a:pt x="14842739" y="1540708"/>
                </a:cubicBezTo>
                <a:close/>
                <a:moveTo>
                  <a:pt x="10012914" y="1540708"/>
                </a:moveTo>
                <a:cubicBezTo>
                  <a:pt x="10012914" y="1560052"/>
                  <a:pt x="10019362" y="1572949"/>
                  <a:pt x="10032259" y="1572949"/>
                </a:cubicBezTo>
                <a:cubicBezTo>
                  <a:pt x="10032259" y="1547156"/>
                  <a:pt x="10025811" y="1540708"/>
                  <a:pt x="10012914" y="1540708"/>
                </a:cubicBezTo>
                <a:close/>
                <a:moveTo>
                  <a:pt x="18977592" y="1540388"/>
                </a:moveTo>
                <a:cubicBezTo>
                  <a:pt x="19004080" y="1540388"/>
                  <a:pt x="19030572" y="1540388"/>
                  <a:pt x="19057060" y="1540388"/>
                </a:cubicBezTo>
                <a:cubicBezTo>
                  <a:pt x="19049336" y="1559002"/>
                  <a:pt x="19042712" y="1577617"/>
                  <a:pt x="19037192" y="1596231"/>
                </a:cubicBezTo>
                <a:cubicBezTo>
                  <a:pt x="19017328" y="1590027"/>
                  <a:pt x="18977592" y="1583822"/>
                  <a:pt x="18977592" y="1540388"/>
                </a:cubicBezTo>
                <a:close/>
                <a:moveTo>
                  <a:pt x="16678428" y="1521110"/>
                </a:moveTo>
                <a:cubicBezTo>
                  <a:pt x="16690406" y="1515455"/>
                  <a:pt x="16701586" y="1520033"/>
                  <a:pt x="16711168" y="1551811"/>
                </a:cubicBezTo>
                <a:cubicBezTo>
                  <a:pt x="16723946" y="1597054"/>
                  <a:pt x="16768664" y="1571200"/>
                  <a:pt x="16786768" y="1571200"/>
                </a:cubicBezTo>
                <a:cubicBezTo>
                  <a:pt x="16775054" y="1603517"/>
                  <a:pt x="16768664" y="1629370"/>
                  <a:pt x="16743110" y="1616443"/>
                </a:cubicBezTo>
                <a:cubicBezTo>
                  <a:pt x="16711168" y="1590590"/>
                  <a:pt x="16672838" y="1571200"/>
                  <a:pt x="16640896" y="1551811"/>
                </a:cubicBezTo>
                <a:cubicBezTo>
                  <a:pt x="16653672" y="1542654"/>
                  <a:pt x="16666450" y="1526765"/>
                  <a:pt x="16678428" y="1521110"/>
                </a:cubicBezTo>
                <a:close/>
                <a:moveTo>
                  <a:pt x="12450967" y="1507211"/>
                </a:moveTo>
                <a:cubicBezTo>
                  <a:pt x="12462942" y="1507211"/>
                  <a:pt x="12468929" y="1513847"/>
                  <a:pt x="12468929" y="1539281"/>
                </a:cubicBezTo>
                <a:cubicBezTo>
                  <a:pt x="12457952" y="1539281"/>
                  <a:pt x="12450967" y="1526011"/>
                  <a:pt x="12450967" y="1507211"/>
                </a:cubicBezTo>
                <a:close/>
                <a:moveTo>
                  <a:pt x="14462017" y="1506186"/>
                </a:moveTo>
                <a:cubicBezTo>
                  <a:pt x="14449926" y="1504708"/>
                  <a:pt x="14435418" y="1509543"/>
                  <a:pt x="14425745" y="1509543"/>
                </a:cubicBezTo>
                <a:cubicBezTo>
                  <a:pt x="14425745" y="1560052"/>
                  <a:pt x="14464435" y="1540708"/>
                  <a:pt x="14483780" y="1540708"/>
                </a:cubicBezTo>
                <a:cubicBezTo>
                  <a:pt x="14483780" y="1515454"/>
                  <a:pt x="14474107" y="1507663"/>
                  <a:pt x="14462017" y="1506186"/>
                </a:cubicBezTo>
                <a:close/>
                <a:moveTo>
                  <a:pt x="16585860" y="1504277"/>
                </a:moveTo>
                <a:cubicBezTo>
                  <a:pt x="16597446" y="1502796"/>
                  <a:pt x="16611402" y="1507643"/>
                  <a:pt x="16620882" y="1507643"/>
                </a:cubicBezTo>
                <a:cubicBezTo>
                  <a:pt x="16620882" y="1558270"/>
                  <a:pt x="16582964" y="1538881"/>
                  <a:pt x="16565058" y="1538881"/>
                </a:cubicBezTo>
                <a:cubicBezTo>
                  <a:pt x="16565058" y="1513568"/>
                  <a:pt x="16574274" y="1505758"/>
                  <a:pt x="16585860" y="1504277"/>
                </a:cubicBezTo>
                <a:close/>
                <a:moveTo>
                  <a:pt x="12443410" y="1503902"/>
                </a:moveTo>
                <a:cubicBezTo>
                  <a:pt x="12406601" y="1503096"/>
                  <a:pt x="12369791" y="1506320"/>
                  <a:pt x="12334325" y="1522439"/>
                </a:cubicBezTo>
                <a:cubicBezTo>
                  <a:pt x="12340773" y="1535335"/>
                  <a:pt x="12347222" y="1540708"/>
                  <a:pt x="12353670" y="1553604"/>
                </a:cubicBezTo>
                <a:cubicBezTo>
                  <a:pt x="12347222" y="1553604"/>
                  <a:pt x="12269841" y="1572949"/>
                  <a:pt x="12289187" y="1592292"/>
                </a:cubicBezTo>
                <a:cubicBezTo>
                  <a:pt x="12308532" y="1605189"/>
                  <a:pt x="12314980" y="1605189"/>
                  <a:pt x="12321428" y="1643876"/>
                </a:cubicBezTo>
                <a:cubicBezTo>
                  <a:pt x="12334325" y="1682563"/>
                  <a:pt x="12373015" y="1663219"/>
                  <a:pt x="12385912" y="1663219"/>
                </a:cubicBezTo>
                <a:cubicBezTo>
                  <a:pt x="12418154" y="1656771"/>
                  <a:pt x="12449321" y="1656771"/>
                  <a:pt x="12475114" y="1676115"/>
                </a:cubicBezTo>
                <a:cubicBezTo>
                  <a:pt x="12500908" y="1663219"/>
                  <a:pt x="12558943" y="1663219"/>
                  <a:pt x="12558943" y="1598740"/>
                </a:cubicBezTo>
                <a:cubicBezTo>
                  <a:pt x="12520253" y="1598740"/>
                  <a:pt x="12481563" y="1598740"/>
                  <a:pt x="12449321" y="1598740"/>
                </a:cubicBezTo>
                <a:cubicBezTo>
                  <a:pt x="12449321" y="1527813"/>
                  <a:pt x="12526701" y="1547156"/>
                  <a:pt x="12552495" y="1509543"/>
                </a:cubicBezTo>
                <a:cubicBezTo>
                  <a:pt x="12517029" y="1509543"/>
                  <a:pt x="12480219" y="1504708"/>
                  <a:pt x="12443410" y="1503902"/>
                </a:cubicBezTo>
                <a:close/>
                <a:moveTo>
                  <a:pt x="14306988" y="1503096"/>
                </a:moveTo>
                <a:cubicBezTo>
                  <a:pt x="14271790" y="1506320"/>
                  <a:pt x="14236593" y="1515992"/>
                  <a:pt x="14201127" y="1522439"/>
                </a:cubicBezTo>
                <a:cubicBezTo>
                  <a:pt x="14233368" y="1540708"/>
                  <a:pt x="14272059" y="1572949"/>
                  <a:pt x="14310749" y="1566500"/>
                </a:cubicBezTo>
                <a:cubicBezTo>
                  <a:pt x="14341916" y="1560052"/>
                  <a:pt x="14380606" y="1547156"/>
                  <a:pt x="14412848" y="1522439"/>
                </a:cubicBezTo>
                <a:cubicBezTo>
                  <a:pt x="14377382" y="1503096"/>
                  <a:pt x="14342185" y="1499872"/>
                  <a:pt x="14306988" y="1503096"/>
                </a:cubicBezTo>
                <a:close/>
                <a:moveTo>
                  <a:pt x="14147122" y="1501350"/>
                </a:moveTo>
                <a:cubicBezTo>
                  <a:pt x="14125358" y="1501484"/>
                  <a:pt x="14101177" y="1509543"/>
                  <a:pt x="14091504" y="1509543"/>
                </a:cubicBezTo>
                <a:cubicBezTo>
                  <a:pt x="14091504" y="1572949"/>
                  <a:pt x="14162436" y="1540708"/>
                  <a:pt x="14188230" y="1540708"/>
                </a:cubicBezTo>
                <a:cubicBezTo>
                  <a:pt x="14188230" y="1509006"/>
                  <a:pt x="14168885" y="1501215"/>
                  <a:pt x="14147122" y="1501350"/>
                </a:cubicBezTo>
                <a:close/>
                <a:moveTo>
                  <a:pt x="13906114" y="1492618"/>
                </a:moveTo>
                <a:cubicBezTo>
                  <a:pt x="13895098" y="1493424"/>
                  <a:pt x="13884082" y="1499872"/>
                  <a:pt x="13874409" y="1509543"/>
                </a:cubicBezTo>
                <a:cubicBezTo>
                  <a:pt x="13893755" y="1509543"/>
                  <a:pt x="13918473" y="1509543"/>
                  <a:pt x="13937818" y="1509543"/>
                </a:cubicBezTo>
                <a:cubicBezTo>
                  <a:pt x="13928145" y="1496648"/>
                  <a:pt x="13917130" y="1491812"/>
                  <a:pt x="13906114" y="1492618"/>
                </a:cubicBezTo>
                <a:close/>
                <a:moveTo>
                  <a:pt x="14521395" y="1483753"/>
                </a:moveTo>
                <a:cubicBezTo>
                  <a:pt x="14516022" y="1503096"/>
                  <a:pt x="14509573" y="1522439"/>
                  <a:pt x="14502050" y="1540708"/>
                </a:cubicBezTo>
                <a:cubicBezTo>
                  <a:pt x="14553637" y="1540708"/>
                  <a:pt x="14605224" y="1535335"/>
                  <a:pt x="14656811" y="1540708"/>
                </a:cubicBezTo>
                <a:cubicBezTo>
                  <a:pt x="14669708" y="1540708"/>
                  <a:pt x="14746013" y="1535335"/>
                  <a:pt x="14721295" y="1515992"/>
                </a:cubicBezTo>
                <a:cubicBezTo>
                  <a:pt x="14663259" y="1470856"/>
                  <a:pt x="14585879" y="1490200"/>
                  <a:pt x="14521395" y="1483753"/>
                </a:cubicBezTo>
                <a:close/>
                <a:moveTo>
                  <a:pt x="13260395" y="1478775"/>
                </a:moveTo>
                <a:cubicBezTo>
                  <a:pt x="13253988" y="1504844"/>
                  <a:pt x="13260395" y="1542860"/>
                  <a:pt x="13241173" y="1562411"/>
                </a:cubicBezTo>
                <a:cubicBezTo>
                  <a:pt x="13228358" y="1575445"/>
                  <a:pt x="13209136" y="1549377"/>
                  <a:pt x="13189913" y="1542860"/>
                </a:cubicBezTo>
                <a:cubicBezTo>
                  <a:pt x="13164284" y="1537429"/>
                  <a:pt x="13164284" y="1568928"/>
                  <a:pt x="13151469" y="1601514"/>
                </a:cubicBezTo>
                <a:cubicBezTo>
                  <a:pt x="13148265" y="1617807"/>
                  <a:pt x="13143459" y="1621065"/>
                  <a:pt x="13137853" y="1622694"/>
                </a:cubicBezTo>
                <a:lnTo>
                  <a:pt x="13131159" y="1624684"/>
                </a:lnTo>
                <a:lnTo>
                  <a:pt x="13137235" y="1629878"/>
                </a:lnTo>
                <a:cubicBezTo>
                  <a:pt x="13132745" y="1634997"/>
                  <a:pt x="13128254" y="1640115"/>
                  <a:pt x="13123763" y="1636596"/>
                </a:cubicBezTo>
                <a:lnTo>
                  <a:pt x="13121080" y="1632582"/>
                </a:lnTo>
                <a:lnTo>
                  <a:pt x="13119432" y="1634099"/>
                </a:lnTo>
                <a:cubicBezTo>
                  <a:pt x="13119432" y="1640616"/>
                  <a:pt x="13125839" y="1647133"/>
                  <a:pt x="13125839" y="1647133"/>
                </a:cubicBezTo>
                <a:cubicBezTo>
                  <a:pt x="13087395" y="1666685"/>
                  <a:pt x="13050018" y="1679719"/>
                  <a:pt x="13011573" y="1679719"/>
                </a:cubicBezTo>
                <a:cubicBezTo>
                  <a:pt x="13005166" y="1686236"/>
                  <a:pt x="12941092" y="1673202"/>
                  <a:pt x="12960314" y="1640616"/>
                </a:cubicBezTo>
                <a:cubicBezTo>
                  <a:pt x="12992351" y="1601514"/>
                  <a:pt x="13050018" y="1608031"/>
                  <a:pt x="13082055" y="1601514"/>
                </a:cubicBezTo>
                <a:cubicBezTo>
                  <a:pt x="13043611" y="1529826"/>
                  <a:pt x="12973129" y="1555894"/>
                  <a:pt x="12921869" y="1575445"/>
                </a:cubicBezTo>
                <a:cubicBezTo>
                  <a:pt x="12921869" y="1549377"/>
                  <a:pt x="12915462" y="1511361"/>
                  <a:pt x="12941092" y="1511361"/>
                </a:cubicBezTo>
                <a:cubicBezTo>
                  <a:pt x="12973129" y="1504844"/>
                  <a:pt x="13011573" y="1504844"/>
                  <a:pt x="13050018" y="1498326"/>
                </a:cubicBezTo>
                <a:cubicBezTo>
                  <a:pt x="13119432" y="1491809"/>
                  <a:pt x="13189913" y="1485292"/>
                  <a:pt x="13260395" y="1478775"/>
                </a:cubicBezTo>
                <a:close/>
                <a:moveTo>
                  <a:pt x="18304544" y="1478773"/>
                </a:moveTo>
                <a:cubicBezTo>
                  <a:pt x="18310532" y="1478773"/>
                  <a:pt x="18322508" y="1485194"/>
                  <a:pt x="18322508" y="1510879"/>
                </a:cubicBezTo>
                <a:cubicBezTo>
                  <a:pt x="18310532" y="1510879"/>
                  <a:pt x="18304544" y="1504458"/>
                  <a:pt x="18304544" y="1478773"/>
                </a:cubicBezTo>
                <a:close/>
                <a:moveTo>
                  <a:pt x="13957163" y="1477304"/>
                </a:moveTo>
                <a:cubicBezTo>
                  <a:pt x="13957163" y="1503096"/>
                  <a:pt x="13957163" y="1522439"/>
                  <a:pt x="13957163" y="1540708"/>
                </a:cubicBezTo>
                <a:cubicBezTo>
                  <a:pt x="13970060" y="1540708"/>
                  <a:pt x="13989405" y="1540708"/>
                  <a:pt x="14002302" y="1540708"/>
                </a:cubicBezTo>
                <a:cubicBezTo>
                  <a:pt x="14021647" y="1540708"/>
                  <a:pt x="14047441" y="1540708"/>
                  <a:pt x="14073234" y="1540708"/>
                </a:cubicBezTo>
                <a:cubicBezTo>
                  <a:pt x="14073234" y="1464408"/>
                  <a:pt x="13982957" y="1490200"/>
                  <a:pt x="13957163" y="1477304"/>
                </a:cubicBezTo>
                <a:close/>
                <a:moveTo>
                  <a:pt x="18830660" y="1445595"/>
                </a:moveTo>
                <a:cubicBezTo>
                  <a:pt x="18874384" y="1458309"/>
                  <a:pt x="18925572" y="1451952"/>
                  <a:pt x="18957564" y="1509164"/>
                </a:cubicBezTo>
                <a:cubicBezTo>
                  <a:pt x="18919172" y="1515521"/>
                  <a:pt x="18849856" y="1534592"/>
                  <a:pt x="18830660" y="1445595"/>
                </a:cubicBezTo>
                <a:close/>
                <a:moveTo>
                  <a:pt x="18247672" y="1445595"/>
                </a:moveTo>
                <a:cubicBezTo>
                  <a:pt x="18259644" y="1445595"/>
                  <a:pt x="18265632" y="1458438"/>
                  <a:pt x="18265632" y="1477703"/>
                </a:cubicBezTo>
                <a:cubicBezTo>
                  <a:pt x="18253656" y="1477703"/>
                  <a:pt x="18247672" y="1471282"/>
                  <a:pt x="18247672" y="1445595"/>
                </a:cubicBezTo>
                <a:close/>
                <a:moveTo>
                  <a:pt x="16584018" y="1445595"/>
                </a:moveTo>
                <a:cubicBezTo>
                  <a:pt x="16595994" y="1445595"/>
                  <a:pt x="16601982" y="1458438"/>
                  <a:pt x="16601982" y="1477704"/>
                </a:cubicBezTo>
                <a:cubicBezTo>
                  <a:pt x="16591004" y="1477704"/>
                  <a:pt x="16584018" y="1471282"/>
                  <a:pt x="16584018" y="1445595"/>
                </a:cubicBezTo>
                <a:close/>
                <a:moveTo>
                  <a:pt x="9737784" y="1406377"/>
                </a:moveTo>
                <a:cubicBezTo>
                  <a:pt x="9692645" y="1419273"/>
                  <a:pt x="9660403" y="1477304"/>
                  <a:pt x="9621713" y="1503096"/>
                </a:cubicBezTo>
                <a:cubicBezTo>
                  <a:pt x="9584098" y="1522439"/>
                  <a:pt x="9538959" y="1515992"/>
                  <a:pt x="9500269" y="1527813"/>
                </a:cubicBezTo>
                <a:cubicBezTo>
                  <a:pt x="9474476" y="1535335"/>
                  <a:pt x="9461579" y="1566500"/>
                  <a:pt x="9435785" y="1579396"/>
                </a:cubicBezTo>
                <a:cubicBezTo>
                  <a:pt x="9416440" y="1585848"/>
                  <a:pt x="9390647" y="1592292"/>
                  <a:pt x="9371302" y="1598740"/>
                </a:cubicBezTo>
                <a:cubicBezTo>
                  <a:pt x="9353031" y="1605189"/>
                  <a:pt x="9288548" y="1605189"/>
                  <a:pt x="9282099" y="1643876"/>
                </a:cubicBezTo>
                <a:cubicBezTo>
                  <a:pt x="9275651" y="1669667"/>
                  <a:pt x="9327238" y="1669667"/>
                  <a:pt x="9333686" y="1669667"/>
                </a:cubicBezTo>
                <a:cubicBezTo>
                  <a:pt x="9359480" y="1663219"/>
                  <a:pt x="9364853" y="1643876"/>
                  <a:pt x="9378825" y="1637427"/>
                </a:cubicBezTo>
                <a:cubicBezTo>
                  <a:pt x="9397095" y="1624531"/>
                  <a:pt x="9416440" y="1624531"/>
                  <a:pt x="9435785" y="1618084"/>
                </a:cubicBezTo>
                <a:cubicBezTo>
                  <a:pt x="9538959" y="1585848"/>
                  <a:pt x="9634610" y="1535335"/>
                  <a:pt x="9737784" y="1483753"/>
                </a:cubicBezTo>
                <a:cubicBezTo>
                  <a:pt x="9737784" y="1457960"/>
                  <a:pt x="9737784" y="1432169"/>
                  <a:pt x="9737784" y="1406377"/>
                </a:cubicBezTo>
                <a:close/>
                <a:moveTo>
                  <a:pt x="16351776" y="1388716"/>
                </a:moveTo>
                <a:cubicBezTo>
                  <a:pt x="16363624" y="1388716"/>
                  <a:pt x="16374484" y="1395541"/>
                  <a:pt x="16374484" y="1416016"/>
                </a:cubicBezTo>
                <a:cubicBezTo>
                  <a:pt x="16363624" y="1416016"/>
                  <a:pt x="16351776" y="1409191"/>
                  <a:pt x="16351776" y="1388716"/>
                </a:cubicBezTo>
                <a:close/>
                <a:moveTo>
                  <a:pt x="9904367" y="1387034"/>
                </a:moveTo>
                <a:cubicBezTo>
                  <a:pt x="9872125" y="1393482"/>
                  <a:pt x="9839883" y="1393482"/>
                  <a:pt x="9807641" y="1406377"/>
                </a:cubicBezTo>
                <a:cubicBezTo>
                  <a:pt x="9826986" y="1445064"/>
                  <a:pt x="9852780" y="1451512"/>
                  <a:pt x="9878573" y="1445064"/>
                </a:cubicBezTo>
                <a:cubicBezTo>
                  <a:pt x="9897918" y="1445064"/>
                  <a:pt x="9904367" y="1419273"/>
                  <a:pt x="9904367" y="1387034"/>
                </a:cubicBezTo>
                <a:close/>
                <a:moveTo>
                  <a:pt x="16242756" y="1355540"/>
                </a:moveTo>
                <a:cubicBezTo>
                  <a:pt x="16254730" y="1355540"/>
                  <a:pt x="16260718" y="1368382"/>
                  <a:pt x="16260718" y="1387645"/>
                </a:cubicBezTo>
                <a:cubicBezTo>
                  <a:pt x="16248744" y="1387645"/>
                  <a:pt x="16242756" y="1374803"/>
                  <a:pt x="16242756" y="1355540"/>
                </a:cubicBezTo>
                <a:close/>
                <a:moveTo>
                  <a:pt x="16000036" y="1355540"/>
                </a:moveTo>
                <a:cubicBezTo>
                  <a:pt x="16000036" y="1374804"/>
                  <a:pt x="15994048" y="1387646"/>
                  <a:pt x="15982074" y="1387646"/>
                </a:cubicBezTo>
                <a:cubicBezTo>
                  <a:pt x="15982074" y="1368382"/>
                  <a:pt x="15988060" y="1355540"/>
                  <a:pt x="16000036" y="1355540"/>
                </a:cubicBezTo>
                <a:close/>
                <a:moveTo>
                  <a:pt x="17261808" y="1355537"/>
                </a:moveTo>
                <a:cubicBezTo>
                  <a:pt x="17288296" y="1361742"/>
                  <a:pt x="17314784" y="1367947"/>
                  <a:pt x="17341276" y="1398971"/>
                </a:cubicBezTo>
                <a:cubicBezTo>
                  <a:pt x="17314784" y="1398971"/>
                  <a:pt x="17261808" y="1411381"/>
                  <a:pt x="17261808" y="1355537"/>
                </a:cubicBezTo>
                <a:close/>
                <a:moveTo>
                  <a:pt x="18042940" y="1347424"/>
                </a:moveTo>
                <a:cubicBezTo>
                  <a:pt x="18072904" y="1342833"/>
                  <a:pt x="18108368" y="1376603"/>
                  <a:pt x="18132828" y="1386083"/>
                </a:cubicBezTo>
                <a:cubicBezTo>
                  <a:pt x="18132828" y="1398722"/>
                  <a:pt x="18132828" y="1405042"/>
                  <a:pt x="18132828" y="1411362"/>
                </a:cubicBezTo>
                <a:cubicBezTo>
                  <a:pt x="18093692" y="1398722"/>
                  <a:pt x="18054556" y="1379763"/>
                  <a:pt x="18015420" y="1367124"/>
                </a:cubicBezTo>
                <a:cubicBezTo>
                  <a:pt x="18023576" y="1354748"/>
                  <a:pt x="18032952" y="1348955"/>
                  <a:pt x="18042940" y="1347424"/>
                </a:cubicBezTo>
                <a:close/>
                <a:moveTo>
                  <a:pt x="17167012" y="1332460"/>
                </a:moveTo>
                <a:cubicBezTo>
                  <a:pt x="17191236" y="1338893"/>
                  <a:pt x="17241792" y="1327100"/>
                  <a:pt x="17241792" y="1383919"/>
                </a:cubicBezTo>
                <a:cubicBezTo>
                  <a:pt x="17216516" y="1416081"/>
                  <a:pt x="17185968" y="1358190"/>
                  <a:pt x="17167012" y="1332460"/>
                </a:cubicBezTo>
                <a:close/>
                <a:moveTo>
                  <a:pt x="17076956" y="1322361"/>
                </a:moveTo>
                <a:cubicBezTo>
                  <a:pt x="17090084" y="1322361"/>
                  <a:pt x="17090084" y="1335204"/>
                  <a:pt x="17090084" y="1354469"/>
                </a:cubicBezTo>
                <a:cubicBezTo>
                  <a:pt x="17076956" y="1354469"/>
                  <a:pt x="17076956" y="1341626"/>
                  <a:pt x="17076956" y="1322361"/>
                </a:cubicBezTo>
                <a:close/>
                <a:moveTo>
                  <a:pt x="17508272" y="1322360"/>
                </a:moveTo>
                <a:cubicBezTo>
                  <a:pt x="17520244" y="1322360"/>
                  <a:pt x="17526232" y="1335204"/>
                  <a:pt x="17526232" y="1354469"/>
                </a:cubicBezTo>
                <a:cubicBezTo>
                  <a:pt x="17514256" y="1354469"/>
                  <a:pt x="17508272" y="1341626"/>
                  <a:pt x="17508272" y="1322360"/>
                </a:cubicBezTo>
                <a:close/>
                <a:moveTo>
                  <a:pt x="17982244" y="1322357"/>
                </a:moveTo>
                <a:cubicBezTo>
                  <a:pt x="17995516" y="1329531"/>
                  <a:pt x="18008784" y="1334655"/>
                  <a:pt x="18014316" y="1340803"/>
                </a:cubicBezTo>
                <a:cubicBezTo>
                  <a:pt x="18001044" y="1359250"/>
                  <a:pt x="17982244" y="1353101"/>
                  <a:pt x="17982244" y="1322357"/>
                </a:cubicBezTo>
                <a:close/>
                <a:moveTo>
                  <a:pt x="14316122" y="1297837"/>
                </a:moveTo>
                <a:cubicBezTo>
                  <a:pt x="14316122" y="1330077"/>
                  <a:pt x="14341916" y="1322555"/>
                  <a:pt x="14354813" y="1322555"/>
                </a:cubicBezTo>
                <a:cubicBezTo>
                  <a:pt x="14354813" y="1291390"/>
                  <a:pt x="14329019" y="1297837"/>
                  <a:pt x="14316122" y="1297837"/>
                </a:cubicBezTo>
                <a:close/>
                <a:moveTo>
                  <a:pt x="17148052" y="1265483"/>
                </a:moveTo>
                <a:cubicBezTo>
                  <a:pt x="17160348" y="1265483"/>
                  <a:pt x="17172644" y="1265483"/>
                  <a:pt x="17184944" y="1265483"/>
                </a:cubicBezTo>
                <a:cubicBezTo>
                  <a:pt x="17184944" y="1271904"/>
                  <a:pt x="17184944" y="1284748"/>
                  <a:pt x="17184944" y="1297591"/>
                </a:cubicBezTo>
                <a:cubicBezTo>
                  <a:pt x="17172644" y="1297591"/>
                  <a:pt x="17160348" y="1297591"/>
                  <a:pt x="17148052" y="1297591"/>
                </a:cubicBezTo>
                <a:cubicBezTo>
                  <a:pt x="17148052" y="1284748"/>
                  <a:pt x="17148052" y="1271904"/>
                  <a:pt x="17148052" y="1265483"/>
                </a:cubicBezTo>
                <a:close/>
                <a:moveTo>
                  <a:pt x="16166922" y="1265483"/>
                </a:moveTo>
                <a:cubicBezTo>
                  <a:pt x="16178896" y="1265483"/>
                  <a:pt x="16184884" y="1278326"/>
                  <a:pt x="16184884" y="1297591"/>
                </a:cubicBezTo>
                <a:cubicBezTo>
                  <a:pt x="16172908" y="1297591"/>
                  <a:pt x="16166922" y="1284748"/>
                  <a:pt x="16166922" y="1265483"/>
                </a:cubicBezTo>
                <a:close/>
                <a:moveTo>
                  <a:pt x="16000036" y="1265483"/>
                </a:moveTo>
                <a:cubicBezTo>
                  <a:pt x="16000036" y="1284748"/>
                  <a:pt x="15994048" y="1297592"/>
                  <a:pt x="15982074" y="1297592"/>
                </a:cubicBezTo>
                <a:cubicBezTo>
                  <a:pt x="15982074" y="1271905"/>
                  <a:pt x="15988060" y="1265483"/>
                  <a:pt x="16000036" y="1265483"/>
                </a:cubicBezTo>
                <a:close/>
                <a:moveTo>
                  <a:pt x="15944156" y="1265483"/>
                </a:moveTo>
                <a:cubicBezTo>
                  <a:pt x="15956796" y="1265483"/>
                  <a:pt x="15962062" y="1278326"/>
                  <a:pt x="15962062" y="1297592"/>
                </a:cubicBezTo>
                <a:cubicBezTo>
                  <a:pt x="15950476" y="1297592"/>
                  <a:pt x="15944156" y="1284748"/>
                  <a:pt x="15944156" y="1265483"/>
                </a:cubicBezTo>
                <a:close/>
                <a:moveTo>
                  <a:pt x="15773526" y="1246523"/>
                </a:moveTo>
                <a:cubicBezTo>
                  <a:pt x="15819356" y="1246523"/>
                  <a:pt x="15871732" y="1253003"/>
                  <a:pt x="15924108" y="1278921"/>
                </a:cubicBezTo>
                <a:cubicBezTo>
                  <a:pt x="15897920" y="1285401"/>
                  <a:pt x="15878278" y="1304840"/>
                  <a:pt x="15858638" y="1317799"/>
                </a:cubicBezTo>
                <a:cubicBezTo>
                  <a:pt x="15838996" y="1330758"/>
                  <a:pt x="15825902" y="1317799"/>
                  <a:pt x="15806262" y="1311320"/>
                </a:cubicBezTo>
                <a:cubicBezTo>
                  <a:pt x="15812808" y="1298360"/>
                  <a:pt x="15819356" y="1285401"/>
                  <a:pt x="15825902" y="1278921"/>
                </a:cubicBezTo>
                <a:cubicBezTo>
                  <a:pt x="15812808" y="1265962"/>
                  <a:pt x="15793168" y="1253003"/>
                  <a:pt x="15773526" y="1246523"/>
                </a:cubicBezTo>
                <a:close/>
                <a:moveTo>
                  <a:pt x="17810560" y="1200999"/>
                </a:moveTo>
                <a:cubicBezTo>
                  <a:pt x="17810560" y="1240681"/>
                  <a:pt x="17786336" y="1234067"/>
                  <a:pt x="17773696" y="1234067"/>
                </a:cubicBezTo>
                <a:cubicBezTo>
                  <a:pt x="17773696" y="1194386"/>
                  <a:pt x="17798972" y="1200999"/>
                  <a:pt x="17810560" y="1200999"/>
                </a:cubicBezTo>
                <a:close/>
                <a:moveTo>
                  <a:pt x="16824752" y="1199127"/>
                </a:moveTo>
                <a:cubicBezTo>
                  <a:pt x="16824752" y="1224814"/>
                  <a:pt x="16818764" y="1231236"/>
                  <a:pt x="16806788" y="1231236"/>
                </a:cubicBezTo>
                <a:cubicBezTo>
                  <a:pt x="16806788" y="1205549"/>
                  <a:pt x="16812776" y="1199127"/>
                  <a:pt x="16824752" y="1199127"/>
                </a:cubicBezTo>
                <a:close/>
                <a:moveTo>
                  <a:pt x="15678730" y="1199127"/>
                </a:moveTo>
                <a:cubicBezTo>
                  <a:pt x="15684718" y="1199127"/>
                  <a:pt x="15696694" y="1205549"/>
                  <a:pt x="15696694" y="1231236"/>
                </a:cubicBezTo>
                <a:cubicBezTo>
                  <a:pt x="15684718" y="1231236"/>
                  <a:pt x="15678730" y="1224814"/>
                  <a:pt x="15678730" y="1199127"/>
                </a:cubicBezTo>
                <a:close/>
                <a:moveTo>
                  <a:pt x="15526532" y="1161698"/>
                </a:moveTo>
                <a:cubicBezTo>
                  <a:pt x="15546808" y="1161698"/>
                  <a:pt x="15570242" y="1169761"/>
                  <a:pt x="15582882" y="1169761"/>
                </a:cubicBezTo>
                <a:cubicBezTo>
                  <a:pt x="15582882" y="1240711"/>
                  <a:pt x="15514420" y="1202011"/>
                  <a:pt x="15489142" y="1202011"/>
                </a:cubicBezTo>
                <a:cubicBezTo>
                  <a:pt x="15489142" y="1169761"/>
                  <a:pt x="15506258" y="1161698"/>
                  <a:pt x="15526532" y="1161698"/>
                </a:cubicBezTo>
                <a:close/>
                <a:moveTo>
                  <a:pt x="16824752" y="1137507"/>
                </a:moveTo>
                <a:cubicBezTo>
                  <a:pt x="16824752" y="1163192"/>
                  <a:pt x="16818764" y="1169613"/>
                  <a:pt x="16806788" y="1169613"/>
                </a:cubicBezTo>
                <a:cubicBezTo>
                  <a:pt x="16806788" y="1150350"/>
                  <a:pt x="16812776" y="1137507"/>
                  <a:pt x="16824752" y="1137507"/>
                </a:cubicBezTo>
                <a:close/>
                <a:moveTo>
                  <a:pt x="15342210" y="1137507"/>
                </a:moveTo>
                <a:cubicBezTo>
                  <a:pt x="15360380" y="1137507"/>
                  <a:pt x="15386030" y="1137507"/>
                  <a:pt x="15405268" y="1137507"/>
                </a:cubicBezTo>
                <a:cubicBezTo>
                  <a:pt x="15424508" y="1137507"/>
                  <a:pt x="15437332" y="1137507"/>
                  <a:pt x="15450158" y="1137507"/>
                </a:cubicBezTo>
                <a:cubicBezTo>
                  <a:pt x="15450158" y="1150350"/>
                  <a:pt x="15450158" y="1163192"/>
                  <a:pt x="15450158" y="1169613"/>
                </a:cubicBezTo>
                <a:cubicBezTo>
                  <a:pt x="15430920" y="1169613"/>
                  <a:pt x="15405268" y="1169613"/>
                  <a:pt x="15379618" y="1169613"/>
                </a:cubicBezTo>
                <a:cubicBezTo>
                  <a:pt x="15366792" y="1169613"/>
                  <a:pt x="15353966" y="1169613"/>
                  <a:pt x="15342210" y="1169613"/>
                </a:cubicBezTo>
                <a:cubicBezTo>
                  <a:pt x="15342210" y="1163192"/>
                  <a:pt x="15342210" y="1150350"/>
                  <a:pt x="15342210" y="1137507"/>
                </a:cubicBezTo>
                <a:close/>
                <a:moveTo>
                  <a:pt x="10314912" y="1136639"/>
                </a:moveTo>
                <a:cubicBezTo>
                  <a:pt x="10314912" y="1162431"/>
                  <a:pt x="10321361" y="1168880"/>
                  <a:pt x="10334257" y="1168880"/>
                </a:cubicBezTo>
                <a:cubicBezTo>
                  <a:pt x="10334257" y="1149535"/>
                  <a:pt x="10327809" y="1136639"/>
                  <a:pt x="10314912" y="1136639"/>
                </a:cubicBezTo>
                <a:close/>
                <a:moveTo>
                  <a:pt x="10372948" y="1111922"/>
                </a:moveTo>
                <a:cubicBezTo>
                  <a:pt x="10372948" y="1130193"/>
                  <a:pt x="10379396" y="1136639"/>
                  <a:pt x="10392293" y="1136639"/>
                </a:cubicBezTo>
                <a:cubicBezTo>
                  <a:pt x="10392293" y="1117295"/>
                  <a:pt x="10385844" y="1111922"/>
                  <a:pt x="10372948" y="1111922"/>
                </a:cubicBezTo>
                <a:close/>
                <a:moveTo>
                  <a:pt x="15848742" y="1111643"/>
                </a:moveTo>
                <a:cubicBezTo>
                  <a:pt x="15848742" y="1129922"/>
                  <a:pt x="15855192" y="1136372"/>
                  <a:pt x="15868094" y="1136372"/>
                </a:cubicBezTo>
                <a:cubicBezTo>
                  <a:pt x="15868094" y="1117019"/>
                  <a:pt x="15861644" y="1111643"/>
                  <a:pt x="15848742" y="1111643"/>
                </a:cubicBezTo>
                <a:close/>
                <a:moveTo>
                  <a:pt x="17584748" y="1108531"/>
                </a:moveTo>
                <a:cubicBezTo>
                  <a:pt x="17597740" y="1111139"/>
                  <a:pt x="17606196" y="1119593"/>
                  <a:pt x="17606196" y="1137320"/>
                </a:cubicBezTo>
                <a:cubicBezTo>
                  <a:pt x="17587792" y="1137320"/>
                  <a:pt x="17568308" y="1137320"/>
                  <a:pt x="17568308" y="1170048"/>
                </a:cubicBezTo>
                <a:cubicBezTo>
                  <a:pt x="17582920" y="1170048"/>
                  <a:pt x="17607888" y="1162684"/>
                  <a:pt x="17619456" y="1178332"/>
                </a:cubicBezTo>
                <a:lnTo>
                  <a:pt x="17624884" y="1199651"/>
                </a:lnTo>
                <a:lnTo>
                  <a:pt x="17642892" y="1202967"/>
                </a:lnTo>
                <a:cubicBezTo>
                  <a:pt x="17649316" y="1206810"/>
                  <a:pt x="17654132" y="1214496"/>
                  <a:pt x="17654132" y="1229868"/>
                </a:cubicBezTo>
                <a:cubicBezTo>
                  <a:pt x="17644500" y="1229868"/>
                  <a:pt x="17631256" y="1233326"/>
                  <a:pt x="17625236" y="1219492"/>
                </a:cubicBezTo>
                <a:lnTo>
                  <a:pt x="17622540" y="1202380"/>
                </a:lnTo>
                <a:lnTo>
                  <a:pt x="17582464" y="1197354"/>
                </a:lnTo>
                <a:cubicBezTo>
                  <a:pt x="17539080" y="1187229"/>
                  <a:pt x="17495236" y="1165138"/>
                  <a:pt x="17451396" y="1150411"/>
                </a:cubicBezTo>
                <a:cubicBezTo>
                  <a:pt x="17466008" y="1145502"/>
                  <a:pt x="17545780" y="1100707"/>
                  <a:pt x="17584748" y="1108531"/>
                </a:cubicBezTo>
                <a:close/>
                <a:moveTo>
                  <a:pt x="15265552" y="1103815"/>
                </a:moveTo>
                <a:cubicBezTo>
                  <a:pt x="15287702" y="1104753"/>
                  <a:pt x="15312312" y="1112794"/>
                  <a:pt x="15322156" y="1112794"/>
                </a:cubicBezTo>
                <a:cubicBezTo>
                  <a:pt x="15322156" y="1169613"/>
                  <a:pt x="15243404" y="1137451"/>
                  <a:pt x="15223716" y="1137451"/>
                </a:cubicBezTo>
                <a:cubicBezTo>
                  <a:pt x="15223716" y="1109042"/>
                  <a:pt x="15243404" y="1102877"/>
                  <a:pt x="15265552" y="1103815"/>
                </a:cubicBezTo>
                <a:close/>
                <a:moveTo>
                  <a:pt x="17304464" y="1080632"/>
                </a:moveTo>
                <a:cubicBezTo>
                  <a:pt x="17317592" y="1080632"/>
                  <a:pt x="17317592" y="1093474"/>
                  <a:pt x="17317592" y="1112737"/>
                </a:cubicBezTo>
                <a:cubicBezTo>
                  <a:pt x="17304464" y="1112737"/>
                  <a:pt x="17304464" y="1099895"/>
                  <a:pt x="17304464" y="1080632"/>
                </a:cubicBezTo>
                <a:close/>
                <a:moveTo>
                  <a:pt x="16408650" y="1080632"/>
                </a:moveTo>
                <a:cubicBezTo>
                  <a:pt x="16420624" y="1080632"/>
                  <a:pt x="16426612" y="1093474"/>
                  <a:pt x="16426612" y="1112737"/>
                </a:cubicBezTo>
                <a:cubicBezTo>
                  <a:pt x="16414638" y="1112737"/>
                  <a:pt x="16408650" y="1099895"/>
                  <a:pt x="16408650" y="1080632"/>
                </a:cubicBezTo>
                <a:close/>
                <a:moveTo>
                  <a:pt x="15073768" y="1077829"/>
                </a:moveTo>
                <a:cubicBezTo>
                  <a:pt x="15085400" y="1079445"/>
                  <a:pt x="15094708" y="1087524"/>
                  <a:pt x="15094708" y="1113376"/>
                </a:cubicBezTo>
                <a:cubicBezTo>
                  <a:pt x="15076094" y="1113376"/>
                  <a:pt x="15038866" y="1131688"/>
                  <a:pt x="15038866" y="1081061"/>
                </a:cubicBezTo>
                <a:cubicBezTo>
                  <a:pt x="15048174" y="1081061"/>
                  <a:pt x="15062134" y="1076214"/>
                  <a:pt x="15073768" y="1077829"/>
                </a:cubicBezTo>
                <a:close/>
                <a:moveTo>
                  <a:pt x="15472422" y="1077500"/>
                </a:moveTo>
                <a:cubicBezTo>
                  <a:pt x="15476456" y="1077500"/>
                  <a:pt x="15480300" y="1077923"/>
                  <a:pt x="15483374" y="1077923"/>
                </a:cubicBezTo>
                <a:cubicBezTo>
                  <a:pt x="15483374" y="1117420"/>
                  <a:pt x="15464928" y="1111778"/>
                  <a:pt x="15446482" y="1111778"/>
                </a:cubicBezTo>
                <a:cubicBezTo>
                  <a:pt x="15446482" y="1081308"/>
                  <a:pt x="15460316" y="1077500"/>
                  <a:pt x="15472422" y="1077500"/>
                </a:cubicBezTo>
                <a:close/>
                <a:moveTo>
                  <a:pt x="17496292" y="1077499"/>
                </a:moveTo>
                <a:cubicBezTo>
                  <a:pt x="17500328" y="1077499"/>
                  <a:pt x="17504172" y="1077922"/>
                  <a:pt x="17507244" y="1077922"/>
                </a:cubicBezTo>
                <a:cubicBezTo>
                  <a:pt x="17507244" y="1117420"/>
                  <a:pt x="17488800" y="1111778"/>
                  <a:pt x="17470352" y="1111778"/>
                </a:cubicBezTo>
                <a:cubicBezTo>
                  <a:pt x="17470352" y="1081308"/>
                  <a:pt x="17484188" y="1077499"/>
                  <a:pt x="17496292" y="1077499"/>
                </a:cubicBezTo>
                <a:close/>
                <a:moveTo>
                  <a:pt x="17033204" y="1047453"/>
                </a:moveTo>
                <a:cubicBezTo>
                  <a:pt x="17033204" y="1066718"/>
                  <a:pt x="17033204" y="1079562"/>
                  <a:pt x="17020076" y="1079562"/>
                </a:cubicBezTo>
                <a:cubicBezTo>
                  <a:pt x="17020076" y="1060296"/>
                  <a:pt x="17020076" y="1047453"/>
                  <a:pt x="17033204" y="1047453"/>
                </a:cubicBezTo>
                <a:close/>
                <a:moveTo>
                  <a:pt x="16280676" y="1047453"/>
                </a:moveTo>
                <a:cubicBezTo>
                  <a:pt x="16292650" y="1047453"/>
                  <a:pt x="16298638" y="1060296"/>
                  <a:pt x="16298638" y="1079562"/>
                </a:cubicBezTo>
                <a:cubicBezTo>
                  <a:pt x="16286664" y="1079562"/>
                  <a:pt x="16280676" y="1066718"/>
                  <a:pt x="16280676" y="1047453"/>
                </a:cubicBezTo>
                <a:close/>
                <a:moveTo>
                  <a:pt x="16223798" y="1044121"/>
                </a:moveTo>
                <a:cubicBezTo>
                  <a:pt x="16242246" y="1044121"/>
                  <a:pt x="16260692" y="1037971"/>
                  <a:pt x="16260692" y="1074864"/>
                </a:cubicBezTo>
                <a:cubicBezTo>
                  <a:pt x="16242246" y="1074864"/>
                  <a:pt x="16223798" y="1074864"/>
                  <a:pt x="16223798" y="1044121"/>
                </a:cubicBezTo>
                <a:close/>
                <a:moveTo>
                  <a:pt x="17431380" y="1044120"/>
                </a:moveTo>
                <a:cubicBezTo>
                  <a:pt x="17431380" y="1074864"/>
                  <a:pt x="17413476" y="1074864"/>
                  <a:pt x="17394520" y="1074864"/>
                </a:cubicBezTo>
                <a:cubicBezTo>
                  <a:pt x="17394520" y="1037970"/>
                  <a:pt x="17418744" y="1044120"/>
                  <a:pt x="17431380" y="1044120"/>
                </a:cubicBezTo>
                <a:close/>
                <a:moveTo>
                  <a:pt x="11093277" y="1043667"/>
                </a:moveTo>
                <a:cubicBezTo>
                  <a:pt x="11098109" y="1044472"/>
                  <a:pt x="11102941" y="1046077"/>
                  <a:pt x="11109384" y="1046077"/>
                </a:cubicBezTo>
                <a:lnTo>
                  <a:pt x="11090615" y="1044067"/>
                </a:lnTo>
                <a:close/>
                <a:moveTo>
                  <a:pt x="16165868" y="1022268"/>
                </a:moveTo>
                <a:cubicBezTo>
                  <a:pt x="16165868" y="1041368"/>
                  <a:pt x="16165868" y="1060470"/>
                  <a:pt x="16165868" y="1079570"/>
                </a:cubicBezTo>
                <a:cubicBezTo>
                  <a:pt x="16135322" y="1073203"/>
                  <a:pt x="16103724" y="1073203"/>
                  <a:pt x="16072126" y="1066836"/>
                </a:cubicBezTo>
                <a:cubicBezTo>
                  <a:pt x="16091086" y="1009534"/>
                  <a:pt x="16141642" y="1028634"/>
                  <a:pt x="16165868" y="1022268"/>
                </a:cubicBezTo>
                <a:close/>
                <a:moveTo>
                  <a:pt x="15263666" y="1016154"/>
                </a:moveTo>
                <a:cubicBezTo>
                  <a:pt x="15282962" y="1009531"/>
                  <a:pt x="15302260" y="1022776"/>
                  <a:pt x="15321558" y="1022776"/>
                </a:cubicBezTo>
                <a:cubicBezTo>
                  <a:pt x="15321558" y="1049268"/>
                  <a:pt x="15326918" y="1075759"/>
                  <a:pt x="15302260" y="1082382"/>
                </a:cubicBezTo>
                <a:cubicBezTo>
                  <a:pt x="15282962" y="1089005"/>
                  <a:pt x="15263666" y="1082382"/>
                  <a:pt x="15244368" y="1082382"/>
                </a:cubicBezTo>
                <a:cubicBezTo>
                  <a:pt x="15244368" y="1049268"/>
                  <a:pt x="15237934" y="1022776"/>
                  <a:pt x="15263666" y="1016154"/>
                </a:cubicBezTo>
                <a:close/>
                <a:moveTo>
                  <a:pt x="10865077" y="986522"/>
                </a:moveTo>
                <a:cubicBezTo>
                  <a:pt x="10871994" y="985747"/>
                  <a:pt x="10879680" y="987298"/>
                  <a:pt x="10885828" y="987298"/>
                </a:cubicBezTo>
                <a:cubicBezTo>
                  <a:pt x="10885828" y="1012118"/>
                  <a:pt x="10848936" y="1036937"/>
                  <a:pt x="10848936" y="999708"/>
                </a:cubicBezTo>
                <a:cubicBezTo>
                  <a:pt x="10852010" y="990400"/>
                  <a:pt x="10858159" y="987298"/>
                  <a:pt x="10865077" y="986522"/>
                </a:cubicBezTo>
                <a:close/>
                <a:moveTo>
                  <a:pt x="17138572" y="977964"/>
                </a:moveTo>
                <a:cubicBezTo>
                  <a:pt x="17210260" y="971614"/>
                  <a:pt x="17274344" y="1003366"/>
                  <a:pt x="17346032" y="1035119"/>
                </a:cubicBezTo>
                <a:cubicBezTo>
                  <a:pt x="17319964" y="1047821"/>
                  <a:pt x="17287376" y="1060522"/>
                  <a:pt x="17267828" y="1079573"/>
                </a:cubicBezTo>
                <a:cubicBezTo>
                  <a:pt x="17267828" y="1060522"/>
                  <a:pt x="17267828" y="1041469"/>
                  <a:pt x="17267828" y="1022418"/>
                </a:cubicBezTo>
                <a:cubicBezTo>
                  <a:pt x="17235240" y="1022418"/>
                  <a:pt x="17210260" y="1041469"/>
                  <a:pt x="17184192" y="1035119"/>
                </a:cubicBezTo>
                <a:cubicBezTo>
                  <a:pt x="17158124" y="1035119"/>
                  <a:pt x="17151604" y="1003366"/>
                  <a:pt x="17138572" y="977964"/>
                </a:cubicBezTo>
                <a:close/>
                <a:moveTo>
                  <a:pt x="16740434" y="957394"/>
                </a:moveTo>
                <a:cubicBezTo>
                  <a:pt x="16753558" y="957394"/>
                  <a:pt x="16753558" y="970236"/>
                  <a:pt x="16753558" y="989500"/>
                </a:cubicBezTo>
                <a:cubicBezTo>
                  <a:pt x="16740434" y="989500"/>
                  <a:pt x="16740434" y="976657"/>
                  <a:pt x="16740434" y="957394"/>
                </a:cubicBezTo>
                <a:close/>
                <a:moveTo>
                  <a:pt x="16129004" y="957394"/>
                </a:moveTo>
                <a:cubicBezTo>
                  <a:pt x="16140978" y="957394"/>
                  <a:pt x="16146966" y="963815"/>
                  <a:pt x="16146966" y="989500"/>
                </a:cubicBezTo>
                <a:cubicBezTo>
                  <a:pt x="16134992" y="989500"/>
                  <a:pt x="16129004" y="976657"/>
                  <a:pt x="16129004" y="957394"/>
                </a:cubicBezTo>
                <a:close/>
                <a:moveTo>
                  <a:pt x="15863578" y="957394"/>
                </a:moveTo>
                <a:cubicBezTo>
                  <a:pt x="15875554" y="957394"/>
                  <a:pt x="15881542" y="963815"/>
                  <a:pt x="15881542" y="989500"/>
                </a:cubicBezTo>
                <a:cubicBezTo>
                  <a:pt x="15869566" y="989500"/>
                  <a:pt x="15863578" y="976658"/>
                  <a:pt x="15863578" y="957394"/>
                </a:cubicBezTo>
                <a:close/>
                <a:moveTo>
                  <a:pt x="17033192" y="925119"/>
                </a:moveTo>
                <a:cubicBezTo>
                  <a:pt x="17033192" y="965745"/>
                  <a:pt x="17013284" y="958974"/>
                  <a:pt x="17001120" y="958974"/>
                </a:cubicBezTo>
                <a:cubicBezTo>
                  <a:pt x="17001120" y="919477"/>
                  <a:pt x="17019920" y="925119"/>
                  <a:pt x="17033192" y="925119"/>
                </a:cubicBezTo>
                <a:close/>
                <a:moveTo>
                  <a:pt x="11341645" y="915543"/>
                </a:moveTo>
                <a:cubicBezTo>
                  <a:pt x="11410466" y="914633"/>
                  <a:pt x="11478501" y="934366"/>
                  <a:pt x="11506688" y="1046077"/>
                </a:cubicBezTo>
                <a:cubicBezTo>
                  <a:pt x="11468032" y="1046077"/>
                  <a:pt x="11435818" y="1046077"/>
                  <a:pt x="11398235" y="1046077"/>
                </a:cubicBezTo>
                <a:cubicBezTo>
                  <a:pt x="11385349" y="1020389"/>
                  <a:pt x="11372464" y="994703"/>
                  <a:pt x="11391792" y="969016"/>
                </a:cubicBezTo>
                <a:cubicBezTo>
                  <a:pt x="11372464" y="962595"/>
                  <a:pt x="11353135" y="956173"/>
                  <a:pt x="11333807" y="956173"/>
                </a:cubicBezTo>
                <a:cubicBezTo>
                  <a:pt x="11340250" y="988281"/>
                  <a:pt x="11346692" y="1020389"/>
                  <a:pt x="11346692" y="1052499"/>
                </a:cubicBezTo>
                <a:cubicBezTo>
                  <a:pt x="11154483" y="1115644"/>
                  <a:pt x="10962273" y="1186282"/>
                  <a:pt x="10770064" y="1231233"/>
                </a:cubicBezTo>
                <a:cubicBezTo>
                  <a:pt x="10770064" y="1186282"/>
                  <a:pt x="10763621" y="1128488"/>
                  <a:pt x="10795835" y="1115644"/>
                </a:cubicBezTo>
                <a:cubicBezTo>
                  <a:pt x="10826975" y="1097450"/>
                  <a:pt x="10865632" y="1091028"/>
                  <a:pt x="10897846" y="1078185"/>
                </a:cubicBezTo>
                <a:cubicBezTo>
                  <a:pt x="10930059" y="1065342"/>
                  <a:pt x="10968716" y="1052499"/>
                  <a:pt x="11000930" y="1046077"/>
                </a:cubicBezTo>
                <a:cubicBezTo>
                  <a:pt x="11020258" y="1046077"/>
                  <a:pt x="11007373" y="1052499"/>
                  <a:pt x="11020258" y="1071764"/>
                </a:cubicBezTo>
                <a:cubicBezTo>
                  <a:pt x="11025627" y="1084607"/>
                  <a:pt x="11038513" y="1078185"/>
                  <a:pt x="11051398" y="1078185"/>
                </a:cubicBezTo>
                <a:cubicBezTo>
                  <a:pt x="11051398" y="1046077"/>
                  <a:pt x="11032070" y="1046077"/>
                  <a:pt x="11020258" y="1046077"/>
                </a:cubicBezTo>
                <a:cubicBezTo>
                  <a:pt x="11035828" y="1042865"/>
                  <a:pt x="11050056" y="1041259"/>
                  <a:pt x="11064418" y="1041259"/>
                </a:cubicBezTo>
                <a:lnTo>
                  <a:pt x="11090615" y="1044067"/>
                </a:lnTo>
                <a:lnTo>
                  <a:pt x="11077170" y="1046077"/>
                </a:lnTo>
                <a:cubicBezTo>
                  <a:pt x="11070727" y="1052499"/>
                  <a:pt x="11064284" y="1071764"/>
                  <a:pt x="11077170" y="1078185"/>
                </a:cubicBezTo>
                <a:cubicBezTo>
                  <a:pt x="11102941" y="1084607"/>
                  <a:pt x="11102941" y="1046077"/>
                  <a:pt x="11122269" y="1046077"/>
                </a:cubicBezTo>
                <a:cubicBezTo>
                  <a:pt x="11148040" y="1039654"/>
                  <a:pt x="11180254" y="1078185"/>
                  <a:pt x="11206025" y="1039654"/>
                </a:cubicBezTo>
                <a:cubicBezTo>
                  <a:pt x="11217837" y="1007546"/>
                  <a:pt x="11212468" y="962595"/>
                  <a:pt x="11225354" y="924065"/>
                </a:cubicBezTo>
                <a:cubicBezTo>
                  <a:pt x="11258776" y="924065"/>
                  <a:pt x="11300352" y="916088"/>
                  <a:pt x="11341645" y="915543"/>
                </a:cubicBezTo>
                <a:close/>
                <a:moveTo>
                  <a:pt x="11568284" y="905254"/>
                </a:moveTo>
                <a:cubicBezTo>
                  <a:pt x="11561722" y="910521"/>
                  <a:pt x="11561722" y="917894"/>
                  <a:pt x="11555159" y="923161"/>
                </a:cubicBezTo>
                <a:cubicBezTo>
                  <a:pt x="11555159" y="905254"/>
                  <a:pt x="11555159" y="905254"/>
                  <a:pt x="11568284" y="905254"/>
                </a:cubicBezTo>
                <a:close/>
                <a:moveTo>
                  <a:pt x="15678730" y="891038"/>
                </a:moveTo>
                <a:cubicBezTo>
                  <a:pt x="15690706" y="891038"/>
                  <a:pt x="15696694" y="904308"/>
                  <a:pt x="15696694" y="923108"/>
                </a:cubicBezTo>
                <a:cubicBezTo>
                  <a:pt x="15684718" y="923108"/>
                  <a:pt x="15678730" y="917579"/>
                  <a:pt x="15678730" y="891038"/>
                </a:cubicBezTo>
                <a:close/>
                <a:moveTo>
                  <a:pt x="11506728" y="891038"/>
                </a:moveTo>
                <a:cubicBezTo>
                  <a:pt x="11506728" y="903677"/>
                  <a:pt x="11506728" y="916316"/>
                  <a:pt x="11506728" y="921583"/>
                </a:cubicBezTo>
                <a:cubicBezTo>
                  <a:pt x="11492767" y="921583"/>
                  <a:pt x="11475316" y="925137"/>
                  <a:pt x="11462227" y="916695"/>
                </a:cubicBezTo>
                <a:lnTo>
                  <a:pt x="11452907" y="905999"/>
                </a:lnTo>
                <a:lnTo>
                  <a:pt x="11457633" y="923783"/>
                </a:lnTo>
                <a:cubicBezTo>
                  <a:pt x="11457633" y="929312"/>
                  <a:pt x="11455992" y="934013"/>
                  <a:pt x="11452710" y="937331"/>
                </a:cubicBezTo>
                <a:cubicBezTo>
                  <a:pt x="11449428" y="934013"/>
                  <a:pt x="11447787" y="929312"/>
                  <a:pt x="11447787" y="923783"/>
                </a:cubicBezTo>
                <a:lnTo>
                  <a:pt x="11452605" y="905652"/>
                </a:lnTo>
                <a:lnTo>
                  <a:pt x="11450884" y="903677"/>
                </a:lnTo>
                <a:cubicBezTo>
                  <a:pt x="11469499" y="903677"/>
                  <a:pt x="11488113" y="897358"/>
                  <a:pt x="11506728" y="891038"/>
                </a:cubicBezTo>
                <a:close/>
                <a:moveTo>
                  <a:pt x="15469696" y="886905"/>
                </a:moveTo>
                <a:cubicBezTo>
                  <a:pt x="15489560" y="886769"/>
                  <a:pt x="15507042" y="894644"/>
                  <a:pt x="15507042" y="926687"/>
                </a:cubicBezTo>
                <a:cubicBezTo>
                  <a:pt x="15481614" y="926687"/>
                  <a:pt x="15418046" y="965790"/>
                  <a:pt x="15418046" y="895187"/>
                </a:cubicBezTo>
                <a:cubicBezTo>
                  <a:pt x="15427580" y="895187"/>
                  <a:pt x="15449830" y="887040"/>
                  <a:pt x="15469696" y="886905"/>
                </a:cubicBezTo>
                <a:close/>
                <a:moveTo>
                  <a:pt x="16787832" y="862601"/>
                </a:moveTo>
                <a:cubicBezTo>
                  <a:pt x="16904024" y="875828"/>
                  <a:pt x="16904024" y="875828"/>
                  <a:pt x="16962124" y="908896"/>
                </a:cubicBezTo>
                <a:cubicBezTo>
                  <a:pt x="16904024" y="889055"/>
                  <a:pt x="16845928" y="875828"/>
                  <a:pt x="16787832" y="862601"/>
                </a:cubicBezTo>
                <a:close/>
                <a:moveTo>
                  <a:pt x="11623835" y="857110"/>
                </a:moveTo>
                <a:cubicBezTo>
                  <a:pt x="11634857" y="857908"/>
                  <a:pt x="11645746" y="859503"/>
                  <a:pt x="11654776" y="859503"/>
                </a:cubicBezTo>
                <a:cubicBezTo>
                  <a:pt x="11654776" y="897784"/>
                  <a:pt x="11617594" y="885024"/>
                  <a:pt x="11617594" y="922242"/>
                </a:cubicBezTo>
                <a:cubicBezTo>
                  <a:pt x="11642028" y="922242"/>
                  <a:pt x="11705770" y="922242"/>
                  <a:pt x="11661150" y="973284"/>
                </a:cubicBezTo>
                <a:cubicBezTo>
                  <a:pt x="11623968" y="1017947"/>
                  <a:pt x="11566600" y="998806"/>
                  <a:pt x="11528355" y="1017947"/>
                </a:cubicBezTo>
                <a:cubicBezTo>
                  <a:pt x="11528355" y="992426"/>
                  <a:pt x="11521981" y="960524"/>
                  <a:pt x="11534729" y="947763"/>
                </a:cubicBezTo>
                <a:cubicBezTo>
                  <a:pt x="11547478" y="935003"/>
                  <a:pt x="11566600" y="941383"/>
                  <a:pt x="11572974" y="916925"/>
                </a:cubicBezTo>
                <a:cubicBezTo>
                  <a:pt x="11579349" y="897784"/>
                  <a:pt x="11572974" y="865883"/>
                  <a:pt x="11592097" y="859503"/>
                </a:cubicBezTo>
                <a:cubicBezTo>
                  <a:pt x="11601658" y="856312"/>
                  <a:pt x="11612813" y="856312"/>
                  <a:pt x="11623835" y="857110"/>
                </a:cubicBezTo>
                <a:close/>
                <a:moveTo>
                  <a:pt x="11225206" y="835722"/>
                </a:moveTo>
                <a:cubicBezTo>
                  <a:pt x="11225206" y="867961"/>
                  <a:pt x="11243477" y="861514"/>
                  <a:pt x="11256374" y="861514"/>
                </a:cubicBezTo>
                <a:cubicBezTo>
                  <a:pt x="11256374" y="829275"/>
                  <a:pt x="11237028" y="835722"/>
                  <a:pt x="11225206" y="835722"/>
                </a:cubicBezTo>
                <a:close/>
                <a:moveTo>
                  <a:pt x="16736772" y="835129"/>
                </a:moveTo>
                <a:cubicBezTo>
                  <a:pt x="16754590" y="835945"/>
                  <a:pt x="16770790" y="839208"/>
                  <a:pt x="16770790" y="848999"/>
                </a:cubicBezTo>
                <a:cubicBezTo>
                  <a:pt x="16777272" y="868580"/>
                  <a:pt x="16693034" y="894688"/>
                  <a:pt x="16693034" y="835945"/>
                </a:cubicBezTo>
                <a:cubicBezTo>
                  <a:pt x="16699514" y="835945"/>
                  <a:pt x="16718954" y="834313"/>
                  <a:pt x="16736772" y="835129"/>
                </a:cubicBezTo>
                <a:close/>
                <a:moveTo>
                  <a:pt x="15582938" y="834163"/>
                </a:moveTo>
                <a:cubicBezTo>
                  <a:pt x="15582938" y="854638"/>
                  <a:pt x="15576950" y="861463"/>
                  <a:pt x="15564976" y="861463"/>
                </a:cubicBezTo>
                <a:cubicBezTo>
                  <a:pt x="15564976" y="840988"/>
                  <a:pt x="15570964" y="834163"/>
                  <a:pt x="15582938" y="834163"/>
                </a:cubicBezTo>
                <a:close/>
                <a:moveTo>
                  <a:pt x="17568160" y="831207"/>
                </a:moveTo>
                <a:cubicBezTo>
                  <a:pt x="17593848" y="829599"/>
                  <a:pt x="17619404" y="836032"/>
                  <a:pt x="17641460" y="852116"/>
                </a:cubicBezTo>
                <a:cubicBezTo>
                  <a:pt x="17660828" y="864983"/>
                  <a:pt x="17680192" y="890718"/>
                  <a:pt x="17706016" y="903585"/>
                </a:cubicBezTo>
                <a:cubicBezTo>
                  <a:pt x="17738296" y="916452"/>
                  <a:pt x="17764120" y="921814"/>
                  <a:pt x="17796400" y="934681"/>
                </a:cubicBezTo>
                <a:cubicBezTo>
                  <a:pt x="17911528" y="979716"/>
                  <a:pt x="18020200" y="1024751"/>
                  <a:pt x="18136404" y="1076222"/>
                </a:cubicBezTo>
                <a:cubicBezTo>
                  <a:pt x="18251532" y="1126619"/>
                  <a:pt x="18367736" y="1178088"/>
                  <a:pt x="18482864" y="1235990"/>
                </a:cubicBezTo>
                <a:cubicBezTo>
                  <a:pt x="18540964" y="1261725"/>
                  <a:pt x="18599068" y="1287459"/>
                  <a:pt x="18656092" y="1318555"/>
                </a:cubicBezTo>
                <a:cubicBezTo>
                  <a:pt x="18688372" y="1331422"/>
                  <a:pt x="18720652" y="1344290"/>
                  <a:pt x="18746476" y="1363591"/>
                </a:cubicBezTo>
                <a:cubicBezTo>
                  <a:pt x="18759388" y="1370024"/>
                  <a:pt x="18778752" y="1376458"/>
                  <a:pt x="18791664" y="1382891"/>
                </a:cubicBezTo>
                <a:cubicBezTo>
                  <a:pt x="18791664" y="1395759"/>
                  <a:pt x="18791664" y="1415060"/>
                  <a:pt x="18791664" y="1427927"/>
                </a:cubicBezTo>
                <a:cubicBezTo>
                  <a:pt x="18765840" y="1472962"/>
                  <a:pt x="18707740" y="1415060"/>
                  <a:pt x="18681916" y="1402192"/>
                </a:cubicBezTo>
                <a:cubicBezTo>
                  <a:pt x="18630272" y="1370024"/>
                  <a:pt x="18579700" y="1350723"/>
                  <a:pt x="18528052" y="1326061"/>
                </a:cubicBezTo>
                <a:cubicBezTo>
                  <a:pt x="18412924" y="1274592"/>
                  <a:pt x="18296720" y="1223123"/>
                  <a:pt x="18181592" y="1171654"/>
                </a:cubicBezTo>
                <a:cubicBezTo>
                  <a:pt x="17956716" y="1063355"/>
                  <a:pt x="17725384" y="960415"/>
                  <a:pt x="17494052" y="858550"/>
                </a:cubicBezTo>
                <a:cubicBezTo>
                  <a:pt x="17516648" y="842466"/>
                  <a:pt x="17542472" y="832815"/>
                  <a:pt x="17568160" y="831207"/>
                </a:cubicBezTo>
                <a:close/>
                <a:moveTo>
                  <a:pt x="12382469" y="827846"/>
                </a:moveTo>
                <a:cubicBezTo>
                  <a:pt x="12400402" y="828674"/>
                  <a:pt x="12416704" y="836953"/>
                  <a:pt x="12416704" y="863443"/>
                </a:cubicBezTo>
                <a:cubicBezTo>
                  <a:pt x="12371058" y="870066"/>
                  <a:pt x="12318891" y="876689"/>
                  <a:pt x="12273245" y="889934"/>
                </a:cubicBezTo>
                <a:cubicBezTo>
                  <a:pt x="12247161" y="823707"/>
                  <a:pt x="12318891" y="836953"/>
                  <a:pt x="12338453" y="836953"/>
                </a:cubicBezTo>
                <a:cubicBezTo>
                  <a:pt x="12344974" y="833641"/>
                  <a:pt x="12364537" y="827018"/>
                  <a:pt x="12382469" y="827846"/>
                </a:cubicBezTo>
                <a:close/>
                <a:moveTo>
                  <a:pt x="12084950" y="822623"/>
                </a:moveTo>
                <a:lnTo>
                  <a:pt x="12083793" y="825913"/>
                </a:lnTo>
                <a:cubicBezTo>
                  <a:pt x="12082390" y="829904"/>
                  <a:pt x="12081267" y="833096"/>
                  <a:pt x="12081267" y="833096"/>
                </a:cubicBezTo>
                <a:close/>
                <a:moveTo>
                  <a:pt x="17391356" y="815200"/>
                </a:moveTo>
                <a:cubicBezTo>
                  <a:pt x="17396620" y="821621"/>
                  <a:pt x="17396620" y="828042"/>
                  <a:pt x="17402940" y="834463"/>
                </a:cubicBezTo>
                <a:cubicBezTo>
                  <a:pt x="17396620" y="840884"/>
                  <a:pt x="17396620" y="840884"/>
                  <a:pt x="17391356" y="847305"/>
                </a:cubicBezTo>
                <a:lnTo>
                  <a:pt x="17390976" y="846016"/>
                </a:lnTo>
                <a:lnTo>
                  <a:pt x="17380088" y="851544"/>
                </a:lnTo>
                <a:cubicBezTo>
                  <a:pt x="17363928" y="859106"/>
                  <a:pt x="17342380" y="864923"/>
                  <a:pt x="17342380" y="832348"/>
                </a:cubicBezTo>
                <a:cubicBezTo>
                  <a:pt x="17348764" y="832348"/>
                  <a:pt x="17358340" y="829245"/>
                  <a:pt x="17367916" y="829245"/>
                </a:cubicBezTo>
                <a:cubicBezTo>
                  <a:pt x="17372704" y="829245"/>
                  <a:pt x="17377492" y="830021"/>
                  <a:pt x="17381884" y="832348"/>
                </a:cubicBezTo>
                <a:lnTo>
                  <a:pt x="17389280" y="840284"/>
                </a:lnTo>
                <a:lnTo>
                  <a:pt x="17386616" y="831253"/>
                </a:lnTo>
                <a:cubicBezTo>
                  <a:pt x="17386616" y="826437"/>
                  <a:pt x="17388196" y="821621"/>
                  <a:pt x="17391356" y="815200"/>
                </a:cubicBezTo>
                <a:close/>
                <a:moveTo>
                  <a:pt x="13682197" y="813388"/>
                </a:moveTo>
                <a:cubicBezTo>
                  <a:pt x="13655708" y="825798"/>
                  <a:pt x="13629218" y="838208"/>
                  <a:pt x="13602728" y="856822"/>
                </a:cubicBezTo>
                <a:cubicBezTo>
                  <a:pt x="13602728" y="800978"/>
                  <a:pt x="13662330" y="819593"/>
                  <a:pt x="13682197" y="813388"/>
                </a:cubicBezTo>
                <a:close/>
                <a:moveTo>
                  <a:pt x="17431380" y="800980"/>
                </a:moveTo>
                <a:cubicBezTo>
                  <a:pt x="17431380" y="833089"/>
                  <a:pt x="17406104" y="833089"/>
                  <a:pt x="17394520" y="813824"/>
                </a:cubicBezTo>
                <a:cubicBezTo>
                  <a:pt x="17406104" y="807402"/>
                  <a:pt x="17418744" y="800980"/>
                  <a:pt x="17431380" y="800980"/>
                </a:cubicBezTo>
                <a:close/>
                <a:moveTo>
                  <a:pt x="11450884" y="800980"/>
                </a:moveTo>
                <a:cubicBezTo>
                  <a:pt x="11462859" y="800980"/>
                  <a:pt x="11468846" y="807402"/>
                  <a:pt x="11468846" y="833089"/>
                </a:cubicBezTo>
                <a:cubicBezTo>
                  <a:pt x="11456871" y="833089"/>
                  <a:pt x="11450884" y="820246"/>
                  <a:pt x="11450884" y="800980"/>
                </a:cubicBezTo>
                <a:close/>
                <a:moveTo>
                  <a:pt x="16628722" y="793569"/>
                </a:moveTo>
                <a:cubicBezTo>
                  <a:pt x="16646934" y="794345"/>
                  <a:pt x="16663492" y="805203"/>
                  <a:pt x="16663492" y="833125"/>
                </a:cubicBezTo>
                <a:cubicBezTo>
                  <a:pt x="16637000" y="820715"/>
                  <a:pt x="16610510" y="820715"/>
                  <a:pt x="16584018" y="814510"/>
                </a:cubicBezTo>
                <a:cubicBezTo>
                  <a:pt x="16590642" y="802101"/>
                  <a:pt x="16610510" y="792793"/>
                  <a:pt x="16628722" y="793569"/>
                </a:cubicBezTo>
                <a:close/>
                <a:moveTo>
                  <a:pt x="12113375" y="772545"/>
                </a:moveTo>
                <a:cubicBezTo>
                  <a:pt x="12106930" y="791935"/>
                  <a:pt x="12106930" y="811325"/>
                  <a:pt x="12100485" y="837178"/>
                </a:cubicBezTo>
                <a:cubicBezTo>
                  <a:pt x="12097263" y="825867"/>
                  <a:pt x="12093637" y="821020"/>
                  <a:pt x="12089727" y="819808"/>
                </a:cubicBezTo>
                <a:lnTo>
                  <a:pt x="12085398" y="821350"/>
                </a:lnTo>
                <a:lnTo>
                  <a:pt x="12077256" y="824251"/>
                </a:lnTo>
                <a:cubicBezTo>
                  <a:pt x="12068529" y="830715"/>
                  <a:pt x="12059130" y="840409"/>
                  <a:pt x="12049999" y="830715"/>
                </a:cubicBezTo>
                <a:cubicBezTo>
                  <a:pt x="12030664" y="811325"/>
                  <a:pt x="12017774" y="830715"/>
                  <a:pt x="12037109" y="850104"/>
                </a:cubicBezTo>
                <a:cubicBezTo>
                  <a:pt x="11940434" y="895347"/>
                  <a:pt x="11837315" y="913660"/>
                  <a:pt x="11735269" y="901810"/>
                </a:cubicBezTo>
                <a:cubicBezTo>
                  <a:pt x="11761049" y="804862"/>
                  <a:pt x="11831944" y="804862"/>
                  <a:pt x="11888874" y="791935"/>
                </a:cubicBezTo>
                <a:cubicBezTo>
                  <a:pt x="11966214" y="779008"/>
                  <a:pt x="12037109" y="779008"/>
                  <a:pt x="12113375" y="772545"/>
                </a:cubicBezTo>
                <a:close/>
                <a:moveTo>
                  <a:pt x="15318510" y="772543"/>
                </a:moveTo>
                <a:cubicBezTo>
                  <a:pt x="15330486" y="772543"/>
                  <a:pt x="15336474" y="785386"/>
                  <a:pt x="15336474" y="804652"/>
                </a:cubicBezTo>
                <a:cubicBezTo>
                  <a:pt x="15323500" y="804652"/>
                  <a:pt x="15318510" y="791808"/>
                  <a:pt x="15318510" y="772543"/>
                </a:cubicBezTo>
                <a:close/>
                <a:moveTo>
                  <a:pt x="16489224" y="772540"/>
                </a:moveTo>
                <a:cubicBezTo>
                  <a:pt x="16520822" y="772540"/>
                  <a:pt x="16552420" y="778745"/>
                  <a:pt x="16582966" y="791154"/>
                </a:cubicBezTo>
                <a:cubicBezTo>
                  <a:pt x="16565060" y="815974"/>
                  <a:pt x="16489224" y="828384"/>
                  <a:pt x="16489224" y="772540"/>
                </a:cubicBezTo>
                <a:close/>
                <a:moveTo>
                  <a:pt x="14811358" y="772540"/>
                </a:moveTo>
                <a:cubicBezTo>
                  <a:pt x="14817780" y="778689"/>
                  <a:pt x="14830623" y="778689"/>
                  <a:pt x="14843467" y="790986"/>
                </a:cubicBezTo>
                <a:cubicBezTo>
                  <a:pt x="14830623" y="809432"/>
                  <a:pt x="14811358" y="803284"/>
                  <a:pt x="14811358" y="772540"/>
                </a:cubicBezTo>
                <a:close/>
                <a:moveTo>
                  <a:pt x="13019098" y="745785"/>
                </a:moveTo>
                <a:cubicBezTo>
                  <a:pt x="13026784" y="747390"/>
                  <a:pt x="13032933" y="755416"/>
                  <a:pt x="13032933" y="771469"/>
                </a:cubicBezTo>
                <a:cubicBezTo>
                  <a:pt x="13020636" y="765048"/>
                  <a:pt x="13008338" y="758627"/>
                  <a:pt x="12996041" y="758627"/>
                </a:cubicBezTo>
                <a:cubicBezTo>
                  <a:pt x="13002189" y="748995"/>
                  <a:pt x="13011412" y="744179"/>
                  <a:pt x="13019098" y="745785"/>
                </a:cubicBezTo>
                <a:close/>
                <a:moveTo>
                  <a:pt x="13493756" y="739366"/>
                </a:moveTo>
                <a:cubicBezTo>
                  <a:pt x="13493756" y="784127"/>
                  <a:pt x="13505598" y="809704"/>
                  <a:pt x="13524975" y="828888"/>
                </a:cubicBezTo>
                <a:cubicBezTo>
                  <a:pt x="13537894" y="841676"/>
                  <a:pt x="13563730" y="822493"/>
                  <a:pt x="13563730" y="860860"/>
                </a:cubicBezTo>
                <a:cubicBezTo>
                  <a:pt x="13524975" y="860860"/>
                  <a:pt x="13223545" y="918410"/>
                  <a:pt x="13223545" y="835282"/>
                </a:cubicBezTo>
                <a:cubicBezTo>
                  <a:pt x="13236463" y="835282"/>
                  <a:pt x="13249382" y="835282"/>
                  <a:pt x="13262300" y="835282"/>
                </a:cubicBezTo>
                <a:cubicBezTo>
                  <a:pt x="13262300" y="809704"/>
                  <a:pt x="13262300" y="790521"/>
                  <a:pt x="13262300" y="771338"/>
                </a:cubicBezTo>
                <a:cubicBezTo>
                  <a:pt x="13281678" y="777732"/>
                  <a:pt x="13299979" y="777732"/>
                  <a:pt x="13319357" y="784127"/>
                </a:cubicBezTo>
                <a:cubicBezTo>
                  <a:pt x="13312898" y="790521"/>
                  <a:pt x="13306438" y="803310"/>
                  <a:pt x="13299979" y="816099"/>
                </a:cubicBezTo>
                <a:cubicBezTo>
                  <a:pt x="13345194" y="816099"/>
                  <a:pt x="13390408" y="816099"/>
                  <a:pt x="13435623" y="816099"/>
                </a:cubicBezTo>
                <a:cubicBezTo>
                  <a:pt x="13429163" y="803310"/>
                  <a:pt x="13422704" y="796915"/>
                  <a:pt x="13416245" y="784127"/>
                </a:cubicBezTo>
                <a:cubicBezTo>
                  <a:pt x="13435623" y="764943"/>
                  <a:pt x="13461460" y="739366"/>
                  <a:pt x="13493756" y="739366"/>
                </a:cubicBezTo>
                <a:close/>
                <a:moveTo>
                  <a:pt x="15075758" y="736500"/>
                </a:moveTo>
                <a:cubicBezTo>
                  <a:pt x="15075758" y="776181"/>
                  <a:pt x="15051162" y="769567"/>
                  <a:pt x="15038866" y="769567"/>
                </a:cubicBezTo>
                <a:cubicBezTo>
                  <a:pt x="15038866" y="729886"/>
                  <a:pt x="15057312" y="736500"/>
                  <a:pt x="15075758" y="736500"/>
                </a:cubicBezTo>
                <a:close/>
                <a:moveTo>
                  <a:pt x="11568850" y="733767"/>
                </a:moveTo>
                <a:cubicBezTo>
                  <a:pt x="11553536" y="732826"/>
                  <a:pt x="11535803" y="739005"/>
                  <a:pt x="11526130" y="739005"/>
                </a:cubicBezTo>
                <a:cubicBezTo>
                  <a:pt x="11526130" y="797036"/>
                  <a:pt x="11577717" y="771244"/>
                  <a:pt x="11597062" y="771244"/>
                </a:cubicBezTo>
                <a:cubicBezTo>
                  <a:pt x="11597062" y="742766"/>
                  <a:pt x="11584165" y="734707"/>
                  <a:pt x="11568850" y="733767"/>
                </a:cubicBezTo>
                <a:close/>
                <a:moveTo>
                  <a:pt x="11744314" y="726040"/>
                </a:moveTo>
                <a:lnTo>
                  <a:pt x="11742534" y="731101"/>
                </a:lnTo>
                <a:cubicBezTo>
                  <a:pt x="11741131" y="735089"/>
                  <a:pt x="11740008" y="738280"/>
                  <a:pt x="11740008" y="738280"/>
                </a:cubicBezTo>
                <a:close/>
                <a:moveTo>
                  <a:pt x="13443216" y="723397"/>
                </a:moveTo>
                <a:cubicBezTo>
                  <a:pt x="13444856" y="721900"/>
                  <a:pt x="13448138" y="723397"/>
                  <a:pt x="13454700" y="726390"/>
                </a:cubicBezTo>
                <a:cubicBezTo>
                  <a:pt x="13448138" y="726390"/>
                  <a:pt x="13441575" y="732378"/>
                  <a:pt x="13441575" y="738365"/>
                </a:cubicBezTo>
                <a:cubicBezTo>
                  <a:pt x="13441575" y="729384"/>
                  <a:pt x="13441575" y="724893"/>
                  <a:pt x="13443216" y="723397"/>
                </a:cubicBezTo>
                <a:close/>
                <a:moveTo>
                  <a:pt x="11745513" y="722634"/>
                </a:moveTo>
                <a:lnTo>
                  <a:pt x="11744314" y="726040"/>
                </a:lnTo>
                <a:lnTo>
                  <a:pt x="11745165" y="723622"/>
                </a:lnTo>
                <a:close/>
                <a:moveTo>
                  <a:pt x="13946986" y="715666"/>
                </a:moveTo>
                <a:cubicBezTo>
                  <a:pt x="13946986" y="746544"/>
                  <a:pt x="13953438" y="772098"/>
                  <a:pt x="13959889" y="804040"/>
                </a:cubicBezTo>
                <a:cubicBezTo>
                  <a:pt x="13979244" y="804040"/>
                  <a:pt x="13992148" y="804040"/>
                  <a:pt x="14005051" y="804040"/>
                </a:cubicBezTo>
                <a:cubicBezTo>
                  <a:pt x="14024406" y="804040"/>
                  <a:pt x="14037310" y="804040"/>
                  <a:pt x="14056665" y="804040"/>
                </a:cubicBezTo>
                <a:cubicBezTo>
                  <a:pt x="14056665" y="823205"/>
                  <a:pt x="14056665" y="842370"/>
                  <a:pt x="14056665" y="861535"/>
                </a:cubicBezTo>
                <a:cubicBezTo>
                  <a:pt x="14005051" y="855147"/>
                  <a:pt x="13953438" y="842370"/>
                  <a:pt x="13902899" y="835982"/>
                </a:cubicBezTo>
                <a:cubicBezTo>
                  <a:pt x="13831930" y="835982"/>
                  <a:pt x="13767413" y="855147"/>
                  <a:pt x="13697520" y="861535"/>
                </a:cubicBezTo>
                <a:cubicBezTo>
                  <a:pt x="13697520" y="772098"/>
                  <a:pt x="13760962" y="804040"/>
                  <a:pt x="13799672" y="797651"/>
                </a:cubicBezTo>
                <a:cubicBezTo>
                  <a:pt x="13851286" y="784874"/>
                  <a:pt x="13902899" y="765709"/>
                  <a:pt x="13946986" y="715666"/>
                </a:cubicBezTo>
                <a:close/>
                <a:moveTo>
                  <a:pt x="12397752" y="706185"/>
                </a:moveTo>
                <a:cubicBezTo>
                  <a:pt x="12397752" y="771656"/>
                  <a:pt x="12345962" y="738921"/>
                  <a:pt x="12320067" y="738921"/>
                </a:cubicBezTo>
                <a:cubicBezTo>
                  <a:pt x="12320067" y="784750"/>
                  <a:pt x="12326540" y="804391"/>
                  <a:pt x="12300645" y="810938"/>
                </a:cubicBezTo>
                <a:cubicBezTo>
                  <a:pt x="12274750" y="810938"/>
                  <a:pt x="12256408" y="830579"/>
                  <a:pt x="12236986" y="837126"/>
                </a:cubicBezTo>
                <a:cubicBezTo>
                  <a:pt x="12217565" y="843673"/>
                  <a:pt x="12159301" y="856767"/>
                  <a:pt x="12152827" y="810938"/>
                </a:cubicBezTo>
                <a:cubicBezTo>
                  <a:pt x="12133406" y="725827"/>
                  <a:pt x="12191670" y="725827"/>
                  <a:pt x="12224039" y="725827"/>
                </a:cubicBezTo>
                <a:cubicBezTo>
                  <a:pt x="12281224" y="732374"/>
                  <a:pt x="12339488" y="713824"/>
                  <a:pt x="12397752" y="706185"/>
                </a:cubicBezTo>
                <a:close/>
                <a:moveTo>
                  <a:pt x="14768702" y="706184"/>
                </a:moveTo>
                <a:cubicBezTo>
                  <a:pt x="14796002" y="706184"/>
                  <a:pt x="14789177" y="745346"/>
                  <a:pt x="14789177" y="771455"/>
                </a:cubicBezTo>
                <a:cubicBezTo>
                  <a:pt x="14768702" y="771455"/>
                  <a:pt x="14768702" y="732292"/>
                  <a:pt x="14768702" y="706184"/>
                </a:cubicBezTo>
                <a:close/>
                <a:moveTo>
                  <a:pt x="14056741" y="706184"/>
                </a:moveTo>
                <a:cubicBezTo>
                  <a:pt x="14056741" y="731870"/>
                  <a:pt x="14050754" y="738292"/>
                  <a:pt x="14038779" y="738292"/>
                </a:cubicBezTo>
                <a:cubicBezTo>
                  <a:pt x="14038779" y="719027"/>
                  <a:pt x="14044766" y="706184"/>
                  <a:pt x="14056741" y="706184"/>
                </a:cubicBezTo>
                <a:close/>
                <a:moveTo>
                  <a:pt x="13849192" y="706184"/>
                </a:moveTo>
                <a:cubicBezTo>
                  <a:pt x="13862317" y="706184"/>
                  <a:pt x="13862317" y="719027"/>
                  <a:pt x="13862317" y="738292"/>
                </a:cubicBezTo>
                <a:cubicBezTo>
                  <a:pt x="13849192" y="738292"/>
                  <a:pt x="13849192" y="725449"/>
                  <a:pt x="13849192" y="706184"/>
                </a:cubicBezTo>
                <a:close/>
                <a:moveTo>
                  <a:pt x="14882454" y="706183"/>
                </a:moveTo>
                <a:cubicBezTo>
                  <a:pt x="14894429" y="706183"/>
                  <a:pt x="14900416" y="719027"/>
                  <a:pt x="14900416" y="738292"/>
                </a:cubicBezTo>
                <a:cubicBezTo>
                  <a:pt x="14888441" y="738292"/>
                  <a:pt x="14882454" y="731870"/>
                  <a:pt x="14882454" y="706183"/>
                </a:cubicBezTo>
                <a:close/>
                <a:moveTo>
                  <a:pt x="14602811" y="673007"/>
                </a:moveTo>
                <a:cubicBezTo>
                  <a:pt x="14628901" y="673007"/>
                  <a:pt x="14648469" y="673007"/>
                  <a:pt x="14674560" y="673007"/>
                </a:cubicBezTo>
                <a:cubicBezTo>
                  <a:pt x="14687605" y="673007"/>
                  <a:pt x="14700650" y="673007"/>
                  <a:pt x="14720218" y="673007"/>
                </a:cubicBezTo>
                <a:cubicBezTo>
                  <a:pt x="14720218" y="686278"/>
                  <a:pt x="14720218" y="699548"/>
                  <a:pt x="14720218" y="705077"/>
                </a:cubicBezTo>
                <a:cubicBezTo>
                  <a:pt x="14694127" y="705077"/>
                  <a:pt x="14668037" y="705077"/>
                  <a:pt x="14648469" y="705077"/>
                </a:cubicBezTo>
                <a:cubicBezTo>
                  <a:pt x="14628901" y="705077"/>
                  <a:pt x="14615856" y="705077"/>
                  <a:pt x="14602811" y="705077"/>
                </a:cubicBezTo>
                <a:cubicBezTo>
                  <a:pt x="14602811" y="699548"/>
                  <a:pt x="14602811" y="686278"/>
                  <a:pt x="14602811" y="673007"/>
                </a:cubicBezTo>
                <a:close/>
                <a:moveTo>
                  <a:pt x="13223548" y="673006"/>
                </a:moveTo>
                <a:cubicBezTo>
                  <a:pt x="13235845" y="673006"/>
                  <a:pt x="13248143" y="673006"/>
                  <a:pt x="13260440" y="673006"/>
                </a:cubicBezTo>
                <a:cubicBezTo>
                  <a:pt x="13248143" y="703551"/>
                  <a:pt x="13235845" y="735149"/>
                  <a:pt x="13223548" y="766747"/>
                </a:cubicBezTo>
                <a:cubicBezTo>
                  <a:pt x="13223548" y="735149"/>
                  <a:pt x="13223548" y="703551"/>
                  <a:pt x="13223548" y="673006"/>
                </a:cubicBezTo>
                <a:close/>
                <a:moveTo>
                  <a:pt x="14414802" y="673004"/>
                </a:moveTo>
                <a:cubicBezTo>
                  <a:pt x="14446400" y="673004"/>
                  <a:pt x="14477998" y="673004"/>
                  <a:pt x="14502224" y="673004"/>
                </a:cubicBezTo>
                <a:cubicBezTo>
                  <a:pt x="14502224" y="711599"/>
                  <a:pt x="14477998" y="711599"/>
                  <a:pt x="14465359" y="716959"/>
                </a:cubicBezTo>
                <a:cubicBezTo>
                  <a:pt x="14452720" y="723391"/>
                  <a:pt x="14433761" y="761985"/>
                  <a:pt x="14421121" y="736256"/>
                </a:cubicBezTo>
                <a:cubicBezTo>
                  <a:pt x="14408482" y="723391"/>
                  <a:pt x="14414802" y="692302"/>
                  <a:pt x="14414802" y="673004"/>
                </a:cubicBezTo>
                <a:close/>
                <a:moveTo>
                  <a:pt x="16178126" y="671295"/>
                </a:moveTo>
                <a:cubicBezTo>
                  <a:pt x="16270636" y="671844"/>
                  <a:pt x="16364350" y="692007"/>
                  <a:pt x="16450238" y="758286"/>
                </a:cubicBezTo>
                <a:cubicBezTo>
                  <a:pt x="16392444" y="809392"/>
                  <a:pt x="16316456" y="783839"/>
                  <a:pt x="16252242" y="771062"/>
                </a:cubicBezTo>
                <a:cubicBezTo>
                  <a:pt x="16194448" y="758286"/>
                  <a:pt x="16124880" y="745509"/>
                  <a:pt x="16086350" y="676302"/>
                </a:cubicBezTo>
                <a:cubicBezTo>
                  <a:pt x="16116584" y="673108"/>
                  <a:pt x="16147288" y="671112"/>
                  <a:pt x="16178126" y="671295"/>
                </a:cubicBezTo>
                <a:close/>
                <a:moveTo>
                  <a:pt x="13732922" y="660993"/>
                </a:moveTo>
                <a:cubicBezTo>
                  <a:pt x="13771622" y="661675"/>
                  <a:pt x="13805450" y="677766"/>
                  <a:pt x="13805450" y="739400"/>
                </a:cubicBezTo>
                <a:cubicBezTo>
                  <a:pt x="13772975" y="739400"/>
                  <a:pt x="13740499" y="752491"/>
                  <a:pt x="13708024" y="739400"/>
                </a:cubicBezTo>
                <a:cubicBezTo>
                  <a:pt x="13682043" y="726310"/>
                  <a:pt x="13657145" y="694674"/>
                  <a:pt x="13631165" y="675038"/>
                </a:cubicBezTo>
                <a:cubicBezTo>
                  <a:pt x="13650650" y="675038"/>
                  <a:pt x="13694222" y="660312"/>
                  <a:pt x="13732922" y="660993"/>
                </a:cubicBezTo>
                <a:close/>
                <a:moveTo>
                  <a:pt x="14270365" y="655771"/>
                </a:moveTo>
                <a:cubicBezTo>
                  <a:pt x="14278429" y="655771"/>
                  <a:pt x="14286492" y="658997"/>
                  <a:pt x="14289718" y="668673"/>
                </a:cubicBezTo>
                <a:cubicBezTo>
                  <a:pt x="14289718" y="681575"/>
                  <a:pt x="14257462" y="675124"/>
                  <a:pt x="14251011" y="681575"/>
                </a:cubicBezTo>
                <a:cubicBezTo>
                  <a:pt x="14231658" y="706304"/>
                  <a:pt x="14289718" y="713830"/>
                  <a:pt x="14289718" y="713830"/>
                </a:cubicBezTo>
                <a:cubicBezTo>
                  <a:pt x="14296169" y="706304"/>
                  <a:pt x="14340252" y="700928"/>
                  <a:pt x="14340252" y="725657"/>
                </a:cubicBezTo>
                <a:cubicBezTo>
                  <a:pt x="14340252" y="738559"/>
                  <a:pt x="14315522" y="738559"/>
                  <a:pt x="14309071" y="738559"/>
                </a:cubicBezTo>
                <a:cubicBezTo>
                  <a:pt x="14296169" y="738559"/>
                  <a:pt x="14276816" y="738559"/>
                  <a:pt x="14263913" y="738559"/>
                </a:cubicBezTo>
                <a:cubicBezTo>
                  <a:pt x="14257462" y="764363"/>
                  <a:pt x="14251011" y="783716"/>
                  <a:pt x="14251011" y="809520"/>
                </a:cubicBezTo>
                <a:cubicBezTo>
                  <a:pt x="14270364" y="815971"/>
                  <a:pt x="14296169" y="828873"/>
                  <a:pt x="14320898" y="835324"/>
                </a:cubicBezTo>
                <a:cubicBezTo>
                  <a:pt x="14320898" y="815971"/>
                  <a:pt x="14309071" y="783716"/>
                  <a:pt x="14327350" y="770814"/>
                </a:cubicBezTo>
                <a:cubicBezTo>
                  <a:pt x="14333801" y="764363"/>
                  <a:pt x="14346703" y="757912"/>
                  <a:pt x="14359605" y="770814"/>
                </a:cubicBezTo>
                <a:cubicBezTo>
                  <a:pt x="14366056" y="783716"/>
                  <a:pt x="14353154" y="809520"/>
                  <a:pt x="14359605" y="828873"/>
                </a:cubicBezTo>
                <a:cubicBezTo>
                  <a:pt x="14366056" y="841775"/>
                  <a:pt x="14385410" y="835324"/>
                  <a:pt x="14398312" y="835324"/>
                </a:cubicBezTo>
                <a:cubicBezTo>
                  <a:pt x="14437019" y="828873"/>
                  <a:pt x="14430568" y="790167"/>
                  <a:pt x="14456372" y="751461"/>
                </a:cubicBezTo>
                <a:cubicBezTo>
                  <a:pt x="14469274" y="732108"/>
                  <a:pt x="14495079" y="770814"/>
                  <a:pt x="14506906" y="783716"/>
                </a:cubicBezTo>
                <a:cubicBezTo>
                  <a:pt x="14501530" y="790167"/>
                  <a:pt x="14495079" y="803069"/>
                  <a:pt x="14488628" y="815971"/>
                </a:cubicBezTo>
                <a:cubicBezTo>
                  <a:pt x="14506906" y="822422"/>
                  <a:pt x="14526259" y="828873"/>
                  <a:pt x="14545613" y="835324"/>
                </a:cubicBezTo>
                <a:cubicBezTo>
                  <a:pt x="14545613" y="796618"/>
                  <a:pt x="14545613" y="770814"/>
                  <a:pt x="14571417" y="764363"/>
                </a:cubicBezTo>
                <a:cubicBezTo>
                  <a:pt x="14597222" y="757912"/>
                  <a:pt x="14616575" y="757912"/>
                  <a:pt x="14635929" y="757912"/>
                </a:cubicBezTo>
                <a:cubicBezTo>
                  <a:pt x="14642380" y="757912"/>
                  <a:pt x="14712267" y="751461"/>
                  <a:pt x="14712267" y="764363"/>
                </a:cubicBezTo>
                <a:cubicBezTo>
                  <a:pt x="14712267" y="770814"/>
                  <a:pt x="14687538" y="770814"/>
                  <a:pt x="14681087" y="777265"/>
                </a:cubicBezTo>
                <a:cubicBezTo>
                  <a:pt x="14668184" y="783716"/>
                  <a:pt x="14668184" y="822422"/>
                  <a:pt x="14661733" y="841775"/>
                </a:cubicBezTo>
                <a:cubicBezTo>
                  <a:pt x="14726244" y="841775"/>
                  <a:pt x="14789681" y="854677"/>
                  <a:pt x="14847741" y="861128"/>
                </a:cubicBezTo>
                <a:cubicBezTo>
                  <a:pt x="14847741" y="841775"/>
                  <a:pt x="14847741" y="809520"/>
                  <a:pt x="14860643" y="803069"/>
                </a:cubicBezTo>
                <a:cubicBezTo>
                  <a:pt x="14886448" y="796618"/>
                  <a:pt x="14905801" y="809520"/>
                  <a:pt x="14925154" y="815971"/>
                </a:cubicBezTo>
                <a:cubicBezTo>
                  <a:pt x="14917628" y="828873"/>
                  <a:pt x="14917628" y="848226"/>
                  <a:pt x="14912252" y="861128"/>
                </a:cubicBezTo>
                <a:cubicBezTo>
                  <a:pt x="14936981" y="867579"/>
                  <a:pt x="14962786" y="899834"/>
                  <a:pt x="14988590" y="893383"/>
                </a:cubicBezTo>
                <a:cubicBezTo>
                  <a:pt x="15003106" y="888545"/>
                  <a:pt x="15013992" y="865563"/>
                  <a:pt x="15026692" y="867982"/>
                </a:cubicBezTo>
                <a:lnTo>
                  <a:pt x="15031764" y="872674"/>
                </a:lnTo>
                <a:lnTo>
                  <a:pt x="15024646" y="861223"/>
                </a:lnTo>
                <a:cubicBezTo>
                  <a:pt x="15030634" y="848380"/>
                  <a:pt x="15036620" y="848380"/>
                  <a:pt x="15042608" y="861223"/>
                </a:cubicBezTo>
                <a:lnTo>
                  <a:pt x="15037422" y="877910"/>
                </a:lnTo>
                <a:lnTo>
                  <a:pt x="15040200" y="880481"/>
                </a:lnTo>
                <a:cubicBezTo>
                  <a:pt x="15046650" y="867579"/>
                  <a:pt x="15046650" y="861128"/>
                  <a:pt x="15040200" y="848226"/>
                </a:cubicBezTo>
                <a:cubicBezTo>
                  <a:pt x="15053102" y="835324"/>
                  <a:pt x="15078906" y="828873"/>
                  <a:pt x="15091808" y="848226"/>
                </a:cubicBezTo>
                <a:cubicBezTo>
                  <a:pt x="15104710" y="867579"/>
                  <a:pt x="15111162" y="886932"/>
                  <a:pt x="15122990" y="886932"/>
                </a:cubicBezTo>
                <a:cubicBezTo>
                  <a:pt x="15174598" y="893383"/>
                  <a:pt x="15226208" y="893383"/>
                  <a:pt x="15277816" y="899834"/>
                </a:cubicBezTo>
                <a:cubicBezTo>
                  <a:pt x="15277816" y="880481"/>
                  <a:pt x="15277816" y="861128"/>
                  <a:pt x="15277816" y="841775"/>
                </a:cubicBezTo>
                <a:cubicBezTo>
                  <a:pt x="15297170" y="841775"/>
                  <a:pt x="15316522" y="841775"/>
                  <a:pt x="15328350" y="854677"/>
                </a:cubicBezTo>
                <a:cubicBezTo>
                  <a:pt x="15347704" y="874030"/>
                  <a:pt x="15335876" y="906285"/>
                  <a:pt x="15335876" y="937465"/>
                </a:cubicBezTo>
                <a:cubicBezTo>
                  <a:pt x="15342328" y="995523"/>
                  <a:pt x="15450922" y="969720"/>
                  <a:pt x="15476726" y="969720"/>
                </a:cubicBezTo>
                <a:cubicBezTo>
                  <a:pt x="15508982" y="969720"/>
                  <a:pt x="15547688" y="976170"/>
                  <a:pt x="15578870" y="982622"/>
                </a:cubicBezTo>
                <a:cubicBezTo>
                  <a:pt x="15604674" y="982622"/>
                  <a:pt x="15617576" y="1001975"/>
                  <a:pt x="15636930" y="1014876"/>
                </a:cubicBezTo>
                <a:cubicBezTo>
                  <a:pt x="15682088" y="1040681"/>
                  <a:pt x="15727246" y="969720"/>
                  <a:pt x="15764876" y="989073"/>
                </a:cubicBezTo>
                <a:cubicBezTo>
                  <a:pt x="15784230" y="995523"/>
                  <a:pt x="15784230" y="1040681"/>
                  <a:pt x="15803584" y="1040681"/>
                </a:cubicBezTo>
                <a:cubicBezTo>
                  <a:pt x="15835840" y="1040681"/>
                  <a:pt x="15855192" y="1027778"/>
                  <a:pt x="15880998" y="1014876"/>
                </a:cubicBezTo>
                <a:cubicBezTo>
                  <a:pt x="15906802" y="1008426"/>
                  <a:pt x="15939058" y="995523"/>
                  <a:pt x="15958410" y="1014876"/>
                </a:cubicBezTo>
                <a:cubicBezTo>
                  <a:pt x="15983140" y="1034229"/>
                  <a:pt x="15996042" y="1066486"/>
                  <a:pt x="16015396" y="1085839"/>
                </a:cubicBezTo>
                <a:cubicBezTo>
                  <a:pt x="16118614" y="1175078"/>
                  <a:pt x="16233658" y="1149274"/>
                  <a:pt x="16343328" y="1168627"/>
                </a:cubicBezTo>
                <a:cubicBezTo>
                  <a:pt x="16343328" y="1149274"/>
                  <a:pt x="16336878" y="1111643"/>
                  <a:pt x="16356230" y="1111643"/>
                </a:cubicBezTo>
                <a:cubicBezTo>
                  <a:pt x="16356230" y="1129922"/>
                  <a:pt x="16356230" y="1149274"/>
                  <a:pt x="16356230" y="1168627"/>
                </a:cubicBezTo>
                <a:cubicBezTo>
                  <a:pt x="16374508" y="1168627"/>
                  <a:pt x="16387410" y="1168627"/>
                  <a:pt x="16400314" y="1168627"/>
                </a:cubicBezTo>
                <a:cubicBezTo>
                  <a:pt x="16413216" y="1175078"/>
                  <a:pt x="16426118" y="1194431"/>
                  <a:pt x="16432568" y="1200882"/>
                </a:cubicBezTo>
                <a:cubicBezTo>
                  <a:pt x="16451922" y="1207334"/>
                  <a:pt x="16471276" y="1187980"/>
                  <a:pt x="16484178" y="1175078"/>
                </a:cubicBezTo>
                <a:cubicBezTo>
                  <a:pt x="16490630" y="1162176"/>
                  <a:pt x="16484178" y="1142823"/>
                  <a:pt x="16490630" y="1124546"/>
                </a:cubicBezTo>
                <a:cubicBezTo>
                  <a:pt x="16497080" y="1149274"/>
                  <a:pt x="16503532" y="1175078"/>
                  <a:pt x="16509982" y="1200882"/>
                </a:cubicBezTo>
                <a:cubicBezTo>
                  <a:pt x="16522884" y="1207334"/>
                  <a:pt x="16535786" y="1213784"/>
                  <a:pt x="16555140" y="1213784"/>
                </a:cubicBezTo>
                <a:cubicBezTo>
                  <a:pt x="16568042" y="1220235"/>
                  <a:pt x="16586320" y="1226686"/>
                  <a:pt x="16605674" y="1233137"/>
                </a:cubicBezTo>
                <a:cubicBezTo>
                  <a:pt x="16605674" y="1213784"/>
                  <a:pt x="16612126" y="1187980"/>
                  <a:pt x="16612126" y="1168627"/>
                </a:cubicBezTo>
                <a:cubicBezTo>
                  <a:pt x="16618576" y="1194431"/>
                  <a:pt x="16625028" y="1252490"/>
                  <a:pt x="16644382" y="1258942"/>
                </a:cubicBezTo>
                <a:cubicBezTo>
                  <a:pt x="16676636" y="1265392"/>
                  <a:pt x="16708892" y="1220235"/>
                  <a:pt x="16741148" y="1200882"/>
                </a:cubicBezTo>
                <a:cubicBezTo>
                  <a:pt x="16741148" y="1220235"/>
                  <a:pt x="16721794" y="1265392"/>
                  <a:pt x="16734696" y="1265392"/>
                </a:cubicBezTo>
                <a:cubicBezTo>
                  <a:pt x="16760502" y="1278294"/>
                  <a:pt x="16785232" y="1278294"/>
                  <a:pt x="16811036" y="1291197"/>
                </a:cubicBezTo>
                <a:cubicBezTo>
                  <a:pt x="16843292" y="1310550"/>
                  <a:pt x="16875548" y="1317000"/>
                  <a:pt x="16907804" y="1317000"/>
                </a:cubicBezTo>
                <a:cubicBezTo>
                  <a:pt x="16933608" y="1322376"/>
                  <a:pt x="16965864" y="1310550"/>
                  <a:pt x="16990592" y="1322376"/>
                </a:cubicBezTo>
                <a:cubicBezTo>
                  <a:pt x="17016396" y="1329902"/>
                  <a:pt x="17022848" y="1386886"/>
                  <a:pt x="17048652" y="1393337"/>
                </a:cubicBezTo>
                <a:cubicBezTo>
                  <a:pt x="17087360" y="1406239"/>
                  <a:pt x="17119616" y="1419141"/>
                  <a:pt x="17158324" y="1425592"/>
                </a:cubicBezTo>
                <a:cubicBezTo>
                  <a:pt x="17221760" y="1444946"/>
                  <a:pt x="17286268" y="1464298"/>
                  <a:pt x="17350780" y="1509455"/>
                </a:cubicBezTo>
                <a:cubicBezTo>
                  <a:pt x="17344328" y="1522358"/>
                  <a:pt x="17337880" y="1535259"/>
                  <a:pt x="17331428" y="1553537"/>
                </a:cubicBezTo>
                <a:cubicBezTo>
                  <a:pt x="17312076" y="1547086"/>
                  <a:pt x="17299172" y="1547086"/>
                  <a:pt x="17286268" y="1540635"/>
                </a:cubicBezTo>
                <a:cubicBezTo>
                  <a:pt x="17254012" y="1535259"/>
                  <a:pt x="17228208" y="1522358"/>
                  <a:pt x="17195952" y="1515907"/>
                </a:cubicBezTo>
                <a:cubicBezTo>
                  <a:pt x="17138968" y="1503004"/>
                  <a:pt x="17080908" y="1483651"/>
                  <a:pt x="17022848" y="1464298"/>
                </a:cubicBezTo>
                <a:cubicBezTo>
                  <a:pt x="16907804" y="1432043"/>
                  <a:pt x="16791684" y="1399788"/>
                  <a:pt x="16676636" y="1367533"/>
                </a:cubicBezTo>
                <a:cubicBezTo>
                  <a:pt x="16555140" y="1335278"/>
                  <a:pt x="16432568" y="1304099"/>
                  <a:pt x="16317524" y="1278294"/>
                </a:cubicBezTo>
                <a:cubicBezTo>
                  <a:pt x="16259464" y="1258942"/>
                  <a:pt x="16194952" y="1246039"/>
                  <a:pt x="16137968" y="1239589"/>
                </a:cubicBezTo>
                <a:cubicBezTo>
                  <a:pt x="16118614" y="1233137"/>
                  <a:pt x="16105712" y="1207334"/>
                  <a:pt x="16079906" y="1200882"/>
                </a:cubicBezTo>
                <a:cubicBezTo>
                  <a:pt x="16060554" y="1194431"/>
                  <a:pt x="16041200" y="1187980"/>
                  <a:pt x="16021846" y="1181529"/>
                </a:cubicBezTo>
                <a:cubicBezTo>
                  <a:pt x="16021846" y="1168627"/>
                  <a:pt x="16028298" y="1162176"/>
                  <a:pt x="16041200" y="1149274"/>
                </a:cubicBezTo>
                <a:cubicBezTo>
                  <a:pt x="15963786" y="1149274"/>
                  <a:pt x="15893900" y="1142823"/>
                  <a:pt x="15822936" y="1136372"/>
                </a:cubicBezTo>
                <a:cubicBezTo>
                  <a:pt x="15822936" y="1124546"/>
                  <a:pt x="15822936" y="1105192"/>
                  <a:pt x="15829388" y="1092290"/>
                </a:cubicBezTo>
                <a:cubicBezTo>
                  <a:pt x="15777778" y="1092290"/>
                  <a:pt x="15733696" y="1092290"/>
                  <a:pt x="15682088" y="1092290"/>
                </a:cubicBezTo>
                <a:cubicBezTo>
                  <a:pt x="15688538" y="1105192"/>
                  <a:pt x="15694990" y="1111643"/>
                  <a:pt x="15701440" y="1124546"/>
                </a:cubicBezTo>
                <a:cubicBezTo>
                  <a:pt x="15669184" y="1129922"/>
                  <a:pt x="15636930" y="1136372"/>
                  <a:pt x="15604674" y="1136372"/>
                </a:cubicBezTo>
                <a:cubicBezTo>
                  <a:pt x="15604674" y="1117019"/>
                  <a:pt x="15604674" y="1098741"/>
                  <a:pt x="15604674" y="1079389"/>
                </a:cubicBezTo>
                <a:cubicBezTo>
                  <a:pt x="15617576" y="1085839"/>
                  <a:pt x="15630478" y="1092290"/>
                  <a:pt x="15643380" y="1105192"/>
                </a:cubicBezTo>
                <a:cubicBezTo>
                  <a:pt x="15649832" y="1085839"/>
                  <a:pt x="15656282" y="1066486"/>
                  <a:pt x="15662734" y="1047134"/>
                </a:cubicBezTo>
                <a:cubicBezTo>
                  <a:pt x="15624026" y="1047134"/>
                  <a:pt x="15585320" y="1047134"/>
                  <a:pt x="15547688" y="1047134"/>
                </a:cubicBezTo>
                <a:cubicBezTo>
                  <a:pt x="15547688" y="1079389"/>
                  <a:pt x="15572418" y="1079389"/>
                  <a:pt x="15585320" y="1079389"/>
                </a:cubicBezTo>
                <a:cubicBezTo>
                  <a:pt x="15572418" y="1105192"/>
                  <a:pt x="15565966" y="1124546"/>
                  <a:pt x="15547688" y="1111643"/>
                </a:cubicBezTo>
                <a:cubicBezTo>
                  <a:pt x="15528336" y="1105192"/>
                  <a:pt x="15508982" y="1085839"/>
                  <a:pt x="15515432" y="1047134"/>
                </a:cubicBezTo>
                <a:cubicBezTo>
                  <a:pt x="15290718" y="956818"/>
                  <a:pt x="15059552" y="956818"/>
                  <a:pt x="14828387" y="931014"/>
                </a:cubicBezTo>
                <a:cubicBezTo>
                  <a:pt x="14809034" y="931014"/>
                  <a:pt x="14793309" y="917104"/>
                  <a:pt x="14775770" y="910149"/>
                </a:cubicBezTo>
                <a:lnTo>
                  <a:pt x="14770946" y="909133"/>
                </a:lnTo>
                <a:lnTo>
                  <a:pt x="14781783" y="924059"/>
                </a:lnTo>
                <a:cubicBezTo>
                  <a:pt x="14778370" y="930695"/>
                  <a:pt x="14771545" y="930695"/>
                  <a:pt x="14767280" y="926686"/>
                </a:cubicBezTo>
                <a:lnTo>
                  <a:pt x="14768003" y="908513"/>
                </a:lnTo>
                <a:lnTo>
                  <a:pt x="14757425" y="906285"/>
                </a:lnTo>
                <a:cubicBezTo>
                  <a:pt x="14726244" y="906285"/>
                  <a:pt x="14693989" y="899834"/>
                  <a:pt x="14668184" y="899834"/>
                </a:cubicBezTo>
                <a:cubicBezTo>
                  <a:pt x="14610124" y="893383"/>
                  <a:pt x="14552064" y="893383"/>
                  <a:pt x="14501530" y="886932"/>
                </a:cubicBezTo>
                <a:cubicBezTo>
                  <a:pt x="14385410" y="880481"/>
                  <a:pt x="14263913" y="867579"/>
                  <a:pt x="14147793" y="861128"/>
                </a:cubicBezTo>
                <a:cubicBezTo>
                  <a:pt x="14154244" y="828873"/>
                  <a:pt x="14173598" y="796618"/>
                  <a:pt x="14192951" y="783716"/>
                </a:cubicBezTo>
                <a:cubicBezTo>
                  <a:pt x="14205853" y="777265"/>
                  <a:pt x="14225207" y="770814"/>
                  <a:pt x="14225207" y="738559"/>
                </a:cubicBezTo>
                <a:cubicBezTo>
                  <a:pt x="14205853" y="738559"/>
                  <a:pt x="14186500" y="738559"/>
                  <a:pt x="14167146" y="738559"/>
                </a:cubicBezTo>
                <a:cubicBezTo>
                  <a:pt x="14167146" y="681575"/>
                  <a:pt x="14225207" y="662222"/>
                  <a:pt x="14251011" y="662222"/>
                </a:cubicBezTo>
                <a:cubicBezTo>
                  <a:pt x="14254237" y="658997"/>
                  <a:pt x="14262301" y="655771"/>
                  <a:pt x="14270365" y="655771"/>
                </a:cubicBezTo>
                <a:close/>
                <a:moveTo>
                  <a:pt x="12014056" y="649811"/>
                </a:moveTo>
                <a:cubicBezTo>
                  <a:pt x="12014056" y="669154"/>
                  <a:pt x="12020505" y="675602"/>
                  <a:pt x="12033401" y="675602"/>
                </a:cubicBezTo>
                <a:cubicBezTo>
                  <a:pt x="12033401" y="656258"/>
                  <a:pt x="12026953" y="649811"/>
                  <a:pt x="12014056" y="649811"/>
                </a:cubicBezTo>
                <a:close/>
                <a:moveTo>
                  <a:pt x="11897986" y="649811"/>
                </a:moveTo>
                <a:cubicBezTo>
                  <a:pt x="11897986" y="669154"/>
                  <a:pt x="11910883" y="675602"/>
                  <a:pt x="11923779" y="675602"/>
                </a:cubicBezTo>
                <a:cubicBezTo>
                  <a:pt x="11923779" y="656258"/>
                  <a:pt x="11910883" y="649811"/>
                  <a:pt x="11897986" y="649811"/>
                </a:cubicBezTo>
                <a:close/>
                <a:moveTo>
                  <a:pt x="14113619" y="649309"/>
                </a:moveTo>
                <a:cubicBezTo>
                  <a:pt x="14113619" y="669783"/>
                  <a:pt x="14102642" y="676608"/>
                  <a:pt x="14095657" y="676608"/>
                </a:cubicBezTo>
                <a:cubicBezTo>
                  <a:pt x="14095657" y="656134"/>
                  <a:pt x="14102642" y="649309"/>
                  <a:pt x="14113619" y="649309"/>
                </a:cubicBezTo>
                <a:close/>
                <a:moveTo>
                  <a:pt x="13988245" y="638642"/>
                </a:moveTo>
                <a:cubicBezTo>
                  <a:pt x="14023843" y="640245"/>
                  <a:pt x="14062676" y="649865"/>
                  <a:pt x="14075621" y="649865"/>
                </a:cubicBezTo>
                <a:cubicBezTo>
                  <a:pt x="14075621" y="719336"/>
                  <a:pt x="13946175" y="675516"/>
                  <a:pt x="13920286" y="675516"/>
                </a:cubicBezTo>
                <a:cubicBezTo>
                  <a:pt x="13920286" y="643452"/>
                  <a:pt x="13952648" y="637039"/>
                  <a:pt x="13988245" y="638642"/>
                </a:cubicBezTo>
                <a:close/>
                <a:moveTo>
                  <a:pt x="14966848" y="632600"/>
                </a:moveTo>
                <a:cubicBezTo>
                  <a:pt x="14993576" y="630969"/>
                  <a:pt x="15018854" y="644023"/>
                  <a:pt x="15018854" y="676658"/>
                </a:cubicBezTo>
                <a:cubicBezTo>
                  <a:pt x="14980936" y="676658"/>
                  <a:pt x="14943018" y="676658"/>
                  <a:pt x="14906153" y="676658"/>
                </a:cubicBezTo>
                <a:cubicBezTo>
                  <a:pt x="14911946" y="650550"/>
                  <a:pt x="14940121" y="634232"/>
                  <a:pt x="14966848" y="632600"/>
                </a:cubicBezTo>
                <a:close/>
                <a:moveTo>
                  <a:pt x="13454765" y="625642"/>
                </a:moveTo>
                <a:cubicBezTo>
                  <a:pt x="13492482" y="627542"/>
                  <a:pt x="13521084" y="639703"/>
                  <a:pt x="13521084" y="673754"/>
                </a:cubicBezTo>
                <a:cubicBezTo>
                  <a:pt x="13464646" y="686726"/>
                  <a:pt x="13407143" y="693211"/>
                  <a:pt x="13349640" y="705102"/>
                </a:cubicBezTo>
                <a:cubicBezTo>
                  <a:pt x="13324083" y="705102"/>
                  <a:pt x="13280423" y="705102"/>
                  <a:pt x="13280423" y="647810"/>
                </a:cubicBezTo>
                <a:cubicBezTo>
                  <a:pt x="13303717" y="647810"/>
                  <a:pt x="13391902" y="622475"/>
                  <a:pt x="13454765" y="625642"/>
                </a:cubicBezTo>
                <a:close/>
                <a:moveTo>
                  <a:pt x="12167742" y="617572"/>
                </a:moveTo>
                <a:cubicBezTo>
                  <a:pt x="12167742" y="636915"/>
                  <a:pt x="12174191" y="649811"/>
                  <a:pt x="12187087" y="649811"/>
                </a:cubicBezTo>
                <a:cubicBezTo>
                  <a:pt x="12187087" y="630467"/>
                  <a:pt x="12180639" y="617572"/>
                  <a:pt x="12167742" y="617572"/>
                </a:cubicBezTo>
                <a:close/>
                <a:moveTo>
                  <a:pt x="15944156" y="616130"/>
                </a:moveTo>
                <a:cubicBezTo>
                  <a:pt x="15974702" y="628995"/>
                  <a:pt x="16006300" y="635427"/>
                  <a:pt x="16037898" y="648292"/>
                </a:cubicBezTo>
                <a:cubicBezTo>
                  <a:pt x="16018938" y="667589"/>
                  <a:pt x="15993660" y="686886"/>
                  <a:pt x="15981020" y="705111"/>
                </a:cubicBezTo>
                <a:cubicBezTo>
                  <a:pt x="15968382" y="699751"/>
                  <a:pt x="15956796" y="686886"/>
                  <a:pt x="15944156" y="674021"/>
                </a:cubicBezTo>
                <a:cubicBezTo>
                  <a:pt x="15944156" y="654724"/>
                  <a:pt x="15944156" y="635427"/>
                  <a:pt x="15944156" y="616130"/>
                </a:cubicBezTo>
                <a:close/>
                <a:moveTo>
                  <a:pt x="14844536" y="616129"/>
                </a:moveTo>
                <a:cubicBezTo>
                  <a:pt x="14856511" y="616129"/>
                  <a:pt x="14862498" y="628972"/>
                  <a:pt x="14862498" y="648235"/>
                </a:cubicBezTo>
                <a:cubicBezTo>
                  <a:pt x="14850523" y="648235"/>
                  <a:pt x="14844536" y="635393"/>
                  <a:pt x="14844536" y="616129"/>
                </a:cubicBezTo>
                <a:close/>
                <a:moveTo>
                  <a:pt x="14474837" y="582950"/>
                </a:moveTo>
                <a:cubicBezTo>
                  <a:pt x="14487962" y="582950"/>
                  <a:pt x="14487962" y="595793"/>
                  <a:pt x="14487962" y="615059"/>
                </a:cubicBezTo>
                <a:cubicBezTo>
                  <a:pt x="14474837" y="615059"/>
                  <a:pt x="14474837" y="602215"/>
                  <a:pt x="14474837" y="582950"/>
                </a:cubicBezTo>
                <a:close/>
                <a:moveTo>
                  <a:pt x="12242167" y="582109"/>
                </a:moveTo>
                <a:cubicBezTo>
                  <a:pt x="12230345" y="580497"/>
                  <a:pt x="12216106" y="585333"/>
                  <a:pt x="12206433" y="585333"/>
                </a:cubicBezTo>
                <a:cubicBezTo>
                  <a:pt x="12206433" y="636915"/>
                  <a:pt x="12244048" y="617572"/>
                  <a:pt x="12263393" y="617572"/>
                </a:cubicBezTo>
                <a:cubicBezTo>
                  <a:pt x="12263393" y="591780"/>
                  <a:pt x="12253989" y="583721"/>
                  <a:pt x="12242167" y="582109"/>
                </a:cubicBezTo>
                <a:close/>
                <a:moveTo>
                  <a:pt x="14199329" y="577557"/>
                </a:moveTo>
                <a:cubicBezTo>
                  <a:pt x="14211739" y="579951"/>
                  <a:pt x="14222597" y="592720"/>
                  <a:pt x="14222597" y="615065"/>
                </a:cubicBezTo>
                <a:cubicBezTo>
                  <a:pt x="14203982" y="608681"/>
                  <a:pt x="14185368" y="608681"/>
                  <a:pt x="14166753" y="602296"/>
                </a:cubicBezTo>
                <a:cubicBezTo>
                  <a:pt x="14172958" y="583143"/>
                  <a:pt x="14186919" y="575163"/>
                  <a:pt x="14199329" y="577557"/>
                </a:cubicBezTo>
                <a:close/>
                <a:moveTo>
                  <a:pt x="13668243" y="571593"/>
                </a:moveTo>
                <a:cubicBezTo>
                  <a:pt x="13674924" y="571057"/>
                  <a:pt x="13681695" y="571440"/>
                  <a:pt x="13688143" y="572052"/>
                </a:cubicBezTo>
                <a:cubicBezTo>
                  <a:pt x="13696741" y="572867"/>
                  <a:pt x="13704765" y="574091"/>
                  <a:pt x="13711239" y="574091"/>
                </a:cubicBezTo>
                <a:cubicBezTo>
                  <a:pt x="13769503" y="580618"/>
                  <a:pt x="13827767" y="574091"/>
                  <a:pt x="13886031" y="574091"/>
                </a:cubicBezTo>
                <a:cubicBezTo>
                  <a:pt x="13801872" y="587145"/>
                  <a:pt x="13711239" y="600199"/>
                  <a:pt x="13621685" y="619780"/>
                </a:cubicBezTo>
                <a:cubicBezTo>
                  <a:pt x="13628968" y="583066"/>
                  <a:pt x="13648200" y="573199"/>
                  <a:pt x="13668243" y="571593"/>
                </a:cubicBezTo>
                <a:close/>
                <a:moveTo>
                  <a:pt x="14158289" y="566983"/>
                </a:moveTo>
                <a:cubicBezTo>
                  <a:pt x="14159304" y="565486"/>
                  <a:pt x="14161336" y="566983"/>
                  <a:pt x="14165399" y="569977"/>
                </a:cubicBezTo>
                <a:cubicBezTo>
                  <a:pt x="14165399" y="575964"/>
                  <a:pt x="14165399" y="575964"/>
                  <a:pt x="14157273" y="581951"/>
                </a:cubicBezTo>
                <a:cubicBezTo>
                  <a:pt x="14157273" y="572970"/>
                  <a:pt x="14157273" y="568480"/>
                  <a:pt x="14158289" y="566983"/>
                </a:cubicBezTo>
                <a:close/>
                <a:moveTo>
                  <a:pt x="11506785" y="559541"/>
                </a:moveTo>
                <a:cubicBezTo>
                  <a:pt x="11506785" y="578885"/>
                  <a:pt x="11513233" y="585333"/>
                  <a:pt x="11526130" y="585333"/>
                </a:cubicBezTo>
                <a:cubicBezTo>
                  <a:pt x="11526130" y="565989"/>
                  <a:pt x="11519682" y="559541"/>
                  <a:pt x="11506785" y="559541"/>
                </a:cubicBezTo>
                <a:close/>
                <a:moveTo>
                  <a:pt x="13920286" y="559254"/>
                </a:moveTo>
                <a:cubicBezTo>
                  <a:pt x="13932261" y="559254"/>
                  <a:pt x="13938248" y="566078"/>
                  <a:pt x="13938248" y="586553"/>
                </a:cubicBezTo>
                <a:cubicBezTo>
                  <a:pt x="13926273" y="586553"/>
                  <a:pt x="13920286" y="579728"/>
                  <a:pt x="13920286" y="559254"/>
                </a:cubicBezTo>
                <a:close/>
                <a:moveTo>
                  <a:pt x="15604568" y="559251"/>
                </a:moveTo>
                <a:cubicBezTo>
                  <a:pt x="15713582" y="578288"/>
                  <a:pt x="15815116" y="597325"/>
                  <a:pt x="15924130" y="616362"/>
                </a:cubicBezTo>
                <a:cubicBezTo>
                  <a:pt x="15924130" y="686165"/>
                  <a:pt x="15821528" y="654436"/>
                  <a:pt x="15802290" y="648091"/>
                </a:cubicBezTo>
                <a:cubicBezTo>
                  <a:pt x="15752058" y="635399"/>
                  <a:pt x="15707170" y="629054"/>
                  <a:pt x="15662282" y="622708"/>
                </a:cubicBezTo>
                <a:cubicBezTo>
                  <a:pt x="15649456" y="622708"/>
                  <a:pt x="15630218" y="622708"/>
                  <a:pt x="15610980" y="622708"/>
                </a:cubicBezTo>
                <a:cubicBezTo>
                  <a:pt x="15598154" y="616362"/>
                  <a:pt x="15604568" y="571943"/>
                  <a:pt x="15604568" y="559251"/>
                </a:cubicBezTo>
                <a:close/>
                <a:moveTo>
                  <a:pt x="14308592" y="558611"/>
                </a:moveTo>
                <a:cubicBezTo>
                  <a:pt x="14343180" y="562581"/>
                  <a:pt x="14380912" y="578292"/>
                  <a:pt x="14402667" y="581883"/>
                </a:cubicBezTo>
                <a:cubicBezTo>
                  <a:pt x="14351099" y="581883"/>
                  <a:pt x="14299531" y="581883"/>
                  <a:pt x="14242591" y="581883"/>
                </a:cubicBezTo>
                <a:cubicBezTo>
                  <a:pt x="14250648" y="569115"/>
                  <a:pt x="14262265" y="562332"/>
                  <a:pt x="14275761" y="559439"/>
                </a:cubicBezTo>
                <a:cubicBezTo>
                  <a:pt x="14285883" y="557270"/>
                  <a:pt x="14297063" y="557288"/>
                  <a:pt x="14308592" y="558611"/>
                </a:cubicBezTo>
                <a:close/>
                <a:moveTo>
                  <a:pt x="14038648" y="548746"/>
                </a:moveTo>
                <a:cubicBezTo>
                  <a:pt x="14059056" y="550359"/>
                  <a:pt x="14082491" y="560033"/>
                  <a:pt x="14094604" y="560033"/>
                </a:cubicBezTo>
                <a:cubicBezTo>
                  <a:pt x="14094604" y="624533"/>
                  <a:pt x="14019821" y="585833"/>
                  <a:pt x="14000862" y="585833"/>
                </a:cubicBezTo>
                <a:cubicBezTo>
                  <a:pt x="14000862" y="553583"/>
                  <a:pt x="14018241" y="547133"/>
                  <a:pt x="14038648" y="548746"/>
                </a:cubicBezTo>
                <a:close/>
                <a:moveTo>
                  <a:pt x="13957208" y="497634"/>
                </a:moveTo>
                <a:cubicBezTo>
                  <a:pt x="13957208" y="516435"/>
                  <a:pt x="13951221" y="529707"/>
                  <a:pt x="13939246" y="529707"/>
                </a:cubicBezTo>
                <a:cubicBezTo>
                  <a:pt x="13939246" y="503164"/>
                  <a:pt x="13945233" y="497634"/>
                  <a:pt x="13957208" y="497634"/>
                </a:cubicBezTo>
                <a:close/>
                <a:moveTo>
                  <a:pt x="13563987" y="483352"/>
                </a:moveTo>
                <a:cubicBezTo>
                  <a:pt x="13586136" y="484303"/>
                  <a:pt x="13610747" y="494078"/>
                  <a:pt x="13620591" y="494078"/>
                </a:cubicBezTo>
                <a:cubicBezTo>
                  <a:pt x="13620591" y="558164"/>
                  <a:pt x="13548400" y="525578"/>
                  <a:pt x="13522149" y="525578"/>
                </a:cubicBezTo>
                <a:cubicBezTo>
                  <a:pt x="13522149" y="490277"/>
                  <a:pt x="13541837" y="482402"/>
                  <a:pt x="13563987" y="483352"/>
                </a:cubicBezTo>
                <a:close/>
                <a:moveTo>
                  <a:pt x="13394797" y="464807"/>
                </a:moveTo>
                <a:cubicBezTo>
                  <a:pt x="13404105" y="463504"/>
                  <a:pt x="13414915" y="464722"/>
                  <a:pt x="13427727" y="467969"/>
                </a:cubicBezTo>
                <a:cubicBezTo>
                  <a:pt x="13453351" y="474465"/>
                  <a:pt x="13485380" y="474465"/>
                  <a:pt x="13503531" y="493950"/>
                </a:cubicBezTo>
                <a:cubicBezTo>
                  <a:pt x="13516342" y="499363"/>
                  <a:pt x="13503531" y="538333"/>
                  <a:pt x="13503531" y="557819"/>
                </a:cubicBezTo>
                <a:cubicBezTo>
                  <a:pt x="13497125" y="629265"/>
                  <a:pt x="13414915" y="596789"/>
                  <a:pt x="13382886" y="603284"/>
                </a:cubicBezTo>
                <a:cubicBezTo>
                  <a:pt x="13325233" y="603284"/>
                  <a:pt x="13268647" y="609779"/>
                  <a:pt x="13204588" y="616274"/>
                </a:cubicBezTo>
                <a:cubicBezTo>
                  <a:pt x="13204588" y="551323"/>
                  <a:pt x="13312421" y="564314"/>
                  <a:pt x="13338044" y="557819"/>
                </a:cubicBezTo>
                <a:cubicBezTo>
                  <a:pt x="13352458" y="495303"/>
                  <a:pt x="13366871" y="468714"/>
                  <a:pt x="13394797" y="464807"/>
                </a:cubicBezTo>
                <a:close/>
                <a:moveTo>
                  <a:pt x="15519158" y="464455"/>
                </a:moveTo>
                <a:cubicBezTo>
                  <a:pt x="15519158" y="483693"/>
                  <a:pt x="15525636" y="509343"/>
                  <a:pt x="15525636" y="527512"/>
                </a:cubicBezTo>
                <a:cubicBezTo>
                  <a:pt x="15545068" y="527512"/>
                  <a:pt x="15563422" y="527512"/>
                  <a:pt x="15582856" y="527512"/>
                </a:cubicBezTo>
                <a:cubicBezTo>
                  <a:pt x="15576378" y="540338"/>
                  <a:pt x="15569900" y="572400"/>
                  <a:pt x="15556944" y="572400"/>
                </a:cubicBezTo>
                <a:cubicBezTo>
                  <a:pt x="15538592" y="572400"/>
                  <a:pt x="15525636" y="572400"/>
                  <a:pt x="15506202" y="565988"/>
                </a:cubicBezTo>
                <a:cubicBezTo>
                  <a:pt x="15467336" y="553163"/>
                  <a:pt x="15428470" y="527512"/>
                  <a:pt x="15389604" y="509343"/>
                </a:cubicBezTo>
                <a:cubicBezTo>
                  <a:pt x="15415514" y="509343"/>
                  <a:pt x="15441426" y="509343"/>
                  <a:pt x="15467336" y="509343"/>
                </a:cubicBezTo>
                <a:cubicBezTo>
                  <a:pt x="15486770" y="501862"/>
                  <a:pt x="15499724" y="483693"/>
                  <a:pt x="15519158" y="464455"/>
                </a:cubicBezTo>
                <a:close/>
                <a:moveTo>
                  <a:pt x="13765350" y="461326"/>
                </a:moveTo>
                <a:cubicBezTo>
                  <a:pt x="13777455" y="461326"/>
                  <a:pt x="13791290" y="465134"/>
                  <a:pt x="13791290" y="495604"/>
                </a:cubicBezTo>
                <a:cubicBezTo>
                  <a:pt x="13772844" y="495604"/>
                  <a:pt x="13754398" y="501246"/>
                  <a:pt x="13754398" y="461749"/>
                </a:cubicBezTo>
                <a:cubicBezTo>
                  <a:pt x="13757472" y="461749"/>
                  <a:pt x="13761315" y="461326"/>
                  <a:pt x="13765350" y="461326"/>
                </a:cubicBezTo>
                <a:close/>
                <a:moveTo>
                  <a:pt x="15318510" y="398101"/>
                </a:moveTo>
                <a:cubicBezTo>
                  <a:pt x="15330486" y="398101"/>
                  <a:pt x="15336474" y="410943"/>
                  <a:pt x="15336474" y="430207"/>
                </a:cubicBezTo>
                <a:cubicBezTo>
                  <a:pt x="15323500" y="430207"/>
                  <a:pt x="15318510" y="417364"/>
                  <a:pt x="15318510" y="398101"/>
                </a:cubicBezTo>
                <a:close/>
                <a:moveTo>
                  <a:pt x="12650983" y="396298"/>
                </a:moveTo>
                <a:cubicBezTo>
                  <a:pt x="12602470" y="399018"/>
                  <a:pt x="12558943" y="417152"/>
                  <a:pt x="12558943" y="431660"/>
                </a:cubicBezTo>
                <a:cubicBezTo>
                  <a:pt x="12604082" y="418764"/>
                  <a:pt x="12654594" y="412316"/>
                  <a:pt x="12699732" y="399421"/>
                </a:cubicBezTo>
                <a:cubicBezTo>
                  <a:pt x="12683880" y="396197"/>
                  <a:pt x="12667155" y="395391"/>
                  <a:pt x="12650983" y="396298"/>
                </a:cubicBezTo>
                <a:close/>
                <a:moveTo>
                  <a:pt x="12437499" y="386525"/>
                </a:moveTo>
                <a:cubicBezTo>
                  <a:pt x="12418154" y="392973"/>
                  <a:pt x="12411705" y="425212"/>
                  <a:pt x="12398809" y="438108"/>
                </a:cubicBezTo>
                <a:cubicBezTo>
                  <a:pt x="12366567" y="457451"/>
                  <a:pt x="12327877" y="431660"/>
                  <a:pt x="12295635" y="431660"/>
                </a:cubicBezTo>
                <a:cubicBezTo>
                  <a:pt x="12295635" y="444555"/>
                  <a:pt x="12295635" y="457451"/>
                  <a:pt x="12295635" y="463899"/>
                </a:cubicBezTo>
                <a:cubicBezTo>
                  <a:pt x="12366567" y="457451"/>
                  <a:pt x="12443947" y="470347"/>
                  <a:pt x="12500908" y="412316"/>
                </a:cubicBezTo>
                <a:cubicBezTo>
                  <a:pt x="12481563" y="405869"/>
                  <a:pt x="12462218" y="380077"/>
                  <a:pt x="12437499" y="386525"/>
                </a:cubicBezTo>
                <a:close/>
                <a:moveTo>
                  <a:pt x="12353670" y="373629"/>
                </a:moveTo>
                <a:cubicBezTo>
                  <a:pt x="12353670" y="405869"/>
                  <a:pt x="12379464" y="399421"/>
                  <a:pt x="12392360" y="399421"/>
                </a:cubicBezTo>
                <a:cubicBezTo>
                  <a:pt x="12392360" y="367182"/>
                  <a:pt x="12366567" y="373629"/>
                  <a:pt x="12353670" y="373629"/>
                </a:cubicBezTo>
                <a:close/>
                <a:moveTo>
                  <a:pt x="12558943" y="341390"/>
                </a:moveTo>
                <a:cubicBezTo>
                  <a:pt x="12558943" y="360734"/>
                  <a:pt x="12565391" y="373629"/>
                  <a:pt x="12578288" y="373629"/>
                </a:cubicBezTo>
                <a:cubicBezTo>
                  <a:pt x="12578288" y="354286"/>
                  <a:pt x="12571840" y="341390"/>
                  <a:pt x="12558943" y="341390"/>
                </a:cubicBezTo>
                <a:close/>
                <a:moveTo>
                  <a:pt x="14713667" y="304568"/>
                </a:moveTo>
                <a:cubicBezTo>
                  <a:pt x="14725253" y="306319"/>
                  <a:pt x="14734470" y="314398"/>
                  <a:pt x="14734470" y="339712"/>
                </a:cubicBezTo>
                <a:cubicBezTo>
                  <a:pt x="14716564" y="339712"/>
                  <a:pt x="14678645" y="359102"/>
                  <a:pt x="14678645" y="307396"/>
                </a:cubicBezTo>
                <a:cubicBezTo>
                  <a:pt x="14688124" y="307396"/>
                  <a:pt x="14702081" y="302818"/>
                  <a:pt x="14713667" y="304568"/>
                </a:cubicBezTo>
                <a:close/>
                <a:moveTo>
                  <a:pt x="14337383" y="284347"/>
                </a:moveTo>
                <a:cubicBezTo>
                  <a:pt x="14356951" y="284347"/>
                  <a:pt x="14383041" y="284347"/>
                  <a:pt x="14409132" y="284347"/>
                </a:cubicBezTo>
                <a:cubicBezTo>
                  <a:pt x="14422177" y="284347"/>
                  <a:pt x="14435222" y="284347"/>
                  <a:pt x="14454790" y="284347"/>
                </a:cubicBezTo>
                <a:cubicBezTo>
                  <a:pt x="14454790" y="290271"/>
                  <a:pt x="14454790" y="295208"/>
                  <a:pt x="14454790" y="307056"/>
                </a:cubicBezTo>
                <a:cubicBezTo>
                  <a:pt x="14428699" y="307056"/>
                  <a:pt x="14402609" y="307056"/>
                  <a:pt x="14383041" y="307056"/>
                </a:cubicBezTo>
                <a:cubicBezTo>
                  <a:pt x="14363473" y="307056"/>
                  <a:pt x="14350428" y="307056"/>
                  <a:pt x="14337383" y="307056"/>
                </a:cubicBezTo>
                <a:cubicBezTo>
                  <a:pt x="14337383" y="295208"/>
                  <a:pt x="14337383" y="290271"/>
                  <a:pt x="14337383" y="284347"/>
                </a:cubicBezTo>
                <a:close/>
                <a:moveTo>
                  <a:pt x="13436834" y="284347"/>
                </a:moveTo>
                <a:cubicBezTo>
                  <a:pt x="13448809" y="284347"/>
                  <a:pt x="13454796" y="290271"/>
                  <a:pt x="13454796" y="307056"/>
                </a:cubicBezTo>
                <a:cubicBezTo>
                  <a:pt x="13442821" y="307056"/>
                  <a:pt x="13436834" y="302119"/>
                  <a:pt x="13436834" y="284347"/>
                </a:cubicBezTo>
                <a:close/>
                <a:moveTo>
                  <a:pt x="13691975" y="240912"/>
                </a:moveTo>
                <a:cubicBezTo>
                  <a:pt x="13689288" y="240912"/>
                  <a:pt x="13687609" y="242121"/>
                  <a:pt x="13687810" y="245748"/>
                </a:cubicBezTo>
                <a:lnTo>
                  <a:pt x="13688089" y="246505"/>
                </a:lnTo>
                <a:lnTo>
                  <a:pt x="13694072" y="241390"/>
                </a:lnTo>
                <a:close/>
                <a:moveTo>
                  <a:pt x="13855064" y="1806"/>
                </a:moveTo>
                <a:cubicBezTo>
                  <a:pt x="13867961" y="8254"/>
                  <a:pt x="13874409" y="21149"/>
                  <a:pt x="13880858" y="34045"/>
                </a:cubicBezTo>
                <a:cubicBezTo>
                  <a:pt x="13900203" y="34045"/>
                  <a:pt x="13912025" y="34045"/>
                  <a:pt x="13931370" y="34045"/>
                </a:cubicBezTo>
                <a:cubicBezTo>
                  <a:pt x="13957163" y="34045"/>
                  <a:pt x="13989405" y="27597"/>
                  <a:pt x="14021647" y="34045"/>
                </a:cubicBezTo>
                <a:cubicBezTo>
                  <a:pt x="14143091" y="34045"/>
                  <a:pt x="14272059" y="53388"/>
                  <a:pt x="14393503" y="98523"/>
                </a:cubicBezTo>
                <a:cubicBezTo>
                  <a:pt x="14393503" y="72732"/>
                  <a:pt x="14393503" y="53388"/>
                  <a:pt x="14393503" y="34045"/>
                </a:cubicBezTo>
                <a:cubicBezTo>
                  <a:pt x="14412848" y="34045"/>
                  <a:pt x="14432193" y="34045"/>
                  <a:pt x="14451538" y="40493"/>
                </a:cubicBezTo>
                <a:cubicBezTo>
                  <a:pt x="14579431" y="46941"/>
                  <a:pt x="14707323" y="53388"/>
                  <a:pt x="14836290" y="72732"/>
                </a:cubicBezTo>
                <a:cubicBezTo>
                  <a:pt x="14900774" y="85627"/>
                  <a:pt x="14964183" y="98523"/>
                  <a:pt x="15022218" y="116792"/>
                </a:cubicBezTo>
                <a:cubicBezTo>
                  <a:pt x="15080254" y="136135"/>
                  <a:pt x="15131840" y="168374"/>
                  <a:pt x="15188802" y="187718"/>
                </a:cubicBezTo>
                <a:cubicBezTo>
                  <a:pt x="15317768" y="219957"/>
                  <a:pt x="15439212" y="226405"/>
                  <a:pt x="15567106" y="252196"/>
                </a:cubicBezTo>
                <a:cubicBezTo>
                  <a:pt x="15689624" y="277987"/>
                  <a:pt x="15817518" y="309151"/>
                  <a:pt x="15946484" y="334943"/>
                </a:cubicBezTo>
                <a:cubicBezTo>
                  <a:pt x="16074376" y="367182"/>
                  <a:pt x="16202270" y="399421"/>
                  <a:pt x="16331236" y="425212"/>
                </a:cubicBezTo>
                <a:cubicBezTo>
                  <a:pt x="16452680" y="451003"/>
                  <a:pt x="16580574" y="470347"/>
                  <a:pt x="16703092" y="520854"/>
                </a:cubicBezTo>
                <a:cubicBezTo>
                  <a:pt x="16830988" y="565989"/>
                  <a:pt x="16953504" y="624019"/>
                  <a:pt x="17074948" y="675602"/>
                </a:cubicBezTo>
                <a:cubicBezTo>
                  <a:pt x="17139432" y="701393"/>
                  <a:pt x="17196392" y="726110"/>
                  <a:pt x="17260876" y="751901"/>
                </a:cubicBezTo>
                <a:cubicBezTo>
                  <a:pt x="17286672" y="764797"/>
                  <a:pt x="17338256" y="777692"/>
                  <a:pt x="17338256" y="835722"/>
                </a:cubicBezTo>
                <a:cubicBezTo>
                  <a:pt x="17267324" y="816379"/>
                  <a:pt x="17203916" y="797036"/>
                  <a:pt x="17139432" y="777692"/>
                </a:cubicBezTo>
                <a:cubicBezTo>
                  <a:pt x="16632160" y="624019"/>
                  <a:pt x="16119514" y="489690"/>
                  <a:pt x="15605794" y="392973"/>
                </a:cubicBezTo>
                <a:cubicBezTo>
                  <a:pt x="15093150" y="296256"/>
                  <a:pt x="14572982" y="258644"/>
                  <a:pt x="14053889" y="219957"/>
                </a:cubicBezTo>
                <a:cubicBezTo>
                  <a:pt x="14053889" y="239300"/>
                  <a:pt x="14060337" y="284435"/>
                  <a:pt x="14040992" y="284435"/>
                </a:cubicBezTo>
                <a:cubicBezTo>
                  <a:pt x="14021647" y="284435"/>
                  <a:pt x="14028095" y="232852"/>
                  <a:pt x="14021647" y="219957"/>
                </a:cubicBezTo>
                <a:cubicBezTo>
                  <a:pt x="13957163" y="277987"/>
                  <a:pt x="13880858" y="194166"/>
                  <a:pt x="13809926" y="219957"/>
                </a:cubicBezTo>
                <a:cubicBezTo>
                  <a:pt x="13777684" y="232852"/>
                  <a:pt x="13745442" y="258644"/>
                  <a:pt x="13713200" y="245748"/>
                </a:cubicBezTo>
                <a:lnTo>
                  <a:pt x="13696151" y="241864"/>
                </a:lnTo>
                <a:lnTo>
                  <a:pt x="13701260" y="250600"/>
                </a:lnTo>
                <a:cubicBezTo>
                  <a:pt x="13698765" y="254012"/>
                  <a:pt x="13697518" y="257425"/>
                  <a:pt x="13695273" y="258278"/>
                </a:cubicBezTo>
                <a:lnTo>
                  <a:pt x="13692173" y="257601"/>
                </a:lnTo>
                <a:lnTo>
                  <a:pt x="13694930" y="265091"/>
                </a:lnTo>
                <a:cubicBezTo>
                  <a:pt x="13598205" y="258644"/>
                  <a:pt x="13501479" y="252196"/>
                  <a:pt x="13412277" y="252196"/>
                </a:cubicBezTo>
                <a:cubicBezTo>
                  <a:pt x="13412277" y="265091"/>
                  <a:pt x="13418725" y="290883"/>
                  <a:pt x="13412277" y="303778"/>
                </a:cubicBezTo>
                <a:cubicBezTo>
                  <a:pt x="13405828" y="315599"/>
                  <a:pt x="13367138" y="315599"/>
                  <a:pt x="13360690" y="315599"/>
                </a:cubicBezTo>
                <a:cubicBezTo>
                  <a:pt x="13334896" y="309151"/>
                  <a:pt x="13334896" y="277987"/>
                  <a:pt x="13322000" y="258644"/>
                </a:cubicBezTo>
                <a:cubicBezTo>
                  <a:pt x="13309103" y="239300"/>
                  <a:pt x="13277936" y="245748"/>
                  <a:pt x="13277936" y="284435"/>
                </a:cubicBezTo>
                <a:cubicBezTo>
                  <a:pt x="13289758" y="284435"/>
                  <a:pt x="13302654" y="284435"/>
                  <a:pt x="13315551" y="284435"/>
                </a:cubicBezTo>
                <a:cubicBezTo>
                  <a:pt x="13315551" y="315599"/>
                  <a:pt x="13284384" y="315599"/>
                  <a:pt x="13270413" y="309151"/>
                </a:cubicBezTo>
                <a:cubicBezTo>
                  <a:pt x="13252142" y="303778"/>
                  <a:pt x="13258591" y="271539"/>
                  <a:pt x="13258591" y="252196"/>
                </a:cubicBezTo>
                <a:cubicBezTo>
                  <a:pt x="13213452" y="277987"/>
                  <a:pt x="13161865" y="290883"/>
                  <a:pt x="13116727" y="290883"/>
                </a:cubicBezTo>
                <a:cubicBezTo>
                  <a:pt x="13103830" y="290883"/>
                  <a:pt x="13084485" y="277987"/>
                  <a:pt x="13079111" y="303778"/>
                </a:cubicBezTo>
                <a:cubicBezTo>
                  <a:pt x="13072663" y="328495"/>
                  <a:pt x="13065140" y="341390"/>
                  <a:pt x="13046869" y="347838"/>
                </a:cubicBezTo>
                <a:cubicBezTo>
                  <a:pt x="13008179" y="360734"/>
                  <a:pt x="12963041" y="354286"/>
                  <a:pt x="12924350" y="360734"/>
                </a:cubicBezTo>
                <a:cubicBezTo>
                  <a:pt x="12872764" y="367182"/>
                  <a:pt x="12822251" y="380077"/>
                  <a:pt x="12770664" y="386525"/>
                </a:cubicBezTo>
                <a:cubicBezTo>
                  <a:pt x="12898557" y="386525"/>
                  <a:pt x="13021076" y="380077"/>
                  <a:pt x="13148968" y="373629"/>
                </a:cubicBezTo>
                <a:cubicBezTo>
                  <a:pt x="13181210" y="373629"/>
                  <a:pt x="13219900" y="373629"/>
                  <a:pt x="13252142" y="380077"/>
                </a:cubicBezTo>
                <a:cubicBezTo>
                  <a:pt x="13277936" y="380077"/>
                  <a:pt x="13296206" y="360734"/>
                  <a:pt x="13322000" y="347838"/>
                </a:cubicBezTo>
                <a:cubicBezTo>
                  <a:pt x="13367138" y="322047"/>
                  <a:pt x="13425173" y="341390"/>
                  <a:pt x="13470312" y="341390"/>
                </a:cubicBezTo>
                <a:cubicBezTo>
                  <a:pt x="13598205" y="347838"/>
                  <a:pt x="13726097" y="354286"/>
                  <a:pt x="13855064" y="347838"/>
                </a:cubicBezTo>
                <a:cubicBezTo>
                  <a:pt x="13963612" y="347838"/>
                  <a:pt x="14073234" y="341390"/>
                  <a:pt x="14175333" y="373629"/>
                </a:cubicBezTo>
                <a:cubicBezTo>
                  <a:pt x="14194678" y="380077"/>
                  <a:pt x="14214023" y="386525"/>
                  <a:pt x="14226920" y="360734"/>
                </a:cubicBezTo>
                <a:cubicBezTo>
                  <a:pt x="14233368" y="341390"/>
                  <a:pt x="14233368" y="315599"/>
                  <a:pt x="14252713" y="322047"/>
                </a:cubicBezTo>
                <a:cubicBezTo>
                  <a:pt x="14284955" y="322047"/>
                  <a:pt x="14322571" y="367182"/>
                  <a:pt x="14361261" y="373629"/>
                </a:cubicBezTo>
                <a:cubicBezTo>
                  <a:pt x="14419296" y="386525"/>
                  <a:pt x="14477331" y="386525"/>
                  <a:pt x="14540740" y="392973"/>
                </a:cubicBezTo>
                <a:cubicBezTo>
                  <a:pt x="14598776" y="399421"/>
                  <a:pt x="14663259" y="405869"/>
                  <a:pt x="14726668" y="412316"/>
                </a:cubicBezTo>
                <a:cubicBezTo>
                  <a:pt x="14855636" y="431660"/>
                  <a:pt x="14983528" y="451003"/>
                  <a:pt x="15117870" y="463899"/>
                </a:cubicBezTo>
                <a:cubicBezTo>
                  <a:pt x="15163008" y="470347"/>
                  <a:pt x="15214594" y="476794"/>
                  <a:pt x="15266182" y="476794"/>
                </a:cubicBezTo>
                <a:cubicBezTo>
                  <a:pt x="15285526" y="476794"/>
                  <a:pt x="15337114" y="476794"/>
                  <a:pt x="15337114" y="527302"/>
                </a:cubicBezTo>
                <a:cubicBezTo>
                  <a:pt x="15214594" y="540198"/>
                  <a:pt x="15099598" y="476794"/>
                  <a:pt x="14977080" y="509033"/>
                </a:cubicBezTo>
                <a:cubicBezTo>
                  <a:pt x="14957735" y="514407"/>
                  <a:pt x="14938390" y="540198"/>
                  <a:pt x="14926568" y="496138"/>
                </a:cubicBezTo>
                <a:cubicBezTo>
                  <a:pt x="14920119" y="463899"/>
                  <a:pt x="14894326" y="463899"/>
                  <a:pt x="14874981" y="470347"/>
                </a:cubicBezTo>
                <a:cubicBezTo>
                  <a:pt x="14816945" y="476794"/>
                  <a:pt x="14758910" y="476794"/>
                  <a:pt x="14701950" y="476794"/>
                </a:cubicBezTo>
                <a:cubicBezTo>
                  <a:pt x="14445090" y="476794"/>
                  <a:pt x="14188230" y="451003"/>
                  <a:pt x="13931370" y="438108"/>
                </a:cubicBezTo>
                <a:cubicBezTo>
                  <a:pt x="13797029" y="438108"/>
                  <a:pt x="13669137" y="431660"/>
                  <a:pt x="13540169" y="438108"/>
                </a:cubicBezTo>
                <a:cubicBezTo>
                  <a:pt x="13489657" y="438108"/>
                  <a:pt x="13431622" y="425212"/>
                  <a:pt x="13380035" y="438108"/>
                </a:cubicBezTo>
                <a:cubicBezTo>
                  <a:pt x="13367138" y="444555"/>
                  <a:pt x="13354241" y="463899"/>
                  <a:pt x="13334896" y="463899"/>
                </a:cubicBezTo>
                <a:cubicBezTo>
                  <a:pt x="13322000" y="470347"/>
                  <a:pt x="13302654" y="463899"/>
                  <a:pt x="13289758" y="457451"/>
                </a:cubicBezTo>
                <a:cubicBezTo>
                  <a:pt x="13181210" y="431660"/>
                  <a:pt x="13065140" y="483242"/>
                  <a:pt x="12956592" y="501511"/>
                </a:cubicBezTo>
                <a:cubicBezTo>
                  <a:pt x="12828700" y="520854"/>
                  <a:pt x="12699732" y="527302"/>
                  <a:pt x="12571840" y="546646"/>
                </a:cubicBezTo>
                <a:cubicBezTo>
                  <a:pt x="12507356" y="553094"/>
                  <a:pt x="12443947" y="565989"/>
                  <a:pt x="12373015" y="572437"/>
                </a:cubicBezTo>
                <a:cubicBezTo>
                  <a:pt x="12353670" y="572437"/>
                  <a:pt x="12321428" y="565989"/>
                  <a:pt x="12302083" y="585333"/>
                </a:cubicBezTo>
                <a:cubicBezTo>
                  <a:pt x="12295635" y="598228"/>
                  <a:pt x="12302083" y="617572"/>
                  <a:pt x="12295635" y="636915"/>
                </a:cubicBezTo>
                <a:cubicBezTo>
                  <a:pt x="12289187" y="706766"/>
                  <a:pt x="12174191" y="675602"/>
                  <a:pt x="12148397" y="675602"/>
                </a:cubicBezTo>
                <a:cubicBezTo>
                  <a:pt x="12148397" y="649811"/>
                  <a:pt x="12154846" y="624019"/>
                  <a:pt x="12129052" y="617572"/>
                </a:cubicBezTo>
                <a:cubicBezTo>
                  <a:pt x="12109707" y="611124"/>
                  <a:pt x="12090362" y="617572"/>
                  <a:pt x="12071017" y="617572"/>
                </a:cubicBezTo>
                <a:cubicBezTo>
                  <a:pt x="12071017" y="656258"/>
                  <a:pt x="12109707" y="643363"/>
                  <a:pt x="12109707" y="675602"/>
                </a:cubicBezTo>
                <a:cubicBezTo>
                  <a:pt x="12071017" y="688497"/>
                  <a:pt x="12033401" y="694945"/>
                  <a:pt x="11994711" y="706766"/>
                </a:cubicBezTo>
                <a:cubicBezTo>
                  <a:pt x="11994711" y="688497"/>
                  <a:pt x="11994711" y="669154"/>
                  <a:pt x="11994711" y="649811"/>
                </a:cubicBezTo>
                <a:cubicBezTo>
                  <a:pt x="11962469" y="675602"/>
                  <a:pt x="11930228" y="706766"/>
                  <a:pt x="11897986" y="732557"/>
                </a:cubicBezTo>
                <a:cubicBezTo>
                  <a:pt x="11872192" y="669154"/>
                  <a:pt x="11828129" y="662706"/>
                  <a:pt x="11782990" y="675602"/>
                </a:cubicBezTo>
                <a:cubicBezTo>
                  <a:pt x="11770093" y="675602"/>
                  <a:pt x="11757197" y="694945"/>
                  <a:pt x="11776542" y="706766"/>
                </a:cubicBezTo>
                <a:cubicBezTo>
                  <a:pt x="11795887" y="719662"/>
                  <a:pt x="11821680" y="706766"/>
                  <a:pt x="11841025" y="706766"/>
                </a:cubicBezTo>
                <a:cubicBezTo>
                  <a:pt x="11846399" y="706766"/>
                  <a:pt x="11872192" y="719662"/>
                  <a:pt x="11865744" y="739005"/>
                </a:cubicBezTo>
                <a:cubicBezTo>
                  <a:pt x="11852847" y="758349"/>
                  <a:pt x="11808783" y="745453"/>
                  <a:pt x="11795887" y="739005"/>
                </a:cubicBezTo>
                <a:cubicBezTo>
                  <a:pt x="11782990" y="735781"/>
                  <a:pt x="11770093" y="730946"/>
                  <a:pt x="11757197" y="726244"/>
                </a:cubicBezTo>
                <a:lnTo>
                  <a:pt x="11745513" y="722634"/>
                </a:lnTo>
                <a:lnTo>
                  <a:pt x="11718506" y="714289"/>
                </a:lnTo>
                <a:cubicBezTo>
                  <a:pt x="11692713" y="706766"/>
                  <a:pt x="11666919" y="714289"/>
                  <a:pt x="11635752" y="706766"/>
                </a:cubicBezTo>
                <a:cubicBezTo>
                  <a:pt x="11635752" y="758349"/>
                  <a:pt x="11705610" y="739005"/>
                  <a:pt x="11673368" y="803483"/>
                </a:cubicBezTo>
                <a:cubicBezTo>
                  <a:pt x="11654023" y="829275"/>
                  <a:pt x="11622856" y="809931"/>
                  <a:pt x="11603510" y="809931"/>
                </a:cubicBezTo>
                <a:cubicBezTo>
                  <a:pt x="11571269" y="816379"/>
                  <a:pt x="11545475" y="829275"/>
                  <a:pt x="11519682" y="822827"/>
                </a:cubicBezTo>
                <a:cubicBezTo>
                  <a:pt x="11493888" y="822827"/>
                  <a:pt x="11493888" y="771244"/>
                  <a:pt x="11468095" y="771244"/>
                </a:cubicBezTo>
                <a:cubicBezTo>
                  <a:pt x="11448750" y="777692"/>
                  <a:pt x="11435853" y="797036"/>
                  <a:pt x="11417583" y="809931"/>
                </a:cubicBezTo>
                <a:cubicBezTo>
                  <a:pt x="11398238" y="829275"/>
                  <a:pt x="11346651" y="867961"/>
                  <a:pt x="11327306" y="848618"/>
                </a:cubicBezTo>
                <a:cubicBezTo>
                  <a:pt x="11320857" y="835722"/>
                  <a:pt x="11320857" y="816379"/>
                  <a:pt x="11314409" y="803483"/>
                </a:cubicBezTo>
                <a:cubicBezTo>
                  <a:pt x="11301512" y="803483"/>
                  <a:pt x="11288615" y="809931"/>
                  <a:pt x="11275719" y="816379"/>
                </a:cubicBezTo>
                <a:cubicBezTo>
                  <a:pt x="11282167" y="829275"/>
                  <a:pt x="11282167" y="848618"/>
                  <a:pt x="11288615" y="861514"/>
                </a:cubicBezTo>
                <a:cubicBezTo>
                  <a:pt x="11212310" y="893753"/>
                  <a:pt x="11134929" y="937813"/>
                  <a:pt x="11051101" y="937813"/>
                </a:cubicBezTo>
                <a:cubicBezTo>
                  <a:pt x="11083342" y="919544"/>
                  <a:pt x="11115584" y="893753"/>
                  <a:pt x="11147826" y="874409"/>
                </a:cubicBezTo>
                <a:cubicBezTo>
                  <a:pt x="11102688" y="880857"/>
                  <a:pt x="11057549" y="874409"/>
                  <a:pt x="11012410" y="900201"/>
                </a:cubicBezTo>
                <a:cubicBezTo>
                  <a:pt x="10974795" y="924917"/>
                  <a:pt x="10936105" y="944261"/>
                  <a:pt x="10890966" y="957156"/>
                </a:cubicBezTo>
                <a:cubicBezTo>
                  <a:pt x="10845828" y="970052"/>
                  <a:pt x="10801764" y="995843"/>
                  <a:pt x="10756625" y="1015186"/>
                </a:cubicBezTo>
                <a:cubicBezTo>
                  <a:pt x="10724383" y="1028082"/>
                  <a:pt x="10685693" y="1040978"/>
                  <a:pt x="10653451" y="1079682"/>
                </a:cubicBezTo>
                <a:cubicBezTo>
                  <a:pt x="10647003" y="1060339"/>
                  <a:pt x="10647003" y="1040978"/>
                  <a:pt x="10640555" y="1021634"/>
                </a:cubicBezTo>
                <a:cubicBezTo>
                  <a:pt x="10609388" y="1053891"/>
                  <a:pt x="10583594" y="1086131"/>
                  <a:pt x="10544904" y="1092579"/>
                </a:cubicBezTo>
                <a:cubicBezTo>
                  <a:pt x="10520185" y="1099026"/>
                  <a:pt x="10500840" y="1086131"/>
                  <a:pt x="10475047" y="1124818"/>
                </a:cubicBezTo>
                <a:cubicBezTo>
                  <a:pt x="10436357" y="1181774"/>
                  <a:pt x="10379396" y="1201118"/>
                  <a:pt x="10327809" y="1214014"/>
                </a:cubicBezTo>
                <a:cubicBezTo>
                  <a:pt x="10295567" y="1226910"/>
                  <a:pt x="10263325" y="1239806"/>
                  <a:pt x="10231084" y="1259150"/>
                </a:cubicBezTo>
                <a:cubicBezTo>
                  <a:pt x="10199917" y="1278493"/>
                  <a:pt x="10167675" y="1272046"/>
                  <a:pt x="10135433" y="1278493"/>
                </a:cubicBezTo>
                <a:cubicBezTo>
                  <a:pt x="10070949" y="1291390"/>
                  <a:pt x="10006466" y="1335450"/>
                  <a:pt x="9943057" y="1367690"/>
                </a:cubicBezTo>
                <a:cubicBezTo>
                  <a:pt x="10019362" y="1354794"/>
                  <a:pt x="10096743" y="1330077"/>
                  <a:pt x="10174123" y="1335450"/>
                </a:cubicBezTo>
                <a:cubicBezTo>
                  <a:pt x="10192393" y="1335450"/>
                  <a:pt x="10224635" y="1348346"/>
                  <a:pt x="10237532" y="1317181"/>
                </a:cubicBezTo>
                <a:cubicBezTo>
                  <a:pt x="10250429" y="1304285"/>
                  <a:pt x="10250429" y="1272046"/>
                  <a:pt x="10263325" y="1265598"/>
                </a:cubicBezTo>
                <a:cubicBezTo>
                  <a:pt x="10302016" y="1259150"/>
                  <a:pt x="10340706" y="1265598"/>
                  <a:pt x="10372948" y="1259150"/>
                </a:cubicBezTo>
                <a:cubicBezTo>
                  <a:pt x="10405189" y="1259150"/>
                  <a:pt x="10442805" y="1246254"/>
                  <a:pt x="10475047" y="1233358"/>
                </a:cubicBezTo>
                <a:cubicBezTo>
                  <a:pt x="10507289" y="1220462"/>
                  <a:pt x="10544904" y="1188223"/>
                  <a:pt x="10583594" y="1214014"/>
                </a:cubicBezTo>
                <a:cubicBezTo>
                  <a:pt x="10596491" y="1220462"/>
                  <a:pt x="10621210" y="1239806"/>
                  <a:pt x="10621210" y="1201118"/>
                </a:cubicBezTo>
                <a:cubicBezTo>
                  <a:pt x="10611538" y="1201118"/>
                  <a:pt x="10603746" y="1201118"/>
                  <a:pt x="10596760" y="1198700"/>
                </a:cubicBezTo>
                <a:lnTo>
                  <a:pt x="10582800" y="1186653"/>
                </a:lnTo>
                <a:lnTo>
                  <a:pt x="10591854" y="1199432"/>
                </a:lnTo>
                <a:cubicBezTo>
                  <a:pt x="10588442" y="1205854"/>
                  <a:pt x="10581617" y="1207459"/>
                  <a:pt x="10577351" y="1204248"/>
                </a:cubicBezTo>
                <a:lnTo>
                  <a:pt x="10578117" y="1182613"/>
                </a:lnTo>
                <a:lnTo>
                  <a:pt x="10577146" y="1181774"/>
                </a:lnTo>
                <a:lnTo>
                  <a:pt x="10578145" y="1181822"/>
                </a:lnTo>
                <a:lnTo>
                  <a:pt x="10578204" y="1180167"/>
                </a:lnTo>
                <a:lnTo>
                  <a:pt x="10579420" y="1181883"/>
                </a:lnTo>
                <a:lnTo>
                  <a:pt x="10610866" y="1183386"/>
                </a:lnTo>
                <a:cubicBezTo>
                  <a:pt x="10621210" y="1183386"/>
                  <a:pt x="10630882" y="1181775"/>
                  <a:pt x="10640555" y="1175327"/>
                </a:cubicBezTo>
                <a:cubicBezTo>
                  <a:pt x="10659900" y="1162431"/>
                  <a:pt x="10653451" y="1136639"/>
                  <a:pt x="10653451" y="1111922"/>
                </a:cubicBezTo>
                <a:cubicBezTo>
                  <a:pt x="10692142" y="1136639"/>
                  <a:pt x="10743729" y="1207566"/>
                  <a:pt x="10692142" y="1259150"/>
                </a:cubicBezTo>
                <a:cubicBezTo>
                  <a:pt x="10640555" y="1310733"/>
                  <a:pt x="10583594" y="1317181"/>
                  <a:pt x="10526634" y="1322555"/>
                </a:cubicBezTo>
                <a:cubicBezTo>
                  <a:pt x="10526634" y="1304285"/>
                  <a:pt x="10526634" y="1265598"/>
                  <a:pt x="10507289" y="1265598"/>
                </a:cubicBezTo>
                <a:cubicBezTo>
                  <a:pt x="10507289" y="1291390"/>
                  <a:pt x="10513737" y="1317181"/>
                  <a:pt x="10507289" y="1341898"/>
                </a:cubicBezTo>
                <a:cubicBezTo>
                  <a:pt x="10500840" y="1380585"/>
                  <a:pt x="10455702" y="1361242"/>
                  <a:pt x="10442805" y="1354794"/>
                </a:cubicBezTo>
                <a:cubicBezTo>
                  <a:pt x="10410563" y="1354794"/>
                  <a:pt x="10385844" y="1348346"/>
                  <a:pt x="10353603" y="1354794"/>
                </a:cubicBezTo>
                <a:cubicBezTo>
                  <a:pt x="10327809" y="1361242"/>
                  <a:pt x="10334257" y="1393482"/>
                  <a:pt x="10314912" y="1419273"/>
                </a:cubicBezTo>
                <a:cubicBezTo>
                  <a:pt x="10295567" y="1445064"/>
                  <a:pt x="10269774" y="1445064"/>
                  <a:pt x="10250429" y="1451512"/>
                </a:cubicBezTo>
                <a:cubicBezTo>
                  <a:pt x="10224635" y="1457960"/>
                  <a:pt x="10199917" y="1470856"/>
                  <a:pt x="10174123" y="1490200"/>
                </a:cubicBezTo>
                <a:cubicBezTo>
                  <a:pt x="10148330" y="1515992"/>
                  <a:pt x="10122536" y="1515992"/>
                  <a:pt x="10090294" y="1509543"/>
                </a:cubicBezTo>
                <a:cubicBezTo>
                  <a:pt x="10070949" y="1509543"/>
                  <a:pt x="10051604" y="1496648"/>
                  <a:pt x="10051604" y="1540708"/>
                </a:cubicBezTo>
                <a:cubicBezTo>
                  <a:pt x="10161226" y="1527813"/>
                  <a:pt x="10269774" y="1496648"/>
                  <a:pt x="10379396" y="1457960"/>
                </a:cubicBezTo>
                <a:cubicBezTo>
                  <a:pt x="10494392" y="1425721"/>
                  <a:pt x="10609388" y="1393482"/>
                  <a:pt x="10717935" y="1361242"/>
                </a:cubicBezTo>
                <a:cubicBezTo>
                  <a:pt x="10750177" y="1354794"/>
                  <a:pt x="10769522" y="1322555"/>
                  <a:pt x="10795316" y="1317181"/>
                </a:cubicBezTo>
                <a:cubicBezTo>
                  <a:pt x="10820034" y="1304285"/>
                  <a:pt x="10845828" y="1304285"/>
                  <a:pt x="10878070" y="1297837"/>
                </a:cubicBezTo>
                <a:cubicBezTo>
                  <a:pt x="10929656" y="1284941"/>
                  <a:pt x="10987692" y="1265598"/>
                  <a:pt x="11044652" y="1252702"/>
                </a:cubicBezTo>
                <a:cubicBezTo>
                  <a:pt x="11154274" y="1226910"/>
                  <a:pt x="11269270" y="1201118"/>
                  <a:pt x="11378892" y="1168880"/>
                </a:cubicBezTo>
                <a:cubicBezTo>
                  <a:pt x="11846399" y="1060339"/>
                  <a:pt x="12314980" y="963604"/>
                  <a:pt x="12790010" y="893753"/>
                </a:cubicBezTo>
                <a:cubicBezTo>
                  <a:pt x="12790010" y="931365"/>
                  <a:pt x="12751319" y="919544"/>
                  <a:pt x="12751319" y="957156"/>
                </a:cubicBezTo>
                <a:cubicBezTo>
                  <a:pt x="12770664" y="957156"/>
                  <a:pt x="12790010" y="957156"/>
                  <a:pt x="12809355" y="957156"/>
                </a:cubicBezTo>
                <a:cubicBezTo>
                  <a:pt x="12809355" y="931365"/>
                  <a:pt x="12809355" y="912021"/>
                  <a:pt x="12809355" y="893753"/>
                </a:cubicBezTo>
                <a:cubicBezTo>
                  <a:pt x="12835148" y="893753"/>
                  <a:pt x="12859867" y="893753"/>
                  <a:pt x="12885660" y="919544"/>
                </a:cubicBezTo>
                <a:cubicBezTo>
                  <a:pt x="12885660" y="887305"/>
                  <a:pt x="12885660" y="855066"/>
                  <a:pt x="12885660" y="822827"/>
                </a:cubicBezTo>
                <a:cubicBezTo>
                  <a:pt x="12898557" y="809931"/>
                  <a:pt x="12911454" y="797036"/>
                  <a:pt x="12917902" y="784140"/>
                </a:cubicBezTo>
                <a:cubicBezTo>
                  <a:pt x="12898557" y="764797"/>
                  <a:pt x="12879212" y="745453"/>
                  <a:pt x="12859867" y="726110"/>
                </a:cubicBezTo>
                <a:cubicBezTo>
                  <a:pt x="12879212" y="719662"/>
                  <a:pt x="12917902" y="726110"/>
                  <a:pt x="12917902" y="675602"/>
                </a:cubicBezTo>
                <a:cubicBezTo>
                  <a:pt x="12898557" y="675602"/>
                  <a:pt x="12815803" y="643363"/>
                  <a:pt x="12809355" y="701393"/>
                </a:cubicBezTo>
                <a:cubicBezTo>
                  <a:pt x="12796458" y="771244"/>
                  <a:pt x="12757768" y="771244"/>
                  <a:pt x="12719078" y="784140"/>
                </a:cubicBezTo>
                <a:cubicBezTo>
                  <a:pt x="12623427" y="816379"/>
                  <a:pt x="12526701" y="842170"/>
                  <a:pt x="12431051" y="861514"/>
                </a:cubicBezTo>
                <a:cubicBezTo>
                  <a:pt x="12431051" y="816379"/>
                  <a:pt x="12418154" y="758349"/>
                  <a:pt x="12437499" y="719662"/>
                </a:cubicBezTo>
                <a:cubicBezTo>
                  <a:pt x="12449321" y="694945"/>
                  <a:pt x="12481563" y="688497"/>
                  <a:pt x="12500908" y="682050"/>
                </a:cubicBezTo>
                <a:cubicBezTo>
                  <a:pt x="12526701" y="675602"/>
                  <a:pt x="12552495" y="669154"/>
                  <a:pt x="12578288" y="662706"/>
                </a:cubicBezTo>
                <a:cubicBezTo>
                  <a:pt x="12680387" y="624019"/>
                  <a:pt x="12796458" y="604676"/>
                  <a:pt x="12905005" y="598228"/>
                </a:cubicBezTo>
                <a:cubicBezTo>
                  <a:pt x="12956592" y="598228"/>
                  <a:pt x="13008179" y="604676"/>
                  <a:pt x="13065140" y="611124"/>
                </a:cubicBezTo>
                <a:cubicBezTo>
                  <a:pt x="13079111" y="611124"/>
                  <a:pt x="13116727" y="604676"/>
                  <a:pt x="13123175" y="630467"/>
                </a:cubicBezTo>
                <a:cubicBezTo>
                  <a:pt x="13136072" y="649811"/>
                  <a:pt x="13103830" y="656258"/>
                  <a:pt x="13097382" y="656258"/>
                </a:cubicBezTo>
                <a:cubicBezTo>
                  <a:pt x="13053318" y="656258"/>
                  <a:pt x="13021076" y="624019"/>
                  <a:pt x="12995282" y="706766"/>
                </a:cubicBezTo>
                <a:cubicBezTo>
                  <a:pt x="12988834" y="732557"/>
                  <a:pt x="12975937" y="739005"/>
                  <a:pt x="12956592" y="739005"/>
                </a:cubicBezTo>
                <a:cubicBezTo>
                  <a:pt x="12950144" y="771244"/>
                  <a:pt x="12943696" y="803483"/>
                  <a:pt x="12943696" y="842170"/>
                </a:cubicBezTo>
                <a:cubicBezTo>
                  <a:pt x="12969489" y="842170"/>
                  <a:pt x="13001731" y="848618"/>
                  <a:pt x="13027524" y="848618"/>
                </a:cubicBezTo>
                <a:cubicBezTo>
                  <a:pt x="13053318" y="855066"/>
                  <a:pt x="13084485" y="842170"/>
                  <a:pt x="13103830" y="861514"/>
                </a:cubicBezTo>
                <a:cubicBezTo>
                  <a:pt x="13129623" y="887305"/>
                  <a:pt x="13084485" y="900201"/>
                  <a:pt x="13079111" y="900201"/>
                </a:cubicBezTo>
                <a:cubicBezTo>
                  <a:pt x="13053318" y="900201"/>
                  <a:pt x="13027524" y="893753"/>
                  <a:pt x="13001731" y="893753"/>
                </a:cubicBezTo>
                <a:cubicBezTo>
                  <a:pt x="12988834" y="893753"/>
                  <a:pt x="12950144" y="880857"/>
                  <a:pt x="12937247" y="906648"/>
                </a:cubicBezTo>
                <a:cubicBezTo>
                  <a:pt x="12930799" y="937813"/>
                  <a:pt x="12969489" y="931365"/>
                  <a:pt x="12975937" y="931365"/>
                </a:cubicBezTo>
                <a:cubicBezTo>
                  <a:pt x="13033973" y="931365"/>
                  <a:pt x="13084485" y="924917"/>
                  <a:pt x="13142520" y="924917"/>
                </a:cubicBezTo>
                <a:cubicBezTo>
                  <a:pt x="13380035" y="919544"/>
                  <a:pt x="13617550" y="919544"/>
                  <a:pt x="13855064" y="912021"/>
                </a:cubicBezTo>
                <a:cubicBezTo>
                  <a:pt x="14099027" y="912021"/>
                  <a:pt x="14341916" y="924917"/>
                  <a:pt x="14585879" y="919544"/>
                </a:cubicBezTo>
                <a:cubicBezTo>
                  <a:pt x="14637466" y="919544"/>
                  <a:pt x="14689053" y="906648"/>
                  <a:pt x="14739565" y="924917"/>
                </a:cubicBezTo>
                <a:cubicBezTo>
                  <a:pt x="14765358" y="931365"/>
                  <a:pt x="14784704" y="950708"/>
                  <a:pt x="14810497" y="950708"/>
                </a:cubicBezTo>
                <a:cubicBezTo>
                  <a:pt x="14829842" y="950708"/>
                  <a:pt x="14855636" y="944261"/>
                  <a:pt x="14874981" y="944261"/>
                </a:cubicBezTo>
                <a:cubicBezTo>
                  <a:pt x="14900774" y="944261"/>
                  <a:pt x="14920119" y="963604"/>
                  <a:pt x="14944838" y="982947"/>
                </a:cubicBezTo>
                <a:cubicBezTo>
                  <a:pt x="14970631" y="1002291"/>
                  <a:pt x="14996426" y="995843"/>
                  <a:pt x="15028666" y="995843"/>
                </a:cubicBezTo>
                <a:cubicBezTo>
                  <a:pt x="15067358" y="989395"/>
                  <a:pt x="15117870" y="982947"/>
                  <a:pt x="15150110" y="1034530"/>
                </a:cubicBezTo>
                <a:cubicBezTo>
                  <a:pt x="14836290" y="1008739"/>
                  <a:pt x="14527844" y="1002291"/>
                  <a:pt x="14220472" y="1002291"/>
                </a:cubicBezTo>
                <a:cubicBezTo>
                  <a:pt x="14367709" y="1028082"/>
                  <a:pt x="14521395" y="1053891"/>
                  <a:pt x="14669708" y="1079682"/>
                </a:cubicBezTo>
                <a:cubicBezTo>
                  <a:pt x="14739565" y="1099026"/>
                  <a:pt x="14816945" y="1111922"/>
                  <a:pt x="14887877" y="1124818"/>
                </a:cubicBezTo>
                <a:cubicBezTo>
                  <a:pt x="14957735" y="1130193"/>
                  <a:pt x="15015770" y="1181774"/>
                  <a:pt x="15080254" y="1188223"/>
                </a:cubicBezTo>
                <a:cubicBezTo>
                  <a:pt x="15227490" y="1207566"/>
                  <a:pt x="15374730" y="1246254"/>
                  <a:pt x="15528414" y="1272046"/>
                </a:cubicBezTo>
                <a:cubicBezTo>
                  <a:pt x="15599346" y="1291390"/>
                  <a:pt x="15676726" y="1297837"/>
                  <a:pt x="15747658" y="1317181"/>
                </a:cubicBezTo>
                <a:cubicBezTo>
                  <a:pt x="15778826" y="1330077"/>
                  <a:pt x="15811068" y="1341898"/>
                  <a:pt x="15849758" y="1341898"/>
                </a:cubicBezTo>
                <a:cubicBezTo>
                  <a:pt x="15862654" y="1341898"/>
                  <a:pt x="15869102" y="1322555"/>
                  <a:pt x="15882000" y="1322555"/>
                </a:cubicBezTo>
                <a:cubicBezTo>
                  <a:pt x="15894898" y="1322555"/>
                  <a:pt x="15907794" y="1322555"/>
                  <a:pt x="15920690" y="1322555"/>
                </a:cubicBezTo>
                <a:cubicBezTo>
                  <a:pt x="15920690" y="1361242"/>
                  <a:pt x="15882000" y="1348346"/>
                  <a:pt x="15882000" y="1387034"/>
                </a:cubicBezTo>
                <a:cubicBezTo>
                  <a:pt x="16067928" y="1438617"/>
                  <a:pt x="16253856" y="1490200"/>
                  <a:pt x="16439784" y="1547156"/>
                </a:cubicBezTo>
                <a:cubicBezTo>
                  <a:pt x="16530062" y="1572949"/>
                  <a:pt x="16619262" y="1605189"/>
                  <a:pt x="16709540" y="1637427"/>
                </a:cubicBezTo>
                <a:cubicBezTo>
                  <a:pt x="16748230" y="1656771"/>
                  <a:pt x="16793372" y="1663219"/>
                  <a:pt x="16830988" y="1689010"/>
                </a:cubicBezTo>
                <a:cubicBezTo>
                  <a:pt x="16856780" y="1695459"/>
                  <a:pt x="16837436" y="1758863"/>
                  <a:pt x="16863228" y="1758863"/>
                </a:cubicBezTo>
                <a:cubicBezTo>
                  <a:pt x="16863228" y="1721250"/>
                  <a:pt x="16856780" y="1695459"/>
                  <a:pt x="16882572" y="1689010"/>
                </a:cubicBezTo>
                <a:cubicBezTo>
                  <a:pt x="16901920" y="1689010"/>
                  <a:pt x="16901920" y="1656771"/>
                  <a:pt x="16901920" y="1630979"/>
                </a:cubicBezTo>
                <a:cubicBezTo>
                  <a:pt x="17023364" y="1637427"/>
                  <a:pt x="17139432" y="1650323"/>
                  <a:pt x="17254428" y="1695459"/>
                </a:cubicBezTo>
                <a:cubicBezTo>
                  <a:pt x="17312464" y="1714803"/>
                  <a:pt x="17357604" y="1752415"/>
                  <a:pt x="17409188" y="1784655"/>
                </a:cubicBezTo>
                <a:cubicBezTo>
                  <a:pt x="17459700" y="1816895"/>
                  <a:pt x="17511288" y="1810447"/>
                  <a:pt x="17562876" y="1816895"/>
                </a:cubicBezTo>
                <a:cubicBezTo>
                  <a:pt x="17793944" y="1849134"/>
                  <a:pt x="18025008" y="1951226"/>
                  <a:pt x="18248552" y="2054393"/>
                </a:cubicBezTo>
                <a:cubicBezTo>
                  <a:pt x="18704236" y="2272546"/>
                  <a:pt x="19134128" y="2579897"/>
                  <a:pt x="19576916" y="2843195"/>
                </a:cubicBezTo>
                <a:cubicBezTo>
                  <a:pt x="19570468" y="2856089"/>
                  <a:pt x="19564020" y="2888327"/>
                  <a:pt x="19551120" y="2888327"/>
                </a:cubicBezTo>
                <a:lnTo>
                  <a:pt x="19550420" y="2888216"/>
                </a:lnTo>
                <a:lnTo>
                  <a:pt x="19551100" y="2893081"/>
                </a:lnTo>
                <a:cubicBezTo>
                  <a:pt x="19550352" y="2897898"/>
                  <a:pt x="19548852" y="2902714"/>
                  <a:pt x="19548852" y="2909137"/>
                </a:cubicBezTo>
                <a:cubicBezTo>
                  <a:pt x="19545860" y="2902714"/>
                  <a:pt x="19542868" y="2897898"/>
                  <a:pt x="19542120" y="2893081"/>
                </a:cubicBezTo>
                <a:lnTo>
                  <a:pt x="19544548" y="2887289"/>
                </a:lnTo>
                <a:lnTo>
                  <a:pt x="19535804" y="2885909"/>
                </a:lnTo>
                <a:cubicBezTo>
                  <a:pt x="19530164" y="2885103"/>
                  <a:pt x="19525328" y="2885103"/>
                  <a:pt x="19525328" y="2888327"/>
                </a:cubicBezTo>
                <a:cubicBezTo>
                  <a:pt x="19531776" y="2914116"/>
                  <a:pt x="19570468" y="2933464"/>
                  <a:pt x="19583364" y="2946355"/>
                </a:cubicBezTo>
                <a:cubicBezTo>
                  <a:pt x="19609156" y="2964624"/>
                  <a:pt x="19634952" y="2977523"/>
                  <a:pt x="19654296" y="3003312"/>
                </a:cubicBezTo>
                <a:cubicBezTo>
                  <a:pt x="19634952" y="3042000"/>
                  <a:pt x="19589812" y="2977523"/>
                  <a:pt x="19564020" y="2958175"/>
                </a:cubicBezTo>
                <a:cubicBezTo>
                  <a:pt x="19531776" y="2933464"/>
                  <a:pt x="19460844" y="2933464"/>
                  <a:pt x="19436124" y="2888327"/>
                </a:cubicBezTo>
                <a:cubicBezTo>
                  <a:pt x="19423228" y="2868983"/>
                  <a:pt x="19429676" y="2836748"/>
                  <a:pt x="19423228" y="2810946"/>
                </a:cubicBezTo>
                <a:cubicBezTo>
                  <a:pt x="19423228" y="2785149"/>
                  <a:pt x="19403884" y="2772256"/>
                  <a:pt x="19384540" y="2759362"/>
                </a:cubicBezTo>
                <a:cubicBezTo>
                  <a:pt x="19339400" y="2728196"/>
                  <a:pt x="19287812" y="2715302"/>
                  <a:pt x="19243748" y="2695958"/>
                </a:cubicBezTo>
                <a:cubicBezTo>
                  <a:pt x="19192164" y="2670168"/>
                  <a:pt x="19140576" y="2650824"/>
                  <a:pt x="19088988" y="2631480"/>
                </a:cubicBezTo>
                <a:cubicBezTo>
                  <a:pt x="19043852" y="2612137"/>
                  <a:pt x="19006236" y="2566999"/>
                  <a:pt x="18961096" y="2547657"/>
                </a:cubicBezTo>
                <a:cubicBezTo>
                  <a:pt x="18928856" y="2535836"/>
                  <a:pt x="18883716" y="2573448"/>
                  <a:pt x="18883716" y="2510046"/>
                </a:cubicBezTo>
                <a:cubicBezTo>
                  <a:pt x="18877268" y="2471358"/>
                  <a:pt x="18794512" y="2458463"/>
                  <a:pt x="18775168" y="2445566"/>
                </a:cubicBezTo>
                <a:cubicBezTo>
                  <a:pt x="18563448" y="2356369"/>
                  <a:pt x="18345276" y="2259652"/>
                  <a:pt x="18127108" y="2162932"/>
                </a:cubicBezTo>
                <a:lnTo>
                  <a:pt x="17978276" y="2099225"/>
                </a:lnTo>
                <a:lnTo>
                  <a:pt x="17977048" y="2101046"/>
                </a:lnTo>
                <a:cubicBezTo>
                  <a:pt x="17974588" y="2101046"/>
                  <a:pt x="17971304" y="2099015"/>
                  <a:pt x="17968024" y="2094952"/>
                </a:cubicBezTo>
                <a:lnTo>
                  <a:pt x="17968336" y="2094952"/>
                </a:lnTo>
                <a:lnTo>
                  <a:pt x="17805764" y="2022153"/>
                </a:lnTo>
                <a:cubicBezTo>
                  <a:pt x="17755252" y="1996361"/>
                  <a:pt x="17710112" y="1970570"/>
                  <a:pt x="17658528" y="1957674"/>
                </a:cubicBezTo>
                <a:cubicBezTo>
                  <a:pt x="17606940" y="1951226"/>
                  <a:pt x="17562876" y="1964122"/>
                  <a:pt x="17511288" y="1970570"/>
                </a:cubicBezTo>
                <a:cubicBezTo>
                  <a:pt x="17652080" y="2041497"/>
                  <a:pt x="17793944" y="2093081"/>
                  <a:pt x="17934732" y="2156485"/>
                </a:cubicBezTo>
                <a:cubicBezTo>
                  <a:pt x="17998140" y="2188728"/>
                  <a:pt x="18062624" y="2220961"/>
                  <a:pt x="18127108" y="2253207"/>
                </a:cubicBezTo>
                <a:cubicBezTo>
                  <a:pt x="18133556" y="2259652"/>
                  <a:pt x="18165796" y="2272546"/>
                  <a:pt x="18165796" y="2285443"/>
                </a:cubicBezTo>
                <a:cubicBezTo>
                  <a:pt x="18152900" y="2311236"/>
                  <a:pt x="18127108" y="2304791"/>
                  <a:pt x="18127108" y="2337027"/>
                </a:cubicBezTo>
                <a:cubicBezTo>
                  <a:pt x="18146452" y="2343474"/>
                  <a:pt x="18165796" y="2348847"/>
                  <a:pt x="18185144" y="2361740"/>
                </a:cubicBezTo>
                <a:cubicBezTo>
                  <a:pt x="18185144" y="2343474"/>
                  <a:pt x="18178696" y="2317683"/>
                  <a:pt x="18191592" y="2304791"/>
                </a:cubicBezTo>
                <a:cubicBezTo>
                  <a:pt x="18204488" y="2285443"/>
                  <a:pt x="18222760" y="2291889"/>
                  <a:pt x="18242104" y="2291889"/>
                </a:cubicBezTo>
                <a:cubicBezTo>
                  <a:pt x="18229208" y="2311235"/>
                  <a:pt x="18230820" y="2325474"/>
                  <a:pt x="18238072" y="2335818"/>
                </a:cubicBezTo>
                <a:lnTo>
                  <a:pt x="18239140" y="2336553"/>
                </a:lnTo>
                <a:lnTo>
                  <a:pt x="18245036" y="2322465"/>
                </a:lnTo>
                <a:cubicBezTo>
                  <a:pt x="18248196" y="2328886"/>
                  <a:pt x="18248196" y="2333701"/>
                  <a:pt x="18247404" y="2338518"/>
                </a:cubicBezTo>
                <a:lnTo>
                  <a:pt x="18246904" y="2341904"/>
                </a:lnTo>
                <a:lnTo>
                  <a:pt x="18267896" y="2356369"/>
                </a:lnTo>
                <a:cubicBezTo>
                  <a:pt x="18287244" y="2356369"/>
                  <a:pt x="18293692" y="2343474"/>
                  <a:pt x="18306588" y="2343474"/>
                </a:cubicBezTo>
                <a:cubicBezTo>
                  <a:pt x="18325932" y="2337027"/>
                  <a:pt x="18338828" y="2348847"/>
                  <a:pt x="18351724" y="2356369"/>
                </a:cubicBezTo>
                <a:cubicBezTo>
                  <a:pt x="18338828" y="2381086"/>
                  <a:pt x="18313036" y="2393980"/>
                  <a:pt x="18300140" y="2413338"/>
                </a:cubicBezTo>
                <a:cubicBezTo>
                  <a:pt x="18325932" y="2432672"/>
                  <a:pt x="18351724" y="2452014"/>
                  <a:pt x="18371072" y="2477804"/>
                </a:cubicBezTo>
                <a:cubicBezTo>
                  <a:pt x="18351724" y="2497149"/>
                  <a:pt x="18319484" y="2477804"/>
                  <a:pt x="18293692" y="2458463"/>
                </a:cubicBezTo>
                <a:cubicBezTo>
                  <a:pt x="18261448" y="2439119"/>
                  <a:pt x="18235656" y="2426225"/>
                  <a:pt x="18204488" y="2413338"/>
                </a:cubicBezTo>
                <a:cubicBezTo>
                  <a:pt x="18133556" y="2374638"/>
                  <a:pt x="18069072" y="2343474"/>
                  <a:pt x="18005664" y="2311236"/>
                </a:cubicBezTo>
                <a:cubicBezTo>
                  <a:pt x="17947628" y="2278994"/>
                  <a:pt x="17902488" y="2233859"/>
                  <a:pt x="17838008" y="2220961"/>
                </a:cubicBezTo>
                <a:cubicBezTo>
                  <a:pt x="17774596" y="2208069"/>
                  <a:pt x="17710112" y="2182276"/>
                  <a:pt x="17652080" y="2162932"/>
                </a:cubicBezTo>
                <a:cubicBezTo>
                  <a:pt x="17370500" y="2067288"/>
                  <a:pt x="17094296" y="1977018"/>
                  <a:pt x="16811640" y="1894269"/>
                </a:cubicBezTo>
                <a:cubicBezTo>
                  <a:pt x="16562302" y="1816895"/>
                  <a:pt x="16305442" y="1733071"/>
                  <a:pt x="16055030" y="1663219"/>
                </a:cubicBezTo>
                <a:cubicBezTo>
                  <a:pt x="15933586" y="1624531"/>
                  <a:pt x="15804620" y="1592292"/>
                  <a:pt x="15683176" y="1560052"/>
                </a:cubicBezTo>
                <a:cubicBezTo>
                  <a:pt x="15618692" y="1547156"/>
                  <a:pt x="15560658" y="1535335"/>
                  <a:pt x="15503696" y="1503096"/>
                </a:cubicBezTo>
                <a:cubicBezTo>
                  <a:pt x="15458558" y="1477304"/>
                  <a:pt x="15400522" y="1412826"/>
                  <a:pt x="15355384" y="1451512"/>
                </a:cubicBezTo>
                <a:cubicBezTo>
                  <a:pt x="15304872" y="1496648"/>
                  <a:pt x="15259734" y="1457960"/>
                  <a:pt x="15201698" y="1432169"/>
                </a:cubicBezTo>
                <a:cubicBezTo>
                  <a:pt x="15143662" y="1406377"/>
                  <a:pt x="15093150" y="1393482"/>
                  <a:pt x="15035114" y="1380585"/>
                </a:cubicBezTo>
                <a:cubicBezTo>
                  <a:pt x="14920119" y="1354794"/>
                  <a:pt x="14797600" y="1354794"/>
                  <a:pt x="14682604" y="1335450"/>
                </a:cubicBezTo>
                <a:cubicBezTo>
                  <a:pt x="14650363" y="1322555"/>
                  <a:pt x="14393503" y="1252702"/>
                  <a:pt x="14393503" y="1322555"/>
                </a:cubicBezTo>
                <a:cubicBezTo>
                  <a:pt x="14445090" y="1322555"/>
                  <a:pt x="14502050" y="1304285"/>
                  <a:pt x="14553637" y="1322555"/>
                </a:cubicBezTo>
                <a:lnTo>
                  <a:pt x="14578113" y="1332752"/>
                </a:lnTo>
                <a:lnTo>
                  <a:pt x="14574370" y="1320307"/>
                </a:lnTo>
                <a:cubicBezTo>
                  <a:pt x="14580357" y="1308142"/>
                  <a:pt x="14586345" y="1308142"/>
                  <a:pt x="14592332" y="1320307"/>
                </a:cubicBezTo>
                <a:lnTo>
                  <a:pt x="14583496" y="1334995"/>
                </a:lnTo>
                <a:lnTo>
                  <a:pt x="14621345" y="1350764"/>
                </a:lnTo>
                <a:cubicBezTo>
                  <a:pt x="14643914" y="1359630"/>
                  <a:pt x="14666484" y="1367690"/>
                  <a:pt x="14689053" y="1374138"/>
                </a:cubicBezTo>
                <a:cubicBezTo>
                  <a:pt x="14797600" y="1399929"/>
                  <a:pt x="14907222" y="1432169"/>
                  <a:pt x="15009322" y="1457960"/>
                </a:cubicBezTo>
                <a:cubicBezTo>
                  <a:pt x="15221042" y="1515992"/>
                  <a:pt x="15432764" y="1579396"/>
                  <a:pt x="15644486" y="1637427"/>
                </a:cubicBezTo>
                <a:cubicBezTo>
                  <a:pt x="15856206" y="1695459"/>
                  <a:pt x="16067928" y="1758863"/>
                  <a:pt x="16273202" y="1823342"/>
                </a:cubicBezTo>
                <a:cubicBezTo>
                  <a:pt x="16381748" y="1855581"/>
                  <a:pt x="16491370" y="1887821"/>
                  <a:pt x="16599918" y="1920063"/>
                </a:cubicBezTo>
                <a:cubicBezTo>
                  <a:pt x="16645058" y="1932957"/>
                  <a:pt x="16696644" y="1951226"/>
                  <a:pt x="16741782" y="1957674"/>
                </a:cubicBezTo>
                <a:cubicBezTo>
                  <a:pt x="16779400" y="1964122"/>
                  <a:pt x="16767576" y="2022153"/>
                  <a:pt x="16767576" y="2060841"/>
                </a:cubicBezTo>
                <a:cubicBezTo>
                  <a:pt x="16785848" y="2060841"/>
                  <a:pt x="16798744" y="2054393"/>
                  <a:pt x="16811640" y="2060841"/>
                </a:cubicBezTo>
                <a:cubicBezTo>
                  <a:pt x="16824540" y="2060841"/>
                  <a:pt x="16830988" y="2086632"/>
                  <a:pt x="16818088" y="2093081"/>
                </a:cubicBezTo>
                <a:cubicBezTo>
                  <a:pt x="16779400" y="2099528"/>
                  <a:pt x="16735334" y="2073737"/>
                  <a:pt x="16696644" y="2060841"/>
                </a:cubicBezTo>
                <a:cubicBezTo>
                  <a:pt x="16580574" y="2022153"/>
                  <a:pt x="16465578" y="1989913"/>
                  <a:pt x="16350582" y="1957674"/>
                </a:cubicBezTo>
                <a:cubicBezTo>
                  <a:pt x="16119514" y="1894269"/>
                  <a:pt x="15888450" y="1836238"/>
                  <a:pt x="15657382" y="1816895"/>
                </a:cubicBezTo>
                <a:cubicBezTo>
                  <a:pt x="15657382" y="1836238"/>
                  <a:pt x="15657382" y="1862030"/>
                  <a:pt x="15644486" y="1874926"/>
                </a:cubicBezTo>
                <a:cubicBezTo>
                  <a:pt x="15631590" y="1849134"/>
                  <a:pt x="15625140" y="1810447"/>
                  <a:pt x="15599346" y="1797550"/>
                </a:cubicBezTo>
                <a:cubicBezTo>
                  <a:pt x="15580002" y="1778207"/>
                  <a:pt x="15560658" y="1784655"/>
                  <a:pt x="15542386" y="1784655"/>
                </a:cubicBezTo>
                <a:cubicBezTo>
                  <a:pt x="15484350" y="1784655"/>
                  <a:pt x="15426316" y="1778207"/>
                  <a:pt x="15368280" y="1771759"/>
                </a:cubicBezTo>
                <a:cubicBezTo>
                  <a:pt x="15259734" y="1758863"/>
                  <a:pt x="15143662" y="1745967"/>
                  <a:pt x="15035114" y="1727698"/>
                </a:cubicBezTo>
                <a:cubicBezTo>
                  <a:pt x="14804049" y="1689010"/>
                  <a:pt x="14579431" y="1643876"/>
                  <a:pt x="14354813" y="1598740"/>
                </a:cubicBezTo>
                <a:cubicBezTo>
                  <a:pt x="14354813" y="1682563"/>
                  <a:pt x="14296777" y="1689010"/>
                  <a:pt x="14259162" y="1708354"/>
                </a:cubicBezTo>
                <a:cubicBezTo>
                  <a:pt x="14316122" y="1752415"/>
                  <a:pt x="14380606" y="1740594"/>
                  <a:pt x="14445090" y="1752415"/>
                </a:cubicBezTo>
                <a:cubicBezTo>
                  <a:pt x="14464435" y="1752415"/>
                  <a:pt x="14490228" y="1765311"/>
                  <a:pt x="14509573" y="1758863"/>
                </a:cubicBezTo>
                <a:cubicBezTo>
                  <a:pt x="14527844" y="1752415"/>
                  <a:pt x="14527844" y="1727698"/>
                  <a:pt x="14534292" y="1701906"/>
                </a:cubicBezTo>
                <a:cubicBezTo>
                  <a:pt x="14553637" y="1637427"/>
                  <a:pt x="14663259" y="1727698"/>
                  <a:pt x="14689053" y="1740594"/>
                </a:cubicBezTo>
                <a:cubicBezTo>
                  <a:pt x="14714846" y="1752415"/>
                  <a:pt x="14752462" y="1778207"/>
                  <a:pt x="14778255" y="1778207"/>
                </a:cubicBezTo>
                <a:cubicBezTo>
                  <a:pt x="14791152" y="1778207"/>
                  <a:pt x="14797600" y="1745967"/>
                  <a:pt x="14804049" y="1727698"/>
                </a:cubicBezTo>
                <a:cubicBezTo>
                  <a:pt x="14931941" y="1855581"/>
                  <a:pt x="15093150" y="1855581"/>
                  <a:pt x="15240388" y="1862030"/>
                </a:cubicBezTo>
                <a:cubicBezTo>
                  <a:pt x="15285526" y="1862030"/>
                  <a:pt x="15330666" y="1862030"/>
                  <a:pt x="15374730" y="1855581"/>
                </a:cubicBezTo>
                <a:cubicBezTo>
                  <a:pt x="15394074" y="1855581"/>
                  <a:pt x="15413418" y="1849134"/>
                  <a:pt x="15432764" y="1849134"/>
                </a:cubicBezTo>
                <a:cubicBezTo>
                  <a:pt x="15439212" y="1868478"/>
                  <a:pt x="15452110" y="1874926"/>
                  <a:pt x="15471454" y="1881373"/>
                </a:cubicBezTo>
                <a:cubicBezTo>
                  <a:pt x="15510146" y="1894269"/>
                  <a:pt x="15547760" y="1881373"/>
                  <a:pt x="15586450" y="1887821"/>
                </a:cubicBezTo>
                <a:cubicBezTo>
                  <a:pt x="15612244" y="1894269"/>
                  <a:pt x="15644486" y="1907166"/>
                  <a:pt x="15663830" y="1874926"/>
                </a:cubicBezTo>
                <a:cubicBezTo>
                  <a:pt x="15670278" y="1900718"/>
                  <a:pt x="15670278" y="1920063"/>
                  <a:pt x="15676726" y="1938330"/>
                </a:cubicBezTo>
                <a:cubicBezTo>
                  <a:pt x="15683176" y="1945853"/>
                  <a:pt x="15696072" y="1945853"/>
                  <a:pt x="15702522" y="1945853"/>
                </a:cubicBezTo>
                <a:cubicBezTo>
                  <a:pt x="15728314" y="1951226"/>
                  <a:pt x="15753034" y="1957674"/>
                  <a:pt x="15778826" y="1964122"/>
                </a:cubicBezTo>
                <a:cubicBezTo>
                  <a:pt x="15817518" y="1970570"/>
                  <a:pt x="15862654" y="1983465"/>
                  <a:pt x="15901346" y="2015705"/>
                </a:cubicBezTo>
                <a:cubicBezTo>
                  <a:pt x="15791722" y="2002809"/>
                  <a:pt x="15683176" y="1989913"/>
                  <a:pt x="15573554" y="1977018"/>
                </a:cubicBezTo>
                <a:cubicBezTo>
                  <a:pt x="15535938" y="1977018"/>
                  <a:pt x="15465006" y="1996361"/>
                  <a:pt x="15439212" y="1964122"/>
                </a:cubicBezTo>
                <a:lnTo>
                  <a:pt x="15435056" y="1958224"/>
                </a:lnTo>
                <a:lnTo>
                  <a:pt x="15436004" y="1965833"/>
                </a:lnTo>
                <a:lnTo>
                  <a:pt x="15432090" y="1964842"/>
                </a:lnTo>
                <a:lnTo>
                  <a:pt x="15436004" y="1970714"/>
                </a:lnTo>
                <a:cubicBezTo>
                  <a:pt x="15430016" y="1970714"/>
                  <a:pt x="15424030" y="1970714"/>
                  <a:pt x="15418042" y="1970714"/>
                </a:cubicBezTo>
                <a:lnTo>
                  <a:pt x="15423422" y="1962646"/>
                </a:lnTo>
                <a:lnTo>
                  <a:pt x="15422532" y="1962421"/>
                </a:lnTo>
                <a:cubicBezTo>
                  <a:pt x="15421036" y="1960715"/>
                  <a:pt x="15419914" y="1958156"/>
                  <a:pt x="15419164" y="1954316"/>
                </a:cubicBezTo>
                <a:lnTo>
                  <a:pt x="15418200" y="1940768"/>
                </a:lnTo>
                <a:lnTo>
                  <a:pt x="15413418" y="1945853"/>
                </a:lnTo>
                <a:cubicBezTo>
                  <a:pt x="15406970" y="1964122"/>
                  <a:pt x="15387626" y="1964122"/>
                  <a:pt x="15374730" y="1957674"/>
                </a:cubicBezTo>
                <a:cubicBezTo>
                  <a:pt x="15348934" y="1957674"/>
                  <a:pt x="15311320" y="1970570"/>
                  <a:pt x="15285526" y="1951226"/>
                </a:cubicBezTo>
                <a:cubicBezTo>
                  <a:pt x="15272630" y="1938330"/>
                  <a:pt x="15272630" y="1913613"/>
                  <a:pt x="15259734" y="1894269"/>
                </a:cubicBezTo>
                <a:cubicBezTo>
                  <a:pt x="15253286" y="1874926"/>
                  <a:pt x="15233940" y="1868478"/>
                  <a:pt x="15221042" y="1868478"/>
                </a:cubicBezTo>
                <a:cubicBezTo>
                  <a:pt x="15214594" y="1868478"/>
                  <a:pt x="15156558" y="1881373"/>
                  <a:pt x="15163008" y="1907166"/>
                </a:cubicBezTo>
                <a:cubicBezTo>
                  <a:pt x="15175904" y="1932957"/>
                  <a:pt x="15221042" y="1881373"/>
                  <a:pt x="15221042" y="1938330"/>
                </a:cubicBezTo>
                <a:cubicBezTo>
                  <a:pt x="14881429" y="1862030"/>
                  <a:pt x="14540740" y="1810447"/>
                  <a:pt x="14194678" y="1791103"/>
                </a:cubicBezTo>
                <a:cubicBezTo>
                  <a:pt x="14201127" y="1752415"/>
                  <a:pt x="14214023" y="1727698"/>
                  <a:pt x="14233368" y="1714803"/>
                </a:cubicBezTo>
                <a:cubicBezTo>
                  <a:pt x="14105476" y="1605189"/>
                  <a:pt x="13950715" y="1637427"/>
                  <a:pt x="13803477" y="1663219"/>
                </a:cubicBezTo>
                <a:cubicBezTo>
                  <a:pt x="13803477" y="1624531"/>
                  <a:pt x="13848616" y="1637427"/>
                  <a:pt x="13848616" y="1598740"/>
                </a:cubicBezTo>
                <a:cubicBezTo>
                  <a:pt x="13809926" y="1598740"/>
                  <a:pt x="13771236" y="1611636"/>
                  <a:pt x="13738994" y="1598740"/>
                </a:cubicBezTo>
                <a:cubicBezTo>
                  <a:pt x="13726097" y="1592292"/>
                  <a:pt x="13726097" y="1547156"/>
                  <a:pt x="13719649" y="1535335"/>
                </a:cubicBezTo>
                <a:cubicBezTo>
                  <a:pt x="13706752" y="1503096"/>
                  <a:pt x="13662688" y="1503096"/>
                  <a:pt x="13643343" y="1496648"/>
                </a:cubicBezTo>
                <a:cubicBezTo>
                  <a:pt x="13630447" y="1490200"/>
                  <a:pt x="13617550" y="1480528"/>
                  <a:pt x="13603847" y="1470856"/>
                </a:cubicBezTo>
                <a:lnTo>
                  <a:pt x="13600816" y="1469093"/>
                </a:lnTo>
                <a:lnTo>
                  <a:pt x="13603909" y="1483018"/>
                </a:lnTo>
                <a:cubicBezTo>
                  <a:pt x="13603089" y="1487031"/>
                  <a:pt x="13599807" y="1487031"/>
                  <a:pt x="13593245" y="1477398"/>
                </a:cubicBezTo>
                <a:cubicBezTo>
                  <a:pt x="13593245" y="1474187"/>
                  <a:pt x="13594886" y="1470977"/>
                  <a:pt x="13596527" y="1468569"/>
                </a:cubicBezTo>
                <a:lnTo>
                  <a:pt x="13597619" y="1467233"/>
                </a:lnTo>
                <a:lnTo>
                  <a:pt x="13559514" y="1445064"/>
                </a:lnTo>
                <a:cubicBezTo>
                  <a:pt x="13565963" y="1457960"/>
                  <a:pt x="13565963" y="1470856"/>
                  <a:pt x="13572411" y="1477304"/>
                </a:cubicBezTo>
                <a:cubicBezTo>
                  <a:pt x="13578859" y="1490200"/>
                  <a:pt x="13591756" y="1477304"/>
                  <a:pt x="13598205" y="1483753"/>
                </a:cubicBezTo>
                <a:cubicBezTo>
                  <a:pt x="13604653" y="1496648"/>
                  <a:pt x="13598205" y="1522439"/>
                  <a:pt x="13598205" y="1540708"/>
                </a:cubicBezTo>
                <a:cubicBezTo>
                  <a:pt x="13501479" y="1527813"/>
                  <a:pt x="13405828" y="1515992"/>
                  <a:pt x="13302654" y="1509543"/>
                </a:cubicBezTo>
                <a:cubicBezTo>
                  <a:pt x="13367138" y="1432169"/>
                  <a:pt x="13450967" y="1470856"/>
                  <a:pt x="13520824" y="1477304"/>
                </a:cubicBezTo>
                <a:cubicBezTo>
                  <a:pt x="13520824" y="1451512"/>
                  <a:pt x="13514376" y="1419273"/>
                  <a:pt x="13540169" y="1412826"/>
                </a:cubicBezTo>
                <a:cubicBezTo>
                  <a:pt x="13559514" y="1406377"/>
                  <a:pt x="13572411" y="1412826"/>
                  <a:pt x="13591756" y="1419273"/>
                </a:cubicBezTo>
                <a:cubicBezTo>
                  <a:pt x="13611101" y="1419273"/>
                  <a:pt x="13656240" y="1432169"/>
                  <a:pt x="13656240" y="1387034"/>
                </a:cubicBezTo>
                <a:cubicBezTo>
                  <a:pt x="13501479" y="1393482"/>
                  <a:pt x="13354241" y="1374138"/>
                  <a:pt x="13200555" y="1374138"/>
                </a:cubicBezTo>
                <a:cubicBezTo>
                  <a:pt x="13059766" y="1380585"/>
                  <a:pt x="12911454" y="1387034"/>
                  <a:pt x="12777113" y="1477304"/>
                </a:cubicBezTo>
                <a:cubicBezTo>
                  <a:pt x="12822251" y="1483753"/>
                  <a:pt x="12859867" y="1496648"/>
                  <a:pt x="12898557" y="1509543"/>
                </a:cubicBezTo>
                <a:cubicBezTo>
                  <a:pt x="12898557" y="1527813"/>
                  <a:pt x="12892109" y="1547156"/>
                  <a:pt x="12892109" y="1572949"/>
                </a:cubicBezTo>
                <a:cubicBezTo>
                  <a:pt x="12872764" y="1547156"/>
                  <a:pt x="12859867" y="1547156"/>
                  <a:pt x="12848045" y="1579396"/>
                </a:cubicBezTo>
                <a:cubicBezTo>
                  <a:pt x="12879212" y="1592292"/>
                  <a:pt x="12924350" y="1598740"/>
                  <a:pt x="12898557" y="1669667"/>
                </a:cubicBezTo>
                <a:cubicBezTo>
                  <a:pt x="12885660" y="1708354"/>
                  <a:pt x="12841596" y="1689010"/>
                  <a:pt x="12822251" y="1689010"/>
                </a:cubicBezTo>
                <a:cubicBezTo>
                  <a:pt x="12790010" y="1689010"/>
                  <a:pt x="12770664" y="1708354"/>
                  <a:pt x="12744871" y="1727698"/>
                </a:cubicBezTo>
                <a:cubicBezTo>
                  <a:pt x="12712629" y="1745967"/>
                  <a:pt x="12667491" y="1740594"/>
                  <a:pt x="12629875" y="1740594"/>
                </a:cubicBezTo>
                <a:cubicBezTo>
                  <a:pt x="12597633" y="1740594"/>
                  <a:pt x="12565391" y="1740594"/>
                  <a:pt x="12526701" y="1745967"/>
                </a:cubicBezTo>
                <a:cubicBezTo>
                  <a:pt x="12456844" y="1752415"/>
                  <a:pt x="12379464" y="1765311"/>
                  <a:pt x="12302083" y="1778207"/>
                </a:cubicBezTo>
                <a:cubicBezTo>
                  <a:pt x="12225778" y="1797550"/>
                  <a:pt x="12154846" y="1816895"/>
                  <a:pt x="12077465" y="1816895"/>
                </a:cubicBezTo>
                <a:cubicBezTo>
                  <a:pt x="12038775" y="1816895"/>
                  <a:pt x="12020505" y="1829790"/>
                  <a:pt x="11988263" y="1849134"/>
                </a:cubicBezTo>
                <a:cubicBezTo>
                  <a:pt x="11962469" y="1868478"/>
                  <a:pt x="11930228" y="1862030"/>
                  <a:pt x="11897986" y="1862030"/>
                </a:cubicBezTo>
                <a:cubicBezTo>
                  <a:pt x="11833502" y="1868478"/>
                  <a:pt x="11763645" y="1881373"/>
                  <a:pt x="11699161" y="1920063"/>
                </a:cubicBezTo>
                <a:cubicBezTo>
                  <a:pt x="11673368" y="1938330"/>
                  <a:pt x="11660471" y="1938330"/>
                  <a:pt x="11635752" y="1920063"/>
                </a:cubicBezTo>
                <a:lnTo>
                  <a:pt x="11635483" y="1919987"/>
                </a:lnTo>
                <a:lnTo>
                  <a:pt x="11616508" y="1914622"/>
                </a:lnTo>
                <a:cubicBezTo>
                  <a:pt x="11597465" y="1912808"/>
                  <a:pt x="11579329" y="1920063"/>
                  <a:pt x="11564820" y="1920063"/>
                </a:cubicBezTo>
                <a:cubicBezTo>
                  <a:pt x="11603510" y="1964122"/>
                  <a:pt x="11660471" y="1932957"/>
                  <a:pt x="11692713" y="1989913"/>
                </a:cubicBezTo>
                <a:cubicBezTo>
                  <a:pt x="11468095" y="2041497"/>
                  <a:pt x="11243477" y="2112430"/>
                  <a:pt x="11019934" y="2195172"/>
                </a:cubicBezTo>
                <a:cubicBezTo>
                  <a:pt x="10910311" y="2233859"/>
                  <a:pt x="10801764" y="2266099"/>
                  <a:pt x="10692142" y="2311236"/>
                </a:cubicBezTo>
                <a:cubicBezTo>
                  <a:pt x="10640555" y="2330579"/>
                  <a:pt x="10590043" y="2361740"/>
                  <a:pt x="10538456" y="2393980"/>
                </a:cubicBezTo>
                <a:cubicBezTo>
                  <a:pt x="10513737" y="2406870"/>
                  <a:pt x="10487943" y="2400427"/>
                  <a:pt x="10468598" y="2406870"/>
                </a:cubicBezTo>
                <a:cubicBezTo>
                  <a:pt x="10449253" y="2413338"/>
                  <a:pt x="10455702" y="2445566"/>
                  <a:pt x="10449253" y="2464911"/>
                </a:cubicBezTo>
                <a:cubicBezTo>
                  <a:pt x="10653451" y="2387533"/>
                  <a:pt x="10865173" y="2311236"/>
                  <a:pt x="11070446" y="2246753"/>
                </a:cubicBezTo>
                <a:cubicBezTo>
                  <a:pt x="11070446" y="2266099"/>
                  <a:pt x="11070446" y="2291889"/>
                  <a:pt x="11070446" y="2311236"/>
                </a:cubicBezTo>
                <a:cubicBezTo>
                  <a:pt x="11230580" y="2259652"/>
                  <a:pt x="11385341" y="2201616"/>
                  <a:pt x="11545475" y="2169380"/>
                </a:cubicBezTo>
                <a:cubicBezTo>
                  <a:pt x="11616407" y="2151111"/>
                  <a:pt x="11686264" y="2143586"/>
                  <a:pt x="11763645" y="2156485"/>
                </a:cubicBezTo>
                <a:cubicBezTo>
                  <a:pt x="11776542" y="2162932"/>
                  <a:pt x="11808783" y="2162932"/>
                  <a:pt x="11815232" y="2125320"/>
                </a:cubicBezTo>
                <a:cubicBezTo>
                  <a:pt x="11821680" y="2099528"/>
                  <a:pt x="11828129" y="2080184"/>
                  <a:pt x="11846399" y="2080184"/>
                </a:cubicBezTo>
                <a:cubicBezTo>
                  <a:pt x="11878641" y="2086632"/>
                  <a:pt x="11910883" y="2099528"/>
                  <a:pt x="11943124" y="2099528"/>
                </a:cubicBezTo>
                <a:cubicBezTo>
                  <a:pt x="11968918" y="2099528"/>
                  <a:pt x="11949573" y="2125320"/>
                  <a:pt x="11968918" y="2125320"/>
                </a:cubicBezTo>
                <a:cubicBezTo>
                  <a:pt x="11988263" y="2125320"/>
                  <a:pt x="12007608" y="2131768"/>
                  <a:pt x="12026953" y="2125320"/>
                </a:cubicBezTo>
                <a:cubicBezTo>
                  <a:pt x="12038775" y="2125320"/>
                  <a:pt x="12033401" y="2112430"/>
                  <a:pt x="12033401" y="2099528"/>
                </a:cubicBezTo>
                <a:cubicBezTo>
                  <a:pt x="12038775" y="2086632"/>
                  <a:pt x="12051672" y="2086632"/>
                  <a:pt x="12058120" y="2086632"/>
                </a:cubicBezTo>
                <a:cubicBezTo>
                  <a:pt x="12077465" y="2086632"/>
                  <a:pt x="12096810" y="2086632"/>
                  <a:pt x="12116155" y="2086632"/>
                </a:cubicBezTo>
                <a:cubicBezTo>
                  <a:pt x="12148397" y="2086632"/>
                  <a:pt x="12212881" y="2099528"/>
                  <a:pt x="12212881" y="2035049"/>
                </a:cubicBezTo>
                <a:cubicBezTo>
                  <a:pt x="12212881" y="1977018"/>
                  <a:pt x="12174191" y="1862030"/>
                  <a:pt x="12135501" y="1907166"/>
                </a:cubicBezTo>
                <a:cubicBezTo>
                  <a:pt x="12135501" y="1887821"/>
                  <a:pt x="12129052" y="1868478"/>
                  <a:pt x="12129052" y="1849134"/>
                </a:cubicBezTo>
                <a:cubicBezTo>
                  <a:pt x="12225778" y="1842686"/>
                  <a:pt x="12327877" y="1836238"/>
                  <a:pt x="12431051" y="1829790"/>
                </a:cubicBezTo>
                <a:cubicBezTo>
                  <a:pt x="12379464" y="1842686"/>
                  <a:pt x="12321428" y="1829790"/>
                  <a:pt x="12276290" y="1868478"/>
                </a:cubicBezTo>
                <a:cubicBezTo>
                  <a:pt x="12219329" y="1913613"/>
                  <a:pt x="12340773" y="1920063"/>
                  <a:pt x="12353670" y="1920063"/>
                </a:cubicBezTo>
                <a:cubicBezTo>
                  <a:pt x="12334325" y="1951226"/>
                  <a:pt x="12295635" y="1957674"/>
                  <a:pt x="12276290" y="1983465"/>
                </a:cubicBezTo>
                <a:cubicBezTo>
                  <a:pt x="12244048" y="2035049"/>
                  <a:pt x="12308532" y="2041497"/>
                  <a:pt x="12327877" y="2041497"/>
                </a:cubicBezTo>
                <a:cubicBezTo>
                  <a:pt x="12424602" y="2041497"/>
                  <a:pt x="12533150" y="2073737"/>
                  <a:pt x="12623427" y="2002809"/>
                </a:cubicBezTo>
                <a:cubicBezTo>
                  <a:pt x="12673939" y="1964122"/>
                  <a:pt x="12751319" y="1989913"/>
                  <a:pt x="12802906" y="1989913"/>
                </a:cubicBezTo>
                <a:cubicBezTo>
                  <a:pt x="12867390" y="1983465"/>
                  <a:pt x="12930799" y="1977018"/>
                  <a:pt x="13001731" y="1977018"/>
                </a:cubicBezTo>
                <a:cubicBezTo>
                  <a:pt x="13033973" y="1977018"/>
                  <a:pt x="13065140" y="1977018"/>
                  <a:pt x="13103830" y="1977018"/>
                </a:cubicBezTo>
                <a:cubicBezTo>
                  <a:pt x="13123175" y="1977018"/>
                  <a:pt x="13148968" y="1964122"/>
                  <a:pt x="13168314" y="1970570"/>
                </a:cubicBezTo>
                <a:cubicBezTo>
                  <a:pt x="13181210" y="1977018"/>
                  <a:pt x="13194107" y="1996361"/>
                  <a:pt x="13174762" y="2002809"/>
                </a:cubicBezTo>
                <a:cubicBezTo>
                  <a:pt x="13161865" y="2009257"/>
                  <a:pt x="13142520" y="2002809"/>
                  <a:pt x="13123175" y="2002809"/>
                </a:cubicBezTo>
                <a:cubicBezTo>
                  <a:pt x="13136072" y="2093081"/>
                  <a:pt x="13161865" y="2086632"/>
                  <a:pt x="13213452" y="2054393"/>
                </a:cubicBezTo>
                <a:cubicBezTo>
                  <a:pt x="13232797" y="2035049"/>
                  <a:pt x="13239246" y="2047945"/>
                  <a:pt x="13252142" y="2073737"/>
                </a:cubicBezTo>
                <a:cubicBezTo>
                  <a:pt x="13270413" y="2105976"/>
                  <a:pt x="13289758" y="2093081"/>
                  <a:pt x="13309103" y="2086632"/>
                </a:cubicBezTo>
                <a:cubicBezTo>
                  <a:pt x="13341345" y="2073737"/>
                  <a:pt x="13373586" y="2073737"/>
                  <a:pt x="13399380" y="2067288"/>
                </a:cubicBezTo>
                <a:cubicBezTo>
                  <a:pt x="13425173" y="2067288"/>
                  <a:pt x="13444518" y="2073737"/>
                  <a:pt x="13470312" y="2054393"/>
                </a:cubicBezTo>
                <a:cubicBezTo>
                  <a:pt x="13514376" y="2015705"/>
                  <a:pt x="13565963" y="2035049"/>
                  <a:pt x="13617550" y="2035049"/>
                </a:cubicBezTo>
                <a:cubicBezTo>
                  <a:pt x="13617550" y="1989913"/>
                  <a:pt x="13591756" y="1983465"/>
                  <a:pt x="13572411" y="1970570"/>
                </a:cubicBezTo>
                <a:cubicBezTo>
                  <a:pt x="13604653" y="1970570"/>
                  <a:pt x="13643343" y="1977018"/>
                  <a:pt x="13675585" y="1983465"/>
                </a:cubicBezTo>
                <a:cubicBezTo>
                  <a:pt x="13662688" y="1989913"/>
                  <a:pt x="13649791" y="2002809"/>
                  <a:pt x="13636895" y="2015705"/>
                </a:cubicBezTo>
                <a:cubicBezTo>
                  <a:pt x="13649791" y="2028601"/>
                  <a:pt x="13662688" y="2041497"/>
                  <a:pt x="13675585" y="2060841"/>
                </a:cubicBezTo>
                <a:cubicBezTo>
                  <a:pt x="13688482" y="2047945"/>
                  <a:pt x="13694930" y="2028601"/>
                  <a:pt x="13713200" y="2035049"/>
                </a:cubicBezTo>
                <a:cubicBezTo>
                  <a:pt x="13726097" y="2047945"/>
                  <a:pt x="13738994" y="2060841"/>
                  <a:pt x="13751891" y="2060841"/>
                </a:cubicBezTo>
                <a:cubicBezTo>
                  <a:pt x="13764787" y="2060841"/>
                  <a:pt x="13784132" y="2060841"/>
                  <a:pt x="13797029" y="2067288"/>
                </a:cubicBezTo>
                <a:cubicBezTo>
                  <a:pt x="13816374" y="2073737"/>
                  <a:pt x="13777684" y="2086632"/>
                  <a:pt x="13777684" y="2093081"/>
                </a:cubicBezTo>
                <a:cubicBezTo>
                  <a:pt x="13745442" y="2105976"/>
                  <a:pt x="13713200" y="2099528"/>
                  <a:pt x="13680959" y="2099528"/>
                </a:cubicBezTo>
                <a:cubicBezTo>
                  <a:pt x="13604653" y="2105976"/>
                  <a:pt x="13520824" y="2105976"/>
                  <a:pt x="13444518" y="2112430"/>
                </a:cubicBezTo>
                <a:cubicBezTo>
                  <a:pt x="13405828" y="2118874"/>
                  <a:pt x="13367138" y="2118874"/>
                  <a:pt x="13328448" y="2118874"/>
                </a:cubicBezTo>
                <a:cubicBezTo>
                  <a:pt x="13296206" y="2125320"/>
                  <a:pt x="13265039" y="2118874"/>
                  <a:pt x="13239246" y="2151111"/>
                </a:cubicBezTo>
                <a:cubicBezTo>
                  <a:pt x="13258591" y="2156485"/>
                  <a:pt x="13315551" y="2156485"/>
                  <a:pt x="13322000" y="2195172"/>
                </a:cubicBezTo>
                <a:cubicBezTo>
                  <a:pt x="13322000" y="2214516"/>
                  <a:pt x="13289758" y="2220961"/>
                  <a:pt x="13284384" y="2220961"/>
                </a:cubicBezTo>
                <a:cubicBezTo>
                  <a:pt x="13258591" y="2220961"/>
                  <a:pt x="13232797" y="2227413"/>
                  <a:pt x="13207004" y="2220961"/>
                </a:cubicBezTo>
                <a:cubicBezTo>
                  <a:pt x="13181210" y="2214516"/>
                  <a:pt x="13181210" y="2188728"/>
                  <a:pt x="13181210" y="2151111"/>
                </a:cubicBezTo>
                <a:cubicBezTo>
                  <a:pt x="13079111" y="2162932"/>
                  <a:pt x="12969489" y="2175828"/>
                  <a:pt x="12859867" y="2188728"/>
                </a:cubicBezTo>
                <a:cubicBezTo>
                  <a:pt x="12802906" y="2195172"/>
                  <a:pt x="12751319" y="2208069"/>
                  <a:pt x="12693284" y="2208069"/>
                </a:cubicBezTo>
                <a:cubicBezTo>
                  <a:pt x="12673939" y="2208069"/>
                  <a:pt x="12604082" y="2188728"/>
                  <a:pt x="12597633" y="2240307"/>
                </a:cubicBezTo>
                <a:cubicBezTo>
                  <a:pt x="12597633" y="2266099"/>
                  <a:pt x="12610530" y="2298334"/>
                  <a:pt x="12591185" y="2311236"/>
                </a:cubicBezTo>
                <a:cubicBezTo>
                  <a:pt x="12578288" y="2324131"/>
                  <a:pt x="12558943" y="2317683"/>
                  <a:pt x="12546046" y="2324131"/>
                </a:cubicBezTo>
                <a:cubicBezTo>
                  <a:pt x="12494459" y="2330579"/>
                  <a:pt x="12443947" y="2337027"/>
                  <a:pt x="12385912" y="2343474"/>
                </a:cubicBezTo>
                <a:cubicBezTo>
                  <a:pt x="12282738" y="2361740"/>
                  <a:pt x="12180639" y="2387533"/>
                  <a:pt x="12071017" y="2406870"/>
                </a:cubicBezTo>
                <a:cubicBezTo>
                  <a:pt x="11859296" y="2464911"/>
                  <a:pt x="11641126" y="2510046"/>
                  <a:pt x="11430479" y="2561628"/>
                </a:cubicBezTo>
                <a:cubicBezTo>
                  <a:pt x="11333754" y="2579897"/>
                  <a:pt x="11237028" y="2605690"/>
                  <a:pt x="11141378" y="2618587"/>
                </a:cubicBezTo>
                <a:cubicBezTo>
                  <a:pt x="11122033" y="2618587"/>
                  <a:pt x="11109136" y="2625034"/>
                  <a:pt x="11089791" y="2631480"/>
                </a:cubicBezTo>
                <a:cubicBezTo>
                  <a:pt x="11076894" y="2644376"/>
                  <a:pt x="11076894" y="2670168"/>
                  <a:pt x="11070446" y="2689511"/>
                </a:cubicBezTo>
                <a:cubicBezTo>
                  <a:pt x="11051101" y="2734643"/>
                  <a:pt x="10981243" y="2683064"/>
                  <a:pt x="10961898" y="2676615"/>
                </a:cubicBezTo>
                <a:cubicBezTo>
                  <a:pt x="10961898" y="2695958"/>
                  <a:pt x="10961898" y="2721752"/>
                  <a:pt x="10961898" y="2741094"/>
                </a:cubicBezTo>
                <a:cubicBezTo>
                  <a:pt x="10884518" y="2728196"/>
                  <a:pt x="10814661" y="2752914"/>
                  <a:pt x="10750177" y="2785149"/>
                </a:cubicBezTo>
                <a:cubicBezTo>
                  <a:pt x="10807138" y="2772256"/>
                  <a:pt x="10858724" y="2759362"/>
                  <a:pt x="10916760" y="2752914"/>
                </a:cubicBezTo>
                <a:cubicBezTo>
                  <a:pt x="10968347" y="2747539"/>
                  <a:pt x="11019934" y="2741094"/>
                  <a:pt x="11070446" y="2715302"/>
                </a:cubicBezTo>
                <a:cubicBezTo>
                  <a:pt x="11173620" y="2670168"/>
                  <a:pt x="11288615" y="2670168"/>
                  <a:pt x="11398238" y="2650824"/>
                </a:cubicBezTo>
                <a:cubicBezTo>
                  <a:pt x="11622856" y="2612137"/>
                  <a:pt x="11846399" y="2561628"/>
                  <a:pt x="12071017" y="2497149"/>
                </a:cubicBezTo>
                <a:cubicBezTo>
                  <a:pt x="12071017" y="2516495"/>
                  <a:pt x="12071017" y="2554106"/>
                  <a:pt x="12090362" y="2554106"/>
                </a:cubicBezTo>
                <a:cubicBezTo>
                  <a:pt x="12090362" y="2535836"/>
                  <a:pt x="12090362" y="2516495"/>
                  <a:pt x="12090362" y="2497149"/>
                </a:cubicBezTo>
                <a:cubicBezTo>
                  <a:pt x="12103259" y="2490703"/>
                  <a:pt x="12116155" y="2490703"/>
                  <a:pt x="12135501" y="2484256"/>
                </a:cubicBezTo>
                <a:cubicBezTo>
                  <a:pt x="12154846" y="2484256"/>
                  <a:pt x="12180639" y="2477804"/>
                  <a:pt x="12206433" y="2477804"/>
                </a:cubicBezTo>
                <a:cubicBezTo>
                  <a:pt x="12193536" y="2484256"/>
                  <a:pt x="12187087" y="2497149"/>
                  <a:pt x="12187087" y="2510046"/>
                </a:cubicBezTo>
                <a:cubicBezTo>
                  <a:pt x="12193536" y="2516495"/>
                  <a:pt x="12206433" y="2516495"/>
                  <a:pt x="12219329" y="2522941"/>
                </a:cubicBezTo>
                <a:cubicBezTo>
                  <a:pt x="12219329" y="2432672"/>
                  <a:pt x="12302083" y="2445566"/>
                  <a:pt x="12340773" y="2432672"/>
                </a:cubicBezTo>
                <a:cubicBezTo>
                  <a:pt x="12418154" y="2419778"/>
                  <a:pt x="12488011" y="2406870"/>
                  <a:pt x="12565391" y="2387533"/>
                </a:cubicBezTo>
                <a:cubicBezTo>
                  <a:pt x="12591185" y="2381086"/>
                  <a:pt x="12629875" y="2348847"/>
                  <a:pt x="12654594" y="2374638"/>
                </a:cubicBezTo>
                <a:cubicBezTo>
                  <a:pt x="12680387" y="2393980"/>
                  <a:pt x="12693284" y="2406870"/>
                  <a:pt x="12719078" y="2400427"/>
                </a:cubicBezTo>
                <a:cubicBezTo>
                  <a:pt x="12796458" y="2387533"/>
                  <a:pt x="12872764" y="2381086"/>
                  <a:pt x="12950144" y="2374638"/>
                </a:cubicBezTo>
                <a:cubicBezTo>
                  <a:pt x="13265039" y="2348847"/>
                  <a:pt x="13572411" y="2330579"/>
                  <a:pt x="13880858" y="2337027"/>
                </a:cubicBezTo>
                <a:cubicBezTo>
                  <a:pt x="13855064" y="2337027"/>
                  <a:pt x="13829271" y="2343474"/>
                  <a:pt x="13803477" y="2348847"/>
                </a:cubicBezTo>
                <a:cubicBezTo>
                  <a:pt x="13809926" y="2361740"/>
                  <a:pt x="13816374" y="2374638"/>
                  <a:pt x="13822823" y="2381086"/>
                </a:cubicBezTo>
                <a:cubicBezTo>
                  <a:pt x="13797029" y="2400427"/>
                  <a:pt x="13764787" y="2413338"/>
                  <a:pt x="13732545" y="2445566"/>
                </a:cubicBezTo>
                <a:cubicBezTo>
                  <a:pt x="13719649" y="2458463"/>
                  <a:pt x="13694930" y="2458463"/>
                  <a:pt x="13694930" y="2497149"/>
                </a:cubicBezTo>
                <a:cubicBezTo>
                  <a:pt x="13706752" y="2484256"/>
                  <a:pt x="13726097" y="2471358"/>
                  <a:pt x="13738994" y="2471358"/>
                </a:cubicBezTo>
                <a:cubicBezTo>
                  <a:pt x="13758339" y="2471358"/>
                  <a:pt x="13771236" y="2490703"/>
                  <a:pt x="13784132" y="2497149"/>
                </a:cubicBezTo>
                <a:cubicBezTo>
                  <a:pt x="13803477" y="2503598"/>
                  <a:pt x="13842168" y="2510046"/>
                  <a:pt x="13848616" y="2471358"/>
                </a:cubicBezTo>
                <a:cubicBezTo>
                  <a:pt x="13855064" y="2445566"/>
                  <a:pt x="13848616" y="2393980"/>
                  <a:pt x="13867961" y="2381086"/>
                </a:cubicBezTo>
                <a:cubicBezTo>
                  <a:pt x="13874409" y="2374638"/>
                  <a:pt x="13886231" y="2374638"/>
                  <a:pt x="13893755" y="2361740"/>
                </a:cubicBezTo>
                <a:cubicBezTo>
                  <a:pt x="13900203" y="2356369"/>
                  <a:pt x="13900203" y="2330579"/>
                  <a:pt x="13905577" y="2317683"/>
                </a:cubicBezTo>
                <a:cubicBezTo>
                  <a:pt x="13918473" y="2285443"/>
                  <a:pt x="13957163" y="2304791"/>
                  <a:pt x="13976509" y="2304791"/>
                </a:cubicBezTo>
                <a:cubicBezTo>
                  <a:pt x="14015199" y="2304791"/>
                  <a:pt x="14060337" y="2298334"/>
                  <a:pt x="14099027" y="2291889"/>
                </a:cubicBezTo>
                <a:cubicBezTo>
                  <a:pt x="14123746" y="2285443"/>
                  <a:pt x="14175333" y="2266099"/>
                  <a:pt x="14201127" y="2285443"/>
                </a:cubicBezTo>
                <a:cubicBezTo>
                  <a:pt x="14207575" y="2295116"/>
                  <a:pt x="14210799" y="2309625"/>
                  <a:pt x="14212411" y="2324803"/>
                </a:cubicBezTo>
                <a:lnTo>
                  <a:pt x="14213855" y="2363672"/>
                </a:lnTo>
                <a:lnTo>
                  <a:pt x="14217894" y="2366503"/>
                </a:lnTo>
                <a:cubicBezTo>
                  <a:pt x="14211907" y="2372428"/>
                  <a:pt x="14205919" y="2378352"/>
                  <a:pt x="14199932" y="2366503"/>
                </a:cubicBezTo>
                <a:lnTo>
                  <a:pt x="14204446" y="2363340"/>
                </a:lnTo>
                <a:lnTo>
                  <a:pt x="14169506" y="2345640"/>
                </a:lnTo>
                <a:cubicBezTo>
                  <a:pt x="14124216" y="2332190"/>
                  <a:pt x="14077264" y="2341862"/>
                  <a:pt x="14034544" y="2337027"/>
                </a:cubicBezTo>
                <a:cubicBezTo>
                  <a:pt x="14034544" y="2400427"/>
                  <a:pt x="14086131" y="2368190"/>
                  <a:pt x="14110849" y="2368190"/>
                </a:cubicBezTo>
                <a:cubicBezTo>
                  <a:pt x="14110849" y="2400427"/>
                  <a:pt x="14086131" y="2406870"/>
                  <a:pt x="14073234" y="2419778"/>
                </a:cubicBezTo>
                <a:cubicBezTo>
                  <a:pt x="14053889" y="2439119"/>
                  <a:pt x="14028095" y="2464911"/>
                  <a:pt x="14015199" y="2497149"/>
                </a:cubicBezTo>
                <a:cubicBezTo>
                  <a:pt x="14034544" y="2503598"/>
                  <a:pt x="14053889" y="2516495"/>
                  <a:pt x="14073234" y="2522941"/>
                </a:cubicBezTo>
                <a:cubicBezTo>
                  <a:pt x="14073234" y="2503598"/>
                  <a:pt x="14066786" y="2464911"/>
                  <a:pt x="14091504" y="2464911"/>
                </a:cubicBezTo>
                <a:cubicBezTo>
                  <a:pt x="14091504" y="2516495"/>
                  <a:pt x="14105476" y="2522941"/>
                  <a:pt x="14130195" y="2529389"/>
                </a:cubicBezTo>
                <a:cubicBezTo>
                  <a:pt x="14149540" y="2529389"/>
                  <a:pt x="14188230" y="2535836"/>
                  <a:pt x="14188230" y="2497149"/>
                </a:cubicBezTo>
                <a:cubicBezTo>
                  <a:pt x="14168885" y="2497149"/>
                  <a:pt x="14155988" y="2497149"/>
                  <a:pt x="14143091" y="2497149"/>
                </a:cubicBezTo>
                <a:cubicBezTo>
                  <a:pt x="14143091" y="2471358"/>
                  <a:pt x="14143091" y="2452014"/>
                  <a:pt x="14143091" y="2432672"/>
                </a:cubicBezTo>
                <a:cubicBezTo>
                  <a:pt x="14181781" y="2445566"/>
                  <a:pt x="14220472" y="2458463"/>
                  <a:pt x="14259162" y="2477804"/>
                </a:cubicBezTo>
                <a:cubicBezTo>
                  <a:pt x="14246265" y="2490703"/>
                  <a:pt x="14239817" y="2503598"/>
                  <a:pt x="14233368" y="2522941"/>
                </a:cubicBezTo>
                <a:cubicBezTo>
                  <a:pt x="14246265" y="2522941"/>
                  <a:pt x="14272059" y="2510046"/>
                  <a:pt x="14278507" y="2542284"/>
                </a:cubicBezTo>
                <a:cubicBezTo>
                  <a:pt x="14284955" y="2516495"/>
                  <a:pt x="14272059" y="2484256"/>
                  <a:pt x="14284955" y="2464911"/>
                </a:cubicBezTo>
                <a:cubicBezTo>
                  <a:pt x="14296777" y="2445566"/>
                  <a:pt x="14329019" y="2458463"/>
                  <a:pt x="14348364" y="2458463"/>
                </a:cubicBezTo>
                <a:cubicBezTo>
                  <a:pt x="14348364" y="2458463"/>
                  <a:pt x="14380606" y="2471358"/>
                  <a:pt x="14374158" y="2484256"/>
                </a:cubicBezTo>
                <a:cubicBezTo>
                  <a:pt x="14361261" y="2510046"/>
                  <a:pt x="14335467" y="2497149"/>
                  <a:pt x="14316122" y="2497149"/>
                </a:cubicBezTo>
                <a:cubicBezTo>
                  <a:pt x="14316122" y="2516495"/>
                  <a:pt x="14322571" y="2535836"/>
                  <a:pt x="14322571" y="2554106"/>
                </a:cubicBezTo>
                <a:cubicBezTo>
                  <a:pt x="14387054" y="2484256"/>
                  <a:pt x="14464435" y="2566999"/>
                  <a:pt x="14534292" y="2547657"/>
                </a:cubicBezTo>
                <a:cubicBezTo>
                  <a:pt x="14483780" y="2535836"/>
                  <a:pt x="14438641" y="2522941"/>
                  <a:pt x="14393503" y="2510046"/>
                </a:cubicBezTo>
                <a:cubicBezTo>
                  <a:pt x="14470883" y="2445566"/>
                  <a:pt x="14553637" y="2497149"/>
                  <a:pt x="14637466" y="2510046"/>
                </a:cubicBezTo>
                <a:cubicBezTo>
                  <a:pt x="14611672" y="2529389"/>
                  <a:pt x="14566534" y="2547657"/>
                  <a:pt x="14579431" y="2605690"/>
                </a:cubicBezTo>
                <a:cubicBezTo>
                  <a:pt x="14592327" y="2644376"/>
                  <a:pt x="14637466" y="2586345"/>
                  <a:pt x="14637466" y="2644376"/>
                </a:cubicBezTo>
                <a:cubicBezTo>
                  <a:pt x="14451538" y="2612137"/>
                  <a:pt x="14265610" y="2579897"/>
                  <a:pt x="14079682" y="2561628"/>
                </a:cubicBezTo>
                <a:cubicBezTo>
                  <a:pt x="13989405" y="2554106"/>
                  <a:pt x="13900203" y="2535836"/>
                  <a:pt x="13809926" y="2535836"/>
                </a:cubicBezTo>
                <a:cubicBezTo>
                  <a:pt x="13777684" y="2535836"/>
                  <a:pt x="13732545" y="2554106"/>
                  <a:pt x="13700304" y="2535836"/>
                </a:cubicBezTo>
                <a:cubicBezTo>
                  <a:pt x="13669137" y="2516495"/>
                  <a:pt x="13688482" y="2452014"/>
                  <a:pt x="13688482" y="2419778"/>
                </a:cubicBezTo>
                <a:cubicBezTo>
                  <a:pt x="13604653" y="2419778"/>
                  <a:pt x="13520824" y="2426225"/>
                  <a:pt x="13438070" y="2432672"/>
                </a:cubicBezTo>
                <a:lnTo>
                  <a:pt x="13499431" y="2462859"/>
                </a:lnTo>
                <a:lnTo>
                  <a:pt x="13505185" y="2450516"/>
                </a:lnTo>
                <a:cubicBezTo>
                  <a:pt x="13507431" y="2450516"/>
                  <a:pt x="13510424" y="2455331"/>
                  <a:pt x="13516412" y="2464962"/>
                </a:cubicBezTo>
                <a:lnTo>
                  <a:pt x="13512292" y="2468496"/>
                </a:lnTo>
                <a:lnTo>
                  <a:pt x="13538725" y="2478915"/>
                </a:lnTo>
                <a:cubicBezTo>
                  <a:pt x="13549909" y="2482241"/>
                  <a:pt x="13561126" y="2484256"/>
                  <a:pt x="13572411" y="2484256"/>
                </a:cubicBezTo>
                <a:cubicBezTo>
                  <a:pt x="13591756" y="2484256"/>
                  <a:pt x="13636895" y="2477804"/>
                  <a:pt x="13636895" y="2522941"/>
                </a:cubicBezTo>
                <a:cubicBezTo>
                  <a:pt x="13553066" y="2522941"/>
                  <a:pt x="13475686" y="2522941"/>
                  <a:pt x="13392932" y="2522941"/>
                </a:cubicBezTo>
                <a:cubicBezTo>
                  <a:pt x="13392932" y="2503598"/>
                  <a:pt x="13399380" y="2484256"/>
                  <a:pt x="13399380" y="2464911"/>
                </a:cubicBezTo>
                <a:lnTo>
                  <a:pt x="13403724" y="2467517"/>
                </a:lnTo>
                <a:lnTo>
                  <a:pt x="13403655" y="2467412"/>
                </a:lnTo>
                <a:cubicBezTo>
                  <a:pt x="13409642" y="2454185"/>
                  <a:pt x="13411139" y="2450878"/>
                  <a:pt x="13412636" y="2452532"/>
                </a:cubicBezTo>
                <a:lnTo>
                  <a:pt x="13413461" y="2453899"/>
                </a:lnTo>
                <a:lnTo>
                  <a:pt x="13409959" y="2446573"/>
                </a:lnTo>
                <a:cubicBezTo>
                  <a:pt x="13405425" y="2425415"/>
                  <a:pt x="13409052" y="2398815"/>
                  <a:pt x="13380035" y="2393980"/>
                </a:cubicBezTo>
                <a:cubicBezTo>
                  <a:pt x="13354241" y="2393980"/>
                  <a:pt x="13328448" y="2406870"/>
                  <a:pt x="13302654" y="2400427"/>
                </a:cubicBezTo>
                <a:cubicBezTo>
                  <a:pt x="13289758" y="2393980"/>
                  <a:pt x="13270413" y="2393980"/>
                  <a:pt x="13252142" y="2400427"/>
                </a:cubicBezTo>
                <a:cubicBezTo>
                  <a:pt x="13226349" y="2406870"/>
                  <a:pt x="13239246" y="2464911"/>
                  <a:pt x="13239246" y="2497149"/>
                </a:cubicBezTo>
                <a:cubicBezTo>
                  <a:pt x="13252142" y="2484256"/>
                  <a:pt x="13270413" y="2477804"/>
                  <a:pt x="13284384" y="2464911"/>
                </a:cubicBezTo>
                <a:cubicBezTo>
                  <a:pt x="13284384" y="2484256"/>
                  <a:pt x="13289758" y="2503598"/>
                  <a:pt x="13296206" y="2522941"/>
                </a:cubicBezTo>
                <a:cubicBezTo>
                  <a:pt x="13265039" y="2516495"/>
                  <a:pt x="13232797" y="2510046"/>
                  <a:pt x="13200555" y="2510046"/>
                </a:cubicBezTo>
                <a:cubicBezTo>
                  <a:pt x="13207004" y="2490703"/>
                  <a:pt x="13219900" y="2471358"/>
                  <a:pt x="13213452" y="2452014"/>
                </a:cubicBezTo>
                <a:cubicBezTo>
                  <a:pt x="13200555" y="2432672"/>
                  <a:pt x="13194107" y="2413338"/>
                  <a:pt x="13174762" y="2406870"/>
                </a:cubicBezTo>
                <a:cubicBezTo>
                  <a:pt x="13148968" y="2400427"/>
                  <a:pt x="13123175" y="2419778"/>
                  <a:pt x="13090933" y="2426225"/>
                </a:cubicBezTo>
                <a:cubicBezTo>
                  <a:pt x="13027524" y="2439119"/>
                  <a:pt x="12956592" y="2445566"/>
                  <a:pt x="12892109" y="2464911"/>
                </a:cubicBezTo>
                <a:cubicBezTo>
                  <a:pt x="12822251" y="2490703"/>
                  <a:pt x="12751319" y="2477804"/>
                  <a:pt x="12680387" y="2484256"/>
                </a:cubicBezTo>
                <a:cubicBezTo>
                  <a:pt x="12623427" y="2490703"/>
                  <a:pt x="12558943" y="2484256"/>
                  <a:pt x="12500908" y="2535836"/>
                </a:cubicBezTo>
                <a:cubicBezTo>
                  <a:pt x="12513805" y="2547657"/>
                  <a:pt x="12533150" y="2554106"/>
                  <a:pt x="12546046" y="2566999"/>
                </a:cubicBezTo>
                <a:cubicBezTo>
                  <a:pt x="12533150" y="2573448"/>
                  <a:pt x="12526701" y="2586345"/>
                  <a:pt x="12526701" y="2599243"/>
                </a:cubicBezTo>
                <a:cubicBezTo>
                  <a:pt x="12905005" y="2612137"/>
                  <a:pt x="13289758" y="2612137"/>
                  <a:pt x="13675585" y="2612137"/>
                </a:cubicBezTo>
                <a:cubicBezTo>
                  <a:pt x="13611101" y="2618587"/>
                  <a:pt x="13546618" y="2625034"/>
                  <a:pt x="13483209" y="2631480"/>
                </a:cubicBezTo>
                <a:cubicBezTo>
                  <a:pt x="13457415" y="2637928"/>
                  <a:pt x="13431622" y="2631480"/>
                  <a:pt x="13405828" y="2644376"/>
                </a:cubicBezTo>
                <a:cubicBezTo>
                  <a:pt x="13386483" y="2650824"/>
                  <a:pt x="13392932" y="2689511"/>
                  <a:pt x="13392932" y="2708855"/>
                </a:cubicBezTo>
                <a:cubicBezTo>
                  <a:pt x="13457415" y="2695958"/>
                  <a:pt x="13533721" y="2657271"/>
                  <a:pt x="13598205" y="2689511"/>
                </a:cubicBezTo>
                <a:cubicBezTo>
                  <a:pt x="13636895" y="2708855"/>
                  <a:pt x="13669137" y="2734643"/>
                  <a:pt x="13675585" y="2657271"/>
                </a:cubicBezTo>
                <a:cubicBezTo>
                  <a:pt x="13675585" y="2586345"/>
                  <a:pt x="13738994" y="2612137"/>
                  <a:pt x="13764787" y="2612137"/>
                </a:cubicBezTo>
                <a:cubicBezTo>
                  <a:pt x="13797029" y="2618587"/>
                  <a:pt x="13835719" y="2612137"/>
                  <a:pt x="13867961" y="2605690"/>
                </a:cubicBezTo>
                <a:cubicBezTo>
                  <a:pt x="13886231" y="2605690"/>
                  <a:pt x="13937818" y="2592790"/>
                  <a:pt x="13950715" y="2618587"/>
                </a:cubicBezTo>
                <a:cubicBezTo>
                  <a:pt x="13970060" y="2644376"/>
                  <a:pt x="13900203" y="2650824"/>
                  <a:pt x="13893755" y="2644376"/>
                </a:cubicBezTo>
                <a:cubicBezTo>
                  <a:pt x="13874409" y="2644376"/>
                  <a:pt x="13855064" y="2644376"/>
                  <a:pt x="13829271" y="2644376"/>
                </a:cubicBezTo>
                <a:cubicBezTo>
                  <a:pt x="13809926" y="2637928"/>
                  <a:pt x="13745442" y="2625034"/>
                  <a:pt x="13732545" y="2670168"/>
                </a:cubicBezTo>
                <a:cubicBezTo>
                  <a:pt x="13719649" y="2708855"/>
                  <a:pt x="13751891" y="2702408"/>
                  <a:pt x="13764787" y="2702408"/>
                </a:cubicBezTo>
                <a:cubicBezTo>
                  <a:pt x="13797029" y="2702408"/>
                  <a:pt x="13835719" y="2695958"/>
                  <a:pt x="13874409" y="2695958"/>
                </a:cubicBezTo>
                <a:cubicBezTo>
                  <a:pt x="13950715" y="2689511"/>
                  <a:pt x="14028095" y="2683064"/>
                  <a:pt x="14110849" y="2676615"/>
                </a:cubicBezTo>
                <a:cubicBezTo>
                  <a:pt x="14110849" y="2695958"/>
                  <a:pt x="14110849" y="2721752"/>
                  <a:pt x="14110849" y="2741094"/>
                </a:cubicBezTo>
                <a:cubicBezTo>
                  <a:pt x="14123746" y="2741094"/>
                  <a:pt x="14136643" y="2741094"/>
                  <a:pt x="14155988" y="2741094"/>
                </a:cubicBezTo>
                <a:cubicBezTo>
                  <a:pt x="14181781" y="2741094"/>
                  <a:pt x="14214023" y="2747539"/>
                  <a:pt x="14246265" y="2747539"/>
                </a:cubicBezTo>
                <a:cubicBezTo>
                  <a:pt x="14304300" y="2747539"/>
                  <a:pt x="14361261" y="2752914"/>
                  <a:pt x="14425745" y="2752914"/>
                </a:cubicBezTo>
                <a:cubicBezTo>
                  <a:pt x="14477331" y="2759362"/>
                  <a:pt x="14534292" y="2772256"/>
                  <a:pt x="14592327" y="2766883"/>
                </a:cubicBezTo>
                <a:cubicBezTo>
                  <a:pt x="14624569" y="2759362"/>
                  <a:pt x="14637466" y="2772256"/>
                  <a:pt x="14637466" y="2830301"/>
                </a:cubicBezTo>
                <a:cubicBezTo>
                  <a:pt x="14534830" y="2814184"/>
                  <a:pt x="14430581" y="2807707"/>
                  <a:pt x="14326333" y="2801257"/>
                </a:cubicBezTo>
                <a:lnTo>
                  <a:pt x="14262063" y="2796778"/>
                </a:lnTo>
                <a:lnTo>
                  <a:pt x="14275019" y="2805263"/>
                </a:lnTo>
                <a:cubicBezTo>
                  <a:pt x="14278013" y="2810894"/>
                  <a:pt x="14279510" y="2818930"/>
                  <a:pt x="14279510" y="2828558"/>
                </a:cubicBezTo>
                <a:cubicBezTo>
                  <a:pt x="14273522" y="2828558"/>
                  <a:pt x="14269032" y="2825351"/>
                  <a:pt x="14266038" y="2819735"/>
                </a:cubicBezTo>
                <a:lnTo>
                  <a:pt x="14261607" y="2796747"/>
                </a:lnTo>
                <a:lnTo>
                  <a:pt x="14170161" y="2790378"/>
                </a:lnTo>
                <a:cubicBezTo>
                  <a:pt x="14118238" y="2785949"/>
                  <a:pt x="14066517" y="2780312"/>
                  <a:pt x="14015199" y="2772256"/>
                </a:cubicBezTo>
                <a:cubicBezTo>
                  <a:pt x="13931370" y="2759362"/>
                  <a:pt x="13835719" y="2721752"/>
                  <a:pt x="13758339" y="2785149"/>
                </a:cubicBezTo>
                <a:cubicBezTo>
                  <a:pt x="13738994" y="2804473"/>
                  <a:pt x="13726097" y="2778702"/>
                  <a:pt x="13713200" y="2766883"/>
                </a:cubicBezTo>
                <a:cubicBezTo>
                  <a:pt x="13700304" y="2759362"/>
                  <a:pt x="13675585" y="2759362"/>
                  <a:pt x="13662688" y="2752914"/>
                </a:cubicBezTo>
                <a:cubicBezTo>
                  <a:pt x="13636895" y="2741094"/>
                  <a:pt x="13598205" y="2747539"/>
                  <a:pt x="13598205" y="2798035"/>
                </a:cubicBezTo>
                <a:cubicBezTo>
                  <a:pt x="13591756" y="2778702"/>
                  <a:pt x="13578859" y="2759362"/>
                  <a:pt x="13572411" y="2741094"/>
                </a:cubicBezTo>
                <a:cubicBezTo>
                  <a:pt x="13533721" y="2798035"/>
                  <a:pt x="13483209" y="2798035"/>
                  <a:pt x="13431622" y="2798035"/>
                </a:cubicBezTo>
                <a:cubicBezTo>
                  <a:pt x="13367138" y="2798035"/>
                  <a:pt x="13302654" y="2785149"/>
                  <a:pt x="13239246" y="2785149"/>
                </a:cubicBezTo>
                <a:cubicBezTo>
                  <a:pt x="13245694" y="2778702"/>
                  <a:pt x="13245694" y="2772256"/>
                  <a:pt x="13252142" y="2772256"/>
                </a:cubicBezTo>
                <a:cubicBezTo>
                  <a:pt x="13239246" y="2747539"/>
                  <a:pt x="13207004" y="2759362"/>
                  <a:pt x="13194107" y="2766883"/>
                </a:cubicBezTo>
                <a:cubicBezTo>
                  <a:pt x="13161865" y="2772256"/>
                  <a:pt x="13136072" y="2772256"/>
                  <a:pt x="13103830" y="2772256"/>
                </a:cubicBezTo>
                <a:cubicBezTo>
                  <a:pt x="13065140" y="2772256"/>
                  <a:pt x="13008179" y="2759362"/>
                  <a:pt x="12982386" y="2830301"/>
                </a:cubicBezTo>
                <a:cubicBezTo>
                  <a:pt x="12937247" y="2747539"/>
                  <a:pt x="12854493" y="2778702"/>
                  <a:pt x="12790010" y="2791595"/>
                </a:cubicBezTo>
                <a:cubicBezTo>
                  <a:pt x="12751319" y="2791595"/>
                  <a:pt x="12654594" y="2759362"/>
                  <a:pt x="12654594" y="2862535"/>
                </a:cubicBezTo>
                <a:cubicBezTo>
                  <a:pt x="12623427" y="2836748"/>
                  <a:pt x="12584737" y="2823864"/>
                  <a:pt x="12546046" y="2836748"/>
                </a:cubicBezTo>
                <a:cubicBezTo>
                  <a:pt x="12513805" y="2843195"/>
                  <a:pt x="12488011" y="2881878"/>
                  <a:pt x="12456844" y="2894774"/>
                </a:cubicBezTo>
                <a:cubicBezTo>
                  <a:pt x="12418154" y="2907666"/>
                  <a:pt x="12379464" y="2901221"/>
                  <a:pt x="12340773" y="2901221"/>
                </a:cubicBezTo>
                <a:cubicBezTo>
                  <a:pt x="12302083" y="2901221"/>
                  <a:pt x="12263393" y="2907666"/>
                  <a:pt x="12219329" y="2907666"/>
                </a:cubicBezTo>
                <a:cubicBezTo>
                  <a:pt x="12225778" y="2901221"/>
                  <a:pt x="12225778" y="2894774"/>
                  <a:pt x="12232226" y="2888327"/>
                </a:cubicBezTo>
                <a:cubicBezTo>
                  <a:pt x="12187087" y="2856089"/>
                  <a:pt x="12135501" y="2920566"/>
                  <a:pt x="12090362" y="2888327"/>
                </a:cubicBezTo>
                <a:cubicBezTo>
                  <a:pt x="12090362" y="2933464"/>
                  <a:pt x="12090362" y="2958175"/>
                  <a:pt x="12058120" y="2958175"/>
                </a:cubicBezTo>
                <a:cubicBezTo>
                  <a:pt x="12033401" y="2958175"/>
                  <a:pt x="12007608" y="2952806"/>
                  <a:pt x="11981815" y="2964624"/>
                </a:cubicBezTo>
                <a:cubicBezTo>
                  <a:pt x="11923779" y="2983968"/>
                  <a:pt x="11859296" y="2983968"/>
                  <a:pt x="11808783" y="3029103"/>
                </a:cubicBezTo>
                <a:cubicBezTo>
                  <a:pt x="11923779" y="3035555"/>
                  <a:pt x="12046298" y="3035555"/>
                  <a:pt x="12167742" y="3048447"/>
                </a:cubicBezTo>
                <a:cubicBezTo>
                  <a:pt x="12167742" y="3029103"/>
                  <a:pt x="12154846" y="2990416"/>
                  <a:pt x="12174191" y="2983968"/>
                </a:cubicBezTo>
                <a:cubicBezTo>
                  <a:pt x="12193536" y="2972146"/>
                  <a:pt x="12219329" y="2983968"/>
                  <a:pt x="12238674" y="2983968"/>
                </a:cubicBezTo>
                <a:cubicBezTo>
                  <a:pt x="12238674" y="3016207"/>
                  <a:pt x="12187087" y="3035555"/>
                  <a:pt x="12219329" y="3067798"/>
                </a:cubicBezTo>
                <a:cubicBezTo>
                  <a:pt x="12238674" y="3093583"/>
                  <a:pt x="12276290" y="3067798"/>
                  <a:pt x="12295635" y="3061340"/>
                </a:cubicBezTo>
                <a:cubicBezTo>
                  <a:pt x="12379464" y="3029103"/>
                  <a:pt x="12462218" y="3003312"/>
                  <a:pt x="12539598" y="2983968"/>
                </a:cubicBezTo>
                <a:cubicBezTo>
                  <a:pt x="12584737" y="2977523"/>
                  <a:pt x="12623427" y="2972146"/>
                  <a:pt x="12662117" y="2977523"/>
                </a:cubicBezTo>
                <a:cubicBezTo>
                  <a:pt x="12699732" y="2983968"/>
                  <a:pt x="12731974" y="3003312"/>
                  <a:pt x="12764216" y="3022655"/>
                </a:cubicBezTo>
                <a:lnTo>
                  <a:pt x="12769727" y="3023950"/>
                </a:lnTo>
                <a:lnTo>
                  <a:pt x="12759050" y="3014790"/>
                </a:lnTo>
                <a:cubicBezTo>
                  <a:pt x="12771025" y="2995527"/>
                  <a:pt x="12771025" y="2995527"/>
                  <a:pt x="12777012" y="3014790"/>
                </a:cubicBezTo>
                <a:lnTo>
                  <a:pt x="12770482" y="3024128"/>
                </a:lnTo>
                <a:lnTo>
                  <a:pt x="12794225" y="3029707"/>
                </a:lnTo>
                <a:cubicBezTo>
                  <a:pt x="12825005" y="3030313"/>
                  <a:pt x="12857449" y="3014596"/>
                  <a:pt x="12885660" y="3009759"/>
                </a:cubicBezTo>
                <a:cubicBezTo>
                  <a:pt x="12917902" y="3009759"/>
                  <a:pt x="12937247" y="3035555"/>
                  <a:pt x="12956592" y="2983968"/>
                </a:cubicBezTo>
                <a:cubicBezTo>
                  <a:pt x="12969489" y="2952806"/>
                  <a:pt x="12982386" y="2964624"/>
                  <a:pt x="13001731" y="2977523"/>
                </a:cubicBezTo>
                <a:cubicBezTo>
                  <a:pt x="13014628" y="2983968"/>
                  <a:pt x="13014628" y="2964624"/>
                  <a:pt x="13021076" y="2946355"/>
                </a:cubicBezTo>
                <a:cubicBezTo>
                  <a:pt x="13030749" y="2931845"/>
                  <a:pt x="13044049" y="2949377"/>
                  <a:pt x="13052814" y="2962222"/>
                </a:cubicBezTo>
                <a:lnTo>
                  <a:pt x="13056973" y="2968159"/>
                </a:lnTo>
                <a:lnTo>
                  <a:pt x="13059766" y="2972146"/>
                </a:lnTo>
                <a:cubicBezTo>
                  <a:pt x="13079111" y="2977523"/>
                  <a:pt x="13090933" y="2977523"/>
                  <a:pt x="13110278" y="2972146"/>
                </a:cubicBezTo>
                <a:cubicBezTo>
                  <a:pt x="13200555" y="2958175"/>
                  <a:pt x="13284384" y="2907666"/>
                  <a:pt x="13373586" y="2914116"/>
                </a:cubicBezTo>
                <a:cubicBezTo>
                  <a:pt x="13463864" y="2927011"/>
                  <a:pt x="13546618" y="2946355"/>
                  <a:pt x="13636895" y="2907666"/>
                </a:cubicBezTo>
                <a:lnTo>
                  <a:pt x="13676487" y="2893083"/>
                </a:lnTo>
                <a:lnTo>
                  <a:pt x="13680018" y="2911699"/>
                </a:lnTo>
                <a:cubicBezTo>
                  <a:pt x="13683108" y="2917341"/>
                  <a:pt x="13687945" y="2920566"/>
                  <a:pt x="13694930" y="2920566"/>
                </a:cubicBezTo>
                <a:cubicBezTo>
                  <a:pt x="13694930" y="2910893"/>
                  <a:pt x="13693318" y="2902833"/>
                  <a:pt x="13690094" y="2897191"/>
                </a:cubicBezTo>
                <a:lnTo>
                  <a:pt x="13680782" y="2891501"/>
                </a:lnTo>
                <a:lnTo>
                  <a:pt x="13695417" y="2886110"/>
                </a:lnTo>
                <a:cubicBezTo>
                  <a:pt x="13755114" y="2870998"/>
                  <a:pt x="13817986" y="2872207"/>
                  <a:pt x="13880858" y="2862535"/>
                </a:cubicBezTo>
                <a:cubicBezTo>
                  <a:pt x="13880858" y="2881878"/>
                  <a:pt x="13880858" y="2901221"/>
                  <a:pt x="13880858" y="2920566"/>
                </a:cubicBezTo>
                <a:cubicBezTo>
                  <a:pt x="14053889" y="2894774"/>
                  <a:pt x="14220472" y="2927011"/>
                  <a:pt x="14393503" y="2952806"/>
                </a:cubicBezTo>
                <a:cubicBezTo>
                  <a:pt x="14393503" y="2894774"/>
                  <a:pt x="14335467" y="2952806"/>
                  <a:pt x="14335467" y="2888327"/>
                </a:cubicBezTo>
                <a:cubicBezTo>
                  <a:pt x="14367709" y="2888327"/>
                  <a:pt x="14399951" y="2888327"/>
                  <a:pt x="14432193" y="2888327"/>
                </a:cubicBezTo>
                <a:cubicBezTo>
                  <a:pt x="14457986" y="2888327"/>
                  <a:pt x="14457986" y="2933464"/>
                  <a:pt x="14470883" y="2952806"/>
                </a:cubicBezTo>
                <a:cubicBezTo>
                  <a:pt x="14490228" y="2901221"/>
                  <a:pt x="14527844" y="2958175"/>
                  <a:pt x="14553637" y="2972146"/>
                </a:cubicBezTo>
                <a:cubicBezTo>
                  <a:pt x="14605224" y="2983968"/>
                  <a:pt x="14650363" y="2983968"/>
                  <a:pt x="14701950" y="2983968"/>
                </a:cubicBezTo>
                <a:cubicBezTo>
                  <a:pt x="14778255" y="2983968"/>
                  <a:pt x="14868532" y="2983968"/>
                  <a:pt x="14938390" y="3061340"/>
                </a:cubicBezTo>
                <a:cubicBezTo>
                  <a:pt x="14746013" y="3048447"/>
                  <a:pt x="14560086" y="3035555"/>
                  <a:pt x="14374158" y="3029103"/>
                </a:cubicBezTo>
                <a:cubicBezTo>
                  <a:pt x="14380606" y="3042000"/>
                  <a:pt x="14393503" y="3061340"/>
                  <a:pt x="14399951" y="3074240"/>
                </a:cubicBezTo>
                <a:cubicBezTo>
                  <a:pt x="14341916" y="3087134"/>
                  <a:pt x="14278507" y="3093583"/>
                  <a:pt x="14220472" y="3106481"/>
                </a:cubicBezTo>
                <a:cubicBezTo>
                  <a:pt x="14226920" y="3054895"/>
                  <a:pt x="14252713" y="3061340"/>
                  <a:pt x="14278507" y="3074240"/>
                </a:cubicBezTo>
                <a:cubicBezTo>
                  <a:pt x="14278507" y="3042000"/>
                  <a:pt x="14284955" y="3016207"/>
                  <a:pt x="14259162" y="3009759"/>
                </a:cubicBezTo>
                <a:cubicBezTo>
                  <a:pt x="14233368" y="3003312"/>
                  <a:pt x="14214023" y="3009759"/>
                  <a:pt x="14194678" y="3009759"/>
                </a:cubicBezTo>
                <a:cubicBezTo>
                  <a:pt x="14143091" y="3009759"/>
                  <a:pt x="14091504" y="2996864"/>
                  <a:pt x="14040992" y="3003312"/>
                </a:cubicBezTo>
                <a:lnTo>
                  <a:pt x="13993733" y="3009219"/>
                </a:lnTo>
                <a:lnTo>
                  <a:pt x="13976509" y="3011371"/>
                </a:lnTo>
                <a:cubicBezTo>
                  <a:pt x="13953939" y="3014596"/>
                  <a:pt x="13931370" y="3016207"/>
                  <a:pt x="13912025" y="3009759"/>
                </a:cubicBezTo>
                <a:cubicBezTo>
                  <a:pt x="13893755" y="3003312"/>
                  <a:pt x="13855064" y="2983968"/>
                  <a:pt x="13880858" y="3029103"/>
                </a:cubicBezTo>
                <a:cubicBezTo>
                  <a:pt x="13861513" y="3042000"/>
                  <a:pt x="13842168" y="3074240"/>
                  <a:pt x="13816374" y="3074240"/>
                </a:cubicBezTo>
                <a:cubicBezTo>
                  <a:pt x="13803477" y="3074240"/>
                  <a:pt x="13797029" y="3061340"/>
                  <a:pt x="13784132" y="3048447"/>
                </a:cubicBezTo>
                <a:cubicBezTo>
                  <a:pt x="13777684" y="3042000"/>
                  <a:pt x="13764787" y="3048447"/>
                  <a:pt x="13758339" y="3048447"/>
                </a:cubicBezTo>
                <a:cubicBezTo>
                  <a:pt x="13732545" y="3048447"/>
                  <a:pt x="13680959" y="3067798"/>
                  <a:pt x="13662688" y="3048447"/>
                </a:cubicBezTo>
                <a:cubicBezTo>
                  <a:pt x="13649791" y="3035555"/>
                  <a:pt x="13656240" y="3003312"/>
                  <a:pt x="13656240" y="2983968"/>
                </a:cubicBezTo>
                <a:cubicBezTo>
                  <a:pt x="13636895" y="3003312"/>
                  <a:pt x="13617550" y="3022655"/>
                  <a:pt x="13598205" y="3048447"/>
                </a:cubicBezTo>
                <a:cubicBezTo>
                  <a:pt x="13598205" y="3022655"/>
                  <a:pt x="13598205" y="3003312"/>
                  <a:pt x="13598205" y="2983968"/>
                </a:cubicBezTo>
                <a:cubicBezTo>
                  <a:pt x="13483209" y="3016207"/>
                  <a:pt x="13367138" y="3022655"/>
                  <a:pt x="13252142" y="3042000"/>
                </a:cubicBezTo>
                <a:cubicBezTo>
                  <a:pt x="13136072" y="3054895"/>
                  <a:pt x="13021076" y="3067798"/>
                  <a:pt x="12905005" y="3087134"/>
                </a:cubicBezTo>
                <a:cubicBezTo>
                  <a:pt x="12693284" y="3112926"/>
                  <a:pt x="12475114" y="3132271"/>
                  <a:pt x="12263393" y="3169883"/>
                </a:cubicBezTo>
                <a:cubicBezTo>
                  <a:pt x="12212881" y="3177405"/>
                  <a:pt x="11750748" y="3279496"/>
                  <a:pt x="11750748" y="3234361"/>
                </a:cubicBezTo>
                <a:cubicBezTo>
                  <a:pt x="11750748" y="3234361"/>
                  <a:pt x="11770093" y="3221465"/>
                  <a:pt x="11770093" y="3215019"/>
                </a:cubicBezTo>
                <a:cubicBezTo>
                  <a:pt x="11776542" y="3195674"/>
                  <a:pt x="11744300" y="3195674"/>
                  <a:pt x="11737851" y="3195674"/>
                </a:cubicBezTo>
                <a:cubicBezTo>
                  <a:pt x="11699161" y="3195674"/>
                  <a:pt x="11724955" y="3260153"/>
                  <a:pt x="11686264" y="3273049"/>
                </a:cubicBezTo>
                <a:cubicBezTo>
                  <a:pt x="11660471" y="3273049"/>
                  <a:pt x="11609959" y="3234361"/>
                  <a:pt x="11597062" y="3279496"/>
                </a:cubicBezTo>
                <a:cubicBezTo>
                  <a:pt x="11590614" y="3305285"/>
                  <a:pt x="11584165" y="3350421"/>
                  <a:pt x="11564820" y="3350421"/>
                </a:cubicBezTo>
                <a:cubicBezTo>
                  <a:pt x="11564820" y="3318183"/>
                  <a:pt x="11564820" y="3292393"/>
                  <a:pt x="11564820" y="3260153"/>
                </a:cubicBezTo>
                <a:cubicBezTo>
                  <a:pt x="11474543" y="3311735"/>
                  <a:pt x="11391789" y="3368664"/>
                  <a:pt x="11295064" y="3382670"/>
                </a:cubicBezTo>
                <a:cubicBezTo>
                  <a:pt x="11295064" y="3305285"/>
                  <a:pt x="11199413" y="3356866"/>
                  <a:pt x="11199413" y="3413830"/>
                </a:cubicBezTo>
                <a:cubicBezTo>
                  <a:pt x="11186516" y="3407382"/>
                  <a:pt x="11173620" y="3400935"/>
                  <a:pt x="11160723" y="3388041"/>
                </a:cubicBezTo>
                <a:cubicBezTo>
                  <a:pt x="11154274" y="3407382"/>
                  <a:pt x="11147826" y="3426726"/>
                  <a:pt x="11147826" y="3446069"/>
                </a:cubicBezTo>
                <a:cubicBezTo>
                  <a:pt x="11122033" y="3446069"/>
                  <a:pt x="11102688" y="3452516"/>
                  <a:pt x="11083342" y="3458965"/>
                </a:cubicBezTo>
                <a:cubicBezTo>
                  <a:pt x="11038204" y="3478308"/>
                  <a:pt x="10994140" y="3497652"/>
                  <a:pt x="10942553" y="3510547"/>
                </a:cubicBezTo>
                <a:cubicBezTo>
                  <a:pt x="10845828" y="3536339"/>
                  <a:pt x="10750177" y="3580399"/>
                  <a:pt x="10659900" y="3625537"/>
                </a:cubicBezTo>
                <a:cubicBezTo>
                  <a:pt x="10455702" y="3722252"/>
                  <a:pt x="10256877" y="3817897"/>
                  <a:pt x="10058053" y="3908169"/>
                </a:cubicBezTo>
                <a:cubicBezTo>
                  <a:pt x="9852780" y="4003812"/>
                  <a:pt x="9653955" y="4100532"/>
                  <a:pt x="9448682" y="4196035"/>
                </a:cubicBezTo>
                <a:cubicBezTo>
                  <a:pt x="9346583" y="4246544"/>
                  <a:pt x="9249858" y="4291679"/>
                  <a:pt x="9147758" y="4336814"/>
                </a:cubicBezTo>
                <a:cubicBezTo>
                  <a:pt x="9109068" y="4362606"/>
                  <a:pt x="9063930" y="4369054"/>
                  <a:pt x="9025240" y="4393771"/>
                </a:cubicBezTo>
                <a:cubicBezTo>
                  <a:pt x="9005894" y="4406667"/>
                  <a:pt x="8986549" y="4426011"/>
                  <a:pt x="8968279" y="4426011"/>
                </a:cubicBezTo>
                <a:cubicBezTo>
                  <a:pt x="8954308" y="4426011"/>
                  <a:pt x="8941411" y="4432458"/>
                  <a:pt x="8941411" y="4458250"/>
                </a:cubicBezTo>
                <a:cubicBezTo>
                  <a:pt x="9044585" y="4432458"/>
                  <a:pt x="9141310" y="4381950"/>
                  <a:pt x="9243409" y="4426011"/>
                </a:cubicBezTo>
                <a:cubicBezTo>
                  <a:pt x="9243409" y="4375502"/>
                  <a:pt x="9204719" y="4406667"/>
                  <a:pt x="9185374" y="4381950"/>
                </a:cubicBezTo>
                <a:cubicBezTo>
                  <a:pt x="9217616" y="4330366"/>
                  <a:pt x="9269203" y="4356158"/>
                  <a:pt x="9307893" y="4317471"/>
                </a:cubicBezTo>
                <a:cubicBezTo>
                  <a:pt x="9340135" y="4272335"/>
                  <a:pt x="9390647" y="4291679"/>
                  <a:pt x="9435785" y="4291679"/>
                </a:cubicBezTo>
                <a:cubicBezTo>
                  <a:pt x="9429337" y="4291679"/>
                  <a:pt x="9422889" y="4298127"/>
                  <a:pt x="9422889" y="4304575"/>
                </a:cubicBezTo>
                <a:cubicBezTo>
                  <a:pt x="9442234" y="4330366"/>
                  <a:pt x="9468027" y="4298127"/>
                  <a:pt x="9487372" y="4291679"/>
                </a:cubicBezTo>
                <a:cubicBezTo>
                  <a:pt x="9519614" y="4285231"/>
                  <a:pt x="9551856" y="4278783"/>
                  <a:pt x="9584098" y="4272335"/>
                </a:cubicBezTo>
                <a:cubicBezTo>
                  <a:pt x="9576575" y="4252991"/>
                  <a:pt x="9571201" y="4233648"/>
                  <a:pt x="9564753" y="4214304"/>
                </a:cubicBezTo>
                <a:cubicBezTo>
                  <a:pt x="9551856" y="4227200"/>
                  <a:pt x="9538959" y="4233648"/>
                  <a:pt x="9526062" y="4246544"/>
                </a:cubicBezTo>
                <a:cubicBezTo>
                  <a:pt x="9526062" y="4214304"/>
                  <a:pt x="9526062" y="4184354"/>
                  <a:pt x="9551856" y="4184354"/>
                </a:cubicBezTo>
                <a:cubicBezTo>
                  <a:pt x="9576575" y="4177906"/>
                  <a:pt x="9602368" y="4196035"/>
                  <a:pt x="9628162" y="4177906"/>
                </a:cubicBezTo>
                <a:cubicBezTo>
                  <a:pt x="9647507" y="4171458"/>
                  <a:pt x="9666852" y="4145668"/>
                  <a:pt x="9686197" y="4152114"/>
                </a:cubicBezTo>
                <a:cubicBezTo>
                  <a:pt x="9699094" y="4158563"/>
                  <a:pt x="9711990" y="4165011"/>
                  <a:pt x="9705542" y="4189587"/>
                </a:cubicBezTo>
                <a:cubicBezTo>
                  <a:pt x="9705542" y="4184354"/>
                  <a:pt x="9763577" y="4184354"/>
                  <a:pt x="9776474" y="4177906"/>
                </a:cubicBezTo>
                <a:cubicBezTo>
                  <a:pt x="9794744" y="4171458"/>
                  <a:pt x="9859228" y="4177906"/>
                  <a:pt x="9865676" y="4132769"/>
                </a:cubicBezTo>
                <a:cubicBezTo>
                  <a:pt x="9872125" y="4087636"/>
                  <a:pt x="9859228" y="4036052"/>
                  <a:pt x="9904367" y="4036052"/>
                </a:cubicBezTo>
                <a:lnTo>
                  <a:pt x="9930340" y="4033882"/>
                </a:lnTo>
                <a:lnTo>
                  <a:pt x="9952595" y="4032023"/>
                </a:lnTo>
                <a:cubicBezTo>
                  <a:pt x="9966970" y="4026380"/>
                  <a:pt x="9981210" y="4016708"/>
                  <a:pt x="10000017" y="4003812"/>
                </a:cubicBezTo>
                <a:cubicBezTo>
                  <a:pt x="10012914" y="3984469"/>
                  <a:pt x="10096743" y="3914616"/>
                  <a:pt x="10103191" y="3990915"/>
                </a:cubicBezTo>
                <a:cubicBezTo>
                  <a:pt x="10109639" y="4048948"/>
                  <a:pt x="10148330" y="4016708"/>
                  <a:pt x="10174123" y="4003812"/>
                </a:cubicBezTo>
                <a:cubicBezTo>
                  <a:pt x="10269774" y="3959751"/>
                  <a:pt x="10366499" y="3914616"/>
                  <a:pt x="10462150" y="3895275"/>
                </a:cubicBezTo>
                <a:cubicBezTo>
                  <a:pt x="10417011" y="3990915"/>
                  <a:pt x="10347154" y="3953304"/>
                  <a:pt x="10289119" y="3998439"/>
                </a:cubicBezTo>
                <a:cubicBezTo>
                  <a:pt x="10263325" y="4016708"/>
                  <a:pt x="10263325" y="4068293"/>
                  <a:pt x="10224635" y="4068293"/>
                </a:cubicBezTo>
                <a:cubicBezTo>
                  <a:pt x="10199917" y="4068293"/>
                  <a:pt x="10167675" y="4042499"/>
                  <a:pt x="10148330" y="4074739"/>
                </a:cubicBezTo>
                <a:cubicBezTo>
                  <a:pt x="10122536" y="4113427"/>
                  <a:pt x="10109639" y="4132769"/>
                  <a:pt x="10077398" y="4145668"/>
                </a:cubicBezTo>
                <a:cubicBezTo>
                  <a:pt x="10045156" y="4152114"/>
                  <a:pt x="10006466" y="4152114"/>
                  <a:pt x="9975299" y="4165011"/>
                </a:cubicBezTo>
                <a:cubicBezTo>
                  <a:pt x="9949505" y="4177906"/>
                  <a:pt x="9930160" y="4207856"/>
                  <a:pt x="9904367" y="4207856"/>
                </a:cubicBezTo>
                <a:cubicBezTo>
                  <a:pt x="9901143" y="4211080"/>
                  <a:pt x="9888246" y="4212692"/>
                  <a:pt x="9876156" y="4212020"/>
                </a:cubicBezTo>
                <a:lnTo>
                  <a:pt x="9865805" y="4207797"/>
                </a:lnTo>
                <a:lnTo>
                  <a:pt x="9866316" y="4208037"/>
                </a:lnTo>
                <a:cubicBezTo>
                  <a:pt x="9868561" y="4212046"/>
                  <a:pt x="9868561" y="4220065"/>
                  <a:pt x="9865567" y="4226700"/>
                </a:cubicBezTo>
                <a:lnTo>
                  <a:pt x="9864944" y="4225750"/>
                </a:lnTo>
                <a:lnTo>
                  <a:pt x="9865676" y="4227200"/>
                </a:lnTo>
                <a:cubicBezTo>
                  <a:pt x="9839883" y="4233648"/>
                  <a:pt x="9820538" y="4246544"/>
                  <a:pt x="9794744" y="4246544"/>
                </a:cubicBezTo>
                <a:cubicBezTo>
                  <a:pt x="9781848" y="4246544"/>
                  <a:pt x="9794744" y="4278783"/>
                  <a:pt x="9781848" y="4278783"/>
                </a:cubicBezTo>
                <a:cubicBezTo>
                  <a:pt x="9737784" y="4291679"/>
                  <a:pt x="9699094" y="4317471"/>
                  <a:pt x="9653955" y="4330366"/>
                </a:cubicBezTo>
                <a:cubicBezTo>
                  <a:pt x="9571201" y="4369054"/>
                  <a:pt x="9480924" y="4393771"/>
                  <a:pt x="9397095" y="4413115"/>
                </a:cubicBezTo>
                <a:cubicBezTo>
                  <a:pt x="9403544" y="4419563"/>
                  <a:pt x="9409992" y="4432458"/>
                  <a:pt x="9416440" y="4445354"/>
                </a:cubicBezTo>
                <a:cubicBezTo>
                  <a:pt x="9390647" y="4451802"/>
                  <a:pt x="9371302" y="4432458"/>
                  <a:pt x="9353031" y="4445354"/>
                </a:cubicBezTo>
                <a:cubicBezTo>
                  <a:pt x="9333686" y="4464698"/>
                  <a:pt x="9314341" y="4484042"/>
                  <a:pt x="9294996" y="4496938"/>
                </a:cubicBezTo>
                <a:cubicBezTo>
                  <a:pt x="9256306" y="4522729"/>
                  <a:pt x="9211167" y="4542073"/>
                  <a:pt x="9173552" y="4561417"/>
                </a:cubicBezTo>
                <a:cubicBezTo>
                  <a:pt x="9089723" y="4611925"/>
                  <a:pt x="8999446" y="4663509"/>
                  <a:pt x="8916692" y="4708644"/>
                </a:cubicBezTo>
                <a:cubicBezTo>
                  <a:pt x="8736138" y="4804288"/>
                  <a:pt x="8563107" y="4894559"/>
                  <a:pt x="8390076" y="4990203"/>
                </a:cubicBezTo>
                <a:cubicBezTo>
                  <a:pt x="8307322" y="5035338"/>
                  <a:pt x="8217044" y="5086922"/>
                  <a:pt x="8133216" y="5132057"/>
                </a:cubicBezTo>
                <a:cubicBezTo>
                  <a:pt x="8095600" y="5157849"/>
                  <a:pt x="8050462" y="5177193"/>
                  <a:pt x="8011772" y="5195462"/>
                </a:cubicBezTo>
                <a:cubicBezTo>
                  <a:pt x="7992426" y="5202984"/>
                  <a:pt x="7916121" y="5227701"/>
                  <a:pt x="7909672" y="5259941"/>
                </a:cubicBezTo>
                <a:cubicBezTo>
                  <a:pt x="7903224" y="5285733"/>
                  <a:pt x="7960184" y="5292180"/>
                  <a:pt x="7966633" y="5292180"/>
                </a:cubicBezTo>
                <a:cubicBezTo>
                  <a:pt x="7979530" y="5298628"/>
                  <a:pt x="7979530" y="5317972"/>
                  <a:pt x="7979530" y="5337316"/>
                </a:cubicBezTo>
                <a:cubicBezTo>
                  <a:pt x="7979530" y="5356660"/>
                  <a:pt x="7985978" y="5369555"/>
                  <a:pt x="7992426" y="5388899"/>
                </a:cubicBezTo>
                <a:cubicBezTo>
                  <a:pt x="8011772" y="5439408"/>
                  <a:pt x="7960184" y="5471647"/>
                  <a:pt x="7934391" y="5478095"/>
                </a:cubicBezTo>
                <a:cubicBezTo>
                  <a:pt x="7927943" y="5484543"/>
                  <a:pt x="7851637" y="5523231"/>
                  <a:pt x="7864534" y="5542574"/>
                </a:cubicBezTo>
                <a:cubicBezTo>
                  <a:pt x="7870982" y="5555470"/>
                  <a:pt x="7903224" y="5523231"/>
                  <a:pt x="7909672" y="5516783"/>
                </a:cubicBezTo>
                <a:cubicBezTo>
                  <a:pt x="7927943" y="5503887"/>
                  <a:pt x="7953736" y="5503887"/>
                  <a:pt x="7973082" y="5490991"/>
                </a:cubicBezTo>
                <a:cubicBezTo>
                  <a:pt x="7992426" y="5478095"/>
                  <a:pt x="8011772" y="5465199"/>
                  <a:pt x="8031116" y="5452304"/>
                </a:cubicBezTo>
                <a:cubicBezTo>
                  <a:pt x="8044014" y="5445856"/>
                  <a:pt x="8056910" y="5414691"/>
                  <a:pt x="8069807" y="5414691"/>
                </a:cubicBezTo>
                <a:cubicBezTo>
                  <a:pt x="8076255" y="5414691"/>
                  <a:pt x="8082704" y="5426512"/>
                  <a:pt x="8089152" y="5420064"/>
                </a:cubicBezTo>
                <a:cubicBezTo>
                  <a:pt x="8102048" y="5420064"/>
                  <a:pt x="8108497" y="5400720"/>
                  <a:pt x="8121394" y="5388899"/>
                </a:cubicBezTo>
                <a:cubicBezTo>
                  <a:pt x="8139664" y="5376003"/>
                  <a:pt x="8159009" y="5382451"/>
                  <a:pt x="8184802" y="5382451"/>
                </a:cubicBezTo>
                <a:cubicBezTo>
                  <a:pt x="8223493" y="5376003"/>
                  <a:pt x="8262183" y="5350212"/>
                  <a:pt x="8281528" y="5285733"/>
                </a:cubicBezTo>
                <a:cubicBezTo>
                  <a:pt x="8253317" y="5291374"/>
                  <a:pt x="8210295" y="5341447"/>
                  <a:pt x="8182700" y="5319320"/>
                </a:cubicBezTo>
                <a:lnTo>
                  <a:pt x="8173922" y="5307736"/>
                </a:lnTo>
                <a:lnTo>
                  <a:pt x="8174231" y="5310551"/>
                </a:lnTo>
                <a:cubicBezTo>
                  <a:pt x="8174979" y="5312257"/>
                  <a:pt x="8176476" y="5313964"/>
                  <a:pt x="8179469" y="5317376"/>
                </a:cubicBezTo>
                <a:cubicBezTo>
                  <a:pt x="8173482" y="5324201"/>
                  <a:pt x="8168991" y="5324201"/>
                  <a:pt x="8167495" y="5320789"/>
                </a:cubicBezTo>
                <a:lnTo>
                  <a:pt x="8172660" y="5306070"/>
                </a:lnTo>
                <a:lnTo>
                  <a:pt x="8171906" y="5305076"/>
                </a:lnTo>
                <a:cubicBezTo>
                  <a:pt x="8223493" y="5259941"/>
                  <a:pt x="8268632" y="5209432"/>
                  <a:pt x="8320218" y="5157849"/>
                </a:cubicBezTo>
                <a:cubicBezTo>
                  <a:pt x="8333115" y="5138505"/>
                  <a:pt x="8377179" y="5074026"/>
                  <a:pt x="8396524" y="5119161"/>
                </a:cubicBezTo>
                <a:lnTo>
                  <a:pt x="8398315" y="5105641"/>
                </a:lnTo>
                <a:lnTo>
                  <a:pt x="8397856" y="5102556"/>
                </a:lnTo>
                <a:cubicBezTo>
                  <a:pt x="8397446" y="5098944"/>
                  <a:pt x="8397240" y="5095532"/>
                  <a:pt x="8397548" y="5093425"/>
                </a:cubicBezTo>
                <a:lnTo>
                  <a:pt x="8398918" y="5092780"/>
                </a:lnTo>
                <a:lnTo>
                  <a:pt x="8409421" y="5074026"/>
                </a:lnTo>
                <a:cubicBezTo>
                  <a:pt x="8415869" y="5061130"/>
                  <a:pt x="8428766" y="5048234"/>
                  <a:pt x="8441663" y="5041786"/>
                </a:cubicBezTo>
                <a:cubicBezTo>
                  <a:pt x="8467456" y="5015995"/>
                  <a:pt x="8499698" y="4997726"/>
                  <a:pt x="8530865" y="4984830"/>
                </a:cubicBezTo>
                <a:cubicBezTo>
                  <a:pt x="8530865" y="5004174"/>
                  <a:pt x="8530865" y="5022443"/>
                  <a:pt x="8530865" y="5041786"/>
                </a:cubicBezTo>
                <a:cubicBezTo>
                  <a:pt x="8512595" y="5041786"/>
                  <a:pt x="8486801" y="5041786"/>
                  <a:pt x="8486801" y="5074026"/>
                </a:cubicBezTo>
                <a:cubicBezTo>
                  <a:pt x="8506146" y="5074026"/>
                  <a:pt x="8525491" y="5074026"/>
                  <a:pt x="8543762" y="5074026"/>
                </a:cubicBezTo>
                <a:cubicBezTo>
                  <a:pt x="8550210" y="5048234"/>
                  <a:pt x="8557733" y="5022443"/>
                  <a:pt x="8563107" y="4997726"/>
                </a:cubicBezTo>
                <a:cubicBezTo>
                  <a:pt x="8569555" y="5009547"/>
                  <a:pt x="8582452" y="5028891"/>
                  <a:pt x="8595349" y="5041786"/>
                </a:cubicBezTo>
                <a:cubicBezTo>
                  <a:pt x="8614694" y="4997726"/>
                  <a:pt x="8646935" y="4971934"/>
                  <a:pt x="8679177" y="4952590"/>
                </a:cubicBezTo>
                <a:cubicBezTo>
                  <a:pt x="8679177" y="4978382"/>
                  <a:pt x="8672729" y="5015995"/>
                  <a:pt x="8685626" y="5041786"/>
                </a:cubicBezTo>
                <a:cubicBezTo>
                  <a:pt x="8685626" y="5054682"/>
                  <a:pt x="8698522" y="5041786"/>
                  <a:pt x="8698522" y="5028891"/>
                </a:cubicBezTo>
                <a:cubicBezTo>
                  <a:pt x="8704971" y="5009547"/>
                  <a:pt x="8698522" y="4984830"/>
                  <a:pt x="8698522" y="4965486"/>
                </a:cubicBezTo>
                <a:cubicBezTo>
                  <a:pt x="8692074" y="4901007"/>
                  <a:pt x="8711419" y="4875215"/>
                  <a:pt x="8749035" y="4868767"/>
                </a:cubicBezTo>
                <a:cubicBezTo>
                  <a:pt x="8787725" y="4855872"/>
                  <a:pt x="8832863" y="4830080"/>
                  <a:pt x="8871553" y="4868767"/>
                </a:cubicBezTo>
                <a:cubicBezTo>
                  <a:pt x="8852208" y="4881663"/>
                  <a:pt x="8826415" y="4888111"/>
                  <a:pt x="8813518" y="4907455"/>
                </a:cubicBezTo>
                <a:cubicBezTo>
                  <a:pt x="8865105" y="4907455"/>
                  <a:pt x="8910244" y="4868767"/>
                  <a:pt x="8960756" y="4888111"/>
                </a:cubicBezTo>
                <a:cubicBezTo>
                  <a:pt x="8960756" y="4868767"/>
                  <a:pt x="8973653" y="4817184"/>
                  <a:pt x="8960756" y="4798915"/>
                </a:cubicBezTo>
                <a:cubicBezTo>
                  <a:pt x="8948934" y="4792467"/>
                  <a:pt x="8936037" y="4804288"/>
                  <a:pt x="8929589" y="4792467"/>
                </a:cubicBezTo>
                <a:cubicBezTo>
                  <a:pt x="8916692" y="4773123"/>
                  <a:pt x="8941411" y="4753780"/>
                  <a:pt x="8948934" y="4747332"/>
                </a:cubicBezTo>
                <a:cubicBezTo>
                  <a:pt x="8980101" y="4727988"/>
                  <a:pt x="9031688" y="4715092"/>
                  <a:pt x="9063930" y="4734436"/>
                </a:cubicBezTo>
                <a:cubicBezTo>
                  <a:pt x="9044585" y="4786019"/>
                  <a:pt x="9057481" y="4842976"/>
                  <a:pt x="9076826" y="4888111"/>
                </a:cubicBezTo>
                <a:cubicBezTo>
                  <a:pt x="9018791" y="4907455"/>
                  <a:pt x="8960756" y="4926799"/>
                  <a:pt x="8903795" y="4959038"/>
                </a:cubicBezTo>
                <a:cubicBezTo>
                  <a:pt x="8878002" y="4971934"/>
                  <a:pt x="8858657" y="4984830"/>
                  <a:pt x="8832863" y="5004174"/>
                </a:cubicBezTo>
                <a:cubicBezTo>
                  <a:pt x="8819967" y="5015995"/>
                  <a:pt x="8800621" y="5035338"/>
                  <a:pt x="8781276" y="5035338"/>
                </a:cubicBezTo>
                <a:lnTo>
                  <a:pt x="8773438" y="5035965"/>
                </a:lnTo>
                <a:lnTo>
                  <a:pt x="8781360" y="5042472"/>
                </a:lnTo>
                <a:cubicBezTo>
                  <a:pt x="8778200" y="5045884"/>
                  <a:pt x="8775040" y="5049297"/>
                  <a:pt x="8772012" y="5050150"/>
                </a:cubicBezTo>
                <a:lnTo>
                  <a:pt x="8767963" y="5049272"/>
                </a:lnTo>
                <a:lnTo>
                  <a:pt x="8770472" y="5059093"/>
                </a:lnTo>
                <a:cubicBezTo>
                  <a:pt x="8770472" y="5063909"/>
                  <a:pt x="8769105" y="5068725"/>
                  <a:pt x="8766370" y="5075146"/>
                </a:cubicBezTo>
                <a:cubicBezTo>
                  <a:pt x="8766370" y="5068725"/>
                  <a:pt x="8758714" y="5062304"/>
                  <a:pt x="8758714" y="5055883"/>
                </a:cubicBezTo>
                <a:cubicBezTo>
                  <a:pt x="8758714" y="5055883"/>
                  <a:pt x="8760628" y="5054277"/>
                  <a:pt x="8762542" y="5051869"/>
                </a:cubicBezTo>
                <a:lnTo>
                  <a:pt x="8765308" y="5045489"/>
                </a:lnTo>
                <a:lnTo>
                  <a:pt x="8763453" y="5042472"/>
                </a:lnTo>
                <a:lnTo>
                  <a:pt x="8767145" y="5036469"/>
                </a:lnTo>
                <a:lnTo>
                  <a:pt x="8761126" y="5036950"/>
                </a:lnTo>
                <a:cubicBezTo>
                  <a:pt x="8753871" y="5036950"/>
                  <a:pt x="8745811" y="5038562"/>
                  <a:pt x="8736138" y="5048234"/>
                </a:cubicBezTo>
                <a:cubicBezTo>
                  <a:pt x="8730764" y="5061130"/>
                  <a:pt x="8724316" y="5086922"/>
                  <a:pt x="8736138" y="5093370"/>
                </a:cubicBezTo>
                <a:cubicBezTo>
                  <a:pt x="8755483" y="5106266"/>
                  <a:pt x="8781276" y="5080474"/>
                  <a:pt x="8794173" y="5074026"/>
                </a:cubicBezTo>
                <a:cubicBezTo>
                  <a:pt x="8813518" y="5054682"/>
                  <a:pt x="8832863" y="5054682"/>
                  <a:pt x="8852208" y="5054682"/>
                </a:cubicBezTo>
                <a:cubicBezTo>
                  <a:pt x="8878002" y="5054682"/>
                  <a:pt x="8903795" y="5054682"/>
                  <a:pt x="8923140" y="5028891"/>
                </a:cubicBezTo>
                <a:cubicBezTo>
                  <a:pt x="8941411" y="5009547"/>
                  <a:pt x="8954308" y="4990203"/>
                  <a:pt x="8980101" y="4990203"/>
                </a:cubicBezTo>
                <a:cubicBezTo>
                  <a:pt x="9018791" y="4990203"/>
                  <a:pt x="9044585" y="4939694"/>
                  <a:pt x="9089723" y="4933247"/>
                </a:cubicBezTo>
                <a:cubicBezTo>
                  <a:pt x="9102620" y="4926799"/>
                  <a:pt x="9128413" y="4926799"/>
                  <a:pt x="9134862" y="4894559"/>
                </a:cubicBezTo>
                <a:cubicBezTo>
                  <a:pt x="9134862" y="4868767"/>
                  <a:pt x="9128413" y="4849424"/>
                  <a:pt x="9128413" y="4823632"/>
                </a:cubicBezTo>
                <a:cubicBezTo>
                  <a:pt x="9134862" y="4798915"/>
                  <a:pt x="9154207" y="4804288"/>
                  <a:pt x="9166029" y="4792467"/>
                </a:cubicBezTo>
                <a:cubicBezTo>
                  <a:pt x="9178926" y="4779571"/>
                  <a:pt x="9173552" y="4753780"/>
                  <a:pt x="9178926" y="4734436"/>
                </a:cubicBezTo>
                <a:cubicBezTo>
                  <a:pt x="9191822" y="4766675"/>
                  <a:pt x="9224064" y="4817184"/>
                  <a:pt x="9198271" y="4855872"/>
                </a:cubicBezTo>
                <a:cubicBezTo>
                  <a:pt x="9217616" y="4894559"/>
                  <a:pt x="9269203" y="4836528"/>
                  <a:pt x="9288548" y="4823632"/>
                </a:cubicBezTo>
                <a:cubicBezTo>
                  <a:pt x="9340135" y="4786019"/>
                  <a:pt x="9390647" y="4773123"/>
                  <a:pt x="9448682" y="4753780"/>
                </a:cubicBezTo>
                <a:cubicBezTo>
                  <a:pt x="9500269" y="4727988"/>
                  <a:pt x="9545408" y="4695748"/>
                  <a:pt x="9589471" y="4650613"/>
                </a:cubicBezTo>
                <a:cubicBezTo>
                  <a:pt x="9628162" y="4611925"/>
                  <a:pt x="9679748" y="4611925"/>
                  <a:pt x="9718439" y="4605477"/>
                </a:cubicBezTo>
                <a:cubicBezTo>
                  <a:pt x="9750680" y="4605477"/>
                  <a:pt x="9846331" y="4611925"/>
                  <a:pt x="9852780" y="4548521"/>
                </a:cubicBezTo>
                <a:cubicBezTo>
                  <a:pt x="9859228" y="4516281"/>
                  <a:pt x="9839883" y="4509833"/>
                  <a:pt x="9833435" y="4484042"/>
                </a:cubicBezTo>
                <a:cubicBezTo>
                  <a:pt x="9820538" y="4464698"/>
                  <a:pt x="9826986" y="4426011"/>
                  <a:pt x="9826986" y="4400219"/>
                </a:cubicBezTo>
                <a:cubicBezTo>
                  <a:pt x="9826986" y="4369054"/>
                  <a:pt x="9820538" y="4336814"/>
                  <a:pt x="9846331" y="4330366"/>
                </a:cubicBezTo>
                <a:cubicBezTo>
                  <a:pt x="9865676" y="4330366"/>
                  <a:pt x="9885021" y="4336814"/>
                  <a:pt x="9910815" y="4330366"/>
                </a:cubicBezTo>
                <a:cubicBezTo>
                  <a:pt x="9955953" y="4317471"/>
                  <a:pt x="9994644" y="4278783"/>
                  <a:pt x="10038707" y="4246544"/>
                </a:cubicBezTo>
                <a:cubicBezTo>
                  <a:pt x="10038707" y="4291679"/>
                  <a:pt x="10058053" y="4356158"/>
                  <a:pt x="10025811" y="4381950"/>
                </a:cubicBezTo>
                <a:cubicBezTo>
                  <a:pt x="10006466" y="4393771"/>
                  <a:pt x="9981747" y="4388398"/>
                  <a:pt x="9962402" y="4393771"/>
                </a:cubicBezTo>
                <a:cubicBezTo>
                  <a:pt x="9949505" y="4400219"/>
                  <a:pt x="9949505" y="4419563"/>
                  <a:pt x="9943057" y="4438906"/>
                </a:cubicBezTo>
                <a:cubicBezTo>
                  <a:pt x="9936608" y="4464698"/>
                  <a:pt x="9930160" y="4451802"/>
                  <a:pt x="9917263" y="4451802"/>
                </a:cubicBezTo>
                <a:cubicBezTo>
                  <a:pt x="9885021" y="4458250"/>
                  <a:pt x="9904367" y="4522729"/>
                  <a:pt x="9904367" y="4548521"/>
                </a:cubicBezTo>
                <a:cubicBezTo>
                  <a:pt x="10096743" y="4464698"/>
                  <a:pt x="10295567" y="4381950"/>
                  <a:pt x="10487943" y="4298127"/>
                </a:cubicBezTo>
                <a:cubicBezTo>
                  <a:pt x="10583594" y="4259439"/>
                  <a:pt x="10679245" y="4214304"/>
                  <a:pt x="10775970" y="4189587"/>
                </a:cubicBezTo>
                <a:cubicBezTo>
                  <a:pt x="10820034" y="4184354"/>
                  <a:pt x="10858724" y="4152114"/>
                  <a:pt x="10903863" y="4139219"/>
                </a:cubicBezTo>
                <a:cubicBezTo>
                  <a:pt x="10949002" y="4126322"/>
                  <a:pt x="10987692" y="4113427"/>
                  <a:pt x="11031756" y="4100532"/>
                </a:cubicBezTo>
                <a:cubicBezTo>
                  <a:pt x="10929656" y="4152114"/>
                  <a:pt x="10832931" y="4214304"/>
                  <a:pt x="10730832" y="4265887"/>
                </a:cubicBezTo>
                <a:cubicBezTo>
                  <a:pt x="10634106" y="4317471"/>
                  <a:pt x="10532007" y="4343262"/>
                  <a:pt x="10436357" y="4381950"/>
                </a:cubicBezTo>
                <a:cubicBezTo>
                  <a:pt x="10385844" y="4400219"/>
                  <a:pt x="10334257" y="4432458"/>
                  <a:pt x="10282671" y="4458250"/>
                </a:cubicBezTo>
                <a:cubicBezTo>
                  <a:pt x="10237532" y="4477594"/>
                  <a:pt x="10192393" y="4484042"/>
                  <a:pt x="10148330" y="4490490"/>
                </a:cubicBezTo>
                <a:cubicBezTo>
                  <a:pt x="10045156" y="4496938"/>
                  <a:pt x="9949505" y="4554969"/>
                  <a:pt x="9852780" y="4618373"/>
                </a:cubicBezTo>
                <a:cubicBezTo>
                  <a:pt x="9801193" y="4650613"/>
                  <a:pt x="9757129" y="4682852"/>
                  <a:pt x="9705542" y="4715092"/>
                </a:cubicBezTo>
                <a:cubicBezTo>
                  <a:pt x="9660403" y="4740884"/>
                  <a:pt x="9615265" y="4766675"/>
                  <a:pt x="9571201" y="4798915"/>
                </a:cubicBezTo>
                <a:cubicBezTo>
                  <a:pt x="9526062" y="4836528"/>
                  <a:pt x="9474476" y="4823632"/>
                  <a:pt x="9429337" y="4830080"/>
                </a:cubicBezTo>
                <a:cubicBezTo>
                  <a:pt x="9378825" y="4842976"/>
                  <a:pt x="9333686" y="4868767"/>
                  <a:pt x="9288548" y="4888111"/>
                </a:cubicBezTo>
                <a:cubicBezTo>
                  <a:pt x="9185374" y="4939694"/>
                  <a:pt x="9089723" y="5009547"/>
                  <a:pt x="8992998" y="5061130"/>
                </a:cubicBezTo>
                <a:cubicBezTo>
                  <a:pt x="8936037" y="5086922"/>
                  <a:pt x="8884450" y="5112713"/>
                  <a:pt x="8832863" y="5144953"/>
                </a:cubicBezTo>
                <a:cubicBezTo>
                  <a:pt x="8787725" y="5164297"/>
                  <a:pt x="8743661" y="5195462"/>
                  <a:pt x="8698522" y="5195462"/>
                </a:cubicBezTo>
                <a:cubicBezTo>
                  <a:pt x="8704971" y="5227701"/>
                  <a:pt x="8730764" y="5285733"/>
                  <a:pt x="8711419" y="5324420"/>
                </a:cubicBezTo>
                <a:cubicBezTo>
                  <a:pt x="8698522" y="5343764"/>
                  <a:pt x="8672729" y="5337316"/>
                  <a:pt x="8653384" y="5343764"/>
                </a:cubicBezTo>
                <a:cubicBezTo>
                  <a:pt x="8627590" y="5356660"/>
                  <a:pt x="8595349" y="5369555"/>
                  <a:pt x="8569555" y="5388899"/>
                </a:cubicBezTo>
                <a:cubicBezTo>
                  <a:pt x="8550210" y="5408243"/>
                  <a:pt x="8530865" y="5432960"/>
                  <a:pt x="8506146" y="5445856"/>
                </a:cubicBezTo>
                <a:cubicBezTo>
                  <a:pt x="8441663" y="5478095"/>
                  <a:pt x="8377179" y="5503887"/>
                  <a:pt x="8313770" y="5549022"/>
                </a:cubicBezTo>
                <a:cubicBezTo>
                  <a:pt x="8255734" y="5587710"/>
                  <a:pt x="8197700" y="5638219"/>
                  <a:pt x="8139664" y="5683354"/>
                </a:cubicBezTo>
                <a:cubicBezTo>
                  <a:pt x="8229942" y="5709146"/>
                  <a:pt x="8313770" y="5651114"/>
                  <a:pt x="8396524" y="5605979"/>
                </a:cubicBezTo>
                <a:cubicBezTo>
                  <a:pt x="8415869" y="5594158"/>
                  <a:pt x="8461008" y="5594158"/>
                  <a:pt x="8467456" y="5549022"/>
                </a:cubicBezTo>
                <a:cubicBezTo>
                  <a:pt x="8473904" y="5503887"/>
                  <a:pt x="8473904" y="5471647"/>
                  <a:pt x="8506146" y="5484543"/>
                </a:cubicBezTo>
                <a:cubicBezTo>
                  <a:pt x="8499698" y="5490991"/>
                  <a:pt x="8493249" y="5503887"/>
                  <a:pt x="8486801" y="5516783"/>
                </a:cubicBezTo>
                <a:cubicBezTo>
                  <a:pt x="8506146" y="5510335"/>
                  <a:pt x="8525491" y="5510335"/>
                  <a:pt x="8538388" y="5510335"/>
                </a:cubicBezTo>
                <a:cubicBezTo>
                  <a:pt x="8525491" y="5452304"/>
                  <a:pt x="8557733" y="5432960"/>
                  <a:pt x="8582452" y="5458752"/>
                </a:cubicBezTo>
                <a:cubicBezTo>
                  <a:pt x="8582452" y="5458752"/>
                  <a:pt x="8576003" y="5465199"/>
                  <a:pt x="8576003" y="5471647"/>
                </a:cubicBezTo>
                <a:cubicBezTo>
                  <a:pt x="8576003" y="5478095"/>
                  <a:pt x="8582452" y="5484543"/>
                  <a:pt x="8582452" y="5490991"/>
                </a:cubicBezTo>
                <a:cubicBezTo>
                  <a:pt x="8601797" y="5426512"/>
                  <a:pt x="8659832" y="5432960"/>
                  <a:pt x="8692074" y="5426512"/>
                </a:cubicBezTo>
                <a:cubicBezTo>
                  <a:pt x="8749035" y="5400720"/>
                  <a:pt x="8807070" y="5369555"/>
                  <a:pt x="8865105" y="5343764"/>
                </a:cubicBezTo>
                <a:cubicBezTo>
                  <a:pt x="8973653" y="5292180"/>
                  <a:pt x="9083275" y="5221253"/>
                  <a:pt x="9191822" y="5170745"/>
                </a:cubicBezTo>
                <a:cubicBezTo>
                  <a:pt x="9307893" y="5119161"/>
                  <a:pt x="9422889" y="5061130"/>
                  <a:pt x="9538959" y="4990203"/>
                </a:cubicBezTo>
                <a:cubicBezTo>
                  <a:pt x="9589471" y="4965486"/>
                  <a:pt x="9634610" y="4907455"/>
                  <a:pt x="9686197" y="4894559"/>
                </a:cubicBezTo>
                <a:cubicBezTo>
                  <a:pt x="9705542" y="4888111"/>
                  <a:pt x="9724887" y="4894559"/>
                  <a:pt x="9744232" y="4894559"/>
                </a:cubicBezTo>
                <a:cubicBezTo>
                  <a:pt x="9757129" y="4888111"/>
                  <a:pt x="9750680" y="4836528"/>
                  <a:pt x="9750680" y="4823632"/>
                </a:cubicBezTo>
                <a:cubicBezTo>
                  <a:pt x="9666852" y="4862319"/>
                  <a:pt x="9584098" y="4913903"/>
                  <a:pt x="9500269" y="4946142"/>
                </a:cubicBezTo>
                <a:cubicBezTo>
                  <a:pt x="9461579" y="4965486"/>
                  <a:pt x="9429337" y="4978382"/>
                  <a:pt x="9390647" y="4997726"/>
                </a:cubicBezTo>
                <a:cubicBezTo>
                  <a:pt x="9359480" y="5009547"/>
                  <a:pt x="9364853" y="5048234"/>
                  <a:pt x="9346583" y="5067578"/>
                </a:cubicBezTo>
                <a:cubicBezTo>
                  <a:pt x="9327238" y="5086922"/>
                  <a:pt x="9301444" y="5080474"/>
                  <a:pt x="9275651" y="5080474"/>
                </a:cubicBezTo>
                <a:cubicBezTo>
                  <a:pt x="9230512" y="5080474"/>
                  <a:pt x="9191822" y="5106266"/>
                  <a:pt x="9147758" y="5125609"/>
                </a:cubicBezTo>
                <a:cubicBezTo>
                  <a:pt x="9070378" y="5164297"/>
                  <a:pt x="8992998" y="5209432"/>
                  <a:pt x="8916692" y="5195462"/>
                </a:cubicBezTo>
                <a:cubicBezTo>
                  <a:pt x="8929589" y="5144953"/>
                  <a:pt x="8980101" y="5132057"/>
                  <a:pt x="9005894" y="5119161"/>
                </a:cubicBezTo>
                <a:cubicBezTo>
                  <a:pt x="9051033" y="5099818"/>
                  <a:pt x="9096172" y="5067578"/>
                  <a:pt x="9134862" y="5041786"/>
                </a:cubicBezTo>
                <a:cubicBezTo>
                  <a:pt x="9243409" y="4978382"/>
                  <a:pt x="9359480" y="4926799"/>
                  <a:pt x="9468027" y="4875215"/>
                </a:cubicBezTo>
                <a:cubicBezTo>
                  <a:pt x="9584098" y="4823632"/>
                  <a:pt x="9692645" y="4773123"/>
                  <a:pt x="9807641" y="4721540"/>
                </a:cubicBezTo>
                <a:cubicBezTo>
                  <a:pt x="9910815" y="4676405"/>
                  <a:pt x="10019362" y="4599030"/>
                  <a:pt x="10128985" y="4580760"/>
                </a:cubicBezTo>
                <a:cubicBezTo>
                  <a:pt x="10128985" y="4663509"/>
                  <a:pt x="10090294" y="4624821"/>
                  <a:pt x="10058053" y="4663509"/>
                </a:cubicBezTo>
                <a:cubicBezTo>
                  <a:pt x="10025811" y="4695748"/>
                  <a:pt x="9987121" y="4702196"/>
                  <a:pt x="9955953" y="4715092"/>
                </a:cubicBezTo>
                <a:cubicBezTo>
                  <a:pt x="9917263" y="4727988"/>
                  <a:pt x="9885021" y="4740884"/>
                  <a:pt x="9852780" y="4760227"/>
                </a:cubicBezTo>
                <a:cubicBezTo>
                  <a:pt x="9833435" y="4766675"/>
                  <a:pt x="9776474" y="4779571"/>
                  <a:pt x="9770026" y="4823632"/>
                </a:cubicBezTo>
                <a:cubicBezTo>
                  <a:pt x="9770026" y="4849424"/>
                  <a:pt x="9763577" y="4888111"/>
                  <a:pt x="9789371" y="4894559"/>
                </a:cubicBezTo>
                <a:cubicBezTo>
                  <a:pt x="9814089" y="4894559"/>
                  <a:pt x="9820538" y="4888111"/>
                  <a:pt x="9826986" y="4849424"/>
                </a:cubicBezTo>
                <a:cubicBezTo>
                  <a:pt x="9826986" y="4817184"/>
                  <a:pt x="9852780" y="4817184"/>
                  <a:pt x="9865676" y="4842976"/>
                </a:cubicBezTo>
                <a:lnTo>
                  <a:pt x="9867618" y="4830031"/>
                </a:lnTo>
                <a:lnTo>
                  <a:pt x="9867175" y="4826849"/>
                </a:lnTo>
                <a:lnTo>
                  <a:pt x="9866965" y="4819327"/>
                </a:lnTo>
                <a:lnTo>
                  <a:pt x="9865676" y="4810736"/>
                </a:lnTo>
                <a:cubicBezTo>
                  <a:pt x="9891470" y="4804288"/>
                  <a:pt x="9930160" y="4823632"/>
                  <a:pt x="9949505" y="4786019"/>
                </a:cubicBezTo>
                <a:cubicBezTo>
                  <a:pt x="9962402" y="4753780"/>
                  <a:pt x="9968850" y="4740884"/>
                  <a:pt x="9994644" y="4760227"/>
                </a:cubicBezTo>
                <a:cubicBezTo>
                  <a:pt x="10045156" y="4798915"/>
                  <a:pt x="9981747" y="4849424"/>
                  <a:pt x="9955953" y="4868767"/>
                </a:cubicBezTo>
                <a:cubicBezTo>
                  <a:pt x="9981747" y="4888111"/>
                  <a:pt x="10000017" y="4901007"/>
                  <a:pt x="10025811" y="4920351"/>
                </a:cubicBezTo>
                <a:cubicBezTo>
                  <a:pt x="9981747" y="4984830"/>
                  <a:pt x="9923712" y="4990203"/>
                  <a:pt x="9865676" y="5015995"/>
                </a:cubicBezTo>
                <a:cubicBezTo>
                  <a:pt x="9801193" y="5054682"/>
                  <a:pt x="9737784" y="5080474"/>
                  <a:pt x="9666852" y="5106266"/>
                </a:cubicBezTo>
                <a:cubicBezTo>
                  <a:pt x="9628162" y="5125609"/>
                  <a:pt x="9589471" y="5138505"/>
                  <a:pt x="9558304" y="5151401"/>
                </a:cubicBezTo>
                <a:cubicBezTo>
                  <a:pt x="9526062" y="5164297"/>
                  <a:pt x="9500269" y="5177193"/>
                  <a:pt x="9474476" y="5157849"/>
                </a:cubicBezTo>
                <a:lnTo>
                  <a:pt x="9472484" y="5156878"/>
                </a:lnTo>
                <a:lnTo>
                  <a:pt x="9476907" y="5170517"/>
                </a:lnTo>
                <a:cubicBezTo>
                  <a:pt x="9475410" y="5174530"/>
                  <a:pt x="9470920" y="5174530"/>
                  <a:pt x="9464932" y="5164898"/>
                </a:cubicBezTo>
                <a:cubicBezTo>
                  <a:pt x="9464932" y="5161687"/>
                  <a:pt x="9466429" y="5158476"/>
                  <a:pt x="9467926" y="5156068"/>
                </a:cubicBezTo>
                <a:lnTo>
                  <a:pt x="9468697" y="5155034"/>
                </a:lnTo>
                <a:lnTo>
                  <a:pt x="9443040" y="5142535"/>
                </a:lnTo>
                <a:cubicBezTo>
                  <a:pt x="9432561" y="5140117"/>
                  <a:pt x="9422889" y="5141729"/>
                  <a:pt x="9416440" y="5151401"/>
                </a:cubicBezTo>
                <a:cubicBezTo>
                  <a:pt x="9403544" y="5157849"/>
                  <a:pt x="9378825" y="5170745"/>
                  <a:pt x="9378825" y="5195462"/>
                </a:cubicBezTo>
                <a:cubicBezTo>
                  <a:pt x="9403544" y="5183641"/>
                  <a:pt x="9442234" y="5138505"/>
                  <a:pt x="9468027" y="5183641"/>
                </a:cubicBezTo>
                <a:cubicBezTo>
                  <a:pt x="9384198" y="5240597"/>
                  <a:pt x="9301444" y="5292180"/>
                  <a:pt x="9211167" y="5343764"/>
                </a:cubicBezTo>
                <a:cubicBezTo>
                  <a:pt x="9173552" y="5363108"/>
                  <a:pt x="9141310" y="5376003"/>
                  <a:pt x="9102620" y="5400720"/>
                </a:cubicBezTo>
                <a:cubicBezTo>
                  <a:pt x="9089723" y="5408243"/>
                  <a:pt x="9070378" y="5420064"/>
                  <a:pt x="9057481" y="5414691"/>
                </a:cubicBezTo>
                <a:cubicBezTo>
                  <a:pt x="9051033" y="5414691"/>
                  <a:pt x="9038136" y="5388899"/>
                  <a:pt x="9025240" y="5395347"/>
                </a:cubicBezTo>
                <a:cubicBezTo>
                  <a:pt x="9025240" y="5396690"/>
                  <a:pt x="9026449" y="5400519"/>
                  <a:pt x="9027860" y="5405607"/>
                </a:cubicBezTo>
                <a:lnTo>
                  <a:pt x="9029904" y="5415120"/>
                </a:lnTo>
                <a:lnTo>
                  <a:pt x="9037858" y="5406503"/>
                </a:lnTo>
                <a:cubicBezTo>
                  <a:pt x="9040852" y="5406503"/>
                  <a:pt x="9043846" y="5409746"/>
                  <a:pt x="9046839" y="5416233"/>
                </a:cubicBezTo>
                <a:lnTo>
                  <a:pt x="9030144" y="5416233"/>
                </a:lnTo>
                <a:lnTo>
                  <a:pt x="9031689" y="5423422"/>
                </a:lnTo>
                <a:cubicBezTo>
                  <a:pt x="9033301" y="5436184"/>
                  <a:pt x="9031688" y="5449080"/>
                  <a:pt x="9018791" y="5452304"/>
                </a:cubicBezTo>
                <a:cubicBezTo>
                  <a:pt x="9005894" y="5452304"/>
                  <a:pt x="8986549" y="5452304"/>
                  <a:pt x="8968279" y="5439408"/>
                </a:cubicBezTo>
                <a:cubicBezTo>
                  <a:pt x="8954308" y="5432960"/>
                  <a:pt x="8941411" y="5426512"/>
                  <a:pt x="8929589" y="5426512"/>
                </a:cubicBezTo>
                <a:cubicBezTo>
                  <a:pt x="8916692" y="5432960"/>
                  <a:pt x="8916692" y="5452304"/>
                  <a:pt x="8903795" y="5458752"/>
                </a:cubicBezTo>
                <a:cubicBezTo>
                  <a:pt x="8890899" y="5471647"/>
                  <a:pt x="8871553" y="5445856"/>
                  <a:pt x="8884450" y="5490991"/>
                </a:cubicBezTo>
                <a:cubicBezTo>
                  <a:pt x="8730764" y="5594158"/>
                  <a:pt x="8582452" y="5715594"/>
                  <a:pt x="8415869" y="5741385"/>
                </a:cubicBezTo>
                <a:cubicBezTo>
                  <a:pt x="8325592" y="5754281"/>
                  <a:pt x="8249286" y="5805864"/>
                  <a:pt x="8171906" y="5856373"/>
                </a:cubicBezTo>
                <a:cubicBezTo>
                  <a:pt x="8089152" y="5907956"/>
                  <a:pt x="8005323" y="5959540"/>
                  <a:pt x="7922569" y="6011123"/>
                </a:cubicBezTo>
                <a:cubicBezTo>
                  <a:pt x="7947288" y="6024019"/>
                  <a:pt x="7979530" y="6042288"/>
                  <a:pt x="8005323" y="6030467"/>
                </a:cubicBezTo>
                <a:cubicBezTo>
                  <a:pt x="8024668" y="6030467"/>
                  <a:pt x="8044014" y="6011123"/>
                  <a:pt x="8056910" y="6042288"/>
                </a:cubicBezTo>
                <a:lnTo>
                  <a:pt x="8058033" y="6038764"/>
                </a:lnTo>
                <a:lnTo>
                  <a:pt x="8054135" y="6026397"/>
                </a:lnTo>
                <a:lnTo>
                  <a:pt x="8057813" y="6014107"/>
                </a:lnTo>
                <a:lnTo>
                  <a:pt x="8056910" y="6011123"/>
                </a:lnTo>
                <a:cubicBezTo>
                  <a:pt x="8108497" y="5959540"/>
                  <a:pt x="8165458" y="5946644"/>
                  <a:pt x="8223493" y="5914404"/>
                </a:cubicBezTo>
                <a:cubicBezTo>
                  <a:pt x="8281528" y="5888613"/>
                  <a:pt x="8333115" y="5849925"/>
                  <a:pt x="8390076" y="5830581"/>
                </a:cubicBezTo>
                <a:cubicBezTo>
                  <a:pt x="8506146" y="5792969"/>
                  <a:pt x="8601797" y="5689802"/>
                  <a:pt x="8711419" y="5638219"/>
                </a:cubicBezTo>
                <a:cubicBezTo>
                  <a:pt x="8743661" y="5625323"/>
                  <a:pt x="8774828" y="5605979"/>
                  <a:pt x="8807070" y="5600606"/>
                </a:cubicBezTo>
                <a:lnTo>
                  <a:pt x="8824041" y="5601471"/>
                </a:lnTo>
                <a:lnTo>
                  <a:pt x="8820327" y="5593734"/>
                </a:lnTo>
                <a:cubicBezTo>
                  <a:pt x="8832302" y="5573893"/>
                  <a:pt x="8826314" y="5587120"/>
                  <a:pt x="8838289" y="5593734"/>
                </a:cubicBezTo>
                <a:lnTo>
                  <a:pt x="8833196" y="5601939"/>
                </a:lnTo>
                <a:lnTo>
                  <a:pt x="8846567" y="5602621"/>
                </a:lnTo>
                <a:cubicBezTo>
                  <a:pt x="8860269" y="5603292"/>
                  <a:pt x="8874778" y="5603292"/>
                  <a:pt x="8890899" y="5600606"/>
                </a:cubicBezTo>
                <a:cubicBezTo>
                  <a:pt x="8948934" y="5581262"/>
                  <a:pt x="9012343" y="5542574"/>
                  <a:pt x="9070378" y="5510335"/>
                </a:cubicBezTo>
                <a:cubicBezTo>
                  <a:pt x="9128413" y="5471647"/>
                  <a:pt x="9185374" y="5432960"/>
                  <a:pt x="9249858" y="5395347"/>
                </a:cubicBezTo>
                <a:cubicBezTo>
                  <a:pt x="9275651" y="5376003"/>
                  <a:pt x="9301444" y="5356660"/>
                  <a:pt x="9327238" y="5343764"/>
                </a:cubicBezTo>
                <a:cubicBezTo>
                  <a:pt x="9353031" y="5330868"/>
                  <a:pt x="9371302" y="5356660"/>
                  <a:pt x="9384198" y="5382451"/>
                </a:cubicBezTo>
                <a:cubicBezTo>
                  <a:pt x="9371302" y="5400720"/>
                  <a:pt x="9359480" y="5426512"/>
                  <a:pt x="9340135" y="5432960"/>
                </a:cubicBezTo>
                <a:cubicBezTo>
                  <a:pt x="9314341" y="5445856"/>
                  <a:pt x="9294996" y="5458752"/>
                  <a:pt x="9269203" y="5471647"/>
                </a:cubicBezTo>
                <a:cubicBezTo>
                  <a:pt x="9217616" y="5497439"/>
                  <a:pt x="9159580" y="5523231"/>
                  <a:pt x="9109068" y="5549022"/>
                </a:cubicBezTo>
                <a:cubicBezTo>
                  <a:pt x="8999446" y="5605979"/>
                  <a:pt x="8897347" y="5657562"/>
                  <a:pt x="8794173" y="5709146"/>
                </a:cubicBezTo>
                <a:cubicBezTo>
                  <a:pt x="8685626" y="5760729"/>
                  <a:pt x="8582452" y="5818760"/>
                  <a:pt x="8473904" y="5869269"/>
                </a:cubicBezTo>
                <a:cubicBezTo>
                  <a:pt x="8422317" y="5901508"/>
                  <a:pt x="8364282" y="5927300"/>
                  <a:pt x="8313770" y="5959540"/>
                </a:cubicBezTo>
                <a:cubicBezTo>
                  <a:pt x="8268632" y="5985331"/>
                  <a:pt x="8217044" y="6024019"/>
                  <a:pt x="8171906" y="6042288"/>
                </a:cubicBezTo>
                <a:cubicBezTo>
                  <a:pt x="8147187" y="6048736"/>
                  <a:pt x="8114946" y="6035840"/>
                  <a:pt x="8102048" y="6061632"/>
                </a:cubicBezTo>
                <a:cubicBezTo>
                  <a:pt x="8082704" y="6087423"/>
                  <a:pt x="8076255" y="6087423"/>
                  <a:pt x="8056910" y="6087423"/>
                </a:cubicBezTo>
                <a:cubicBezTo>
                  <a:pt x="8011772" y="6080975"/>
                  <a:pt x="7973082" y="6132559"/>
                  <a:pt x="7934391" y="6158350"/>
                </a:cubicBezTo>
                <a:cubicBezTo>
                  <a:pt x="7838740" y="6216382"/>
                  <a:pt x="7742015" y="6253994"/>
                  <a:pt x="7646364" y="6305578"/>
                </a:cubicBezTo>
                <a:cubicBezTo>
                  <a:pt x="7549639" y="6357161"/>
                  <a:pt x="7453988" y="6408744"/>
                  <a:pt x="7350814" y="6446357"/>
                </a:cubicBezTo>
                <a:cubicBezTo>
                  <a:pt x="7325021" y="6459253"/>
                  <a:pt x="7300302" y="6465701"/>
                  <a:pt x="7280957" y="6478597"/>
                </a:cubicBezTo>
                <a:cubicBezTo>
                  <a:pt x="7261612" y="6491493"/>
                  <a:pt x="7248715" y="6517284"/>
                  <a:pt x="7229370" y="6523732"/>
                </a:cubicBezTo>
                <a:cubicBezTo>
                  <a:pt x="7210025" y="6530180"/>
                  <a:pt x="7190680" y="6549524"/>
                  <a:pt x="7171335" y="6555972"/>
                </a:cubicBezTo>
                <a:cubicBezTo>
                  <a:pt x="7145542" y="6562420"/>
                  <a:pt x="7126196" y="6568868"/>
                  <a:pt x="7101478" y="6575316"/>
                </a:cubicBezTo>
                <a:cubicBezTo>
                  <a:pt x="7151990" y="6601107"/>
                  <a:pt x="7203576" y="6562420"/>
                  <a:pt x="7248715" y="6530180"/>
                </a:cubicBezTo>
                <a:cubicBezTo>
                  <a:pt x="7300302" y="6491493"/>
                  <a:pt x="7357262" y="6478597"/>
                  <a:pt x="7408850" y="6452805"/>
                </a:cubicBezTo>
                <a:cubicBezTo>
                  <a:pt x="7460436" y="6427013"/>
                  <a:pt x="7517397" y="6402296"/>
                  <a:pt x="7568984" y="6370057"/>
                </a:cubicBezTo>
                <a:cubicBezTo>
                  <a:pt x="7594778" y="6357161"/>
                  <a:pt x="7620571" y="6344265"/>
                  <a:pt x="7646364" y="6331369"/>
                </a:cubicBezTo>
                <a:cubicBezTo>
                  <a:pt x="7672158" y="6318474"/>
                  <a:pt x="7691503" y="6292682"/>
                  <a:pt x="7717296" y="6279786"/>
                </a:cubicBezTo>
                <a:cubicBezTo>
                  <a:pt x="7767808" y="6247547"/>
                  <a:pt x="7819396" y="6235725"/>
                  <a:pt x="7870982" y="6209934"/>
                </a:cubicBezTo>
                <a:cubicBezTo>
                  <a:pt x="7927943" y="6177694"/>
                  <a:pt x="7979530" y="6145455"/>
                  <a:pt x="8037565" y="6119663"/>
                </a:cubicBezTo>
                <a:cubicBezTo>
                  <a:pt x="8089152" y="6106767"/>
                  <a:pt x="8133216" y="6087423"/>
                  <a:pt x="8184802" y="6048736"/>
                </a:cubicBezTo>
                <a:cubicBezTo>
                  <a:pt x="8223493" y="6016496"/>
                  <a:pt x="8275080" y="6030467"/>
                  <a:pt x="8325592" y="5998227"/>
                </a:cubicBezTo>
                <a:cubicBezTo>
                  <a:pt x="8344937" y="5985331"/>
                  <a:pt x="8364282" y="5959540"/>
                  <a:pt x="8390076" y="5946644"/>
                </a:cubicBezTo>
                <a:cubicBezTo>
                  <a:pt x="8415869" y="5933748"/>
                  <a:pt x="8441663" y="5920852"/>
                  <a:pt x="8467456" y="5907956"/>
                </a:cubicBezTo>
                <a:cubicBezTo>
                  <a:pt x="8525491" y="5882165"/>
                  <a:pt x="8582452" y="5849925"/>
                  <a:pt x="8640487" y="5825208"/>
                </a:cubicBezTo>
                <a:cubicBezTo>
                  <a:pt x="8755483" y="5767177"/>
                  <a:pt x="8878002" y="5715594"/>
                  <a:pt x="8992998" y="5664010"/>
                </a:cubicBezTo>
                <a:cubicBezTo>
                  <a:pt x="9109068" y="5605979"/>
                  <a:pt x="9230512" y="5549022"/>
                  <a:pt x="9346583" y="5490991"/>
                </a:cubicBezTo>
                <a:cubicBezTo>
                  <a:pt x="9397095" y="5465199"/>
                  <a:pt x="9448682" y="5445856"/>
                  <a:pt x="9506717" y="5414691"/>
                </a:cubicBezTo>
                <a:cubicBezTo>
                  <a:pt x="9519614" y="5400720"/>
                  <a:pt x="9571201" y="5356660"/>
                  <a:pt x="9584098" y="5395347"/>
                </a:cubicBezTo>
                <a:cubicBezTo>
                  <a:pt x="9384198" y="5523231"/>
                  <a:pt x="9173552" y="5619949"/>
                  <a:pt x="8968279" y="5728489"/>
                </a:cubicBezTo>
                <a:cubicBezTo>
                  <a:pt x="8755483" y="5837029"/>
                  <a:pt x="8538388" y="5953092"/>
                  <a:pt x="8325592" y="6061632"/>
                </a:cubicBezTo>
                <a:cubicBezTo>
                  <a:pt x="8114946" y="6171246"/>
                  <a:pt x="7896776" y="6279786"/>
                  <a:pt x="7685054" y="6395849"/>
                </a:cubicBezTo>
                <a:cubicBezTo>
                  <a:pt x="7575432" y="6446357"/>
                  <a:pt x="7466885" y="6504388"/>
                  <a:pt x="7363711" y="6555972"/>
                </a:cubicBezTo>
                <a:cubicBezTo>
                  <a:pt x="7312124" y="6588211"/>
                  <a:pt x="7261612" y="6614003"/>
                  <a:pt x="7203576" y="6638720"/>
                </a:cubicBezTo>
                <a:cubicBezTo>
                  <a:pt x="7171335" y="6658064"/>
                  <a:pt x="7119748" y="6670960"/>
                  <a:pt x="7095029" y="6716095"/>
                </a:cubicBezTo>
                <a:cubicBezTo>
                  <a:pt x="7101478" y="6728991"/>
                  <a:pt x="7106851" y="6735439"/>
                  <a:pt x="7113300" y="6748335"/>
                </a:cubicBezTo>
                <a:cubicBezTo>
                  <a:pt x="7104165" y="6751558"/>
                  <a:pt x="7096373" y="6753170"/>
                  <a:pt x="7088447" y="6754782"/>
                </a:cubicBezTo>
                <a:lnTo>
                  <a:pt x="7064365" y="6760834"/>
                </a:lnTo>
                <a:lnTo>
                  <a:pt x="7065628" y="6762189"/>
                </a:lnTo>
                <a:cubicBezTo>
                  <a:pt x="7065628" y="6768610"/>
                  <a:pt x="7059641" y="6775031"/>
                  <a:pt x="7059641" y="6781452"/>
                </a:cubicBezTo>
                <a:cubicBezTo>
                  <a:pt x="7059641" y="6775031"/>
                  <a:pt x="7053653" y="6768610"/>
                  <a:pt x="7047666" y="6762189"/>
                </a:cubicBezTo>
                <a:cubicBezTo>
                  <a:pt x="7050660" y="6755767"/>
                  <a:pt x="7053654" y="6752557"/>
                  <a:pt x="7056647" y="6752557"/>
                </a:cubicBezTo>
                <a:lnTo>
                  <a:pt x="7062228" y="6758542"/>
                </a:lnTo>
                <a:lnTo>
                  <a:pt x="7058758" y="6741887"/>
                </a:lnTo>
                <a:cubicBezTo>
                  <a:pt x="7059564" y="6735439"/>
                  <a:pt x="7062788" y="6728991"/>
                  <a:pt x="7069236" y="6722543"/>
                </a:cubicBezTo>
                <a:cubicBezTo>
                  <a:pt x="6966062" y="6696751"/>
                  <a:pt x="6863963" y="6774126"/>
                  <a:pt x="6793031" y="6889114"/>
                </a:cubicBezTo>
                <a:cubicBezTo>
                  <a:pt x="6773686" y="6843979"/>
                  <a:pt x="6741444" y="6863322"/>
                  <a:pt x="6722098" y="6882666"/>
                </a:cubicBezTo>
                <a:cubicBezTo>
                  <a:pt x="6690932" y="6902010"/>
                  <a:pt x="6652242" y="6914906"/>
                  <a:pt x="6620000" y="6934249"/>
                </a:cubicBezTo>
                <a:cubicBezTo>
                  <a:pt x="6549574" y="6966489"/>
                  <a:pt x="6473264" y="7005177"/>
                  <a:pt x="6402329" y="7042789"/>
                </a:cubicBezTo>
                <a:cubicBezTo>
                  <a:pt x="6363638" y="7062133"/>
                  <a:pt x="6324944" y="7081477"/>
                  <a:pt x="6286253" y="7094373"/>
                </a:cubicBezTo>
                <a:cubicBezTo>
                  <a:pt x="6248635" y="7113716"/>
                  <a:pt x="6209943" y="7107269"/>
                  <a:pt x="6177699" y="7126612"/>
                </a:cubicBezTo>
                <a:cubicBezTo>
                  <a:pt x="6151905" y="7145956"/>
                  <a:pt x="6126108" y="7178196"/>
                  <a:pt x="6093865" y="7191091"/>
                </a:cubicBezTo>
                <a:cubicBezTo>
                  <a:pt x="6062697" y="7203987"/>
                  <a:pt x="6030453" y="7210435"/>
                  <a:pt x="6004659" y="7216883"/>
                </a:cubicBezTo>
                <a:cubicBezTo>
                  <a:pt x="5850963" y="7254496"/>
                  <a:pt x="5696190" y="7318975"/>
                  <a:pt x="5548951" y="7377006"/>
                </a:cubicBezTo>
                <a:cubicBezTo>
                  <a:pt x="5465116" y="7409246"/>
                  <a:pt x="5388806" y="7435038"/>
                  <a:pt x="5304974" y="7466202"/>
                </a:cubicBezTo>
                <a:cubicBezTo>
                  <a:pt x="5266284" y="7479098"/>
                  <a:pt x="5228668" y="7498442"/>
                  <a:pt x="5189971" y="7498442"/>
                </a:cubicBezTo>
                <a:cubicBezTo>
                  <a:pt x="5170628" y="7498442"/>
                  <a:pt x="5151276" y="7491994"/>
                  <a:pt x="5151276" y="7530682"/>
                </a:cubicBezTo>
                <a:cubicBezTo>
                  <a:pt x="5177074" y="7530682"/>
                  <a:pt x="5209321" y="7537130"/>
                  <a:pt x="5235115" y="7517786"/>
                </a:cubicBezTo>
                <a:cubicBezTo>
                  <a:pt x="5259834" y="7504890"/>
                  <a:pt x="5279178" y="7491994"/>
                  <a:pt x="5304974" y="7485546"/>
                </a:cubicBezTo>
                <a:cubicBezTo>
                  <a:pt x="5369461" y="7459755"/>
                  <a:pt x="5427499" y="7447933"/>
                  <a:pt x="5490908" y="7428590"/>
                </a:cubicBezTo>
                <a:cubicBezTo>
                  <a:pt x="5619886" y="7383454"/>
                  <a:pt x="5754231" y="7344767"/>
                  <a:pt x="5882127" y="7299631"/>
                </a:cubicBezTo>
                <a:cubicBezTo>
                  <a:pt x="6011105" y="7254496"/>
                  <a:pt x="6145455" y="7210435"/>
                  <a:pt x="6274431" y="7165300"/>
                </a:cubicBezTo>
                <a:cubicBezTo>
                  <a:pt x="6337843" y="7139508"/>
                  <a:pt x="6402329" y="7120164"/>
                  <a:pt x="6466814" y="7094373"/>
                </a:cubicBezTo>
                <a:cubicBezTo>
                  <a:pt x="6523777" y="7075029"/>
                  <a:pt x="6581817" y="7042789"/>
                  <a:pt x="6639344" y="7055685"/>
                </a:cubicBezTo>
                <a:cubicBezTo>
                  <a:pt x="6613552" y="7100821"/>
                  <a:pt x="6581817" y="7107269"/>
                  <a:pt x="6543126" y="7120164"/>
                </a:cubicBezTo>
                <a:cubicBezTo>
                  <a:pt x="6510881" y="7133060"/>
                  <a:pt x="6473264" y="7152404"/>
                  <a:pt x="6434573" y="7171748"/>
                </a:cubicBezTo>
                <a:cubicBezTo>
                  <a:pt x="6357188" y="7203987"/>
                  <a:pt x="6286253" y="7242675"/>
                  <a:pt x="6209943" y="7267392"/>
                </a:cubicBezTo>
                <a:cubicBezTo>
                  <a:pt x="5959517" y="7364110"/>
                  <a:pt x="5709089" y="7441485"/>
                  <a:pt x="5453294" y="7517786"/>
                </a:cubicBezTo>
                <a:cubicBezTo>
                  <a:pt x="5202869" y="7595161"/>
                  <a:pt x="4945995" y="7671461"/>
                  <a:pt x="4695573" y="7729492"/>
                </a:cubicBezTo>
                <a:cubicBezTo>
                  <a:pt x="4182900" y="7845555"/>
                  <a:pt x="3669147" y="7915407"/>
                  <a:pt x="3150022" y="7915407"/>
                </a:cubicBezTo>
                <a:cubicBezTo>
                  <a:pt x="3187639" y="7941199"/>
                  <a:pt x="3265024" y="7941199"/>
                  <a:pt x="3265024" y="8025022"/>
                </a:cubicBezTo>
                <a:cubicBezTo>
                  <a:pt x="3239229" y="8025022"/>
                  <a:pt x="3111329" y="7979886"/>
                  <a:pt x="3111329" y="8050813"/>
                </a:cubicBezTo>
                <a:cubicBezTo>
                  <a:pt x="3368205" y="8076605"/>
                  <a:pt x="3624007" y="8088426"/>
                  <a:pt x="3874434" y="8094874"/>
                </a:cubicBezTo>
                <a:cubicBezTo>
                  <a:pt x="4118412" y="8094874"/>
                  <a:pt x="4368838" y="8081978"/>
                  <a:pt x="4612815" y="8069083"/>
                </a:cubicBezTo>
                <a:cubicBezTo>
                  <a:pt x="4663330" y="8063709"/>
                  <a:pt x="4702022" y="8044366"/>
                  <a:pt x="4753611" y="8018574"/>
                </a:cubicBezTo>
                <a:cubicBezTo>
                  <a:pt x="4798752" y="7992782"/>
                  <a:pt x="4849267" y="8025022"/>
                  <a:pt x="4887960" y="7986334"/>
                </a:cubicBezTo>
                <a:cubicBezTo>
                  <a:pt x="4933102" y="7941199"/>
                  <a:pt x="4984690" y="7960543"/>
                  <a:pt x="5029830" y="7960543"/>
                </a:cubicBezTo>
                <a:cubicBezTo>
                  <a:pt x="5086794" y="7960543"/>
                  <a:pt x="5144828" y="7941199"/>
                  <a:pt x="5202869" y="7928303"/>
                </a:cubicBezTo>
                <a:cubicBezTo>
                  <a:pt x="5453294" y="7863824"/>
                  <a:pt x="5696190" y="7787524"/>
                  <a:pt x="5940168" y="7716596"/>
                </a:cubicBezTo>
                <a:cubicBezTo>
                  <a:pt x="5940168" y="7813315"/>
                  <a:pt x="5844515" y="7806867"/>
                  <a:pt x="5805821" y="7819763"/>
                </a:cubicBezTo>
                <a:cubicBezTo>
                  <a:pt x="5728434" y="7839107"/>
                  <a:pt x="5651055" y="7858451"/>
                  <a:pt x="5581194" y="7883168"/>
                </a:cubicBezTo>
                <a:cubicBezTo>
                  <a:pt x="5427499" y="7921855"/>
                  <a:pt x="5272732" y="7966991"/>
                  <a:pt x="5125487" y="8005678"/>
                </a:cubicBezTo>
                <a:cubicBezTo>
                  <a:pt x="4818097" y="8081978"/>
                  <a:pt x="4516084" y="8146457"/>
                  <a:pt x="4208696" y="8191593"/>
                </a:cubicBezTo>
                <a:cubicBezTo>
                  <a:pt x="4239864" y="8204489"/>
                  <a:pt x="4285004" y="8198041"/>
                  <a:pt x="4297903" y="8256072"/>
                </a:cubicBezTo>
                <a:cubicBezTo>
                  <a:pt x="3765880" y="8492495"/>
                  <a:pt x="3187639" y="8396851"/>
                  <a:pt x="2642717" y="8281864"/>
                </a:cubicBezTo>
                <a:cubicBezTo>
                  <a:pt x="2392327" y="8230280"/>
                  <a:pt x="2155892" y="8120666"/>
                  <a:pt x="1918385" y="7992782"/>
                </a:cubicBezTo>
                <a:cubicBezTo>
                  <a:pt x="1795863" y="7928303"/>
                  <a:pt x="1674418" y="7863824"/>
                  <a:pt x="1552978" y="7793971"/>
                </a:cubicBezTo>
                <a:cubicBezTo>
                  <a:pt x="1527182" y="7774628"/>
                  <a:pt x="1488493" y="7735940"/>
                  <a:pt x="1456251" y="7735940"/>
                </a:cubicBezTo>
                <a:cubicBezTo>
                  <a:pt x="1436911" y="7735940"/>
                  <a:pt x="1353076" y="7697253"/>
                  <a:pt x="1321914" y="7684357"/>
                </a:cubicBezTo>
                <a:cubicBezTo>
                  <a:pt x="1296116" y="7677909"/>
                  <a:pt x="1270323" y="7666088"/>
                  <a:pt x="1238085" y="7653192"/>
                </a:cubicBezTo>
                <a:cubicBezTo>
                  <a:pt x="1180048" y="7627400"/>
                  <a:pt x="1123086" y="7582265"/>
                  <a:pt x="1065052" y="7562921"/>
                </a:cubicBezTo>
                <a:cubicBezTo>
                  <a:pt x="1007014" y="7537130"/>
                  <a:pt x="942526" y="7550025"/>
                  <a:pt x="885577" y="7562921"/>
                </a:cubicBezTo>
                <a:cubicBezTo>
                  <a:pt x="846885" y="7562921"/>
                  <a:pt x="724365" y="7614505"/>
                  <a:pt x="699644" y="7550025"/>
                </a:cubicBezTo>
                <a:cubicBezTo>
                  <a:pt x="673850" y="7498442"/>
                  <a:pt x="737259" y="7485546"/>
                  <a:pt x="756601" y="7485546"/>
                </a:cubicBezTo>
                <a:cubicBezTo>
                  <a:pt x="808191" y="7479098"/>
                  <a:pt x="859780" y="7472650"/>
                  <a:pt x="911364" y="7459755"/>
                </a:cubicBezTo>
                <a:cubicBezTo>
                  <a:pt x="937153" y="7453307"/>
                  <a:pt x="942526" y="7441485"/>
                  <a:pt x="955422" y="7409246"/>
                </a:cubicBezTo>
                <a:cubicBezTo>
                  <a:pt x="961872" y="7389902"/>
                  <a:pt x="974770" y="7377006"/>
                  <a:pt x="994116" y="7383454"/>
                </a:cubicBezTo>
                <a:cubicBezTo>
                  <a:pt x="1007014" y="7389902"/>
                  <a:pt x="1058602" y="7428590"/>
                  <a:pt x="1058602" y="7383454"/>
                </a:cubicBezTo>
                <a:cubicBezTo>
                  <a:pt x="1048929" y="7383454"/>
                  <a:pt x="1040064" y="7380633"/>
                  <a:pt x="1031594" y="7376301"/>
                </a:cubicBezTo>
                <a:lnTo>
                  <a:pt x="1023024" y="7370645"/>
                </a:lnTo>
                <a:lnTo>
                  <a:pt x="1027511" y="7385989"/>
                </a:lnTo>
                <a:cubicBezTo>
                  <a:pt x="1024515" y="7389401"/>
                  <a:pt x="1020026" y="7389401"/>
                  <a:pt x="1017781" y="7385989"/>
                </a:cubicBezTo>
                <a:lnTo>
                  <a:pt x="1020847" y="7369209"/>
                </a:lnTo>
                <a:lnTo>
                  <a:pt x="1007014" y="7360080"/>
                </a:lnTo>
                <a:cubicBezTo>
                  <a:pt x="990891" y="7347991"/>
                  <a:pt x="974770" y="7335095"/>
                  <a:pt x="955422" y="7331871"/>
                </a:cubicBezTo>
                <a:cubicBezTo>
                  <a:pt x="917812" y="7325423"/>
                  <a:pt x="879127" y="7325423"/>
                  <a:pt x="840431" y="7318975"/>
                </a:cubicBezTo>
                <a:cubicBezTo>
                  <a:pt x="808191" y="7318975"/>
                  <a:pt x="756601" y="7344767"/>
                  <a:pt x="737259" y="7299631"/>
                </a:cubicBezTo>
                <a:cubicBezTo>
                  <a:pt x="724365" y="7267392"/>
                  <a:pt x="737259" y="7223331"/>
                  <a:pt x="756601" y="7210435"/>
                </a:cubicBezTo>
                <a:cubicBezTo>
                  <a:pt x="775945" y="7191091"/>
                  <a:pt x="801741" y="7191091"/>
                  <a:pt x="827533" y="7191091"/>
                </a:cubicBezTo>
                <a:cubicBezTo>
                  <a:pt x="904916" y="7184644"/>
                  <a:pt x="981221" y="7178196"/>
                  <a:pt x="1058602" y="7178196"/>
                </a:cubicBezTo>
                <a:cubicBezTo>
                  <a:pt x="1000565" y="7133060"/>
                  <a:pt x="750154" y="6863322"/>
                  <a:pt x="731887" y="6843979"/>
                </a:cubicBezTo>
                <a:cubicBezTo>
                  <a:pt x="680297" y="6787022"/>
                  <a:pt x="628715" y="6728991"/>
                  <a:pt x="570677" y="6670960"/>
                </a:cubicBezTo>
                <a:cubicBezTo>
                  <a:pt x="468577" y="6555972"/>
                  <a:pt x="358957" y="6440984"/>
                  <a:pt x="243959" y="6376505"/>
                </a:cubicBezTo>
                <a:cubicBezTo>
                  <a:pt x="224614" y="6370057"/>
                  <a:pt x="198821" y="6350713"/>
                  <a:pt x="192374" y="6318474"/>
                </a:cubicBezTo>
                <a:cubicBezTo>
                  <a:pt x="185924" y="6286234"/>
                  <a:pt x="179477" y="6266890"/>
                  <a:pt x="160132" y="6247547"/>
                </a:cubicBezTo>
                <a:cubicBezTo>
                  <a:pt x="127890" y="6221755"/>
                  <a:pt x="90276" y="6235725"/>
                  <a:pt x="58034" y="6221755"/>
                </a:cubicBezTo>
                <a:cubicBezTo>
                  <a:pt x="83827" y="6209934"/>
                  <a:pt x="108547" y="6216382"/>
                  <a:pt x="134339" y="6197038"/>
                </a:cubicBezTo>
                <a:cubicBezTo>
                  <a:pt x="160132" y="6177694"/>
                  <a:pt x="147235" y="6139007"/>
                  <a:pt x="160132" y="6106767"/>
                </a:cubicBezTo>
                <a:cubicBezTo>
                  <a:pt x="173028" y="6074527"/>
                  <a:pt x="211718" y="6093871"/>
                  <a:pt x="224614" y="6061632"/>
                </a:cubicBezTo>
                <a:cubicBezTo>
                  <a:pt x="250409" y="6024019"/>
                  <a:pt x="205270" y="5991779"/>
                  <a:pt x="185924" y="5978883"/>
                </a:cubicBezTo>
                <a:cubicBezTo>
                  <a:pt x="243959" y="5985331"/>
                  <a:pt x="301994" y="5991779"/>
                  <a:pt x="358957" y="5998227"/>
                </a:cubicBezTo>
                <a:cubicBezTo>
                  <a:pt x="404096" y="6004675"/>
                  <a:pt x="455682" y="6030467"/>
                  <a:pt x="500825" y="5991779"/>
                </a:cubicBezTo>
                <a:cubicBezTo>
                  <a:pt x="416998" y="5895060"/>
                  <a:pt x="333164" y="5805864"/>
                  <a:pt x="243959" y="5728489"/>
                </a:cubicBezTo>
                <a:cubicBezTo>
                  <a:pt x="224614" y="5709146"/>
                  <a:pt x="205270" y="5696250"/>
                  <a:pt x="185924" y="5683354"/>
                </a:cubicBezTo>
                <a:cubicBezTo>
                  <a:pt x="173028" y="5676906"/>
                  <a:pt x="153683" y="5670458"/>
                  <a:pt x="153683" y="5651114"/>
                </a:cubicBezTo>
                <a:cubicBezTo>
                  <a:pt x="147235" y="5631771"/>
                  <a:pt x="153683" y="5613502"/>
                  <a:pt x="153683" y="5594158"/>
                </a:cubicBezTo>
                <a:cubicBezTo>
                  <a:pt x="140787" y="5594158"/>
                  <a:pt x="134339" y="5587710"/>
                  <a:pt x="121442" y="5581262"/>
                </a:cubicBezTo>
                <a:cubicBezTo>
                  <a:pt x="103172" y="5574814"/>
                  <a:pt x="83827" y="5568366"/>
                  <a:pt x="64482" y="5561918"/>
                </a:cubicBezTo>
                <a:cubicBezTo>
                  <a:pt x="38690" y="5555470"/>
                  <a:pt x="0" y="5555470"/>
                  <a:pt x="0" y="5503887"/>
                </a:cubicBezTo>
                <a:cubicBezTo>
                  <a:pt x="0" y="5452304"/>
                  <a:pt x="38690" y="5465199"/>
                  <a:pt x="58034" y="5452304"/>
                </a:cubicBezTo>
                <a:cubicBezTo>
                  <a:pt x="140787" y="5414691"/>
                  <a:pt x="269753" y="5388899"/>
                  <a:pt x="295546" y="5408243"/>
                </a:cubicBezTo>
                <a:cubicBezTo>
                  <a:pt x="326717" y="5426512"/>
                  <a:pt x="346059" y="5439408"/>
                  <a:pt x="358957" y="5458752"/>
                </a:cubicBezTo>
                <a:cubicBezTo>
                  <a:pt x="371855" y="5432960"/>
                  <a:pt x="365404" y="5376003"/>
                  <a:pt x="384754" y="5363108"/>
                </a:cubicBezTo>
                <a:cubicBezTo>
                  <a:pt x="423440" y="5350212"/>
                  <a:pt x="436339" y="5484543"/>
                  <a:pt x="397648" y="5484543"/>
                </a:cubicBezTo>
                <a:cubicBezTo>
                  <a:pt x="531991" y="5631771"/>
                  <a:pt x="706092" y="5696250"/>
                  <a:pt x="866231" y="5722041"/>
                </a:cubicBezTo>
                <a:cubicBezTo>
                  <a:pt x="866231" y="5702698"/>
                  <a:pt x="859780" y="5670458"/>
                  <a:pt x="872681" y="5657562"/>
                </a:cubicBezTo>
                <a:cubicBezTo>
                  <a:pt x="885577" y="5638219"/>
                  <a:pt x="904916" y="5644666"/>
                  <a:pt x="924259" y="5644666"/>
                </a:cubicBezTo>
                <a:cubicBezTo>
                  <a:pt x="898470" y="5613502"/>
                  <a:pt x="879127" y="5574814"/>
                  <a:pt x="846885" y="5561918"/>
                </a:cubicBezTo>
                <a:cubicBezTo>
                  <a:pt x="821085" y="5536127"/>
                  <a:pt x="795292" y="5516783"/>
                  <a:pt x="775945" y="5478095"/>
                </a:cubicBezTo>
                <a:cubicBezTo>
                  <a:pt x="756601" y="5439408"/>
                  <a:pt x="731887" y="5414691"/>
                  <a:pt x="699644" y="5400720"/>
                </a:cubicBezTo>
                <a:cubicBezTo>
                  <a:pt x="680297" y="5388899"/>
                  <a:pt x="635163" y="5382451"/>
                  <a:pt x="622265" y="5343764"/>
                </a:cubicBezTo>
                <a:cubicBezTo>
                  <a:pt x="615815" y="5305076"/>
                  <a:pt x="622265" y="5285733"/>
                  <a:pt x="590021" y="5272837"/>
                </a:cubicBezTo>
                <a:cubicBezTo>
                  <a:pt x="551335" y="5259941"/>
                  <a:pt x="519093" y="5247045"/>
                  <a:pt x="481475" y="5227701"/>
                </a:cubicBezTo>
                <a:cubicBezTo>
                  <a:pt x="410556" y="5190088"/>
                  <a:pt x="339611" y="5144953"/>
                  <a:pt x="276201" y="5099818"/>
                </a:cubicBezTo>
                <a:cubicBezTo>
                  <a:pt x="289097" y="5080474"/>
                  <a:pt x="308442" y="5067578"/>
                  <a:pt x="321342" y="5054682"/>
                </a:cubicBezTo>
                <a:cubicBezTo>
                  <a:pt x="295546" y="5041786"/>
                  <a:pt x="269753" y="5041786"/>
                  <a:pt x="250409" y="5022443"/>
                </a:cubicBezTo>
                <a:cubicBezTo>
                  <a:pt x="231062" y="5004174"/>
                  <a:pt x="237511" y="4959038"/>
                  <a:pt x="218167" y="4952590"/>
                </a:cubicBezTo>
                <a:cubicBezTo>
                  <a:pt x="166580" y="4913903"/>
                  <a:pt x="116069" y="4933247"/>
                  <a:pt x="77379" y="4849424"/>
                </a:cubicBezTo>
                <a:cubicBezTo>
                  <a:pt x="121442" y="4842976"/>
                  <a:pt x="166580" y="4823632"/>
                  <a:pt x="218167" y="4830080"/>
                </a:cubicBezTo>
                <a:cubicBezTo>
                  <a:pt x="263304" y="4842976"/>
                  <a:pt x="269753" y="4901007"/>
                  <a:pt x="308442" y="4939694"/>
                </a:cubicBezTo>
                <a:cubicBezTo>
                  <a:pt x="352508" y="4990203"/>
                  <a:pt x="429890" y="4959038"/>
                  <a:pt x="481475" y="4933247"/>
                </a:cubicBezTo>
                <a:cubicBezTo>
                  <a:pt x="526613" y="4913903"/>
                  <a:pt x="583570" y="4868767"/>
                  <a:pt x="628715" y="4901007"/>
                </a:cubicBezTo>
                <a:cubicBezTo>
                  <a:pt x="660959" y="4913903"/>
                  <a:pt x="641609" y="4868767"/>
                  <a:pt x="622265" y="4855872"/>
                </a:cubicBezTo>
                <a:cubicBezTo>
                  <a:pt x="602922" y="4849424"/>
                  <a:pt x="583570" y="4842976"/>
                  <a:pt x="557782" y="4836528"/>
                </a:cubicBezTo>
                <a:cubicBezTo>
                  <a:pt x="538440" y="4830080"/>
                  <a:pt x="513724" y="4823632"/>
                  <a:pt x="494372" y="4792467"/>
                </a:cubicBezTo>
                <a:cubicBezTo>
                  <a:pt x="481475" y="4766675"/>
                  <a:pt x="500825" y="4734436"/>
                  <a:pt x="519093" y="4727988"/>
                </a:cubicBezTo>
                <a:cubicBezTo>
                  <a:pt x="609369" y="4682852"/>
                  <a:pt x="731887" y="4817184"/>
                  <a:pt x="795292" y="4907455"/>
                </a:cubicBezTo>
                <a:cubicBezTo>
                  <a:pt x="801741" y="4888111"/>
                  <a:pt x="808191" y="4875215"/>
                  <a:pt x="821085" y="4855872"/>
                </a:cubicBezTo>
                <a:cubicBezTo>
                  <a:pt x="827533" y="4868767"/>
                  <a:pt x="833981" y="4875215"/>
                  <a:pt x="840431" y="4881663"/>
                </a:cubicBezTo>
                <a:cubicBezTo>
                  <a:pt x="859780" y="4894559"/>
                  <a:pt x="879127" y="4888111"/>
                  <a:pt x="898470" y="4907455"/>
                </a:cubicBezTo>
                <a:cubicBezTo>
                  <a:pt x="917812" y="4933247"/>
                  <a:pt x="911364" y="4978382"/>
                  <a:pt x="942526" y="4984830"/>
                </a:cubicBezTo>
                <a:cubicBezTo>
                  <a:pt x="1000565" y="4990203"/>
                  <a:pt x="1071500" y="4946142"/>
                  <a:pt x="1097292" y="4855872"/>
                </a:cubicBezTo>
                <a:cubicBezTo>
                  <a:pt x="1052150" y="4842976"/>
                  <a:pt x="1007014" y="4830080"/>
                  <a:pt x="961872" y="4830080"/>
                </a:cubicBezTo>
                <a:cubicBezTo>
                  <a:pt x="924259" y="4830080"/>
                  <a:pt x="879127" y="4836528"/>
                  <a:pt x="846885" y="4810736"/>
                </a:cubicBezTo>
                <a:cubicBezTo>
                  <a:pt x="821085" y="4792467"/>
                  <a:pt x="840431" y="4740884"/>
                  <a:pt x="808191" y="4721540"/>
                </a:cubicBezTo>
                <a:cubicBezTo>
                  <a:pt x="788844" y="4708644"/>
                  <a:pt x="769495" y="4708644"/>
                  <a:pt x="750154" y="4702196"/>
                </a:cubicBezTo>
                <a:cubicBezTo>
                  <a:pt x="712540" y="4689300"/>
                  <a:pt x="680297" y="4663509"/>
                  <a:pt x="641609" y="4644165"/>
                </a:cubicBezTo>
                <a:cubicBezTo>
                  <a:pt x="622265" y="4631269"/>
                  <a:pt x="596471" y="4618373"/>
                  <a:pt x="577123" y="4593656"/>
                </a:cubicBezTo>
                <a:cubicBezTo>
                  <a:pt x="557782" y="4554969"/>
                  <a:pt x="557782" y="4516281"/>
                  <a:pt x="526613" y="4496938"/>
                </a:cubicBezTo>
                <a:cubicBezTo>
                  <a:pt x="500825" y="4484042"/>
                  <a:pt x="475027" y="4477594"/>
                  <a:pt x="449233" y="4471146"/>
                </a:cubicBezTo>
                <a:cubicBezTo>
                  <a:pt x="507270" y="4419563"/>
                  <a:pt x="577123" y="4375502"/>
                  <a:pt x="602922" y="4272335"/>
                </a:cubicBezTo>
                <a:cubicBezTo>
                  <a:pt x="551335" y="4259439"/>
                  <a:pt x="500825" y="4240096"/>
                  <a:pt x="449233" y="4227200"/>
                </a:cubicBezTo>
                <a:cubicBezTo>
                  <a:pt x="442785" y="4227200"/>
                  <a:pt x="352508" y="4220752"/>
                  <a:pt x="358957" y="4196035"/>
                </a:cubicBezTo>
                <a:cubicBezTo>
                  <a:pt x="371855" y="4165011"/>
                  <a:pt x="442785" y="4184354"/>
                  <a:pt x="462128" y="4184354"/>
                </a:cubicBezTo>
                <a:cubicBezTo>
                  <a:pt x="468577" y="4184354"/>
                  <a:pt x="513724" y="4177906"/>
                  <a:pt x="507270" y="4158563"/>
                </a:cubicBezTo>
                <a:cubicBezTo>
                  <a:pt x="487921" y="4126322"/>
                  <a:pt x="436339" y="4126322"/>
                  <a:pt x="410556" y="4119876"/>
                </a:cubicBezTo>
                <a:cubicBezTo>
                  <a:pt x="308442" y="4106979"/>
                  <a:pt x="211718" y="4094084"/>
                  <a:pt x="108547" y="4087636"/>
                </a:cubicBezTo>
                <a:cubicBezTo>
                  <a:pt x="127890" y="3966206"/>
                  <a:pt x="231062" y="3990915"/>
                  <a:pt x="282648" y="4010258"/>
                </a:cubicBezTo>
                <a:cubicBezTo>
                  <a:pt x="346059" y="4029605"/>
                  <a:pt x="410556" y="4042499"/>
                  <a:pt x="468577" y="4023156"/>
                </a:cubicBezTo>
                <a:cubicBezTo>
                  <a:pt x="500825" y="4016708"/>
                  <a:pt x="531991" y="4010258"/>
                  <a:pt x="564229" y="3998439"/>
                </a:cubicBezTo>
                <a:cubicBezTo>
                  <a:pt x="577123" y="3998439"/>
                  <a:pt x="590021" y="3990915"/>
                  <a:pt x="609369" y="3984469"/>
                </a:cubicBezTo>
                <a:cubicBezTo>
                  <a:pt x="609369" y="3972648"/>
                  <a:pt x="615815" y="3953304"/>
                  <a:pt x="622265" y="3940409"/>
                </a:cubicBezTo>
                <a:cubicBezTo>
                  <a:pt x="538440" y="3921065"/>
                  <a:pt x="462128" y="3908169"/>
                  <a:pt x="378306" y="3888822"/>
                </a:cubicBezTo>
                <a:cubicBezTo>
                  <a:pt x="481475" y="3837243"/>
                  <a:pt x="590021" y="3863039"/>
                  <a:pt x="699644" y="3908169"/>
                </a:cubicBezTo>
                <a:cubicBezTo>
                  <a:pt x="743708" y="3927511"/>
                  <a:pt x="795292" y="3946857"/>
                  <a:pt x="846885" y="3979098"/>
                </a:cubicBezTo>
                <a:cubicBezTo>
                  <a:pt x="872681" y="3998439"/>
                  <a:pt x="898470" y="3990915"/>
                  <a:pt x="929631" y="3998439"/>
                </a:cubicBezTo>
                <a:cubicBezTo>
                  <a:pt x="948972" y="4003812"/>
                  <a:pt x="961872" y="4023156"/>
                  <a:pt x="981221" y="4029605"/>
                </a:cubicBezTo>
                <a:cubicBezTo>
                  <a:pt x="981221" y="3953706"/>
                  <a:pt x="913631" y="3977719"/>
                  <a:pt x="862946" y="3973605"/>
                </a:cubicBezTo>
                <a:lnTo>
                  <a:pt x="861166" y="3973165"/>
                </a:lnTo>
                <a:lnTo>
                  <a:pt x="861361" y="3973462"/>
                </a:lnTo>
                <a:cubicBezTo>
                  <a:pt x="854540" y="3976875"/>
                  <a:pt x="847713" y="3976875"/>
                  <a:pt x="844301" y="3973462"/>
                </a:cubicBezTo>
                <a:lnTo>
                  <a:pt x="845016" y="3969164"/>
                </a:lnTo>
                <a:lnTo>
                  <a:pt x="835225" y="3966739"/>
                </a:lnTo>
                <a:cubicBezTo>
                  <a:pt x="819005" y="3958542"/>
                  <a:pt x="808191" y="3941752"/>
                  <a:pt x="808191" y="3908169"/>
                </a:cubicBezTo>
                <a:cubicBezTo>
                  <a:pt x="833981" y="3908169"/>
                  <a:pt x="853334" y="3914616"/>
                  <a:pt x="872681" y="3901721"/>
                </a:cubicBezTo>
                <a:cubicBezTo>
                  <a:pt x="885577" y="3895275"/>
                  <a:pt x="892023" y="3882376"/>
                  <a:pt x="872681" y="3869481"/>
                </a:cubicBezTo>
                <a:cubicBezTo>
                  <a:pt x="853334" y="3856586"/>
                  <a:pt x="833981" y="3856586"/>
                  <a:pt x="814638" y="3843691"/>
                </a:cubicBezTo>
                <a:cubicBezTo>
                  <a:pt x="801741" y="3830801"/>
                  <a:pt x="788844" y="3811449"/>
                  <a:pt x="775945" y="3798554"/>
                </a:cubicBezTo>
                <a:cubicBezTo>
                  <a:pt x="846885" y="3817897"/>
                  <a:pt x="929631" y="3908169"/>
                  <a:pt x="1000565" y="3824343"/>
                </a:cubicBezTo>
                <a:cubicBezTo>
                  <a:pt x="911364" y="3767389"/>
                  <a:pt x="821085" y="3709359"/>
                  <a:pt x="737259" y="3644881"/>
                </a:cubicBezTo>
                <a:cubicBezTo>
                  <a:pt x="750154" y="3587921"/>
                  <a:pt x="814638" y="3631983"/>
                  <a:pt x="840431" y="3631983"/>
                </a:cubicBezTo>
                <a:cubicBezTo>
                  <a:pt x="840431" y="3593294"/>
                  <a:pt x="846885" y="3555685"/>
                  <a:pt x="833981" y="3516994"/>
                </a:cubicBezTo>
                <a:cubicBezTo>
                  <a:pt x="827533" y="3484756"/>
                  <a:pt x="801741" y="3465411"/>
                  <a:pt x="782393" y="3452516"/>
                </a:cubicBezTo>
                <a:cubicBezTo>
                  <a:pt x="731887" y="3407382"/>
                  <a:pt x="743708" y="3337527"/>
                  <a:pt x="731887" y="3260153"/>
                </a:cubicBezTo>
                <a:cubicBezTo>
                  <a:pt x="724365" y="3195674"/>
                  <a:pt x="680297" y="3169883"/>
                  <a:pt x="641609" y="3151613"/>
                </a:cubicBezTo>
                <a:cubicBezTo>
                  <a:pt x="583570" y="3119374"/>
                  <a:pt x="526613" y="3074240"/>
                  <a:pt x="475027" y="3029103"/>
                </a:cubicBezTo>
                <a:cubicBezTo>
                  <a:pt x="494372" y="2990416"/>
                  <a:pt x="538440" y="3022655"/>
                  <a:pt x="564229" y="3035555"/>
                </a:cubicBezTo>
                <a:cubicBezTo>
                  <a:pt x="602922" y="3048447"/>
                  <a:pt x="641609" y="3054895"/>
                  <a:pt x="680297" y="3054895"/>
                </a:cubicBezTo>
                <a:cubicBezTo>
                  <a:pt x="737259" y="3061340"/>
                  <a:pt x="814638" y="3061340"/>
                  <a:pt x="859780" y="2983968"/>
                </a:cubicBezTo>
                <a:cubicBezTo>
                  <a:pt x="718991" y="2894774"/>
                  <a:pt x="577123" y="2817421"/>
                  <a:pt x="436339" y="2752914"/>
                </a:cubicBezTo>
                <a:cubicBezTo>
                  <a:pt x="590021" y="2689511"/>
                  <a:pt x="743708" y="2644376"/>
                  <a:pt x="904916" y="2637928"/>
                </a:cubicBezTo>
                <a:cubicBezTo>
                  <a:pt x="981221" y="2637928"/>
                  <a:pt x="1065052" y="2644376"/>
                  <a:pt x="1147801" y="2657271"/>
                </a:cubicBezTo>
                <a:cubicBezTo>
                  <a:pt x="1186494" y="2663721"/>
                  <a:pt x="1225190" y="2676615"/>
                  <a:pt x="1263872" y="2683064"/>
                </a:cubicBezTo>
                <a:cubicBezTo>
                  <a:pt x="1302563" y="2695958"/>
                  <a:pt x="1340181" y="2670168"/>
                  <a:pt x="1378874" y="2657271"/>
                </a:cubicBezTo>
                <a:cubicBezTo>
                  <a:pt x="1372424" y="2650824"/>
                  <a:pt x="1365974" y="2637928"/>
                  <a:pt x="1359525" y="2625034"/>
                </a:cubicBezTo>
                <a:cubicBezTo>
                  <a:pt x="1436911" y="2618587"/>
                  <a:pt x="1520744" y="2612137"/>
                  <a:pt x="1597039" y="2579897"/>
                </a:cubicBezTo>
                <a:cubicBezTo>
                  <a:pt x="1674418" y="2547657"/>
                  <a:pt x="1750721" y="2516495"/>
                  <a:pt x="1828106" y="2503598"/>
                </a:cubicBezTo>
                <a:cubicBezTo>
                  <a:pt x="1988240" y="2471358"/>
                  <a:pt x="2155892" y="2471358"/>
                  <a:pt x="2316023" y="2490703"/>
                </a:cubicBezTo>
                <a:cubicBezTo>
                  <a:pt x="2571782" y="2510046"/>
                  <a:pt x="2828657" y="2573448"/>
                  <a:pt x="3079083" y="2605690"/>
                </a:cubicBezTo>
                <a:cubicBezTo>
                  <a:pt x="3342409" y="2644376"/>
                  <a:pt x="3598210" y="2625034"/>
                  <a:pt x="3855086" y="2618587"/>
                </a:cubicBezTo>
                <a:cubicBezTo>
                  <a:pt x="4118412" y="2612137"/>
                  <a:pt x="4375287" y="2605690"/>
                  <a:pt x="4638609" y="2605690"/>
                </a:cubicBezTo>
                <a:cubicBezTo>
                  <a:pt x="4894408" y="2599243"/>
                  <a:pt x="5138382" y="2522941"/>
                  <a:pt x="5388806" y="2445566"/>
                </a:cubicBezTo>
                <a:cubicBezTo>
                  <a:pt x="5895026" y="2298334"/>
                  <a:pt x="6395880" y="2131768"/>
                  <a:pt x="6896204" y="1926509"/>
                </a:cubicBezTo>
                <a:cubicBezTo>
                  <a:pt x="7145542" y="1823342"/>
                  <a:pt x="7395953" y="1765311"/>
                  <a:pt x="7652812" y="1689010"/>
                </a:cubicBezTo>
                <a:cubicBezTo>
                  <a:pt x="7774257" y="1650323"/>
                  <a:pt x="7903224" y="1611636"/>
                  <a:pt x="8024668" y="1566500"/>
                </a:cubicBezTo>
                <a:cubicBezTo>
                  <a:pt x="8139664" y="1522439"/>
                  <a:pt x="8480353" y="1367690"/>
                  <a:pt x="8530865" y="1348346"/>
                </a:cubicBezTo>
                <a:cubicBezTo>
                  <a:pt x="8588900" y="1330077"/>
                  <a:pt x="8653384" y="1304285"/>
                  <a:pt x="8711419" y="1284941"/>
                </a:cubicBezTo>
                <a:cubicBezTo>
                  <a:pt x="8839312" y="1233358"/>
                  <a:pt x="8960756" y="1188223"/>
                  <a:pt x="9089723" y="1136639"/>
                </a:cubicBezTo>
                <a:cubicBezTo>
                  <a:pt x="9340135" y="1040978"/>
                  <a:pt x="9595920" y="937813"/>
                  <a:pt x="9846331" y="848618"/>
                </a:cubicBezTo>
                <a:cubicBezTo>
                  <a:pt x="10347154" y="662706"/>
                  <a:pt x="10852276" y="489690"/>
                  <a:pt x="11359547" y="347838"/>
                </a:cubicBezTo>
                <a:cubicBezTo>
                  <a:pt x="11609959" y="277987"/>
                  <a:pt x="11865744" y="213509"/>
                  <a:pt x="12122604" y="174822"/>
                </a:cubicBezTo>
                <a:cubicBezTo>
                  <a:pt x="12379464" y="136135"/>
                  <a:pt x="12642772" y="110344"/>
                  <a:pt x="12898557" y="79180"/>
                </a:cubicBezTo>
                <a:cubicBezTo>
                  <a:pt x="13155417" y="53388"/>
                  <a:pt x="13418725" y="27597"/>
                  <a:pt x="13675585" y="14702"/>
                </a:cubicBezTo>
                <a:cubicBezTo>
                  <a:pt x="13706752" y="14702"/>
                  <a:pt x="13745442" y="14702"/>
                  <a:pt x="13777684" y="8254"/>
                </a:cubicBezTo>
                <a:cubicBezTo>
                  <a:pt x="13803477" y="8254"/>
                  <a:pt x="13829271" y="-4642"/>
                  <a:pt x="13855064" y="1806"/>
                </a:cubicBezTo>
                <a:close/>
              </a:path>
            </a:pathLst>
          </a:custGeom>
          <a:effectLst/>
        </p:spPr>
        <p:txBody>
          <a:bodyPr wrap="square">
            <a:noAutofit/>
          </a:bodyPr>
          <a:lstStyle>
            <a:lvl1pPr marL="0" indent="0">
              <a:buNone/>
              <a:defRPr sz="4200"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extLst>
      <p:ext uri="{BB962C8B-B14F-4D97-AF65-F5344CB8AC3E}">
        <p14:creationId xmlns:p14="http://schemas.microsoft.com/office/powerpoint/2010/main" val="109856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Normal Center Image">
    <p:spTree>
      <p:nvGrpSpPr>
        <p:cNvPr id="1" name=""/>
        <p:cNvGrpSpPr/>
        <p:nvPr/>
      </p:nvGrpSpPr>
      <p:grpSpPr>
        <a:xfrm>
          <a:off x="0" y="0"/>
          <a:ext cx="0" cy="0"/>
          <a:chOff x="0" y="0"/>
          <a:chExt cx="0" cy="0"/>
        </a:xfrm>
      </p:grpSpPr>
      <p:sp>
        <p:nvSpPr>
          <p:cNvPr id="6" name="Picture Placeholder 4"/>
          <p:cNvSpPr>
            <a:spLocks noGrp="1"/>
          </p:cNvSpPr>
          <p:nvPr>
            <p:ph type="pic" sz="quarter" idx="11"/>
          </p:nvPr>
        </p:nvSpPr>
        <p:spPr>
          <a:xfrm>
            <a:off x="0" y="1"/>
            <a:ext cx="12192000" cy="6857999"/>
          </a:xfrm>
        </p:spPr>
        <p:txBody>
          <a:bodyPr/>
          <a:lstStyle/>
          <a:p>
            <a:endParaRPr lang="id-ID"/>
          </a:p>
        </p:txBody>
      </p:sp>
      <p:sp>
        <p:nvSpPr>
          <p:cNvPr id="15" name="TextBox 14"/>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4" name="Title 1"/>
          <p:cNvSpPr>
            <a:spLocks noGrp="1"/>
          </p:cNvSpPr>
          <p:nvPr>
            <p:ph type="title"/>
          </p:nvPr>
        </p:nvSpPr>
        <p:spPr>
          <a:xfrm>
            <a:off x="470455" y="458073"/>
            <a:ext cx="11357112" cy="562527"/>
          </a:xfrm>
        </p:spPr>
        <p:txBody>
          <a:bodyPr>
            <a:normAutofit/>
          </a:bodyPr>
          <a:lstStyle>
            <a:lvl1pPr algn="l">
              <a:defRPr sz="2800">
                <a:solidFill>
                  <a:schemeClr val="tx1"/>
                </a:solidFill>
                <a:latin typeface="+mj-lt"/>
              </a:defRPr>
            </a:lvl1pPr>
          </a:lstStyle>
          <a:p>
            <a:r>
              <a:rPr lang="en-US"/>
              <a:t>Click to edit Master title style</a:t>
            </a:r>
            <a:endParaRPr lang="id-ID"/>
          </a:p>
        </p:txBody>
      </p:sp>
      <p:sp>
        <p:nvSpPr>
          <p:cNvPr id="5" name="Text Placeholder 7"/>
          <p:cNvSpPr>
            <a:spLocks noGrp="1"/>
          </p:cNvSpPr>
          <p:nvPr>
            <p:ph type="body" sz="quarter" idx="10"/>
          </p:nvPr>
        </p:nvSpPr>
        <p:spPr>
          <a:xfrm>
            <a:off x="470455" y="1020600"/>
            <a:ext cx="11357112" cy="436908"/>
          </a:xfrm>
        </p:spPr>
        <p:txBody>
          <a:bodyPr>
            <a:normAutofit/>
          </a:bodyPr>
          <a:lstStyle>
            <a:lvl1pPr marL="0" indent="0" algn="l">
              <a:buNone/>
              <a:defRPr sz="1600">
                <a:solidFill>
                  <a:schemeClr val="tx1"/>
                </a:solidFill>
                <a:latin typeface="+mn-lt"/>
              </a:defRPr>
            </a:lvl1pPr>
          </a:lstStyle>
          <a:p>
            <a:pPr lvl="0"/>
            <a:r>
              <a:rPr lang="en-US"/>
              <a:t>Click to edit Master text styles</a:t>
            </a:r>
          </a:p>
        </p:txBody>
      </p:sp>
      <p:sp>
        <p:nvSpPr>
          <p:cNvPr id="10" name="TextBox 9"/>
          <p:cNvSpPr txBox="1"/>
          <p:nvPr userDrawn="1"/>
        </p:nvSpPr>
        <p:spPr>
          <a:xfrm>
            <a:off x="10760709" y="6379631"/>
            <a:ext cx="879087" cy="307777"/>
          </a:xfrm>
          <a:prstGeom prst="rect">
            <a:avLst/>
          </a:prstGeom>
          <a:noFill/>
        </p:spPr>
        <p:txBody>
          <a:bodyPr wrap="none" rtlCol="0">
            <a:spAutoFit/>
          </a:bodyPr>
          <a:lstStyle/>
          <a:p>
            <a:pPr algn="ctr"/>
            <a:r>
              <a:rPr lang="id-ID" sz="1400" b="1">
                <a:solidFill>
                  <a:schemeClr val="tx1"/>
                </a:solidFill>
                <a:latin typeface="+mn-lt"/>
              </a:rPr>
              <a:t>PAGE // </a:t>
            </a:r>
            <a:endParaRPr lang="id-ID" sz="1400" b="1" dirty="0">
              <a:solidFill>
                <a:schemeClr val="tx1"/>
              </a:solidFill>
              <a:latin typeface="+mn-lt"/>
            </a:endParaRPr>
          </a:p>
        </p:txBody>
      </p:sp>
    </p:spTree>
    <p:extLst>
      <p:ext uri="{BB962C8B-B14F-4D97-AF65-F5344CB8AC3E}">
        <p14:creationId xmlns:p14="http://schemas.microsoft.com/office/powerpoint/2010/main" val="107814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image full">
    <p:spTree>
      <p:nvGrpSpPr>
        <p:cNvPr id="1" name=""/>
        <p:cNvGrpSpPr/>
        <p:nvPr/>
      </p:nvGrpSpPr>
      <p:grpSpPr>
        <a:xfrm>
          <a:off x="0" y="0"/>
          <a:ext cx="0" cy="0"/>
          <a:chOff x="0" y="0"/>
          <a:chExt cx="0" cy="0"/>
        </a:xfrm>
      </p:grpSpPr>
      <p:sp>
        <p:nvSpPr>
          <p:cNvPr id="15" name="Picture Placeholder 4"/>
          <p:cNvSpPr>
            <a:spLocks noGrp="1"/>
          </p:cNvSpPr>
          <p:nvPr>
            <p:ph type="pic" sz="quarter" idx="10"/>
          </p:nvPr>
        </p:nvSpPr>
        <p:spPr>
          <a:xfrm>
            <a:off x="0" y="1"/>
            <a:ext cx="12192000" cy="6857999"/>
          </a:xfrm>
        </p:spPr>
        <p:txBody>
          <a:bodyPr/>
          <a:lstStyle/>
          <a:p>
            <a:endParaRPr lang="id-ID"/>
          </a:p>
        </p:txBody>
      </p:sp>
    </p:spTree>
    <p:extLst>
      <p:ext uri="{BB962C8B-B14F-4D97-AF65-F5344CB8AC3E}">
        <p14:creationId xmlns:p14="http://schemas.microsoft.com/office/powerpoint/2010/main" val="1176053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image full">
    <p:spTree>
      <p:nvGrpSpPr>
        <p:cNvPr id="1" name=""/>
        <p:cNvGrpSpPr/>
        <p:nvPr/>
      </p:nvGrpSpPr>
      <p:grpSpPr>
        <a:xfrm>
          <a:off x="0" y="0"/>
          <a:ext cx="0" cy="0"/>
          <a:chOff x="0" y="0"/>
          <a:chExt cx="0" cy="0"/>
        </a:xfrm>
      </p:grpSpPr>
      <p:sp>
        <p:nvSpPr>
          <p:cNvPr id="15" name="Picture Placeholder 4"/>
          <p:cNvSpPr>
            <a:spLocks noGrp="1"/>
          </p:cNvSpPr>
          <p:nvPr>
            <p:ph type="pic" sz="quarter" idx="10"/>
          </p:nvPr>
        </p:nvSpPr>
        <p:spPr>
          <a:xfrm>
            <a:off x="0" y="1"/>
            <a:ext cx="12192000" cy="6857999"/>
          </a:xfrm>
        </p:spPr>
        <p:txBody>
          <a:bodyPr/>
          <a:lstStyle/>
          <a:p>
            <a:endParaRPr lang="id-ID"/>
          </a:p>
        </p:txBody>
      </p:sp>
      <p:sp>
        <p:nvSpPr>
          <p:cNvPr id="4" name="Picture Placeholder 3"/>
          <p:cNvSpPr>
            <a:spLocks noGrp="1" noChangeAspect="1"/>
          </p:cNvSpPr>
          <p:nvPr>
            <p:ph type="pic" sz="quarter" idx="11"/>
          </p:nvPr>
        </p:nvSpPr>
        <p:spPr>
          <a:xfrm>
            <a:off x="2433363" y="2239617"/>
            <a:ext cx="2160000" cy="2160000"/>
          </a:xfrm>
          <a:prstGeom prst="ellipse">
            <a:avLst/>
          </a:prstGeom>
        </p:spPr>
        <p:txBody>
          <a:bodyPr lIns="182880" tIns="91440" rIns="182880" bIns="91440"/>
          <a:lstStyle>
            <a:lvl1pPr marL="0" indent="0">
              <a:buFontTx/>
              <a:buNone/>
              <a:defRPr/>
            </a:lvl1pPr>
          </a:lstStyle>
          <a:p>
            <a:endParaRPr lang="en-US"/>
          </a:p>
        </p:txBody>
      </p:sp>
      <p:sp>
        <p:nvSpPr>
          <p:cNvPr id="5" name="Picture Placeholder 3"/>
          <p:cNvSpPr>
            <a:spLocks noGrp="1" noChangeAspect="1"/>
          </p:cNvSpPr>
          <p:nvPr>
            <p:ph type="pic" sz="quarter" idx="12"/>
          </p:nvPr>
        </p:nvSpPr>
        <p:spPr>
          <a:xfrm>
            <a:off x="5236198" y="2239617"/>
            <a:ext cx="2160000" cy="2160000"/>
          </a:xfrm>
          <a:prstGeom prst="ellipse">
            <a:avLst/>
          </a:prstGeom>
        </p:spPr>
        <p:txBody>
          <a:bodyPr lIns="182880" tIns="91440" rIns="182880" bIns="91440"/>
          <a:lstStyle>
            <a:lvl1pPr marL="0" indent="0">
              <a:buFontTx/>
              <a:buNone/>
              <a:defRPr/>
            </a:lvl1pPr>
          </a:lstStyle>
          <a:p>
            <a:endParaRPr lang="en-US"/>
          </a:p>
        </p:txBody>
      </p:sp>
      <p:sp>
        <p:nvSpPr>
          <p:cNvPr id="6" name="Picture Placeholder 3"/>
          <p:cNvSpPr>
            <a:spLocks noGrp="1" noChangeAspect="1"/>
          </p:cNvSpPr>
          <p:nvPr>
            <p:ph type="pic" sz="quarter" idx="13"/>
          </p:nvPr>
        </p:nvSpPr>
        <p:spPr>
          <a:xfrm>
            <a:off x="8039033" y="2239617"/>
            <a:ext cx="2160000" cy="2160000"/>
          </a:xfrm>
          <a:prstGeom prst="ellipse">
            <a:avLst/>
          </a:prstGeo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116010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Normal Center no title">
    <p:spTree>
      <p:nvGrpSpPr>
        <p:cNvPr id="1" name=""/>
        <p:cNvGrpSpPr/>
        <p:nvPr/>
      </p:nvGrpSpPr>
      <p:grpSpPr>
        <a:xfrm>
          <a:off x="0" y="0"/>
          <a:ext cx="0" cy="0"/>
          <a:chOff x="0" y="0"/>
          <a:chExt cx="0" cy="0"/>
        </a:xfrm>
      </p:grpSpPr>
      <p:sp>
        <p:nvSpPr>
          <p:cNvPr id="8" name="TextBox 7"/>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9" name="TextBox 8"/>
          <p:cNvSpPr txBox="1"/>
          <p:nvPr userDrawn="1"/>
        </p:nvSpPr>
        <p:spPr>
          <a:xfrm>
            <a:off x="10734205" y="6379631"/>
            <a:ext cx="879087" cy="307777"/>
          </a:xfrm>
          <a:prstGeom prst="rect">
            <a:avLst/>
          </a:prstGeom>
          <a:noFill/>
        </p:spPr>
        <p:txBody>
          <a:bodyPr wrap="none" rtlCol="0">
            <a:spAutoFit/>
          </a:bodyPr>
          <a:lstStyle/>
          <a:p>
            <a:pPr algn="ctr"/>
            <a:r>
              <a:rPr lang="id-ID" sz="1400" b="1">
                <a:solidFill>
                  <a:schemeClr val="tx1"/>
                </a:solidFill>
                <a:latin typeface="+mn-lt"/>
              </a:rPr>
              <a:t>PAGE // </a:t>
            </a:r>
            <a:endParaRPr lang="id-ID" sz="1400" b="1" dirty="0">
              <a:solidFill>
                <a:schemeClr val="tx1"/>
              </a:solidFill>
              <a:latin typeface="+mn-lt"/>
            </a:endParaRPr>
          </a:p>
        </p:txBody>
      </p:sp>
    </p:spTree>
    <p:extLst>
      <p:ext uri="{BB962C8B-B14F-4D97-AF65-F5344CB8AC3E}">
        <p14:creationId xmlns:p14="http://schemas.microsoft.com/office/powerpoint/2010/main" val="407040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B34C31-475E-4A2F-A9AA-BA95AC06B52C}" type="datetimeFigureOut">
              <a:rPr lang="id-ID" smtClean="0"/>
              <a:t>23/05/2019</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E43B4A-7628-478F-BD81-93B0BA7BE246}" type="slidenum">
              <a:rPr lang="id-ID" smtClean="0"/>
              <a:t>‹#›</a:t>
            </a:fld>
            <a:endParaRPr lang="id-ID"/>
          </a:p>
        </p:txBody>
      </p:sp>
    </p:spTree>
    <p:extLst>
      <p:ext uri="{BB962C8B-B14F-4D97-AF65-F5344CB8AC3E}">
        <p14:creationId xmlns:p14="http://schemas.microsoft.com/office/powerpoint/2010/main" val="1507577817"/>
      </p:ext>
    </p:extLst>
  </p:cSld>
  <p:clrMap bg1="lt1" tx1="dk1" bg2="lt2" tx2="dk2" accent1="accent1" accent2="accent2" accent3="accent3" accent4="accent4" accent5="accent5" accent6="accent6" hlink="hlink" folHlink="folHlink"/>
  <p:sldLayoutIdLst>
    <p:sldLayoutId id="2147483684" r:id="rId1"/>
    <p:sldLayoutId id="2147483722" r:id="rId2"/>
    <p:sldLayoutId id="2147483726" r:id="rId3"/>
    <p:sldLayoutId id="2147483724" r:id="rId4"/>
    <p:sldLayoutId id="2147483725" r:id="rId5"/>
    <p:sldLayoutId id="2147483710" r:id="rId6"/>
    <p:sldLayoutId id="2147483690" r:id="rId7"/>
    <p:sldLayoutId id="2147483709" r:id="rId8"/>
    <p:sldLayoutId id="2147483691" r:id="rId9"/>
    <p:sldLayoutId id="2147483729" r:id="rId10"/>
    <p:sldLayoutId id="2147483730" r:id="rId11"/>
    <p:sldLayoutId id="2147483739" r:id="rId12"/>
    <p:sldLayoutId id="2147483728" r:id="rId13"/>
    <p:sldLayoutId id="2147483733" r:id="rId14"/>
    <p:sldLayoutId id="2147483720" r:id="rId15"/>
    <p:sldLayoutId id="2147483731" r:id="rId16"/>
    <p:sldLayoutId id="2147483721" r:id="rId17"/>
    <p:sldLayoutId id="2147483719" r:id="rId18"/>
    <p:sldLayoutId id="2147483692" r:id="rId19"/>
    <p:sldLayoutId id="2147483704" r:id="rId20"/>
    <p:sldLayoutId id="2147483738" r:id="rId21"/>
    <p:sldLayoutId id="2147483696" r:id="rId22"/>
    <p:sldLayoutId id="2147483736" r:id="rId23"/>
    <p:sldLayoutId id="2147483727" r:id="rId24"/>
    <p:sldLayoutId id="2147483707" r:id="rId25"/>
    <p:sldLayoutId id="2147483693" r:id="rId26"/>
    <p:sldLayoutId id="2147483711" r:id="rId27"/>
    <p:sldLayoutId id="2147483723" r:id="rId28"/>
    <p:sldLayoutId id="2147483712" r:id="rId29"/>
    <p:sldLayoutId id="2147483732" r:id="rId30"/>
    <p:sldLayoutId id="2147483734" r:id="rId31"/>
    <p:sldLayoutId id="2147483708" r:id="rId32"/>
    <p:sldLayoutId id="2147483706" r:id="rId33"/>
    <p:sldLayoutId id="2147483694" r:id="rId34"/>
    <p:sldLayoutId id="2147483718" r:id="rId35"/>
    <p:sldLayoutId id="2147483713" r:id="rId36"/>
    <p:sldLayoutId id="2147483695" r:id="rId37"/>
    <p:sldLayoutId id="2147483697" r:id="rId38"/>
    <p:sldLayoutId id="2147483702" r:id="rId39"/>
    <p:sldLayoutId id="2147483705" r:id="rId40"/>
    <p:sldLayoutId id="2147483703" r:id="rId41"/>
    <p:sldLayoutId id="2147483735" r:id="rId42"/>
    <p:sldLayoutId id="2147483698" r:id="rId43"/>
    <p:sldLayoutId id="2147483699" r:id="rId44"/>
    <p:sldLayoutId id="2147483737" r:id="rId45"/>
    <p:sldLayoutId id="2147483700" r:id="rId46"/>
    <p:sldLayoutId id="2147483715" r:id="rId47"/>
    <p:sldLayoutId id="2147483716" r:id="rId48"/>
    <p:sldLayoutId id="2147483717" r:id="rId49"/>
    <p:sldLayoutId id="2147483701" r:id="rId50"/>
    <p:sldLayoutId id="2147483714" r:id="rId5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diagramLayout" Target="../diagrams/layout1.xml"/><Relationship Id="rId7" Type="http://schemas.openxmlformats.org/officeDocument/2006/relationships/image" Target="../media/image5.emf"/><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7.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6"/>
          <p:cNvGrpSpPr>
            <a:grpSpLocks noChangeAspect="1"/>
          </p:cNvGrpSpPr>
          <p:nvPr/>
        </p:nvGrpSpPr>
        <p:grpSpPr bwMode="auto">
          <a:xfrm rot="5400000">
            <a:off x="3496233" y="-291925"/>
            <a:ext cx="5567081" cy="6150932"/>
            <a:chOff x="889" y="-715"/>
            <a:chExt cx="5999" cy="5374"/>
          </a:xfrm>
          <a:solidFill>
            <a:schemeClr val="accent1"/>
          </a:solidFill>
        </p:grpSpPr>
        <p:pic>
          <p:nvPicPr>
            <p:cNvPr id="16" name="Picture 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1" y="1020"/>
              <a:ext cx="1949" cy="195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 name="Picture 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6" y="1020"/>
              <a:ext cx="1952" cy="195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1" name="Freeform 29"/>
            <p:cNvSpPr>
              <a:spLocks noEditPoints="1"/>
            </p:cNvSpPr>
            <p:nvPr/>
          </p:nvSpPr>
          <p:spPr bwMode="auto">
            <a:xfrm>
              <a:off x="889" y="-715"/>
              <a:ext cx="5999" cy="5374"/>
            </a:xfrm>
            <a:custGeom>
              <a:avLst/>
              <a:gdLst>
                <a:gd name="T0" fmla="*/ 2525 w 2537"/>
                <a:gd name="T1" fmla="*/ 1116 h 2273"/>
                <a:gd name="T2" fmla="*/ 1910 w 2537"/>
                <a:gd name="T3" fmla="*/ 51 h 2273"/>
                <a:gd name="T4" fmla="*/ 1823 w 2537"/>
                <a:gd name="T5" fmla="*/ 0 h 2273"/>
                <a:gd name="T6" fmla="*/ 0 w 2537"/>
                <a:gd name="T7" fmla="*/ 0 h 2273"/>
                <a:gd name="T8" fmla="*/ 0 w 2537"/>
                <a:gd name="T9" fmla="*/ 2273 h 2273"/>
                <a:gd name="T10" fmla="*/ 1823 w 2537"/>
                <a:gd name="T11" fmla="*/ 2273 h 2273"/>
                <a:gd name="T12" fmla="*/ 1910 w 2537"/>
                <a:gd name="T13" fmla="*/ 2222 h 2273"/>
                <a:gd name="T14" fmla="*/ 2525 w 2537"/>
                <a:gd name="T15" fmla="*/ 1218 h 2273"/>
                <a:gd name="T16" fmla="*/ 2537 w 2537"/>
                <a:gd name="T17" fmla="*/ 1167 h 2273"/>
                <a:gd name="T18" fmla="*/ 2525 w 2537"/>
                <a:gd name="T19" fmla="*/ 1116 h 2273"/>
                <a:gd name="T20" fmla="*/ 2386 w 2537"/>
                <a:gd name="T21" fmla="*/ 1291 h 2273"/>
                <a:gd name="T22" fmla="*/ 2369 w 2537"/>
                <a:gd name="T23" fmla="*/ 1301 h 2273"/>
                <a:gd name="T24" fmla="*/ 2359 w 2537"/>
                <a:gd name="T25" fmla="*/ 1298 h 2273"/>
                <a:gd name="T26" fmla="*/ 2351 w 2537"/>
                <a:gd name="T27" fmla="*/ 1271 h 2273"/>
                <a:gd name="T28" fmla="*/ 2413 w 2537"/>
                <a:gd name="T29" fmla="*/ 1163 h 2273"/>
                <a:gd name="T30" fmla="*/ 2351 w 2537"/>
                <a:gd name="T31" fmla="*/ 1056 h 2273"/>
                <a:gd name="T32" fmla="*/ 2359 w 2537"/>
                <a:gd name="T33" fmla="*/ 1028 h 2273"/>
                <a:gd name="T34" fmla="*/ 2386 w 2537"/>
                <a:gd name="T35" fmla="*/ 1036 h 2273"/>
                <a:gd name="T36" fmla="*/ 2459 w 2537"/>
                <a:gd name="T37" fmla="*/ 1163 h 2273"/>
                <a:gd name="T38" fmla="*/ 2386 w 2537"/>
                <a:gd name="T39" fmla="*/ 1291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37" h="2273">
                  <a:moveTo>
                    <a:pt x="2525" y="1116"/>
                  </a:moveTo>
                  <a:cubicBezTo>
                    <a:pt x="1910" y="51"/>
                    <a:pt x="1910" y="51"/>
                    <a:pt x="1910" y="51"/>
                  </a:cubicBezTo>
                  <a:cubicBezTo>
                    <a:pt x="1895" y="24"/>
                    <a:pt x="1854" y="0"/>
                    <a:pt x="1823" y="0"/>
                  </a:cubicBezTo>
                  <a:cubicBezTo>
                    <a:pt x="0" y="0"/>
                    <a:pt x="0" y="0"/>
                    <a:pt x="0" y="0"/>
                  </a:cubicBezTo>
                  <a:cubicBezTo>
                    <a:pt x="0" y="2273"/>
                    <a:pt x="0" y="2273"/>
                    <a:pt x="0" y="2273"/>
                  </a:cubicBezTo>
                  <a:cubicBezTo>
                    <a:pt x="1823" y="2273"/>
                    <a:pt x="1823" y="2273"/>
                    <a:pt x="1823" y="2273"/>
                  </a:cubicBezTo>
                  <a:cubicBezTo>
                    <a:pt x="1854" y="2273"/>
                    <a:pt x="1895" y="2249"/>
                    <a:pt x="1910" y="2222"/>
                  </a:cubicBezTo>
                  <a:cubicBezTo>
                    <a:pt x="2525" y="1218"/>
                    <a:pt x="2525" y="1218"/>
                    <a:pt x="2525" y="1218"/>
                  </a:cubicBezTo>
                  <a:cubicBezTo>
                    <a:pt x="2533" y="1205"/>
                    <a:pt x="2537" y="1186"/>
                    <a:pt x="2537" y="1167"/>
                  </a:cubicBezTo>
                  <a:cubicBezTo>
                    <a:pt x="2537" y="1148"/>
                    <a:pt x="2533" y="1129"/>
                    <a:pt x="2525" y="1116"/>
                  </a:cubicBezTo>
                  <a:close/>
                  <a:moveTo>
                    <a:pt x="2386" y="1291"/>
                  </a:moveTo>
                  <a:cubicBezTo>
                    <a:pt x="2382" y="1297"/>
                    <a:pt x="2375" y="1301"/>
                    <a:pt x="2369" y="1301"/>
                  </a:cubicBezTo>
                  <a:cubicBezTo>
                    <a:pt x="2365" y="1301"/>
                    <a:pt x="2362" y="1300"/>
                    <a:pt x="2359" y="1298"/>
                  </a:cubicBezTo>
                  <a:cubicBezTo>
                    <a:pt x="2349" y="1292"/>
                    <a:pt x="2346" y="1280"/>
                    <a:pt x="2351" y="1271"/>
                  </a:cubicBezTo>
                  <a:cubicBezTo>
                    <a:pt x="2413" y="1163"/>
                    <a:pt x="2413" y="1163"/>
                    <a:pt x="2413" y="1163"/>
                  </a:cubicBezTo>
                  <a:cubicBezTo>
                    <a:pt x="2351" y="1056"/>
                    <a:pt x="2351" y="1056"/>
                    <a:pt x="2351" y="1056"/>
                  </a:cubicBezTo>
                  <a:cubicBezTo>
                    <a:pt x="2346" y="1046"/>
                    <a:pt x="2349" y="1034"/>
                    <a:pt x="2359" y="1028"/>
                  </a:cubicBezTo>
                  <a:cubicBezTo>
                    <a:pt x="2368" y="1023"/>
                    <a:pt x="2380" y="1026"/>
                    <a:pt x="2386" y="1036"/>
                  </a:cubicBezTo>
                  <a:cubicBezTo>
                    <a:pt x="2459" y="1163"/>
                    <a:pt x="2459" y="1163"/>
                    <a:pt x="2459" y="1163"/>
                  </a:cubicBezTo>
                  <a:lnTo>
                    <a:pt x="2386" y="1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4" name="TextBox 3"/>
          <p:cNvSpPr txBox="1"/>
          <p:nvPr/>
        </p:nvSpPr>
        <p:spPr>
          <a:xfrm>
            <a:off x="3845860" y="794749"/>
            <a:ext cx="5204012" cy="1015663"/>
          </a:xfrm>
          <a:prstGeom prst="rect">
            <a:avLst/>
          </a:prstGeom>
          <a:noFill/>
        </p:spPr>
        <p:txBody>
          <a:bodyPr wrap="square" rtlCol="0">
            <a:spAutoFit/>
          </a:bodyPr>
          <a:lstStyle/>
          <a:p>
            <a:pPr algn="ctr"/>
            <a:r>
              <a:rPr lang="id-ID" sz="6000" dirty="0">
                <a:solidFill>
                  <a:schemeClr val="bg1"/>
                </a:solidFill>
                <a:latin typeface="+mj-lt"/>
              </a:rPr>
              <a:t>PITCH DECK</a:t>
            </a:r>
          </a:p>
        </p:txBody>
      </p:sp>
      <p:sp>
        <p:nvSpPr>
          <p:cNvPr id="5" name="TextBox 4"/>
          <p:cNvSpPr txBox="1"/>
          <p:nvPr/>
        </p:nvSpPr>
        <p:spPr>
          <a:xfrm>
            <a:off x="4087907" y="1698955"/>
            <a:ext cx="4719918" cy="400110"/>
          </a:xfrm>
          <a:prstGeom prst="rect">
            <a:avLst/>
          </a:prstGeom>
          <a:noFill/>
        </p:spPr>
        <p:txBody>
          <a:bodyPr wrap="square" rtlCol="0">
            <a:spAutoFit/>
          </a:bodyPr>
          <a:lstStyle/>
          <a:p>
            <a:r>
              <a:rPr lang="en-US" sz="2000" dirty="0">
                <a:solidFill>
                  <a:schemeClr val="bg1"/>
                </a:solidFill>
              </a:rPr>
              <a:t>//</a:t>
            </a:r>
            <a:r>
              <a:rPr lang="id-ID" sz="2000">
                <a:solidFill>
                  <a:schemeClr val="bg1"/>
                </a:solidFill>
              </a:rPr>
              <a:t> THE COVERAGE OF TODAY’S TALK</a:t>
            </a:r>
          </a:p>
        </p:txBody>
      </p:sp>
      <p:sp>
        <p:nvSpPr>
          <p:cNvPr id="13" name="Title 1"/>
          <p:cNvSpPr txBox="1">
            <a:spLocks/>
          </p:cNvSpPr>
          <p:nvPr/>
        </p:nvSpPr>
        <p:spPr>
          <a:xfrm>
            <a:off x="4422913" y="3022785"/>
            <a:ext cx="3552361" cy="3299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z="2000" dirty="0">
                <a:solidFill>
                  <a:schemeClr val="bg1"/>
                </a:solidFill>
                <a:latin typeface="+mn-lt"/>
              </a:rPr>
              <a:t>Presented by </a:t>
            </a:r>
            <a:r>
              <a:rPr lang="en-US" sz="2000" dirty="0" smtClean="0">
                <a:solidFill>
                  <a:schemeClr val="bg1"/>
                </a:solidFill>
                <a:latin typeface="+mn-lt"/>
              </a:rPr>
              <a:t>_________</a:t>
            </a:r>
          </a:p>
          <a:p>
            <a:r>
              <a:rPr lang="en-US" sz="2000" dirty="0" smtClean="0">
                <a:solidFill>
                  <a:schemeClr val="bg1"/>
                </a:solidFill>
                <a:latin typeface="+mn-lt"/>
              </a:rPr>
              <a:t>Date: 3-Apr, 2019</a:t>
            </a:r>
            <a:endParaRPr lang="id-ID" sz="2000" dirty="0">
              <a:solidFill>
                <a:schemeClr val="bg1"/>
              </a:solidFill>
              <a:latin typeface="+mn-lt"/>
            </a:endParaRPr>
          </a:p>
        </p:txBody>
      </p:sp>
      <p:sp>
        <p:nvSpPr>
          <p:cNvPr id="17" name="Title 1"/>
          <p:cNvSpPr txBox="1">
            <a:spLocks/>
          </p:cNvSpPr>
          <p:nvPr/>
        </p:nvSpPr>
        <p:spPr>
          <a:xfrm>
            <a:off x="4422912" y="3412634"/>
            <a:ext cx="3552361" cy="3299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id-ID" sz="1800" dirty="0">
              <a:solidFill>
                <a:schemeClr val="bg1"/>
              </a:solidFill>
              <a:latin typeface="+mn-lt"/>
            </a:endParaRPr>
          </a:p>
        </p:txBody>
      </p:sp>
      <p:cxnSp>
        <p:nvCxnSpPr>
          <p:cNvPr id="7" name="Straight Connector 6"/>
          <p:cNvCxnSpPr/>
          <p:nvPr/>
        </p:nvCxnSpPr>
        <p:spPr>
          <a:xfrm>
            <a:off x="5423647" y="2619219"/>
            <a:ext cx="134470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Picture Placeholder 1"/>
          <p:cNvSpPr>
            <a:spLocks noGrp="1"/>
          </p:cNvSpPr>
          <p:nvPr>
            <p:ph type="pic" sz="quarter" idx="10"/>
          </p:nvPr>
        </p:nvSpPr>
        <p:spPr>
          <a:xfrm>
            <a:off x="0" y="-16366"/>
            <a:ext cx="12192000" cy="6857999"/>
          </a:xfrm>
        </p:spPr>
      </p:sp>
    </p:spTree>
    <p:extLst>
      <p:ext uri="{BB962C8B-B14F-4D97-AF65-F5344CB8AC3E}">
        <p14:creationId xmlns:p14="http://schemas.microsoft.com/office/powerpoint/2010/main" val="254592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par>
                                <p:cTn id="21" presetID="26" presetClass="entr" presetSubtype="0" fill="hold" grpId="0" nodeType="withEffect" nodePh="1">
                                  <p:stCondLst>
                                    <p:cond delay="0"/>
                                  </p:stCondLst>
                                  <p:endCondLst>
                                    <p:cond evt="begin" delay="0">
                                      <p:tn val="21"/>
                                    </p:cond>
                                  </p:end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80">
                                          <p:stCondLst>
                                            <p:cond delay="0"/>
                                          </p:stCondLst>
                                        </p:cTn>
                                        <p:tgtEl>
                                          <p:spTgt spid="17"/>
                                        </p:tgtEl>
                                      </p:cBhvr>
                                    </p:animEffect>
                                    <p:anim calcmode="lin" valueType="num">
                                      <p:cBhvr>
                                        <p:cTn id="24"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9" dur="26">
                                          <p:stCondLst>
                                            <p:cond delay="650"/>
                                          </p:stCondLst>
                                        </p:cTn>
                                        <p:tgtEl>
                                          <p:spTgt spid="17"/>
                                        </p:tgtEl>
                                      </p:cBhvr>
                                      <p:to x="100000" y="60000"/>
                                    </p:animScale>
                                    <p:animScale>
                                      <p:cBhvr>
                                        <p:cTn id="30" dur="166" decel="50000">
                                          <p:stCondLst>
                                            <p:cond delay="676"/>
                                          </p:stCondLst>
                                        </p:cTn>
                                        <p:tgtEl>
                                          <p:spTgt spid="17"/>
                                        </p:tgtEl>
                                      </p:cBhvr>
                                      <p:to x="100000" y="100000"/>
                                    </p:animScale>
                                    <p:animScale>
                                      <p:cBhvr>
                                        <p:cTn id="31" dur="26">
                                          <p:stCondLst>
                                            <p:cond delay="1312"/>
                                          </p:stCondLst>
                                        </p:cTn>
                                        <p:tgtEl>
                                          <p:spTgt spid="17"/>
                                        </p:tgtEl>
                                      </p:cBhvr>
                                      <p:to x="100000" y="80000"/>
                                    </p:animScale>
                                    <p:animScale>
                                      <p:cBhvr>
                                        <p:cTn id="32" dur="166" decel="50000">
                                          <p:stCondLst>
                                            <p:cond delay="1338"/>
                                          </p:stCondLst>
                                        </p:cTn>
                                        <p:tgtEl>
                                          <p:spTgt spid="17"/>
                                        </p:tgtEl>
                                      </p:cBhvr>
                                      <p:to x="100000" y="100000"/>
                                    </p:animScale>
                                    <p:animScale>
                                      <p:cBhvr>
                                        <p:cTn id="33" dur="26">
                                          <p:stCondLst>
                                            <p:cond delay="1642"/>
                                          </p:stCondLst>
                                        </p:cTn>
                                        <p:tgtEl>
                                          <p:spTgt spid="17"/>
                                        </p:tgtEl>
                                      </p:cBhvr>
                                      <p:to x="100000" y="90000"/>
                                    </p:animScale>
                                    <p:animScale>
                                      <p:cBhvr>
                                        <p:cTn id="34" dur="166" decel="50000">
                                          <p:stCondLst>
                                            <p:cond delay="1668"/>
                                          </p:stCondLst>
                                        </p:cTn>
                                        <p:tgtEl>
                                          <p:spTgt spid="17"/>
                                        </p:tgtEl>
                                      </p:cBhvr>
                                      <p:to x="100000" y="100000"/>
                                    </p:animScale>
                                    <p:animScale>
                                      <p:cBhvr>
                                        <p:cTn id="35" dur="26">
                                          <p:stCondLst>
                                            <p:cond delay="1808"/>
                                          </p:stCondLst>
                                        </p:cTn>
                                        <p:tgtEl>
                                          <p:spTgt spid="17"/>
                                        </p:tgtEl>
                                      </p:cBhvr>
                                      <p:to x="100000" y="95000"/>
                                    </p:animScale>
                                    <p:animScale>
                                      <p:cBhvr>
                                        <p:cTn id="36"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a:bodyPr>
          <a:lstStyle/>
          <a:p>
            <a:r>
              <a:rPr lang="id-ID"/>
              <a:t>THE STRATEGY</a:t>
            </a:r>
          </a:p>
        </p:txBody>
      </p:sp>
      <p:sp>
        <p:nvSpPr>
          <p:cNvPr id="17" name="Text Placeholder 16"/>
          <p:cNvSpPr>
            <a:spLocks noGrp="1"/>
          </p:cNvSpPr>
          <p:nvPr>
            <p:ph type="body" sz="quarter" idx="10"/>
          </p:nvPr>
        </p:nvSpPr>
        <p:spPr/>
        <p:txBody>
          <a:bodyPr>
            <a:normAutofit/>
          </a:bodyPr>
          <a:lstStyle/>
          <a:p>
            <a:r>
              <a:rPr lang="id-ID">
                <a:solidFill>
                  <a:schemeClr val="tx1"/>
                </a:solidFill>
              </a:rPr>
              <a:t>+ </a:t>
            </a:r>
            <a:r>
              <a:rPr lang="en-US">
                <a:solidFill>
                  <a:schemeClr val="tx1"/>
                </a:solidFill>
              </a:rPr>
              <a:t>H</a:t>
            </a:r>
            <a:r>
              <a:rPr lang="id-ID">
                <a:solidFill>
                  <a:schemeClr val="tx1"/>
                </a:solidFill>
              </a:rPr>
              <a:t>OW TO</a:t>
            </a:r>
          </a:p>
        </p:txBody>
      </p:sp>
      <p:cxnSp>
        <p:nvCxnSpPr>
          <p:cNvPr id="4" name="Straight Connector 3"/>
          <p:cNvCxnSpPr/>
          <p:nvPr/>
        </p:nvCxnSpPr>
        <p:spPr>
          <a:xfrm>
            <a:off x="591479" y="1308645"/>
            <a:ext cx="981827"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449671" y="1969239"/>
            <a:ext cx="4742330" cy="461665"/>
          </a:xfrm>
          <a:prstGeom prst="rect">
            <a:avLst/>
          </a:prstGeom>
          <a:solidFill>
            <a:schemeClr val="accent1">
              <a:lumMod val="40000"/>
              <a:lumOff val="60000"/>
            </a:schemeClr>
          </a:solidFill>
        </p:spPr>
        <p:txBody>
          <a:bodyPr wrap="square" rtlCol="0">
            <a:spAutoFit/>
          </a:bodyPr>
          <a:lstStyle/>
          <a:p>
            <a:pPr algn="ctr"/>
            <a:r>
              <a:rPr lang="en-US" sz="2400">
                <a:solidFill>
                  <a:schemeClr val="bg1"/>
                </a:solidFill>
              </a:rPr>
              <a:t>Who is our target audience?</a:t>
            </a:r>
            <a:endParaRPr lang="en-US" sz="2400" dirty="0">
              <a:solidFill>
                <a:schemeClr val="bg1"/>
              </a:solidFill>
            </a:endParaRPr>
          </a:p>
        </p:txBody>
      </p:sp>
      <p:sp>
        <p:nvSpPr>
          <p:cNvPr id="7" name="TextBox 6"/>
          <p:cNvSpPr txBox="1"/>
          <p:nvPr/>
        </p:nvSpPr>
        <p:spPr>
          <a:xfrm>
            <a:off x="7342094" y="2737200"/>
            <a:ext cx="4849906" cy="461665"/>
          </a:xfrm>
          <a:prstGeom prst="rect">
            <a:avLst/>
          </a:prstGeom>
          <a:solidFill>
            <a:schemeClr val="accent1">
              <a:lumMod val="60000"/>
              <a:lumOff val="40000"/>
            </a:schemeClr>
          </a:solidFill>
        </p:spPr>
        <p:txBody>
          <a:bodyPr wrap="square" rtlCol="0">
            <a:spAutoFit/>
          </a:bodyPr>
          <a:lstStyle/>
          <a:p>
            <a:pPr algn="ctr"/>
            <a:r>
              <a:rPr lang="en-US" sz="2400">
                <a:solidFill>
                  <a:schemeClr val="bg1"/>
                </a:solidFill>
              </a:rPr>
              <a:t>How are we going to engage?</a:t>
            </a:r>
            <a:endParaRPr lang="en-US" sz="2400" dirty="0">
              <a:solidFill>
                <a:schemeClr val="bg1"/>
              </a:solidFill>
            </a:endParaRPr>
          </a:p>
        </p:txBody>
      </p:sp>
      <p:sp>
        <p:nvSpPr>
          <p:cNvPr id="8" name="TextBox 7"/>
          <p:cNvSpPr txBox="1"/>
          <p:nvPr/>
        </p:nvSpPr>
        <p:spPr>
          <a:xfrm>
            <a:off x="7059706" y="3505161"/>
            <a:ext cx="5132294" cy="461665"/>
          </a:xfrm>
          <a:prstGeom prst="rect">
            <a:avLst/>
          </a:prstGeom>
          <a:solidFill>
            <a:schemeClr val="accent1"/>
          </a:solidFill>
        </p:spPr>
        <p:txBody>
          <a:bodyPr wrap="square" rtlCol="0">
            <a:spAutoFit/>
          </a:bodyPr>
          <a:lstStyle/>
          <a:p>
            <a:pPr algn="ctr"/>
            <a:r>
              <a:rPr lang="en-US" sz="2400">
                <a:solidFill>
                  <a:schemeClr val="bg1"/>
                </a:solidFill>
              </a:rPr>
              <a:t>How long will the campaign run?</a:t>
            </a:r>
            <a:endParaRPr lang="en-US" sz="2400" dirty="0">
              <a:solidFill>
                <a:schemeClr val="bg1"/>
              </a:solidFill>
            </a:endParaRPr>
          </a:p>
        </p:txBody>
      </p:sp>
      <p:sp>
        <p:nvSpPr>
          <p:cNvPr id="9" name="TextBox 8"/>
          <p:cNvSpPr txBox="1"/>
          <p:nvPr/>
        </p:nvSpPr>
        <p:spPr>
          <a:xfrm>
            <a:off x="6589059" y="4273122"/>
            <a:ext cx="5602941" cy="461665"/>
          </a:xfrm>
          <a:prstGeom prst="rect">
            <a:avLst/>
          </a:prstGeom>
          <a:solidFill>
            <a:schemeClr val="accent1">
              <a:lumMod val="75000"/>
            </a:schemeClr>
          </a:solidFill>
        </p:spPr>
        <p:txBody>
          <a:bodyPr wrap="square" rtlCol="0">
            <a:spAutoFit/>
          </a:bodyPr>
          <a:lstStyle/>
          <a:p>
            <a:pPr algn="ctr"/>
            <a:r>
              <a:rPr lang="en-US" sz="2400">
                <a:solidFill>
                  <a:schemeClr val="bg1"/>
                </a:solidFill>
              </a:rPr>
              <a:t>Which sites will run the marketing</a:t>
            </a:r>
            <a:r>
              <a:rPr lang="en-US" sz="2400">
                <a:solidFill>
                  <a:schemeClr val="bg1"/>
                </a:solidFill>
                <a:latin typeface="Raleway" panose="020B0503030101060003" pitchFamily="34" charset="0"/>
              </a:rPr>
              <a:t>?</a:t>
            </a:r>
            <a:endParaRPr lang="id-ID" sz="2400">
              <a:solidFill>
                <a:schemeClr val="bg1"/>
              </a:solidFill>
            </a:endParaRPr>
          </a:p>
        </p:txBody>
      </p:sp>
    </p:spTree>
    <p:extLst>
      <p:ext uri="{BB962C8B-B14F-4D97-AF65-F5344CB8AC3E}">
        <p14:creationId xmlns:p14="http://schemas.microsoft.com/office/powerpoint/2010/main" val="2005370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
            <a:ext cx="12192000" cy="5287617"/>
          </a:xfrm>
          <a:prstGeom prst="rect">
            <a:avLst/>
          </a:prstGeom>
          <a:solidFill>
            <a:schemeClr val="accent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3"/>
          <p:cNvSpPr/>
          <p:nvPr/>
        </p:nvSpPr>
        <p:spPr>
          <a:xfrm>
            <a:off x="533399" y="1196821"/>
            <a:ext cx="7507941" cy="3228961"/>
          </a:xfrm>
          <a:prstGeom prst="rect">
            <a:avLst/>
          </a:prstGeom>
        </p:spPr>
        <p:txBody>
          <a:bodyPr wrap="square">
            <a:spAutoFit/>
          </a:bodyPr>
          <a:lstStyle/>
          <a:p>
            <a:pPr>
              <a:lnSpc>
                <a:spcPct val="70000"/>
              </a:lnSpc>
            </a:pPr>
            <a:r>
              <a:rPr lang="en-US" sz="7200">
                <a:solidFill>
                  <a:schemeClr val="bg1"/>
                </a:solidFill>
                <a:latin typeface="+mj-lt"/>
              </a:rPr>
              <a:t>KEY STEPS</a:t>
            </a:r>
            <a:br>
              <a:rPr lang="en-US" sz="7200">
                <a:solidFill>
                  <a:schemeClr val="bg1"/>
                </a:solidFill>
                <a:latin typeface="+mj-lt"/>
              </a:rPr>
            </a:br>
            <a:r>
              <a:rPr lang="en-US" sz="7200">
                <a:solidFill>
                  <a:schemeClr val="bg1"/>
                </a:solidFill>
                <a:latin typeface="+mj-lt"/>
              </a:rPr>
              <a:t>TO SELLING YOUR PROPERTY</a:t>
            </a:r>
            <a:endParaRPr lang="id-ID" sz="7200">
              <a:solidFill>
                <a:schemeClr val="bg1"/>
              </a:solidFill>
              <a:latin typeface="+mj-lt"/>
            </a:endParaRPr>
          </a:p>
        </p:txBody>
      </p:sp>
      <p:sp>
        <p:nvSpPr>
          <p:cNvPr id="8" name="Rectangle 7"/>
          <p:cNvSpPr/>
          <p:nvPr/>
        </p:nvSpPr>
        <p:spPr>
          <a:xfrm>
            <a:off x="533399" y="5745774"/>
            <a:ext cx="9874625" cy="738664"/>
          </a:xfrm>
          <a:prstGeom prst="rect">
            <a:avLst/>
          </a:prstGeom>
        </p:spPr>
        <p:txBody>
          <a:bodyPr wrap="square">
            <a:spAutoFit/>
          </a:bodyPr>
          <a:lstStyle/>
          <a:p>
            <a:r>
              <a:rPr lang="en-US" sz="1400">
                <a:solidFill>
                  <a:schemeClr val="bg1">
                    <a:lumMod val="50000"/>
                  </a:schemeClr>
                </a:solidFill>
              </a:rPr>
              <a:t>The outline prepared by the creative team of an advertising agency for the launching of an advertising campaign or message. The creative strategy generally explains how the advertising campaign will meet the advertising objectives of the business.</a:t>
            </a:r>
            <a:endParaRPr lang="id-ID" sz="1400">
              <a:solidFill>
                <a:schemeClr val="bg1">
                  <a:lumMod val="50000"/>
                </a:schemeClr>
              </a:solidFill>
            </a:endParaRPr>
          </a:p>
        </p:txBody>
      </p:sp>
      <p:sp>
        <p:nvSpPr>
          <p:cNvPr id="2" name="Picture Placeholder 1"/>
          <p:cNvSpPr>
            <a:spLocks noGrp="1"/>
          </p:cNvSpPr>
          <p:nvPr>
            <p:ph type="pic" sz="quarter" idx="11"/>
          </p:nvPr>
        </p:nvSpPr>
        <p:spPr/>
      </p:sp>
    </p:spTree>
    <p:extLst>
      <p:ext uri="{BB962C8B-B14F-4D97-AF65-F5344CB8AC3E}">
        <p14:creationId xmlns:p14="http://schemas.microsoft.com/office/powerpoint/2010/main" val="2999027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817257"/>
            <a:ext cx="12192000" cy="30407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Freeform 11"/>
          <p:cNvSpPr>
            <a:spLocks noEditPoints="1"/>
          </p:cNvSpPr>
          <p:nvPr/>
        </p:nvSpPr>
        <p:spPr bwMode="auto">
          <a:xfrm>
            <a:off x="9327776" y="4185673"/>
            <a:ext cx="902950" cy="772941"/>
          </a:xfrm>
          <a:custGeom>
            <a:avLst/>
            <a:gdLst>
              <a:gd name="T0" fmla="*/ 188 w 263"/>
              <a:gd name="T1" fmla="*/ 0 h 256"/>
              <a:gd name="T2" fmla="*/ 111 w 263"/>
              <a:gd name="T3" fmla="*/ 54 h 256"/>
              <a:gd name="T4" fmla="*/ 111 w 263"/>
              <a:gd name="T5" fmla="*/ 55 h 256"/>
              <a:gd name="T6" fmla="*/ 28 w 263"/>
              <a:gd name="T7" fmla="*/ 138 h 256"/>
              <a:gd name="T8" fmla="*/ 1 w 263"/>
              <a:gd name="T9" fmla="*/ 220 h 256"/>
              <a:gd name="T10" fmla="*/ 28 w 263"/>
              <a:gd name="T11" fmla="*/ 256 h 256"/>
              <a:gd name="T12" fmla="*/ 105 w 263"/>
              <a:gd name="T13" fmla="*/ 237 h 256"/>
              <a:gd name="T14" fmla="*/ 241 w 263"/>
              <a:gd name="T15" fmla="*/ 105 h 256"/>
              <a:gd name="T16" fmla="*/ 128 w 263"/>
              <a:gd name="T17" fmla="*/ 190 h 256"/>
              <a:gd name="T18" fmla="*/ 198 w 263"/>
              <a:gd name="T19" fmla="*/ 94 h 256"/>
              <a:gd name="T20" fmla="*/ 190 w 263"/>
              <a:gd name="T21" fmla="*/ 134 h 256"/>
              <a:gd name="T22" fmla="*/ 128 w 263"/>
              <a:gd name="T23" fmla="*/ 196 h 256"/>
              <a:gd name="T24" fmla="*/ 118 w 263"/>
              <a:gd name="T25" fmla="*/ 162 h 256"/>
              <a:gd name="T26" fmla="*/ 91 w 263"/>
              <a:gd name="T27" fmla="*/ 136 h 256"/>
              <a:gd name="T28" fmla="*/ 184 w 263"/>
              <a:gd name="T29" fmla="*/ 72 h 256"/>
              <a:gd name="T30" fmla="*/ 118 w 263"/>
              <a:gd name="T31" fmla="*/ 162 h 256"/>
              <a:gd name="T32" fmla="*/ 61 w 263"/>
              <a:gd name="T33" fmla="*/ 128 h 256"/>
              <a:gd name="T34" fmla="*/ 159 w 263"/>
              <a:gd name="T35" fmla="*/ 57 h 256"/>
              <a:gd name="T36" fmla="*/ 33 w 263"/>
              <a:gd name="T37" fmla="*/ 239 h 256"/>
              <a:gd name="T38" fmla="*/ 16 w 263"/>
              <a:gd name="T39" fmla="*/ 228 h 256"/>
              <a:gd name="T40" fmla="*/ 25 w 263"/>
              <a:gd name="T41" fmla="*/ 193 h 256"/>
              <a:gd name="T42" fmla="*/ 63 w 263"/>
              <a:gd name="T43" fmla="*/ 231 h 256"/>
              <a:gd name="T44" fmla="*/ 71 w 263"/>
              <a:gd name="T45" fmla="*/ 229 h 256"/>
              <a:gd name="T46" fmla="*/ 27 w 263"/>
              <a:gd name="T47" fmla="*/ 185 h 256"/>
              <a:gd name="T48" fmla="*/ 39 w 263"/>
              <a:gd name="T49" fmla="*/ 150 h 256"/>
              <a:gd name="T50" fmla="*/ 103 w 263"/>
              <a:gd name="T51" fmla="*/ 220 h 256"/>
              <a:gd name="T52" fmla="*/ 71 w 263"/>
              <a:gd name="T53" fmla="*/ 229 h 256"/>
              <a:gd name="T54" fmla="*/ 216 w 263"/>
              <a:gd name="T55" fmla="*/ 108 h 256"/>
              <a:gd name="T56" fmla="*/ 196 w 263"/>
              <a:gd name="T57" fmla="*/ 60 h 256"/>
              <a:gd name="T58" fmla="*/ 162 w 263"/>
              <a:gd name="T59" fmla="*/ 26 h 256"/>
              <a:gd name="T60" fmla="*/ 224 w 263"/>
              <a:gd name="T61" fmla="*/ 32 h 256"/>
              <a:gd name="T62" fmla="*/ 230 w 263"/>
              <a:gd name="T63" fmla="*/ 9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3" h="256">
                <a:moveTo>
                  <a:pt x="235" y="21"/>
                </a:moveTo>
                <a:cubicBezTo>
                  <a:pt x="222" y="8"/>
                  <a:pt x="205" y="0"/>
                  <a:pt x="188" y="0"/>
                </a:cubicBezTo>
                <a:cubicBezTo>
                  <a:pt x="173" y="0"/>
                  <a:pt x="160" y="5"/>
                  <a:pt x="150" y="15"/>
                </a:cubicBezTo>
                <a:cubicBezTo>
                  <a:pt x="111" y="54"/>
                  <a:pt x="111" y="54"/>
                  <a:pt x="111" y="54"/>
                </a:cubicBezTo>
                <a:cubicBezTo>
                  <a:pt x="111" y="54"/>
                  <a:pt x="111" y="54"/>
                  <a:pt x="111" y="55"/>
                </a:cubicBezTo>
                <a:cubicBezTo>
                  <a:pt x="111" y="55"/>
                  <a:pt x="111" y="55"/>
                  <a:pt x="111" y="55"/>
                </a:cubicBezTo>
                <a:cubicBezTo>
                  <a:pt x="111" y="55"/>
                  <a:pt x="111" y="55"/>
                  <a:pt x="111" y="55"/>
                </a:cubicBezTo>
                <a:cubicBezTo>
                  <a:pt x="28" y="138"/>
                  <a:pt x="28" y="138"/>
                  <a:pt x="28" y="138"/>
                </a:cubicBezTo>
                <a:cubicBezTo>
                  <a:pt x="24" y="142"/>
                  <a:pt x="22" y="147"/>
                  <a:pt x="20" y="152"/>
                </a:cubicBezTo>
                <a:cubicBezTo>
                  <a:pt x="1" y="220"/>
                  <a:pt x="1" y="220"/>
                  <a:pt x="1" y="220"/>
                </a:cubicBezTo>
                <a:cubicBezTo>
                  <a:pt x="1" y="220"/>
                  <a:pt x="0" y="225"/>
                  <a:pt x="0" y="228"/>
                </a:cubicBezTo>
                <a:cubicBezTo>
                  <a:pt x="0" y="243"/>
                  <a:pt x="13" y="256"/>
                  <a:pt x="28" y="256"/>
                </a:cubicBezTo>
                <a:cubicBezTo>
                  <a:pt x="31" y="256"/>
                  <a:pt x="37" y="255"/>
                  <a:pt x="37" y="255"/>
                </a:cubicBezTo>
                <a:cubicBezTo>
                  <a:pt x="105" y="237"/>
                  <a:pt x="105" y="237"/>
                  <a:pt x="105" y="237"/>
                </a:cubicBezTo>
                <a:cubicBezTo>
                  <a:pt x="110" y="235"/>
                  <a:pt x="115" y="232"/>
                  <a:pt x="119" y="229"/>
                </a:cubicBezTo>
                <a:cubicBezTo>
                  <a:pt x="241" y="105"/>
                  <a:pt x="241" y="105"/>
                  <a:pt x="241" y="105"/>
                </a:cubicBezTo>
                <a:cubicBezTo>
                  <a:pt x="263" y="83"/>
                  <a:pt x="261" y="46"/>
                  <a:pt x="235" y="21"/>
                </a:cubicBezTo>
                <a:close/>
                <a:moveTo>
                  <a:pt x="128" y="190"/>
                </a:moveTo>
                <a:cubicBezTo>
                  <a:pt x="127" y="183"/>
                  <a:pt x="125" y="176"/>
                  <a:pt x="122" y="169"/>
                </a:cubicBezTo>
                <a:cubicBezTo>
                  <a:pt x="198" y="94"/>
                  <a:pt x="198" y="94"/>
                  <a:pt x="198" y="94"/>
                </a:cubicBezTo>
                <a:cubicBezTo>
                  <a:pt x="203" y="108"/>
                  <a:pt x="200" y="124"/>
                  <a:pt x="190" y="134"/>
                </a:cubicBezTo>
                <a:cubicBezTo>
                  <a:pt x="190" y="134"/>
                  <a:pt x="190" y="134"/>
                  <a:pt x="190" y="134"/>
                </a:cubicBezTo>
                <a:cubicBezTo>
                  <a:pt x="190" y="134"/>
                  <a:pt x="190" y="134"/>
                  <a:pt x="190" y="134"/>
                </a:cubicBezTo>
                <a:cubicBezTo>
                  <a:pt x="128" y="196"/>
                  <a:pt x="128" y="196"/>
                  <a:pt x="128" y="196"/>
                </a:cubicBezTo>
                <a:cubicBezTo>
                  <a:pt x="128" y="194"/>
                  <a:pt x="128" y="192"/>
                  <a:pt x="128" y="190"/>
                </a:cubicBezTo>
                <a:close/>
                <a:moveTo>
                  <a:pt x="118" y="162"/>
                </a:moveTo>
                <a:cubicBezTo>
                  <a:pt x="115" y="157"/>
                  <a:pt x="112" y="152"/>
                  <a:pt x="108" y="148"/>
                </a:cubicBezTo>
                <a:cubicBezTo>
                  <a:pt x="103" y="143"/>
                  <a:pt x="97" y="140"/>
                  <a:pt x="91" y="136"/>
                </a:cubicBezTo>
                <a:cubicBezTo>
                  <a:pt x="168" y="60"/>
                  <a:pt x="168" y="60"/>
                  <a:pt x="168" y="60"/>
                </a:cubicBezTo>
                <a:cubicBezTo>
                  <a:pt x="174" y="63"/>
                  <a:pt x="179" y="66"/>
                  <a:pt x="184" y="72"/>
                </a:cubicBezTo>
                <a:cubicBezTo>
                  <a:pt x="189" y="76"/>
                  <a:pt x="192" y="81"/>
                  <a:pt x="195" y="86"/>
                </a:cubicBezTo>
                <a:lnTo>
                  <a:pt x="118" y="162"/>
                </a:lnTo>
                <a:close/>
                <a:moveTo>
                  <a:pt x="84" y="133"/>
                </a:moveTo>
                <a:cubicBezTo>
                  <a:pt x="76" y="130"/>
                  <a:pt x="69" y="128"/>
                  <a:pt x="61" y="128"/>
                </a:cubicBezTo>
                <a:cubicBezTo>
                  <a:pt x="123" y="66"/>
                  <a:pt x="123" y="66"/>
                  <a:pt x="123" y="66"/>
                </a:cubicBezTo>
                <a:cubicBezTo>
                  <a:pt x="132" y="56"/>
                  <a:pt x="146" y="54"/>
                  <a:pt x="159" y="57"/>
                </a:cubicBezTo>
                <a:lnTo>
                  <a:pt x="84" y="133"/>
                </a:lnTo>
                <a:close/>
                <a:moveTo>
                  <a:pt x="33" y="239"/>
                </a:moveTo>
                <a:cubicBezTo>
                  <a:pt x="32" y="239"/>
                  <a:pt x="30" y="240"/>
                  <a:pt x="28" y="240"/>
                </a:cubicBezTo>
                <a:cubicBezTo>
                  <a:pt x="21" y="240"/>
                  <a:pt x="16" y="235"/>
                  <a:pt x="16" y="228"/>
                </a:cubicBezTo>
                <a:cubicBezTo>
                  <a:pt x="16" y="227"/>
                  <a:pt x="17" y="224"/>
                  <a:pt x="17" y="224"/>
                </a:cubicBezTo>
                <a:cubicBezTo>
                  <a:pt x="25" y="193"/>
                  <a:pt x="25" y="193"/>
                  <a:pt x="25" y="193"/>
                </a:cubicBezTo>
                <a:cubicBezTo>
                  <a:pt x="34" y="193"/>
                  <a:pt x="44" y="196"/>
                  <a:pt x="52" y="204"/>
                </a:cubicBezTo>
                <a:cubicBezTo>
                  <a:pt x="60" y="212"/>
                  <a:pt x="64" y="222"/>
                  <a:pt x="63" y="231"/>
                </a:cubicBezTo>
                <a:lnTo>
                  <a:pt x="33" y="239"/>
                </a:lnTo>
                <a:close/>
                <a:moveTo>
                  <a:pt x="71" y="229"/>
                </a:moveTo>
                <a:cubicBezTo>
                  <a:pt x="71" y="218"/>
                  <a:pt x="66" y="207"/>
                  <a:pt x="58" y="198"/>
                </a:cubicBezTo>
                <a:cubicBezTo>
                  <a:pt x="49" y="190"/>
                  <a:pt x="38" y="185"/>
                  <a:pt x="27" y="185"/>
                </a:cubicBezTo>
                <a:cubicBezTo>
                  <a:pt x="35" y="156"/>
                  <a:pt x="35" y="156"/>
                  <a:pt x="35" y="156"/>
                </a:cubicBezTo>
                <a:cubicBezTo>
                  <a:pt x="36" y="154"/>
                  <a:pt x="37" y="152"/>
                  <a:pt x="39" y="150"/>
                </a:cubicBezTo>
                <a:cubicBezTo>
                  <a:pt x="55" y="139"/>
                  <a:pt x="79" y="142"/>
                  <a:pt x="96" y="160"/>
                </a:cubicBezTo>
                <a:cubicBezTo>
                  <a:pt x="115" y="178"/>
                  <a:pt x="117" y="204"/>
                  <a:pt x="103" y="220"/>
                </a:cubicBezTo>
                <a:cubicBezTo>
                  <a:pt x="103" y="221"/>
                  <a:pt x="102" y="221"/>
                  <a:pt x="101" y="221"/>
                </a:cubicBezTo>
                <a:lnTo>
                  <a:pt x="71" y="229"/>
                </a:lnTo>
                <a:close/>
                <a:moveTo>
                  <a:pt x="230" y="94"/>
                </a:moveTo>
                <a:cubicBezTo>
                  <a:pt x="216" y="108"/>
                  <a:pt x="216" y="108"/>
                  <a:pt x="216" y="108"/>
                </a:cubicBezTo>
                <a:cubicBezTo>
                  <a:pt x="216" y="106"/>
                  <a:pt x="216" y="104"/>
                  <a:pt x="216" y="102"/>
                </a:cubicBezTo>
                <a:cubicBezTo>
                  <a:pt x="215" y="87"/>
                  <a:pt x="207" y="72"/>
                  <a:pt x="196" y="60"/>
                </a:cubicBezTo>
                <a:cubicBezTo>
                  <a:pt x="183" y="47"/>
                  <a:pt x="165" y="40"/>
                  <a:pt x="148" y="40"/>
                </a:cubicBezTo>
                <a:cubicBezTo>
                  <a:pt x="162" y="26"/>
                  <a:pt x="162" y="26"/>
                  <a:pt x="162" y="26"/>
                </a:cubicBezTo>
                <a:cubicBezTo>
                  <a:pt x="168" y="20"/>
                  <a:pt x="177" y="16"/>
                  <a:pt x="188" y="16"/>
                </a:cubicBezTo>
                <a:cubicBezTo>
                  <a:pt x="200" y="16"/>
                  <a:pt x="214" y="22"/>
                  <a:pt x="224" y="32"/>
                </a:cubicBezTo>
                <a:cubicBezTo>
                  <a:pt x="233" y="41"/>
                  <a:pt x="239" y="53"/>
                  <a:pt x="240" y="65"/>
                </a:cubicBezTo>
                <a:cubicBezTo>
                  <a:pt x="241" y="76"/>
                  <a:pt x="237" y="87"/>
                  <a:pt x="230"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sp>
        <p:nvSpPr>
          <p:cNvPr id="13" name="Freeform 596"/>
          <p:cNvSpPr>
            <a:spLocks noEditPoints="1"/>
          </p:cNvSpPr>
          <p:nvPr/>
        </p:nvSpPr>
        <p:spPr bwMode="auto">
          <a:xfrm>
            <a:off x="1646120" y="4177418"/>
            <a:ext cx="1218104" cy="853520"/>
          </a:xfrm>
          <a:custGeom>
            <a:avLst/>
            <a:gdLst>
              <a:gd name="T0" fmla="*/ 95 w 95"/>
              <a:gd name="T1" fmla="*/ 24 h 83"/>
              <a:gd name="T2" fmla="*/ 48 w 95"/>
              <a:gd name="T3" fmla="*/ 0 h 83"/>
              <a:gd name="T4" fmla="*/ 0 w 95"/>
              <a:gd name="T5" fmla="*/ 24 h 83"/>
              <a:gd name="T6" fmla="*/ 48 w 95"/>
              <a:gd name="T7" fmla="*/ 48 h 83"/>
              <a:gd name="T8" fmla="*/ 95 w 95"/>
              <a:gd name="T9" fmla="*/ 24 h 83"/>
              <a:gd name="T10" fmla="*/ 48 w 95"/>
              <a:gd name="T11" fmla="*/ 8 h 83"/>
              <a:gd name="T12" fmla="*/ 80 w 95"/>
              <a:gd name="T13" fmla="*/ 24 h 83"/>
              <a:gd name="T14" fmla="*/ 48 w 95"/>
              <a:gd name="T15" fmla="*/ 40 h 83"/>
              <a:gd name="T16" fmla="*/ 17 w 95"/>
              <a:gd name="T17" fmla="*/ 24 h 83"/>
              <a:gd name="T18" fmla="*/ 48 w 95"/>
              <a:gd name="T19" fmla="*/ 8 h 83"/>
              <a:gd name="T20" fmla="*/ 86 w 95"/>
              <a:gd name="T21" fmla="*/ 37 h 83"/>
              <a:gd name="T22" fmla="*/ 95 w 95"/>
              <a:gd name="T23" fmla="*/ 42 h 83"/>
              <a:gd name="T24" fmla="*/ 48 w 95"/>
              <a:gd name="T25" fmla="*/ 66 h 83"/>
              <a:gd name="T26" fmla="*/ 0 w 95"/>
              <a:gd name="T27" fmla="*/ 42 h 83"/>
              <a:gd name="T28" fmla="*/ 10 w 95"/>
              <a:gd name="T29" fmla="*/ 37 h 83"/>
              <a:gd name="T30" fmla="*/ 48 w 95"/>
              <a:gd name="T31" fmla="*/ 56 h 83"/>
              <a:gd name="T32" fmla="*/ 86 w 95"/>
              <a:gd name="T33" fmla="*/ 37 h 83"/>
              <a:gd name="T34" fmla="*/ 86 w 95"/>
              <a:gd name="T35" fmla="*/ 55 h 83"/>
              <a:gd name="T36" fmla="*/ 95 w 95"/>
              <a:gd name="T37" fmla="*/ 60 h 83"/>
              <a:gd name="T38" fmla="*/ 48 w 95"/>
              <a:gd name="T39" fmla="*/ 83 h 83"/>
              <a:gd name="T40" fmla="*/ 0 w 95"/>
              <a:gd name="T41" fmla="*/ 60 h 83"/>
              <a:gd name="T42" fmla="*/ 10 w 95"/>
              <a:gd name="T43" fmla="*/ 55 h 83"/>
              <a:gd name="T44" fmla="*/ 48 w 95"/>
              <a:gd name="T45" fmla="*/ 74 h 83"/>
              <a:gd name="T46" fmla="*/ 86 w 95"/>
              <a:gd name="T47" fmla="*/ 55 h 83"/>
              <a:gd name="T48" fmla="*/ 86 w 95"/>
              <a:gd name="T49" fmla="*/ 55 h 83"/>
              <a:gd name="T50" fmla="*/ 86 w 95"/>
              <a:gd name="T51" fmla="*/ 5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5" h="83">
                <a:moveTo>
                  <a:pt x="95" y="24"/>
                </a:moveTo>
                <a:lnTo>
                  <a:pt x="48" y="0"/>
                </a:lnTo>
                <a:lnTo>
                  <a:pt x="0" y="24"/>
                </a:lnTo>
                <a:lnTo>
                  <a:pt x="48" y="48"/>
                </a:lnTo>
                <a:lnTo>
                  <a:pt x="95" y="24"/>
                </a:lnTo>
                <a:moveTo>
                  <a:pt x="48" y="8"/>
                </a:moveTo>
                <a:lnTo>
                  <a:pt x="80" y="24"/>
                </a:lnTo>
                <a:lnTo>
                  <a:pt x="48" y="40"/>
                </a:lnTo>
                <a:lnTo>
                  <a:pt x="17" y="24"/>
                </a:lnTo>
                <a:lnTo>
                  <a:pt x="48" y="8"/>
                </a:lnTo>
                <a:moveTo>
                  <a:pt x="86" y="37"/>
                </a:moveTo>
                <a:lnTo>
                  <a:pt x="95" y="42"/>
                </a:lnTo>
                <a:lnTo>
                  <a:pt x="48" y="66"/>
                </a:lnTo>
                <a:lnTo>
                  <a:pt x="0" y="42"/>
                </a:lnTo>
                <a:lnTo>
                  <a:pt x="10" y="37"/>
                </a:lnTo>
                <a:lnTo>
                  <a:pt x="48" y="56"/>
                </a:lnTo>
                <a:lnTo>
                  <a:pt x="86" y="37"/>
                </a:lnTo>
                <a:moveTo>
                  <a:pt x="86" y="55"/>
                </a:moveTo>
                <a:lnTo>
                  <a:pt x="95" y="60"/>
                </a:lnTo>
                <a:lnTo>
                  <a:pt x="48" y="83"/>
                </a:lnTo>
                <a:lnTo>
                  <a:pt x="0" y="60"/>
                </a:lnTo>
                <a:lnTo>
                  <a:pt x="10" y="55"/>
                </a:lnTo>
                <a:lnTo>
                  <a:pt x="48" y="74"/>
                </a:lnTo>
                <a:lnTo>
                  <a:pt x="86" y="55"/>
                </a:lnTo>
                <a:moveTo>
                  <a:pt x="86" y="55"/>
                </a:moveTo>
                <a:lnTo>
                  <a:pt x="86" y="55"/>
                </a:ln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sp>
        <p:nvSpPr>
          <p:cNvPr id="14" name="Freeform 862"/>
          <p:cNvSpPr>
            <a:spLocks noEditPoints="1"/>
          </p:cNvSpPr>
          <p:nvPr/>
        </p:nvSpPr>
        <p:spPr bwMode="auto">
          <a:xfrm>
            <a:off x="5681697" y="4138915"/>
            <a:ext cx="828606" cy="769054"/>
          </a:xfrm>
          <a:custGeom>
            <a:avLst/>
            <a:gdLst>
              <a:gd name="T0" fmla="*/ 143 w 143"/>
              <a:gd name="T1" fmla="*/ 57 h 158"/>
              <a:gd name="T2" fmla="*/ 140 w 143"/>
              <a:gd name="T3" fmla="*/ 25 h 158"/>
              <a:gd name="T4" fmla="*/ 133 w 143"/>
              <a:gd name="T5" fmla="*/ 19 h 158"/>
              <a:gd name="T6" fmla="*/ 95 w 143"/>
              <a:gd name="T7" fmla="*/ 19 h 158"/>
              <a:gd name="T8" fmla="*/ 72 w 143"/>
              <a:gd name="T9" fmla="*/ 0 h 158"/>
              <a:gd name="T10" fmla="*/ 49 w 143"/>
              <a:gd name="T11" fmla="*/ 19 h 158"/>
              <a:gd name="T12" fmla="*/ 10 w 143"/>
              <a:gd name="T13" fmla="*/ 19 h 158"/>
              <a:gd name="T14" fmla="*/ 4 w 143"/>
              <a:gd name="T15" fmla="*/ 25 h 158"/>
              <a:gd name="T16" fmla="*/ 0 w 143"/>
              <a:gd name="T17" fmla="*/ 58 h 158"/>
              <a:gd name="T18" fmla="*/ 2 w 143"/>
              <a:gd name="T19" fmla="*/ 63 h 158"/>
              <a:gd name="T20" fmla="*/ 7 w 143"/>
              <a:gd name="T21" fmla="*/ 65 h 158"/>
              <a:gd name="T22" fmla="*/ 21 w 143"/>
              <a:gd name="T23" fmla="*/ 65 h 158"/>
              <a:gd name="T24" fmla="*/ 21 w 143"/>
              <a:gd name="T25" fmla="*/ 151 h 158"/>
              <a:gd name="T26" fmla="*/ 28 w 143"/>
              <a:gd name="T27" fmla="*/ 158 h 158"/>
              <a:gd name="T28" fmla="*/ 116 w 143"/>
              <a:gd name="T29" fmla="*/ 158 h 158"/>
              <a:gd name="T30" fmla="*/ 122 w 143"/>
              <a:gd name="T31" fmla="*/ 151 h 158"/>
              <a:gd name="T32" fmla="*/ 122 w 143"/>
              <a:gd name="T33" fmla="*/ 65 h 158"/>
              <a:gd name="T34" fmla="*/ 137 w 143"/>
              <a:gd name="T35" fmla="*/ 65 h 158"/>
              <a:gd name="T36" fmla="*/ 143 w 143"/>
              <a:gd name="T37" fmla="*/ 58 h 158"/>
              <a:gd name="T38" fmla="*/ 143 w 143"/>
              <a:gd name="T39" fmla="*/ 57 h 158"/>
              <a:gd name="T40" fmla="*/ 72 w 143"/>
              <a:gd name="T41" fmla="*/ 13 h 158"/>
              <a:gd name="T42" fmla="*/ 81 w 143"/>
              <a:gd name="T43" fmla="*/ 19 h 158"/>
              <a:gd name="T44" fmla="*/ 63 w 143"/>
              <a:gd name="T45" fmla="*/ 19 h 158"/>
              <a:gd name="T46" fmla="*/ 72 w 143"/>
              <a:gd name="T47" fmla="*/ 13 h 158"/>
              <a:gd name="T48" fmla="*/ 109 w 143"/>
              <a:gd name="T49" fmla="*/ 144 h 158"/>
              <a:gd name="T50" fmla="*/ 34 w 143"/>
              <a:gd name="T51" fmla="*/ 144 h 158"/>
              <a:gd name="T52" fmla="*/ 34 w 143"/>
              <a:gd name="T53" fmla="*/ 65 h 158"/>
              <a:gd name="T54" fmla="*/ 55 w 143"/>
              <a:gd name="T55" fmla="*/ 65 h 158"/>
              <a:gd name="T56" fmla="*/ 55 w 143"/>
              <a:gd name="T57" fmla="*/ 121 h 158"/>
              <a:gd name="T58" fmla="*/ 58 w 143"/>
              <a:gd name="T59" fmla="*/ 125 h 158"/>
              <a:gd name="T60" fmla="*/ 62 w 143"/>
              <a:gd name="T61" fmla="*/ 121 h 158"/>
              <a:gd name="T62" fmla="*/ 62 w 143"/>
              <a:gd name="T63" fmla="*/ 65 h 158"/>
              <a:gd name="T64" fmla="*/ 82 w 143"/>
              <a:gd name="T65" fmla="*/ 65 h 158"/>
              <a:gd name="T66" fmla="*/ 82 w 143"/>
              <a:gd name="T67" fmla="*/ 121 h 158"/>
              <a:gd name="T68" fmla="*/ 85 w 143"/>
              <a:gd name="T69" fmla="*/ 125 h 158"/>
              <a:gd name="T70" fmla="*/ 88 w 143"/>
              <a:gd name="T71" fmla="*/ 121 h 158"/>
              <a:gd name="T72" fmla="*/ 88 w 143"/>
              <a:gd name="T73" fmla="*/ 65 h 158"/>
              <a:gd name="T74" fmla="*/ 109 w 143"/>
              <a:gd name="T75" fmla="*/ 65 h 158"/>
              <a:gd name="T76" fmla="*/ 109 w 143"/>
              <a:gd name="T77" fmla="*/ 144 h 158"/>
              <a:gd name="T78" fmla="*/ 14 w 143"/>
              <a:gd name="T79" fmla="*/ 52 h 158"/>
              <a:gd name="T80" fmla="*/ 16 w 143"/>
              <a:gd name="T81" fmla="*/ 32 h 158"/>
              <a:gd name="T82" fmla="*/ 127 w 143"/>
              <a:gd name="T83" fmla="*/ 32 h 158"/>
              <a:gd name="T84" fmla="*/ 129 w 143"/>
              <a:gd name="T85" fmla="*/ 52 h 158"/>
              <a:gd name="T86" fmla="*/ 14 w 143"/>
              <a:gd name="T87" fmla="*/ 52 h 158"/>
              <a:gd name="T88" fmla="*/ 14 w 143"/>
              <a:gd name="T89" fmla="*/ 52 h 158"/>
              <a:gd name="T90" fmla="*/ 14 w 143"/>
              <a:gd name="T91" fmla="*/ 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3" h="158">
                <a:moveTo>
                  <a:pt x="143" y="57"/>
                </a:moveTo>
                <a:cubicBezTo>
                  <a:pt x="140" y="25"/>
                  <a:pt x="140" y="25"/>
                  <a:pt x="140" y="25"/>
                </a:cubicBezTo>
                <a:cubicBezTo>
                  <a:pt x="140" y="22"/>
                  <a:pt x="137" y="19"/>
                  <a:pt x="133" y="19"/>
                </a:cubicBezTo>
                <a:cubicBezTo>
                  <a:pt x="95" y="19"/>
                  <a:pt x="95" y="19"/>
                  <a:pt x="95" y="19"/>
                </a:cubicBezTo>
                <a:cubicBezTo>
                  <a:pt x="93" y="8"/>
                  <a:pt x="83" y="0"/>
                  <a:pt x="72" y="0"/>
                </a:cubicBezTo>
                <a:cubicBezTo>
                  <a:pt x="60" y="0"/>
                  <a:pt x="51" y="8"/>
                  <a:pt x="49" y="19"/>
                </a:cubicBezTo>
                <a:cubicBezTo>
                  <a:pt x="10" y="19"/>
                  <a:pt x="10" y="19"/>
                  <a:pt x="10" y="19"/>
                </a:cubicBezTo>
                <a:cubicBezTo>
                  <a:pt x="7" y="19"/>
                  <a:pt x="4" y="22"/>
                  <a:pt x="4" y="25"/>
                </a:cubicBezTo>
                <a:cubicBezTo>
                  <a:pt x="0" y="58"/>
                  <a:pt x="0" y="58"/>
                  <a:pt x="0" y="58"/>
                </a:cubicBezTo>
                <a:cubicBezTo>
                  <a:pt x="0" y="60"/>
                  <a:pt x="1" y="61"/>
                  <a:pt x="2" y="63"/>
                </a:cubicBezTo>
                <a:cubicBezTo>
                  <a:pt x="3" y="64"/>
                  <a:pt x="5" y="65"/>
                  <a:pt x="7" y="65"/>
                </a:cubicBezTo>
                <a:cubicBezTo>
                  <a:pt x="21" y="65"/>
                  <a:pt x="21" y="65"/>
                  <a:pt x="21" y="65"/>
                </a:cubicBezTo>
                <a:cubicBezTo>
                  <a:pt x="21" y="151"/>
                  <a:pt x="21" y="151"/>
                  <a:pt x="21" y="151"/>
                </a:cubicBezTo>
                <a:cubicBezTo>
                  <a:pt x="21" y="155"/>
                  <a:pt x="24" y="158"/>
                  <a:pt x="28" y="158"/>
                </a:cubicBezTo>
                <a:cubicBezTo>
                  <a:pt x="116" y="158"/>
                  <a:pt x="116" y="158"/>
                  <a:pt x="116" y="158"/>
                </a:cubicBezTo>
                <a:cubicBezTo>
                  <a:pt x="120" y="158"/>
                  <a:pt x="122" y="155"/>
                  <a:pt x="122" y="151"/>
                </a:cubicBezTo>
                <a:cubicBezTo>
                  <a:pt x="122" y="65"/>
                  <a:pt x="122" y="65"/>
                  <a:pt x="122" y="65"/>
                </a:cubicBezTo>
                <a:cubicBezTo>
                  <a:pt x="137" y="65"/>
                  <a:pt x="137" y="65"/>
                  <a:pt x="137" y="65"/>
                </a:cubicBezTo>
                <a:cubicBezTo>
                  <a:pt x="140" y="65"/>
                  <a:pt x="143" y="62"/>
                  <a:pt x="143" y="58"/>
                </a:cubicBezTo>
                <a:cubicBezTo>
                  <a:pt x="143" y="58"/>
                  <a:pt x="143" y="57"/>
                  <a:pt x="143" y="57"/>
                </a:cubicBezTo>
                <a:close/>
                <a:moveTo>
                  <a:pt x="72" y="13"/>
                </a:moveTo>
                <a:cubicBezTo>
                  <a:pt x="76" y="13"/>
                  <a:pt x="80" y="15"/>
                  <a:pt x="81" y="19"/>
                </a:cubicBezTo>
                <a:cubicBezTo>
                  <a:pt x="63" y="19"/>
                  <a:pt x="63" y="19"/>
                  <a:pt x="63" y="19"/>
                </a:cubicBezTo>
                <a:cubicBezTo>
                  <a:pt x="64" y="15"/>
                  <a:pt x="68" y="13"/>
                  <a:pt x="72" y="13"/>
                </a:cubicBezTo>
                <a:close/>
                <a:moveTo>
                  <a:pt x="109" y="144"/>
                </a:moveTo>
                <a:cubicBezTo>
                  <a:pt x="34" y="144"/>
                  <a:pt x="34" y="144"/>
                  <a:pt x="34" y="144"/>
                </a:cubicBezTo>
                <a:cubicBezTo>
                  <a:pt x="34" y="65"/>
                  <a:pt x="34" y="65"/>
                  <a:pt x="34" y="65"/>
                </a:cubicBezTo>
                <a:cubicBezTo>
                  <a:pt x="55" y="65"/>
                  <a:pt x="55" y="65"/>
                  <a:pt x="55" y="65"/>
                </a:cubicBezTo>
                <a:cubicBezTo>
                  <a:pt x="55" y="121"/>
                  <a:pt x="55" y="121"/>
                  <a:pt x="55" y="121"/>
                </a:cubicBezTo>
                <a:cubicBezTo>
                  <a:pt x="55" y="123"/>
                  <a:pt x="57" y="125"/>
                  <a:pt x="58" y="125"/>
                </a:cubicBezTo>
                <a:cubicBezTo>
                  <a:pt x="60" y="125"/>
                  <a:pt x="62" y="123"/>
                  <a:pt x="62" y="121"/>
                </a:cubicBezTo>
                <a:cubicBezTo>
                  <a:pt x="62" y="65"/>
                  <a:pt x="62" y="65"/>
                  <a:pt x="62" y="65"/>
                </a:cubicBezTo>
                <a:cubicBezTo>
                  <a:pt x="82" y="65"/>
                  <a:pt x="82" y="65"/>
                  <a:pt x="82" y="65"/>
                </a:cubicBezTo>
                <a:cubicBezTo>
                  <a:pt x="82" y="121"/>
                  <a:pt x="82" y="121"/>
                  <a:pt x="82" y="121"/>
                </a:cubicBezTo>
                <a:cubicBezTo>
                  <a:pt x="82" y="123"/>
                  <a:pt x="83" y="125"/>
                  <a:pt x="85" y="125"/>
                </a:cubicBezTo>
                <a:cubicBezTo>
                  <a:pt x="87" y="125"/>
                  <a:pt x="88" y="123"/>
                  <a:pt x="88" y="121"/>
                </a:cubicBezTo>
                <a:cubicBezTo>
                  <a:pt x="88" y="65"/>
                  <a:pt x="88" y="65"/>
                  <a:pt x="88" y="65"/>
                </a:cubicBezTo>
                <a:cubicBezTo>
                  <a:pt x="109" y="65"/>
                  <a:pt x="109" y="65"/>
                  <a:pt x="109" y="65"/>
                </a:cubicBezTo>
                <a:lnTo>
                  <a:pt x="109" y="144"/>
                </a:lnTo>
                <a:close/>
                <a:moveTo>
                  <a:pt x="14" y="52"/>
                </a:moveTo>
                <a:cubicBezTo>
                  <a:pt x="16" y="32"/>
                  <a:pt x="16" y="32"/>
                  <a:pt x="16" y="32"/>
                </a:cubicBezTo>
                <a:cubicBezTo>
                  <a:pt x="127" y="32"/>
                  <a:pt x="127" y="32"/>
                  <a:pt x="127" y="32"/>
                </a:cubicBezTo>
                <a:cubicBezTo>
                  <a:pt x="129" y="52"/>
                  <a:pt x="129" y="52"/>
                  <a:pt x="129" y="52"/>
                </a:cubicBezTo>
                <a:lnTo>
                  <a:pt x="14" y="52"/>
                </a:lnTo>
                <a:close/>
                <a:moveTo>
                  <a:pt x="14" y="52"/>
                </a:moveTo>
                <a:cubicBezTo>
                  <a:pt x="14" y="52"/>
                  <a:pt x="14" y="52"/>
                  <a:pt x="14" y="52"/>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sp>
        <p:nvSpPr>
          <p:cNvPr id="15" name="Rectangle 14"/>
          <p:cNvSpPr/>
          <p:nvPr/>
        </p:nvSpPr>
        <p:spPr>
          <a:xfrm>
            <a:off x="1390183" y="5268130"/>
            <a:ext cx="1747594" cy="400110"/>
          </a:xfrm>
          <a:prstGeom prst="rect">
            <a:avLst/>
          </a:prstGeom>
        </p:spPr>
        <p:txBody>
          <a:bodyPr wrap="none">
            <a:spAutoFit/>
          </a:bodyPr>
          <a:lstStyle/>
          <a:p>
            <a:pPr algn="ctr"/>
            <a:r>
              <a:rPr lang="id-ID" sz="2000" b="1">
                <a:solidFill>
                  <a:schemeClr val="bg1"/>
                </a:solidFill>
                <a:latin typeface="+mj-lt"/>
                <a:ea typeface="Montserrat" charset="0"/>
                <a:cs typeface="Montserrat" charset="0"/>
              </a:rPr>
              <a:t>Service One</a:t>
            </a:r>
            <a:endParaRPr lang="en-US" sz="2000" b="1" dirty="0">
              <a:solidFill>
                <a:schemeClr val="bg1"/>
              </a:solidFill>
              <a:latin typeface="+mj-lt"/>
              <a:ea typeface="Montserrat" charset="0"/>
              <a:cs typeface="Montserrat" charset="0"/>
            </a:endParaRPr>
          </a:p>
        </p:txBody>
      </p:sp>
      <p:sp>
        <p:nvSpPr>
          <p:cNvPr id="16" name="Rectangle 15"/>
          <p:cNvSpPr/>
          <p:nvPr/>
        </p:nvSpPr>
        <p:spPr>
          <a:xfrm>
            <a:off x="5190888" y="5321807"/>
            <a:ext cx="1766830" cy="400110"/>
          </a:xfrm>
          <a:prstGeom prst="rect">
            <a:avLst/>
          </a:prstGeom>
        </p:spPr>
        <p:txBody>
          <a:bodyPr wrap="none">
            <a:spAutoFit/>
          </a:bodyPr>
          <a:lstStyle/>
          <a:p>
            <a:pPr algn="ctr"/>
            <a:r>
              <a:rPr lang="id-ID" sz="2000" b="1">
                <a:solidFill>
                  <a:schemeClr val="bg1"/>
                </a:solidFill>
                <a:latin typeface="+mj-lt"/>
                <a:ea typeface="Montserrat" charset="0"/>
                <a:cs typeface="Montserrat" charset="0"/>
              </a:rPr>
              <a:t>Service Two</a:t>
            </a:r>
            <a:endParaRPr lang="en-US" sz="2000" b="1" dirty="0">
              <a:solidFill>
                <a:schemeClr val="bg1"/>
              </a:solidFill>
              <a:latin typeface="+mj-lt"/>
              <a:ea typeface="Montserrat" charset="0"/>
              <a:cs typeface="Montserrat" charset="0"/>
            </a:endParaRPr>
          </a:p>
        </p:txBody>
      </p:sp>
      <p:sp>
        <p:nvSpPr>
          <p:cNvPr id="17" name="Rectangle 16"/>
          <p:cNvSpPr/>
          <p:nvPr/>
        </p:nvSpPr>
        <p:spPr>
          <a:xfrm>
            <a:off x="8621275" y="5321807"/>
            <a:ext cx="1955985" cy="400110"/>
          </a:xfrm>
          <a:prstGeom prst="rect">
            <a:avLst/>
          </a:prstGeom>
        </p:spPr>
        <p:txBody>
          <a:bodyPr wrap="none">
            <a:spAutoFit/>
          </a:bodyPr>
          <a:lstStyle/>
          <a:p>
            <a:pPr algn="ctr"/>
            <a:r>
              <a:rPr lang="id-ID" sz="2000" b="1">
                <a:solidFill>
                  <a:schemeClr val="bg1"/>
                </a:solidFill>
                <a:latin typeface="+mj-lt"/>
                <a:ea typeface="Montserrat" charset="0"/>
                <a:cs typeface="Montserrat" charset="0"/>
              </a:rPr>
              <a:t>Service Three</a:t>
            </a:r>
            <a:endParaRPr lang="en-US" sz="2000" b="1" dirty="0">
              <a:solidFill>
                <a:schemeClr val="bg1"/>
              </a:solidFill>
              <a:latin typeface="+mj-lt"/>
              <a:ea typeface="Montserrat" charset="0"/>
              <a:cs typeface="Montserrat" charset="0"/>
            </a:endParaRPr>
          </a:p>
        </p:txBody>
      </p:sp>
      <p:sp>
        <p:nvSpPr>
          <p:cNvPr id="18" name="Rectangle 17"/>
          <p:cNvSpPr/>
          <p:nvPr/>
        </p:nvSpPr>
        <p:spPr>
          <a:xfrm>
            <a:off x="1085754" y="5675157"/>
            <a:ext cx="2267176" cy="746358"/>
          </a:xfrm>
          <a:prstGeom prst="rect">
            <a:avLst/>
          </a:prstGeom>
        </p:spPr>
        <p:txBody>
          <a:bodyPr wrap="square">
            <a:spAutoFit/>
          </a:bodyPr>
          <a:lstStyle/>
          <a:p>
            <a:pPr algn="ctr">
              <a:lnSpc>
                <a:spcPts val="1651"/>
              </a:lnSpc>
              <a:spcAft>
                <a:spcPts val="1500"/>
              </a:spcAft>
            </a:pPr>
            <a:r>
              <a:rPr lang="en-US" sz="1200" dirty="0" err="1">
                <a:solidFill>
                  <a:schemeClr val="bg1"/>
                </a:solidFill>
                <a:ea typeface="Times New Roman" panose="02020603050405020304" pitchFamily="18" charset="0"/>
              </a:rPr>
              <a:t>Lorem</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ipsum</a:t>
            </a:r>
            <a:r>
              <a:rPr lang="en-US" sz="1200" dirty="0">
                <a:solidFill>
                  <a:schemeClr val="bg1"/>
                </a:solidFill>
                <a:ea typeface="Times New Roman" panose="02020603050405020304" pitchFamily="18" charset="0"/>
              </a:rPr>
              <a:t> dolor sit </a:t>
            </a:r>
            <a:r>
              <a:rPr lang="en-US" sz="1200" dirty="0" err="1">
                <a:solidFill>
                  <a:schemeClr val="bg1"/>
                </a:solidFill>
                <a:ea typeface="Times New Roman" panose="02020603050405020304" pitchFamily="18" charset="0"/>
              </a:rPr>
              <a:t>amet</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consectetur</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adipiscing</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elit</a:t>
            </a:r>
            <a:r>
              <a:rPr lang="en-US" sz="1200" dirty="0">
                <a:solidFill>
                  <a:schemeClr val="bg1"/>
                </a:solidFill>
                <a:ea typeface="Times New Roman" panose="02020603050405020304" pitchFamily="18" charset="0"/>
              </a:rPr>
              <a:t>. Nam </a:t>
            </a:r>
            <a:r>
              <a:rPr lang="en-US" sz="1200" dirty="0" err="1">
                <a:solidFill>
                  <a:schemeClr val="bg1"/>
                </a:solidFill>
                <a:ea typeface="Times New Roman" panose="02020603050405020304" pitchFamily="18" charset="0"/>
              </a:rPr>
              <a:t>viverra</a:t>
            </a:r>
            <a:r>
              <a:rPr lang="en-US" sz="1200" dirty="0">
                <a:solidFill>
                  <a:schemeClr val="bg1"/>
                </a:solidFill>
                <a:ea typeface="Times New Roman" panose="02020603050405020304" pitchFamily="18" charset="0"/>
              </a:rPr>
              <a:t> </a:t>
            </a:r>
            <a:r>
              <a:rPr lang="en-US" sz="1200" err="1">
                <a:solidFill>
                  <a:schemeClr val="bg1"/>
                </a:solidFill>
                <a:ea typeface="Times New Roman" panose="02020603050405020304" pitchFamily="18" charset="0"/>
              </a:rPr>
              <a:t>euismod</a:t>
            </a:r>
            <a:r>
              <a:rPr lang="en-US" sz="1200">
                <a:solidFill>
                  <a:schemeClr val="bg1"/>
                </a:solidFill>
                <a:ea typeface="Times New Roman" panose="02020603050405020304" pitchFamily="18" charset="0"/>
              </a:rPr>
              <a:t> odio</a:t>
            </a:r>
            <a:r>
              <a:rPr lang="id-ID" sz="1200">
                <a:solidFill>
                  <a:schemeClr val="bg1"/>
                </a:solidFill>
                <a:ea typeface="Times New Roman" panose="02020603050405020304" pitchFamily="18" charset="0"/>
              </a:rPr>
              <a:t>.</a:t>
            </a:r>
            <a:endParaRPr lang="en-US" sz="1200" dirty="0">
              <a:solidFill>
                <a:schemeClr val="bg1"/>
              </a:solidFill>
              <a:ea typeface="Times New Roman" panose="02020603050405020304" pitchFamily="18" charset="0"/>
            </a:endParaRPr>
          </a:p>
        </p:txBody>
      </p:sp>
      <p:sp>
        <p:nvSpPr>
          <p:cNvPr id="19" name="Rectangle 18"/>
          <p:cNvSpPr/>
          <p:nvPr/>
        </p:nvSpPr>
        <p:spPr>
          <a:xfrm>
            <a:off x="4926970" y="5699628"/>
            <a:ext cx="2267176" cy="746358"/>
          </a:xfrm>
          <a:prstGeom prst="rect">
            <a:avLst/>
          </a:prstGeom>
        </p:spPr>
        <p:txBody>
          <a:bodyPr wrap="square">
            <a:spAutoFit/>
          </a:bodyPr>
          <a:lstStyle/>
          <a:p>
            <a:pPr algn="ctr">
              <a:lnSpc>
                <a:spcPts val="1651"/>
              </a:lnSpc>
              <a:spcAft>
                <a:spcPts val="1500"/>
              </a:spcAft>
            </a:pPr>
            <a:r>
              <a:rPr lang="en-US" sz="1200" dirty="0" err="1">
                <a:solidFill>
                  <a:schemeClr val="bg1"/>
                </a:solidFill>
                <a:ea typeface="Times New Roman" panose="02020603050405020304" pitchFamily="18" charset="0"/>
              </a:rPr>
              <a:t>Lorem</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ipsum</a:t>
            </a:r>
            <a:r>
              <a:rPr lang="en-US" sz="1200" dirty="0">
                <a:solidFill>
                  <a:schemeClr val="bg1"/>
                </a:solidFill>
                <a:ea typeface="Times New Roman" panose="02020603050405020304" pitchFamily="18" charset="0"/>
              </a:rPr>
              <a:t> dolor sit </a:t>
            </a:r>
            <a:r>
              <a:rPr lang="en-US" sz="1200" dirty="0" err="1">
                <a:solidFill>
                  <a:schemeClr val="bg1"/>
                </a:solidFill>
                <a:ea typeface="Times New Roman" panose="02020603050405020304" pitchFamily="18" charset="0"/>
              </a:rPr>
              <a:t>amet</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consectetur</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adipiscing</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elit</a:t>
            </a:r>
            <a:r>
              <a:rPr lang="en-US" sz="1200" dirty="0">
                <a:solidFill>
                  <a:schemeClr val="bg1"/>
                </a:solidFill>
                <a:ea typeface="Times New Roman" panose="02020603050405020304" pitchFamily="18" charset="0"/>
              </a:rPr>
              <a:t>. Nam </a:t>
            </a:r>
            <a:r>
              <a:rPr lang="en-US" sz="1200" dirty="0" err="1">
                <a:solidFill>
                  <a:schemeClr val="bg1"/>
                </a:solidFill>
                <a:ea typeface="Times New Roman" panose="02020603050405020304" pitchFamily="18" charset="0"/>
              </a:rPr>
              <a:t>viverra</a:t>
            </a:r>
            <a:r>
              <a:rPr lang="en-US" sz="1200" dirty="0">
                <a:solidFill>
                  <a:schemeClr val="bg1"/>
                </a:solidFill>
                <a:ea typeface="Times New Roman" panose="02020603050405020304" pitchFamily="18" charset="0"/>
              </a:rPr>
              <a:t> </a:t>
            </a:r>
            <a:r>
              <a:rPr lang="en-US" sz="1200" err="1">
                <a:solidFill>
                  <a:schemeClr val="bg1"/>
                </a:solidFill>
                <a:ea typeface="Times New Roman" panose="02020603050405020304" pitchFamily="18" charset="0"/>
              </a:rPr>
              <a:t>euismod</a:t>
            </a:r>
            <a:r>
              <a:rPr lang="en-US" sz="1200">
                <a:solidFill>
                  <a:schemeClr val="bg1"/>
                </a:solidFill>
                <a:ea typeface="Times New Roman" panose="02020603050405020304" pitchFamily="18" charset="0"/>
              </a:rPr>
              <a:t> odio</a:t>
            </a:r>
            <a:r>
              <a:rPr lang="id-ID" sz="1200">
                <a:solidFill>
                  <a:schemeClr val="bg1"/>
                </a:solidFill>
                <a:ea typeface="Times New Roman" panose="02020603050405020304" pitchFamily="18" charset="0"/>
              </a:rPr>
              <a:t>.</a:t>
            </a:r>
            <a:endParaRPr lang="en-US" sz="1200" dirty="0">
              <a:solidFill>
                <a:schemeClr val="bg1"/>
              </a:solidFill>
              <a:ea typeface="Times New Roman" panose="02020603050405020304" pitchFamily="18" charset="0"/>
            </a:endParaRPr>
          </a:p>
        </p:txBody>
      </p:sp>
      <p:sp>
        <p:nvSpPr>
          <p:cNvPr id="20" name="Rectangle 19"/>
          <p:cNvSpPr/>
          <p:nvPr/>
        </p:nvSpPr>
        <p:spPr>
          <a:xfrm>
            <a:off x="8465679" y="5699628"/>
            <a:ext cx="2267176" cy="746358"/>
          </a:xfrm>
          <a:prstGeom prst="rect">
            <a:avLst/>
          </a:prstGeom>
        </p:spPr>
        <p:txBody>
          <a:bodyPr wrap="square">
            <a:spAutoFit/>
          </a:bodyPr>
          <a:lstStyle/>
          <a:p>
            <a:pPr algn="ctr">
              <a:lnSpc>
                <a:spcPts val="1651"/>
              </a:lnSpc>
              <a:spcAft>
                <a:spcPts val="1500"/>
              </a:spcAft>
            </a:pPr>
            <a:r>
              <a:rPr lang="en-US" sz="1200" dirty="0" err="1">
                <a:solidFill>
                  <a:schemeClr val="bg1"/>
                </a:solidFill>
                <a:ea typeface="Times New Roman" panose="02020603050405020304" pitchFamily="18" charset="0"/>
              </a:rPr>
              <a:t>Lorem</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ipsum</a:t>
            </a:r>
            <a:r>
              <a:rPr lang="en-US" sz="1200" dirty="0">
                <a:solidFill>
                  <a:schemeClr val="bg1"/>
                </a:solidFill>
                <a:ea typeface="Times New Roman" panose="02020603050405020304" pitchFamily="18" charset="0"/>
              </a:rPr>
              <a:t> dolor sit </a:t>
            </a:r>
            <a:r>
              <a:rPr lang="en-US" sz="1200" dirty="0" err="1">
                <a:solidFill>
                  <a:schemeClr val="bg1"/>
                </a:solidFill>
                <a:ea typeface="Times New Roman" panose="02020603050405020304" pitchFamily="18" charset="0"/>
              </a:rPr>
              <a:t>amet</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consectetur</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adipiscing</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elit</a:t>
            </a:r>
            <a:r>
              <a:rPr lang="en-US" sz="1200" dirty="0">
                <a:solidFill>
                  <a:schemeClr val="bg1"/>
                </a:solidFill>
                <a:ea typeface="Times New Roman" panose="02020603050405020304" pitchFamily="18" charset="0"/>
              </a:rPr>
              <a:t>. Nam </a:t>
            </a:r>
            <a:r>
              <a:rPr lang="en-US" sz="1200" dirty="0" err="1">
                <a:solidFill>
                  <a:schemeClr val="bg1"/>
                </a:solidFill>
                <a:ea typeface="Times New Roman" panose="02020603050405020304" pitchFamily="18" charset="0"/>
              </a:rPr>
              <a:t>viverra</a:t>
            </a:r>
            <a:r>
              <a:rPr lang="en-US" sz="1200" dirty="0">
                <a:solidFill>
                  <a:schemeClr val="bg1"/>
                </a:solidFill>
                <a:ea typeface="Times New Roman" panose="02020603050405020304" pitchFamily="18" charset="0"/>
              </a:rPr>
              <a:t> </a:t>
            </a:r>
            <a:r>
              <a:rPr lang="en-US" sz="1200" err="1">
                <a:solidFill>
                  <a:schemeClr val="bg1"/>
                </a:solidFill>
                <a:ea typeface="Times New Roman" panose="02020603050405020304" pitchFamily="18" charset="0"/>
              </a:rPr>
              <a:t>euismod</a:t>
            </a:r>
            <a:r>
              <a:rPr lang="en-US" sz="1200">
                <a:solidFill>
                  <a:schemeClr val="bg1"/>
                </a:solidFill>
                <a:ea typeface="Times New Roman" panose="02020603050405020304" pitchFamily="18" charset="0"/>
              </a:rPr>
              <a:t> odio</a:t>
            </a:r>
            <a:r>
              <a:rPr lang="id-ID" sz="1200">
                <a:solidFill>
                  <a:schemeClr val="bg1"/>
                </a:solidFill>
                <a:ea typeface="Times New Roman" panose="02020603050405020304" pitchFamily="18" charset="0"/>
              </a:rPr>
              <a:t>.</a:t>
            </a:r>
            <a:endParaRPr lang="en-US" sz="1200" dirty="0">
              <a:solidFill>
                <a:schemeClr val="bg1"/>
              </a:solidFill>
              <a:ea typeface="Times New Roman" panose="02020603050405020304" pitchFamily="18" charset="0"/>
            </a:endParaRPr>
          </a:p>
        </p:txBody>
      </p:sp>
      <p:cxnSp>
        <p:nvCxnSpPr>
          <p:cNvPr id="22" name="Straight Connector 21"/>
          <p:cNvCxnSpPr/>
          <p:nvPr/>
        </p:nvCxnSpPr>
        <p:spPr>
          <a:xfrm>
            <a:off x="4155141" y="3817257"/>
            <a:ext cx="0" cy="304074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924800" y="3817257"/>
            <a:ext cx="0" cy="3040743"/>
          </a:xfrm>
          <a:prstGeom prst="line">
            <a:avLst/>
          </a:prstGeom>
        </p:spPr>
        <p:style>
          <a:lnRef idx="1">
            <a:schemeClr val="accent1"/>
          </a:lnRef>
          <a:fillRef idx="0">
            <a:schemeClr val="accent1"/>
          </a:fillRef>
          <a:effectRef idx="0">
            <a:schemeClr val="accent1"/>
          </a:effectRef>
          <a:fontRef idx="minor">
            <a:schemeClr val="tx1"/>
          </a:fontRef>
        </p:style>
      </p:cxnSp>
      <p:sp>
        <p:nvSpPr>
          <p:cNvPr id="2" name="Picture Placeholder 1"/>
          <p:cNvSpPr>
            <a:spLocks noGrp="1"/>
          </p:cNvSpPr>
          <p:nvPr>
            <p:ph type="pic" sz="quarter" idx="11"/>
          </p:nvPr>
        </p:nvSpPr>
        <p:spPr/>
      </p:sp>
    </p:spTree>
    <p:extLst>
      <p:ext uri="{BB962C8B-B14F-4D97-AF65-F5344CB8AC3E}">
        <p14:creationId xmlns:p14="http://schemas.microsoft.com/office/powerpoint/2010/main" val="3044590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a:off x="703170" y="470648"/>
            <a:ext cx="635360" cy="731916"/>
            <a:chOff x="3306" y="1545"/>
            <a:chExt cx="1066" cy="1228"/>
          </a:xfrm>
        </p:grpSpPr>
        <p:sp>
          <p:nvSpPr>
            <p:cNvPr id="5" name="Freeform 5"/>
            <p:cNvSpPr>
              <a:spLocks/>
            </p:cNvSpPr>
            <p:nvPr/>
          </p:nvSpPr>
          <p:spPr bwMode="auto">
            <a:xfrm>
              <a:off x="3337" y="1580"/>
              <a:ext cx="1004" cy="1160"/>
            </a:xfrm>
            <a:custGeom>
              <a:avLst/>
              <a:gdLst>
                <a:gd name="T0" fmla="*/ 0 w 1004"/>
                <a:gd name="T1" fmla="*/ 290 h 1160"/>
                <a:gd name="T2" fmla="*/ 502 w 1004"/>
                <a:gd name="T3" fmla="*/ 0 h 1160"/>
                <a:gd name="T4" fmla="*/ 1004 w 1004"/>
                <a:gd name="T5" fmla="*/ 290 h 1160"/>
                <a:gd name="T6" fmla="*/ 1004 w 1004"/>
                <a:gd name="T7" fmla="*/ 870 h 1160"/>
                <a:gd name="T8" fmla="*/ 502 w 1004"/>
                <a:gd name="T9" fmla="*/ 1160 h 1160"/>
                <a:gd name="T10" fmla="*/ 0 w 1004"/>
                <a:gd name="T11" fmla="*/ 870 h 1160"/>
                <a:gd name="T12" fmla="*/ 0 w 1004"/>
                <a:gd name="T13" fmla="*/ 290 h 1160"/>
              </a:gdLst>
              <a:ahLst/>
              <a:cxnLst>
                <a:cxn ang="0">
                  <a:pos x="T0" y="T1"/>
                </a:cxn>
                <a:cxn ang="0">
                  <a:pos x="T2" y="T3"/>
                </a:cxn>
                <a:cxn ang="0">
                  <a:pos x="T4" y="T5"/>
                </a:cxn>
                <a:cxn ang="0">
                  <a:pos x="T6" y="T7"/>
                </a:cxn>
                <a:cxn ang="0">
                  <a:pos x="T8" y="T9"/>
                </a:cxn>
                <a:cxn ang="0">
                  <a:pos x="T10" y="T11"/>
                </a:cxn>
                <a:cxn ang="0">
                  <a:pos x="T12" y="T13"/>
                </a:cxn>
              </a:cxnLst>
              <a:rect l="0" t="0" r="r" b="b"/>
              <a:pathLst>
                <a:path w="1004" h="1160">
                  <a:moveTo>
                    <a:pt x="0" y="290"/>
                  </a:moveTo>
                  <a:lnTo>
                    <a:pt x="502" y="0"/>
                  </a:lnTo>
                  <a:lnTo>
                    <a:pt x="1004" y="290"/>
                  </a:lnTo>
                  <a:lnTo>
                    <a:pt x="1004" y="870"/>
                  </a:lnTo>
                  <a:lnTo>
                    <a:pt x="502" y="1160"/>
                  </a:lnTo>
                  <a:lnTo>
                    <a:pt x="0" y="870"/>
                  </a:lnTo>
                  <a:lnTo>
                    <a:pt x="0" y="290"/>
                  </a:lnTo>
                  <a:close/>
                </a:path>
              </a:pathLst>
            </a:custGeom>
            <a:noFill/>
            <a:ln w="381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6" name="Freeform 6"/>
            <p:cNvSpPr>
              <a:spLocks/>
            </p:cNvSpPr>
            <p:nvPr/>
          </p:nvSpPr>
          <p:spPr bwMode="auto">
            <a:xfrm>
              <a:off x="3306" y="1545"/>
              <a:ext cx="1066" cy="1228"/>
            </a:xfrm>
            <a:custGeom>
              <a:avLst/>
              <a:gdLst>
                <a:gd name="T0" fmla="*/ 0 w 1066"/>
                <a:gd name="T1" fmla="*/ 306 h 1228"/>
                <a:gd name="T2" fmla="*/ 533 w 1066"/>
                <a:gd name="T3" fmla="*/ 0 h 1228"/>
                <a:gd name="T4" fmla="*/ 1066 w 1066"/>
                <a:gd name="T5" fmla="*/ 306 h 1228"/>
                <a:gd name="T6" fmla="*/ 1066 w 1066"/>
                <a:gd name="T7" fmla="*/ 921 h 1228"/>
                <a:gd name="T8" fmla="*/ 533 w 1066"/>
                <a:gd name="T9" fmla="*/ 1228 h 1228"/>
                <a:gd name="T10" fmla="*/ 0 w 1066"/>
                <a:gd name="T11" fmla="*/ 921 h 1228"/>
                <a:gd name="T12" fmla="*/ 0 w 1066"/>
                <a:gd name="T13" fmla="*/ 306 h 1228"/>
              </a:gdLst>
              <a:ahLst/>
              <a:cxnLst>
                <a:cxn ang="0">
                  <a:pos x="T0" y="T1"/>
                </a:cxn>
                <a:cxn ang="0">
                  <a:pos x="T2" y="T3"/>
                </a:cxn>
                <a:cxn ang="0">
                  <a:pos x="T4" y="T5"/>
                </a:cxn>
                <a:cxn ang="0">
                  <a:pos x="T6" y="T7"/>
                </a:cxn>
                <a:cxn ang="0">
                  <a:pos x="T8" y="T9"/>
                </a:cxn>
                <a:cxn ang="0">
                  <a:pos x="T10" y="T11"/>
                </a:cxn>
                <a:cxn ang="0">
                  <a:pos x="T12" y="T13"/>
                </a:cxn>
              </a:cxnLst>
              <a:rect l="0" t="0" r="r" b="b"/>
              <a:pathLst>
                <a:path w="1066" h="1228">
                  <a:moveTo>
                    <a:pt x="0" y="306"/>
                  </a:moveTo>
                  <a:lnTo>
                    <a:pt x="533" y="0"/>
                  </a:lnTo>
                  <a:lnTo>
                    <a:pt x="1066" y="306"/>
                  </a:lnTo>
                  <a:lnTo>
                    <a:pt x="1066" y="921"/>
                  </a:lnTo>
                  <a:lnTo>
                    <a:pt x="533" y="1228"/>
                  </a:lnTo>
                  <a:lnTo>
                    <a:pt x="0" y="921"/>
                  </a:lnTo>
                  <a:lnTo>
                    <a:pt x="0" y="306"/>
                  </a:lnTo>
                  <a:close/>
                </a:path>
              </a:pathLst>
            </a:custGeom>
            <a:noFill/>
            <a:ln w="381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sp>
        <p:nvSpPr>
          <p:cNvPr id="9" name="TextBox 8"/>
          <p:cNvSpPr txBox="1"/>
          <p:nvPr/>
        </p:nvSpPr>
        <p:spPr>
          <a:xfrm>
            <a:off x="1437689" y="346470"/>
            <a:ext cx="1883734" cy="923330"/>
          </a:xfrm>
          <a:prstGeom prst="rect">
            <a:avLst/>
          </a:prstGeom>
          <a:noFill/>
        </p:spPr>
        <p:txBody>
          <a:bodyPr wrap="square" rtlCol="0">
            <a:spAutoFit/>
          </a:bodyPr>
          <a:lstStyle/>
          <a:p>
            <a:r>
              <a:rPr lang="id-ID">
                <a:latin typeface="+mj-lt"/>
              </a:rPr>
              <a:t>THE MARKETING STRATEGY</a:t>
            </a:r>
          </a:p>
        </p:txBody>
      </p:sp>
      <p:sp>
        <p:nvSpPr>
          <p:cNvPr id="7" name="Rectangle 6"/>
          <p:cNvSpPr/>
          <p:nvPr/>
        </p:nvSpPr>
        <p:spPr>
          <a:xfrm>
            <a:off x="703170" y="2024167"/>
            <a:ext cx="7055783" cy="1876347"/>
          </a:xfrm>
          <a:prstGeom prst="rect">
            <a:avLst/>
          </a:prstGeom>
        </p:spPr>
        <p:txBody>
          <a:bodyPr wrap="square">
            <a:spAutoFit/>
          </a:bodyPr>
          <a:lstStyle/>
          <a:p>
            <a:pPr>
              <a:lnSpc>
                <a:spcPct val="80000"/>
              </a:lnSpc>
            </a:pPr>
            <a:r>
              <a:rPr lang="id-ID" sz="4800"/>
              <a:t>MARKETING</a:t>
            </a:r>
            <a:r>
              <a:rPr lang="en-US" sz="4800"/>
              <a:t> IS THE BEST THING TO DOUSE THE SUNRISE WITH.</a:t>
            </a:r>
            <a:endParaRPr lang="id-ID" sz="4800"/>
          </a:p>
        </p:txBody>
      </p:sp>
      <p:cxnSp>
        <p:nvCxnSpPr>
          <p:cNvPr id="11" name="Straight Connector 10"/>
          <p:cNvCxnSpPr/>
          <p:nvPr/>
        </p:nvCxnSpPr>
        <p:spPr>
          <a:xfrm>
            <a:off x="846017" y="3967749"/>
            <a:ext cx="118334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03170" y="4411903"/>
            <a:ext cx="5634320" cy="954107"/>
          </a:xfrm>
          <a:prstGeom prst="rect">
            <a:avLst/>
          </a:prstGeom>
        </p:spPr>
        <p:txBody>
          <a:bodyPr wrap="square">
            <a:spAutoFit/>
          </a:bodyPr>
          <a:lstStyle/>
          <a:p>
            <a:r>
              <a:rPr lang="en-US" sz="1400">
                <a:solidFill>
                  <a:schemeClr val="bg1">
                    <a:lumMod val="50000"/>
                  </a:schemeClr>
                </a:solidFill>
              </a:rPr>
              <a:t>The outline prepared by the creative team of an advertising agency for the launching of an advertising campaign or message. The creative strategy generally explains how the advertising campaign will meet the advertising objectives of the business.</a:t>
            </a:r>
            <a:endParaRPr lang="id-ID" sz="1400">
              <a:solidFill>
                <a:schemeClr val="bg1">
                  <a:lumMod val="50000"/>
                </a:schemeClr>
              </a:solidFill>
            </a:endParaRPr>
          </a:p>
        </p:txBody>
      </p:sp>
    </p:spTree>
    <p:extLst>
      <p:ext uri="{BB962C8B-B14F-4D97-AF65-F5344CB8AC3E}">
        <p14:creationId xmlns:p14="http://schemas.microsoft.com/office/powerpoint/2010/main" val="2076587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10000"/>
          </a:schemeClr>
        </a:solidFill>
        <a:effectLst/>
      </p:bgPr>
    </p:bg>
    <p:spTree>
      <p:nvGrpSpPr>
        <p:cNvPr id="1" name=""/>
        <p:cNvGrpSpPr/>
        <p:nvPr/>
      </p:nvGrpSpPr>
      <p:grpSpPr>
        <a:xfrm>
          <a:off x="0" y="0"/>
          <a:ext cx="0" cy="0"/>
          <a:chOff x="0" y="0"/>
          <a:chExt cx="0" cy="0"/>
        </a:xfrm>
      </p:grpSpPr>
      <p:sp>
        <p:nvSpPr>
          <p:cNvPr id="20" name="TextBox 19"/>
          <p:cNvSpPr txBox="1"/>
          <p:nvPr/>
        </p:nvSpPr>
        <p:spPr>
          <a:xfrm>
            <a:off x="900077" y="2829580"/>
            <a:ext cx="2281517" cy="523220"/>
          </a:xfrm>
          <a:prstGeom prst="rect">
            <a:avLst/>
          </a:prstGeom>
          <a:noFill/>
        </p:spPr>
        <p:txBody>
          <a:bodyPr wrap="square" rtlCol="0">
            <a:spAutoFit/>
          </a:bodyPr>
          <a:lstStyle/>
          <a:p>
            <a:pPr algn="ctr"/>
            <a:r>
              <a:rPr lang="id-ID" sz="2800" dirty="0">
                <a:solidFill>
                  <a:schemeClr val="bg1"/>
                </a:solidFill>
                <a:latin typeface="+mj-lt"/>
              </a:rPr>
              <a:t>COMPANY</a:t>
            </a:r>
          </a:p>
        </p:txBody>
      </p:sp>
      <p:sp>
        <p:nvSpPr>
          <p:cNvPr id="21" name="Rectangle 20"/>
          <p:cNvSpPr/>
          <p:nvPr/>
        </p:nvSpPr>
        <p:spPr>
          <a:xfrm>
            <a:off x="1141903" y="3342945"/>
            <a:ext cx="1797864" cy="369332"/>
          </a:xfrm>
          <a:prstGeom prst="rect">
            <a:avLst/>
          </a:prstGeom>
        </p:spPr>
        <p:txBody>
          <a:bodyPr wrap="none">
            <a:spAutoFit/>
          </a:bodyPr>
          <a:lstStyle/>
          <a:p>
            <a:r>
              <a:rPr lang="id-ID" i="1">
                <a:solidFill>
                  <a:schemeClr val="bg1"/>
                </a:solidFill>
              </a:rPr>
              <a:t>Financial review</a:t>
            </a:r>
          </a:p>
        </p:txBody>
      </p:sp>
      <p:sp>
        <p:nvSpPr>
          <p:cNvPr id="22" name="TextBox 21"/>
          <p:cNvSpPr txBox="1"/>
          <p:nvPr/>
        </p:nvSpPr>
        <p:spPr>
          <a:xfrm>
            <a:off x="5641383" y="628745"/>
            <a:ext cx="803218" cy="523220"/>
          </a:xfrm>
          <a:prstGeom prst="rect">
            <a:avLst/>
          </a:prstGeom>
          <a:noFill/>
        </p:spPr>
        <p:txBody>
          <a:bodyPr wrap="square" rtlCol="0">
            <a:spAutoFit/>
          </a:bodyPr>
          <a:lstStyle/>
          <a:p>
            <a:pPr algn="ctr"/>
            <a:r>
              <a:rPr lang="id-ID" sz="2800" dirty="0">
                <a:solidFill>
                  <a:schemeClr val="bg1"/>
                </a:solidFill>
                <a:latin typeface="+mj-lt"/>
              </a:rPr>
              <a:t>01</a:t>
            </a:r>
          </a:p>
        </p:txBody>
      </p:sp>
      <p:sp>
        <p:nvSpPr>
          <p:cNvPr id="23" name="TextBox 22"/>
          <p:cNvSpPr txBox="1"/>
          <p:nvPr/>
        </p:nvSpPr>
        <p:spPr>
          <a:xfrm>
            <a:off x="10056501" y="628745"/>
            <a:ext cx="803218" cy="523220"/>
          </a:xfrm>
          <a:prstGeom prst="rect">
            <a:avLst/>
          </a:prstGeom>
          <a:noFill/>
        </p:spPr>
        <p:txBody>
          <a:bodyPr wrap="square" rtlCol="0">
            <a:spAutoFit/>
          </a:bodyPr>
          <a:lstStyle/>
          <a:p>
            <a:pPr algn="ctr"/>
            <a:r>
              <a:rPr lang="id-ID" sz="2800">
                <a:solidFill>
                  <a:schemeClr val="bg1"/>
                </a:solidFill>
                <a:latin typeface="+mj-lt"/>
              </a:rPr>
              <a:t>02</a:t>
            </a:r>
          </a:p>
        </p:txBody>
      </p:sp>
      <p:sp>
        <p:nvSpPr>
          <p:cNvPr id="24" name="TextBox 23"/>
          <p:cNvSpPr txBox="1"/>
          <p:nvPr/>
        </p:nvSpPr>
        <p:spPr>
          <a:xfrm>
            <a:off x="7821364" y="3806734"/>
            <a:ext cx="803218" cy="523220"/>
          </a:xfrm>
          <a:prstGeom prst="rect">
            <a:avLst/>
          </a:prstGeom>
          <a:noFill/>
        </p:spPr>
        <p:txBody>
          <a:bodyPr wrap="square" rtlCol="0">
            <a:spAutoFit/>
          </a:bodyPr>
          <a:lstStyle/>
          <a:p>
            <a:pPr algn="ctr"/>
            <a:r>
              <a:rPr lang="id-ID" sz="2800">
                <a:solidFill>
                  <a:schemeClr val="bg1"/>
                </a:solidFill>
                <a:latin typeface="+mj-lt"/>
              </a:rPr>
              <a:t>03</a:t>
            </a:r>
          </a:p>
        </p:txBody>
      </p:sp>
      <p:sp>
        <p:nvSpPr>
          <p:cNvPr id="25" name="Rectangle 24"/>
          <p:cNvSpPr/>
          <p:nvPr/>
        </p:nvSpPr>
        <p:spPr>
          <a:xfrm>
            <a:off x="5331479" y="1168678"/>
            <a:ext cx="1547219" cy="400110"/>
          </a:xfrm>
          <a:prstGeom prst="rect">
            <a:avLst/>
          </a:prstGeom>
        </p:spPr>
        <p:txBody>
          <a:bodyPr wrap="none">
            <a:spAutoFit/>
          </a:bodyPr>
          <a:lstStyle/>
          <a:p>
            <a:pPr algn="ctr"/>
            <a:r>
              <a:rPr lang="id-ID" sz="2000" b="1">
                <a:solidFill>
                  <a:schemeClr val="bg1"/>
                </a:solidFill>
                <a:latin typeface="+mj-lt"/>
                <a:ea typeface="Montserrat" charset="0"/>
                <a:cs typeface="Montserrat" charset="0"/>
              </a:rPr>
              <a:t>Document</a:t>
            </a:r>
            <a:endParaRPr lang="en-US" sz="2000" b="1" dirty="0">
              <a:solidFill>
                <a:schemeClr val="bg1"/>
              </a:solidFill>
              <a:latin typeface="+mj-lt"/>
              <a:ea typeface="Montserrat" charset="0"/>
              <a:cs typeface="Montserrat" charset="0"/>
            </a:endParaRPr>
          </a:p>
        </p:txBody>
      </p:sp>
      <p:sp>
        <p:nvSpPr>
          <p:cNvPr id="26" name="TextBox 25"/>
          <p:cNvSpPr txBox="1"/>
          <p:nvPr/>
        </p:nvSpPr>
        <p:spPr>
          <a:xfrm>
            <a:off x="5197836" y="1568788"/>
            <a:ext cx="1814504" cy="1384995"/>
          </a:xfrm>
          <a:prstGeom prst="rect">
            <a:avLst/>
          </a:prstGeom>
          <a:noFill/>
        </p:spPr>
        <p:txBody>
          <a:bodyPr wrap="square" rtlCol="0">
            <a:spAutoFit/>
          </a:bodyPr>
          <a:lstStyle/>
          <a:p>
            <a:pPr algn="ctr"/>
            <a:r>
              <a:rPr lang="en-US" sz="1200" dirty="0">
                <a:solidFill>
                  <a:schemeClr val="bg1"/>
                </a:solidFill>
                <a:latin typeface="Lato Light" charset="0"/>
                <a:ea typeface="Lato Light" charset="0"/>
                <a:cs typeface="Lato Light" charset="0"/>
              </a:rPr>
              <a:t>Entrepreneurial activities differ substantially depending on the type of organization and creativity involved. Entrepreneurship ranges in scale from solo</a:t>
            </a:r>
          </a:p>
        </p:txBody>
      </p:sp>
      <p:sp>
        <p:nvSpPr>
          <p:cNvPr id="27" name="Rectangle 26"/>
          <p:cNvSpPr/>
          <p:nvPr/>
        </p:nvSpPr>
        <p:spPr>
          <a:xfrm>
            <a:off x="9511284" y="1168679"/>
            <a:ext cx="1963999" cy="400110"/>
          </a:xfrm>
          <a:prstGeom prst="rect">
            <a:avLst/>
          </a:prstGeom>
        </p:spPr>
        <p:txBody>
          <a:bodyPr wrap="none">
            <a:spAutoFit/>
          </a:bodyPr>
          <a:lstStyle/>
          <a:p>
            <a:pPr algn="ctr"/>
            <a:r>
              <a:rPr lang="id-ID" sz="2000" b="1">
                <a:solidFill>
                  <a:schemeClr val="bg1"/>
                </a:solidFill>
                <a:latin typeface="+mj-lt"/>
                <a:ea typeface="Montserrat" charset="0"/>
                <a:cs typeface="Montserrat" charset="0"/>
              </a:rPr>
              <a:t>Power Saving</a:t>
            </a:r>
            <a:endParaRPr lang="en-US" sz="2000" b="1" dirty="0">
              <a:solidFill>
                <a:schemeClr val="bg1"/>
              </a:solidFill>
              <a:latin typeface="+mj-lt"/>
              <a:ea typeface="Montserrat" charset="0"/>
              <a:cs typeface="Montserrat" charset="0"/>
            </a:endParaRPr>
          </a:p>
        </p:txBody>
      </p:sp>
      <p:sp>
        <p:nvSpPr>
          <p:cNvPr id="28" name="TextBox 27"/>
          <p:cNvSpPr txBox="1"/>
          <p:nvPr/>
        </p:nvSpPr>
        <p:spPr>
          <a:xfrm>
            <a:off x="9590346" y="1568788"/>
            <a:ext cx="1814504" cy="1384995"/>
          </a:xfrm>
          <a:prstGeom prst="rect">
            <a:avLst/>
          </a:prstGeom>
          <a:noFill/>
        </p:spPr>
        <p:txBody>
          <a:bodyPr wrap="square" rtlCol="0">
            <a:spAutoFit/>
          </a:bodyPr>
          <a:lstStyle/>
          <a:p>
            <a:pPr algn="ctr"/>
            <a:r>
              <a:rPr lang="en-US" sz="1200" dirty="0">
                <a:solidFill>
                  <a:schemeClr val="bg1"/>
                </a:solidFill>
                <a:latin typeface="Lato Light" charset="0"/>
                <a:ea typeface="Lato Light" charset="0"/>
                <a:cs typeface="Lato Light" charset="0"/>
              </a:rPr>
              <a:t>Entrepreneurial activities differ substantially depending on the type of organization and creativity involved. Entrepreneurship ranges in scale from solo</a:t>
            </a:r>
          </a:p>
        </p:txBody>
      </p:sp>
      <p:sp>
        <p:nvSpPr>
          <p:cNvPr id="29" name="Rectangle 28"/>
          <p:cNvSpPr/>
          <p:nvPr/>
        </p:nvSpPr>
        <p:spPr>
          <a:xfrm>
            <a:off x="7316383" y="4260492"/>
            <a:ext cx="1694695" cy="400110"/>
          </a:xfrm>
          <a:prstGeom prst="rect">
            <a:avLst/>
          </a:prstGeom>
        </p:spPr>
        <p:txBody>
          <a:bodyPr wrap="none">
            <a:spAutoFit/>
          </a:bodyPr>
          <a:lstStyle/>
          <a:p>
            <a:pPr algn="ctr"/>
            <a:r>
              <a:rPr lang="id-ID" sz="2000" b="1">
                <a:solidFill>
                  <a:schemeClr val="bg1"/>
                </a:solidFill>
                <a:latin typeface="+mj-lt"/>
                <a:ea typeface="Montserrat" charset="0"/>
                <a:cs typeface="Montserrat" charset="0"/>
              </a:rPr>
              <a:t>Recycle Bin</a:t>
            </a:r>
            <a:endParaRPr lang="en-US" sz="2000" b="1" dirty="0">
              <a:solidFill>
                <a:schemeClr val="bg1"/>
              </a:solidFill>
              <a:latin typeface="+mj-lt"/>
              <a:ea typeface="Montserrat" charset="0"/>
              <a:cs typeface="Montserrat" charset="0"/>
            </a:endParaRPr>
          </a:p>
        </p:txBody>
      </p:sp>
      <p:sp>
        <p:nvSpPr>
          <p:cNvPr id="30" name="TextBox 29"/>
          <p:cNvSpPr txBox="1"/>
          <p:nvPr/>
        </p:nvSpPr>
        <p:spPr>
          <a:xfrm>
            <a:off x="6337917" y="4668522"/>
            <a:ext cx="3770111" cy="646331"/>
          </a:xfrm>
          <a:prstGeom prst="rect">
            <a:avLst/>
          </a:prstGeom>
          <a:noFill/>
        </p:spPr>
        <p:txBody>
          <a:bodyPr wrap="square" rtlCol="0">
            <a:spAutoFit/>
          </a:bodyPr>
          <a:lstStyle/>
          <a:p>
            <a:pPr algn="ctr"/>
            <a:r>
              <a:rPr lang="en-US" sz="1200" dirty="0">
                <a:solidFill>
                  <a:schemeClr val="bg1"/>
                </a:solidFill>
                <a:latin typeface="Lato Light" charset="0"/>
                <a:ea typeface="Lato Light" charset="0"/>
                <a:cs typeface="Lato Light" charset="0"/>
              </a:rPr>
              <a:t>Entrepreneurial activities differ substantially depending on the type of organization and creativity involved. Entrepreneurship ranges in scale from solo</a:t>
            </a:r>
          </a:p>
        </p:txBody>
      </p:sp>
      <p:sp>
        <p:nvSpPr>
          <p:cNvPr id="31" name="Title 1"/>
          <p:cNvSpPr txBox="1">
            <a:spLocks/>
          </p:cNvSpPr>
          <p:nvPr/>
        </p:nvSpPr>
        <p:spPr>
          <a:xfrm>
            <a:off x="9590346" y="6432640"/>
            <a:ext cx="2302858" cy="3299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z="1400" spc="600">
                <a:solidFill>
                  <a:schemeClr val="bg1"/>
                </a:solidFill>
                <a:latin typeface="+mn-lt"/>
              </a:rPr>
              <a:t>CREATIVE ART</a:t>
            </a:r>
            <a:endParaRPr lang="id-ID" sz="1400" spc="600" dirty="0">
              <a:solidFill>
                <a:schemeClr val="bg1"/>
              </a:solidFill>
              <a:latin typeface="+mn-lt"/>
            </a:endParaRPr>
          </a:p>
        </p:txBody>
      </p:sp>
      <p:sp>
        <p:nvSpPr>
          <p:cNvPr id="3" name="Picture Placeholder 2"/>
          <p:cNvSpPr>
            <a:spLocks noGrp="1"/>
          </p:cNvSpPr>
          <p:nvPr>
            <p:ph type="pic" sz="quarter" idx="10"/>
          </p:nvPr>
        </p:nvSpPr>
        <p:spPr/>
      </p:sp>
      <p:sp>
        <p:nvSpPr>
          <p:cNvPr id="4" name="Picture Placeholder 3"/>
          <p:cNvSpPr>
            <a:spLocks noGrp="1"/>
          </p:cNvSpPr>
          <p:nvPr>
            <p:ph type="pic" sz="quarter" idx="12"/>
          </p:nvPr>
        </p:nvSpPr>
        <p:spPr/>
      </p:sp>
      <p:sp>
        <p:nvSpPr>
          <p:cNvPr id="5" name="Picture Placeholder 4"/>
          <p:cNvSpPr>
            <a:spLocks noGrp="1"/>
          </p:cNvSpPr>
          <p:nvPr>
            <p:ph type="pic" sz="quarter" idx="13"/>
          </p:nvPr>
        </p:nvSpPr>
        <p:spPr/>
      </p:sp>
      <p:sp>
        <p:nvSpPr>
          <p:cNvPr id="6" name="Picture Placeholder 5"/>
          <p:cNvSpPr>
            <a:spLocks noGrp="1"/>
          </p:cNvSpPr>
          <p:nvPr>
            <p:ph type="pic" sz="quarter" idx="11"/>
          </p:nvPr>
        </p:nvSpPr>
        <p:spPr/>
      </p:sp>
    </p:spTree>
    <p:extLst>
      <p:ext uri="{BB962C8B-B14F-4D97-AF65-F5344CB8AC3E}">
        <p14:creationId xmlns:p14="http://schemas.microsoft.com/office/powerpoint/2010/main" val="74155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80">
                                          <p:stCondLst>
                                            <p:cond delay="0"/>
                                          </p:stCondLst>
                                        </p:cTn>
                                        <p:tgtEl>
                                          <p:spTgt spid="31"/>
                                        </p:tgtEl>
                                      </p:cBhvr>
                                    </p:animEffect>
                                    <p:anim calcmode="lin" valueType="num">
                                      <p:cBhvr>
                                        <p:cTn id="8"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3" dur="26">
                                          <p:stCondLst>
                                            <p:cond delay="650"/>
                                          </p:stCondLst>
                                        </p:cTn>
                                        <p:tgtEl>
                                          <p:spTgt spid="31"/>
                                        </p:tgtEl>
                                      </p:cBhvr>
                                      <p:to x="100000" y="60000"/>
                                    </p:animScale>
                                    <p:animScale>
                                      <p:cBhvr>
                                        <p:cTn id="14" dur="166" decel="50000">
                                          <p:stCondLst>
                                            <p:cond delay="676"/>
                                          </p:stCondLst>
                                        </p:cTn>
                                        <p:tgtEl>
                                          <p:spTgt spid="31"/>
                                        </p:tgtEl>
                                      </p:cBhvr>
                                      <p:to x="100000" y="100000"/>
                                    </p:animScale>
                                    <p:animScale>
                                      <p:cBhvr>
                                        <p:cTn id="15" dur="26">
                                          <p:stCondLst>
                                            <p:cond delay="1312"/>
                                          </p:stCondLst>
                                        </p:cTn>
                                        <p:tgtEl>
                                          <p:spTgt spid="31"/>
                                        </p:tgtEl>
                                      </p:cBhvr>
                                      <p:to x="100000" y="80000"/>
                                    </p:animScale>
                                    <p:animScale>
                                      <p:cBhvr>
                                        <p:cTn id="16" dur="166" decel="50000">
                                          <p:stCondLst>
                                            <p:cond delay="1338"/>
                                          </p:stCondLst>
                                        </p:cTn>
                                        <p:tgtEl>
                                          <p:spTgt spid="31"/>
                                        </p:tgtEl>
                                      </p:cBhvr>
                                      <p:to x="100000" y="100000"/>
                                    </p:animScale>
                                    <p:animScale>
                                      <p:cBhvr>
                                        <p:cTn id="17" dur="26">
                                          <p:stCondLst>
                                            <p:cond delay="1642"/>
                                          </p:stCondLst>
                                        </p:cTn>
                                        <p:tgtEl>
                                          <p:spTgt spid="31"/>
                                        </p:tgtEl>
                                      </p:cBhvr>
                                      <p:to x="100000" y="90000"/>
                                    </p:animScale>
                                    <p:animScale>
                                      <p:cBhvr>
                                        <p:cTn id="18" dur="166" decel="50000">
                                          <p:stCondLst>
                                            <p:cond delay="1668"/>
                                          </p:stCondLst>
                                        </p:cTn>
                                        <p:tgtEl>
                                          <p:spTgt spid="31"/>
                                        </p:tgtEl>
                                      </p:cBhvr>
                                      <p:to x="100000" y="100000"/>
                                    </p:animScale>
                                    <p:animScale>
                                      <p:cBhvr>
                                        <p:cTn id="19" dur="26">
                                          <p:stCondLst>
                                            <p:cond delay="1808"/>
                                          </p:stCondLst>
                                        </p:cTn>
                                        <p:tgtEl>
                                          <p:spTgt spid="31"/>
                                        </p:tgtEl>
                                      </p:cBhvr>
                                      <p:to x="100000" y="95000"/>
                                    </p:animScale>
                                    <p:animScale>
                                      <p:cBhvr>
                                        <p:cTn id="20" dur="166" decel="50000">
                                          <p:stCondLst>
                                            <p:cond delay="1834"/>
                                          </p:stCondLst>
                                        </p:cTn>
                                        <p:tgtEl>
                                          <p:spTgt spid="3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a:bodyPr>
          <a:lstStyle/>
          <a:p>
            <a:pPr algn="ctr"/>
            <a:r>
              <a:rPr lang="id-ID"/>
              <a:t>BASIC SERVICES</a:t>
            </a:r>
          </a:p>
        </p:txBody>
      </p:sp>
      <p:sp>
        <p:nvSpPr>
          <p:cNvPr id="17" name="Text Placeholder 16"/>
          <p:cNvSpPr>
            <a:spLocks noGrp="1"/>
          </p:cNvSpPr>
          <p:nvPr>
            <p:ph type="body" sz="quarter" idx="10"/>
          </p:nvPr>
        </p:nvSpPr>
        <p:spPr/>
        <p:txBody>
          <a:bodyPr>
            <a:normAutofit/>
          </a:bodyPr>
          <a:lstStyle/>
          <a:p>
            <a:pPr algn="ctr"/>
            <a:r>
              <a:rPr lang="id-ID" b="1">
                <a:solidFill>
                  <a:schemeClr val="bg1">
                    <a:lumMod val="50000"/>
                  </a:schemeClr>
                </a:solidFill>
              </a:rPr>
              <a:t>+</a:t>
            </a:r>
            <a:r>
              <a:rPr lang="id-ID">
                <a:solidFill>
                  <a:schemeClr val="bg1">
                    <a:lumMod val="50000"/>
                  </a:schemeClr>
                </a:solidFill>
              </a:rPr>
              <a:t> AN EXPLORATION OF FORM IN CREATIFITY</a:t>
            </a:r>
          </a:p>
        </p:txBody>
      </p:sp>
      <p:grpSp>
        <p:nvGrpSpPr>
          <p:cNvPr id="22" name="Group 21"/>
          <p:cNvGrpSpPr/>
          <p:nvPr/>
        </p:nvGrpSpPr>
        <p:grpSpPr>
          <a:xfrm>
            <a:off x="2316638" y="2974413"/>
            <a:ext cx="621122" cy="621122"/>
            <a:chOff x="3050021" y="1873405"/>
            <a:chExt cx="621122" cy="621122"/>
          </a:xfrm>
        </p:grpSpPr>
        <p:sp>
          <p:nvSpPr>
            <p:cNvPr id="23" name="Freeform 228"/>
            <p:cNvSpPr>
              <a:spLocks noChangeArrowheads="1"/>
            </p:cNvSpPr>
            <p:nvPr/>
          </p:nvSpPr>
          <p:spPr bwMode="auto">
            <a:xfrm>
              <a:off x="3050021" y="2119511"/>
              <a:ext cx="621122" cy="193368"/>
            </a:xfrm>
            <a:custGeom>
              <a:avLst/>
              <a:gdLst>
                <a:gd name="T0" fmla="*/ 0 w 934"/>
                <a:gd name="T1" fmla="*/ 0 h 292"/>
                <a:gd name="T2" fmla="*/ 470 w 934"/>
                <a:gd name="T3" fmla="*/ 291 h 292"/>
                <a:gd name="T4" fmla="*/ 933 w 934"/>
                <a:gd name="T5" fmla="*/ 0 h 292"/>
              </a:gdLst>
              <a:ahLst/>
              <a:cxnLst>
                <a:cxn ang="0">
                  <a:pos x="T0" y="T1"/>
                </a:cxn>
                <a:cxn ang="0">
                  <a:pos x="T2" y="T3"/>
                </a:cxn>
                <a:cxn ang="0">
                  <a:pos x="T4" y="T5"/>
                </a:cxn>
              </a:cxnLst>
              <a:rect l="0" t="0" r="r" b="b"/>
              <a:pathLst>
                <a:path w="934" h="292">
                  <a:moveTo>
                    <a:pt x="0" y="0"/>
                  </a:moveTo>
                  <a:lnTo>
                    <a:pt x="470" y="291"/>
                  </a:lnTo>
                  <a:lnTo>
                    <a:pt x="933" y="0"/>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24" name="Freeform 229"/>
            <p:cNvSpPr>
              <a:spLocks noChangeArrowheads="1"/>
            </p:cNvSpPr>
            <p:nvPr/>
          </p:nvSpPr>
          <p:spPr bwMode="auto">
            <a:xfrm>
              <a:off x="3050021" y="2081422"/>
              <a:ext cx="621122" cy="413105"/>
            </a:xfrm>
            <a:custGeom>
              <a:avLst/>
              <a:gdLst>
                <a:gd name="T0" fmla="*/ 156 w 934"/>
                <a:gd name="T1" fmla="*/ 0 h 620"/>
                <a:gd name="T2" fmla="*/ 0 w 934"/>
                <a:gd name="T3" fmla="*/ 60 h 620"/>
                <a:gd name="T4" fmla="*/ 0 w 934"/>
                <a:gd name="T5" fmla="*/ 619 h 620"/>
                <a:gd name="T6" fmla="*/ 933 w 934"/>
                <a:gd name="T7" fmla="*/ 619 h 620"/>
                <a:gd name="T8" fmla="*/ 933 w 934"/>
                <a:gd name="T9" fmla="*/ 60 h 620"/>
                <a:gd name="T10" fmla="*/ 933 w 934"/>
                <a:gd name="T11" fmla="*/ 60 h 620"/>
                <a:gd name="T12" fmla="*/ 776 w 934"/>
                <a:gd name="T13" fmla="*/ 0 h 620"/>
              </a:gdLst>
              <a:ahLst/>
              <a:cxnLst>
                <a:cxn ang="0">
                  <a:pos x="T0" y="T1"/>
                </a:cxn>
                <a:cxn ang="0">
                  <a:pos x="T2" y="T3"/>
                </a:cxn>
                <a:cxn ang="0">
                  <a:pos x="T4" y="T5"/>
                </a:cxn>
                <a:cxn ang="0">
                  <a:pos x="T6" y="T7"/>
                </a:cxn>
                <a:cxn ang="0">
                  <a:pos x="T8" y="T9"/>
                </a:cxn>
                <a:cxn ang="0">
                  <a:pos x="T10" y="T11"/>
                </a:cxn>
                <a:cxn ang="0">
                  <a:pos x="T12" y="T13"/>
                </a:cxn>
              </a:cxnLst>
              <a:rect l="0" t="0" r="r" b="b"/>
              <a:pathLst>
                <a:path w="934" h="620">
                  <a:moveTo>
                    <a:pt x="156" y="0"/>
                  </a:moveTo>
                  <a:lnTo>
                    <a:pt x="0" y="60"/>
                  </a:lnTo>
                  <a:lnTo>
                    <a:pt x="0" y="619"/>
                  </a:lnTo>
                  <a:lnTo>
                    <a:pt x="933" y="619"/>
                  </a:lnTo>
                  <a:lnTo>
                    <a:pt x="933" y="60"/>
                  </a:lnTo>
                  <a:lnTo>
                    <a:pt x="933" y="60"/>
                  </a:lnTo>
                  <a:lnTo>
                    <a:pt x="776" y="0"/>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25" name="Freeform 230"/>
            <p:cNvSpPr>
              <a:spLocks noChangeArrowheads="1"/>
            </p:cNvSpPr>
            <p:nvPr/>
          </p:nvSpPr>
          <p:spPr bwMode="auto">
            <a:xfrm>
              <a:off x="3155494" y="1873405"/>
              <a:ext cx="416034" cy="307630"/>
            </a:xfrm>
            <a:custGeom>
              <a:avLst/>
              <a:gdLst>
                <a:gd name="T0" fmla="*/ 0 w 628"/>
                <a:gd name="T1" fmla="*/ 463 h 464"/>
                <a:gd name="T2" fmla="*/ 0 w 628"/>
                <a:gd name="T3" fmla="*/ 0 h 464"/>
                <a:gd name="T4" fmla="*/ 627 w 628"/>
                <a:gd name="T5" fmla="*/ 0 h 464"/>
                <a:gd name="T6" fmla="*/ 627 w 628"/>
                <a:gd name="T7" fmla="*/ 463 h 464"/>
              </a:gdLst>
              <a:ahLst/>
              <a:cxnLst>
                <a:cxn ang="0">
                  <a:pos x="T0" y="T1"/>
                </a:cxn>
                <a:cxn ang="0">
                  <a:pos x="T2" y="T3"/>
                </a:cxn>
                <a:cxn ang="0">
                  <a:pos x="T4" y="T5"/>
                </a:cxn>
                <a:cxn ang="0">
                  <a:pos x="T6" y="T7"/>
                </a:cxn>
              </a:cxnLst>
              <a:rect l="0" t="0" r="r" b="b"/>
              <a:pathLst>
                <a:path w="628" h="464">
                  <a:moveTo>
                    <a:pt x="0" y="463"/>
                  </a:moveTo>
                  <a:lnTo>
                    <a:pt x="0" y="0"/>
                  </a:lnTo>
                  <a:lnTo>
                    <a:pt x="627" y="0"/>
                  </a:lnTo>
                  <a:lnTo>
                    <a:pt x="627" y="463"/>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grpSp>
        <p:nvGrpSpPr>
          <p:cNvPr id="26" name="Group 25"/>
          <p:cNvGrpSpPr/>
          <p:nvPr/>
        </p:nvGrpSpPr>
        <p:grpSpPr>
          <a:xfrm>
            <a:off x="5746948" y="2977344"/>
            <a:ext cx="442403" cy="618191"/>
            <a:chOff x="9527853" y="1873405"/>
            <a:chExt cx="442403" cy="618191"/>
          </a:xfrm>
        </p:grpSpPr>
        <p:sp>
          <p:nvSpPr>
            <p:cNvPr id="27" name="Freeform 253"/>
            <p:cNvSpPr>
              <a:spLocks noChangeArrowheads="1"/>
            </p:cNvSpPr>
            <p:nvPr/>
          </p:nvSpPr>
          <p:spPr bwMode="auto">
            <a:xfrm>
              <a:off x="9674343" y="1873405"/>
              <a:ext cx="140631" cy="70317"/>
            </a:xfrm>
            <a:custGeom>
              <a:avLst/>
              <a:gdLst>
                <a:gd name="T0" fmla="*/ 0 w 210"/>
                <a:gd name="T1" fmla="*/ 105 h 106"/>
                <a:gd name="T2" fmla="*/ 0 w 210"/>
                <a:gd name="T3" fmla="*/ 0 h 106"/>
                <a:gd name="T4" fmla="*/ 209 w 210"/>
                <a:gd name="T5" fmla="*/ 0 h 106"/>
                <a:gd name="T6" fmla="*/ 209 w 210"/>
                <a:gd name="T7" fmla="*/ 105 h 106"/>
              </a:gdLst>
              <a:ahLst/>
              <a:cxnLst>
                <a:cxn ang="0">
                  <a:pos x="T0" y="T1"/>
                </a:cxn>
                <a:cxn ang="0">
                  <a:pos x="T2" y="T3"/>
                </a:cxn>
                <a:cxn ang="0">
                  <a:pos x="T4" y="T5"/>
                </a:cxn>
                <a:cxn ang="0">
                  <a:pos x="T6" y="T7"/>
                </a:cxn>
              </a:cxnLst>
              <a:rect l="0" t="0" r="r" b="b"/>
              <a:pathLst>
                <a:path w="210" h="106">
                  <a:moveTo>
                    <a:pt x="0" y="105"/>
                  </a:moveTo>
                  <a:lnTo>
                    <a:pt x="0" y="0"/>
                  </a:lnTo>
                  <a:lnTo>
                    <a:pt x="209" y="0"/>
                  </a:lnTo>
                  <a:lnTo>
                    <a:pt x="209" y="105"/>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28" name="Freeform 254"/>
            <p:cNvSpPr>
              <a:spLocks noChangeArrowheads="1"/>
            </p:cNvSpPr>
            <p:nvPr/>
          </p:nvSpPr>
          <p:spPr bwMode="auto">
            <a:xfrm>
              <a:off x="9565941" y="1961300"/>
              <a:ext cx="363297" cy="530296"/>
            </a:xfrm>
            <a:custGeom>
              <a:avLst/>
              <a:gdLst>
                <a:gd name="T0" fmla="*/ 0 w 546"/>
                <a:gd name="T1" fmla="*/ 0 h 799"/>
                <a:gd name="T2" fmla="*/ 0 w 546"/>
                <a:gd name="T3" fmla="*/ 798 h 799"/>
                <a:gd name="T4" fmla="*/ 545 w 546"/>
                <a:gd name="T5" fmla="*/ 798 h 799"/>
                <a:gd name="T6" fmla="*/ 545 w 546"/>
                <a:gd name="T7" fmla="*/ 0 h 799"/>
              </a:gdLst>
              <a:ahLst/>
              <a:cxnLst>
                <a:cxn ang="0">
                  <a:pos x="T0" y="T1"/>
                </a:cxn>
                <a:cxn ang="0">
                  <a:pos x="T2" y="T3"/>
                </a:cxn>
                <a:cxn ang="0">
                  <a:pos x="T4" y="T5"/>
                </a:cxn>
                <a:cxn ang="0">
                  <a:pos x="T6" y="T7"/>
                </a:cxn>
              </a:cxnLst>
              <a:rect l="0" t="0" r="r" b="b"/>
              <a:pathLst>
                <a:path w="546" h="799">
                  <a:moveTo>
                    <a:pt x="0" y="0"/>
                  </a:moveTo>
                  <a:lnTo>
                    <a:pt x="0" y="798"/>
                  </a:lnTo>
                  <a:lnTo>
                    <a:pt x="545" y="798"/>
                  </a:lnTo>
                  <a:lnTo>
                    <a:pt x="545" y="0"/>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29" name="Line 255"/>
            <p:cNvSpPr>
              <a:spLocks noChangeShapeType="1"/>
            </p:cNvSpPr>
            <p:nvPr/>
          </p:nvSpPr>
          <p:spPr bwMode="auto">
            <a:xfrm>
              <a:off x="9686061" y="2060915"/>
              <a:ext cx="2931" cy="342788"/>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30" name="Line 256"/>
            <p:cNvSpPr>
              <a:spLocks noChangeShapeType="1"/>
            </p:cNvSpPr>
            <p:nvPr/>
          </p:nvSpPr>
          <p:spPr bwMode="auto">
            <a:xfrm>
              <a:off x="9806187" y="2060915"/>
              <a:ext cx="2929" cy="342788"/>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31" name="Line 257"/>
            <p:cNvSpPr>
              <a:spLocks noChangeShapeType="1"/>
            </p:cNvSpPr>
            <p:nvPr/>
          </p:nvSpPr>
          <p:spPr bwMode="auto">
            <a:xfrm>
              <a:off x="9527853" y="1952509"/>
              <a:ext cx="442403"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grpSp>
        <p:nvGrpSpPr>
          <p:cNvPr id="2" name="Group 1"/>
          <p:cNvGrpSpPr/>
          <p:nvPr/>
        </p:nvGrpSpPr>
        <p:grpSpPr>
          <a:xfrm>
            <a:off x="9098154" y="2965626"/>
            <a:ext cx="536156" cy="618190"/>
            <a:chOff x="9098154" y="2965626"/>
            <a:chExt cx="536156" cy="618190"/>
          </a:xfrm>
        </p:grpSpPr>
        <p:sp>
          <p:nvSpPr>
            <p:cNvPr id="32" name="Freeform 475"/>
            <p:cNvSpPr>
              <a:spLocks noChangeArrowheads="1"/>
            </p:cNvSpPr>
            <p:nvPr/>
          </p:nvSpPr>
          <p:spPr bwMode="auto">
            <a:xfrm>
              <a:off x="9098154" y="2965626"/>
              <a:ext cx="536156" cy="398456"/>
            </a:xfrm>
            <a:custGeom>
              <a:avLst/>
              <a:gdLst>
                <a:gd name="T0" fmla="*/ 0 w 807"/>
                <a:gd name="T1" fmla="*/ 597 h 598"/>
                <a:gd name="T2" fmla="*/ 89 w 807"/>
                <a:gd name="T3" fmla="*/ 0 h 598"/>
                <a:gd name="T4" fmla="*/ 716 w 807"/>
                <a:gd name="T5" fmla="*/ 0 h 598"/>
                <a:gd name="T6" fmla="*/ 806 w 807"/>
                <a:gd name="T7" fmla="*/ 597 h 598"/>
              </a:gdLst>
              <a:ahLst/>
              <a:cxnLst>
                <a:cxn ang="0">
                  <a:pos x="T0" y="T1"/>
                </a:cxn>
                <a:cxn ang="0">
                  <a:pos x="T2" y="T3"/>
                </a:cxn>
                <a:cxn ang="0">
                  <a:pos x="T4" y="T5"/>
                </a:cxn>
                <a:cxn ang="0">
                  <a:pos x="T6" y="T7"/>
                </a:cxn>
              </a:cxnLst>
              <a:rect l="0" t="0" r="r" b="b"/>
              <a:pathLst>
                <a:path w="807" h="598">
                  <a:moveTo>
                    <a:pt x="0" y="597"/>
                  </a:moveTo>
                  <a:lnTo>
                    <a:pt x="89" y="0"/>
                  </a:lnTo>
                  <a:lnTo>
                    <a:pt x="716" y="0"/>
                  </a:lnTo>
                  <a:lnTo>
                    <a:pt x="806" y="597"/>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33" name="Freeform 476"/>
            <p:cNvSpPr>
              <a:spLocks noChangeArrowheads="1"/>
            </p:cNvSpPr>
            <p:nvPr/>
          </p:nvSpPr>
          <p:spPr bwMode="auto">
            <a:xfrm>
              <a:off x="9098154" y="3361150"/>
              <a:ext cx="536156" cy="222666"/>
            </a:xfrm>
            <a:custGeom>
              <a:avLst/>
              <a:gdLst>
                <a:gd name="T0" fmla="*/ 239 w 807"/>
                <a:gd name="T1" fmla="*/ 0 h 337"/>
                <a:gd name="T2" fmla="*/ 239 w 807"/>
                <a:gd name="T3" fmla="*/ 0 h 337"/>
                <a:gd name="T4" fmla="*/ 403 w 807"/>
                <a:gd name="T5" fmla="*/ 172 h 337"/>
                <a:gd name="T6" fmla="*/ 567 w 807"/>
                <a:gd name="T7" fmla="*/ 0 h 337"/>
                <a:gd name="T8" fmla="*/ 806 w 807"/>
                <a:gd name="T9" fmla="*/ 0 h 337"/>
                <a:gd name="T10" fmla="*/ 806 w 807"/>
                <a:gd name="T11" fmla="*/ 336 h 337"/>
                <a:gd name="T12" fmla="*/ 0 w 807"/>
                <a:gd name="T13" fmla="*/ 336 h 337"/>
                <a:gd name="T14" fmla="*/ 0 w 807"/>
                <a:gd name="T15" fmla="*/ 0 h 337"/>
                <a:gd name="T16" fmla="*/ 239 w 807"/>
                <a:gd name="T1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7" h="337">
                  <a:moveTo>
                    <a:pt x="239" y="0"/>
                  </a:moveTo>
                  <a:lnTo>
                    <a:pt x="239" y="0"/>
                  </a:lnTo>
                  <a:cubicBezTo>
                    <a:pt x="239" y="97"/>
                    <a:pt x="313" y="172"/>
                    <a:pt x="403" y="172"/>
                  </a:cubicBezTo>
                  <a:cubicBezTo>
                    <a:pt x="493" y="172"/>
                    <a:pt x="567" y="97"/>
                    <a:pt x="567" y="0"/>
                  </a:cubicBezTo>
                  <a:cubicBezTo>
                    <a:pt x="806" y="0"/>
                    <a:pt x="806" y="0"/>
                    <a:pt x="806" y="0"/>
                  </a:cubicBezTo>
                  <a:cubicBezTo>
                    <a:pt x="806" y="336"/>
                    <a:pt x="806" y="336"/>
                    <a:pt x="806" y="336"/>
                  </a:cubicBezTo>
                  <a:cubicBezTo>
                    <a:pt x="0" y="336"/>
                    <a:pt x="0" y="336"/>
                    <a:pt x="0" y="336"/>
                  </a:cubicBezTo>
                  <a:cubicBezTo>
                    <a:pt x="0" y="0"/>
                    <a:pt x="0" y="0"/>
                    <a:pt x="0" y="0"/>
                  </a:cubicBezTo>
                  <a:lnTo>
                    <a:pt x="239" y="0"/>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34" name="Line 477"/>
            <p:cNvSpPr>
              <a:spLocks noChangeShapeType="1"/>
            </p:cNvSpPr>
            <p:nvPr/>
          </p:nvSpPr>
          <p:spPr bwMode="auto">
            <a:xfrm>
              <a:off x="9168469" y="3261535"/>
              <a:ext cx="398456"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35" name="Line 478"/>
            <p:cNvSpPr>
              <a:spLocks noChangeShapeType="1"/>
            </p:cNvSpPr>
            <p:nvPr/>
          </p:nvSpPr>
          <p:spPr bwMode="auto">
            <a:xfrm>
              <a:off x="9188978" y="3161922"/>
              <a:ext cx="357437"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36" name="Line 479"/>
            <p:cNvSpPr>
              <a:spLocks noChangeShapeType="1"/>
            </p:cNvSpPr>
            <p:nvPr/>
          </p:nvSpPr>
          <p:spPr bwMode="auto">
            <a:xfrm>
              <a:off x="9206556" y="3062308"/>
              <a:ext cx="316421"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sp>
        <p:nvSpPr>
          <p:cNvPr id="70" name="TextBox 69"/>
          <p:cNvSpPr txBox="1"/>
          <p:nvPr/>
        </p:nvSpPr>
        <p:spPr>
          <a:xfrm>
            <a:off x="1578620" y="4086184"/>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depending on the type of</a:t>
            </a:r>
          </a:p>
        </p:txBody>
      </p:sp>
      <p:sp>
        <p:nvSpPr>
          <p:cNvPr id="71" name="Rectangle 70"/>
          <p:cNvSpPr/>
          <p:nvPr/>
        </p:nvSpPr>
        <p:spPr>
          <a:xfrm>
            <a:off x="1600430" y="3807903"/>
            <a:ext cx="1999265" cy="307777"/>
          </a:xfrm>
          <a:prstGeom prst="rect">
            <a:avLst/>
          </a:prstGeom>
        </p:spPr>
        <p:txBody>
          <a:bodyPr wrap="none">
            <a:spAutoFit/>
          </a:bodyPr>
          <a:lstStyle/>
          <a:p>
            <a:r>
              <a:rPr lang="en-US" sz="1400" b="1" spc="600" dirty="0">
                <a:solidFill>
                  <a:schemeClr val="tx2"/>
                </a:solidFill>
                <a:latin typeface="Montserrat" charset="0"/>
                <a:ea typeface="Montserrat" charset="0"/>
                <a:cs typeface="Montserrat" charset="0"/>
              </a:rPr>
              <a:t>TITLE HERE</a:t>
            </a:r>
          </a:p>
        </p:txBody>
      </p:sp>
      <p:sp>
        <p:nvSpPr>
          <p:cNvPr id="72" name="TextBox 71"/>
          <p:cNvSpPr txBox="1"/>
          <p:nvPr/>
        </p:nvSpPr>
        <p:spPr>
          <a:xfrm>
            <a:off x="4980398" y="4083033"/>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depending on the type of</a:t>
            </a:r>
          </a:p>
        </p:txBody>
      </p:sp>
      <p:sp>
        <p:nvSpPr>
          <p:cNvPr id="73" name="Rectangle 72"/>
          <p:cNvSpPr/>
          <p:nvPr/>
        </p:nvSpPr>
        <p:spPr>
          <a:xfrm>
            <a:off x="5002208" y="3804752"/>
            <a:ext cx="1999265" cy="307777"/>
          </a:xfrm>
          <a:prstGeom prst="rect">
            <a:avLst/>
          </a:prstGeom>
        </p:spPr>
        <p:txBody>
          <a:bodyPr wrap="none">
            <a:spAutoFit/>
          </a:bodyPr>
          <a:lstStyle/>
          <a:p>
            <a:r>
              <a:rPr lang="en-US" sz="1400" b="1" spc="600" dirty="0">
                <a:solidFill>
                  <a:schemeClr val="tx2"/>
                </a:solidFill>
                <a:latin typeface="Montserrat" charset="0"/>
                <a:ea typeface="Montserrat" charset="0"/>
                <a:cs typeface="Montserrat" charset="0"/>
              </a:rPr>
              <a:t>TITLE HERE</a:t>
            </a:r>
          </a:p>
        </p:txBody>
      </p:sp>
      <p:sp>
        <p:nvSpPr>
          <p:cNvPr id="74" name="TextBox 73"/>
          <p:cNvSpPr txBox="1"/>
          <p:nvPr/>
        </p:nvSpPr>
        <p:spPr>
          <a:xfrm>
            <a:off x="8377900" y="4087576"/>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depending on the type of</a:t>
            </a:r>
          </a:p>
        </p:txBody>
      </p:sp>
      <p:sp>
        <p:nvSpPr>
          <p:cNvPr id="75" name="Rectangle 74"/>
          <p:cNvSpPr/>
          <p:nvPr/>
        </p:nvSpPr>
        <p:spPr>
          <a:xfrm>
            <a:off x="8399710" y="3809295"/>
            <a:ext cx="1999265" cy="307777"/>
          </a:xfrm>
          <a:prstGeom prst="rect">
            <a:avLst/>
          </a:prstGeom>
        </p:spPr>
        <p:txBody>
          <a:bodyPr wrap="none">
            <a:spAutoFit/>
          </a:bodyPr>
          <a:lstStyle/>
          <a:p>
            <a:r>
              <a:rPr lang="en-US" sz="1400" b="1" spc="600" dirty="0">
                <a:solidFill>
                  <a:schemeClr val="tx2"/>
                </a:solidFill>
                <a:latin typeface="Montserrat" charset="0"/>
                <a:ea typeface="Montserrat" charset="0"/>
                <a:cs typeface="Montserrat" charset="0"/>
              </a:rPr>
              <a:t>TITLE HERE</a:t>
            </a:r>
          </a:p>
        </p:txBody>
      </p:sp>
    </p:spTree>
    <p:extLst>
      <p:ext uri="{BB962C8B-B14F-4D97-AF65-F5344CB8AC3E}">
        <p14:creationId xmlns:p14="http://schemas.microsoft.com/office/powerpoint/2010/main" val="1073386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7624482" cy="6858000"/>
          </a:xfrm>
          <a:prstGeom prst="rect">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ectangle 8"/>
          <p:cNvSpPr/>
          <p:nvPr/>
        </p:nvSpPr>
        <p:spPr>
          <a:xfrm>
            <a:off x="703171" y="2024167"/>
            <a:ext cx="5953124" cy="2456057"/>
          </a:xfrm>
          <a:prstGeom prst="rect">
            <a:avLst/>
          </a:prstGeom>
        </p:spPr>
        <p:txBody>
          <a:bodyPr wrap="square">
            <a:spAutoFit/>
          </a:bodyPr>
          <a:lstStyle/>
          <a:p>
            <a:pPr>
              <a:lnSpc>
                <a:spcPct val="80000"/>
              </a:lnSpc>
            </a:pPr>
            <a:r>
              <a:rPr lang="id-ID" sz="4800">
                <a:solidFill>
                  <a:schemeClr val="bg1"/>
                </a:solidFill>
              </a:rPr>
              <a:t>MARKETING</a:t>
            </a:r>
            <a:r>
              <a:rPr lang="en-US" sz="4800">
                <a:solidFill>
                  <a:schemeClr val="bg1"/>
                </a:solidFill>
              </a:rPr>
              <a:t> IS THE BEST THING TO DOUSE THE SUNRISE WITH.</a:t>
            </a:r>
            <a:endParaRPr lang="id-ID" sz="4800">
              <a:solidFill>
                <a:schemeClr val="bg1"/>
              </a:solidFill>
            </a:endParaRPr>
          </a:p>
        </p:txBody>
      </p:sp>
      <p:sp>
        <p:nvSpPr>
          <p:cNvPr id="10" name="Rectangle 9"/>
          <p:cNvSpPr/>
          <p:nvPr/>
        </p:nvSpPr>
        <p:spPr>
          <a:xfrm>
            <a:off x="715809" y="4480224"/>
            <a:ext cx="5110886" cy="369332"/>
          </a:xfrm>
          <a:prstGeom prst="rect">
            <a:avLst/>
          </a:prstGeom>
        </p:spPr>
        <p:txBody>
          <a:bodyPr wrap="none">
            <a:spAutoFit/>
          </a:bodyPr>
          <a:lstStyle/>
          <a:p>
            <a:r>
              <a:rPr lang="en-US" i="1">
                <a:solidFill>
                  <a:schemeClr val="bg1"/>
                </a:solidFill>
              </a:rPr>
              <a:t>creating a campaign that engages your audience</a:t>
            </a:r>
            <a:endParaRPr lang="id-ID" i="1">
              <a:solidFill>
                <a:schemeClr val="bg1"/>
              </a:solidFill>
            </a:endParaRPr>
          </a:p>
        </p:txBody>
      </p:sp>
      <p:sp>
        <p:nvSpPr>
          <p:cNvPr id="2" name="Picture Placeholder 1"/>
          <p:cNvSpPr>
            <a:spLocks noGrp="1"/>
          </p:cNvSpPr>
          <p:nvPr>
            <p:ph type="pic" sz="quarter" idx="10"/>
          </p:nvPr>
        </p:nvSpPr>
        <p:spPr/>
      </p:sp>
    </p:spTree>
    <p:extLst>
      <p:ext uri="{BB962C8B-B14F-4D97-AF65-F5344CB8AC3E}">
        <p14:creationId xmlns:p14="http://schemas.microsoft.com/office/powerpoint/2010/main" val="1456725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481482" y="0"/>
            <a:ext cx="5727274" cy="6858000"/>
          </a:xfrm>
          <a:prstGeom prst="rect">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ectangle 10"/>
          <p:cNvSpPr/>
          <p:nvPr/>
        </p:nvSpPr>
        <p:spPr>
          <a:xfrm>
            <a:off x="7578468" y="1942152"/>
            <a:ext cx="3987246" cy="955919"/>
          </a:xfrm>
          <a:prstGeom prst="rect">
            <a:avLst/>
          </a:prstGeom>
        </p:spPr>
        <p:txBody>
          <a:bodyPr wrap="square">
            <a:spAutoFit/>
          </a:bodyPr>
          <a:lstStyle/>
          <a:p>
            <a:pPr algn="just">
              <a:lnSpc>
                <a:spcPts val="1651"/>
              </a:lnSpc>
              <a:spcAft>
                <a:spcPts val="1500"/>
              </a:spcAft>
            </a:pPr>
            <a:r>
              <a:rPr lang="en-US" sz="1200" dirty="0" err="1">
                <a:solidFill>
                  <a:schemeClr val="bg1"/>
                </a:solidFill>
                <a:ea typeface="Times New Roman" panose="02020603050405020304" pitchFamily="18" charset="0"/>
              </a:rPr>
              <a:t>Lorem</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ipsum</a:t>
            </a:r>
            <a:r>
              <a:rPr lang="en-US" sz="1200" dirty="0">
                <a:solidFill>
                  <a:schemeClr val="bg1"/>
                </a:solidFill>
                <a:ea typeface="Times New Roman" panose="02020603050405020304" pitchFamily="18" charset="0"/>
              </a:rPr>
              <a:t> dolor sit </a:t>
            </a:r>
            <a:r>
              <a:rPr lang="en-US" sz="1200" dirty="0" err="1">
                <a:solidFill>
                  <a:schemeClr val="bg1"/>
                </a:solidFill>
                <a:ea typeface="Times New Roman" panose="02020603050405020304" pitchFamily="18" charset="0"/>
              </a:rPr>
              <a:t>amet</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consectetur</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adipiscing</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elit</a:t>
            </a:r>
            <a:r>
              <a:rPr lang="en-US" sz="1200" dirty="0">
                <a:solidFill>
                  <a:schemeClr val="bg1"/>
                </a:solidFill>
                <a:ea typeface="Times New Roman" panose="02020603050405020304" pitchFamily="18" charset="0"/>
              </a:rPr>
              <a:t>. Nam </a:t>
            </a:r>
            <a:r>
              <a:rPr lang="en-US" sz="1200" dirty="0" err="1">
                <a:solidFill>
                  <a:schemeClr val="bg1"/>
                </a:solidFill>
                <a:ea typeface="Times New Roman" panose="02020603050405020304" pitchFamily="18" charset="0"/>
              </a:rPr>
              <a:t>viverra</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euismod</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odio</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gravida</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pellentesque</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urna</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varius</a:t>
            </a:r>
            <a:r>
              <a:rPr lang="en-US" sz="1200" dirty="0">
                <a:solidFill>
                  <a:schemeClr val="bg1"/>
                </a:solidFill>
                <a:ea typeface="Times New Roman" panose="02020603050405020304" pitchFamily="18" charset="0"/>
              </a:rPr>
              <a:t> vitae. </a:t>
            </a:r>
            <a:r>
              <a:rPr lang="en-US" sz="1200" dirty="0" err="1">
                <a:solidFill>
                  <a:schemeClr val="bg1"/>
                </a:solidFill>
                <a:ea typeface="Times New Roman" panose="02020603050405020304" pitchFamily="18" charset="0"/>
              </a:rPr>
              <a:t>Sed</a:t>
            </a:r>
            <a:r>
              <a:rPr lang="en-US" sz="1200" dirty="0">
                <a:solidFill>
                  <a:schemeClr val="bg1"/>
                </a:solidFill>
                <a:ea typeface="Times New Roman" panose="02020603050405020304" pitchFamily="18" charset="0"/>
              </a:rPr>
              <a:t> dui </a:t>
            </a:r>
            <a:r>
              <a:rPr lang="en-US" sz="1200" dirty="0" err="1">
                <a:solidFill>
                  <a:schemeClr val="bg1"/>
                </a:solidFill>
                <a:ea typeface="Times New Roman" panose="02020603050405020304" pitchFamily="18" charset="0"/>
              </a:rPr>
              <a:t>lorem</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adipiscing</a:t>
            </a:r>
            <a:r>
              <a:rPr lang="en-US" sz="1200" dirty="0">
                <a:solidFill>
                  <a:schemeClr val="bg1"/>
                </a:solidFill>
                <a:ea typeface="Times New Roman" panose="02020603050405020304" pitchFamily="18" charset="0"/>
              </a:rPr>
              <a:t> in </a:t>
            </a:r>
            <a:r>
              <a:rPr lang="en-US" sz="1200" dirty="0" err="1">
                <a:solidFill>
                  <a:schemeClr val="bg1"/>
                </a:solidFill>
                <a:ea typeface="Times New Roman" panose="02020603050405020304" pitchFamily="18" charset="0"/>
              </a:rPr>
              <a:t>adipiscing</a:t>
            </a:r>
            <a:r>
              <a:rPr lang="en-US" sz="1200" dirty="0">
                <a:solidFill>
                  <a:schemeClr val="bg1"/>
                </a:solidFill>
                <a:ea typeface="Times New Roman" panose="02020603050405020304" pitchFamily="18" charset="0"/>
              </a:rPr>
              <a:t> et, </a:t>
            </a:r>
            <a:r>
              <a:rPr lang="en-US" sz="1200" dirty="0" err="1">
                <a:solidFill>
                  <a:schemeClr val="bg1"/>
                </a:solidFill>
                <a:ea typeface="Times New Roman" panose="02020603050405020304" pitchFamily="18" charset="0"/>
              </a:rPr>
              <a:t>interdum</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nec</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metus</a:t>
            </a:r>
            <a:r>
              <a:rPr lang="en-US" sz="1200">
                <a:solidFill>
                  <a:schemeClr val="bg1"/>
                </a:solidFill>
                <a:ea typeface="Times New Roman" panose="02020603050405020304" pitchFamily="18" charset="0"/>
              </a:rPr>
              <a:t>. </a:t>
            </a:r>
            <a:endParaRPr lang="en-US" sz="1200" dirty="0">
              <a:solidFill>
                <a:schemeClr val="bg1"/>
              </a:solidFill>
              <a:ea typeface="Times New Roman" panose="02020603050405020304" pitchFamily="18" charset="0"/>
            </a:endParaRPr>
          </a:p>
        </p:txBody>
      </p:sp>
      <p:sp>
        <p:nvSpPr>
          <p:cNvPr id="12" name="Rectangle 11"/>
          <p:cNvSpPr/>
          <p:nvPr/>
        </p:nvSpPr>
        <p:spPr>
          <a:xfrm>
            <a:off x="7522757" y="4251655"/>
            <a:ext cx="3987246" cy="955919"/>
          </a:xfrm>
          <a:prstGeom prst="rect">
            <a:avLst/>
          </a:prstGeom>
        </p:spPr>
        <p:txBody>
          <a:bodyPr wrap="square">
            <a:spAutoFit/>
          </a:bodyPr>
          <a:lstStyle/>
          <a:p>
            <a:pPr algn="just">
              <a:lnSpc>
                <a:spcPts val="1651"/>
              </a:lnSpc>
              <a:spcAft>
                <a:spcPts val="1500"/>
              </a:spcAft>
            </a:pPr>
            <a:r>
              <a:rPr lang="en-US" sz="1200" dirty="0" err="1">
                <a:solidFill>
                  <a:schemeClr val="bg1"/>
                </a:solidFill>
                <a:ea typeface="Times New Roman" panose="02020603050405020304" pitchFamily="18" charset="0"/>
              </a:rPr>
              <a:t>Lorem</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ipsum</a:t>
            </a:r>
            <a:r>
              <a:rPr lang="en-US" sz="1200" dirty="0">
                <a:solidFill>
                  <a:schemeClr val="bg1"/>
                </a:solidFill>
                <a:ea typeface="Times New Roman" panose="02020603050405020304" pitchFamily="18" charset="0"/>
              </a:rPr>
              <a:t> dolor sit </a:t>
            </a:r>
            <a:r>
              <a:rPr lang="en-US" sz="1200" dirty="0" err="1">
                <a:solidFill>
                  <a:schemeClr val="bg1"/>
                </a:solidFill>
                <a:ea typeface="Times New Roman" panose="02020603050405020304" pitchFamily="18" charset="0"/>
              </a:rPr>
              <a:t>amet</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consectetur</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adipiscing</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elit</a:t>
            </a:r>
            <a:r>
              <a:rPr lang="en-US" sz="1200" dirty="0">
                <a:solidFill>
                  <a:schemeClr val="bg1"/>
                </a:solidFill>
                <a:ea typeface="Times New Roman" panose="02020603050405020304" pitchFamily="18" charset="0"/>
              </a:rPr>
              <a:t>. Nam </a:t>
            </a:r>
            <a:r>
              <a:rPr lang="en-US" sz="1200" dirty="0" err="1">
                <a:solidFill>
                  <a:schemeClr val="bg1"/>
                </a:solidFill>
                <a:ea typeface="Times New Roman" panose="02020603050405020304" pitchFamily="18" charset="0"/>
              </a:rPr>
              <a:t>viverra</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euismod</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odio</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gravida</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pellentesque</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urna</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varius</a:t>
            </a:r>
            <a:r>
              <a:rPr lang="en-US" sz="1200" dirty="0">
                <a:solidFill>
                  <a:schemeClr val="bg1"/>
                </a:solidFill>
                <a:ea typeface="Times New Roman" panose="02020603050405020304" pitchFamily="18" charset="0"/>
              </a:rPr>
              <a:t> vitae. </a:t>
            </a:r>
            <a:r>
              <a:rPr lang="en-US" sz="1200" dirty="0" err="1">
                <a:solidFill>
                  <a:schemeClr val="bg1"/>
                </a:solidFill>
                <a:ea typeface="Times New Roman" panose="02020603050405020304" pitchFamily="18" charset="0"/>
              </a:rPr>
              <a:t>Sed</a:t>
            </a:r>
            <a:r>
              <a:rPr lang="en-US" sz="1200" dirty="0">
                <a:solidFill>
                  <a:schemeClr val="bg1"/>
                </a:solidFill>
                <a:ea typeface="Times New Roman" panose="02020603050405020304" pitchFamily="18" charset="0"/>
              </a:rPr>
              <a:t> dui </a:t>
            </a:r>
            <a:r>
              <a:rPr lang="en-US" sz="1200" dirty="0" err="1">
                <a:solidFill>
                  <a:schemeClr val="bg1"/>
                </a:solidFill>
                <a:ea typeface="Times New Roman" panose="02020603050405020304" pitchFamily="18" charset="0"/>
              </a:rPr>
              <a:t>lorem</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adipiscing</a:t>
            </a:r>
            <a:r>
              <a:rPr lang="en-US" sz="1200" dirty="0">
                <a:solidFill>
                  <a:schemeClr val="bg1"/>
                </a:solidFill>
                <a:ea typeface="Times New Roman" panose="02020603050405020304" pitchFamily="18" charset="0"/>
              </a:rPr>
              <a:t> in </a:t>
            </a:r>
            <a:r>
              <a:rPr lang="en-US" sz="1200" dirty="0" err="1">
                <a:solidFill>
                  <a:schemeClr val="bg1"/>
                </a:solidFill>
                <a:ea typeface="Times New Roman" panose="02020603050405020304" pitchFamily="18" charset="0"/>
              </a:rPr>
              <a:t>adipiscing</a:t>
            </a:r>
            <a:r>
              <a:rPr lang="en-US" sz="1200" dirty="0">
                <a:solidFill>
                  <a:schemeClr val="bg1"/>
                </a:solidFill>
                <a:ea typeface="Times New Roman" panose="02020603050405020304" pitchFamily="18" charset="0"/>
              </a:rPr>
              <a:t> et, </a:t>
            </a:r>
            <a:r>
              <a:rPr lang="en-US" sz="1200" dirty="0" err="1">
                <a:solidFill>
                  <a:schemeClr val="bg1"/>
                </a:solidFill>
                <a:ea typeface="Times New Roman" panose="02020603050405020304" pitchFamily="18" charset="0"/>
              </a:rPr>
              <a:t>interdum</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nec</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metus</a:t>
            </a:r>
            <a:r>
              <a:rPr lang="en-US" sz="1200">
                <a:solidFill>
                  <a:schemeClr val="bg1"/>
                </a:solidFill>
                <a:ea typeface="Times New Roman" panose="02020603050405020304" pitchFamily="18" charset="0"/>
              </a:rPr>
              <a:t>. </a:t>
            </a:r>
            <a:endParaRPr lang="en-US" sz="1200" dirty="0">
              <a:solidFill>
                <a:schemeClr val="bg1"/>
              </a:solidFill>
              <a:ea typeface="Times New Roman" panose="02020603050405020304" pitchFamily="18" charset="0"/>
            </a:endParaRPr>
          </a:p>
        </p:txBody>
      </p:sp>
      <p:sp>
        <p:nvSpPr>
          <p:cNvPr id="13" name="Rectangle 12"/>
          <p:cNvSpPr/>
          <p:nvPr/>
        </p:nvSpPr>
        <p:spPr>
          <a:xfrm>
            <a:off x="7578468" y="3076188"/>
            <a:ext cx="3987246" cy="955919"/>
          </a:xfrm>
          <a:prstGeom prst="rect">
            <a:avLst/>
          </a:prstGeom>
        </p:spPr>
        <p:txBody>
          <a:bodyPr wrap="square">
            <a:spAutoFit/>
          </a:bodyPr>
          <a:lstStyle/>
          <a:p>
            <a:pPr algn="just">
              <a:lnSpc>
                <a:spcPts val="1651"/>
              </a:lnSpc>
              <a:spcAft>
                <a:spcPts val="1500"/>
              </a:spcAft>
            </a:pPr>
            <a:r>
              <a:rPr lang="en-US" sz="1200" dirty="0" err="1">
                <a:solidFill>
                  <a:schemeClr val="bg1"/>
                </a:solidFill>
                <a:ea typeface="Times New Roman" panose="02020603050405020304" pitchFamily="18" charset="0"/>
              </a:rPr>
              <a:t>Lorem</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ipsum</a:t>
            </a:r>
            <a:r>
              <a:rPr lang="en-US" sz="1200" dirty="0">
                <a:solidFill>
                  <a:schemeClr val="bg1"/>
                </a:solidFill>
                <a:ea typeface="Times New Roman" panose="02020603050405020304" pitchFamily="18" charset="0"/>
              </a:rPr>
              <a:t> dolor sit </a:t>
            </a:r>
            <a:r>
              <a:rPr lang="en-US" sz="1200" dirty="0" err="1">
                <a:solidFill>
                  <a:schemeClr val="bg1"/>
                </a:solidFill>
                <a:ea typeface="Times New Roman" panose="02020603050405020304" pitchFamily="18" charset="0"/>
              </a:rPr>
              <a:t>amet</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consectetur</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adipiscing</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elit</a:t>
            </a:r>
            <a:r>
              <a:rPr lang="en-US" sz="1200" dirty="0">
                <a:solidFill>
                  <a:schemeClr val="bg1"/>
                </a:solidFill>
                <a:ea typeface="Times New Roman" panose="02020603050405020304" pitchFamily="18" charset="0"/>
              </a:rPr>
              <a:t>. Nam </a:t>
            </a:r>
            <a:r>
              <a:rPr lang="en-US" sz="1200" dirty="0" err="1">
                <a:solidFill>
                  <a:schemeClr val="bg1"/>
                </a:solidFill>
                <a:ea typeface="Times New Roman" panose="02020603050405020304" pitchFamily="18" charset="0"/>
              </a:rPr>
              <a:t>viverra</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euismod</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odio</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gravida</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pellentesque</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urna</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varius</a:t>
            </a:r>
            <a:r>
              <a:rPr lang="en-US" sz="1200" dirty="0">
                <a:solidFill>
                  <a:schemeClr val="bg1"/>
                </a:solidFill>
                <a:ea typeface="Times New Roman" panose="02020603050405020304" pitchFamily="18" charset="0"/>
              </a:rPr>
              <a:t> vitae. </a:t>
            </a:r>
            <a:r>
              <a:rPr lang="en-US" sz="1200" dirty="0" err="1">
                <a:solidFill>
                  <a:schemeClr val="bg1"/>
                </a:solidFill>
                <a:ea typeface="Times New Roman" panose="02020603050405020304" pitchFamily="18" charset="0"/>
              </a:rPr>
              <a:t>Sed</a:t>
            </a:r>
            <a:r>
              <a:rPr lang="en-US" sz="1200" dirty="0">
                <a:solidFill>
                  <a:schemeClr val="bg1"/>
                </a:solidFill>
                <a:ea typeface="Times New Roman" panose="02020603050405020304" pitchFamily="18" charset="0"/>
              </a:rPr>
              <a:t> dui </a:t>
            </a:r>
            <a:r>
              <a:rPr lang="en-US" sz="1200" dirty="0" err="1">
                <a:solidFill>
                  <a:schemeClr val="bg1"/>
                </a:solidFill>
                <a:ea typeface="Times New Roman" panose="02020603050405020304" pitchFamily="18" charset="0"/>
              </a:rPr>
              <a:t>lorem</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adipiscing</a:t>
            </a:r>
            <a:r>
              <a:rPr lang="en-US" sz="1200" dirty="0">
                <a:solidFill>
                  <a:schemeClr val="bg1"/>
                </a:solidFill>
                <a:ea typeface="Times New Roman" panose="02020603050405020304" pitchFamily="18" charset="0"/>
              </a:rPr>
              <a:t> in </a:t>
            </a:r>
            <a:r>
              <a:rPr lang="en-US" sz="1200" dirty="0" err="1">
                <a:solidFill>
                  <a:schemeClr val="bg1"/>
                </a:solidFill>
                <a:ea typeface="Times New Roman" panose="02020603050405020304" pitchFamily="18" charset="0"/>
              </a:rPr>
              <a:t>adipiscing</a:t>
            </a:r>
            <a:r>
              <a:rPr lang="en-US" sz="1200" dirty="0">
                <a:solidFill>
                  <a:schemeClr val="bg1"/>
                </a:solidFill>
                <a:ea typeface="Times New Roman" panose="02020603050405020304" pitchFamily="18" charset="0"/>
              </a:rPr>
              <a:t> et, </a:t>
            </a:r>
            <a:r>
              <a:rPr lang="en-US" sz="1200" dirty="0" err="1">
                <a:solidFill>
                  <a:schemeClr val="bg1"/>
                </a:solidFill>
                <a:ea typeface="Times New Roman" panose="02020603050405020304" pitchFamily="18" charset="0"/>
              </a:rPr>
              <a:t>interdum</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nec</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metus</a:t>
            </a:r>
            <a:r>
              <a:rPr lang="en-US" sz="1200">
                <a:solidFill>
                  <a:schemeClr val="bg1"/>
                </a:solidFill>
                <a:ea typeface="Times New Roman" panose="02020603050405020304" pitchFamily="18" charset="0"/>
              </a:rPr>
              <a:t>. </a:t>
            </a:r>
            <a:endParaRPr lang="en-US" sz="1200" dirty="0">
              <a:solidFill>
                <a:schemeClr val="bg1"/>
              </a:solidFill>
              <a:ea typeface="Times New Roman" panose="02020603050405020304" pitchFamily="18" charset="0"/>
            </a:endParaRPr>
          </a:p>
        </p:txBody>
      </p:sp>
      <p:sp>
        <p:nvSpPr>
          <p:cNvPr id="14" name="Rectangle 13"/>
          <p:cNvSpPr/>
          <p:nvPr/>
        </p:nvSpPr>
        <p:spPr>
          <a:xfrm>
            <a:off x="7522757" y="5385691"/>
            <a:ext cx="3987246" cy="955919"/>
          </a:xfrm>
          <a:prstGeom prst="rect">
            <a:avLst/>
          </a:prstGeom>
        </p:spPr>
        <p:txBody>
          <a:bodyPr wrap="square">
            <a:spAutoFit/>
          </a:bodyPr>
          <a:lstStyle/>
          <a:p>
            <a:pPr algn="just">
              <a:lnSpc>
                <a:spcPts val="1651"/>
              </a:lnSpc>
              <a:spcAft>
                <a:spcPts val="1500"/>
              </a:spcAft>
            </a:pPr>
            <a:r>
              <a:rPr lang="en-US" sz="1200" dirty="0" err="1">
                <a:solidFill>
                  <a:schemeClr val="bg1"/>
                </a:solidFill>
                <a:ea typeface="Times New Roman" panose="02020603050405020304" pitchFamily="18" charset="0"/>
              </a:rPr>
              <a:t>Lorem</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ipsum</a:t>
            </a:r>
            <a:r>
              <a:rPr lang="en-US" sz="1200" dirty="0">
                <a:solidFill>
                  <a:schemeClr val="bg1"/>
                </a:solidFill>
                <a:ea typeface="Times New Roman" panose="02020603050405020304" pitchFamily="18" charset="0"/>
              </a:rPr>
              <a:t> dolor sit </a:t>
            </a:r>
            <a:r>
              <a:rPr lang="en-US" sz="1200" dirty="0" err="1">
                <a:solidFill>
                  <a:schemeClr val="bg1"/>
                </a:solidFill>
                <a:ea typeface="Times New Roman" panose="02020603050405020304" pitchFamily="18" charset="0"/>
              </a:rPr>
              <a:t>amet</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consectetur</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adipiscing</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elit</a:t>
            </a:r>
            <a:r>
              <a:rPr lang="en-US" sz="1200" dirty="0">
                <a:solidFill>
                  <a:schemeClr val="bg1"/>
                </a:solidFill>
                <a:ea typeface="Times New Roman" panose="02020603050405020304" pitchFamily="18" charset="0"/>
              </a:rPr>
              <a:t>. Nam </a:t>
            </a:r>
            <a:r>
              <a:rPr lang="en-US" sz="1200" dirty="0" err="1">
                <a:solidFill>
                  <a:schemeClr val="bg1"/>
                </a:solidFill>
                <a:ea typeface="Times New Roman" panose="02020603050405020304" pitchFamily="18" charset="0"/>
              </a:rPr>
              <a:t>viverra</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euismod</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odio</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gravida</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pellentesque</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urna</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varius</a:t>
            </a:r>
            <a:r>
              <a:rPr lang="en-US" sz="1200" dirty="0">
                <a:solidFill>
                  <a:schemeClr val="bg1"/>
                </a:solidFill>
                <a:ea typeface="Times New Roman" panose="02020603050405020304" pitchFamily="18" charset="0"/>
              </a:rPr>
              <a:t> vitae. </a:t>
            </a:r>
            <a:r>
              <a:rPr lang="en-US" sz="1200" dirty="0" err="1">
                <a:solidFill>
                  <a:schemeClr val="bg1"/>
                </a:solidFill>
                <a:ea typeface="Times New Roman" panose="02020603050405020304" pitchFamily="18" charset="0"/>
              </a:rPr>
              <a:t>Sed</a:t>
            </a:r>
            <a:r>
              <a:rPr lang="en-US" sz="1200" dirty="0">
                <a:solidFill>
                  <a:schemeClr val="bg1"/>
                </a:solidFill>
                <a:ea typeface="Times New Roman" panose="02020603050405020304" pitchFamily="18" charset="0"/>
              </a:rPr>
              <a:t> dui </a:t>
            </a:r>
            <a:r>
              <a:rPr lang="en-US" sz="1200" dirty="0" err="1">
                <a:solidFill>
                  <a:schemeClr val="bg1"/>
                </a:solidFill>
                <a:ea typeface="Times New Roman" panose="02020603050405020304" pitchFamily="18" charset="0"/>
              </a:rPr>
              <a:t>lorem</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adipiscing</a:t>
            </a:r>
            <a:r>
              <a:rPr lang="en-US" sz="1200" dirty="0">
                <a:solidFill>
                  <a:schemeClr val="bg1"/>
                </a:solidFill>
                <a:ea typeface="Times New Roman" panose="02020603050405020304" pitchFamily="18" charset="0"/>
              </a:rPr>
              <a:t> in </a:t>
            </a:r>
            <a:r>
              <a:rPr lang="en-US" sz="1200" dirty="0" err="1">
                <a:solidFill>
                  <a:schemeClr val="bg1"/>
                </a:solidFill>
                <a:ea typeface="Times New Roman" panose="02020603050405020304" pitchFamily="18" charset="0"/>
              </a:rPr>
              <a:t>adipiscing</a:t>
            </a:r>
            <a:r>
              <a:rPr lang="en-US" sz="1200" dirty="0">
                <a:solidFill>
                  <a:schemeClr val="bg1"/>
                </a:solidFill>
                <a:ea typeface="Times New Roman" panose="02020603050405020304" pitchFamily="18" charset="0"/>
              </a:rPr>
              <a:t> et, </a:t>
            </a:r>
            <a:r>
              <a:rPr lang="en-US" sz="1200" dirty="0" err="1">
                <a:solidFill>
                  <a:schemeClr val="bg1"/>
                </a:solidFill>
                <a:ea typeface="Times New Roman" panose="02020603050405020304" pitchFamily="18" charset="0"/>
              </a:rPr>
              <a:t>interdum</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nec</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metus</a:t>
            </a:r>
            <a:r>
              <a:rPr lang="en-US" sz="1200">
                <a:solidFill>
                  <a:schemeClr val="bg1"/>
                </a:solidFill>
                <a:ea typeface="Times New Roman" panose="02020603050405020304" pitchFamily="18" charset="0"/>
              </a:rPr>
              <a:t>. </a:t>
            </a:r>
            <a:endParaRPr lang="en-US" sz="1200" dirty="0">
              <a:solidFill>
                <a:schemeClr val="bg1"/>
              </a:solidFill>
              <a:ea typeface="Times New Roman" panose="02020603050405020304" pitchFamily="18" charset="0"/>
            </a:endParaRPr>
          </a:p>
        </p:txBody>
      </p:sp>
      <p:sp>
        <p:nvSpPr>
          <p:cNvPr id="15" name="Shape 2753"/>
          <p:cNvSpPr/>
          <p:nvPr/>
        </p:nvSpPr>
        <p:spPr>
          <a:xfrm>
            <a:off x="6948127" y="4427346"/>
            <a:ext cx="405594" cy="456671"/>
          </a:xfrm>
          <a:custGeom>
            <a:avLst/>
            <a:gdLst/>
            <a:ahLst/>
            <a:cxnLst>
              <a:cxn ang="0">
                <a:pos x="wd2" y="hd2"/>
              </a:cxn>
              <a:cxn ang="5400000">
                <a:pos x="wd2" y="hd2"/>
              </a:cxn>
              <a:cxn ang="10800000">
                <a:pos x="wd2" y="hd2"/>
              </a:cxn>
              <a:cxn ang="16200000">
                <a:pos x="wd2" y="hd2"/>
              </a:cxn>
            </a:cxnLst>
            <a:rect l="0" t="0" r="r" b="b"/>
            <a:pathLst>
              <a:path w="21600" h="21600" extrusionOk="0">
                <a:moveTo>
                  <a:pt x="13800" y="18655"/>
                </a:moveTo>
                <a:cubicBezTo>
                  <a:pt x="13468" y="18655"/>
                  <a:pt x="13200" y="18874"/>
                  <a:pt x="13200" y="19145"/>
                </a:cubicBezTo>
                <a:cubicBezTo>
                  <a:pt x="13200" y="19417"/>
                  <a:pt x="13468" y="19636"/>
                  <a:pt x="13800" y="19636"/>
                </a:cubicBezTo>
                <a:cubicBezTo>
                  <a:pt x="14132" y="19636"/>
                  <a:pt x="14400" y="19417"/>
                  <a:pt x="14400" y="19145"/>
                </a:cubicBezTo>
                <a:cubicBezTo>
                  <a:pt x="14400" y="18874"/>
                  <a:pt x="14132" y="18655"/>
                  <a:pt x="13800" y="18655"/>
                </a:cubicBezTo>
                <a:moveTo>
                  <a:pt x="10200" y="15709"/>
                </a:moveTo>
                <a:cubicBezTo>
                  <a:pt x="9868" y="15709"/>
                  <a:pt x="9600" y="15490"/>
                  <a:pt x="9600" y="15218"/>
                </a:cubicBezTo>
                <a:cubicBezTo>
                  <a:pt x="9600" y="14947"/>
                  <a:pt x="9868" y="14727"/>
                  <a:pt x="10200" y="14727"/>
                </a:cubicBezTo>
                <a:cubicBezTo>
                  <a:pt x="10532" y="14727"/>
                  <a:pt x="10800" y="14947"/>
                  <a:pt x="10800" y="15218"/>
                </a:cubicBezTo>
                <a:cubicBezTo>
                  <a:pt x="10800" y="15490"/>
                  <a:pt x="10532" y="15709"/>
                  <a:pt x="10200" y="15709"/>
                </a:cubicBezTo>
                <a:moveTo>
                  <a:pt x="10200" y="13745"/>
                </a:moveTo>
                <a:cubicBezTo>
                  <a:pt x="9206" y="13745"/>
                  <a:pt x="8400" y="14405"/>
                  <a:pt x="8400" y="15218"/>
                </a:cubicBezTo>
                <a:cubicBezTo>
                  <a:pt x="8400" y="16031"/>
                  <a:pt x="9206" y="16691"/>
                  <a:pt x="10200" y="16691"/>
                </a:cubicBezTo>
                <a:cubicBezTo>
                  <a:pt x="11194" y="16691"/>
                  <a:pt x="12000" y="16031"/>
                  <a:pt x="12000" y="15218"/>
                </a:cubicBezTo>
                <a:cubicBezTo>
                  <a:pt x="12000" y="14405"/>
                  <a:pt x="11194" y="13745"/>
                  <a:pt x="10200" y="13745"/>
                </a:cubicBezTo>
                <a:moveTo>
                  <a:pt x="15600" y="13745"/>
                </a:moveTo>
                <a:cubicBezTo>
                  <a:pt x="14938" y="13745"/>
                  <a:pt x="14400" y="14186"/>
                  <a:pt x="14400" y="14727"/>
                </a:cubicBezTo>
                <a:cubicBezTo>
                  <a:pt x="14400" y="15269"/>
                  <a:pt x="14938" y="15709"/>
                  <a:pt x="15600" y="15709"/>
                </a:cubicBezTo>
                <a:cubicBezTo>
                  <a:pt x="16262" y="15709"/>
                  <a:pt x="16800" y="15269"/>
                  <a:pt x="16800" y="14727"/>
                </a:cubicBezTo>
                <a:cubicBezTo>
                  <a:pt x="16800" y="14186"/>
                  <a:pt x="16262" y="13745"/>
                  <a:pt x="15600" y="13745"/>
                </a:cubicBezTo>
                <a:moveTo>
                  <a:pt x="14400" y="20618"/>
                </a:moveTo>
                <a:lnTo>
                  <a:pt x="7200" y="20618"/>
                </a:lnTo>
                <a:cubicBezTo>
                  <a:pt x="3892" y="20618"/>
                  <a:pt x="1200" y="18416"/>
                  <a:pt x="1200" y="15709"/>
                </a:cubicBezTo>
                <a:cubicBezTo>
                  <a:pt x="1200" y="13123"/>
                  <a:pt x="2182" y="11620"/>
                  <a:pt x="3320" y="9880"/>
                </a:cubicBezTo>
                <a:cubicBezTo>
                  <a:pt x="3477" y="9639"/>
                  <a:pt x="3636" y="9392"/>
                  <a:pt x="3797" y="9140"/>
                </a:cubicBezTo>
                <a:cubicBezTo>
                  <a:pt x="3905" y="9093"/>
                  <a:pt x="6420" y="8038"/>
                  <a:pt x="9814" y="9625"/>
                </a:cubicBezTo>
                <a:cubicBezTo>
                  <a:pt x="10959" y="10160"/>
                  <a:pt x="12064" y="10360"/>
                  <a:pt x="13079" y="10360"/>
                </a:cubicBezTo>
                <a:cubicBezTo>
                  <a:pt x="15152" y="10360"/>
                  <a:pt x="16846" y="9523"/>
                  <a:pt x="17711" y="8991"/>
                </a:cubicBezTo>
                <a:cubicBezTo>
                  <a:pt x="17902" y="9295"/>
                  <a:pt x="18093" y="9592"/>
                  <a:pt x="18280" y="9880"/>
                </a:cubicBezTo>
                <a:cubicBezTo>
                  <a:pt x="19418" y="11620"/>
                  <a:pt x="20400" y="13123"/>
                  <a:pt x="20400" y="15709"/>
                </a:cubicBezTo>
                <a:cubicBezTo>
                  <a:pt x="20400" y="18416"/>
                  <a:pt x="17708" y="20618"/>
                  <a:pt x="14400" y="20618"/>
                </a:cubicBezTo>
                <a:moveTo>
                  <a:pt x="5967" y="2945"/>
                </a:moveTo>
                <a:lnTo>
                  <a:pt x="15633" y="2945"/>
                </a:lnTo>
                <a:cubicBezTo>
                  <a:pt x="15782" y="5133"/>
                  <a:pt x="16425" y="6735"/>
                  <a:pt x="17180" y="8090"/>
                </a:cubicBezTo>
                <a:cubicBezTo>
                  <a:pt x="16281" y="8690"/>
                  <a:pt x="13509" y="10220"/>
                  <a:pt x="10410" y="8772"/>
                </a:cubicBezTo>
                <a:cubicBezTo>
                  <a:pt x="7921" y="7609"/>
                  <a:pt x="5800" y="7679"/>
                  <a:pt x="4520" y="7912"/>
                </a:cubicBezTo>
                <a:cubicBezTo>
                  <a:pt x="5231" y="6594"/>
                  <a:pt x="5824" y="5037"/>
                  <a:pt x="5967" y="2945"/>
                </a:cubicBezTo>
                <a:moveTo>
                  <a:pt x="3600" y="982"/>
                </a:moveTo>
                <a:lnTo>
                  <a:pt x="18000" y="982"/>
                </a:lnTo>
                <a:lnTo>
                  <a:pt x="18000" y="1964"/>
                </a:lnTo>
                <a:lnTo>
                  <a:pt x="3600" y="1964"/>
                </a:lnTo>
                <a:cubicBezTo>
                  <a:pt x="3600" y="1964"/>
                  <a:pt x="3600" y="982"/>
                  <a:pt x="3600" y="982"/>
                </a:cubicBezTo>
                <a:close/>
                <a:moveTo>
                  <a:pt x="16843" y="2945"/>
                </a:move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757" y="2945"/>
                </a:lnTo>
                <a:cubicBezTo>
                  <a:pt x="4322" y="8937"/>
                  <a:pt x="0" y="10114"/>
                  <a:pt x="0" y="15709"/>
                </a:cubicBezTo>
                <a:cubicBezTo>
                  <a:pt x="0" y="18962"/>
                  <a:pt x="3224" y="21600"/>
                  <a:pt x="7200" y="21600"/>
                </a:cubicBezTo>
                <a:lnTo>
                  <a:pt x="14400" y="21600"/>
                </a:lnTo>
                <a:cubicBezTo>
                  <a:pt x="18376" y="21600"/>
                  <a:pt x="21600" y="18962"/>
                  <a:pt x="21600" y="15709"/>
                </a:cubicBezTo>
                <a:cubicBezTo>
                  <a:pt x="21600" y="10114"/>
                  <a:pt x="17278" y="8937"/>
                  <a:pt x="16843" y="2945"/>
                </a:cubicBezTo>
                <a:moveTo>
                  <a:pt x="17400" y="11782"/>
                </a:moveTo>
                <a:cubicBezTo>
                  <a:pt x="17068" y="11782"/>
                  <a:pt x="16800" y="12001"/>
                  <a:pt x="16800" y="12273"/>
                </a:cubicBezTo>
                <a:cubicBezTo>
                  <a:pt x="16800" y="12544"/>
                  <a:pt x="17068" y="12764"/>
                  <a:pt x="17400" y="12764"/>
                </a:cubicBezTo>
                <a:cubicBezTo>
                  <a:pt x="17732" y="12764"/>
                  <a:pt x="18000" y="12544"/>
                  <a:pt x="18000" y="12273"/>
                </a:cubicBezTo>
                <a:cubicBezTo>
                  <a:pt x="18000" y="12001"/>
                  <a:pt x="17732" y="11782"/>
                  <a:pt x="17400" y="11782"/>
                </a:cubicBezTo>
                <a:moveTo>
                  <a:pt x="6000" y="10800"/>
                </a:moveTo>
                <a:cubicBezTo>
                  <a:pt x="5338" y="10800"/>
                  <a:pt x="4800" y="11240"/>
                  <a:pt x="4800" y="11782"/>
                </a:cubicBezTo>
                <a:cubicBezTo>
                  <a:pt x="4800" y="12324"/>
                  <a:pt x="5338" y="12764"/>
                  <a:pt x="6000" y="12764"/>
                </a:cubicBezTo>
                <a:cubicBezTo>
                  <a:pt x="6662" y="12764"/>
                  <a:pt x="7200" y="12324"/>
                  <a:pt x="7200" y="11782"/>
                </a:cubicBezTo>
                <a:cubicBezTo>
                  <a:pt x="7200" y="11240"/>
                  <a:pt x="6662" y="10800"/>
                  <a:pt x="6000" y="10800"/>
                </a:cubicBezTo>
                <a:moveTo>
                  <a:pt x="5400" y="16691"/>
                </a:moveTo>
                <a:cubicBezTo>
                  <a:pt x="5068" y="16691"/>
                  <a:pt x="4800" y="16910"/>
                  <a:pt x="4800" y="17182"/>
                </a:cubicBezTo>
                <a:cubicBezTo>
                  <a:pt x="4800" y="17453"/>
                  <a:pt x="5068" y="17673"/>
                  <a:pt x="5400" y="17673"/>
                </a:cubicBezTo>
                <a:cubicBezTo>
                  <a:pt x="5732" y="17673"/>
                  <a:pt x="6000" y="17453"/>
                  <a:pt x="6000" y="17182"/>
                </a:cubicBezTo>
                <a:cubicBezTo>
                  <a:pt x="6000" y="16910"/>
                  <a:pt x="5732" y="16691"/>
                  <a:pt x="5400" y="16691"/>
                </a:cubicBezTo>
              </a:path>
            </a:pathLst>
          </a:custGeom>
          <a:solidFill>
            <a:schemeClr val="bg1"/>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chemeClr val="bg1"/>
              </a:solidFill>
            </a:endParaRPr>
          </a:p>
        </p:txBody>
      </p:sp>
      <p:sp>
        <p:nvSpPr>
          <p:cNvPr id="16" name="Shape 2774"/>
          <p:cNvSpPr/>
          <p:nvPr/>
        </p:nvSpPr>
        <p:spPr>
          <a:xfrm>
            <a:off x="6903216" y="2117844"/>
            <a:ext cx="495725" cy="456671"/>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chemeClr val="bg1"/>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chemeClr val="bg1"/>
              </a:solidFill>
            </a:endParaRPr>
          </a:p>
        </p:txBody>
      </p:sp>
      <p:sp>
        <p:nvSpPr>
          <p:cNvPr id="17" name="Shape 2784"/>
          <p:cNvSpPr/>
          <p:nvPr/>
        </p:nvSpPr>
        <p:spPr>
          <a:xfrm>
            <a:off x="6903215" y="3272023"/>
            <a:ext cx="495725" cy="456671"/>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bg1"/>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chemeClr val="bg1"/>
              </a:solidFill>
            </a:endParaRPr>
          </a:p>
        </p:txBody>
      </p:sp>
      <p:sp>
        <p:nvSpPr>
          <p:cNvPr id="18" name="Shape 2787"/>
          <p:cNvSpPr/>
          <p:nvPr/>
        </p:nvSpPr>
        <p:spPr>
          <a:xfrm>
            <a:off x="6903215" y="5581526"/>
            <a:ext cx="495418" cy="456691"/>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chemeClr val="bg1"/>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chemeClr val="bg1"/>
              </a:solidFill>
            </a:endParaRPr>
          </a:p>
        </p:txBody>
      </p:sp>
      <p:sp>
        <p:nvSpPr>
          <p:cNvPr id="2" name="Picture Placeholder 1"/>
          <p:cNvSpPr>
            <a:spLocks noGrp="1"/>
          </p:cNvSpPr>
          <p:nvPr>
            <p:ph type="pic" sz="quarter" idx="10"/>
          </p:nvPr>
        </p:nvSpPr>
        <p:spPr/>
      </p:sp>
    </p:spTree>
    <p:extLst>
      <p:ext uri="{BB962C8B-B14F-4D97-AF65-F5344CB8AC3E}">
        <p14:creationId xmlns:p14="http://schemas.microsoft.com/office/powerpoint/2010/main" val="2886833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a:bodyPr>
          <a:lstStyle/>
          <a:p>
            <a:r>
              <a:rPr lang="id-ID"/>
              <a:t>KEY FOR SUCCESS</a:t>
            </a:r>
          </a:p>
        </p:txBody>
      </p:sp>
      <p:sp>
        <p:nvSpPr>
          <p:cNvPr id="17" name="Text Placeholder 16"/>
          <p:cNvSpPr>
            <a:spLocks noGrp="1"/>
          </p:cNvSpPr>
          <p:nvPr>
            <p:ph type="body" sz="quarter" idx="10"/>
          </p:nvPr>
        </p:nvSpPr>
        <p:spPr/>
        <p:txBody>
          <a:bodyPr>
            <a:normAutofit/>
          </a:bodyPr>
          <a:lstStyle/>
          <a:p>
            <a:r>
              <a:rPr lang="id-ID" b="1">
                <a:solidFill>
                  <a:schemeClr val="bg1">
                    <a:lumMod val="50000"/>
                  </a:schemeClr>
                </a:solidFill>
              </a:rPr>
              <a:t>+</a:t>
            </a:r>
            <a:r>
              <a:rPr lang="id-ID">
                <a:solidFill>
                  <a:schemeClr val="bg1">
                    <a:lumMod val="50000"/>
                  </a:schemeClr>
                </a:solidFill>
              </a:rPr>
              <a:t> AN EXPLORATION OF FORM IN CREATIFITY</a:t>
            </a:r>
          </a:p>
        </p:txBody>
      </p:sp>
      <p:sp>
        <p:nvSpPr>
          <p:cNvPr id="4" name="Rectangle 3"/>
          <p:cNvSpPr/>
          <p:nvPr/>
        </p:nvSpPr>
        <p:spPr>
          <a:xfrm>
            <a:off x="6543046" y="1969239"/>
            <a:ext cx="3987246" cy="955919"/>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 </a:t>
            </a:r>
            <a:r>
              <a:rPr lang="en-US" sz="1200" dirty="0" err="1">
                <a:solidFill>
                  <a:schemeClr val="bg2">
                    <a:lumMod val="50000"/>
                  </a:schemeClr>
                </a:solidFill>
                <a:ea typeface="Times New Roman" panose="02020603050405020304" pitchFamily="18" charset="0"/>
              </a:rPr>
              <a:t>Sed</a:t>
            </a:r>
            <a:r>
              <a:rPr lang="en-US" sz="1200" dirty="0">
                <a:solidFill>
                  <a:schemeClr val="bg2">
                    <a:lumMod val="50000"/>
                  </a:schemeClr>
                </a:solidFill>
                <a:ea typeface="Times New Roman" panose="02020603050405020304" pitchFamily="18" charset="0"/>
              </a:rPr>
              <a:t> dui </a:t>
            </a: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in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et, </a:t>
            </a:r>
            <a:r>
              <a:rPr lang="en-US" sz="1200" dirty="0" err="1">
                <a:solidFill>
                  <a:schemeClr val="bg2">
                    <a:lumMod val="50000"/>
                  </a:schemeClr>
                </a:solidFill>
                <a:ea typeface="Times New Roman" panose="02020603050405020304" pitchFamily="18" charset="0"/>
              </a:rPr>
              <a:t>interdum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nec</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metus</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
        <p:nvSpPr>
          <p:cNvPr id="5" name="Rectangle 4"/>
          <p:cNvSpPr/>
          <p:nvPr/>
        </p:nvSpPr>
        <p:spPr>
          <a:xfrm>
            <a:off x="6487335" y="4278742"/>
            <a:ext cx="3987246" cy="955919"/>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 </a:t>
            </a:r>
            <a:r>
              <a:rPr lang="en-US" sz="1200" dirty="0" err="1">
                <a:solidFill>
                  <a:schemeClr val="bg2">
                    <a:lumMod val="50000"/>
                  </a:schemeClr>
                </a:solidFill>
                <a:ea typeface="Times New Roman" panose="02020603050405020304" pitchFamily="18" charset="0"/>
              </a:rPr>
              <a:t>Sed</a:t>
            </a:r>
            <a:r>
              <a:rPr lang="en-US" sz="1200" dirty="0">
                <a:solidFill>
                  <a:schemeClr val="bg2">
                    <a:lumMod val="50000"/>
                  </a:schemeClr>
                </a:solidFill>
                <a:ea typeface="Times New Roman" panose="02020603050405020304" pitchFamily="18" charset="0"/>
              </a:rPr>
              <a:t> dui </a:t>
            </a: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in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et, </a:t>
            </a:r>
            <a:r>
              <a:rPr lang="en-US" sz="1200" dirty="0" err="1">
                <a:solidFill>
                  <a:schemeClr val="bg2">
                    <a:lumMod val="50000"/>
                  </a:schemeClr>
                </a:solidFill>
                <a:ea typeface="Times New Roman" panose="02020603050405020304" pitchFamily="18" charset="0"/>
              </a:rPr>
              <a:t>interdum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nec</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metus</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
        <p:nvSpPr>
          <p:cNvPr id="6" name="Rectangle 5"/>
          <p:cNvSpPr/>
          <p:nvPr/>
        </p:nvSpPr>
        <p:spPr>
          <a:xfrm>
            <a:off x="6543046" y="3103275"/>
            <a:ext cx="3987246" cy="955919"/>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 </a:t>
            </a:r>
            <a:r>
              <a:rPr lang="en-US" sz="1200" dirty="0" err="1">
                <a:solidFill>
                  <a:schemeClr val="bg2">
                    <a:lumMod val="50000"/>
                  </a:schemeClr>
                </a:solidFill>
                <a:ea typeface="Times New Roman" panose="02020603050405020304" pitchFamily="18" charset="0"/>
              </a:rPr>
              <a:t>Sed</a:t>
            </a:r>
            <a:r>
              <a:rPr lang="en-US" sz="1200" dirty="0">
                <a:solidFill>
                  <a:schemeClr val="bg2">
                    <a:lumMod val="50000"/>
                  </a:schemeClr>
                </a:solidFill>
                <a:ea typeface="Times New Roman" panose="02020603050405020304" pitchFamily="18" charset="0"/>
              </a:rPr>
              <a:t> dui </a:t>
            </a: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in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et, </a:t>
            </a:r>
            <a:r>
              <a:rPr lang="en-US" sz="1200" dirty="0" err="1">
                <a:solidFill>
                  <a:schemeClr val="bg2">
                    <a:lumMod val="50000"/>
                  </a:schemeClr>
                </a:solidFill>
                <a:ea typeface="Times New Roman" panose="02020603050405020304" pitchFamily="18" charset="0"/>
              </a:rPr>
              <a:t>interdum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nec</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metus</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
        <p:nvSpPr>
          <p:cNvPr id="7" name="Rectangle 6"/>
          <p:cNvSpPr/>
          <p:nvPr/>
        </p:nvSpPr>
        <p:spPr>
          <a:xfrm>
            <a:off x="6487335" y="5412778"/>
            <a:ext cx="3987246" cy="955919"/>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 </a:t>
            </a:r>
            <a:r>
              <a:rPr lang="en-US" sz="1200" dirty="0" err="1">
                <a:solidFill>
                  <a:schemeClr val="bg2">
                    <a:lumMod val="50000"/>
                  </a:schemeClr>
                </a:solidFill>
                <a:ea typeface="Times New Roman" panose="02020603050405020304" pitchFamily="18" charset="0"/>
              </a:rPr>
              <a:t>Sed</a:t>
            </a:r>
            <a:r>
              <a:rPr lang="en-US" sz="1200" dirty="0">
                <a:solidFill>
                  <a:schemeClr val="bg2">
                    <a:lumMod val="50000"/>
                  </a:schemeClr>
                </a:solidFill>
                <a:ea typeface="Times New Roman" panose="02020603050405020304" pitchFamily="18" charset="0"/>
              </a:rPr>
              <a:t> dui </a:t>
            </a: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in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et, </a:t>
            </a:r>
            <a:r>
              <a:rPr lang="en-US" sz="1200" dirty="0" err="1">
                <a:solidFill>
                  <a:schemeClr val="bg2">
                    <a:lumMod val="50000"/>
                  </a:schemeClr>
                </a:solidFill>
                <a:ea typeface="Times New Roman" panose="02020603050405020304" pitchFamily="18" charset="0"/>
              </a:rPr>
              <a:t>interdum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nec</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metus</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
        <p:nvSpPr>
          <p:cNvPr id="8" name="Shape 2753"/>
          <p:cNvSpPr/>
          <p:nvPr/>
        </p:nvSpPr>
        <p:spPr>
          <a:xfrm>
            <a:off x="5912705" y="4454433"/>
            <a:ext cx="405594" cy="456671"/>
          </a:xfrm>
          <a:custGeom>
            <a:avLst/>
            <a:gdLst/>
            <a:ahLst/>
            <a:cxnLst>
              <a:cxn ang="0">
                <a:pos x="wd2" y="hd2"/>
              </a:cxn>
              <a:cxn ang="5400000">
                <a:pos x="wd2" y="hd2"/>
              </a:cxn>
              <a:cxn ang="10800000">
                <a:pos x="wd2" y="hd2"/>
              </a:cxn>
              <a:cxn ang="16200000">
                <a:pos x="wd2" y="hd2"/>
              </a:cxn>
            </a:cxnLst>
            <a:rect l="0" t="0" r="r" b="b"/>
            <a:pathLst>
              <a:path w="21600" h="21600" extrusionOk="0">
                <a:moveTo>
                  <a:pt x="13800" y="18655"/>
                </a:moveTo>
                <a:cubicBezTo>
                  <a:pt x="13468" y="18655"/>
                  <a:pt x="13200" y="18874"/>
                  <a:pt x="13200" y="19145"/>
                </a:cubicBezTo>
                <a:cubicBezTo>
                  <a:pt x="13200" y="19417"/>
                  <a:pt x="13468" y="19636"/>
                  <a:pt x="13800" y="19636"/>
                </a:cubicBezTo>
                <a:cubicBezTo>
                  <a:pt x="14132" y="19636"/>
                  <a:pt x="14400" y="19417"/>
                  <a:pt x="14400" y="19145"/>
                </a:cubicBezTo>
                <a:cubicBezTo>
                  <a:pt x="14400" y="18874"/>
                  <a:pt x="14132" y="18655"/>
                  <a:pt x="13800" y="18655"/>
                </a:cubicBezTo>
                <a:moveTo>
                  <a:pt x="10200" y="15709"/>
                </a:moveTo>
                <a:cubicBezTo>
                  <a:pt x="9868" y="15709"/>
                  <a:pt x="9600" y="15490"/>
                  <a:pt x="9600" y="15218"/>
                </a:cubicBezTo>
                <a:cubicBezTo>
                  <a:pt x="9600" y="14947"/>
                  <a:pt x="9868" y="14727"/>
                  <a:pt x="10200" y="14727"/>
                </a:cubicBezTo>
                <a:cubicBezTo>
                  <a:pt x="10532" y="14727"/>
                  <a:pt x="10800" y="14947"/>
                  <a:pt x="10800" y="15218"/>
                </a:cubicBezTo>
                <a:cubicBezTo>
                  <a:pt x="10800" y="15490"/>
                  <a:pt x="10532" y="15709"/>
                  <a:pt x="10200" y="15709"/>
                </a:cubicBezTo>
                <a:moveTo>
                  <a:pt x="10200" y="13745"/>
                </a:moveTo>
                <a:cubicBezTo>
                  <a:pt x="9206" y="13745"/>
                  <a:pt x="8400" y="14405"/>
                  <a:pt x="8400" y="15218"/>
                </a:cubicBezTo>
                <a:cubicBezTo>
                  <a:pt x="8400" y="16031"/>
                  <a:pt x="9206" y="16691"/>
                  <a:pt x="10200" y="16691"/>
                </a:cubicBezTo>
                <a:cubicBezTo>
                  <a:pt x="11194" y="16691"/>
                  <a:pt x="12000" y="16031"/>
                  <a:pt x="12000" y="15218"/>
                </a:cubicBezTo>
                <a:cubicBezTo>
                  <a:pt x="12000" y="14405"/>
                  <a:pt x="11194" y="13745"/>
                  <a:pt x="10200" y="13745"/>
                </a:cubicBezTo>
                <a:moveTo>
                  <a:pt x="15600" y="13745"/>
                </a:moveTo>
                <a:cubicBezTo>
                  <a:pt x="14938" y="13745"/>
                  <a:pt x="14400" y="14186"/>
                  <a:pt x="14400" y="14727"/>
                </a:cubicBezTo>
                <a:cubicBezTo>
                  <a:pt x="14400" y="15269"/>
                  <a:pt x="14938" y="15709"/>
                  <a:pt x="15600" y="15709"/>
                </a:cubicBezTo>
                <a:cubicBezTo>
                  <a:pt x="16262" y="15709"/>
                  <a:pt x="16800" y="15269"/>
                  <a:pt x="16800" y="14727"/>
                </a:cubicBezTo>
                <a:cubicBezTo>
                  <a:pt x="16800" y="14186"/>
                  <a:pt x="16262" y="13745"/>
                  <a:pt x="15600" y="13745"/>
                </a:cubicBezTo>
                <a:moveTo>
                  <a:pt x="14400" y="20618"/>
                </a:moveTo>
                <a:lnTo>
                  <a:pt x="7200" y="20618"/>
                </a:lnTo>
                <a:cubicBezTo>
                  <a:pt x="3892" y="20618"/>
                  <a:pt x="1200" y="18416"/>
                  <a:pt x="1200" y="15709"/>
                </a:cubicBezTo>
                <a:cubicBezTo>
                  <a:pt x="1200" y="13123"/>
                  <a:pt x="2182" y="11620"/>
                  <a:pt x="3320" y="9880"/>
                </a:cubicBezTo>
                <a:cubicBezTo>
                  <a:pt x="3477" y="9639"/>
                  <a:pt x="3636" y="9392"/>
                  <a:pt x="3797" y="9140"/>
                </a:cubicBezTo>
                <a:cubicBezTo>
                  <a:pt x="3905" y="9093"/>
                  <a:pt x="6420" y="8038"/>
                  <a:pt x="9814" y="9625"/>
                </a:cubicBezTo>
                <a:cubicBezTo>
                  <a:pt x="10959" y="10160"/>
                  <a:pt x="12064" y="10360"/>
                  <a:pt x="13079" y="10360"/>
                </a:cubicBezTo>
                <a:cubicBezTo>
                  <a:pt x="15152" y="10360"/>
                  <a:pt x="16846" y="9523"/>
                  <a:pt x="17711" y="8991"/>
                </a:cubicBezTo>
                <a:cubicBezTo>
                  <a:pt x="17902" y="9295"/>
                  <a:pt x="18093" y="9592"/>
                  <a:pt x="18280" y="9880"/>
                </a:cubicBezTo>
                <a:cubicBezTo>
                  <a:pt x="19418" y="11620"/>
                  <a:pt x="20400" y="13123"/>
                  <a:pt x="20400" y="15709"/>
                </a:cubicBezTo>
                <a:cubicBezTo>
                  <a:pt x="20400" y="18416"/>
                  <a:pt x="17708" y="20618"/>
                  <a:pt x="14400" y="20618"/>
                </a:cubicBezTo>
                <a:moveTo>
                  <a:pt x="5967" y="2945"/>
                </a:moveTo>
                <a:lnTo>
                  <a:pt x="15633" y="2945"/>
                </a:lnTo>
                <a:cubicBezTo>
                  <a:pt x="15782" y="5133"/>
                  <a:pt x="16425" y="6735"/>
                  <a:pt x="17180" y="8090"/>
                </a:cubicBezTo>
                <a:cubicBezTo>
                  <a:pt x="16281" y="8690"/>
                  <a:pt x="13509" y="10220"/>
                  <a:pt x="10410" y="8772"/>
                </a:cubicBezTo>
                <a:cubicBezTo>
                  <a:pt x="7921" y="7609"/>
                  <a:pt x="5800" y="7679"/>
                  <a:pt x="4520" y="7912"/>
                </a:cubicBezTo>
                <a:cubicBezTo>
                  <a:pt x="5231" y="6594"/>
                  <a:pt x="5824" y="5037"/>
                  <a:pt x="5967" y="2945"/>
                </a:cubicBezTo>
                <a:moveTo>
                  <a:pt x="3600" y="982"/>
                </a:moveTo>
                <a:lnTo>
                  <a:pt x="18000" y="982"/>
                </a:lnTo>
                <a:lnTo>
                  <a:pt x="18000" y="1964"/>
                </a:lnTo>
                <a:lnTo>
                  <a:pt x="3600" y="1964"/>
                </a:lnTo>
                <a:cubicBezTo>
                  <a:pt x="3600" y="1964"/>
                  <a:pt x="3600" y="982"/>
                  <a:pt x="3600" y="982"/>
                </a:cubicBezTo>
                <a:close/>
                <a:moveTo>
                  <a:pt x="16843" y="2945"/>
                </a:move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757" y="2945"/>
                </a:lnTo>
                <a:cubicBezTo>
                  <a:pt x="4322" y="8937"/>
                  <a:pt x="0" y="10114"/>
                  <a:pt x="0" y="15709"/>
                </a:cubicBezTo>
                <a:cubicBezTo>
                  <a:pt x="0" y="18962"/>
                  <a:pt x="3224" y="21600"/>
                  <a:pt x="7200" y="21600"/>
                </a:cubicBezTo>
                <a:lnTo>
                  <a:pt x="14400" y="21600"/>
                </a:lnTo>
                <a:cubicBezTo>
                  <a:pt x="18376" y="21600"/>
                  <a:pt x="21600" y="18962"/>
                  <a:pt x="21600" y="15709"/>
                </a:cubicBezTo>
                <a:cubicBezTo>
                  <a:pt x="21600" y="10114"/>
                  <a:pt x="17278" y="8937"/>
                  <a:pt x="16843" y="2945"/>
                </a:cubicBezTo>
                <a:moveTo>
                  <a:pt x="17400" y="11782"/>
                </a:moveTo>
                <a:cubicBezTo>
                  <a:pt x="17068" y="11782"/>
                  <a:pt x="16800" y="12001"/>
                  <a:pt x="16800" y="12273"/>
                </a:cubicBezTo>
                <a:cubicBezTo>
                  <a:pt x="16800" y="12544"/>
                  <a:pt x="17068" y="12764"/>
                  <a:pt x="17400" y="12764"/>
                </a:cubicBezTo>
                <a:cubicBezTo>
                  <a:pt x="17732" y="12764"/>
                  <a:pt x="18000" y="12544"/>
                  <a:pt x="18000" y="12273"/>
                </a:cubicBezTo>
                <a:cubicBezTo>
                  <a:pt x="18000" y="12001"/>
                  <a:pt x="17732" y="11782"/>
                  <a:pt x="17400" y="11782"/>
                </a:cubicBezTo>
                <a:moveTo>
                  <a:pt x="6000" y="10800"/>
                </a:moveTo>
                <a:cubicBezTo>
                  <a:pt x="5338" y="10800"/>
                  <a:pt x="4800" y="11240"/>
                  <a:pt x="4800" y="11782"/>
                </a:cubicBezTo>
                <a:cubicBezTo>
                  <a:pt x="4800" y="12324"/>
                  <a:pt x="5338" y="12764"/>
                  <a:pt x="6000" y="12764"/>
                </a:cubicBezTo>
                <a:cubicBezTo>
                  <a:pt x="6662" y="12764"/>
                  <a:pt x="7200" y="12324"/>
                  <a:pt x="7200" y="11782"/>
                </a:cubicBezTo>
                <a:cubicBezTo>
                  <a:pt x="7200" y="11240"/>
                  <a:pt x="6662" y="10800"/>
                  <a:pt x="6000" y="10800"/>
                </a:cubicBezTo>
                <a:moveTo>
                  <a:pt x="5400" y="16691"/>
                </a:moveTo>
                <a:cubicBezTo>
                  <a:pt x="5068" y="16691"/>
                  <a:pt x="4800" y="16910"/>
                  <a:pt x="4800" y="17182"/>
                </a:cubicBezTo>
                <a:cubicBezTo>
                  <a:pt x="4800" y="17453"/>
                  <a:pt x="5068" y="17673"/>
                  <a:pt x="5400" y="17673"/>
                </a:cubicBezTo>
                <a:cubicBezTo>
                  <a:pt x="5732" y="17673"/>
                  <a:pt x="6000" y="17453"/>
                  <a:pt x="6000" y="17182"/>
                </a:cubicBezTo>
                <a:cubicBezTo>
                  <a:pt x="6000" y="16910"/>
                  <a:pt x="5732" y="16691"/>
                  <a:pt x="5400" y="16691"/>
                </a:cubicBezTo>
              </a:path>
            </a:pathLst>
          </a:custGeom>
          <a:solidFill>
            <a:schemeClr val="accent1"/>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9" name="Shape 2774"/>
          <p:cNvSpPr/>
          <p:nvPr/>
        </p:nvSpPr>
        <p:spPr>
          <a:xfrm>
            <a:off x="5867794" y="2144931"/>
            <a:ext cx="495725" cy="456671"/>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chemeClr val="accent1"/>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10" name="Shape 2784"/>
          <p:cNvSpPr/>
          <p:nvPr/>
        </p:nvSpPr>
        <p:spPr>
          <a:xfrm>
            <a:off x="5867793" y="3299110"/>
            <a:ext cx="495725" cy="456671"/>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accent1"/>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11" name="Shape 2787"/>
          <p:cNvSpPr/>
          <p:nvPr/>
        </p:nvSpPr>
        <p:spPr>
          <a:xfrm>
            <a:off x="5867793" y="5608613"/>
            <a:ext cx="495418" cy="456691"/>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chemeClr val="accent1"/>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95459" y="2618485"/>
            <a:ext cx="3795257" cy="4256714"/>
          </a:xfrm>
          <a:prstGeom prst="rect">
            <a:avLst/>
          </a:prstGeom>
        </p:spPr>
      </p:pic>
    </p:spTree>
    <p:extLst>
      <p:ext uri="{BB962C8B-B14F-4D97-AF65-F5344CB8AC3E}">
        <p14:creationId xmlns:p14="http://schemas.microsoft.com/office/powerpoint/2010/main" val="4127074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10000"/>
          </a:schemeClr>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470647" y="3079376"/>
            <a:ext cx="384585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70647" y="1281953"/>
            <a:ext cx="384585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03412" y="828055"/>
            <a:ext cx="2616422" cy="400110"/>
          </a:xfrm>
          <a:prstGeom prst="rect">
            <a:avLst/>
          </a:prstGeom>
        </p:spPr>
        <p:txBody>
          <a:bodyPr wrap="none">
            <a:spAutoFit/>
          </a:bodyPr>
          <a:lstStyle/>
          <a:p>
            <a:r>
              <a:rPr lang="id-ID" sz="2000" b="1">
                <a:solidFill>
                  <a:schemeClr val="bg1"/>
                </a:solidFill>
                <a:latin typeface="+mj-lt"/>
                <a:ea typeface="Montserrat" charset="0"/>
                <a:cs typeface="Montserrat" charset="0"/>
              </a:rPr>
              <a:t>WHAT CAN WE DO</a:t>
            </a:r>
            <a:endParaRPr lang="en-US" sz="2000" b="1" dirty="0">
              <a:solidFill>
                <a:schemeClr val="bg1"/>
              </a:solidFill>
              <a:latin typeface="+mj-lt"/>
              <a:ea typeface="Montserrat" charset="0"/>
              <a:cs typeface="Montserrat" charset="0"/>
            </a:endParaRPr>
          </a:p>
        </p:txBody>
      </p:sp>
      <p:sp>
        <p:nvSpPr>
          <p:cNvPr id="11" name="TextBox 10"/>
          <p:cNvSpPr txBox="1"/>
          <p:nvPr/>
        </p:nvSpPr>
        <p:spPr>
          <a:xfrm>
            <a:off x="416859" y="1403610"/>
            <a:ext cx="4155141" cy="954107"/>
          </a:xfrm>
          <a:prstGeom prst="rect">
            <a:avLst/>
          </a:prstGeom>
          <a:noFill/>
        </p:spPr>
        <p:txBody>
          <a:bodyPr wrap="square" rtlCol="0">
            <a:spAutoFit/>
          </a:bodyPr>
          <a:lstStyle/>
          <a:p>
            <a:r>
              <a:rPr lang="id-ID" sz="2800">
                <a:solidFill>
                  <a:schemeClr val="bg1"/>
                </a:solidFill>
                <a:latin typeface="+mj-lt"/>
              </a:rPr>
              <a:t>You’ll be Learning Success </a:t>
            </a:r>
          </a:p>
        </p:txBody>
      </p:sp>
      <p:sp>
        <p:nvSpPr>
          <p:cNvPr id="12" name="Rectangle 1"/>
          <p:cNvSpPr>
            <a:spLocks noChangeArrowheads="1"/>
          </p:cNvSpPr>
          <p:nvPr/>
        </p:nvSpPr>
        <p:spPr bwMode="auto">
          <a:xfrm>
            <a:off x="435987" y="3452908"/>
            <a:ext cx="1633717" cy="1865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80000"/>
              </a:lnSpc>
              <a:spcBef>
                <a:spcPct val="0"/>
              </a:spcBef>
              <a:spcAft>
                <a:spcPct val="0"/>
              </a:spcAft>
              <a:buClrTx/>
              <a:buSzTx/>
              <a:buFontTx/>
              <a:buChar char="•"/>
              <a:tabLst/>
            </a:pPr>
            <a:r>
              <a:rPr kumimoji="0" lang="id-ID" altLang="id-ID" sz="1600" b="0" i="0" u="none" strike="noStrike" cap="none" normalizeH="0" baseline="0">
                <a:ln>
                  <a:noFill/>
                </a:ln>
                <a:solidFill>
                  <a:schemeClr val="bg1"/>
                </a:solidFill>
                <a:effectLst/>
              </a:rPr>
              <a:t> Target </a:t>
            </a:r>
            <a:r>
              <a:rPr lang="id-ID" altLang="id-ID" sz="1600">
                <a:solidFill>
                  <a:schemeClr val="bg1"/>
                </a:solidFill>
              </a:rPr>
              <a:t>M</a:t>
            </a:r>
            <a:r>
              <a:rPr kumimoji="0" lang="id-ID" altLang="id-ID" sz="1600" b="0" i="0" u="none" strike="noStrike" cap="none" normalizeH="0" baseline="0">
                <a:ln>
                  <a:noFill/>
                </a:ln>
                <a:solidFill>
                  <a:schemeClr val="bg1"/>
                </a:solidFill>
                <a:effectLst/>
              </a:rPr>
              <a:t>arket</a:t>
            </a:r>
            <a:br>
              <a:rPr kumimoji="0" lang="id-ID" altLang="id-ID" sz="1600" b="0" i="0" u="none" strike="noStrike" cap="none" normalizeH="0" baseline="0">
                <a:ln>
                  <a:noFill/>
                </a:ln>
                <a:solidFill>
                  <a:schemeClr val="bg1"/>
                </a:solidFill>
                <a:effectLst/>
              </a:rPr>
            </a:br>
            <a:endParaRPr kumimoji="0" lang="id-ID" altLang="id-ID" sz="1600" b="0" i="0" u="none" strike="noStrike" cap="none" normalizeH="0" baseline="0">
              <a:ln>
                <a:noFill/>
              </a:ln>
              <a:solidFill>
                <a:schemeClr val="bg1"/>
              </a:solidFill>
              <a:effectLst/>
            </a:endParaRPr>
          </a:p>
          <a:p>
            <a:pPr marL="0" marR="0" lvl="0" indent="0" algn="l" defTabSz="914400" rtl="0" eaLnBrk="0" fontAlgn="base" latinLnBrk="0" hangingPunct="0">
              <a:lnSpc>
                <a:spcPct val="80000"/>
              </a:lnSpc>
              <a:spcBef>
                <a:spcPct val="0"/>
              </a:spcBef>
              <a:spcAft>
                <a:spcPct val="0"/>
              </a:spcAft>
              <a:buClrTx/>
              <a:buSzTx/>
              <a:buFontTx/>
              <a:buChar char="•"/>
              <a:tabLst/>
            </a:pPr>
            <a:r>
              <a:rPr kumimoji="0" lang="id-ID" altLang="id-ID" sz="1600" b="0" i="0" u="none" strike="noStrike" cap="none" normalizeH="0" baseline="0">
                <a:ln>
                  <a:noFill/>
                </a:ln>
                <a:solidFill>
                  <a:schemeClr val="bg1"/>
                </a:solidFill>
                <a:effectLst/>
              </a:rPr>
              <a:t> Positio</a:t>
            </a:r>
            <a:r>
              <a:rPr kumimoji="0" lang="id-ID" altLang="id-ID" sz="1600" b="1" i="0" u="none" strike="noStrike" cap="none" normalizeH="0" baseline="0">
                <a:ln>
                  <a:noFill/>
                </a:ln>
                <a:solidFill>
                  <a:schemeClr val="bg1"/>
                </a:solidFill>
                <a:effectLst/>
              </a:rPr>
              <a:t>n</a:t>
            </a:r>
            <a:r>
              <a:rPr kumimoji="0" lang="id-ID" altLang="id-ID" sz="1600" b="0" i="0" u="none" strike="noStrike" cap="none" normalizeH="0" baseline="0">
                <a:ln>
                  <a:noFill/>
                </a:ln>
                <a:solidFill>
                  <a:schemeClr val="bg1"/>
                </a:solidFill>
                <a:effectLst/>
              </a:rPr>
              <a:t>ing</a:t>
            </a:r>
            <a:br>
              <a:rPr kumimoji="0" lang="id-ID" altLang="id-ID" sz="1600" b="0" i="0" u="none" strike="noStrike" cap="none" normalizeH="0" baseline="0">
                <a:ln>
                  <a:noFill/>
                </a:ln>
                <a:solidFill>
                  <a:schemeClr val="bg1"/>
                </a:solidFill>
                <a:effectLst/>
              </a:rPr>
            </a:br>
            <a:endParaRPr kumimoji="0" lang="id-ID" altLang="id-ID" sz="1600" b="0" i="0" u="none" strike="noStrike" cap="none" normalizeH="0" baseline="0">
              <a:ln>
                <a:noFill/>
              </a:ln>
              <a:solidFill>
                <a:schemeClr val="bg1"/>
              </a:solidFill>
              <a:effectLst/>
            </a:endParaRPr>
          </a:p>
          <a:p>
            <a:pPr marL="0" marR="0" lvl="0" indent="0" algn="l" defTabSz="914400" rtl="0" eaLnBrk="0" fontAlgn="base" latinLnBrk="0" hangingPunct="0">
              <a:lnSpc>
                <a:spcPct val="80000"/>
              </a:lnSpc>
              <a:spcBef>
                <a:spcPct val="0"/>
              </a:spcBef>
              <a:spcAft>
                <a:spcPct val="0"/>
              </a:spcAft>
              <a:buClrTx/>
              <a:buSzTx/>
              <a:buFontTx/>
              <a:buChar char="•"/>
              <a:tabLst/>
            </a:pPr>
            <a:r>
              <a:rPr kumimoji="0" lang="id-ID" altLang="id-ID" sz="1600" b="0" i="0" u="none" strike="noStrike" cap="none" normalizeH="0" baseline="0">
                <a:ln>
                  <a:noFill/>
                </a:ln>
                <a:solidFill>
                  <a:schemeClr val="bg1"/>
                </a:solidFill>
                <a:effectLst/>
              </a:rPr>
              <a:t> Sales</a:t>
            </a:r>
            <a:br>
              <a:rPr kumimoji="0" lang="id-ID" altLang="id-ID" sz="1600" b="0" i="0" u="none" strike="noStrike" cap="none" normalizeH="0" baseline="0">
                <a:ln>
                  <a:noFill/>
                </a:ln>
                <a:solidFill>
                  <a:schemeClr val="bg1"/>
                </a:solidFill>
                <a:effectLst/>
              </a:rPr>
            </a:br>
            <a:endParaRPr kumimoji="0" lang="id-ID" altLang="id-ID" sz="1600" b="0" i="0" u="none" strike="noStrike" cap="none" normalizeH="0" baseline="0">
              <a:ln>
                <a:noFill/>
              </a:ln>
              <a:solidFill>
                <a:schemeClr val="bg1"/>
              </a:solidFill>
              <a:effectLst/>
            </a:endParaRPr>
          </a:p>
          <a:p>
            <a:pPr marL="0" marR="0" lvl="0" indent="0" algn="l" defTabSz="914400" rtl="0" eaLnBrk="0" fontAlgn="base" latinLnBrk="0" hangingPunct="0">
              <a:lnSpc>
                <a:spcPct val="80000"/>
              </a:lnSpc>
              <a:spcBef>
                <a:spcPct val="0"/>
              </a:spcBef>
              <a:spcAft>
                <a:spcPct val="0"/>
              </a:spcAft>
              <a:buClrTx/>
              <a:buSzTx/>
              <a:buFontTx/>
              <a:buChar char="•"/>
              <a:tabLst/>
            </a:pPr>
            <a:r>
              <a:rPr kumimoji="0" lang="id-ID" altLang="id-ID" sz="1600" b="0" i="0" u="none" strike="noStrike" cap="none" normalizeH="0" baseline="0">
                <a:ln>
                  <a:noFill/>
                </a:ln>
                <a:solidFill>
                  <a:schemeClr val="bg1"/>
                </a:solidFill>
                <a:effectLst/>
              </a:rPr>
              <a:t> Operations</a:t>
            </a:r>
            <a:br>
              <a:rPr kumimoji="0" lang="id-ID" altLang="id-ID" sz="1600" b="0" i="0" u="none" strike="noStrike" cap="none" normalizeH="0" baseline="0">
                <a:ln>
                  <a:noFill/>
                </a:ln>
                <a:solidFill>
                  <a:schemeClr val="bg1"/>
                </a:solidFill>
                <a:effectLst/>
              </a:rPr>
            </a:br>
            <a:endParaRPr kumimoji="0" lang="id-ID" altLang="id-ID" sz="1600" b="0" i="0" u="none" strike="noStrike" cap="none" normalizeH="0" baseline="0">
              <a:ln>
                <a:noFill/>
              </a:ln>
              <a:solidFill>
                <a:schemeClr val="bg1"/>
              </a:solidFill>
              <a:effectLst/>
            </a:endParaRPr>
          </a:p>
          <a:p>
            <a:pPr marL="0" marR="0" lvl="0" indent="0" algn="l" defTabSz="914400" rtl="0" eaLnBrk="0" fontAlgn="base" latinLnBrk="0" hangingPunct="0">
              <a:lnSpc>
                <a:spcPct val="80000"/>
              </a:lnSpc>
              <a:spcBef>
                <a:spcPct val="0"/>
              </a:spcBef>
              <a:spcAft>
                <a:spcPct val="0"/>
              </a:spcAft>
              <a:buClrTx/>
              <a:buSzTx/>
              <a:buFontTx/>
              <a:buChar char="•"/>
              <a:tabLst/>
            </a:pPr>
            <a:r>
              <a:rPr kumimoji="0" lang="id-ID" altLang="id-ID" sz="1600" b="0" i="0" u="none" strike="noStrike" cap="none" normalizeH="0" baseline="0">
                <a:ln>
                  <a:noFill/>
                </a:ln>
                <a:solidFill>
                  <a:schemeClr val="bg1"/>
                </a:solidFill>
                <a:effectLst/>
              </a:rPr>
              <a:t> Merchanding </a:t>
            </a:r>
          </a:p>
        </p:txBody>
      </p:sp>
      <p:grpSp>
        <p:nvGrpSpPr>
          <p:cNvPr id="15" name="Group 14"/>
          <p:cNvGrpSpPr>
            <a:grpSpLocks noChangeAspect="1"/>
          </p:cNvGrpSpPr>
          <p:nvPr/>
        </p:nvGrpSpPr>
        <p:grpSpPr>
          <a:xfrm>
            <a:off x="595517" y="2552864"/>
            <a:ext cx="1260000" cy="274005"/>
            <a:chOff x="7996440" y="5565810"/>
            <a:chExt cx="1535341" cy="333884"/>
          </a:xfrm>
        </p:grpSpPr>
        <p:grpSp>
          <p:nvGrpSpPr>
            <p:cNvPr id="18" name="Group 17"/>
            <p:cNvGrpSpPr/>
            <p:nvPr/>
          </p:nvGrpSpPr>
          <p:grpSpPr>
            <a:xfrm>
              <a:off x="8797411" y="5565810"/>
              <a:ext cx="333884" cy="333884"/>
              <a:chOff x="3380029" y="1565817"/>
              <a:chExt cx="914400" cy="914400"/>
            </a:xfrm>
          </p:grpSpPr>
          <p:sp>
            <p:nvSpPr>
              <p:cNvPr id="30" name="Oval 79"/>
              <p:cNvSpPr>
                <a:spLocks noChangeArrowheads="1"/>
              </p:cNvSpPr>
              <p:nvPr/>
            </p:nvSpPr>
            <p:spPr bwMode="invGray">
              <a:xfrm>
                <a:off x="3380029" y="1565817"/>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1" name="Freeform 80"/>
              <p:cNvSpPr>
                <a:spLocks/>
              </p:cNvSpPr>
              <p:nvPr/>
            </p:nvSpPr>
            <p:spPr bwMode="invGray">
              <a:xfrm>
                <a:off x="3617642" y="1732915"/>
                <a:ext cx="427704" cy="571294"/>
              </a:xfrm>
              <a:custGeom>
                <a:avLst/>
                <a:gdLst>
                  <a:gd name="T0" fmla="*/ 150 w 181"/>
                  <a:gd name="T1" fmla="*/ 181 h 241"/>
                  <a:gd name="T2" fmla="*/ 91 w 181"/>
                  <a:gd name="T3" fmla="*/ 181 h 241"/>
                  <a:gd name="T4" fmla="*/ 69 w 181"/>
                  <a:gd name="T5" fmla="*/ 172 h 241"/>
                  <a:gd name="T6" fmla="*/ 61 w 181"/>
                  <a:gd name="T7" fmla="*/ 151 h 241"/>
                  <a:gd name="T8" fmla="*/ 61 w 181"/>
                  <a:gd name="T9" fmla="*/ 121 h 241"/>
                  <a:gd name="T10" fmla="*/ 150 w 181"/>
                  <a:gd name="T11" fmla="*/ 121 h 241"/>
                  <a:gd name="T12" fmla="*/ 172 w 181"/>
                  <a:gd name="T13" fmla="*/ 112 h 241"/>
                  <a:gd name="T14" fmla="*/ 181 w 181"/>
                  <a:gd name="T15" fmla="*/ 91 h 241"/>
                  <a:gd name="T16" fmla="*/ 172 w 181"/>
                  <a:gd name="T17" fmla="*/ 69 h 241"/>
                  <a:gd name="T18" fmla="*/ 150 w 181"/>
                  <a:gd name="T19" fmla="*/ 60 h 241"/>
                  <a:gd name="T20" fmla="*/ 61 w 181"/>
                  <a:gd name="T21" fmla="*/ 60 h 241"/>
                  <a:gd name="T22" fmla="*/ 61 w 181"/>
                  <a:gd name="T23" fmla="*/ 30 h 241"/>
                  <a:gd name="T24" fmla="*/ 52 w 181"/>
                  <a:gd name="T25" fmla="*/ 9 h 241"/>
                  <a:gd name="T26" fmla="*/ 31 w 181"/>
                  <a:gd name="T27" fmla="*/ 0 h 241"/>
                  <a:gd name="T28" fmla="*/ 9 w 181"/>
                  <a:gd name="T29" fmla="*/ 9 h 241"/>
                  <a:gd name="T30" fmla="*/ 0 w 181"/>
                  <a:gd name="T31" fmla="*/ 30 h 241"/>
                  <a:gd name="T32" fmla="*/ 0 w 181"/>
                  <a:gd name="T33" fmla="*/ 151 h 241"/>
                  <a:gd name="T34" fmla="*/ 27 w 181"/>
                  <a:gd name="T35" fmla="*/ 215 h 241"/>
                  <a:gd name="T36" fmla="*/ 91 w 181"/>
                  <a:gd name="T37" fmla="*/ 241 h 241"/>
                  <a:gd name="T38" fmla="*/ 150 w 181"/>
                  <a:gd name="T39" fmla="*/ 241 h 241"/>
                  <a:gd name="T40" fmla="*/ 172 w 181"/>
                  <a:gd name="T41" fmla="*/ 232 h 241"/>
                  <a:gd name="T42" fmla="*/ 181 w 181"/>
                  <a:gd name="T43" fmla="*/ 211 h 241"/>
                  <a:gd name="T44" fmla="*/ 172 w 181"/>
                  <a:gd name="T45" fmla="*/ 190 h 241"/>
                  <a:gd name="T46" fmla="*/ 150 w 181"/>
                  <a:gd name="T47" fmla="*/ 18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 h="241">
                    <a:moveTo>
                      <a:pt x="150" y="181"/>
                    </a:moveTo>
                    <a:cubicBezTo>
                      <a:pt x="91" y="181"/>
                      <a:pt x="91" y="181"/>
                      <a:pt x="91" y="181"/>
                    </a:cubicBezTo>
                    <a:cubicBezTo>
                      <a:pt x="82" y="181"/>
                      <a:pt x="75" y="178"/>
                      <a:pt x="69" y="172"/>
                    </a:cubicBezTo>
                    <a:cubicBezTo>
                      <a:pt x="64" y="166"/>
                      <a:pt x="61" y="159"/>
                      <a:pt x="61" y="151"/>
                    </a:cubicBezTo>
                    <a:cubicBezTo>
                      <a:pt x="61" y="121"/>
                      <a:pt x="61" y="121"/>
                      <a:pt x="61" y="121"/>
                    </a:cubicBezTo>
                    <a:cubicBezTo>
                      <a:pt x="150" y="121"/>
                      <a:pt x="150" y="121"/>
                      <a:pt x="150" y="121"/>
                    </a:cubicBezTo>
                    <a:cubicBezTo>
                      <a:pt x="159" y="121"/>
                      <a:pt x="166" y="118"/>
                      <a:pt x="172" y="112"/>
                    </a:cubicBezTo>
                    <a:cubicBezTo>
                      <a:pt x="178" y="106"/>
                      <a:pt x="181" y="99"/>
                      <a:pt x="181" y="91"/>
                    </a:cubicBezTo>
                    <a:cubicBezTo>
                      <a:pt x="181" y="82"/>
                      <a:pt x="178" y="75"/>
                      <a:pt x="172" y="69"/>
                    </a:cubicBezTo>
                    <a:cubicBezTo>
                      <a:pt x="166" y="63"/>
                      <a:pt x="159" y="60"/>
                      <a:pt x="150" y="60"/>
                    </a:cubicBezTo>
                    <a:cubicBezTo>
                      <a:pt x="61" y="60"/>
                      <a:pt x="61" y="60"/>
                      <a:pt x="61" y="60"/>
                    </a:cubicBezTo>
                    <a:cubicBezTo>
                      <a:pt x="61" y="30"/>
                      <a:pt x="61" y="30"/>
                      <a:pt x="61" y="30"/>
                    </a:cubicBezTo>
                    <a:cubicBezTo>
                      <a:pt x="61" y="22"/>
                      <a:pt x="58" y="15"/>
                      <a:pt x="52" y="9"/>
                    </a:cubicBezTo>
                    <a:cubicBezTo>
                      <a:pt x="46" y="3"/>
                      <a:pt x="39" y="0"/>
                      <a:pt x="31" y="0"/>
                    </a:cubicBezTo>
                    <a:cubicBezTo>
                      <a:pt x="22" y="0"/>
                      <a:pt x="15" y="3"/>
                      <a:pt x="9" y="9"/>
                    </a:cubicBezTo>
                    <a:cubicBezTo>
                      <a:pt x="3" y="15"/>
                      <a:pt x="0" y="22"/>
                      <a:pt x="0" y="30"/>
                    </a:cubicBezTo>
                    <a:cubicBezTo>
                      <a:pt x="0" y="151"/>
                      <a:pt x="0" y="151"/>
                      <a:pt x="0" y="151"/>
                    </a:cubicBezTo>
                    <a:cubicBezTo>
                      <a:pt x="0" y="176"/>
                      <a:pt x="9" y="197"/>
                      <a:pt x="27" y="215"/>
                    </a:cubicBezTo>
                    <a:cubicBezTo>
                      <a:pt x="44" y="232"/>
                      <a:pt x="66" y="241"/>
                      <a:pt x="91" y="241"/>
                    </a:cubicBezTo>
                    <a:cubicBezTo>
                      <a:pt x="150" y="241"/>
                      <a:pt x="150" y="241"/>
                      <a:pt x="150" y="241"/>
                    </a:cubicBezTo>
                    <a:cubicBezTo>
                      <a:pt x="159" y="241"/>
                      <a:pt x="166" y="238"/>
                      <a:pt x="172" y="232"/>
                    </a:cubicBezTo>
                    <a:cubicBezTo>
                      <a:pt x="178" y="226"/>
                      <a:pt x="181" y="219"/>
                      <a:pt x="181" y="211"/>
                    </a:cubicBezTo>
                    <a:cubicBezTo>
                      <a:pt x="181" y="203"/>
                      <a:pt x="178" y="196"/>
                      <a:pt x="172" y="190"/>
                    </a:cubicBezTo>
                    <a:cubicBezTo>
                      <a:pt x="166" y="184"/>
                      <a:pt x="159" y="181"/>
                      <a:pt x="150"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19" name="Group 18"/>
            <p:cNvGrpSpPr/>
            <p:nvPr/>
          </p:nvGrpSpPr>
          <p:grpSpPr bwMode="invGray">
            <a:xfrm>
              <a:off x="9197897" y="5565810"/>
              <a:ext cx="333884" cy="333884"/>
              <a:chOff x="6243638" y="9424987"/>
              <a:chExt cx="885825" cy="884238"/>
            </a:xfrm>
          </p:grpSpPr>
          <p:sp>
            <p:nvSpPr>
              <p:cNvPr id="28" name="Oval 186"/>
              <p:cNvSpPr>
                <a:spLocks noChangeArrowheads="1"/>
              </p:cNvSpPr>
              <p:nvPr/>
            </p:nvSpPr>
            <p:spPr bwMode="invGray">
              <a:xfrm>
                <a:off x="6243638" y="9424987"/>
                <a:ext cx="885825" cy="884238"/>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9" name="Freeform 187"/>
              <p:cNvSpPr>
                <a:spLocks noEditPoints="1"/>
              </p:cNvSpPr>
              <p:nvPr/>
            </p:nvSpPr>
            <p:spPr bwMode="invGray">
              <a:xfrm>
                <a:off x="6423025" y="9626600"/>
                <a:ext cx="511175" cy="481013"/>
              </a:xfrm>
              <a:custGeom>
                <a:avLst/>
                <a:gdLst>
                  <a:gd name="T0" fmla="*/ 163 w 223"/>
                  <a:gd name="T1" fmla="*/ 199 h 210"/>
                  <a:gd name="T2" fmla="*/ 103 w 223"/>
                  <a:gd name="T3" fmla="*/ 210 h 210"/>
                  <a:gd name="T4" fmla="*/ 0 w 223"/>
                  <a:gd name="T5" fmla="*/ 115 h 210"/>
                  <a:gd name="T6" fmla="*/ 123 w 223"/>
                  <a:gd name="T7" fmla="*/ 0 h 210"/>
                  <a:gd name="T8" fmla="*/ 223 w 223"/>
                  <a:gd name="T9" fmla="*/ 87 h 210"/>
                  <a:gd name="T10" fmla="*/ 161 w 223"/>
                  <a:gd name="T11" fmla="*/ 159 h 210"/>
                  <a:gd name="T12" fmla="*/ 132 w 223"/>
                  <a:gd name="T13" fmla="*/ 136 h 210"/>
                  <a:gd name="T14" fmla="*/ 132 w 223"/>
                  <a:gd name="T15" fmla="*/ 136 h 210"/>
                  <a:gd name="T16" fmla="*/ 89 w 223"/>
                  <a:gd name="T17" fmla="*/ 159 h 210"/>
                  <a:gd name="T18" fmla="*/ 52 w 223"/>
                  <a:gd name="T19" fmla="*/ 120 h 210"/>
                  <a:gd name="T20" fmla="*/ 129 w 223"/>
                  <a:gd name="T21" fmla="*/ 49 h 210"/>
                  <a:gd name="T22" fmla="*/ 168 w 223"/>
                  <a:gd name="T23" fmla="*/ 57 h 210"/>
                  <a:gd name="T24" fmla="*/ 159 w 223"/>
                  <a:gd name="T25" fmla="*/ 113 h 210"/>
                  <a:gd name="T26" fmla="*/ 167 w 223"/>
                  <a:gd name="T27" fmla="*/ 139 h 210"/>
                  <a:gd name="T28" fmla="*/ 199 w 223"/>
                  <a:gd name="T29" fmla="*/ 88 h 210"/>
                  <a:gd name="T30" fmla="*/ 120 w 223"/>
                  <a:gd name="T31" fmla="*/ 18 h 210"/>
                  <a:gd name="T32" fmla="*/ 26 w 223"/>
                  <a:gd name="T33" fmla="*/ 112 h 210"/>
                  <a:gd name="T34" fmla="*/ 110 w 223"/>
                  <a:gd name="T35" fmla="*/ 191 h 210"/>
                  <a:gd name="T36" fmla="*/ 158 w 223"/>
                  <a:gd name="T37" fmla="*/ 182 h 210"/>
                  <a:gd name="T38" fmla="*/ 163 w 223"/>
                  <a:gd name="T39" fmla="*/ 199 h 210"/>
                  <a:gd name="T40" fmla="*/ 134 w 223"/>
                  <a:gd name="T41" fmla="*/ 74 h 210"/>
                  <a:gd name="T42" fmla="*/ 124 w 223"/>
                  <a:gd name="T43" fmla="*/ 73 h 210"/>
                  <a:gd name="T44" fmla="*/ 85 w 223"/>
                  <a:gd name="T45" fmla="*/ 116 h 210"/>
                  <a:gd name="T46" fmla="*/ 102 w 223"/>
                  <a:gd name="T47" fmla="*/ 135 h 210"/>
                  <a:gd name="T48" fmla="*/ 130 w 223"/>
                  <a:gd name="T49" fmla="*/ 103 h 210"/>
                  <a:gd name="T50" fmla="*/ 134 w 223"/>
                  <a:gd name="T51" fmla="*/ 7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3" h="210">
                    <a:moveTo>
                      <a:pt x="163" y="199"/>
                    </a:moveTo>
                    <a:cubicBezTo>
                      <a:pt x="144" y="207"/>
                      <a:pt x="127" y="210"/>
                      <a:pt x="103" y="210"/>
                    </a:cubicBezTo>
                    <a:cubicBezTo>
                      <a:pt x="48" y="210"/>
                      <a:pt x="0" y="174"/>
                      <a:pt x="0" y="115"/>
                    </a:cubicBezTo>
                    <a:cubicBezTo>
                      <a:pt x="0" y="53"/>
                      <a:pt x="49" y="0"/>
                      <a:pt x="123" y="0"/>
                    </a:cubicBezTo>
                    <a:cubicBezTo>
                      <a:pt x="182" y="0"/>
                      <a:pt x="223" y="36"/>
                      <a:pt x="223" y="87"/>
                    </a:cubicBezTo>
                    <a:cubicBezTo>
                      <a:pt x="223" y="131"/>
                      <a:pt x="196" y="159"/>
                      <a:pt x="161" y="159"/>
                    </a:cubicBezTo>
                    <a:cubicBezTo>
                      <a:pt x="145" y="159"/>
                      <a:pt x="134" y="152"/>
                      <a:pt x="132" y="136"/>
                    </a:cubicBezTo>
                    <a:cubicBezTo>
                      <a:pt x="132" y="136"/>
                      <a:pt x="132" y="136"/>
                      <a:pt x="132" y="136"/>
                    </a:cubicBezTo>
                    <a:cubicBezTo>
                      <a:pt x="121" y="151"/>
                      <a:pt x="107" y="159"/>
                      <a:pt x="89" y="159"/>
                    </a:cubicBezTo>
                    <a:cubicBezTo>
                      <a:pt x="68" y="159"/>
                      <a:pt x="52" y="144"/>
                      <a:pt x="52" y="120"/>
                    </a:cubicBezTo>
                    <a:cubicBezTo>
                      <a:pt x="52" y="83"/>
                      <a:pt x="82" y="49"/>
                      <a:pt x="129" y="49"/>
                    </a:cubicBezTo>
                    <a:cubicBezTo>
                      <a:pt x="144" y="49"/>
                      <a:pt x="160" y="53"/>
                      <a:pt x="168" y="57"/>
                    </a:cubicBezTo>
                    <a:cubicBezTo>
                      <a:pt x="159" y="113"/>
                      <a:pt x="159" y="113"/>
                      <a:pt x="159" y="113"/>
                    </a:cubicBezTo>
                    <a:cubicBezTo>
                      <a:pt x="155" y="131"/>
                      <a:pt x="158" y="139"/>
                      <a:pt x="167" y="139"/>
                    </a:cubicBezTo>
                    <a:cubicBezTo>
                      <a:pt x="181" y="140"/>
                      <a:pt x="199" y="123"/>
                      <a:pt x="199" y="88"/>
                    </a:cubicBezTo>
                    <a:cubicBezTo>
                      <a:pt x="199" y="48"/>
                      <a:pt x="171" y="18"/>
                      <a:pt x="120" y="18"/>
                    </a:cubicBezTo>
                    <a:cubicBezTo>
                      <a:pt x="69" y="18"/>
                      <a:pt x="26" y="54"/>
                      <a:pt x="26" y="112"/>
                    </a:cubicBezTo>
                    <a:cubicBezTo>
                      <a:pt x="26" y="163"/>
                      <a:pt x="60" y="191"/>
                      <a:pt x="110" y="191"/>
                    </a:cubicBezTo>
                    <a:cubicBezTo>
                      <a:pt x="126" y="191"/>
                      <a:pt x="144" y="188"/>
                      <a:pt x="158" y="182"/>
                    </a:cubicBezTo>
                    <a:lnTo>
                      <a:pt x="163" y="199"/>
                    </a:lnTo>
                    <a:close/>
                    <a:moveTo>
                      <a:pt x="134" y="74"/>
                    </a:moveTo>
                    <a:cubicBezTo>
                      <a:pt x="132" y="74"/>
                      <a:pt x="128" y="73"/>
                      <a:pt x="124" y="73"/>
                    </a:cubicBezTo>
                    <a:cubicBezTo>
                      <a:pt x="102" y="73"/>
                      <a:pt x="85" y="93"/>
                      <a:pt x="85" y="116"/>
                    </a:cubicBezTo>
                    <a:cubicBezTo>
                      <a:pt x="85" y="128"/>
                      <a:pt x="91" y="135"/>
                      <a:pt x="102" y="135"/>
                    </a:cubicBezTo>
                    <a:cubicBezTo>
                      <a:pt x="114" y="135"/>
                      <a:pt x="127" y="121"/>
                      <a:pt x="130" y="103"/>
                    </a:cubicBezTo>
                    <a:lnTo>
                      <a:pt x="134"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20" name="Group 19"/>
            <p:cNvGrpSpPr/>
            <p:nvPr/>
          </p:nvGrpSpPr>
          <p:grpSpPr>
            <a:xfrm>
              <a:off x="7996440" y="5565810"/>
              <a:ext cx="333886" cy="333884"/>
              <a:chOff x="398463" y="1550691"/>
              <a:chExt cx="914400" cy="914400"/>
            </a:xfrm>
          </p:grpSpPr>
          <p:sp>
            <p:nvSpPr>
              <p:cNvPr id="26" name="Oval 81"/>
              <p:cNvSpPr>
                <a:spLocks noChangeArrowheads="1"/>
              </p:cNvSpPr>
              <p:nvPr/>
            </p:nvSpPr>
            <p:spPr bwMode="invGray">
              <a:xfrm>
                <a:off x="398463"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7" name="Freeform 82"/>
              <p:cNvSpPr>
                <a:spLocks/>
              </p:cNvSpPr>
              <p:nvPr/>
            </p:nvSpPr>
            <p:spPr bwMode="invGray">
              <a:xfrm>
                <a:off x="714733" y="1732915"/>
                <a:ext cx="267110" cy="571294"/>
              </a:xfrm>
              <a:custGeom>
                <a:avLst/>
                <a:gdLst>
                  <a:gd name="T0" fmla="*/ 75 w 113"/>
                  <a:gd name="T1" fmla="*/ 241 h 241"/>
                  <a:gd name="T2" fmla="*/ 25 w 113"/>
                  <a:gd name="T3" fmla="*/ 241 h 241"/>
                  <a:gd name="T4" fmla="*/ 25 w 113"/>
                  <a:gd name="T5" fmla="*/ 120 h 241"/>
                  <a:gd name="T6" fmla="*/ 0 w 113"/>
                  <a:gd name="T7" fmla="*/ 120 h 241"/>
                  <a:gd name="T8" fmla="*/ 0 w 113"/>
                  <a:gd name="T9" fmla="*/ 79 h 241"/>
                  <a:gd name="T10" fmla="*/ 25 w 113"/>
                  <a:gd name="T11" fmla="*/ 79 h 241"/>
                  <a:gd name="T12" fmla="*/ 25 w 113"/>
                  <a:gd name="T13" fmla="*/ 54 h 241"/>
                  <a:gd name="T14" fmla="*/ 79 w 113"/>
                  <a:gd name="T15" fmla="*/ 0 h 241"/>
                  <a:gd name="T16" fmla="*/ 113 w 113"/>
                  <a:gd name="T17" fmla="*/ 0 h 241"/>
                  <a:gd name="T18" fmla="*/ 113 w 113"/>
                  <a:gd name="T19" fmla="*/ 41 h 241"/>
                  <a:gd name="T20" fmla="*/ 92 w 113"/>
                  <a:gd name="T21" fmla="*/ 41 h 241"/>
                  <a:gd name="T22" fmla="*/ 75 w 113"/>
                  <a:gd name="T23" fmla="*/ 58 h 241"/>
                  <a:gd name="T24" fmla="*/ 75 w 113"/>
                  <a:gd name="T25" fmla="*/ 79 h 241"/>
                  <a:gd name="T26" fmla="*/ 113 w 113"/>
                  <a:gd name="T27" fmla="*/ 79 h 241"/>
                  <a:gd name="T28" fmla="*/ 109 w 113"/>
                  <a:gd name="T29" fmla="*/ 120 h 241"/>
                  <a:gd name="T30" fmla="*/ 75 w 113"/>
                  <a:gd name="T31" fmla="*/ 120 h 241"/>
                  <a:gd name="T32" fmla="*/ 75 w 113"/>
                  <a:gd name="T33"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241">
                    <a:moveTo>
                      <a:pt x="75" y="241"/>
                    </a:moveTo>
                    <a:cubicBezTo>
                      <a:pt x="25" y="241"/>
                      <a:pt x="25" y="241"/>
                      <a:pt x="25" y="241"/>
                    </a:cubicBezTo>
                    <a:cubicBezTo>
                      <a:pt x="25" y="120"/>
                      <a:pt x="25" y="120"/>
                      <a:pt x="25" y="120"/>
                    </a:cubicBezTo>
                    <a:cubicBezTo>
                      <a:pt x="0" y="120"/>
                      <a:pt x="0" y="120"/>
                      <a:pt x="0" y="120"/>
                    </a:cubicBezTo>
                    <a:cubicBezTo>
                      <a:pt x="0" y="79"/>
                      <a:pt x="0" y="79"/>
                      <a:pt x="0" y="79"/>
                    </a:cubicBezTo>
                    <a:cubicBezTo>
                      <a:pt x="25" y="79"/>
                      <a:pt x="25" y="79"/>
                      <a:pt x="25" y="79"/>
                    </a:cubicBezTo>
                    <a:cubicBezTo>
                      <a:pt x="25" y="54"/>
                      <a:pt x="25" y="54"/>
                      <a:pt x="25" y="54"/>
                    </a:cubicBezTo>
                    <a:cubicBezTo>
                      <a:pt x="25" y="20"/>
                      <a:pt x="39" y="0"/>
                      <a:pt x="79" y="0"/>
                    </a:cubicBezTo>
                    <a:cubicBezTo>
                      <a:pt x="113" y="0"/>
                      <a:pt x="113" y="0"/>
                      <a:pt x="113" y="0"/>
                    </a:cubicBezTo>
                    <a:cubicBezTo>
                      <a:pt x="113" y="41"/>
                      <a:pt x="113" y="41"/>
                      <a:pt x="113" y="41"/>
                    </a:cubicBezTo>
                    <a:cubicBezTo>
                      <a:pt x="92" y="41"/>
                      <a:pt x="92" y="41"/>
                      <a:pt x="92" y="41"/>
                    </a:cubicBezTo>
                    <a:cubicBezTo>
                      <a:pt x="76" y="41"/>
                      <a:pt x="75" y="47"/>
                      <a:pt x="75" y="58"/>
                    </a:cubicBezTo>
                    <a:cubicBezTo>
                      <a:pt x="75" y="79"/>
                      <a:pt x="75" y="79"/>
                      <a:pt x="75" y="79"/>
                    </a:cubicBezTo>
                    <a:cubicBezTo>
                      <a:pt x="113" y="79"/>
                      <a:pt x="113" y="79"/>
                      <a:pt x="113" y="79"/>
                    </a:cubicBezTo>
                    <a:cubicBezTo>
                      <a:pt x="109" y="120"/>
                      <a:pt x="109" y="120"/>
                      <a:pt x="109" y="120"/>
                    </a:cubicBezTo>
                    <a:cubicBezTo>
                      <a:pt x="75" y="120"/>
                      <a:pt x="75" y="120"/>
                      <a:pt x="75" y="120"/>
                    </a:cubicBezTo>
                    <a:lnTo>
                      <a:pt x="75" y="2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21" name="Group 20"/>
            <p:cNvGrpSpPr/>
            <p:nvPr/>
          </p:nvGrpSpPr>
          <p:grpSpPr>
            <a:xfrm>
              <a:off x="8396925" y="5565810"/>
              <a:ext cx="333884" cy="333884"/>
              <a:chOff x="1889246" y="1550691"/>
              <a:chExt cx="914400" cy="914400"/>
            </a:xfrm>
          </p:grpSpPr>
          <p:sp>
            <p:nvSpPr>
              <p:cNvPr id="22" name="Oval 92"/>
              <p:cNvSpPr>
                <a:spLocks noChangeArrowheads="1"/>
              </p:cNvSpPr>
              <p:nvPr/>
            </p:nvSpPr>
            <p:spPr bwMode="invGray">
              <a:xfrm>
                <a:off x="1889246"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nvGrpSpPr>
              <p:cNvPr id="23" name="Group 22"/>
              <p:cNvGrpSpPr/>
              <p:nvPr/>
            </p:nvGrpSpPr>
            <p:grpSpPr>
              <a:xfrm>
                <a:off x="2118665" y="1750614"/>
                <a:ext cx="499807" cy="476865"/>
                <a:chOff x="2118665" y="1750614"/>
                <a:chExt cx="499807" cy="476865"/>
              </a:xfrm>
            </p:grpSpPr>
            <p:sp>
              <p:nvSpPr>
                <p:cNvPr id="24" name="Freeform 93"/>
                <p:cNvSpPr>
                  <a:spLocks noEditPoints="1"/>
                </p:cNvSpPr>
                <p:nvPr/>
              </p:nvSpPr>
              <p:spPr bwMode="invGray">
                <a:xfrm>
                  <a:off x="2118665" y="1750614"/>
                  <a:ext cx="121265" cy="476865"/>
                </a:xfrm>
                <a:custGeom>
                  <a:avLst/>
                  <a:gdLst>
                    <a:gd name="T0" fmla="*/ 48 w 51"/>
                    <a:gd name="T1" fmla="*/ 202 h 202"/>
                    <a:gd name="T2" fmla="*/ 48 w 51"/>
                    <a:gd name="T3" fmla="*/ 66 h 202"/>
                    <a:gd name="T4" fmla="*/ 3 w 51"/>
                    <a:gd name="T5" fmla="*/ 66 h 202"/>
                    <a:gd name="T6" fmla="*/ 3 w 51"/>
                    <a:gd name="T7" fmla="*/ 202 h 202"/>
                    <a:gd name="T8" fmla="*/ 48 w 51"/>
                    <a:gd name="T9" fmla="*/ 202 h 202"/>
                    <a:gd name="T10" fmla="*/ 25 w 51"/>
                    <a:gd name="T11" fmla="*/ 47 h 202"/>
                    <a:gd name="T12" fmla="*/ 51 w 51"/>
                    <a:gd name="T13" fmla="*/ 24 h 202"/>
                    <a:gd name="T14" fmla="*/ 26 w 51"/>
                    <a:gd name="T15" fmla="*/ 0 h 202"/>
                    <a:gd name="T16" fmla="*/ 0 w 51"/>
                    <a:gd name="T17" fmla="*/ 24 h 202"/>
                    <a:gd name="T18" fmla="*/ 25 w 51"/>
                    <a:gd name="T19" fmla="*/ 47 h 202"/>
                    <a:gd name="T20" fmla="*/ 25 w 51"/>
                    <a:gd name="T21" fmla="*/ 4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202">
                      <a:moveTo>
                        <a:pt x="48" y="202"/>
                      </a:moveTo>
                      <a:cubicBezTo>
                        <a:pt x="48" y="66"/>
                        <a:pt x="48" y="66"/>
                        <a:pt x="48" y="66"/>
                      </a:cubicBezTo>
                      <a:cubicBezTo>
                        <a:pt x="3" y="66"/>
                        <a:pt x="3" y="66"/>
                        <a:pt x="3" y="66"/>
                      </a:cubicBezTo>
                      <a:cubicBezTo>
                        <a:pt x="3" y="202"/>
                        <a:pt x="3" y="202"/>
                        <a:pt x="3" y="202"/>
                      </a:cubicBezTo>
                      <a:cubicBezTo>
                        <a:pt x="48" y="202"/>
                        <a:pt x="48" y="202"/>
                        <a:pt x="48" y="202"/>
                      </a:cubicBezTo>
                      <a:close/>
                      <a:moveTo>
                        <a:pt x="25" y="47"/>
                      </a:moveTo>
                      <a:cubicBezTo>
                        <a:pt x="41" y="47"/>
                        <a:pt x="51" y="37"/>
                        <a:pt x="51" y="24"/>
                      </a:cubicBezTo>
                      <a:cubicBezTo>
                        <a:pt x="51" y="11"/>
                        <a:pt x="41" y="0"/>
                        <a:pt x="26" y="0"/>
                      </a:cubicBezTo>
                      <a:cubicBezTo>
                        <a:pt x="10" y="0"/>
                        <a:pt x="0" y="11"/>
                        <a:pt x="0" y="24"/>
                      </a:cubicBezTo>
                      <a:cubicBezTo>
                        <a:pt x="0" y="37"/>
                        <a:pt x="10" y="47"/>
                        <a:pt x="25" y="47"/>
                      </a:cubicBezTo>
                      <a:cubicBezTo>
                        <a:pt x="25" y="47"/>
                        <a:pt x="25" y="47"/>
                        <a:pt x="25"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25" name="Freeform 94"/>
                <p:cNvSpPr>
                  <a:spLocks/>
                </p:cNvSpPr>
                <p:nvPr/>
              </p:nvSpPr>
              <p:spPr bwMode="invGray">
                <a:xfrm>
                  <a:off x="2290730" y="1899737"/>
                  <a:ext cx="327742" cy="327742"/>
                </a:xfrm>
                <a:custGeom>
                  <a:avLst/>
                  <a:gdLst>
                    <a:gd name="T0" fmla="*/ 0 w 138"/>
                    <a:gd name="T1" fmla="*/ 139 h 139"/>
                    <a:gd name="T2" fmla="*/ 45 w 138"/>
                    <a:gd name="T3" fmla="*/ 139 h 139"/>
                    <a:gd name="T4" fmla="*/ 45 w 138"/>
                    <a:gd name="T5" fmla="*/ 63 h 139"/>
                    <a:gd name="T6" fmla="*/ 47 w 138"/>
                    <a:gd name="T7" fmla="*/ 52 h 139"/>
                    <a:gd name="T8" fmla="*/ 70 w 138"/>
                    <a:gd name="T9" fmla="*/ 35 h 139"/>
                    <a:gd name="T10" fmla="*/ 93 w 138"/>
                    <a:gd name="T11" fmla="*/ 66 h 139"/>
                    <a:gd name="T12" fmla="*/ 93 w 138"/>
                    <a:gd name="T13" fmla="*/ 139 h 139"/>
                    <a:gd name="T14" fmla="*/ 138 w 138"/>
                    <a:gd name="T15" fmla="*/ 139 h 139"/>
                    <a:gd name="T16" fmla="*/ 138 w 138"/>
                    <a:gd name="T17" fmla="*/ 61 h 139"/>
                    <a:gd name="T18" fmla="*/ 86 w 138"/>
                    <a:gd name="T19" fmla="*/ 0 h 139"/>
                    <a:gd name="T20" fmla="*/ 45 w 138"/>
                    <a:gd name="T21" fmla="*/ 23 h 139"/>
                    <a:gd name="T22" fmla="*/ 45 w 138"/>
                    <a:gd name="T23" fmla="*/ 23 h 139"/>
                    <a:gd name="T24" fmla="*/ 45 w 138"/>
                    <a:gd name="T25" fmla="*/ 3 h 139"/>
                    <a:gd name="T26" fmla="*/ 0 w 138"/>
                    <a:gd name="T27" fmla="*/ 3 h 139"/>
                    <a:gd name="T28" fmla="*/ 0 w 138"/>
                    <a:gd name="T2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39">
                      <a:moveTo>
                        <a:pt x="0" y="139"/>
                      </a:moveTo>
                      <a:cubicBezTo>
                        <a:pt x="45" y="139"/>
                        <a:pt x="45" y="139"/>
                        <a:pt x="45" y="139"/>
                      </a:cubicBezTo>
                      <a:cubicBezTo>
                        <a:pt x="45" y="63"/>
                        <a:pt x="45" y="63"/>
                        <a:pt x="45" y="63"/>
                      </a:cubicBezTo>
                      <a:cubicBezTo>
                        <a:pt x="45" y="59"/>
                        <a:pt x="45" y="55"/>
                        <a:pt x="47" y="52"/>
                      </a:cubicBezTo>
                      <a:cubicBezTo>
                        <a:pt x="50" y="44"/>
                        <a:pt x="57" y="35"/>
                        <a:pt x="70" y="35"/>
                      </a:cubicBezTo>
                      <a:cubicBezTo>
                        <a:pt x="86" y="35"/>
                        <a:pt x="93" y="48"/>
                        <a:pt x="93" y="66"/>
                      </a:cubicBezTo>
                      <a:cubicBezTo>
                        <a:pt x="93" y="139"/>
                        <a:pt x="93" y="139"/>
                        <a:pt x="93" y="139"/>
                      </a:cubicBezTo>
                      <a:cubicBezTo>
                        <a:pt x="138" y="139"/>
                        <a:pt x="138" y="139"/>
                        <a:pt x="138" y="139"/>
                      </a:cubicBezTo>
                      <a:cubicBezTo>
                        <a:pt x="138" y="61"/>
                        <a:pt x="138" y="61"/>
                        <a:pt x="138" y="61"/>
                      </a:cubicBezTo>
                      <a:cubicBezTo>
                        <a:pt x="138" y="19"/>
                        <a:pt x="116" y="0"/>
                        <a:pt x="86" y="0"/>
                      </a:cubicBezTo>
                      <a:cubicBezTo>
                        <a:pt x="61" y="0"/>
                        <a:pt x="51" y="13"/>
                        <a:pt x="45" y="23"/>
                      </a:cubicBezTo>
                      <a:cubicBezTo>
                        <a:pt x="45" y="23"/>
                        <a:pt x="45" y="23"/>
                        <a:pt x="45" y="23"/>
                      </a:cubicBezTo>
                      <a:cubicBezTo>
                        <a:pt x="45" y="3"/>
                        <a:pt x="45" y="3"/>
                        <a:pt x="45" y="3"/>
                      </a:cubicBezTo>
                      <a:cubicBezTo>
                        <a:pt x="0" y="3"/>
                        <a:pt x="0" y="3"/>
                        <a:pt x="0" y="3"/>
                      </a:cubicBezTo>
                      <a:cubicBezTo>
                        <a:pt x="1" y="16"/>
                        <a:pt x="0" y="139"/>
                        <a:pt x="0" y="1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grpSp>
      <p:sp>
        <p:nvSpPr>
          <p:cNvPr id="2" name="Picture Placeholder 1"/>
          <p:cNvSpPr>
            <a:spLocks noGrp="1"/>
          </p:cNvSpPr>
          <p:nvPr>
            <p:ph type="pic" sz="quarter" idx="10"/>
          </p:nvPr>
        </p:nvSpPr>
        <p:spPr/>
      </p:sp>
    </p:spTree>
    <p:extLst>
      <p:ext uri="{BB962C8B-B14F-4D97-AF65-F5344CB8AC3E}">
        <p14:creationId xmlns:p14="http://schemas.microsoft.com/office/powerpoint/2010/main" val="3719220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55235" y="0"/>
            <a:ext cx="9236765" cy="6858000"/>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8" name="Group 7"/>
          <p:cNvGrpSpPr/>
          <p:nvPr/>
        </p:nvGrpSpPr>
        <p:grpSpPr>
          <a:xfrm>
            <a:off x="180020" y="524618"/>
            <a:ext cx="2439038" cy="954107"/>
            <a:chOff x="721448" y="4271860"/>
            <a:chExt cx="2439038" cy="954107"/>
          </a:xfrm>
        </p:grpSpPr>
        <p:sp>
          <p:nvSpPr>
            <p:cNvPr id="9" name="TextBox 8"/>
            <p:cNvSpPr txBox="1"/>
            <p:nvPr/>
          </p:nvSpPr>
          <p:spPr>
            <a:xfrm>
              <a:off x="721448" y="4271860"/>
              <a:ext cx="2439038" cy="954107"/>
            </a:xfrm>
            <a:prstGeom prst="rect">
              <a:avLst/>
            </a:prstGeom>
            <a:noFill/>
          </p:spPr>
          <p:txBody>
            <a:bodyPr wrap="square" rtlCol="0">
              <a:spAutoFit/>
            </a:bodyPr>
            <a:lstStyle/>
            <a:p>
              <a:r>
                <a:rPr lang="id-ID" sz="2800">
                  <a:latin typeface="+mj-lt"/>
                </a:rPr>
                <a:t>WELCOME MESSAGE</a:t>
              </a:r>
            </a:p>
          </p:txBody>
        </p:sp>
        <p:cxnSp>
          <p:nvCxnSpPr>
            <p:cNvPr id="10" name="Straight Connector 9"/>
            <p:cNvCxnSpPr/>
            <p:nvPr/>
          </p:nvCxnSpPr>
          <p:spPr>
            <a:xfrm>
              <a:off x="820999" y="5225967"/>
              <a:ext cx="8195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6047374" y="3417189"/>
            <a:ext cx="5601579" cy="2308324"/>
          </a:xfrm>
          <a:prstGeom prst="rect">
            <a:avLst/>
          </a:prstGeom>
        </p:spPr>
        <p:txBody>
          <a:bodyPr wrap="square">
            <a:spAutoFit/>
          </a:bodyPr>
          <a:lstStyle/>
          <a:p>
            <a:pPr algn="r">
              <a:lnSpc>
                <a:spcPct val="80000"/>
              </a:lnSpc>
            </a:pPr>
            <a:r>
              <a:rPr lang="en-US" sz="3600" dirty="0">
                <a:solidFill>
                  <a:schemeClr val="bg1"/>
                </a:solidFill>
              </a:rPr>
              <a:t>the action or</a:t>
            </a:r>
            <a:br>
              <a:rPr lang="en-US" sz="3600" dirty="0">
                <a:solidFill>
                  <a:schemeClr val="bg1"/>
                </a:solidFill>
              </a:rPr>
            </a:br>
            <a:r>
              <a:rPr lang="en-US" sz="3600" dirty="0">
                <a:solidFill>
                  <a:schemeClr val="bg1"/>
                </a:solidFill>
              </a:rPr>
              <a:t>activity of gathering information about consumers' needs and preferences.</a:t>
            </a:r>
            <a:endParaRPr lang="id-ID" sz="3600">
              <a:solidFill>
                <a:schemeClr val="bg1"/>
              </a:solidFill>
            </a:endParaRPr>
          </a:p>
        </p:txBody>
      </p:sp>
      <p:sp>
        <p:nvSpPr>
          <p:cNvPr id="12" name="Title 1"/>
          <p:cNvSpPr txBox="1">
            <a:spLocks/>
          </p:cNvSpPr>
          <p:nvPr/>
        </p:nvSpPr>
        <p:spPr>
          <a:xfrm>
            <a:off x="8071160" y="6094781"/>
            <a:ext cx="3552361" cy="3299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id-ID" sz="1400">
                <a:solidFill>
                  <a:schemeClr val="bg1"/>
                </a:solidFill>
                <a:latin typeface="+mn-lt"/>
              </a:rPr>
              <a:t>Presented by John Durasim</a:t>
            </a:r>
            <a:endParaRPr lang="id-ID" sz="1400" dirty="0">
              <a:solidFill>
                <a:schemeClr val="bg1"/>
              </a:solidFill>
              <a:latin typeface="+mn-lt"/>
            </a:endParaRPr>
          </a:p>
        </p:txBody>
      </p:sp>
      <p:sp>
        <p:nvSpPr>
          <p:cNvPr id="13" name="TextBox 12"/>
          <p:cNvSpPr txBox="1"/>
          <p:nvPr/>
        </p:nvSpPr>
        <p:spPr>
          <a:xfrm>
            <a:off x="6903603" y="2961848"/>
            <a:ext cx="4719918" cy="338554"/>
          </a:xfrm>
          <a:prstGeom prst="rect">
            <a:avLst/>
          </a:prstGeom>
          <a:noFill/>
        </p:spPr>
        <p:txBody>
          <a:bodyPr wrap="square" rtlCol="0">
            <a:spAutoFit/>
          </a:bodyPr>
          <a:lstStyle/>
          <a:p>
            <a:pPr algn="r"/>
            <a:r>
              <a:rPr lang="en-US" sz="1600" dirty="0">
                <a:solidFill>
                  <a:schemeClr val="bg1"/>
                </a:solidFill>
              </a:rPr>
              <a:t>//</a:t>
            </a:r>
            <a:r>
              <a:rPr lang="id-ID" sz="1600">
                <a:solidFill>
                  <a:schemeClr val="bg1"/>
                </a:solidFill>
              </a:rPr>
              <a:t> THE COVERAGE OF TODAY’S TALK</a:t>
            </a:r>
          </a:p>
        </p:txBody>
      </p:sp>
      <p:sp>
        <p:nvSpPr>
          <p:cNvPr id="2" name="Picture Placeholder 1"/>
          <p:cNvSpPr>
            <a:spLocks noGrp="1"/>
          </p:cNvSpPr>
          <p:nvPr>
            <p:ph type="pic" sz="quarter" idx="10"/>
          </p:nvPr>
        </p:nvSpPr>
        <p:spPr/>
      </p:sp>
    </p:spTree>
    <p:extLst>
      <p:ext uri="{BB962C8B-B14F-4D97-AF65-F5344CB8AC3E}">
        <p14:creationId xmlns:p14="http://schemas.microsoft.com/office/powerpoint/2010/main" val="267938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610326" y="2385391"/>
            <a:ext cx="2104562" cy="2677656"/>
          </a:xfrm>
          <a:prstGeom prst="rect">
            <a:avLst/>
          </a:prstGeom>
        </p:spPr>
        <p:txBody>
          <a:bodyPr wrap="square">
            <a:spAutoFit/>
          </a:bodyPr>
          <a:lstStyle/>
          <a:p>
            <a:r>
              <a:rPr lang="en-US" sz="1400">
                <a:solidFill>
                  <a:schemeClr val="bg1">
                    <a:lumMod val="50000"/>
                  </a:schemeClr>
                </a:solidFill>
              </a:rPr>
              <a:t>The outline prepared by the creative team of an advertising agency for the launching of an advertising campaign or message. The creative strategy generally explains how the advertising campaign will meet the advertising objectives of the business.</a:t>
            </a:r>
            <a:endParaRPr lang="id-ID" sz="1400">
              <a:solidFill>
                <a:schemeClr val="bg1">
                  <a:lumMod val="50000"/>
                </a:schemeClr>
              </a:solidFill>
            </a:endParaRPr>
          </a:p>
        </p:txBody>
      </p:sp>
      <p:grpSp>
        <p:nvGrpSpPr>
          <p:cNvPr id="25" name="Group 24"/>
          <p:cNvGrpSpPr/>
          <p:nvPr/>
        </p:nvGrpSpPr>
        <p:grpSpPr>
          <a:xfrm>
            <a:off x="610326" y="1089395"/>
            <a:ext cx="1998403" cy="954107"/>
            <a:chOff x="721448" y="4271860"/>
            <a:chExt cx="1998403" cy="954107"/>
          </a:xfrm>
        </p:grpSpPr>
        <p:sp>
          <p:nvSpPr>
            <p:cNvPr id="26" name="TextBox 25"/>
            <p:cNvSpPr txBox="1"/>
            <p:nvPr/>
          </p:nvSpPr>
          <p:spPr>
            <a:xfrm>
              <a:off x="721448" y="4271860"/>
              <a:ext cx="1998403" cy="954107"/>
            </a:xfrm>
            <a:prstGeom prst="rect">
              <a:avLst/>
            </a:prstGeom>
            <a:noFill/>
          </p:spPr>
          <p:txBody>
            <a:bodyPr wrap="square" rtlCol="0">
              <a:spAutoFit/>
            </a:bodyPr>
            <a:lstStyle/>
            <a:p>
              <a:r>
                <a:rPr lang="id-ID" sz="2800">
                  <a:latin typeface="+mj-lt"/>
                </a:rPr>
                <a:t>OUR SERVICE</a:t>
              </a:r>
            </a:p>
          </p:txBody>
        </p:sp>
        <p:cxnSp>
          <p:nvCxnSpPr>
            <p:cNvPr id="27" name="Straight Connector 26"/>
            <p:cNvCxnSpPr/>
            <p:nvPr/>
          </p:nvCxnSpPr>
          <p:spPr>
            <a:xfrm>
              <a:off x="820999" y="5225967"/>
              <a:ext cx="8195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Picture Placeholder 1"/>
          <p:cNvSpPr>
            <a:spLocks noGrp="1"/>
          </p:cNvSpPr>
          <p:nvPr>
            <p:ph type="pic" sz="quarter" idx="10"/>
          </p:nvPr>
        </p:nvSpPr>
        <p:spPr/>
      </p:sp>
      <p:sp>
        <p:nvSpPr>
          <p:cNvPr id="3" name="Picture Placeholder 2"/>
          <p:cNvSpPr>
            <a:spLocks noGrp="1"/>
          </p:cNvSpPr>
          <p:nvPr>
            <p:ph type="pic" sz="quarter" idx="25"/>
          </p:nvPr>
        </p:nvSpPr>
        <p:spPr/>
      </p:sp>
      <p:sp>
        <p:nvSpPr>
          <p:cNvPr id="4" name="Picture Placeholder 3"/>
          <p:cNvSpPr>
            <a:spLocks noGrp="1"/>
          </p:cNvSpPr>
          <p:nvPr>
            <p:ph type="pic" sz="quarter" idx="26"/>
          </p:nvPr>
        </p:nvSpPr>
        <p:spPr/>
      </p:sp>
      <p:sp>
        <p:nvSpPr>
          <p:cNvPr id="5" name="Picture Placeholder 4"/>
          <p:cNvSpPr>
            <a:spLocks noGrp="1"/>
          </p:cNvSpPr>
          <p:nvPr>
            <p:ph type="pic" sz="quarter" idx="27"/>
          </p:nvPr>
        </p:nvSpPr>
        <p:spPr/>
      </p:sp>
      <p:sp>
        <p:nvSpPr>
          <p:cNvPr id="6" name="Picture Placeholder 5"/>
          <p:cNvSpPr>
            <a:spLocks noGrp="1"/>
          </p:cNvSpPr>
          <p:nvPr>
            <p:ph type="pic" sz="quarter" idx="28"/>
          </p:nvPr>
        </p:nvSpPr>
        <p:spPr/>
      </p:sp>
    </p:spTree>
    <p:extLst>
      <p:ext uri="{BB962C8B-B14F-4D97-AF65-F5344CB8AC3E}">
        <p14:creationId xmlns:p14="http://schemas.microsoft.com/office/powerpoint/2010/main" val="3790495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09"/>
            <a:ext cx="12192000" cy="2623932"/>
          </a:xfrm>
          <a:prstGeom prst="rect">
            <a:avLst/>
          </a:prstGeom>
          <a:solidFill>
            <a:schemeClr val="accent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extBox 3"/>
          <p:cNvSpPr txBox="1"/>
          <p:nvPr/>
        </p:nvSpPr>
        <p:spPr>
          <a:xfrm>
            <a:off x="430305" y="561734"/>
            <a:ext cx="3186954" cy="769441"/>
          </a:xfrm>
          <a:prstGeom prst="rect">
            <a:avLst/>
          </a:prstGeom>
          <a:solidFill>
            <a:schemeClr val="accent1"/>
          </a:solidFill>
        </p:spPr>
        <p:txBody>
          <a:bodyPr wrap="square" rtlCol="0">
            <a:spAutoFit/>
          </a:bodyPr>
          <a:lstStyle/>
          <a:p>
            <a:pPr algn="ctr"/>
            <a:r>
              <a:rPr lang="id-ID" sz="4400">
                <a:solidFill>
                  <a:schemeClr val="bg1"/>
                </a:solidFill>
              </a:rPr>
              <a:t>WHAT CAN</a:t>
            </a:r>
          </a:p>
        </p:txBody>
      </p:sp>
      <p:sp>
        <p:nvSpPr>
          <p:cNvPr id="6" name="TextBox 5"/>
          <p:cNvSpPr txBox="1"/>
          <p:nvPr/>
        </p:nvSpPr>
        <p:spPr>
          <a:xfrm>
            <a:off x="430305" y="1369476"/>
            <a:ext cx="2124636" cy="769441"/>
          </a:xfrm>
          <a:prstGeom prst="rect">
            <a:avLst/>
          </a:prstGeom>
          <a:solidFill>
            <a:schemeClr val="accent1"/>
          </a:solidFill>
        </p:spPr>
        <p:txBody>
          <a:bodyPr wrap="square" rtlCol="0">
            <a:spAutoFit/>
          </a:bodyPr>
          <a:lstStyle/>
          <a:p>
            <a:pPr algn="ctr"/>
            <a:r>
              <a:rPr lang="id-ID" sz="4400">
                <a:solidFill>
                  <a:schemeClr val="bg1"/>
                </a:solidFill>
              </a:rPr>
              <a:t>WE DO</a:t>
            </a:r>
          </a:p>
        </p:txBody>
      </p:sp>
      <p:sp>
        <p:nvSpPr>
          <p:cNvPr id="7" name="Shape 2540"/>
          <p:cNvSpPr>
            <a:spLocks noChangeAspect="1"/>
          </p:cNvSpPr>
          <p:nvPr/>
        </p:nvSpPr>
        <p:spPr>
          <a:xfrm>
            <a:off x="5929348" y="3237506"/>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9" name="Rectangle 8"/>
          <p:cNvSpPr/>
          <p:nvPr/>
        </p:nvSpPr>
        <p:spPr>
          <a:xfrm>
            <a:off x="6565346" y="3009781"/>
            <a:ext cx="3987246" cy="955919"/>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 </a:t>
            </a:r>
            <a:r>
              <a:rPr lang="en-US" sz="1200" dirty="0" err="1">
                <a:solidFill>
                  <a:schemeClr val="bg2">
                    <a:lumMod val="50000"/>
                  </a:schemeClr>
                </a:solidFill>
                <a:ea typeface="Times New Roman" panose="02020603050405020304" pitchFamily="18" charset="0"/>
              </a:rPr>
              <a:t>Sed</a:t>
            </a:r>
            <a:r>
              <a:rPr lang="en-US" sz="1200" dirty="0">
                <a:solidFill>
                  <a:schemeClr val="bg2">
                    <a:lumMod val="50000"/>
                  </a:schemeClr>
                </a:solidFill>
                <a:ea typeface="Times New Roman" panose="02020603050405020304" pitchFamily="18" charset="0"/>
              </a:rPr>
              <a:t> dui </a:t>
            </a: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in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et, </a:t>
            </a:r>
            <a:r>
              <a:rPr lang="en-US" sz="1200" dirty="0" err="1">
                <a:solidFill>
                  <a:schemeClr val="bg2">
                    <a:lumMod val="50000"/>
                  </a:schemeClr>
                </a:solidFill>
                <a:ea typeface="Times New Roman" panose="02020603050405020304" pitchFamily="18" charset="0"/>
              </a:rPr>
              <a:t>interdum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nec</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metus</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
        <p:nvSpPr>
          <p:cNvPr id="10" name="Shape 2540"/>
          <p:cNvSpPr>
            <a:spLocks noChangeAspect="1"/>
          </p:cNvSpPr>
          <p:nvPr/>
        </p:nvSpPr>
        <p:spPr>
          <a:xfrm>
            <a:off x="5929348" y="4405822"/>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1" name="Rectangle 10"/>
          <p:cNvSpPr/>
          <p:nvPr/>
        </p:nvSpPr>
        <p:spPr>
          <a:xfrm>
            <a:off x="6565346" y="4178097"/>
            <a:ext cx="3987246" cy="955919"/>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 </a:t>
            </a:r>
            <a:r>
              <a:rPr lang="en-US" sz="1200" dirty="0" err="1">
                <a:solidFill>
                  <a:schemeClr val="bg2">
                    <a:lumMod val="50000"/>
                  </a:schemeClr>
                </a:solidFill>
                <a:ea typeface="Times New Roman" panose="02020603050405020304" pitchFamily="18" charset="0"/>
              </a:rPr>
              <a:t>Sed</a:t>
            </a:r>
            <a:r>
              <a:rPr lang="en-US" sz="1200" dirty="0">
                <a:solidFill>
                  <a:schemeClr val="bg2">
                    <a:lumMod val="50000"/>
                  </a:schemeClr>
                </a:solidFill>
                <a:ea typeface="Times New Roman" panose="02020603050405020304" pitchFamily="18" charset="0"/>
              </a:rPr>
              <a:t> dui </a:t>
            </a: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in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et, </a:t>
            </a:r>
            <a:r>
              <a:rPr lang="en-US" sz="1200" dirty="0" err="1">
                <a:solidFill>
                  <a:schemeClr val="bg2">
                    <a:lumMod val="50000"/>
                  </a:schemeClr>
                </a:solidFill>
                <a:ea typeface="Times New Roman" panose="02020603050405020304" pitchFamily="18" charset="0"/>
              </a:rPr>
              <a:t>interdum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nec</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metus</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
        <p:nvSpPr>
          <p:cNvPr id="12" name="Shape 2540"/>
          <p:cNvSpPr>
            <a:spLocks noChangeAspect="1"/>
          </p:cNvSpPr>
          <p:nvPr/>
        </p:nvSpPr>
        <p:spPr>
          <a:xfrm>
            <a:off x="5929348" y="5628517"/>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3" name="Rectangle 12"/>
          <p:cNvSpPr/>
          <p:nvPr/>
        </p:nvSpPr>
        <p:spPr>
          <a:xfrm>
            <a:off x="6565346" y="5400792"/>
            <a:ext cx="3987246" cy="955919"/>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 </a:t>
            </a:r>
            <a:r>
              <a:rPr lang="en-US" sz="1200" dirty="0" err="1">
                <a:solidFill>
                  <a:schemeClr val="bg2">
                    <a:lumMod val="50000"/>
                  </a:schemeClr>
                </a:solidFill>
                <a:ea typeface="Times New Roman" panose="02020603050405020304" pitchFamily="18" charset="0"/>
              </a:rPr>
              <a:t>Sed</a:t>
            </a:r>
            <a:r>
              <a:rPr lang="en-US" sz="1200" dirty="0">
                <a:solidFill>
                  <a:schemeClr val="bg2">
                    <a:lumMod val="50000"/>
                  </a:schemeClr>
                </a:solidFill>
                <a:ea typeface="Times New Roman" panose="02020603050405020304" pitchFamily="18" charset="0"/>
              </a:rPr>
              <a:t> dui </a:t>
            </a: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in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et, </a:t>
            </a:r>
            <a:r>
              <a:rPr lang="en-US" sz="1200" dirty="0" err="1">
                <a:solidFill>
                  <a:schemeClr val="bg2">
                    <a:lumMod val="50000"/>
                  </a:schemeClr>
                </a:solidFill>
                <a:ea typeface="Times New Roman" panose="02020603050405020304" pitchFamily="18" charset="0"/>
              </a:rPr>
              <a:t>interdum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nec</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metus</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
        <p:nvSpPr>
          <p:cNvPr id="14" name="Rectangle 13"/>
          <p:cNvSpPr/>
          <p:nvPr/>
        </p:nvSpPr>
        <p:spPr>
          <a:xfrm>
            <a:off x="766483" y="3901265"/>
            <a:ext cx="4289612" cy="1815882"/>
          </a:xfrm>
          <a:prstGeom prst="rect">
            <a:avLst/>
          </a:prstGeom>
        </p:spPr>
        <p:txBody>
          <a:bodyPr wrap="square">
            <a:spAutoFit/>
          </a:bodyPr>
          <a:lstStyle/>
          <a:p>
            <a:pPr algn="ctr">
              <a:lnSpc>
                <a:spcPct val="80000"/>
              </a:lnSpc>
            </a:pPr>
            <a:r>
              <a:rPr lang="en-US" sz="2800"/>
              <a:t>the action or</a:t>
            </a:r>
            <a:br>
              <a:rPr lang="en-US" sz="2800"/>
            </a:br>
            <a:r>
              <a:rPr lang="en-US" sz="2800"/>
              <a:t>activity of gathering information about consumers' needs and preferences.</a:t>
            </a:r>
            <a:endParaRPr lang="id-ID" sz="2800"/>
          </a:p>
        </p:txBody>
      </p:sp>
      <p:sp>
        <p:nvSpPr>
          <p:cNvPr id="2" name="Picture Placeholder 1"/>
          <p:cNvSpPr>
            <a:spLocks noGrp="1"/>
          </p:cNvSpPr>
          <p:nvPr>
            <p:ph type="pic" sz="quarter" idx="11"/>
          </p:nvPr>
        </p:nvSpPr>
        <p:spPr/>
      </p:sp>
    </p:spTree>
    <p:extLst>
      <p:ext uri="{BB962C8B-B14F-4D97-AF65-F5344CB8AC3E}">
        <p14:creationId xmlns:p14="http://schemas.microsoft.com/office/powerpoint/2010/main" val="3969040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p:cNvGrpSpPr>
            <a:grpSpLocks noChangeAspect="1"/>
          </p:cNvGrpSpPr>
          <p:nvPr/>
        </p:nvGrpSpPr>
        <p:grpSpPr bwMode="auto">
          <a:xfrm>
            <a:off x="461123" y="578224"/>
            <a:ext cx="635360" cy="731916"/>
            <a:chOff x="3306" y="1545"/>
            <a:chExt cx="1066" cy="1228"/>
          </a:xfrm>
        </p:grpSpPr>
        <p:sp>
          <p:nvSpPr>
            <p:cNvPr id="7" name="Freeform 5"/>
            <p:cNvSpPr>
              <a:spLocks/>
            </p:cNvSpPr>
            <p:nvPr/>
          </p:nvSpPr>
          <p:spPr bwMode="auto">
            <a:xfrm>
              <a:off x="3337" y="1580"/>
              <a:ext cx="1004" cy="1160"/>
            </a:xfrm>
            <a:custGeom>
              <a:avLst/>
              <a:gdLst>
                <a:gd name="T0" fmla="*/ 0 w 1004"/>
                <a:gd name="T1" fmla="*/ 290 h 1160"/>
                <a:gd name="T2" fmla="*/ 502 w 1004"/>
                <a:gd name="T3" fmla="*/ 0 h 1160"/>
                <a:gd name="T4" fmla="*/ 1004 w 1004"/>
                <a:gd name="T5" fmla="*/ 290 h 1160"/>
                <a:gd name="T6" fmla="*/ 1004 w 1004"/>
                <a:gd name="T7" fmla="*/ 870 h 1160"/>
                <a:gd name="T8" fmla="*/ 502 w 1004"/>
                <a:gd name="T9" fmla="*/ 1160 h 1160"/>
                <a:gd name="T10" fmla="*/ 0 w 1004"/>
                <a:gd name="T11" fmla="*/ 870 h 1160"/>
                <a:gd name="T12" fmla="*/ 0 w 1004"/>
                <a:gd name="T13" fmla="*/ 290 h 1160"/>
              </a:gdLst>
              <a:ahLst/>
              <a:cxnLst>
                <a:cxn ang="0">
                  <a:pos x="T0" y="T1"/>
                </a:cxn>
                <a:cxn ang="0">
                  <a:pos x="T2" y="T3"/>
                </a:cxn>
                <a:cxn ang="0">
                  <a:pos x="T4" y="T5"/>
                </a:cxn>
                <a:cxn ang="0">
                  <a:pos x="T6" y="T7"/>
                </a:cxn>
                <a:cxn ang="0">
                  <a:pos x="T8" y="T9"/>
                </a:cxn>
                <a:cxn ang="0">
                  <a:pos x="T10" y="T11"/>
                </a:cxn>
                <a:cxn ang="0">
                  <a:pos x="T12" y="T13"/>
                </a:cxn>
              </a:cxnLst>
              <a:rect l="0" t="0" r="r" b="b"/>
              <a:pathLst>
                <a:path w="1004" h="1160">
                  <a:moveTo>
                    <a:pt x="0" y="290"/>
                  </a:moveTo>
                  <a:lnTo>
                    <a:pt x="502" y="0"/>
                  </a:lnTo>
                  <a:lnTo>
                    <a:pt x="1004" y="290"/>
                  </a:lnTo>
                  <a:lnTo>
                    <a:pt x="1004" y="870"/>
                  </a:lnTo>
                  <a:lnTo>
                    <a:pt x="502" y="1160"/>
                  </a:lnTo>
                  <a:lnTo>
                    <a:pt x="0" y="870"/>
                  </a:lnTo>
                  <a:lnTo>
                    <a:pt x="0" y="290"/>
                  </a:lnTo>
                  <a:close/>
                </a:path>
              </a:pathLst>
            </a:custGeom>
            <a:noFill/>
            <a:ln w="381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 name="Freeform 6"/>
            <p:cNvSpPr>
              <a:spLocks/>
            </p:cNvSpPr>
            <p:nvPr/>
          </p:nvSpPr>
          <p:spPr bwMode="auto">
            <a:xfrm>
              <a:off x="3306" y="1545"/>
              <a:ext cx="1066" cy="1228"/>
            </a:xfrm>
            <a:custGeom>
              <a:avLst/>
              <a:gdLst>
                <a:gd name="T0" fmla="*/ 0 w 1066"/>
                <a:gd name="T1" fmla="*/ 306 h 1228"/>
                <a:gd name="T2" fmla="*/ 533 w 1066"/>
                <a:gd name="T3" fmla="*/ 0 h 1228"/>
                <a:gd name="T4" fmla="*/ 1066 w 1066"/>
                <a:gd name="T5" fmla="*/ 306 h 1228"/>
                <a:gd name="T6" fmla="*/ 1066 w 1066"/>
                <a:gd name="T7" fmla="*/ 921 h 1228"/>
                <a:gd name="T8" fmla="*/ 533 w 1066"/>
                <a:gd name="T9" fmla="*/ 1228 h 1228"/>
                <a:gd name="T10" fmla="*/ 0 w 1066"/>
                <a:gd name="T11" fmla="*/ 921 h 1228"/>
                <a:gd name="T12" fmla="*/ 0 w 1066"/>
                <a:gd name="T13" fmla="*/ 306 h 1228"/>
              </a:gdLst>
              <a:ahLst/>
              <a:cxnLst>
                <a:cxn ang="0">
                  <a:pos x="T0" y="T1"/>
                </a:cxn>
                <a:cxn ang="0">
                  <a:pos x="T2" y="T3"/>
                </a:cxn>
                <a:cxn ang="0">
                  <a:pos x="T4" y="T5"/>
                </a:cxn>
                <a:cxn ang="0">
                  <a:pos x="T6" y="T7"/>
                </a:cxn>
                <a:cxn ang="0">
                  <a:pos x="T8" y="T9"/>
                </a:cxn>
                <a:cxn ang="0">
                  <a:pos x="T10" y="T11"/>
                </a:cxn>
                <a:cxn ang="0">
                  <a:pos x="T12" y="T13"/>
                </a:cxn>
              </a:cxnLst>
              <a:rect l="0" t="0" r="r" b="b"/>
              <a:pathLst>
                <a:path w="1066" h="1228">
                  <a:moveTo>
                    <a:pt x="0" y="306"/>
                  </a:moveTo>
                  <a:lnTo>
                    <a:pt x="533" y="0"/>
                  </a:lnTo>
                  <a:lnTo>
                    <a:pt x="1066" y="306"/>
                  </a:lnTo>
                  <a:lnTo>
                    <a:pt x="1066" y="921"/>
                  </a:lnTo>
                  <a:lnTo>
                    <a:pt x="533" y="1228"/>
                  </a:lnTo>
                  <a:lnTo>
                    <a:pt x="0" y="921"/>
                  </a:lnTo>
                  <a:lnTo>
                    <a:pt x="0" y="306"/>
                  </a:lnTo>
                  <a:close/>
                </a:path>
              </a:pathLst>
            </a:custGeom>
            <a:noFill/>
            <a:ln w="381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sp>
        <p:nvSpPr>
          <p:cNvPr id="9" name="TextBox 8"/>
          <p:cNvSpPr txBox="1"/>
          <p:nvPr/>
        </p:nvSpPr>
        <p:spPr>
          <a:xfrm>
            <a:off x="1195642" y="454046"/>
            <a:ext cx="1883734" cy="923330"/>
          </a:xfrm>
          <a:prstGeom prst="rect">
            <a:avLst/>
          </a:prstGeom>
          <a:noFill/>
        </p:spPr>
        <p:txBody>
          <a:bodyPr wrap="square" rtlCol="0">
            <a:spAutoFit/>
          </a:bodyPr>
          <a:lstStyle/>
          <a:p>
            <a:r>
              <a:rPr lang="id-ID">
                <a:latin typeface="+mj-lt"/>
              </a:rPr>
              <a:t>THE MARKETING STRATEGY</a:t>
            </a:r>
          </a:p>
        </p:txBody>
      </p:sp>
      <p:grpSp>
        <p:nvGrpSpPr>
          <p:cNvPr id="11" name="Group 10"/>
          <p:cNvGrpSpPr/>
          <p:nvPr/>
        </p:nvGrpSpPr>
        <p:grpSpPr>
          <a:xfrm>
            <a:off x="778803" y="5196676"/>
            <a:ext cx="1998403" cy="994448"/>
            <a:chOff x="721448" y="4271860"/>
            <a:chExt cx="1998403" cy="994448"/>
          </a:xfrm>
        </p:grpSpPr>
        <p:sp>
          <p:nvSpPr>
            <p:cNvPr id="12" name="TextBox 11"/>
            <p:cNvSpPr txBox="1"/>
            <p:nvPr/>
          </p:nvSpPr>
          <p:spPr>
            <a:xfrm>
              <a:off x="721448" y="4271860"/>
              <a:ext cx="1998403" cy="954107"/>
            </a:xfrm>
            <a:prstGeom prst="rect">
              <a:avLst/>
            </a:prstGeom>
            <a:noFill/>
          </p:spPr>
          <p:txBody>
            <a:bodyPr wrap="square" rtlCol="0">
              <a:spAutoFit/>
            </a:bodyPr>
            <a:lstStyle/>
            <a:p>
              <a:r>
                <a:rPr lang="id-ID" sz="2800">
                  <a:latin typeface="+mj-lt"/>
                </a:rPr>
                <a:t>OUR SERVICE</a:t>
              </a:r>
            </a:p>
          </p:txBody>
        </p:sp>
        <p:cxnSp>
          <p:nvCxnSpPr>
            <p:cNvPr id="13" name="Straight Connector 12"/>
            <p:cNvCxnSpPr/>
            <p:nvPr/>
          </p:nvCxnSpPr>
          <p:spPr>
            <a:xfrm>
              <a:off x="847893" y="5266308"/>
              <a:ext cx="8195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3835592" y="5023849"/>
            <a:ext cx="2874489" cy="1400383"/>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 </a:t>
            </a:r>
            <a:r>
              <a:rPr lang="en-US" sz="1200" dirty="0" err="1">
                <a:solidFill>
                  <a:schemeClr val="bg2">
                    <a:lumMod val="50000"/>
                  </a:schemeClr>
                </a:solidFill>
                <a:ea typeface="Times New Roman" panose="02020603050405020304" pitchFamily="18" charset="0"/>
              </a:rPr>
              <a:t>Sed</a:t>
            </a:r>
            <a:r>
              <a:rPr lang="en-US" sz="1200" dirty="0">
                <a:solidFill>
                  <a:schemeClr val="bg2">
                    <a:lumMod val="50000"/>
                  </a:schemeClr>
                </a:solidFill>
                <a:ea typeface="Times New Roman" panose="02020603050405020304" pitchFamily="18" charset="0"/>
              </a:rPr>
              <a:t> dui </a:t>
            </a: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in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et, </a:t>
            </a:r>
            <a:r>
              <a:rPr lang="en-US" sz="1200" dirty="0" err="1">
                <a:solidFill>
                  <a:schemeClr val="bg2">
                    <a:lumMod val="50000"/>
                  </a:schemeClr>
                </a:solidFill>
                <a:ea typeface="Times New Roman" panose="02020603050405020304" pitchFamily="18" charset="0"/>
              </a:rPr>
              <a:t>interdum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nec</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metus</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
        <p:nvSpPr>
          <p:cNvPr id="15" name="Rectangle 14"/>
          <p:cNvSpPr/>
          <p:nvPr/>
        </p:nvSpPr>
        <p:spPr>
          <a:xfrm>
            <a:off x="7351610" y="5023848"/>
            <a:ext cx="2874489" cy="1400383"/>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 </a:t>
            </a:r>
            <a:r>
              <a:rPr lang="en-US" sz="1200" dirty="0" err="1">
                <a:solidFill>
                  <a:schemeClr val="bg2">
                    <a:lumMod val="50000"/>
                  </a:schemeClr>
                </a:solidFill>
                <a:ea typeface="Times New Roman" panose="02020603050405020304" pitchFamily="18" charset="0"/>
              </a:rPr>
              <a:t>Sed</a:t>
            </a:r>
            <a:r>
              <a:rPr lang="en-US" sz="1200" dirty="0">
                <a:solidFill>
                  <a:schemeClr val="bg2">
                    <a:lumMod val="50000"/>
                  </a:schemeClr>
                </a:solidFill>
                <a:ea typeface="Times New Roman" panose="02020603050405020304" pitchFamily="18" charset="0"/>
              </a:rPr>
              <a:t> dui </a:t>
            </a: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in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et, </a:t>
            </a:r>
            <a:r>
              <a:rPr lang="en-US" sz="1200" dirty="0" err="1">
                <a:solidFill>
                  <a:schemeClr val="bg2">
                    <a:lumMod val="50000"/>
                  </a:schemeClr>
                </a:solidFill>
                <a:ea typeface="Times New Roman" panose="02020603050405020304" pitchFamily="18" charset="0"/>
              </a:rPr>
              <a:t>interdum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nec</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metus</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
        <p:nvSpPr>
          <p:cNvPr id="2" name="Picture Placeholder 1"/>
          <p:cNvSpPr>
            <a:spLocks noGrp="1"/>
          </p:cNvSpPr>
          <p:nvPr>
            <p:ph type="pic" sz="quarter" idx="11"/>
          </p:nvPr>
        </p:nvSpPr>
        <p:spPr/>
      </p:sp>
    </p:spTree>
    <p:extLst>
      <p:ext uri="{BB962C8B-B14F-4D97-AF65-F5344CB8AC3E}">
        <p14:creationId xmlns:p14="http://schemas.microsoft.com/office/powerpoint/2010/main" val="1511440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12192000" cy="6858001"/>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1160371" y="2508261"/>
            <a:ext cx="5953124" cy="2456057"/>
          </a:xfrm>
          <a:prstGeom prst="rect">
            <a:avLst/>
          </a:prstGeom>
        </p:spPr>
        <p:txBody>
          <a:bodyPr wrap="square">
            <a:spAutoFit/>
          </a:bodyPr>
          <a:lstStyle/>
          <a:p>
            <a:pPr>
              <a:lnSpc>
                <a:spcPct val="80000"/>
              </a:lnSpc>
            </a:pPr>
            <a:r>
              <a:rPr lang="id-ID" sz="4800">
                <a:solidFill>
                  <a:schemeClr val="bg1"/>
                </a:solidFill>
              </a:rPr>
              <a:t>MARKETING</a:t>
            </a:r>
            <a:r>
              <a:rPr lang="en-US" sz="4800">
                <a:solidFill>
                  <a:schemeClr val="bg1"/>
                </a:solidFill>
              </a:rPr>
              <a:t> IS THE BEST THING TO DOUSE THE SUNRISE WITH.</a:t>
            </a:r>
            <a:endParaRPr lang="id-ID" sz="4800">
              <a:solidFill>
                <a:schemeClr val="bg1"/>
              </a:solidFill>
            </a:endParaRPr>
          </a:p>
        </p:txBody>
      </p:sp>
      <p:sp>
        <p:nvSpPr>
          <p:cNvPr id="8" name="Rectangle 7"/>
          <p:cNvSpPr/>
          <p:nvPr/>
        </p:nvSpPr>
        <p:spPr>
          <a:xfrm>
            <a:off x="1173009" y="4964318"/>
            <a:ext cx="5110886" cy="369332"/>
          </a:xfrm>
          <a:prstGeom prst="rect">
            <a:avLst/>
          </a:prstGeom>
        </p:spPr>
        <p:txBody>
          <a:bodyPr wrap="none">
            <a:spAutoFit/>
          </a:bodyPr>
          <a:lstStyle/>
          <a:p>
            <a:r>
              <a:rPr lang="en-US" i="1">
                <a:solidFill>
                  <a:schemeClr val="bg1"/>
                </a:solidFill>
              </a:rPr>
              <a:t>creating a campaign that engages your audience</a:t>
            </a:r>
            <a:endParaRPr lang="id-ID" i="1">
              <a:solidFill>
                <a:schemeClr val="bg1"/>
              </a:solidFill>
            </a:endParaRPr>
          </a:p>
        </p:txBody>
      </p:sp>
      <p:cxnSp>
        <p:nvCxnSpPr>
          <p:cNvPr id="9" name="Straight Connector 8"/>
          <p:cNvCxnSpPr/>
          <p:nvPr/>
        </p:nvCxnSpPr>
        <p:spPr>
          <a:xfrm>
            <a:off x="1348121" y="5533947"/>
            <a:ext cx="118334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Picture Placeholder 1"/>
          <p:cNvSpPr>
            <a:spLocks noGrp="1"/>
          </p:cNvSpPr>
          <p:nvPr>
            <p:ph type="pic" sz="quarter" idx="10"/>
          </p:nvPr>
        </p:nvSpPr>
        <p:spPr/>
      </p:sp>
    </p:spTree>
    <p:extLst>
      <p:ext uri="{BB962C8B-B14F-4D97-AF65-F5344CB8AC3E}">
        <p14:creationId xmlns:p14="http://schemas.microsoft.com/office/powerpoint/2010/main" val="2449284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15340" y="0"/>
            <a:ext cx="707666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 name="Group 8"/>
          <p:cNvGrpSpPr/>
          <p:nvPr/>
        </p:nvGrpSpPr>
        <p:grpSpPr>
          <a:xfrm>
            <a:off x="5725479" y="1864859"/>
            <a:ext cx="2584803" cy="1214517"/>
            <a:chOff x="7673091" y="1779768"/>
            <a:chExt cx="2584803" cy="1214517"/>
          </a:xfrm>
        </p:grpSpPr>
        <p:sp>
          <p:nvSpPr>
            <p:cNvPr id="10" name="TextBox 9"/>
            <p:cNvSpPr txBox="1"/>
            <p:nvPr/>
          </p:nvSpPr>
          <p:spPr>
            <a:xfrm>
              <a:off x="7673091" y="1779768"/>
              <a:ext cx="1512209" cy="461665"/>
            </a:xfrm>
            <a:prstGeom prst="rect">
              <a:avLst/>
            </a:prstGeom>
            <a:noFill/>
          </p:spPr>
          <p:txBody>
            <a:bodyPr wrap="none" rtlCol="0">
              <a:spAutoFit/>
            </a:bodyPr>
            <a:lstStyle/>
            <a:p>
              <a:r>
                <a:rPr lang="id-ID" sz="2400" b="1">
                  <a:solidFill>
                    <a:schemeClr val="bg1"/>
                  </a:solidFill>
                  <a:cs typeface="Lato Light" panose="020F0402020204030203" pitchFamily="34" charset="0"/>
                </a:rPr>
                <a:t>Strenght</a:t>
              </a:r>
              <a:endParaRPr lang="id-ID" sz="2400" b="1" dirty="0">
                <a:solidFill>
                  <a:schemeClr val="bg1"/>
                </a:solidFill>
                <a:cs typeface="Lato Light" panose="020F0402020204030203" pitchFamily="34" charset="0"/>
              </a:endParaRPr>
            </a:p>
          </p:txBody>
        </p:sp>
        <p:sp>
          <p:nvSpPr>
            <p:cNvPr id="11" name="Rectangle 10"/>
            <p:cNvSpPr/>
            <p:nvPr/>
          </p:nvSpPr>
          <p:spPr>
            <a:xfrm>
              <a:off x="7673091" y="2241433"/>
              <a:ext cx="2584803" cy="752852"/>
            </a:xfrm>
            <a:prstGeom prst="rect">
              <a:avLst/>
            </a:prstGeom>
          </p:spPr>
          <p:txBody>
            <a:bodyPr wrap="square">
              <a:spAutoFit/>
            </a:bodyPr>
            <a:lstStyle/>
            <a:p>
              <a:pPr algn="just">
                <a:lnSpc>
                  <a:spcPct val="120000"/>
                </a:lnSpc>
              </a:pPr>
              <a:r>
                <a:rPr lang="en-US" sz="1200" dirty="0">
                  <a:solidFill>
                    <a:schemeClr val="bg1"/>
                  </a:solidFill>
                  <a:ea typeface="Open Sans Condensed Light" pitchFamily="34" charset="0"/>
                  <a:cs typeface="Open Sans Condensed Light" pitchFamily="34" charset="0"/>
                </a:rPr>
                <a:t>Body text here or </a:t>
              </a:r>
              <a:r>
                <a:rPr lang="en-US" sz="1200" dirty="0" err="1">
                  <a:solidFill>
                    <a:schemeClr val="bg1"/>
                  </a:solidFill>
                  <a:ea typeface="Open Sans Condensed Light" pitchFamily="34" charset="0"/>
                  <a:cs typeface="Open Sans Condensed Light" pitchFamily="34" charset="0"/>
                </a:rPr>
                <a:t>Lorem</a:t>
              </a:r>
              <a:r>
                <a:rPr lang="en-US" sz="1200" dirty="0">
                  <a:solidFill>
                    <a:schemeClr val="bg1"/>
                  </a:solidFill>
                  <a:ea typeface="Open Sans Condensed Light" pitchFamily="34" charset="0"/>
                  <a:cs typeface="Open Sans Condensed Light" pitchFamily="34" charset="0"/>
                </a:rPr>
                <a:t> </a:t>
              </a:r>
              <a:r>
                <a:rPr lang="en-US" sz="1200" dirty="0" err="1">
                  <a:solidFill>
                    <a:schemeClr val="bg1"/>
                  </a:solidFill>
                  <a:ea typeface="Open Sans Condensed Light" pitchFamily="34" charset="0"/>
                  <a:cs typeface="Open Sans Condensed Light" pitchFamily="34" charset="0"/>
                </a:rPr>
                <a:t>Ipsum</a:t>
              </a:r>
              <a:r>
                <a:rPr lang="en-US" sz="1200" dirty="0">
                  <a:solidFill>
                    <a:schemeClr val="bg1"/>
                  </a:solidFill>
                  <a:ea typeface="Open Sans Condensed Light" pitchFamily="34" charset="0"/>
                  <a:cs typeface="Open Sans Condensed Light" pitchFamily="34" charset="0"/>
                </a:rPr>
                <a:t> is simply dummy text of the printing and typesetting industry</a:t>
              </a:r>
              <a:r>
                <a:rPr lang="en-US" sz="1200">
                  <a:solidFill>
                    <a:schemeClr val="bg1"/>
                  </a:solidFill>
                  <a:ea typeface="Open Sans Condensed Light" pitchFamily="34" charset="0"/>
                  <a:cs typeface="Open Sans Condensed Light" pitchFamily="34" charset="0"/>
                </a:rPr>
                <a:t>. </a:t>
              </a:r>
              <a:endParaRPr lang="en-US" sz="1200" dirty="0">
                <a:solidFill>
                  <a:schemeClr val="bg1"/>
                </a:solidFill>
                <a:ea typeface="Open Sans Condensed Light" pitchFamily="34" charset="0"/>
                <a:cs typeface="Open Sans Condensed Light" pitchFamily="34" charset="0"/>
              </a:endParaRPr>
            </a:p>
          </p:txBody>
        </p:sp>
      </p:grpSp>
      <p:grpSp>
        <p:nvGrpSpPr>
          <p:cNvPr id="12" name="Group 11"/>
          <p:cNvGrpSpPr/>
          <p:nvPr/>
        </p:nvGrpSpPr>
        <p:grpSpPr>
          <a:xfrm>
            <a:off x="8920421" y="1864859"/>
            <a:ext cx="2584803" cy="1214517"/>
            <a:chOff x="7673091" y="1779768"/>
            <a:chExt cx="2584803" cy="1214517"/>
          </a:xfrm>
        </p:grpSpPr>
        <p:sp>
          <p:nvSpPr>
            <p:cNvPr id="13" name="TextBox 12"/>
            <p:cNvSpPr txBox="1"/>
            <p:nvPr/>
          </p:nvSpPr>
          <p:spPr>
            <a:xfrm>
              <a:off x="7673091" y="1779768"/>
              <a:ext cx="1722203" cy="461665"/>
            </a:xfrm>
            <a:prstGeom prst="rect">
              <a:avLst/>
            </a:prstGeom>
            <a:noFill/>
          </p:spPr>
          <p:txBody>
            <a:bodyPr wrap="none" rtlCol="0">
              <a:spAutoFit/>
            </a:bodyPr>
            <a:lstStyle/>
            <a:p>
              <a:r>
                <a:rPr lang="id-ID" sz="2400" b="1">
                  <a:solidFill>
                    <a:schemeClr val="bg1"/>
                  </a:solidFill>
                  <a:cs typeface="Lato Light" panose="020F0402020204030203" pitchFamily="34" charset="0"/>
                </a:rPr>
                <a:t>Weakness</a:t>
              </a:r>
              <a:endParaRPr lang="id-ID" sz="2400" b="1" dirty="0">
                <a:solidFill>
                  <a:schemeClr val="bg1"/>
                </a:solidFill>
                <a:cs typeface="Lato Light" panose="020F0402020204030203" pitchFamily="34" charset="0"/>
              </a:endParaRPr>
            </a:p>
          </p:txBody>
        </p:sp>
        <p:sp>
          <p:nvSpPr>
            <p:cNvPr id="14" name="Rectangle 13"/>
            <p:cNvSpPr/>
            <p:nvPr/>
          </p:nvSpPr>
          <p:spPr>
            <a:xfrm>
              <a:off x="7673091" y="2241433"/>
              <a:ext cx="2584803" cy="752852"/>
            </a:xfrm>
            <a:prstGeom prst="rect">
              <a:avLst/>
            </a:prstGeom>
          </p:spPr>
          <p:txBody>
            <a:bodyPr wrap="square">
              <a:spAutoFit/>
            </a:bodyPr>
            <a:lstStyle/>
            <a:p>
              <a:pPr algn="just">
                <a:lnSpc>
                  <a:spcPct val="120000"/>
                </a:lnSpc>
              </a:pPr>
              <a:r>
                <a:rPr lang="en-US" sz="1200" dirty="0">
                  <a:solidFill>
                    <a:schemeClr val="bg1"/>
                  </a:solidFill>
                  <a:ea typeface="Open Sans Condensed Light" pitchFamily="34" charset="0"/>
                  <a:cs typeface="Open Sans Condensed Light" pitchFamily="34" charset="0"/>
                </a:rPr>
                <a:t>Body text here or </a:t>
              </a:r>
              <a:r>
                <a:rPr lang="en-US" sz="1200" dirty="0" err="1">
                  <a:solidFill>
                    <a:schemeClr val="bg1"/>
                  </a:solidFill>
                  <a:ea typeface="Open Sans Condensed Light" pitchFamily="34" charset="0"/>
                  <a:cs typeface="Open Sans Condensed Light" pitchFamily="34" charset="0"/>
                </a:rPr>
                <a:t>Lorem</a:t>
              </a:r>
              <a:r>
                <a:rPr lang="en-US" sz="1200" dirty="0">
                  <a:solidFill>
                    <a:schemeClr val="bg1"/>
                  </a:solidFill>
                  <a:ea typeface="Open Sans Condensed Light" pitchFamily="34" charset="0"/>
                  <a:cs typeface="Open Sans Condensed Light" pitchFamily="34" charset="0"/>
                </a:rPr>
                <a:t> </a:t>
              </a:r>
              <a:r>
                <a:rPr lang="en-US" sz="1200" dirty="0" err="1">
                  <a:solidFill>
                    <a:schemeClr val="bg1"/>
                  </a:solidFill>
                  <a:ea typeface="Open Sans Condensed Light" pitchFamily="34" charset="0"/>
                  <a:cs typeface="Open Sans Condensed Light" pitchFamily="34" charset="0"/>
                </a:rPr>
                <a:t>Ipsum</a:t>
              </a:r>
              <a:r>
                <a:rPr lang="en-US" sz="1200" dirty="0">
                  <a:solidFill>
                    <a:schemeClr val="bg1"/>
                  </a:solidFill>
                  <a:ea typeface="Open Sans Condensed Light" pitchFamily="34" charset="0"/>
                  <a:cs typeface="Open Sans Condensed Light" pitchFamily="34" charset="0"/>
                </a:rPr>
                <a:t> is simply dummy text of the printing and typesetting industry</a:t>
              </a:r>
              <a:r>
                <a:rPr lang="en-US" sz="1200">
                  <a:solidFill>
                    <a:schemeClr val="bg1"/>
                  </a:solidFill>
                  <a:ea typeface="Open Sans Condensed Light" pitchFamily="34" charset="0"/>
                  <a:cs typeface="Open Sans Condensed Light" pitchFamily="34" charset="0"/>
                </a:rPr>
                <a:t>. </a:t>
              </a:r>
              <a:endParaRPr lang="en-US" sz="1200" dirty="0">
                <a:solidFill>
                  <a:schemeClr val="bg1"/>
                </a:solidFill>
                <a:ea typeface="Open Sans Condensed Light" pitchFamily="34" charset="0"/>
                <a:cs typeface="Open Sans Condensed Light" pitchFamily="34" charset="0"/>
              </a:endParaRPr>
            </a:p>
          </p:txBody>
        </p:sp>
      </p:grpSp>
      <p:grpSp>
        <p:nvGrpSpPr>
          <p:cNvPr id="15" name="Group 14"/>
          <p:cNvGrpSpPr/>
          <p:nvPr/>
        </p:nvGrpSpPr>
        <p:grpSpPr>
          <a:xfrm>
            <a:off x="5725479" y="4359776"/>
            <a:ext cx="2584803" cy="1214517"/>
            <a:chOff x="7673091" y="1779768"/>
            <a:chExt cx="2584803" cy="1214517"/>
          </a:xfrm>
        </p:grpSpPr>
        <p:sp>
          <p:nvSpPr>
            <p:cNvPr id="18" name="TextBox 17"/>
            <p:cNvSpPr txBox="1"/>
            <p:nvPr/>
          </p:nvSpPr>
          <p:spPr>
            <a:xfrm>
              <a:off x="7673091" y="1779768"/>
              <a:ext cx="2343911" cy="461665"/>
            </a:xfrm>
            <a:prstGeom prst="rect">
              <a:avLst/>
            </a:prstGeom>
            <a:noFill/>
          </p:spPr>
          <p:txBody>
            <a:bodyPr wrap="none" rtlCol="0">
              <a:spAutoFit/>
            </a:bodyPr>
            <a:lstStyle/>
            <a:p>
              <a:r>
                <a:rPr lang="id-ID" sz="2400" b="1">
                  <a:solidFill>
                    <a:schemeClr val="bg1"/>
                  </a:solidFill>
                  <a:cs typeface="Lato Light" panose="020F0402020204030203" pitchFamily="34" charset="0"/>
                </a:rPr>
                <a:t>Opportunities</a:t>
              </a:r>
              <a:endParaRPr lang="id-ID" sz="2400" b="1" dirty="0">
                <a:solidFill>
                  <a:schemeClr val="bg1"/>
                </a:solidFill>
                <a:cs typeface="Lato Light" panose="020F0402020204030203" pitchFamily="34" charset="0"/>
              </a:endParaRPr>
            </a:p>
          </p:txBody>
        </p:sp>
        <p:sp>
          <p:nvSpPr>
            <p:cNvPr id="19" name="Rectangle 18"/>
            <p:cNvSpPr/>
            <p:nvPr/>
          </p:nvSpPr>
          <p:spPr>
            <a:xfrm>
              <a:off x="7673091" y="2241433"/>
              <a:ext cx="2584803" cy="752852"/>
            </a:xfrm>
            <a:prstGeom prst="rect">
              <a:avLst/>
            </a:prstGeom>
          </p:spPr>
          <p:txBody>
            <a:bodyPr wrap="square">
              <a:spAutoFit/>
            </a:bodyPr>
            <a:lstStyle/>
            <a:p>
              <a:pPr algn="just">
                <a:lnSpc>
                  <a:spcPct val="120000"/>
                </a:lnSpc>
              </a:pPr>
              <a:r>
                <a:rPr lang="en-US" sz="1200" dirty="0">
                  <a:solidFill>
                    <a:schemeClr val="bg1"/>
                  </a:solidFill>
                  <a:ea typeface="Open Sans Condensed Light" pitchFamily="34" charset="0"/>
                  <a:cs typeface="Open Sans Condensed Light" pitchFamily="34" charset="0"/>
                </a:rPr>
                <a:t>Body text here or </a:t>
              </a:r>
              <a:r>
                <a:rPr lang="en-US" sz="1200" dirty="0" err="1">
                  <a:solidFill>
                    <a:schemeClr val="bg1"/>
                  </a:solidFill>
                  <a:ea typeface="Open Sans Condensed Light" pitchFamily="34" charset="0"/>
                  <a:cs typeface="Open Sans Condensed Light" pitchFamily="34" charset="0"/>
                </a:rPr>
                <a:t>Lorem</a:t>
              </a:r>
              <a:r>
                <a:rPr lang="en-US" sz="1200" dirty="0">
                  <a:solidFill>
                    <a:schemeClr val="bg1"/>
                  </a:solidFill>
                  <a:ea typeface="Open Sans Condensed Light" pitchFamily="34" charset="0"/>
                  <a:cs typeface="Open Sans Condensed Light" pitchFamily="34" charset="0"/>
                </a:rPr>
                <a:t> </a:t>
              </a:r>
              <a:r>
                <a:rPr lang="en-US" sz="1200" dirty="0" err="1">
                  <a:solidFill>
                    <a:schemeClr val="bg1"/>
                  </a:solidFill>
                  <a:ea typeface="Open Sans Condensed Light" pitchFamily="34" charset="0"/>
                  <a:cs typeface="Open Sans Condensed Light" pitchFamily="34" charset="0"/>
                </a:rPr>
                <a:t>Ipsum</a:t>
              </a:r>
              <a:r>
                <a:rPr lang="en-US" sz="1200" dirty="0">
                  <a:solidFill>
                    <a:schemeClr val="bg1"/>
                  </a:solidFill>
                  <a:ea typeface="Open Sans Condensed Light" pitchFamily="34" charset="0"/>
                  <a:cs typeface="Open Sans Condensed Light" pitchFamily="34" charset="0"/>
                </a:rPr>
                <a:t> is simply dummy text of the printing and typesetting industry</a:t>
              </a:r>
              <a:r>
                <a:rPr lang="en-US" sz="1200">
                  <a:solidFill>
                    <a:schemeClr val="bg1"/>
                  </a:solidFill>
                  <a:ea typeface="Open Sans Condensed Light" pitchFamily="34" charset="0"/>
                  <a:cs typeface="Open Sans Condensed Light" pitchFamily="34" charset="0"/>
                </a:rPr>
                <a:t>. </a:t>
              </a:r>
              <a:endParaRPr lang="en-US" sz="1200" dirty="0">
                <a:solidFill>
                  <a:schemeClr val="bg1"/>
                </a:solidFill>
                <a:ea typeface="Open Sans Condensed Light" pitchFamily="34" charset="0"/>
                <a:cs typeface="Open Sans Condensed Light" pitchFamily="34" charset="0"/>
              </a:endParaRPr>
            </a:p>
          </p:txBody>
        </p:sp>
      </p:grpSp>
      <p:grpSp>
        <p:nvGrpSpPr>
          <p:cNvPr id="20" name="Group 19"/>
          <p:cNvGrpSpPr/>
          <p:nvPr/>
        </p:nvGrpSpPr>
        <p:grpSpPr>
          <a:xfrm>
            <a:off x="8920420" y="4359776"/>
            <a:ext cx="2584803" cy="1214517"/>
            <a:chOff x="7673091" y="1779768"/>
            <a:chExt cx="2584803" cy="1214517"/>
          </a:xfrm>
        </p:grpSpPr>
        <p:sp>
          <p:nvSpPr>
            <p:cNvPr id="21" name="TextBox 20"/>
            <p:cNvSpPr txBox="1"/>
            <p:nvPr/>
          </p:nvSpPr>
          <p:spPr>
            <a:xfrm>
              <a:off x="7673091" y="1779768"/>
              <a:ext cx="1260538" cy="461665"/>
            </a:xfrm>
            <a:prstGeom prst="rect">
              <a:avLst/>
            </a:prstGeom>
            <a:noFill/>
          </p:spPr>
          <p:txBody>
            <a:bodyPr wrap="none" rtlCol="0">
              <a:spAutoFit/>
            </a:bodyPr>
            <a:lstStyle/>
            <a:p>
              <a:r>
                <a:rPr lang="id-ID" sz="2400" b="1">
                  <a:solidFill>
                    <a:schemeClr val="bg1"/>
                  </a:solidFill>
                  <a:cs typeface="Lato Light" panose="020F0402020204030203" pitchFamily="34" charset="0"/>
                </a:rPr>
                <a:t>Thread</a:t>
              </a:r>
              <a:endParaRPr lang="id-ID" sz="2400" b="1" dirty="0">
                <a:solidFill>
                  <a:schemeClr val="bg1"/>
                </a:solidFill>
                <a:cs typeface="Lato Light" panose="020F0402020204030203" pitchFamily="34" charset="0"/>
              </a:endParaRPr>
            </a:p>
          </p:txBody>
        </p:sp>
        <p:sp>
          <p:nvSpPr>
            <p:cNvPr id="22" name="Rectangle 21"/>
            <p:cNvSpPr/>
            <p:nvPr/>
          </p:nvSpPr>
          <p:spPr>
            <a:xfrm>
              <a:off x="7673091" y="2241433"/>
              <a:ext cx="2584803" cy="752852"/>
            </a:xfrm>
            <a:prstGeom prst="rect">
              <a:avLst/>
            </a:prstGeom>
          </p:spPr>
          <p:txBody>
            <a:bodyPr wrap="square">
              <a:spAutoFit/>
            </a:bodyPr>
            <a:lstStyle/>
            <a:p>
              <a:pPr algn="just">
                <a:lnSpc>
                  <a:spcPct val="120000"/>
                </a:lnSpc>
              </a:pPr>
              <a:r>
                <a:rPr lang="en-US" sz="1200" dirty="0">
                  <a:solidFill>
                    <a:schemeClr val="bg1"/>
                  </a:solidFill>
                  <a:ea typeface="Open Sans Condensed Light" pitchFamily="34" charset="0"/>
                  <a:cs typeface="Open Sans Condensed Light" pitchFamily="34" charset="0"/>
                </a:rPr>
                <a:t>Body text here or </a:t>
              </a:r>
              <a:r>
                <a:rPr lang="en-US" sz="1200" dirty="0" err="1">
                  <a:solidFill>
                    <a:schemeClr val="bg1"/>
                  </a:solidFill>
                  <a:ea typeface="Open Sans Condensed Light" pitchFamily="34" charset="0"/>
                  <a:cs typeface="Open Sans Condensed Light" pitchFamily="34" charset="0"/>
                </a:rPr>
                <a:t>Lorem</a:t>
              </a:r>
              <a:r>
                <a:rPr lang="en-US" sz="1200" dirty="0">
                  <a:solidFill>
                    <a:schemeClr val="bg1"/>
                  </a:solidFill>
                  <a:ea typeface="Open Sans Condensed Light" pitchFamily="34" charset="0"/>
                  <a:cs typeface="Open Sans Condensed Light" pitchFamily="34" charset="0"/>
                </a:rPr>
                <a:t> </a:t>
              </a:r>
              <a:r>
                <a:rPr lang="en-US" sz="1200" dirty="0" err="1">
                  <a:solidFill>
                    <a:schemeClr val="bg1"/>
                  </a:solidFill>
                  <a:ea typeface="Open Sans Condensed Light" pitchFamily="34" charset="0"/>
                  <a:cs typeface="Open Sans Condensed Light" pitchFamily="34" charset="0"/>
                </a:rPr>
                <a:t>Ipsum</a:t>
              </a:r>
              <a:r>
                <a:rPr lang="en-US" sz="1200" dirty="0">
                  <a:solidFill>
                    <a:schemeClr val="bg1"/>
                  </a:solidFill>
                  <a:ea typeface="Open Sans Condensed Light" pitchFamily="34" charset="0"/>
                  <a:cs typeface="Open Sans Condensed Light" pitchFamily="34" charset="0"/>
                </a:rPr>
                <a:t> is simply dummy text of the printing and typesetting industry</a:t>
              </a:r>
              <a:r>
                <a:rPr lang="en-US" sz="1200">
                  <a:solidFill>
                    <a:schemeClr val="bg1"/>
                  </a:solidFill>
                  <a:ea typeface="Open Sans Condensed Light" pitchFamily="34" charset="0"/>
                  <a:cs typeface="Open Sans Condensed Light" pitchFamily="34" charset="0"/>
                </a:rPr>
                <a:t>. </a:t>
              </a:r>
              <a:endParaRPr lang="en-US" sz="1200" dirty="0">
                <a:solidFill>
                  <a:schemeClr val="bg1"/>
                </a:solidFill>
                <a:ea typeface="Open Sans Condensed Light" pitchFamily="34" charset="0"/>
                <a:cs typeface="Open Sans Condensed Light" pitchFamily="34" charset="0"/>
              </a:endParaRPr>
            </a:p>
          </p:txBody>
        </p:sp>
      </p:grpSp>
      <p:sp>
        <p:nvSpPr>
          <p:cNvPr id="27" name="Rectangle 26"/>
          <p:cNvSpPr/>
          <p:nvPr/>
        </p:nvSpPr>
        <p:spPr>
          <a:xfrm>
            <a:off x="287142" y="2326524"/>
            <a:ext cx="1893585" cy="3323987"/>
          </a:xfrm>
          <a:prstGeom prst="rect">
            <a:avLst/>
          </a:prstGeom>
        </p:spPr>
        <p:txBody>
          <a:bodyPr wrap="square">
            <a:spAutoFit/>
          </a:bodyPr>
          <a:lstStyle/>
          <a:p>
            <a:r>
              <a:rPr lang="en-US" sz="1400">
                <a:solidFill>
                  <a:schemeClr val="bg1">
                    <a:lumMod val="50000"/>
                  </a:schemeClr>
                </a:solidFill>
              </a:rPr>
              <a:t>The outline prepared by the creative team of an advertising agency for the launching of an advertising campaign or message. The creative strategy generally explains how the advertising campaign will meet the advertising objectives of the business.</a:t>
            </a:r>
            <a:endParaRPr lang="id-ID" sz="1400">
              <a:solidFill>
                <a:schemeClr val="bg1">
                  <a:lumMod val="50000"/>
                </a:schemeClr>
              </a:solidFill>
            </a:endParaRPr>
          </a:p>
        </p:txBody>
      </p:sp>
      <p:sp>
        <p:nvSpPr>
          <p:cNvPr id="28" name="Shape 2668"/>
          <p:cNvSpPr/>
          <p:nvPr/>
        </p:nvSpPr>
        <p:spPr>
          <a:xfrm>
            <a:off x="5786685" y="1470708"/>
            <a:ext cx="558655" cy="304722"/>
          </a:xfrm>
          <a:custGeom>
            <a:avLst/>
            <a:gdLst/>
            <a:ahLst/>
            <a:cxnLst>
              <a:cxn ang="0">
                <a:pos x="wd2" y="hd2"/>
              </a:cxn>
              <a:cxn ang="5400000">
                <a:pos x="wd2" y="hd2"/>
              </a:cxn>
              <a:cxn ang="10800000">
                <a:pos x="wd2" y="hd2"/>
              </a:cxn>
              <a:cxn ang="16200000">
                <a:pos x="wd2" y="hd2"/>
              </a:cxn>
            </a:cxnLst>
            <a:rect l="0" t="0" r="r" b="b"/>
            <a:pathLst>
              <a:path w="21600" h="21600" extrusionOk="0">
                <a:moveTo>
                  <a:pt x="1964" y="18000"/>
                </a:moveTo>
                <a:lnTo>
                  <a:pt x="18655" y="18000"/>
                </a:lnTo>
                <a:lnTo>
                  <a:pt x="18655" y="3600"/>
                </a:lnTo>
                <a:lnTo>
                  <a:pt x="1964" y="3600"/>
                </a:lnTo>
                <a:cubicBezTo>
                  <a:pt x="1964" y="3600"/>
                  <a:pt x="1964" y="18000"/>
                  <a:pt x="1964" y="18000"/>
                </a:cubicBezTo>
                <a:close/>
                <a:moveTo>
                  <a:pt x="19636" y="18000"/>
                </a:moveTo>
                <a:cubicBezTo>
                  <a:pt x="19636" y="18994"/>
                  <a:pt x="19197" y="19800"/>
                  <a:pt x="18655" y="19800"/>
                </a:cubicBezTo>
                <a:lnTo>
                  <a:pt x="1964" y="19800"/>
                </a:lnTo>
                <a:cubicBezTo>
                  <a:pt x="1422" y="19800"/>
                  <a:pt x="982" y="18994"/>
                  <a:pt x="982" y="18000"/>
                </a:cubicBezTo>
                <a:lnTo>
                  <a:pt x="982" y="3600"/>
                </a:lnTo>
                <a:cubicBezTo>
                  <a:pt x="982" y="2606"/>
                  <a:pt x="1422" y="1800"/>
                  <a:pt x="1964" y="1800"/>
                </a:cubicBezTo>
                <a:lnTo>
                  <a:pt x="18655" y="1800"/>
                </a:lnTo>
                <a:cubicBezTo>
                  <a:pt x="19197" y="1800"/>
                  <a:pt x="19636" y="2606"/>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8"/>
                  <a:pt x="879" y="21600"/>
                  <a:pt x="1964" y="21600"/>
                </a:cubicBezTo>
                <a:lnTo>
                  <a:pt x="18655" y="21600"/>
                </a:lnTo>
                <a:cubicBezTo>
                  <a:pt x="19739" y="21600"/>
                  <a:pt x="20618" y="19988"/>
                  <a:pt x="20618" y="18000"/>
                </a:cubicBezTo>
                <a:lnTo>
                  <a:pt x="20618" y="14401"/>
                </a:lnTo>
                <a:cubicBezTo>
                  <a:pt x="21160" y="14401"/>
                  <a:pt x="21600" y="13594"/>
                  <a:pt x="21600" y="12600"/>
                </a:cubicBezTo>
                <a:lnTo>
                  <a:pt x="21600" y="9000"/>
                </a:lnTo>
                <a:cubicBezTo>
                  <a:pt x="21600" y="8006"/>
                  <a:pt x="21160" y="7200"/>
                  <a:pt x="20618" y="720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bg1"/>
              </a:solidFill>
            </a:endParaRPr>
          </a:p>
        </p:txBody>
      </p:sp>
      <p:sp>
        <p:nvSpPr>
          <p:cNvPr id="29" name="Shape 2664"/>
          <p:cNvSpPr/>
          <p:nvPr/>
        </p:nvSpPr>
        <p:spPr>
          <a:xfrm>
            <a:off x="9006613" y="1470708"/>
            <a:ext cx="558655" cy="304722"/>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bg1"/>
              </a:solidFill>
            </a:endParaRPr>
          </a:p>
        </p:txBody>
      </p:sp>
      <p:sp>
        <p:nvSpPr>
          <p:cNvPr id="30" name="Shape 2787"/>
          <p:cNvSpPr/>
          <p:nvPr/>
        </p:nvSpPr>
        <p:spPr>
          <a:xfrm>
            <a:off x="5923274" y="3739161"/>
            <a:ext cx="558309" cy="558681"/>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bg1"/>
              </a:solidFill>
            </a:endParaRPr>
          </a:p>
        </p:txBody>
      </p:sp>
      <p:sp>
        <p:nvSpPr>
          <p:cNvPr id="31" name="Shape 2765"/>
          <p:cNvSpPr/>
          <p:nvPr/>
        </p:nvSpPr>
        <p:spPr>
          <a:xfrm>
            <a:off x="9006613" y="375262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1782" y="12764"/>
                </a:moveTo>
                <a:cubicBezTo>
                  <a:pt x="11510" y="12764"/>
                  <a:pt x="11291" y="12984"/>
                  <a:pt x="11291" y="13255"/>
                </a:cubicBezTo>
                <a:cubicBezTo>
                  <a:pt x="11291" y="13526"/>
                  <a:pt x="11510" y="13745"/>
                  <a:pt x="11782" y="13745"/>
                </a:cubicBezTo>
                <a:cubicBezTo>
                  <a:pt x="12053" y="13745"/>
                  <a:pt x="12273" y="13526"/>
                  <a:pt x="12273" y="13255"/>
                </a:cubicBezTo>
                <a:cubicBezTo>
                  <a:pt x="12273" y="12984"/>
                  <a:pt x="12053" y="12764"/>
                  <a:pt x="11782" y="12764"/>
                </a:cubicBezTo>
                <a:moveTo>
                  <a:pt x="14727" y="10800"/>
                </a:moveTo>
                <a:cubicBezTo>
                  <a:pt x="14999" y="10800"/>
                  <a:pt x="15218" y="10580"/>
                  <a:pt x="15218" y="10309"/>
                </a:cubicBezTo>
                <a:cubicBezTo>
                  <a:pt x="15218" y="10038"/>
                  <a:pt x="14999" y="9818"/>
                  <a:pt x="14727" y="9818"/>
                </a:cubicBezTo>
                <a:cubicBezTo>
                  <a:pt x="14456" y="9818"/>
                  <a:pt x="14236" y="10038"/>
                  <a:pt x="14236" y="10309"/>
                </a:cubicBezTo>
                <a:cubicBezTo>
                  <a:pt x="14236" y="10580"/>
                  <a:pt x="14456" y="10800"/>
                  <a:pt x="14727" y="10800"/>
                </a:cubicBezTo>
                <a:moveTo>
                  <a:pt x="19913" y="7150"/>
                </a:moveTo>
                <a:lnTo>
                  <a:pt x="19959" y="7195"/>
                </a:lnTo>
                <a:lnTo>
                  <a:pt x="19468" y="7686"/>
                </a:lnTo>
                <a:lnTo>
                  <a:pt x="19468" y="7687"/>
                </a:lnTo>
                <a:lnTo>
                  <a:pt x="17606" y="9549"/>
                </a:lnTo>
                <a:lnTo>
                  <a:pt x="12052" y="3994"/>
                </a:lnTo>
                <a:lnTo>
                  <a:pt x="13913" y="2132"/>
                </a:lnTo>
                <a:cubicBezTo>
                  <a:pt x="13914" y="2132"/>
                  <a:pt x="13914" y="2132"/>
                  <a:pt x="13914" y="2132"/>
                </a:cubicBezTo>
                <a:lnTo>
                  <a:pt x="14405" y="1641"/>
                </a:lnTo>
                <a:lnTo>
                  <a:pt x="14450" y="1687"/>
                </a:lnTo>
                <a:cubicBezTo>
                  <a:pt x="15086" y="1244"/>
                  <a:pt x="15857" y="982"/>
                  <a:pt x="16691" y="982"/>
                </a:cubicBezTo>
                <a:cubicBezTo>
                  <a:pt x="18860" y="982"/>
                  <a:pt x="20618" y="2740"/>
                  <a:pt x="20618" y="4909"/>
                </a:cubicBezTo>
                <a:cubicBezTo>
                  <a:pt x="20618" y="5743"/>
                  <a:pt x="20356" y="6514"/>
                  <a:pt x="19913" y="7150"/>
                </a:cubicBezTo>
                <a:moveTo>
                  <a:pt x="10242" y="16912"/>
                </a:moveTo>
                <a:lnTo>
                  <a:pt x="4689" y="11358"/>
                </a:lnTo>
                <a:lnTo>
                  <a:pt x="11358" y="4689"/>
                </a:lnTo>
                <a:lnTo>
                  <a:pt x="16911" y="10243"/>
                </a:lnTo>
                <a:cubicBezTo>
                  <a:pt x="16911" y="10243"/>
                  <a:pt x="10242" y="16912"/>
                  <a:pt x="10242" y="16912"/>
                </a:cubicBezTo>
                <a:close/>
                <a:moveTo>
                  <a:pt x="7686" y="19468"/>
                </a:moveTo>
                <a:cubicBezTo>
                  <a:pt x="6975" y="20179"/>
                  <a:pt x="5994" y="20618"/>
                  <a:pt x="4909" y="20618"/>
                </a:cubicBezTo>
                <a:cubicBezTo>
                  <a:pt x="2740" y="20618"/>
                  <a:pt x="982" y="18860"/>
                  <a:pt x="982" y="16691"/>
                </a:cubicBezTo>
                <a:cubicBezTo>
                  <a:pt x="982" y="15606"/>
                  <a:pt x="1421" y="14625"/>
                  <a:pt x="2132" y="13914"/>
                </a:cubicBezTo>
                <a:lnTo>
                  <a:pt x="3994" y="12052"/>
                </a:lnTo>
                <a:lnTo>
                  <a:pt x="9548" y="17606"/>
                </a:lnTo>
                <a:cubicBezTo>
                  <a:pt x="9548" y="17606"/>
                  <a:pt x="7686" y="19468"/>
                  <a:pt x="7686" y="19468"/>
                </a:cubicBezTo>
                <a:close/>
                <a:moveTo>
                  <a:pt x="21600" y="4909"/>
                </a:moveTo>
                <a:cubicBezTo>
                  <a:pt x="21600" y="2198"/>
                  <a:pt x="19402" y="0"/>
                  <a:pt x="16691" y="0"/>
                </a:cubicBezTo>
                <a:cubicBezTo>
                  <a:pt x="15586" y="0"/>
                  <a:pt x="14570" y="370"/>
                  <a:pt x="13749" y="986"/>
                </a:cubicBezTo>
                <a:lnTo>
                  <a:pt x="13710" y="947"/>
                </a:lnTo>
                <a:lnTo>
                  <a:pt x="13221" y="1437"/>
                </a:lnTo>
                <a:cubicBezTo>
                  <a:pt x="13220" y="1438"/>
                  <a:pt x="13220" y="1438"/>
                  <a:pt x="13219" y="1439"/>
                </a:cubicBezTo>
                <a:lnTo>
                  <a:pt x="1438" y="13220"/>
                </a:lnTo>
                <a:cubicBezTo>
                  <a:pt x="549" y="14108"/>
                  <a:pt x="0" y="15336"/>
                  <a:pt x="0" y="16691"/>
                </a:cubicBezTo>
                <a:cubicBezTo>
                  <a:pt x="0" y="19402"/>
                  <a:pt x="2198" y="21600"/>
                  <a:pt x="4909" y="21600"/>
                </a:cubicBezTo>
                <a:cubicBezTo>
                  <a:pt x="6265" y="21600"/>
                  <a:pt x="7492" y="21051"/>
                  <a:pt x="8380" y="20162"/>
                </a:cubicBezTo>
                <a:lnTo>
                  <a:pt x="20162" y="8381"/>
                </a:lnTo>
                <a:lnTo>
                  <a:pt x="20163" y="8380"/>
                </a:lnTo>
                <a:lnTo>
                  <a:pt x="20653" y="7890"/>
                </a:lnTo>
                <a:lnTo>
                  <a:pt x="20614" y="7851"/>
                </a:lnTo>
                <a:cubicBezTo>
                  <a:pt x="21230" y="7030"/>
                  <a:pt x="21600" y="6015"/>
                  <a:pt x="21600" y="4909"/>
                </a:cubicBezTo>
                <a:moveTo>
                  <a:pt x="10800" y="6873"/>
                </a:moveTo>
                <a:cubicBezTo>
                  <a:pt x="10800" y="7144"/>
                  <a:pt x="11020" y="7364"/>
                  <a:pt x="11291" y="7364"/>
                </a:cubicBezTo>
                <a:cubicBezTo>
                  <a:pt x="11562" y="7364"/>
                  <a:pt x="11782" y="7144"/>
                  <a:pt x="11782" y="6873"/>
                </a:cubicBezTo>
                <a:cubicBezTo>
                  <a:pt x="11782" y="6602"/>
                  <a:pt x="11562" y="6382"/>
                  <a:pt x="11291" y="6382"/>
                </a:cubicBezTo>
                <a:cubicBezTo>
                  <a:pt x="11020" y="6382"/>
                  <a:pt x="10800" y="6602"/>
                  <a:pt x="10800" y="6873"/>
                </a:cubicBezTo>
                <a:moveTo>
                  <a:pt x="13255" y="12273"/>
                </a:moveTo>
                <a:cubicBezTo>
                  <a:pt x="13526" y="12273"/>
                  <a:pt x="13745" y="12053"/>
                  <a:pt x="13745" y="11782"/>
                </a:cubicBezTo>
                <a:cubicBezTo>
                  <a:pt x="13745" y="11511"/>
                  <a:pt x="13526" y="11291"/>
                  <a:pt x="13255" y="11291"/>
                </a:cubicBezTo>
                <a:cubicBezTo>
                  <a:pt x="12983" y="11291"/>
                  <a:pt x="12764" y="11511"/>
                  <a:pt x="12764" y="11782"/>
                </a:cubicBezTo>
                <a:cubicBezTo>
                  <a:pt x="12764" y="12053"/>
                  <a:pt x="12983" y="12273"/>
                  <a:pt x="13255" y="12273"/>
                </a:cubicBezTo>
                <a:moveTo>
                  <a:pt x="12273" y="9818"/>
                </a:moveTo>
                <a:cubicBezTo>
                  <a:pt x="12544" y="9818"/>
                  <a:pt x="12764" y="9599"/>
                  <a:pt x="12764" y="9327"/>
                </a:cubicBezTo>
                <a:cubicBezTo>
                  <a:pt x="12764" y="9056"/>
                  <a:pt x="12544" y="8836"/>
                  <a:pt x="12273" y="8836"/>
                </a:cubicBezTo>
                <a:cubicBezTo>
                  <a:pt x="12001" y="8836"/>
                  <a:pt x="11782" y="9056"/>
                  <a:pt x="11782" y="9327"/>
                </a:cubicBezTo>
                <a:cubicBezTo>
                  <a:pt x="11782" y="9599"/>
                  <a:pt x="12001" y="9818"/>
                  <a:pt x="12273" y="9818"/>
                </a:cubicBezTo>
                <a:moveTo>
                  <a:pt x="10800" y="10309"/>
                </a:moveTo>
                <a:cubicBezTo>
                  <a:pt x="10529" y="10309"/>
                  <a:pt x="10309" y="10529"/>
                  <a:pt x="10309" y="10800"/>
                </a:cubicBezTo>
                <a:cubicBezTo>
                  <a:pt x="10309" y="11071"/>
                  <a:pt x="10529" y="11291"/>
                  <a:pt x="10800" y="11291"/>
                </a:cubicBezTo>
                <a:cubicBezTo>
                  <a:pt x="11071" y="11291"/>
                  <a:pt x="11291" y="11071"/>
                  <a:pt x="11291" y="10800"/>
                </a:cubicBezTo>
                <a:cubicBezTo>
                  <a:pt x="11291" y="10529"/>
                  <a:pt x="11071" y="10309"/>
                  <a:pt x="10800" y="10309"/>
                </a:cubicBezTo>
                <a:moveTo>
                  <a:pt x="10309" y="14236"/>
                </a:moveTo>
                <a:cubicBezTo>
                  <a:pt x="10038" y="14236"/>
                  <a:pt x="9818" y="14456"/>
                  <a:pt x="9818" y="14727"/>
                </a:cubicBezTo>
                <a:cubicBezTo>
                  <a:pt x="9818" y="14999"/>
                  <a:pt x="10038" y="15218"/>
                  <a:pt x="10309" y="15218"/>
                </a:cubicBezTo>
                <a:cubicBezTo>
                  <a:pt x="10580" y="15218"/>
                  <a:pt x="10800" y="14999"/>
                  <a:pt x="10800" y="14727"/>
                </a:cubicBezTo>
                <a:cubicBezTo>
                  <a:pt x="10800" y="14456"/>
                  <a:pt x="10580" y="14236"/>
                  <a:pt x="10309" y="14236"/>
                </a:cubicBezTo>
                <a:moveTo>
                  <a:pt x="9818" y="8836"/>
                </a:moveTo>
                <a:cubicBezTo>
                  <a:pt x="10090" y="8836"/>
                  <a:pt x="10309" y="8617"/>
                  <a:pt x="10309" y="8345"/>
                </a:cubicBezTo>
                <a:cubicBezTo>
                  <a:pt x="10309" y="8075"/>
                  <a:pt x="10090" y="7855"/>
                  <a:pt x="9818" y="7855"/>
                </a:cubicBezTo>
                <a:cubicBezTo>
                  <a:pt x="9547" y="7855"/>
                  <a:pt x="9327" y="8075"/>
                  <a:pt x="9327" y="8345"/>
                </a:cubicBezTo>
                <a:cubicBezTo>
                  <a:pt x="9327" y="8617"/>
                  <a:pt x="9547" y="8836"/>
                  <a:pt x="9818" y="8836"/>
                </a:cubicBezTo>
                <a:moveTo>
                  <a:pt x="6873" y="10800"/>
                </a:moveTo>
                <a:cubicBezTo>
                  <a:pt x="6601" y="10800"/>
                  <a:pt x="6382" y="11020"/>
                  <a:pt x="6382" y="11291"/>
                </a:cubicBezTo>
                <a:cubicBezTo>
                  <a:pt x="6382" y="11562"/>
                  <a:pt x="6601" y="11782"/>
                  <a:pt x="6873" y="11782"/>
                </a:cubicBezTo>
                <a:cubicBezTo>
                  <a:pt x="7144" y="11782"/>
                  <a:pt x="7364" y="11562"/>
                  <a:pt x="7364" y="11291"/>
                </a:cubicBezTo>
                <a:cubicBezTo>
                  <a:pt x="7364" y="11020"/>
                  <a:pt x="7144" y="10800"/>
                  <a:pt x="6873" y="10800"/>
                </a:cubicBezTo>
                <a:moveTo>
                  <a:pt x="8345" y="9327"/>
                </a:moveTo>
                <a:cubicBezTo>
                  <a:pt x="8074" y="9327"/>
                  <a:pt x="7855" y="9547"/>
                  <a:pt x="7855" y="9818"/>
                </a:cubicBezTo>
                <a:cubicBezTo>
                  <a:pt x="7855" y="10090"/>
                  <a:pt x="8074" y="10309"/>
                  <a:pt x="8345" y="10309"/>
                </a:cubicBezTo>
                <a:cubicBezTo>
                  <a:pt x="8617" y="10309"/>
                  <a:pt x="8836" y="10090"/>
                  <a:pt x="8836" y="9818"/>
                </a:cubicBezTo>
                <a:cubicBezTo>
                  <a:pt x="8836" y="9547"/>
                  <a:pt x="8617" y="9327"/>
                  <a:pt x="8345" y="9327"/>
                </a:cubicBezTo>
                <a:moveTo>
                  <a:pt x="9327" y="11782"/>
                </a:moveTo>
                <a:cubicBezTo>
                  <a:pt x="9056" y="11782"/>
                  <a:pt x="8836" y="12001"/>
                  <a:pt x="8836" y="12273"/>
                </a:cubicBezTo>
                <a:cubicBezTo>
                  <a:pt x="8836" y="12544"/>
                  <a:pt x="9056" y="12764"/>
                  <a:pt x="9327" y="12764"/>
                </a:cubicBezTo>
                <a:cubicBezTo>
                  <a:pt x="9599" y="12764"/>
                  <a:pt x="9818" y="12544"/>
                  <a:pt x="9818" y="12273"/>
                </a:cubicBezTo>
                <a:cubicBezTo>
                  <a:pt x="9818" y="12001"/>
                  <a:pt x="9599" y="11782"/>
                  <a:pt x="9327" y="11782"/>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bg1"/>
              </a:solidFill>
            </a:endParaRPr>
          </a:p>
        </p:txBody>
      </p:sp>
      <p:grpSp>
        <p:nvGrpSpPr>
          <p:cNvPr id="24" name="Group 23"/>
          <p:cNvGrpSpPr/>
          <p:nvPr/>
        </p:nvGrpSpPr>
        <p:grpSpPr>
          <a:xfrm>
            <a:off x="287142" y="1132568"/>
            <a:ext cx="1998403" cy="981001"/>
            <a:chOff x="721448" y="4271860"/>
            <a:chExt cx="1998403" cy="981001"/>
          </a:xfrm>
        </p:grpSpPr>
        <p:sp>
          <p:nvSpPr>
            <p:cNvPr id="25" name="TextBox 24"/>
            <p:cNvSpPr txBox="1"/>
            <p:nvPr/>
          </p:nvSpPr>
          <p:spPr>
            <a:xfrm>
              <a:off x="721448" y="4271860"/>
              <a:ext cx="1998403" cy="954107"/>
            </a:xfrm>
            <a:prstGeom prst="rect">
              <a:avLst/>
            </a:prstGeom>
            <a:noFill/>
          </p:spPr>
          <p:txBody>
            <a:bodyPr wrap="square" rtlCol="0">
              <a:spAutoFit/>
            </a:bodyPr>
            <a:lstStyle/>
            <a:p>
              <a:r>
                <a:rPr lang="id-ID" sz="2800">
                  <a:latin typeface="+mj-lt"/>
                </a:rPr>
                <a:t>SWOT SYSTEM</a:t>
              </a:r>
            </a:p>
          </p:txBody>
        </p:sp>
        <p:cxnSp>
          <p:nvCxnSpPr>
            <p:cNvPr id="26" name="Straight Connector 25"/>
            <p:cNvCxnSpPr/>
            <p:nvPr/>
          </p:nvCxnSpPr>
          <p:spPr>
            <a:xfrm>
              <a:off x="842471" y="5252861"/>
              <a:ext cx="8195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Picture Placeholder 1"/>
          <p:cNvSpPr>
            <a:spLocks noGrp="1"/>
          </p:cNvSpPr>
          <p:nvPr>
            <p:ph type="pic" sz="quarter" idx="10"/>
          </p:nvPr>
        </p:nvSpPr>
        <p:spPr/>
      </p:sp>
    </p:spTree>
    <p:extLst>
      <p:ext uri="{BB962C8B-B14F-4D97-AF65-F5344CB8AC3E}">
        <p14:creationId xmlns:p14="http://schemas.microsoft.com/office/powerpoint/2010/main" val="317654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370228" y="3288802"/>
            <a:ext cx="1847278" cy="1291990"/>
            <a:chOff x="1477805" y="2206494"/>
            <a:chExt cx="1847278" cy="1291990"/>
          </a:xfrm>
        </p:grpSpPr>
        <p:sp>
          <p:nvSpPr>
            <p:cNvPr id="9" name="Rectangle 8"/>
            <p:cNvSpPr/>
            <p:nvPr/>
          </p:nvSpPr>
          <p:spPr>
            <a:xfrm>
              <a:off x="1477805" y="2206494"/>
              <a:ext cx="1847278" cy="12919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00"/>
            </a:p>
          </p:txBody>
        </p:sp>
        <p:sp>
          <p:nvSpPr>
            <p:cNvPr id="10" name="Rectangle 9"/>
            <p:cNvSpPr/>
            <p:nvPr/>
          </p:nvSpPr>
          <p:spPr>
            <a:xfrm>
              <a:off x="1477805" y="3390512"/>
              <a:ext cx="1847278" cy="10797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00"/>
            </a:p>
          </p:txBody>
        </p:sp>
      </p:grpSp>
      <p:grpSp>
        <p:nvGrpSpPr>
          <p:cNvPr id="11" name="Group 10"/>
          <p:cNvGrpSpPr/>
          <p:nvPr/>
        </p:nvGrpSpPr>
        <p:grpSpPr>
          <a:xfrm>
            <a:off x="3217506" y="2930935"/>
            <a:ext cx="1847278" cy="1649857"/>
            <a:chOff x="3325083" y="1848627"/>
            <a:chExt cx="1847278" cy="1649857"/>
          </a:xfrm>
        </p:grpSpPr>
        <p:sp>
          <p:nvSpPr>
            <p:cNvPr id="12" name="Rectangle 11"/>
            <p:cNvSpPr/>
            <p:nvPr/>
          </p:nvSpPr>
          <p:spPr>
            <a:xfrm>
              <a:off x="3325083" y="1848627"/>
              <a:ext cx="1847278" cy="16498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00"/>
            </a:p>
          </p:txBody>
        </p:sp>
        <p:sp>
          <p:nvSpPr>
            <p:cNvPr id="13" name="Rectangle 12"/>
            <p:cNvSpPr/>
            <p:nvPr/>
          </p:nvSpPr>
          <p:spPr>
            <a:xfrm>
              <a:off x="3325083" y="3390512"/>
              <a:ext cx="1847278" cy="10797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00"/>
            </a:p>
          </p:txBody>
        </p:sp>
      </p:grpSp>
      <p:grpSp>
        <p:nvGrpSpPr>
          <p:cNvPr id="14" name="Group 13"/>
          <p:cNvGrpSpPr/>
          <p:nvPr/>
        </p:nvGrpSpPr>
        <p:grpSpPr>
          <a:xfrm>
            <a:off x="5064784" y="3288802"/>
            <a:ext cx="1847278" cy="1291990"/>
            <a:chOff x="5172361" y="2206494"/>
            <a:chExt cx="1847278" cy="1291990"/>
          </a:xfrm>
          <a:solidFill>
            <a:schemeClr val="accent1"/>
          </a:solidFill>
        </p:grpSpPr>
        <p:sp>
          <p:nvSpPr>
            <p:cNvPr id="15" name="Rectangle 14"/>
            <p:cNvSpPr/>
            <p:nvPr/>
          </p:nvSpPr>
          <p:spPr>
            <a:xfrm>
              <a:off x="5172361" y="2206494"/>
              <a:ext cx="1847278" cy="1291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00"/>
            </a:p>
          </p:txBody>
        </p:sp>
        <p:sp>
          <p:nvSpPr>
            <p:cNvPr id="18" name="Rectangle 17"/>
            <p:cNvSpPr/>
            <p:nvPr/>
          </p:nvSpPr>
          <p:spPr>
            <a:xfrm>
              <a:off x="5172361" y="3390512"/>
              <a:ext cx="1847278" cy="10797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00"/>
            </a:p>
          </p:txBody>
        </p:sp>
      </p:grpSp>
      <p:grpSp>
        <p:nvGrpSpPr>
          <p:cNvPr id="19" name="Group 18"/>
          <p:cNvGrpSpPr/>
          <p:nvPr/>
        </p:nvGrpSpPr>
        <p:grpSpPr>
          <a:xfrm>
            <a:off x="6912062" y="3288802"/>
            <a:ext cx="1847278" cy="1291990"/>
            <a:chOff x="7019639" y="2206494"/>
            <a:chExt cx="1847278" cy="1291990"/>
          </a:xfrm>
        </p:grpSpPr>
        <p:sp>
          <p:nvSpPr>
            <p:cNvPr id="20" name="Rectangle 19"/>
            <p:cNvSpPr/>
            <p:nvPr/>
          </p:nvSpPr>
          <p:spPr>
            <a:xfrm>
              <a:off x="7019639" y="2206494"/>
              <a:ext cx="1847278" cy="12919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00"/>
            </a:p>
          </p:txBody>
        </p:sp>
        <p:sp>
          <p:nvSpPr>
            <p:cNvPr id="21" name="Rectangle 20"/>
            <p:cNvSpPr/>
            <p:nvPr/>
          </p:nvSpPr>
          <p:spPr>
            <a:xfrm>
              <a:off x="7019639" y="3390512"/>
              <a:ext cx="1847278" cy="10797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00"/>
            </a:p>
          </p:txBody>
        </p:sp>
      </p:grpSp>
      <p:grpSp>
        <p:nvGrpSpPr>
          <p:cNvPr id="22" name="Group 21"/>
          <p:cNvGrpSpPr/>
          <p:nvPr/>
        </p:nvGrpSpPr>
        <p:grpSpPr>
          <a:xfrm>
            <a:off x="8759340" y="3288802"/>
            <a:ext cx="1847278" cy="1291990"/>
            <a:chOff x="8866917" y="2206494"/>
            <a:chExt cx="1847278" cy="1291990"/>
          </a:xfrm>
        </p:grpSpPr>
        <p:sp>
          <p:nvSpPr>
            <p:cNvPr id="23" name="Rectangle 22"/>
            <p:cNvSpPr/>
            <p:nvPr/>
          </p:nvSpPr>
          <p:spPr>
            <a:xfrm>
              <a:off x="8866917" y="2206494"/>
              <a:ext cx="1847278" cy="129199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00"/>
            </a:p>
          </p:txBody>
        </p:sp>
        <p:sp>
          <p:nvSpPr>
            <p:cNvPr id="24" name="Rectangle 23"/>
            <p:cNvSpPr/>
            <p:nvPr/>
          </p:nvSpPr>
          <p:spPr>
            <a:xfrm>
              <a:off x="8866917" y="3390512"/>
              <a:ext cx="1847278" cy="10797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00"/>
            </a:p>
          </p:txBody>
        </p:sp>
      </p:grpSp>
      <p:sp>
        <p:nvSpPr>
          <p:cNvPr id="25" name="Isosceles Triangle 24"/>
          <p:cNvSpPr/>
          <p:nvPr/>
        </p:nvSpPr>
        <p:spPr>
          <a:xfrm flipV="1">
            <a:off x="2055540" y="4504298"/>
            <a:ext cx="476655" cy="252919"/>
          </a:xfrm>
          <a:prstGeom prst="triangle">
            <a:avLst/>
          </a:prstGeom>
          <a:solidFill>
            <a:schemeClr val="bg1"/>
          </a:solidFill>
          <a:ln w="635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00"/>
          </a:p>
        </p:txBody>
      </p:sp>
      <p:sp>
        <p:nvSpPr>
          <p:cNvPr id="26" name="Isosceles Triangle 25"/>
          <p:cNvSpPr/>
          <p:nvPr/>
        </p:nvSpPr>
        <p:spPr>
          <a:xfrm flipV="1">
            <a:off x="3902818" y="4504298"/>
            <a:ext cx="476655" cy="252919"/>
          </a:xfrm>
          <a:prstGeom prst="triangle">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00"/>
          </a:p>
        </p:txBody>
      </p:sp>
      <p:sp>
        <p:nvSpPr>
          <p:cNvPr id="27" name="Isosceles Triangle 26"/>
          <p:cNvSpPr/>
          <p:nvPr/>
        </p:nvSpPr>
        <p:spPr>
          <a:xfrm flipV="1">
            <a:off x="5750096" y="4504298"/>
            <a:ext cx="476655" cy="252919"/>
          </a:xfrm>
          <a:prstGeom prst="triangl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00"/>
          </a:p>
        </p:txBody>
      </p:sp>
      <p:sp>
        <p:nvSpPr>
          <p:cNvPr id="28" name="Isosceles Triangle 27"/>
          <p:cNvSpPr/>
          <p:nvPr/>
        </p:nvSpPr>
        <p:spPr>
          <a:xfrm flipV="1">
            <a:off x="7597374" y="4504298"/>
            <a:ext cx="476655" cy="252919"/>
          </a:xfrm>
          <a:prstGeom prst="triangle">
            <a:avLst/>
          </a:prstGeom>
          <a:solidFill>
            <a:schemeClr val="bg1"/>
          </a:solidFill>
          <a:ln w="635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00"/>
          </a:p>
        </p:txBody>
      </p:sp>
      <p:sp>
        <p:nvSpPr>
          <p:cNvPr id="29" name="Isosceles Triangle 28"/>
          <p:cNvSpPr/>
          <p:nvPr/>
        </p:nvSpPr>
        <p:spPr>
          <a:xfrm flipV="1">
            <a:off x="9444652" y="4504298"/>
            <a:ext cx="476655" cy="252919"/>
          </a:xfrm>
          <a:prstGeom prst="triangle">
            <a:avLst/>
          </a:prstGeom>
          <a:solidFill>
            <a:schemeClr val="bg1"/>
          </a:solidFill>
          <a:ln w="635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00"/>
          </a:p>
        </p:txBody>
      </p:sp>
      <p:sp>
        <p:nvSpPr>
          <p:cNvPr id="30" name="Freeform 29"/>
          <p:cNvSpPr>
            <a:spLocks noEditPoints="1"/>
          </p:cNvSpPr>
          <p:nvPr/>
        </p:nvSpPr>
        <p:spPr bwMode="auto">
          <a:xfrm>
            <a:off x="3902786" y="3542624"/>
            <a:ext cx="533079" cy="513039"/>
          </a:xfrm>
          <a:custGeom>
            <a:avLst/>
            <a:gdLst>
              <a:gd name="T0" fmla="*/ 188 w 263"/>
              <a:gd name="T1" fmla="*/ 0 h 256"/>
              <a:gd name="T2" fmla="*/ 111 w 263"/>
              <a:gd name="T3" fmla="*/ 54 h 256"/>
              <a:gd name="T4" fmla="*/ 111 w 263"/>
              <a:gd name="T5" fmla="*/ 55 h 256"/>
              <a:gd name="T6" fmla="*/ 28 w 263"/>
              <a:gd name="T7" fmla="*/ 138 h 256"/>
              <a:gd name="T8" fmla="*/ 1 w 263"/>
              <a:gd name="T9" fmla="*/ 220 h 256"/>
              <a:gd name="T10" fmla="*/ 28 w 263"/>
              <a:gd name="T11" fmla="*/ 256 h 256"/>
              <a:gd name="T12" fmla="*/ 105 w 263"/>
              <a:gd name="T13" fmla="*/ 237 h 256"/>
              <a:gd name="T14" fmla="*/ 241 w 263"/>
              <a:gd name="T15" fmla="*/ 105 h 256"/>
              <a:gd name="T16" fmla="*/ 128 w 263"/>
              <a:gd name="T17" fmla="*/ 190 h 256"/>
              <a:gd name="T18" fmla="*/ 198 w 263"/>
              <a:gd name="T19" fmla="*/ 94 h 256"/>
              <a:gd name="T20" fmla="*/ 190 w 263"/>
              <a:gd name="T21" fmla="*/ 134 h 256"/>
              <a:gd name="T22" fmla="*/ 128 w 263"/>
              <a:gd name="T23" fmla="*/ 196 h 256"/>
              <a:gd name="T24" fmla="*/ 118 w 263"/>
              <a:gd name="T25" fmla="*/ 162 h 256"/>
              <a:gd name="T26" fmla="*/ 91 w 263"/>
              <a:gd name="T27" fmla="*/ 136 h 256"/>
              <a:gd name="T28" fmla="*/ 184 w 263"/>
              <a:gd name="T29" fmla="*/ 72 h 256"/>
              <a:gd name="T30" fmla="*/ 118 w 263"/>
              <a:gd name="T31" fmla="*/ 162 h 256"/>
              <a:gd name="T32" fmla="*/ 61 w 263"/>
              <a:gd name="T33" fmla="*/ 128 h 256"/>
              <a:gd name="T34" fmla="*/ 159 w 263"/>
              <a:gd name="T35" fmla="*/ 57 h 256"/>
              <a:gd name="T36" fmla="*/ 33 w 263"/>
              <a:gd name="T37" fmla="*/ 239 h 256"/>
              <a:gd name="T38" fmla="*/ 16 w 263"/>
              <a:gd name="T39" fmla="*/ 228 h 256"/>
              <a:gd name="T40" fmla="*/ 25 w 263"/>
              <a:gd name="T41" fmla="*/ 193 h 256"/>
              <a:gd name="T42" fmla="*/ 63 w 263"/>
              <a:gd name="T43" fmla="*/ 231 h 256"/>
              <a:gd name="T44" fmla="*/ 71 w 263"/>
              <a:gd name="T45" fmla="*/ 229 h 256"/>
              <a:gd name="T46" fmla="*/ 27 w 263"/>
              <a:gd name="T47" fmla="*/ 185 h 256"/>
              <a:gd name="T48" fmla="*/ 39 w 263"/>
              <a:gd name="T49" fmla="*/ 150 h 256"/>
              <a:gd name="T50" fmla="*/ 103 w 263"/>
              <a:gd name="T51" fmla="*/ 220 h 256"/>
              <a:gd name="T52" fmla="*/ 71 w 263"/>
              <a:gd name="T53" fmla="*/ 229 h 256"/>
              <a:gd name="T54" fmla="*/ 216 w 263"/>
              <a:gd name="T55" fmla="*/ 108 h 256"/>
              <a:gd name="T56" fmla="*/ 196 w 263"/>
              <a:gd name="T57" fmla="*/ 60 h 256"/>
              <a:gd name="T58" fmla="*/ 162 w 263"/>
              <a:gd name="T59" fmla="*/ 26 h 256"/>
              <a:gd name="T60" fmla="*/ 224 w 263"/>
              <a:gd name="T61" fmla="*/ 32 h 256"/>
              <a:gd name="T62" fmla="*/ 230 w 263"/>
              <a:gd name="T63" fmla="*/ 9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3" h="256">
                <a:moveTo>
                  <a:pt x="235" y="21"/>
                </a:moveTo>
                <a:cubicBezTo>
                  <a:pt x="222" y="8"/>
                  <a:pt x="205" y="0"/>
                  <a:pt x="188" y="0"/>
                </a:cubicBezTo>
                <a:cubicBezTo>
                  <a:pt x="173" y="0"/>
                  <a:pt x="160" y="5"/>
                  <a:pt x="150" y="15"/>
                </a:cubicBezTo>
                <a:cubicBezTo>
                  <a:pt x="111" y="54"/>
                  <a:pt x="111" y="54"/>
                  <a:pt x="111" y="54"/>
                </a:cubicBezTo>
                <a:cubicBezTo>
                  <a:pt x="111" y="54"/>
                  <a:pt x="111" y="54"/>
                  <a:pt x="111" y="55"/>
                </a:cubicBezTo>
                <a:cubicBezTo>
                  <a:pt x="111" y="55"/>
                  <a:pt x="111" y="55"/>
                  <a:pt x="111" y="55"/>
                </a:cubicBezTo>
                <a:cubicBezTo>
                  <a:pt x="111" y="55"/>
                  <a:pt x="111" y="55"/>
                  <a:pt x="111" y="55"/>
                </a:cubicBezTo>
                <a:cubicBezTo>
                  <a:pt x="28" y="138"/>
                  <a:pt x="28" y="138"/>
                  <a:pt x="28" y="138"/>
                </a:cubicBezTo>
                <a:cubicBezTo>
                  <a:pt x="24" y="142"/>
                  <a:pt x="22" y="147"/>
                  <a:pt x="20" y="152"/>
                </a:cubicBezTo>
                <a:cubicBezTo>
                  <a:pt x="1" y="220"/>
                  <a:pt x="1" y="220"/>
                  <a:pt x="1" y="220"/>
                </a:cubicBezTo>
                <a:cubicBezTo>
                  <a:pt x="1" y="220"/>
                  <a:pt x="0" y="225"/>
                  <a:pt x="0" y="228"/>
                </a:cubicBezTo>
                <a:cubicBezTo>
                  <a:pt x="0" y="243"/>
                  <a:pt x="13" y="256"/>
                  <a:pt x="28" y="256"/>
                </a:cubicBezTo>
                <a:cubicBezTo>
                  <a:pt x="31" y="256"/>
                  <a:pt x="37" y="255"/>
                  <a:pt x="37" y="255"/>
                </a:cubicBezTo>
                <a:cubicBezTo>
                  <a:pt x="105" y="237"/>
                  <a:pt x="105" y="237"/>
                  <a:pt x="105" y="237"/>
                </a:cubicBezTo>
                <a:cubicBezTo>
                  <a:pt x="110" y="235"/>
                  <a:pt x="115" y="232"/>
                  <a:pt x="119" y="229"/>
                </a:cubicBezTo>
                <a:cubicBezTo>
                  <a:pt x="241" y="105"/>
                  <a:pt x="241" y="105"/>
                  <a:pt x="241" y="105"/>
                </a:cubicBezTo>
                <a:cubicBezTo>
                  <a:pt x="263" y="83"/>
                  <a:pt x="261" y="46"/>
                  <a:pt x="235" y="21"/>
                </a:cubicBezTo>
                <a:close/>
                <a:moveTo>
                  <a:pt x="128" y="190"/>
                </a:moveTo>
                <a:cubicBezTo>
                  <a:pt x="127" y="183"/>
                  <a:pt x="125" y="176"/>
                  <a:pt x="122" y="169"/>
                </a:cubicBezTo>
                <a:cubicBezTo>
                  <a:pt x="198" y="94"/>
                  <a:pt x="198" y="94"/>
                  <a:pt x="198" y="94"/>
                </a:cubicBezTo>
                <a:cubicBezTo>
                  <a:pt x="203" y="108"/>
                  <a:pt x="200" y="124"/>
                  <a:pt x="190" y="134"/>
                </a:cubicBezTo>
                <a:cubicBezTo>
                  <a:pt x="190" y="134"/>
                  <a:pt x="190" y="134"/>
                  <a:pt x="190" y="134"/>
                </a:cubicBezTo>
                <a:cubicBezTo>
                  <a:pt x="190" y="134"/>
                  <a:pt x="190" y="134"/>
                  <a:pt x="190" y="134"/>
                </a:cubicBezTo>
                <a:cubicBezTo>
                  <a:pt x="128" y="196"/>
                  <a:pt x="128" y="196"/>
                  <a:pt x="128" y="196"/>
                </a:cubicBezTo>
                <a:cubicBezTo>
                  <a:pt x="128" y="194"/>
                  <a:pt x="128" y="192"/>
                  <a:pt x="128" y="190"/>
                </a:cubicBezTo>
                <a:close/>
                <a:moveTo>
                  <a:pt x="118" y="162"/>
                </a:moveTo>
                <a:cubicBezTo>
                  <a:pt x="115" y="157"/>
                  <a:pt x="112" y="152"/>
                  <a:pt x="108" y="148"/>
                </a:cubicBezTo>
                <a:cubicBezTo>
                  <a:pt x="103" y="143"/>
                  <a:pt x="97" y="140"/>
                  <a:pt x="91" y="136"/>
                </a:cubicBezTo>
                <a:cubicBezTo>
                  <a:pt x="168" y="60"/>
                  <a:pt x="168" y="60"/>
                  <a:pt x="168" y="60"/>
                </a:cubicBezTo>
                <a:cubicBezTo>
                  <a:pt x="174" y="63"/>
                  <a:pt x="179" y="66"/>
                  <a:pt x="184" y="72"/>
                </a:cubicBezTo>
                <a:cubicBezTo>
                  <a:pt x="189" y="76"/>
                  <a:pt x="192" y="81"/>
                  <a:pt x="195" y="86"/>
                </a:cubicBezTo>
                <a:lnTo>
                  <a:pt x="118" y="162"/>
                </a:lnTo>
                <a:close/>
                <a:moveTo>
                  <a:pt x="84" y="133"/>
                </a:moveTo>
                <a:cubicBezTo>
                  <a:pt x="76" y="130"/>
                  <a:pt x="69" y="128"/>
                  <a:pt x="61" y="128"/>
                </a:cubicBezTo>
                <a:cubicBezTo>
                  <a:pt x="123" y="66"/>
                  <a:pt x="123" y="66"/>
                  <a:pt x="123" y="66"/>
                </a:cubicBezTo>
                <a:cubicBezTo>
                  <a:pt x="132" y="56"/>
                  <a:pt x="146" y="54"/>
                  <a:pt x="159" y="57"/>
                </a:cubicBezTo>
                <a:lnTo>
                  <a:pt x="84" y="133"/>
                </a:lnTo>
                <a:close/>
                <a:moveTo>
                  <a:pt x="33" y="239"/>
                </a:moveTo>
                <a:cubicBezTo>
                  <a:pt x="32" y="239"/>
                  <a:pt x="30" y="240"/>
                  <a:pt x="28" y="240"/>
                </a:cubicBezTo>
                <a:cubicBezTo>
                  <a:pt x="21" y="240"/>
                  <a:pt x="16" y="235"/>
                  <a:pt x="16" y="228"/>
                </a:cubicBezTo>
                <a:cubicBezTo>
                  <a:pt x="16" y="227"/>
                  <a:pt x="17" y="224"/>
                  <a:pt x="17" y="224"/>
                </a:cubicBezTo>
                <a:cubicBezTo>
                  <a:pt x="25" y="193"/>
                  <a:pt x="25" y="193"/>
                  <a:pt x="25" y="193"/>
                </a:cubicBezTo>
                <a:cubicBezTo>
                  <a:pt x="34" y="193"/>
                  <a:pt x="44" y="196"/>
                  <a:pt x="52" y="204"/>
                </a:cubicBezTo>
                <a:cubicBezTo>
                  <a:pt x="60" y="212"/>
                  <a:pt x="64" y="222"/>
                  <a:pt x="63" y="231"/>
                </a:cubicBezTo>
                <a:lnTo>
                  <a:pt x="33" y="239"/>
                </a:lnTo>
                <a:close/>
                <a:moveTo>
                  <a:pt x="71" y="229"/>
                </a:moveTo>
                <a:cubicBezTo>
                  <a:pt x="71" y="218"/>
                  <a:pt x="66" y="207"/>
                  <a:pt x="58" y="198"/>
                </a:cubicBezTo>
                <a:cubicBezTo>
                  <a:pt x="49" y="190"/>
                  <a:pt x="38" y="185"/>
                  <a:pt x="27" y="185"/>
                </a:cubicBezTo>
                <a:cubicBezTo>
                  <a:pt x="35" y="156"/>
                  <a:pt x="35" y="156"/>
                  <a:pt x="35" y="156"/>
                </a:cubicBezTo>
                <a:cubicBezTo>
                  <a:pt x="36" y="154"/>
                  <a:pt x="37" y="152"/>
                  <a:pt x="39" y="150"/>
                </a:cubicBezTo>
                <a:cubicBezTo>
                  <a:pt x="55" y="139"/>
                  <a:pt x="79" y="142"/>
                  <a:pt x="96" y="160"/>
                </a:cubicBezTo>
                <a:cubicBezTo>
                  <a:pt x="115" y="178"/>
                  <a:pt x="117" y="204"/>
                  <a:pt x="103" y="220"/>
                </a:cubicBezTo>
                <a:cubicBezTo>
                  <a:pt x="103" y="221"/>
                  <a:pt x="102" y="221"/>
                  <a:pt x="101" y="221"/>
                </a:cubicBezTo>
                <a:lnTo>
                  <a:pt x="71" y="229"/>
                </a:lnTo>
                <a:close/>
                <a:moveTo>
                  <a:pt x="230" y="94"/>
                </a:moveTo>
                <a:cubicBezTo>
                  <a:pt x="216" y="108"/>
                  <a:pt x="216" y="108"/>
                  <a:pt x="216" y="108"/>
                </a:cubicBezTo>
                <a:cubicBezTo>
                  <a:pt x="216" y="106"/>
                  <a:pt x="216" y="104"/>
                  <a:pt x="216" y="102"/>
                </a:cubicBezTo>
                <a:cubicBezTo>
                  <a:pt x="215" y="87"/>
                  <a:pt x="207" y="72"/>
                  <a:pt x="196" y="60"/>
                </a:cubicBezTo>
                <a:cubicBezTo>
                  <a:pt x="183" y="47"/>
                  <a:pt x="165" y="40"/>
                  <a:pt x="148" y="40"/>
                </a:cubicBezTo>
                <a:cubicBezTo>
                  <a:pt x="162" y="26"/>
                  <a:pt x="162" y="26"/>
                  <a:pt x="162" y="26"/>
                </a:cubicBezTo>
                <a:cubicBezTo>
                  <a:pt x="168" y="20"/>
                  <a:pt x="177" y="16"/>
                  <a:pt x="188" y="16"/>
                </a:cubicBezTo>
                <a:cubicBezTo>
                  <a:pt x="200" y="16"/>
                  <a:pt x="214" y="22"/>
                  <a:pt x="224" y="32"/>
                </a:cubicBezTo>
                <a:cubicBezTo>
                  <a:pt x="233" y="41"/>
                  <a:pt x="239" y="53"/>
                  <a:pt x="240" y="65"/>
                </a:cubicBezTo>
                <a:cubicBezTo>
                  <a:pt x="241" y="76"/>
                  <a:pt x="237" y="87"/>
                  <a:pt x="230"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sz="1100"/>
          </a:p>
        </p:txBody>
      </p:sp>
      <p:sp>
        <p:nvSpPr>
          <p:cNvPr id="31" name="Freeform 30"/>
          <p:cNvSpPr>
            <a:spLocks noEditPoints="1"/>
          </p:cNvSpPr>
          <p:nvPr/>
        </p:nvSpPr>
        <p:spPr bwMode="auto">
          <a:xfrm>
            <a:off x="7597373" y="3696657"/>
            <a:ext cx="465346" cy="544729"/>
          </a:xfrm>
          <a:custGeom>
            <a:avLst/>
            <a:gdLst>
              <a:gd name="T0" fmla="*/ 152 w 304"/>
              <a:gd name="T1" fmla="*/ 0 h 347"/>
              <a:gd name="T2" fmla="*/ 0 w 304"/>
              <a:gd name="T3" fmla="*/ 71 h 347"/>
              <a:gd name="T4" fmla="*/ 0 w 304"/>
              <a:gd name="T5" fmla="*/ 277 h 347"/>
              <a:gd name="T6" fmla="*/ 152 w 304"/>
              <a:gd name="T7" fmla="*/ 347 h 347"/>
              <a:gd name="T8" fmla="*/ 304 w 304"/>
              <a:gd name="T9" fmla="*/ 277 h 347"/>
              <a:gd name="T10" fmla="*/ 304 w 304"/>
              <a:gd name="T11" fmla="*/ 71 h 347"/>
              <a:gd name="T12" fmla="*/ 152 w 304"/>
              <a:gd name="T13" fmla="*/ 0 h 347"/>
              <a:gd name="T14" fmla="*/ 282 w 304"/>
              <a:gd name="T15" fmla="*/ 277 h 347"/>
              <a:gd name="T16" fmla="*/ 152 w 304"/>
              <a:gd name="T17" fmla="*/ 326 h 347"/>
              <a:gd name="T18" fmla="*/ 22 w 304"/>
              <a:gd name="T19" fmla="*/ 277 h 347"/>
              <a:gd name="T20" fmla="*/ 22 w 304"/>
              <a:gd name="T21" fmla="*/ 236 h 347"/>
              <a:gd name="T22" fmla="*/ 152 w 304"/>
              <a:gd name="T23" fmla="*/ 271 h 347"/>
              <a:gd name="T24" fmla="*/ 282 w 304"/>
              <a:gd name="T25" fmla="*/ 236 h 347"/>
              <a:gd name="T26" fmla="*/ 282 w 304"/>
              <a:gd name="T27" fmla="*/ 277 h 347"/>
              <a:gd name="T28" fmla="*/ 282 w 304"/>
              <a:gd name="T29" fmla="*/ 212 h 347"/>
              <a:gd name="T30" fmla="*/ 282 w 304"/>
              <a:gd name="T31" fmla="*/ 212 h 347"/>
              <a:gd name="T32" fmla="*/ 282 w 304"/>
              <a:gd name="T33" fmla="*/ 212 h 347"/>
              <a:gd name="T34" fmla="*/ 152 w 304"/>
              <a:gd name="T35" fmla="*/ 261 h 347"/>
              <a:gd name="T36" fmla="*/ 22 w 304"/>
              <a:gd name="T37" fmla="*/ 212 h 347"/>
              <a:gd name="T38" fmla="*/ 22 w 304"/>
              <a:gd name="T39" fmla="*/ 212 h 347"/>
              <a:gd name="T40" fmla="*/ 22 w 304"/>
              <a:gd name="T41" fmla="*/ 212 h 347"/>
              <a:gd name="T42" fmla="*/ 22 w 304"/>
              <a:gd name="T43" fmla="*/ 171 h 347"/>
              <a:gd name="T44" fmla="*/ 152 w 304"/>
              <a:gd name="T45" fmla="*/ 206 h 347"/>
              <a:gd name="T46" fmla="*/ 282 w 304"/>
              <a:gd name="T47" fmla="*/ 171 h 347"/>
              <a:gd name="T48" fmla="*/ 282 w 304"/>
              <a:gd name="T49" fmla="*/ 212 h 347"/>
              <a:gd name="T50" fmla="*/ 282 w 304"/>
              <a:gd name="T51" fmla="*/ 147 h 347"/>
              <a:gd name="T52" fmla="*/ 282 w 304"/>
              <a:gd name="T53" fmla="*/ 147 h 347"/>
              <a:gd name="T54" fmla="*/ 282 w 304"/>
              <a:gd name="T55" fmla="*/ 147 h 347"/>
              <a:gd name="T56" fmla="*/ 152 w 304"/>
              <a:gd name="T57" fmla="*/ 195 h 347"/>
              <a:gd name="T58" fmla="*/ 22 w 304"/>
              <a:gd name="T59" fmla="*/ 147 h 347"/>
              <a:gd name="T60" fmla="*/ 22 w 304"/>
              <a:gd name="T61" fmla="*/ 147 h 347"/>
              <a:gd name="T62" fmla="*/ 22 w 304"/>
              <a:gd name="T63" fmla="*/ 147 h 347"/>
              <a:gd name="T64" fmla="*/ 22 w 304"/>
              <a:gd name="T65" fmla="*/ 109 h 347"/>
              <a:gd name="T66" fmla="*/ 152 w 304"/>
              <a:gd name="T67" fmla="*/ 141 h 347"/>
              <a:gd name="T68" fmla="*/ 282 w 304"/>
              <a:gd name="T69" fmla="*/ 109 h 347"/>
              <a:gd name="T70" fmla="*/ 282 w 304"/>
              <a:gd name="T71" fmla="*/ 147 h 347"/>
              <a:gd name="T72" fmla="*/ 152 w 304"/>
              <a:gd name="T73" fmla="*/ 119 h 347"/>
              <a:gd name="T74" fmla="*/ 22 w 304"/>
              <a:gd name="T75" fmla="*/ 71 h 347"/>
              <a:gd name="T76" fmla="*/ 152 w 304"/>
              <a:gd name="T77" fmla="*/ 22 h 347"/>
              <a:gd name="T78" fmla="*/ 282 w 304"/>
              <a:gd name="T79" fmla="*/ 71 h 347"/>
              <a:gd name="T80" fmla="*/ 152 w 304"/>
              <a:gd name="T81" fmla="*/ 11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4" h="347">
                <a:moveTo>
                  <a:pt x="152" y="0"/>
                </a:moveTo>
                <a:cubicBezTo>
                  <a:pt x="79" y="0"/>
                  <a:pt x="0" y="22"/>
                  <a:pt x="0" y="71"/>
                </a:cubicBezTo>
                <a:cubicBezTo>
                  <a:pt x="0" y="277"/>
                  <a:pt x="0" y="277"/>
                  <a:pt x="0" y="277"/>
                </a:cubicBezTo>
                <a:cubicBezTo>
                  <a:pt x="0" y="325"/>
                  <a:pt x="79" y="347"/>
                  <a:pt x="152" y="347"/>
                </a:cubicBezTo>
                <a:cubicBezTo>
                  <a:pt x="225" y="347"/>
                  <a:pt x="304" y="325"/>
                  <a:pt x="304" y="277"/>
                </a:cubicBezTo>
                <a:cubicBezTo>
                  <a:pt x="304" y="71"/>
                  <a:pt x="304" y="71"/>
                  <a:pt x="304" y="71"/>
                </a:cubicBezTo>
                <a:cubicBezTo>
                  <a:pt x="304" y="22"/>
                  <a:pt x="225" y="0"/>
                  <a:pt x="152" y="0"/>
                </a:cubicBezTo>
                <a:close/>
                <a:moveTo>
                  <a:pt x="282" y="277"/>
                </a:moveTo>
                <a:cubicBezTo>
                  <a:pt x="282" y="304"/>
                  <a:pt x="224" y="326"/>
                  <a:pt x="152" y="326"/>
                </a:cubicBezTo>
                <a:cubicBezTo>
                  <a:pt x="80" y="326"/>
                  <a:pt x="22" y="304"/>
                  <a:pt x="22" y="277"/>
                </a:cubicBezTo>
                <a:cubicBezTo>
                  <a:pt x="22" y="236"/>
                  <a:pt x="22" y="236"/>
                  <a:pt x="22" y="236"/>
                </a:cubicBezTo>
                <a:cubicBezTo>
                  <a:pt x="44" y="259"/>
                  <a:pt x="98" y="271"/>
                  <a:pt x="152" y="271"/>
                </a:cubicBezTo>
                <a:cubicBezTo>
                  <a:pt x="206" y="271"/>
                  <a:pt x="260" y="259"/>
                  <a:pt x="282" y="236"/>
                </a:cubicBezTo>
                <a:lnTo>
                  <a:pt x="282" y="277"/>
                </a:lnTo>
                <a:close/>
                <a:moveTo>
                  <a:pt x="282" y="212"/>
                </a:moveTo>
                <a:cubicBezTo>
                  <a:pt x="282" y="212"/>
                  <a:pt x="282" y="212"/>
                  <a:pt x="282" y="212"/>
                </a:cubicBezTo>
                <a:cubicBezTo>
                  <a:pt x="282" y="212"/>
                  <a:pt x="282" y="212"/>
                  <a:pt x="282" y="212"/>
                </a:cubicBezTo>
                <a:cubicBezTo>
                  <a:pt x="282" y="239"/>
                  <a:pt x="224" y="261"/>
                  <a:pt x="152" y="261"/>
                </a:cubicBezTo>
                <a:cubicBezTo>
                  <a:pt x="80" y="261"/>
                  <a:pt x="22" y="239"/>
                  <a:pt x="22" y="212"/>
                </a:cubicBezTo>
                <a:cubicBezTo>
                  <a:pt x="22" y="212"/>
                  <a:pt x="22" y="212"/>
                  <a:pt x="22" y="212"/>
                </a:cubicBezTo>
                <a:cubicBezTo>
                  <a:pt x="22" y="212"/>
                  <a:pt x="22" y="212"/>
                  <a:pt x="22" y="212"/>
                </a:cubicBezTo>
                <a:cubicBezTo>
                  <a:pt x="22" y="171"/>
                  <a:pt x="22" y="171"/>
                  <a:pt x="22" y="171"/>
                </a:cubicBezTo>
                <a:cubicBezTo>
                  <a:pt x="44" y="194"/>
                  <a:pt x="98" y="206"/>
                  <a:pt x="152" y="206"/>
                </a:cubicBezTo>
                <a:cubicBezTo>
                  <a:pt x="206" y="206"/>
                  <a:pt x="260" y="194"/>
                  <a:pt x="282" y="171"/>
                </a:cubicBezTo>
                <a:lnTo>
                  <a:pt x="282" y="212"/>
                </a:lnTo>
                <a:close/>
                <a:moveTo>
                  <a:pt x="282" y="147"/>
                </a:moveTo>
                <a:cubicBezTo>
                  <a:pt x="282" y="147"/>
                  <a:pt x="282" y="147"/>
                  <a:pt x="282" y="147"/>
                </a:cubicBezTo>
                <a:cubicBezTo>
                  <a:pt x="282" y="147"/>
                  <a:pt x="282" y="147"/>
                  <a:pt x="282" y="147"/>
                </a:cubicBezTo>
                <a:cubicBezTo>
                  <a:pt x="282" y="174"/>
                  <a:pt x="224" y="195"/>
                  <a:pt x="152" y="195"/>
                </a:cubicBezTo>
                <a:cubicBezTo>
                  <a:pt x="80" y="195"/>
                  <a:pt x="22" y="174"/>
                  <a:pt x="22" y="147"/>
                </a:cubicBezTo>
                <a:cubicBezTo>
                  <a:pt x="22" y="147"/>
                  <a:pt x="22" y="147"/>
                  <a:pt x="22" y="147"/>
                </a:cubicBezTo>
                <a:cubicBezTo>
                  <a:pt x="22" y="147"/>
                  <a:pt x="22" y="147"/>
                  <a:pt x="22" y="147"/>
                </a:cubicBezTo>
                <a:cubicBezTo>
                  <a:pt x="22" y="109"/>
                  <a:pt x="22" y="109"/>
                  <a:pt x="22" y="109"/>
                </a:cubicBezTo>
                <a:cubicBezTo>
                  <a:pt x="50" y="131"/>
                  <a:pt x="102" y="141"/>
                  <a:pt x="152" y="141"/>
                </a:cubicBezTo>
                <a:cubicBezTo>
                  <a:pt x="202" y="141"/>
                  <a:pt x="254" y="131"/>
                  <a:pt x="282" y="109"/>
                </a:cubicBezTo>
                <a:lnTo>
                  <a:pt x="282" y="147"/>
                </a:lnTo>
                <a:close/>
                <a:moveTo>
                  <a:pt x="152" y="119"/>
                </a:moveTo>
                <a:cubicBezTo>
                  <a:pt x="80" y="119"/>
                  <a:pt x="22" y="98"/>
                  <a:pt x="22" y="71"/>
                </a:cubicBezTo>
                <a:cubicBezTo>
                  <a:pt x="22" y="44"/>
                  <a:pt x="80" y="22"/>
                  <a:pt x="152" y="22"/>
                </a:cubicBezTo>
                <a:cubicBezTo>
                  <a:pt x="224" y="22"/>
                  <a:pt x="282" y="44"/>
                  <a:pt x="282" y="71"/>
                </a:cubicBezTo>
                <a:cubicBezTo>
                  <a:pt x="282" y="98"/>
                  <a:pt x="224" y="119"/>
                  <a:pt x="152" y="11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100"/>
          </a:p>
        </p:txBody>
      </p:sp>
      <p:sp>
        <p:nvSpPr>
          <p:cNvPr id="32" name="Freeform 823"/>
          <p:cNvSpPr>
            <a:spLocks noEditPoints="1"/>
          </p:cNvSpPr>
          <p:nvPr/>
        </p:nvSpPr>
        <p:spPr bwMode="auto">
          <a:xfrm>
            <a:off x="9455961" y="3684765"/>
            <a:ext cx="521738" cy="488862"/>
          </a:xfrm>
          <a:custGeom>
            <a:avLst/>
            <a:gdLst>
              <a:gd name="T0" fmla="*/ 40 w 102"/>
              <a:gd name="T1" fmla="*/ 84 h 101"/>
              <a:gd name="T2" fmla="*/ 63 w 102"/>
              <a:gd name="T3" fmla="*/ 61 h 101"/>
              <a:gd name="T4" fmla="*/ 40 w 102"/>
              <a:gd name="T5" fmla="*/ 38 h 101"/>
              <a:gd name="T6" fmla="*/ 17 w 102"/>
              <a:gd name="T7" fmla="*/ 61 h 101"/>
              <a:gd name="T8" fmla="*/ 40 w 102"/>
              <a:gd name="T9" fmla="*/ 84 h 101"/>
              <a:gd name="T10" fmla="*/ 34 w 102"/>
              <a:gd name="T11" fmla="*/ 51 h 101"/>
              <a:gd name="T12" fmla="*/ 35 w 102"/>
              <a:gd name="T13" fmla="*/ 50 h 101"/>
              <a:gd name="T14" fmla="*/ 36 w 102"/>
              <a:gd name="T15" fmla="*/ 50 h 101"/>
              <a:gd name="T16" fmla="*/ 51 w 102"/>
              <a:gd name="T17" fmla="*/ 60 h 101"/>
              <a:gd name="T18" fmla="*/ 51 w 102"/>
              <a:gd name="T19" fmla="*/ 61 h 101"/>
              <a:gd name="T20" fmla="*/ 51 w 102"/>
              <a:gd name="T21" fmla="*/ 62 h 101"/>
              <a:gd name="T22" fmla="*/ 36 w 102"/>
              <a:gd name="T23" fmla="*/ 72 h 101"/>
              <a:gd name="T24" fmla="*/ 35 w 102"/>
              <a:gd name="T25" fmla="*/ 72 h 101"/>
              <a:gd name="T26" fmla="*/ 35 w 102"/>
              <a:gd name="T27" fmla="*/ 72 h 101"/>
              <a:gd name="T28" fmla="*/ 34 w 102"/>
              <a:gd name="T29" fmla="*/ 71 h 101"/>
              <a:gd name="T30" fmla="*/ 34 w 102"/>
              <a:gd name="T31" fmla="*/ 51 h 101"/>
              <a:gd name="T32" fmla="*/ 99 w 102"/>
              <a:gd name="T33" fmla="*/ 0 h 101"/>
              <a:gd name="T34" fmla="*/ 25 w 102"/>
              <a:gd name="T35" fmla="*/ 0 h 101"/>
              <a:gd name="T36" fmla="*/ 23 w 102"/>
              <a:gd name="T37" fmla="*/ 2 h 101"/>
              <a:gd name="T38" fmla="*/ 23 w 102"/>
              <a:gd name="T39" fmla="*/ 11 h 101"/>
              <a:gd name="T40" fmla="*/ 14 w 102"/>
              <a:gd name="T41" fmla="*/ 11 h 101"/>
              <a:gd name="T42" fmla="*/ 12 w 102"/>
              <a:gd name="T43" fmla="*/ 13 h 101"/>
              <a:gd name="T44" fmla="*/ 12 w 102"/>
              <a:gd name="T45" fmla="*/ 23 h 101"/>
              <a:gd name="T46" fmla="*/ 3 w 102"/>
              <a:gd name="T47" fmla="*/ 23 h 101"/>
              <a:gd name="T48" fmla="*/ 0 w 102"/>
              <a:gd name="T49" fmla="*/ 25 h 101"/>
              <a:gd name="T50" fmla="*/ 0 w 102"/>
              <a:gd name="T51" fmla="*/ 99 h 101"/>
              <a:gd name="T52" fmla="*/ 3 w 102"/>
              <a:gd name="T53" fmla="*/ 101 h 101"/>
              <a:gd name="T54" fmla="*/ 76 w 102"/>
              <a:gd name="T55" fmla="*/ 101 h 101"/>
              <a:gd name="T56" fmla="*/ 79 w 102"/>
              <a:gd name="T57" fmla="*/ 99 h 101"/>
              <a:gd name="T58" fmla="*/ 79 w 102"/>
              <a:gd name="T59" fmla="*/ 90 h 101"/>
              <a:gd name="T60" fmla="*/ 88 w 102"/>
              <a:gd name="T61" fmla="*/ 90 h 101"/>
              <a:gd name="T62" fmla="*/ 91 w 102"/>
              <a:gd name="T63" fmla="*/ 87 h 101"/>
              <a:gd name="T64" fmla="*/ 91 w 102"/>
              <a:gd name="T65" fmla="*/ 79 h 101"/>
              <a:gd name="T66" fmla="*/ 99 w 102"/>
              <a:gd name="T67" fmla="*/ 79 h 101"/>
              <a:gd name="T68" fmla="*/ 102 w 102"/>
              <a:gd name="T69" fmla="*/ 76 h 101"/>
              <a:gd name="T70" fmla="*/ 102 w 102"/>
              <a:gd name="T71" fmla="*/ 2 h 101"/>
              <a:gd name="T72" fmla="*/ 99 w 102"/>
              <a:gd name="T73" fmla="*/ 0 h 101"/>
              <a:gd name="T74" fmla="*/ 74 w 102"/>
              <a:gd name="T75" fmla="*/ 96 h 101"/>
              <a:gd name="T76" fmla="*/ 6 w 102"/>
              <a:gd name="T77" fmla="*/ 96 h 101"/>
              <a:gd name="T78" fmla="*/ 6 w 102"/>
              <a:gd name="T79" fmla="*/ 28 h 101"/>
              <a:gd name="T80" fmla="*/ 74 w 102"/>
              <a:gd name="T81" fmla="*/ 28 h 101"/>
              <a:gd name="T82" fmla="*/ 74 w 102"/>
              <a:gd name="T83" fmla="*/ 96 h 101"/>
              <a:gd name="T84" fmla="*/ 85 w 102"/>
              <a:gd name="T85" fmla="*/ 84 h 101"/>
              <a:gd name="T86" fmla="*/ 79 w 102"/>
              <a:gd name="T87" fmla="*/ 84 h 101"/>
              <a:gd name="T88" fmla="*/ 79 w 102"/>
              <a:gd name="T89" fmla="*/ 25 h 101"/>
              <a:gd name="T90" fmla="*/ 76 w 102"/>
              <a:gd name="T91" fmla="*/ 23 h 101"/>
              <a:gd name="T92" fmla="*/ 17 w 102"/>
              <a:gd name="T93" fmla="*/ 23 h 101"/>
              <a:gd name="T94" fmla="*/ 17 w 102"/>
              <a:gd name="T95" fmla="*/ 16 h 101"/>
              <a:gd name="T96" fmla="*/ 85 w 102"/>
              <a:gd name="T97" fmla="*/ 16 h 101"/>
              <a:gd name="T98" fmla="*/ 85 w 102"/>
              <a:gd name="T99" fmla="*/ 84 h 101"/>
              <a:gd name="T100" fmla="*/ 96 w 102"/>
              <a:gd name="T101" fmla="*/ 73 h 101"/>
              <a:gd name="T102" fmla="*/ 91 w 102"/>
              <a:gd name="T103" fmla="*/ 73 h 101"/>
              <a:gd name="T104" fmla="*/ 91 w 102"/>
              <a:gd name="T105" fmla="*/ 13 h 101"/>
              <a:gd name="T106" fmla="*/ 88 w 102"/>
              <a:gd name="T107" fmla="*/ 11 h 101"/>
              <a:gd name="T108" fmla="*/ 28 w 102"/>
              <a:gd name="T109" fmla="*/ 11 h 101"/>
              <a:gd name="T110" fmla="*/ 28 w 102"/>
              <a:gd name="T111" fmla="*/ 5 h 101"/>
              <a:gd name="T112" fmla="*/ 96 w 102"/>
              <a:gd name="T113" fmla="*/ 5 h 101"/>
              <a:gd name="T114" fmla="*/ 96 w 102"/>
              <a:gd name="T115" fmla="*/ 73 h 101"/>
              <a:gd name="T116" fmla="*/ 96 w 102"/>
              <a:gd name="T117" fmla="*/ 73 h 101"/>
              <a:gd name="T118" fmla="*/ 96 w 102"/>
              <a:gd name="T119" fmla="*/ 7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2" h="101">
                <a:moveTo>
                  <a:pt x="40" y="84"/>
                </a:moveTo>
                <a:cubicBezTo>
                  <a:pt x="52" y="84"/>
                  <a:pt x="63" y="73"/>
                  <a:pt x="63" y="61"/>
                </a:cubicBezTo>
                <a:cubicBezTo>
                  <a:pt x="63" y="48"/>
                  <a:pt x="52" y="38"/>
                  <a:pt x="40" y="38"/>
                </a:cubicBezTo>
                <a:cubicBezTo>
                  <a:pt x="27" y="38"/>
                  <a:pt x="17" y="48"/>
                  <a:pt x="17" y="61"/>
                </a:cubicBezTo>
                <a:cubicBezTo>
                  <a:pt x="17" y="73"/>
                  <a:pt x="27" y="84"/>
                  <a:pt x="40" y="84"/>
                </a:cubicBezTo>
                <a:close/>
                <a:moveTo>
                  <a:pt x="34" y="51"/>
                </a:moveTo>
                <a:cubicBezTo>
                  <a:pt x="34" y="50"/>
                  <a:pt x="35" y="50"/>
                  <a:pt x="35" y="50"/>
                </a:cubicBezTo>
                <a:cubicBezTo>
                  <a:pt x="35" y="49"/>
                  <a:pt x="36" y="50"/>
                  <a:pt x="36" y="50"/>
                </a:cubicBezTo>
                <a:cubicBezTo>
                  <a:pt x="51" y="60"/>
                  <a:pt x="51" y="60"/>
                  <a:pt x="51" y="60"/>
                </a:cubicBezTo>
                <a:cubicBezTo>
                  <a:pt x="51" y="60"/>
                  <a:pt x="51" y="60"/>
                  <a:pt x="51" y="61"/>
                </a:cubicBezTo>
                <a:cubicBezTo>
                  <a:pt x="51" y="61"/>
                  <a:pt x="51" y="62"/>
                  <a:pt x="51" y="62"/>
                </a:cubicBezTo>
                <a:cubicBezTo>
                  <a:pt x="36" y="72"/>
                  <a:pt x="36" y="72"/>
                  <a:pt x="36" y="72"/>
                </a:cubicBezTo>
                <a:cubicBezTo>
                  <a:pt x="36" y="72"/>
                  <a:pt x="36" y="72"/>
                  <a:pt x="35" y="72"/>
                </a:cubicBezTo>
                <a:cubicBezTo>
                  <a:pt x="35" y="72"/>
                  <a:pt x="35" y="72"/>
                  <a:pt x="35" y="72"/>
                </a:cubicBezTo>
                <a:cubicBezTo>
                  <a:pt x="35" y="72"/>
                  <a:pt x="34" y="71"/>
                  <a:pt x="34" y="71"/>
                </a:cubicBezTo>
                <a:lnTo>
                  <a:pt x="34" y="51"/>
                </a:lnTo>
                <a:close/>
                <a:moveTo>
                  <a:pt x="99" y="0"/>
                </a:moveTo>
                <a:cubicBezTo>
                  <a:pt x="25" y="0"/>
                  <a:pt x="25" y="0"/>
                  <a:pt x="25" y="0"/>
                </a:cubicBezTo>
                <a:cubicBezTo>
                  <a:pt x="24" y="0"/>
                  <a:pt x="23" y="1"/>
                  <a:pt x="23" y="2"/>
                </a:cubicBezTo>
                <a:cubicBezTo>
                  <a:pt x="23" y="11"/>
                  <a:pt x="23" y="11"/>
                  <a:pt x="23" y="11"/>
                </a:cubicBezTo>
                <a:cubicBezTo>
                  <a:pt x="14" y="11"/>
                  <a:pt x="14" y="11"/>
                  <a:pt x="14" y="11"/>
                </a:cubicBezTo>
                <a:cubicBezTo>
                  <a:pt x="13" y="11"/>
                  <a:pt x="12" y="12"/>
                  <a:pt x="12" y="13"/>
                </a:cubicBezTo>
                <a:cubicBezTo>
                  <a:pt x="12" y="23"/>
                  <a:pt x="12" y="23"/>
                  <a:pt x="12" y="23"/>
                </a:cubicBezTo>
                <a:cubicBezTo>
                  <a:pt x="3" y="23"/>
                  <a:pt x="3" y="23"/>
                  <a:pt x="3" y="23"/>
                </a:cubicBezTo>
                <a:cubicBezTo>
                  <a:pt x="1" y="23"/>
                  <a:pt x="0" y="24"/>
                  <a:pt x="0" y="25"/>
                </a:cubicBezTo>
                <a:cubicBezTo>
                  <a:pt x="0" y="99"/>
                  <a:pt x="0" y="99"/>
                  <a:pt x="0" y="99"/>
                </a:cubicBezTo>
                <a:cubicBezTo>
                  <a:pt x="0" y="100"/>
                  <a:pt x="1" y="101"/>
                  <a:pt x="3" y="101"/>
                </a:cubicBezTo>
                <a:cubicBezTo>
                  <a:pt x="76" y="101"/>
                  <a:pt x="76" y="101"/>
                  <a:pt x="76" y="101"/>
                </a:cubicBezTo>
                <a:cubicBezTo>
                  <a:pt x="78" y="101"/>
                  <a:pt x="79" y="100"/>
                  <a:pt x="79" y="99"/>
                </a:cubicBezTo>
                <a:cubicBezTo>
                  <a:pt x="79" y="90"/>
                  <a:pt x="79" y="90"/>
                  <a:pt x="79" y="90"/>
                </a:cubicBezTo>
                <a:cubicBezTo>
                  <a:pt x="88" y="90"/>
                  <a:pt x="88" y="90"/>
                  <a:pt x="88" y="90"/>
                </a:cubicBezTo>
                <a:cubicBezTo>
                  <a:pt x="89" y="90"/>
                  <a:pt x="91" y="88"/>
                  <a:pt x="91" y="87"/>
                </a:cubicBezTo>
                <a:cubicBezTo>
                  <a:pt x="91" y="79"/>
                  <a:pt x="91" y="79"/>
                  <a:pt x="91" y="79"/>
                </a:cubicBezTo>
                <a:cubicBezTo>
                  <a:pt x="99" y="79"/>
                  <a:pt x="99" y="79"/>
                  <a:pt x="99" y="79"/>
                </a:cubicBezTo>
                <a:cubicBezTo>
                  <a:pt x="100" y="79"/>
                  <a:pt x="102" y="78"/>
                  <a:pt x="102" y="76"/>
                </a:cubicBezTo>
                <a:cubicBezTo>
                  <a:pt x="102" y="2"/>
                  <a:pt x="102" y="2"/>
                  <a:pt x="102" y="2"/>
                </a:cubicBezTo>
                <a:cubicBezTo>
                  <a:pt x="102" y="1"/>
                  <a:pt x="100" y="0"/>
                  <a:pt x="99" y="0"/>
                </a:cubicBezTo>
                <a:close/>
                <a:moveTo>
                  <a:pt x="74" y="96"/>
                </a:moveTo>
                <a:cubicBezTo>
                  <a:pt x="6" y="96"/>
                  <a:pt x="6" y="96"/>
                  <a:pt x="6" y="96"/>
                </a:cubicBezTo>
                <a:cubicBezTo>
                  <a:pt x="6" y="28"/>
                  <a:pt x="6" y="28"/>
                  <a:pt x="6" y="28"/>
                </a:cubicBezTo>
                <a:cubicBezTo>
                  <a:pt x="74" y="28"/>
                  <a:pt x="74" y="28"/>
                  <a:pt x="74" y="28"/>
                </a:cubicBezTo>
                <a:lnTo>
                  <a:pt x="74" y="96"/>
                </a:lnTo>
                <a:close/>
                <a:moveTo>
                  <a:pt x="85" y="84"/>
                </a:moveTo>
                <a:cubicBezTo>
                  <a:pt x="79" y="84"/>
                  <a:pt x="79" y="84"/>
                  <a:pt x="79" y="84"/>
                </a:cubicBezTo>
                <a:cubicBezTo>
                  <a:pt x="79" y="25"/>
                  <a:pt x="79" y="25"/>
                  <a:pt x="79" y="25"/>
                </a:cubicBezTo>
                <a:cubicBezTo>
                  <a:pt x="79" y="24"/>
                  <a:pt x="78" y="23"/>
                  <a:pt x="76" y="23"/>
                </a:cubicBezTo>
                <a:cubicBezTo>
                  <a:pt x="17" y="23"/>
                  <a:pt x="17" y="23"/>
                  <a:pt x="17" y="23"/>
                </a:cubicBezTo>
                <a:cubicBezTo>
                  <a:pt x="17" y="16"/>
                  <a:pt x="17" y="16"/>
                  <a:pt x="17" y="16"/>
                </a:cubicBezTo>
                <a:cubicBezTo>
                  <a:pt x="85" y="16"/>
                  <a:pt x="85" y="16"/>
                  <a:pt x="85" y="16"/>
                </a:cubicBezTo>
                <a:lnTo>
                  <a:pt x="85" y="84"/>
                </a:lnTo>
                <a:close/>
                <a:moveTo>
                  <a:pt x="96" y="73"/>
                </a:moveTo>
                <a:cubicBezTo>
                  <a:pt x="91" y="73"/>
                  <a:pt x="91" y="73"/>
                  <a:pt x="91" y="73"/>
                </a:cubicBezTo>
                <a:cubicBezTo>
                  <a:pt x="91" y="13"/>
                  <a:pt x="91" y="13"/>
                  <a:pt x="91" y="13"/>
                </a:cubicBezTo>
                <a:cubicBezTo>
                  <a:pt x="91" y="12"/>
                  <a:pt x="89" y="11"/>
                  <a:pt x="88" y="11"/>
                </a:cubicBezTo>
                <a:cubicBezTo>
                  <a:pt x="28" y="11"/>
                  <a:pt x="28" y="11"/>
                  <a:pt x="28" y="11"/>
                </a:cubicBezTo>
                <a:cubicBezTo>
                  <a:pt x="28" y="5"/>
                  <a:pt x="28" y="5"/>
                  <a:pt x="28" y="5"/>
                </a:cubicBezTo>
                <a:cubicBezTo>
                  <a:pt x="96" y="5"/>
                  <a:pt x="96" y="5"/>
                  <a:pt x="96" y="5"/>
                </a:cubicBezTo>
                <a:lnTo>
                  <a:pt x="96" y="73"/>
                </a:lnTo>
                <a:close/>
                <a:moveTo>
                  <a:pt x="96" y="73"/>
                </a:moveTo>
                <a:cubicBezTo>
                  <a:pt x="96" y="73"/>
                  <a:pt x="96" y="73"/>
                  <a:pt x="96" y="73"/>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id-ID" sz="1100"/>
          </a:p>
        </p:txBody>
      </p:sp>
      <p:sp>
        <p:nvSpPr>
          <p:cNvPr id="33" name="Freeform 596"/>
          <p:cNvSpPr>
            <a:spLocks noEditPoints="1"/>
          </p:cNvSpPr>
          <p:nvPr/>
        </p:nvSpPr>
        <p:spPr bwMode="auto">
          <a:xfrm>
            <a:off x="5670813" y="3682975"/>
            <a:ext cx="719138" cy="566523"/>
          </a:xfrm>
          <a:custGeom>
            <a:avLst/>
            <a:gdLst>
              <a:gd name="T0" fmla="*/ 95 w 95"/>
              <a:gd name="T1" fmla="*/ 24 h 83"/>
              <a:gd name="T2" fmla="*/ 48 w 95"/>
              <a:gd name="T3" fmla="*/ 0 h 83"/>
              <a:gd name="T4" fmla="*/ 0 w 95"/>
              <a:gd name="T5" fmla="*/ 24 h 83"/>
              <a:gd name="T6" fmla="*/ 48 w 95"/>
              <a:gd name="T7" fmla="*/ 48 h 83"/>
              <a:gd name="T8" fmla="*/ 95 w 95"/>
              <a:gd name="T9" fmla="*/ 24 h 83"/>
              <a:gd name="T10" fmla="*/ 48 w 95"/>
              <a:gd name="T11" fmla="*/ 8 h 83"/>
              <a:gd name="T12" fmla="*/ 80 w 95"/>
              <a:gd name="T13" fmla="*/ 24 h 83"/>
              <a:gd name="T14" fmla="*/ 48 w 95"/>
              <a:gd name="T15" fmla="*/ 40 h 83"/>
              <a:gd name="T16" fmla="*/ 17 w 95"/>
              <a:gd name="T17" fmla="*/ 24 h 83"/>
              <a:gd name="T18" fmla="*/ 48 w 95"/>
              <a:gd name="T19" fmla="*/ 8 h 83"/>
              <a:gd name="T20" fmla="*/ 86 w 95"/>
              <a:gd name="T21" fmla="*/ 37 h 83"/>
              <a:gd name="T22" fmla="*/ 95 w 95"/>
              <a:gd name="T23" fmla="*/ 42 h 83"/>
              <a:gd name="T24" fmla="*/ 48 w 95"/>
              <a:gd name="T25" fmla="*/ 66 h 83"/>
              <a:gd name="T26" fmla="*/ 0 w 95"/>
              <a:gd name="T27" fmla="*/ 42 h 83"/>
              <a:gd name="T28" fmla="*/ 10 w 95"/>
              <a:gd name="T29" fmla="*/ 37 h 83"/>
              <a:gd name="T30" fmla="*/ 48 w 95"/>
              <a:gd name="T31" fmla="*/ 56 h 83"/>
              <a:gd name="T32" fmla="*/ 86 w 95"/>
              <a:gd name="T33" fmla="*/ 37 h 83"/>
              <a:gd name="T34" fmla="*/ 86 w 95"/>
              <a:gd name="T35" fmla="*/ 55 h 83"/>
              <a:gd name="T36" fmla="*/ 95 w 95"/>
              <a:gd name="T37" fmla="*/ 60 h 83"/>
              <a:gd name="T38" fmla="*/ 48 w 95"/>
              <a:gd name="T39" fmla="*/ 83 h 83"/>
              <a:gd name="T40" fmla="*/ 0 w 95"/>
              <a:gd name="T41" fmla="*/ 60 h 83"/>
              <a:gd name="T42" fmla="*/ 10 w 95"/>
              <a:gd name="T43" fmla="*/ 55 h 83"/>
              <a:gd name="T44" fmla="*/ 48 w 95"/>
              <a:gd name="T45" fmla="*/ 74 h 83"/>
              <a:gd name="T46" fmla="*/ 86 w 95"/>
              <a:gd name="T47" fmla="*/ 55 h 83"/>
              <a:gd name="T48" fmla="*/ 86 w 95"/>
              <a:gd name="T49" fmla="*/ 55 h 83"/>
              <a:gd name="T50" fmla="*/ 86 w 95"/>
              <a:gd name="T51" fmla="*/ 5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5" h="83">
                <a:moveTo>
                  <a:pt x="95" y="24"/>
                </a:moveTo>
                <a:lnTo>
                  <a:pt x="48" y="0"/>
                </a:lnTo>
                <a:lnTo>
                  <a:pt x="0" y="24"/>
                </a:lnTo>
                <a:lnTo>
                  <a:pt x="48" y="48"/>
                </a:lnTo>
                <a:lnTo>
                  <a:pt x="95" y="24"/>
                </a:lnTo>
                <a:moveTo>
                  <a:pt x="48" y="8"/>
                </a:moveTo>
                <a:lnTo>
                  <a:pt x="80" y="24"/>
                </a:lnTo>
                <a:lnTo>
                  <a:pt x="48" y="40"/>
                </a:lnTo>
                <a:lnTo>
                  <a:pt x="17" y="24"/>
                </a:lnTo>
                <a:lnTo>
                  <a:pt x="48" y="8"/>
                </a:lnTo>
                <a:moveTo>
                  <a:pt x="86" y="37"/>
                </a:moveTo>
                <a:lnTo>
                  <a:pt x="95" y="42"/>
                </a:lnTo>
                <a:lnTo>
                  <a:pt x="48" y="66"/>
                </a:lnTo>
                <a:lnTo>
                  <a:pt x="0" y="42"/>
                </a:lnTo>
                <a:lnTo>
                  <a:pt x="10" y="37"/>
                </a:lnTo>
                <a:lnTo>
                  <a:pt x="48" y="56"/>
                </a:lnTo>
                <a:lnTo>
                  <a:pt x="86" y="37"/>
                </a:lnTo>
                <a:moveTo>
                  <a:pt x="86" y="55"/>
                </a:moveTo>
                <a:lnTo>
                  <a:pt x="95" y="60"/>
                </a:lnTo>
                <a:lnTo>
                  <a:pt x="48" y="83"/>
                </a:lnTo>
                <a:lnTo>
                  <a:pt x="0" y="60"/>
                </a:lnTo>
                <a:lnTo>
                  <a:pt x="10" y="55"/>
                </a:lnTo>
                <a:lnTo>
                  <a:pt x="48" y="74"/>
                </a:lnTo>
                <a:lnTo>
                  <a:pt x="86" y="55"/>
                </a:lnTo>
                <a:moveTo>
                  <a:pt x="86" y="55"/>
                </a:moveTo>
                <a:lnTo>
                  <a:pt x="86" y="55"/>
                </a:ln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id-ID" sz="1100"/>
          </a:p>
        </p:txBody>
      </p:sp>
      <p:sp>
        <p:nvSpPr>
          <p:cNvPr id="34" name="Freeform 862"/>
          <p:cNvSpPr>
            <a:spLocks noEditPoints="1"/>
          </p:cNvSpPr>
          <p:nvPr/>
        </p:nvSpPr>
        <p:spPr bwMode="auto">
          <a:xfrm>
            <a:off x="2049273" y="3663131"/>
            <a:ext cx="489188" cy="510459"/>
          </a:xfrm>
          <a:custGeom>
            <a:avLst/>
            <a:gdLst>
              <a:gd name="T0" fmla="*/ 143 w 143"/>
              <a:gd name="T1" fmla="*/ 57 h 158"/>
              <a:gd name="T2" fmla="*/ 140 w 143"/>
              <a:gd name="T3" fmla="*/ 25 h 158"/>
              <a:gd name="T4" fmla="*/ 133 w 143"/>
              <a:gd name="T5" fmla="*/ 19 h 158"/>
              <a:gd name="T6" fmla="*/ 95 w 143"/>
              <a:gd name="T7" fmla="*/ 19 h 158"/>
              <a:gd name="T8" fmla="*/ 72 w 143"/>
              <a:gd name="T9" fmla="*/ 0 h 158"/>
              <a:gd name="T10" fmla="*/ 49 w 143"/>
              <a:gd name="T11" fmla="*/ 19 h 158"/>
              <a:gd name="T12" fmla="*/ 10 w 143"/>
              <a:gd name="T13" fmla="*/ 19 h 158"/>
              <a:gd name="T14" fmla="*/ 4 w 143"/>
              <a:gd name="T15" fmla="*/ 25 h 158"/>
              <a:gd name="T16" fmla="*/ 0 w 143"/>
              <a:gd name="T17" fmla="*/ 58 h 158"/>
              <a:gd name="T18" fmla="*/ 2 w 143"/>
              <a:gd name="T19" fmla="*/ 63 h 158"/>
              <a:gd name="T20" fmla="*/ 7 w 143"/>
              <a:gd name="T21" fmla="*/ 65 h 158"/>
              <a:gd name="T22" fmla="*/ 21 w 143"/>
              <a:gd name="T23" fmla="*/ 65 h 158"/>
              <a:gd name="T24" fmla="*/ 21 w 143"/>
              <a:gd name="T25" fmla="*/ 151 h 158"/>
              <a:gd name="T26" fmla="*/ 28 w 143"/>
              <a:gd name="T27" fmla="*/ 158 h 158"/>
              <a:gd name="T28" fmla="*/ 116 w 143"/>
              <a:gd name="T29" fmla="*/ 158 h 158"/>
              <a:gd name="T30" fmla="*/ 122 w 143"/>
              <a:gd name="T31" fmla="*/ 151 h 158"/>
              <a:gd name="T32" fmla="*/ 122 w 143"/>
              <a:gd name="T33" fmla="*/ 65 h 158"/>
              <a:gd name="T34" fmla="*/ 137 w 143"/>
              <a:gd name="T35" fmla="*/ 65 h 158"/>
              <a:gd name="T36" fmla="*/ 143 w 143"/>
              <a:gd name="T37" fmla="*/ 58 h 158"/>
              <a:gd name="T38" fmla="*/ 143 w 143"/>
              <a:gd name="T39" fmla="*/ 57 h 158"/>
              <a:gd name="T40" fmla="*/ 72 w 143"/>
              <a:gd name="T41" fmla="*/ 13 h 158"/>
              <a:gd name="T42" fmla="*/ 81 w 143"/>
              <a:gd name="T43" fmla="*/ 19 h 158"/>
              <a:gd name="T44" fmla="*/ 63 w 143"/>
              <a:gd name="T45" fmla="*/ 19 h 158"/>
              <a:gd name="T46" fmla="*/ 72 w 143"/>
              <a:gd name="T47" fmla="*/ 13 h 158"/>
              <a:gd name="T48" fmla="*/ 109 w 143"/>
              <a:gd name="T49" fmla="*/ 144 h 158"/>
              <a:gd name="T50" fmla="*/ 34 w 143"/>
              <a:gd name="T51" fmla="*/ 144 h 158"/>
              <a:gd name="T52" fmla="*/ 34 w 143"/>
              <a:gd name="T53" fmla="*/ 65 h 158"/>
              <a:gd name="T54" fmla="*/ 55 w 143"/>
              <a:gd name="T55" fmla="*/ 65 h 158"/>
              <a:gd name="T56" fmla="*/ 55 w 143"/>
              <a:gd name="T57" fmla="*/ 121 h 158"/>
              <a:gd name="T58" fmla="*/ 58 w 143"/>
              <a:gd name="T59" fmla="*/ 125 h 158"/>
              <a:gd name="T60" fmla="*/ 62 w 143"/>
              <a:gd name="T61" fmla="*/ 121 h 158"/>
              <a:gd name="T62" fmla="*/ 62 w 143"/>
              <a:gd name="T63" fmla="*/ 65 h 158"/>
              <a:gd name="T64" fmla="*/ 82 w 143"/>
              <a:gd name="T65" fmla="*/ 65 h 158"/>
              <a:gd name="T66" fmla="*/ 82 w 143"/>
              <a:gd name="T67" fmla="*/ 121 h 158"/>
              <a:gd name="T68" fmla="*/ 85 w 143"/>
              <a:gd name="T69" fmla="*/ 125 h 158"/>
              <a:gd name="T70" fmla="*/ 88 w 143"/>
              <a:gd name="T71" fmla="*/ 121 h 158"/>
              <a:gd name="T72" fmla="*/ 88 w 143"/>
              <a:gd name="T73" fmla="*/ 65 h 158"/>
              <a:gd name="T74" fmla="*/ 109 w 143"/>
              <a:gd name="T75" fmla="*/ 65 h 158"/>
              <a:gd name="T76" fmla="*/ 109 w 143"/>
              <a:gd name="T77" fmla="*/ 144 h 158"/>
              <a:gd name="T78" fmla="*/ 14 w 143"/>
              <a:gd name="T79" fmla="*/ 52 h 158"/>
              <a:gd name="T80" fmla="*/ 16 w 143"/>
              <a:gd name="T81" fmla="*/ 32 h 158"/>
              <a:gd name="T82" fmla="*/ 127 w 143"/>
              <a:gd name="T83" fmla="*/ 32 h 158"/>
              <a:gd name="T84" fmla="*/ 129 w 143"/>
              <a:gd name="T85" fmla="*/ 52 h 158"/>
              <a:gd name="T86" fmla="*/ 14 w 143"/>
              <a:gd name="T87" fmla="*/ 52 h 158"/>
              <a:gd name="T88" fmla="*/ 14 w 143"/>
              <a:gd name="T89" fmla="*/ 52 h 158"/>
              <a:gd name="T90" fmla="*/ 14 w 143"/>
              <a:gd name="T91" fmla="*/ 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3" h="158">
                <a:moveTo>
                  <a:pt x="143" y="57"/>
                </a:moveTo>
                <a:cubicBezTo>
                  <a:pt x="140" y="25"/>
                  <a:pt x="140" y="25"/>
                  <a:pt x="140" y="25"/>
                </a:cubicBezTo>
                <a:cubicBezTo>
                  <a:pt x="140" y="22"/>
                  <a:pt x="137" y="19"/>
                  <a:pt x="133" y="19"/>
                </a:cubicBezTo>
                <a:cubicBezTo>
                  <a:pt x="95" y="19"/>
                  <a:pt x="95" y="19"/>
                  <a:pt x="95" y="19"/>
                </a:cubicBezTo>
                <a:cubicBezTo>
                  <a:pt x="93" y="8"/>
                  <a:pt x="83" y="0"/>
                  <a:pt x="72" y="0"/>
                </a:cubicBezTo>
                <a:cubicBezTo>
                  <a:pt x="60" y="0"/>
                  <a:pt x="51" y="8"/>
                  <a:pt x="49" y="19"/>
                </a:cubicBezTo>
                <a:cubicBezTo>
                  <a:pt x="10" y="19"/>
                  <a:pt x="10" y="19"/>
                  <a:pt x="10" y="19"/>
                </a:cubicBezTo>
                <a:cubicBezTo>
                  <a:pt x="7" y="19"/>
                  <a:pt x="4" y="22"/>
                  <a:pt x="4" y="25"/>
                </a:cubicBezTo>
                <a:cubicBezTo>
                  <a:pt x="0" y="58"/>
                  <a:pt x="0" y="58"/>
                  <a:pt x="0" y="58"/>
                </a:cubicBezTo>
                <a:cubicBezTo>
                  <a:pt x="0" y="60"/>
                  <a:pt x="1" y="61"/>
                  <a:pt x="2" y="63"/>
                </a:cubicBezTo>
                <a:cubicBezTo>
                  <a:pt x="3" y="64"/>
                  <a:pt x="5" y="65"/>
                  <a:pt x="7" y="65"/>
                </a:cubicBezTo>
                <a:cubicBezTo>
                  <a:pt x="21" y="65"/>
                  <a:pt x="21" y="65"/>
                  <a:pt x="21" y="65"/>
                </a:cubicBezTo>
                <a:cubicBezTo>
                  <a:pt x="21" y="151"/>
                  <a:pt x="21" y="151"/>
                  <a:pt x="21" y="151"/>
                </a:cubicBezTo>
                <a:cubicBezTo>
                  <a:pt x="21" y="155"/>
                  <a:pt x="24" y="158"/>
                  <a:pt x="28" y="158"/>
                </a:cubicBezTo>
                <a:cubicBezTo>
                  <a:pt x="116" y="158"/>
                  <a:pt x="116" y="158"/>
                  <a:pt x="116" y="158"/>
                </a:cubicBezTo>
                <a:cubicBezTo>
                  <a:pt x="120" y="158"/>
                  <a:pt x="122" y="155"/>
                  <a:pt x="122" y="151"/>
                </a:cubicBezTo>
                <a:cubicBezTo>
                  <a:pt x="122" y="65"/>
                  <a:pt x="122" y="65"/>
                  <a:pt x="122" y="65"/>
                </a:cubicBezTo>
                <a:cubicBezTo>
                  <a:pt x="137" y="65"/>
                  <a:pt x="137" y="65"/>
                  <a:pt x="137" y="65"/>
                </a:cubicBezTo>
                <a:cubicBezTo>
                  <a:pt x="140" y="65"/>
                  <a:pt x="143" y="62"/>
                  <a:pt x="143" y="58"/>
                </a:cubicBezTo>
                <a:cubicBezTo>
                  <a:pt x="143" y="58"/>
                  <a:pt x="143" y="57"/>
                  <a:pt x="143" y="57"/>
                </a:cubicBezTo>
                <a:close/>
                <a:moveTo>
                  <a:pt x="72" y="13"/>
                </a:moveTo>
                <a:cubicBezTo>
                  <a:pt x="76" y="13"/>
                  <a:pt x="80" y="15"/>
                  <a:pt x="81" y="19"/>
                </a:cubicBezTo>
                <a:cubicBezTo>
                  <a:pt x="63" y="19"/>
                  <a:pt x="63" y="19"/>
                  <a:pt x="63" y="19"/>
                </a:cubicBezTo>
                <a:cubicBezTo>
                  <a:pt x="64" y="15"/>
                  <a:pt x="68" y="13"/>
                  <a:pt x="72" y="13"/>
                </a:cubicBezTo>
                <a:close/>
                <a:moveTo>
                  <a:pt x="109" y="144"/>
                </a:moveTo>
                <a:cubicBezTo>
                  <a:pt x="34" y="144"/>
                  <a:pt x="34" y="144"/>
                  <a:pt x="34" y="144"/>
                </a:cubicBezTo>
                <a:cubicBezTo>
                  <a:pt x="34" y="65"/>
                  <a:pt x="34" y="65"/>
                  <a:pt x="34" y="65"/>
                </a:cubicBezTo>
                <a:cubicBezTo>
                  <a:pt x="55" y="65"/>
                  <a:pt x="55" y="65"/>
                  <a:pt x="55" y="65"/>
                </a:cubicBezTo>
                <a:cubicBezTo>
                  <a:pt x="55" y="121"/>
                  <a:pt x="55" y="121"/>
                  <a:pt x="55" y="121"/>
                </a:cubicBezTo>
                <a:cubicBezTo>
                  <a:pt x="55" y="123"/>
                  <a:pt x="57" y="125"/>
                  <a:pt x="58" y="125"/>
                </a:cubicBezTo>
                <a:cubicBezTo>
                  <a:pt x="60" y="125"/>
                  <a:pt x="62" y="123"/>
                  <a:pt x="62" y="121"/>
                </a:cubicBezTo>
                <a:cubicBezTo>
                  <a:pt x="62" y="65"/>
                  <a:pt x="62" y="65"/>
                  <a:pt x="62" y="65"/>
                </a:cubicBezTo>
                <a:cubicBezTo>
                  <a:pt x="82" y="65"/>
                  <a:pt x="82" y="65"/>
                  <a:pt x="82" y="65"/>
                </a:cubicBezTo>
                <a:cubicBezTo>
                  <a:pt x="82" y="121"/>
                  <a:pt x="82" y="121"/>
                  <a:pt x="82" y="121"/>
                </a:cubicBezTo>
                <a:cubicBezTo>
                  <a:pt x="82" y="123"/>
                  <a:pt x="83" y="125"/>
                  <a:pt x="85" y="125"/>
                </a:cubicBezTo>
                <a:cubicBezTo>
                  <a:pt x="87" y="125"/>
                  <a:pt x="88" y="123"/>
                  <a:pt x="88" y="121"/>
                </a:cubicBezTo>
                <a:cubicBezTo>
                  <a:pt x="88" y="65"/>
                  <a:pt x="88" y="65"/>
                  <a:pt x="88" y="65"/>
                </a:cubicBezTo>
                <a:cubicBezTo>
                  <a:pt x="109" y="65"/>
                  <a:pt x="109" y="65"/>
                  <a:pt x="109" y="65"/>
                </a:cubicBezTo>
                <a:lnTo>
                  <a:pt x="109" y="144"/>
                </a:lnTo>
                <a:close/>
                <a:moveTo>
                  <a:pt x="14" y="52"/>
                </a:moveTo>
                <a:cubicBezTo>
                  <a:pt x="16" y="32"/>
                  <a:pt x="16" y="32"/>
                  <a:pt x="16" y="32"/>
                </a:cubicBezTo>
                <a:cubicBezTo>
                  <a:pt x="127" y="32"/>
                  <a:pt x="127" y="32"/>
                  <a:pt x="127" y="32"/>
                </a:cubicBezTo>
                <a:cubicBezTo>
                  <a:pt x="129" y="52"/>
                  <a:pt x="129" y="52"/>
                  <a:pt x="129" y="52"/>
                </a:cubicBezTo>
                <a:lnTo>
                  <a:pt x="14" y="52"/>
                </a:lnTo>
                <a:close/>
                <a:moveTo>
                  <a:pt x="14" y="52"/>
                </a:moveTo>
                <a:cubicBezTo>
                  <a:pt x="14" y="52"/>
                  <a:pt x="14" y="52"/>
                  <a:pt x="14" y="52"/>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id-ID" sz="1100"/>
          </a:p>
        </p:txBody>
      </p:sp>
      <p:sp>
        <p:nvSpPr>
          <p:cNvPr id="35" name="TextBox 34"/>
          <p:cNvSpPr txBox="1"/>
          <p:nvPr/>
        </p:nvSpPr>
        <p:spPr>
          <a:xfrm>
            <a:off x="1687959" y="4879984"/>
            <a:ext cx="1205779" cy="338554"/>
          </a:xfrm>
          <a:prstGeom prst="rect">
            <a:avLst/>
          </a:prstGeom>
          <a:noFill/>
          <a:effectLst/>
        </p:spPr>
        <p:txBody>
          <a:bodyPr wrap="none" rtlCol="0">
            <a:spAutoFit/>
          </a:bodyPr>
          <a:lstStyle/>
          <a:p>
            <a:pPr algn="ctr"/>
            <a:r>
              <a:rPr lang="id-ID" sz="1600" b="1">
                <a:latin typeface="+mj-lt"/>
              </a:rPr>
              <a:t>Recycling</a:t>
            </a:r>
            <a:endParaRPr lang="id-ID" sz="1600" b="1" dirty="0">
              <a:latin typeface="+mj-lt"/>
            </a:endParaRPr>
          </a:p>
        </p:txBody>
      </p:sp>
      <p:sp>
        <p:nvSpPr>
          <p:cNvPr id="36" name="TextBox 35"/>
          <p:cNvSpPr txBox="1"/>
          <p:nvPr/>
        </p:nvSpPr>
        <p:spPr>
          <a:xfrm>
            <a:off x="3695198" y="4879984"/>
            <a:ext cx="1167307" cy="338554"/>
          </a:xfrm>
          <a:prstGeom prst="rect">
            <a:avLst/>
          </a:prstGeom>
          <a:noFill/>
          <a:effectLst/>
        </p:spPr>
        <p:txBody>
          <a:bodyPr wrap="none" rtlCol="0">
            <a:spAutoFit/>
          </a:bodyPr>
          <a:lstStyle/>
          <a:p>
            <a:pPr algn="ctr"/>
            <a:r>
              <a:rPr lang="id-ID" sz="1600" b="1">
                <a:latin typeface="+mj-lt"/>
              </a:rPr>
              <a:t>Audience</a:t>
            </a:r>
            <a:endParaRPr lang="id-ID" sz="1600" b="1" dirty="0">
              <a:latin typeface="+mj-lt"/>
            </a:endParaRPr>
          </a:p>
        </p:txBody>
      </p:sp>
      <p:sp>
        <p:nvSpPr>
          <p:cNvPr id="37" name="TextBox 36"/>
          <p:cNvSpPr txBox="1"/>
          <p:nvPr/>
        </p:nvSpPr>
        <p:spPr>
          <a:xfrm>
            <a:off x="7297951" y="4879984"/>
            <a:ext cx="1350050" cy="338554"/>
          </a:xfrm>
          <a:prstGeom prst="rect">
            <a:avLst/>
          </a:prstGeom>
          <a:noFill/>
          <a:effectLst/>
        </p:spPr>
        <p:txBody>
          <a:bodyPr wrap="none" rtlCol="0">
            <a:spAutoFit/>
          </a:bodyPr>
          <a:lstStyle/>
          <a:p>
            <a:pPr algn="ctr"/>
            <a:r>
              <a:rPr lang="id-ID" sz="1600" b="1">
                <a:latin typeface="+mj-lt"/>
              </a:rPr>
              <a:t>Mail Server</a:t>
            </a:r>
            <a:endParaRPr lang="id-ID" sz="1600" b="1" dirty="0">
              <a:latin typeface="+mj-lt"/>
            </a:endParaRPr>
          </a:p>
        </p:txBody>
      </p:sp>
      <p:sp>
        <p:nvSpPr>
          <p:cNvPr id="38" name="TextBox 37"/>
          <p:cNvSpPr txBox="1"/>
          <p:nvPr/>
        </p:nvSpPr>
        <p:spPr>
          <a:xfrm>
            <a:off x="5614440" y="4879984"/>
            <a:ext cx="955711" cy="338554"/>
          </a:xfrm>
          <a:prstGeom prst="rect">
            <a:avLst/>
          </a:prstGeom>
          <a:noFill/>
          <a:effectLst/>
        </p:spPr>
        <p:txBody>
          <a:bodyPr wrap="none" rtlCol="0">
            <a:spAutoFit/>
          </a:bodyPr>
          <a:lstStyle/>
          <a:p>
            <a:pPr algn="ctr"/>
            <a:r>
              <a:rPr lang="id-ID" sz="1600" b="1">
                <a:latin typeface="+mj-lt"/>
              </a:rPr>
              <a:t>Backup</a:t>
            </a:r>
            <a:endParaRPr lang="id-ID" sz="1600" b="1" dirty="0">
              <a:latin typeface="+mj-lt"/>
            </a:endParaRPr>
          </a:p>
        </p:txBody>
      </p:sp>
      <p:sp>
        <p:nvSpPr>
          <p:cNvPr id="39" name="Rectangle 3"/>
          <p:cNvSpPr>
            <a:spLocks/>
          </p:cNvSpPr>
          <p:nvPr/>
        </p:nvSpPr>
        <p:spPr bwMode="auto">
          <a:xfrm>
            <a:off x="1462693" y="5272326"/>
            <a:ext cx="1478363" cy="9133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a:r>
              <a:rPr lang="en-US" sz="1100">
                <a:solidFill>
                  <a:schemeClr val="bg1">
                    <a:lumMod val="50000"/>
                  </a:schemeClr>
                </a:solidFill>
                <a:ea typeface="ＭＳ Ｐゴシック" charset="0"/>
                <a:cs typeface="Lato Regular" charset="0"/>
                <a:sym typeface="Lato Regular" charset="0"/>
              </a:rPr>
              <a:t>Lorem ipsum dolor sit amet, consectetur adipiscing elit. Integer mollis vehicula ligula ut faucibus ger mor, </a:t>
            </a:r>
          </a:p>
        </p:txBody>
      </p:sp>
      <p:sp>
        <p:nvSpPr>
          <p:cNvPr id="40" name="Rectangle 3"/>
          <p:cNvSpPr>
            <a:spLocks/>
          </p:cNvSpPr>
          <p:nvPr/>
        </p:nvSpPr>
        <p:spPr bwMode="auto">
          <a:xfrm>
            <a:off x="3553696" y="5272326"/>
            <a:ext cx="1466525" cy="10086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a:r>
              <a:rPr lang="en-US" sz="1100">
                <a:solidFill>
                  <a:schemeClr val="bg1">
                    <a:lumMod val="50000"/>
                  </a:schemeClr>
                </a:solidFill>
                <a:ea typeface="ＭＳ Ｐゴシック" charset="0"/>
                <a:cs typeface="Lato Regular" charset="0"/>
                <a:sym typeface="Lato Regular" charset="0"/>
              </a:rPr>
              <a:t>Lorem ipsum dolor sit amet, consectetur adipiscing elit. Integer mollis vehicula ligula ut faucibus ger mor</a:t>
            </a:r>
          </a:p>
        </p:txBody>
      </p:sp>
      <p:sp>
        <p:nvSpPr>
          <p:cNvPr id="41" name="Rectangle 3"/>
          <p:cNvSpPr>
            <a:spLocks/>
          </p:cNvSpPr>
          <p:nvPr/>
        </p:nvSpPr>
        <p:spPr bwMode="auto">
          <a:xfrm>
            <a:off x="5326802" y="5272326"/>
            <a:ext cx="1466525" cy="1102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a:r>
              <a:rPr lang="en-US" sz="1100">
                <a:solidFill>
                  <a:schemeClr val="bg1">
                    <a:lumMod val="50000"/>
                  </a:schemeClr>
                </a:solidFill>
                <a:ea typeface="ＭＳ Ｐゴシック" charset="0"/>
                <a:cs typeface="Lato Regular" charset="0"/>
                <a:sym typeface="Lato Regular" charset="0"/>
              </a:rPr>
              <a:t>Lorem ipsum dolor sit amet, consectetur adipiscing elit. Integer mollis vehicula ligula ut faucibus ger mor, </a:t>
            </a:r>
          </a:p>
        </p:txBody>
      </p:sp>
      <p:sp>
        <p:nvSpPr>
          <p:cNvPr id="42" name="Rectangle 3"/>
          <p:cNvSpPr>
            <a:spLocks/>
          </p:cNvSpPr>
          <p:nvPr/>
        </p:nvSpPr>
        <p:spPr bwMode="auto">
          <a:xfrm>
            <a:off x="7207484" y="5272326"/>
            <a:ext cx="1447098" cy="1102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a:r>
              <a:rPr lang="en-US" sz="1100">
                <a:solidFill>
                  <a:schemeClr val="bg1">
                    <a:lumMod val="50000"/>
                  </a:schemeClr>
                </a:solidFill>
                <a:ea typeface="ＭＳ Ｐゴシック" charset="0"/>
                <a:cs typeface="Lato Regular" charset="0"/>
                <a:sym typeface="Lato Regular" charset="0"/>
              </a:rPr>
              <a:t>Lorem ipsum dolor sit amet, consectetur adipiscing elit. Integer mollis vehicula ligula ut faucibus ger mor, </a:t>
            </a:r>
          </a:p>
        </p:txBody>
      </p:sp>
      <p:sp>
        <p:nvSpPr>
          <p:cNvPr id="43" name="TextBox 42"/>
          <p:cNvSpPr txBox="1"/>
          <p:nvPr/>
        </p:nvSpPr>
        <p:spPr>
          <a:xfrm>
            <a:off x="9112567" y="4879984"/>
            <a:ext cx="1366080" cy="338554"/>
          </a:xfrm>
          <a:prstGeom prst="rect">
            <a:avLst/>
          </a:prstGeom>
          <a:noFill/>
          <a:effectLst/>
        </p:spPr>
        <p:txBody>
          <a:bodyPr wrap="none" rtlCol="0">
            <a:spAutoFit/>
          </a:bodyPr>
          <a:lstStyle/>
          <a:p>
            <a:pPr algn="ctr"/>
            <a:r>
              <a:rPr lang="id-ID" sz="1600" b="1">
                <a:latin typeface="+mj-lt"/>
              </a:rPr>
              <a:t>Multimedia</a:t>
            </a:r>
            <a:endParaRPr lang="id-ID" sz="1600" b="1" dirty="0">
              <a:latin typeface="+mj-lt"/>
            </a:endParaRPr>
          </a:p>
        </p:txBody>
      </p:sp>
      <p:sp>
        <p:nvSpPr>
          <p:cNvPr id="44" name="Rectangle 3"/>
          <p:cNvSpPr>
            <a:spLocks/>
          </p:cNvSpPr>
          <p:nvPr/>
        </p:nvSpPr>
        <p:spPr bwMode="auto">
          <a:xfrm>
            <a:off x="9030113" y="5272326"/>
            <a:ext cx="1480163" cy="1102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a:r>
              <a:rPr lang="en-US" sz="1100">
                <a:solidFill>
                  <a:schemeClr val="bg1">
                    <a:lumMod val="50000"/>
                  </a:schemeClr>
                </a:solidFill>
                <a:ea typeface="ＭＳ Ｐゴシック" charset="0"/>
                <a:cs typeface="Lato Regular" charset="0"/>
                <a:sym typeface="Lato Regular" charset="0"/>
              </a:rPr>
              <a:t>Lorem ipsum dolor sit amet, consectetur adipiscing elit. Integer mollis vehicula ligula ut faucibus ger mor, </a:t>
            </a:r>
          </a:p>
        </p:txBody>
      </p:sp>
      <p:sp>
        <p:nvSpPr>
          <p:cNvPr id="45" name="Rectangle 44"/>
          <p:cNvSpPr/>
          <p:nvPr/>
        </p:nvSpPr>
        <p:spPr>
          <a:xfrm>
            <a:off x="2012499" y="958557"/>
            <a:ext cx="8095129" cy="781752"/>
          </a:xfrm>
          <a:prstGeom prst="rect">
            <a:avLst/>
          </a:prstGeom>
        </p:spPr>
        <p:txBody>
          <a:bodyPr wrap="square">
            <a:spAutoFit/>
          </a:bodyPr>
          <a:lstStyle/>
          <a:p>
            <a:pPr algn="ctr">
              <a:lnSpc>
                <a:spcPct val="80000"/>
              </a:lnSpc>
            </a:pPr>
            <a:r>
              <a:rPr lang="en-US" sz="2800">
                <a:solidFill>
                  <a:schemeClr val="bg1">
                    <a:lumMod val="75000"/>
                  </a:schemeClr>
                </a:solidFill>
              </a:rPr>
              <a:t>the action or</a:t>
            </a:r>
            <a:r>
              <a:rPr lang="id-ID" sz="2800">
                <a:solidFill>
                  <a:schemeClr val="bg1">
                    <a:lumMod val="75000"/>
                  </a:schemeClr>
                </a:solidFill>
              </a:rPr>
              <a:t> </a:t>
            </a:r>
            <a:r>
              <a:rPr lang="en-US" sz="2800">
                <a:solidFill>
                  <a:schemeClr val="bg1">
                    <a:lumMod val="75000"/>
                  </a:schemeClr>
                </a:solidFill>
              </a:rPr>
              <a:t>activity of gathering information about consumers' needs and preferences.</a:t>
            </a:r>
            <a:endParaRPr lang="id-ID" sz="2800">
              <a:solidFill>
                <a:schemeClr val="bg1">
                  <a:lumMod val="75000"/>
                </a:schemeClr>
              </a:solidFill>
            </a:endParaRPr>
          </a:p>
        </p:txBody>
      </p:sp>
      <p:sp>
        <p:nvSpPr>
          <p:cNvPr id="2" name="Picture Placeholder 1"/>
          <p:cNvSpPr>
            <a:spLocks noGrp="1"/>
          </p:cNvSpPr>
          <p:nvPr>
            <p:ph type="pic" sz="quarter" idx="11"/>
          </p:nvPr>
        </p:nvSpPr>
        <p:spPr/>
      </p:sp>
    </p:spTree>
    <p:extLst>
      <p:ext uri="{BB962C8B-B14F-4D97-AF65-F5344CB8AC3E}">
        <p14:creationId xmlns:p14="http://schemas.microsoft.com/office/powerpoint/2010/main" val="304447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up)">
                                      <p:cBhvr>
                                        <p:cTn id="27" dur="500"/>
                                        <p:tgtEl>
                                          <p:spTgt spid="25"/>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up)">
                                      <p:cBhvr>
                                        <p:cTn id="30" dur="500"/>
                                        <p:tgtEl>
                                          <p:spTgt spid="26"/>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up)">
                                      <p:cBhvr>
                                        <p:cTn id="33" dur="500"/>
                                        <p:tgtEl>
                                          <p:spTgt spid="27"/>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up)">
                                      <p:cBhvr>
                                        <p:cTn id="36" dur="500"/>
                                        <p:tgtEl>
                                          <p:spTgt spid="28"/>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up)">
                                      <p:cBhvr>
                                        <p:cTn id="39" dur="500"/>
                                        <p:tgtEl>
                                          <p:spTgt spid="29"/>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childTnLst>
                          </p:cTn>
                        </p:par>
                        <p:par>
                          <p:cTn id="52" fill="hold">
                            <p:stCondLst>
                              <p:cond delay="4500"/>
                            </p:stCondLst>
                            <p:childTnLst>
                              <p:par>
                                <p:cTn id="53" presetID="10" presetClass="entr" presetSubtype="0"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500"/>
                                        <p:tgtEl>
                                          <p:spTgt spid="37"/>
                                        </p:tgtEl>
                                      </p:cBhvr>
                                    </p:animEffect>
                                  </p:childTnLst>
                                </p:cTn>
                              </p:par>
                            </p:childTnLst>
                          </p:cTn>
                        </p:par>
                        <p:par>
                          <p:cTn id="56" fill="hold">
                            <p:stCondLst>
                              <p:cond delay="5000"/>
                            </p:stCondLst>
                            <p:childTnLst>
                              <p:par>
                                <p:cTn id="57" presetID="10" presetClass="entr" presetSubtype="0"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5" grpId="0"/>
      <p:bldP spid="36" grpId="0"/>
      <p:bldP spid="37" grpId="0"/>
      <p:bldP spid="38" grpId="0"/>
      <p:bldP spid="4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77670" y="0"/>
            <a:ext cx="553745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8" name="Group 27"/>
          <p:cNvGrpSpPr/>
          <p:nvPr/>
        </p:nvGrpSpPr>
        <p:grpSpPr>
          <a:xfrm>
            <a:off x="4017136" y="1093161"/>
            <a:ext cx="621124" cy="621122"/>
            <a:chOff x="2797805" y="5264445"/>
            <a:chExt cx="621124" cy="621122"/>
          </a:xfrm>
          <a:noFill/>
        </p:grpSpPr>
        <p:sp>
          <p:nvSpPr>
            <p:cNvPr id="29" name="Freeform 148"/>
            <p:cNvSpPr>
              <a:spLocks noChangeArrowheads="1"/>
            </p:cNvSpPr>
            <p:nvPr/>
          </p:nvSpPr>
          <p:spPr bwMode="auto">
            <a:xfrm>
              <a:off x="2797805" y="5264445"/>
              <a:ext cx="269543" cy="269543"/>
            </a:xfrm>
            <a:custGeom>
              <a:avLst/>
              <a:gdLst>
                <a:gd name="T0" fmla="*/ 194 w 404"/>
                <a:gd name="T1" fmla="*/ 0 h 404"/>
                <a:gd name="T2" fmla="*/ 0 w 404"/>
                <a:gd name="T3" fmla="*/ 194 h 404"/>
                <a:gd name="T4" fmla="*/ 209 w 404"/>
                <a:gd name="T5" fmla="*/ 403 h 404"/>
                <a:gd name="T6" fmla="*/ 403 w 404"/>
                <a:gd name="T7" fmla="*/ 209 h 404"/>
                <a:gd name="T8" fmla="*/ 194 w 404"/>
                <a:gd name="T9" fmla="*/ 0 h 404"/>
              </a:gdLst>
              <a:ahLst/>
              <a:cxnLst>
                <a:cxn ang="0">
                  <a:pos x="T0" y="T1"/>
                </a:cxn>
                <a:cxn ang="0">
                  <a:pos x="T2" y="T3"/>
                </a:cxn>
                <a:cxn ang="0">
                  <a:pos x="T4" y="T5"/>
                </a:cxn>
                <a:cxn ang="0">
                  <a:pos x="T6" y="T7"/>
                </a:cxn>
                <a:cxn ang="0">
                  <a:pos x="T8" y="T9"/>
                </a:cxn>
              </a:cxnLst>
              <a:rect l="0" t="0" r="r" b="b"/>
              <a:pathLst>
                <a:path w="404" h="404">
                  <a:moveTo>
                    <a:pt x="194" y="0"/>
                  </a:moveTo>
                  <a:lnTo>
                    <a:pt x="0" y="194"/>
                  </a:lnTo>
                  <a:lnTo>
                    <a:pt x="209" y="403"/>
                  </a:lnTo>
                  <a:lnTo>
                    <a:pt x="403" y="209"/>
                  </a:lnTo>
                  <a:lnTo>
                    <a:pt x="194" y="0"/>
                  </a:lnTo>
                </a:path>
              </a:pathLst>
            </a:custGeom>
            <a:grpFill/>
            <a:ln w="34290"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chemeClr val="bg1"/>
                </a:solidFill>
                <a:latin typeface="Montserrat Light" charset="0"/>
              </a:endParaRPr>
            </a:p>
          </p:txBody>
        </p:sp>
        <p:sp>
          <p:nvSpPr>
            <p:cNvPr id="30" name="Freeform 149"/>
            <p:cNvSpPr>
              <a:spLocks noChangeArrowheads="1"/>
            </p:cNvSpPr>
            <p:nvPr/>
          </p:nvSpPr>
          <p:spPr bwMode="auto">
            <a:xfrm>
              <a:off x="2897420" y="5364058"/>
              <a:ext cx="521509" cy="521509"/>
            </a:xfrm>
            <a:custGeom>
              <a:avLst/>
              <a:gdLst>
                <a:gd name="T0" fmla="*/ 313 w 784"/>
                <a:gd name="T1" fmla="*/ 0 h 784"/>
                <a:gd name="T2" fmla="*/ 0 w 784"/>
                <a:gd name="T3" fmla="*/ 313 h 784"/>
                <a:gd name="T4" fmla="*/ 462 w 784"/>
                <a:gd name="T5" fmla="*/ 783 h 784"/>
                <a:gd name="T6" fmla="*/ 783 w 784"/>
                <a:gd name="T7" fmla="*/ 470 h 784"/>
                <a:gd name="T8" fmla="*/ 313 w 784"/>
                <a:gd name="T9" fmla="*/ 0 h 784"/>
              </a:gdLst>
              <a:ahLst/>
              <a:cxnLst>
                <a:cxn ang="0">
                  <a:pos x="T0" y="T1"/>
                </a:cxn>
                <a:cxn ang="0">
                  <a:pos x="T2" y="T3"/>
                </a:cxn>
                <a:cxn ang="0">
                  <a:pos x="T4" y="T5"/>
                </a:cxn>
                <a:cxn ang="0">
                  <a:pos x="T6" y="T7"/>
                </a:cxn>
                <a:cxn ang="0">
                  <a:pos x="T8" y="T9"/>
                </a:cxn>
              </a:cxnLst>
              <a:rect l="0" t="0" r="r" b="b"/>
              <a:pathLst>
                <a:path w="784" h="784">
                  <a:moveTo>
                    <a:pt x="313" y="0"/>
                  </a:moveTo>
                  <a:lnTo>
                    <a:pt x="0" y="313"/>
                  </a:lnTo>
                  <a:lnTo>
                    <a:pt x="462" y="783"/>
                  </a:lnTo>
                  <a:lnTo>
                    <a:pt x="783" y="470"/>
                  </a:lnTo>
                  <a:lnTo>
                    <a:pt x="313" y="0"/>
                  </a:lnTo>
                </a:path>
              </a:pathLst>
            </a:custGeom>
            <a:grpFill/>
            <a:ln w="34290"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chemeClr val="bg1"/>
                </a:solidFill>
                <a:latin typeface="Montserrat Light" charset="0"/>
              </a:endParaRPr>
            </a:p>
          </p:txBody>
        </p:sp>
        <p:sp>
          <p:nvSpPr>
            <p:cNvPr id="31" name="Line 150"/>
            <p:cNvSpPr>
              <a:spLocks noChangeShapeType="1"/>
            </p:cNvSpPr>
            <p:nvPr/>
          </p:nvSpPr>
          <p:spPr bwMode="auto">
            <a:xfrm>
              <a:off x="2856402" y="5384566"/>
              <a:ext cx="87895" cy="90826"/>
            </a:xfrm>
            <a:prstGeom prst="line">
              <a:avLst/>
            </a:prstGeom>
            <a:grpFill/>
            <a:ln w="34290" cap="flat">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latin typeface="Montserrat Light" charset="0"/>
              </a:endParaRPr>
            </a:p>
          </p:txBody>
        </p:sp>
        <p:sp>
          <p:nvSpPr>
            <p:cNvPr id="32" name="Line 151"/>
            <p:cNvSpPr>
              <a:spLocks noChangeShapeType="1"/>
            </p:cNvSpPr>
            <p:nvPr/>
          </p:nvSpPr>
          <p:spPr bwMode="auto">
            <a:xfrm>
              <a:off x="2917927" y="5323042"/>
              <a:ext cx="87895" cy="87895"/>
            </a:xfrm>
            <a:prstGeom prst="line">
              <a:avLst/>
            </a:prstGeom>
            <a:grpFill/>
            <a:ln w="34290" cap="flat">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latin typeface="Montserrat Light" charset="0"/>
              </a:endParaRPr>
            </a:p>
          </p:txBody>
        </p:sp>
      </p:grpSp>
      <p:sp>
        <p:nvSpPr>
          <p:cNvPr id="33" name="TextBox 32"/>
          <p:cNvSpPr txBox="1"/>
          <p:nvPr/>
        </p:nvSpPr>
        <p:spPr>
          <a:xfrm>
            <a:off x="3279118" y="2207178"/>
            <a:ext cx="2016475" cy="646331"/>
          </a:xfrm>
          <a:prstGeom prst="rect">
            <a:avLst/>
          </a:prstGeom>
          <a:noFill/>
        </p:spPr>
        <p:txBody>
          <a:bodyPr wrap="square" rtlCol="0">
            <a:spAutoFit/>
          </a:bodyPr>
          <a:lstStyle/>
          <a:p>
            <a:pPr algn="ctr"/>
            <a:r>
              <a:rPr lang="en-US" sz="1200" dirty="0">
                <a:solidFill>
                  <a:schemeClr val="bg1"/>
                </a:solidFill>
                <a:latin typeface="Lato Light" charset="0"/>
                <a:ea typeface="Lato Light" charset="0"/>
                <a:cs typeface="Lato Light" charset="0"/>
              </a:rPr>
              <a:t>Entrepreneurial activities differ substantially depending on the type of</a:t>
            </a:r>
          </a:p>
        </p:txBody>
      </p:sp>
      <p:sp>
        <p:nvSpPr>
          <p:cNvPr id="34" name="Rectangle 33"/>
          <p:cNvSpPr/>
          <p:nvPr/>
        </p:nvSpPr>
        <p:spPr>
          <a:xfrm>
            <a:off x="3300928" y="1928897"/>
            <a:ext cx="1999265" cy="307777"/>
          </a:xfrm>
          <a:prstGeom prst="rect">
            <a:avLst/>
          </a:prstGeom>
        </p:spPr>
        <p:txBody>
          <a:bodyPr wrap="none">
            <a:spAutoFit/>
          </a:bodyPr>
          <a:lstStyle/>
          <a:p>
            <a:r>
              <a:rPr lang="en-US" sz="1400" b="1" spc="600" dirty="0">
                <a:solidFill>
                  <a:schemeClr val="bg1"/>
                </a:solidFill>
                <a:latin typeface="Montserrat" charset="0"/>
                <a:ea typeface="Montserrat" charset="0"/>
                <a:cs typeface="Montserrat" charset="0"/>
              </a:rPr>
              <a:t>TITLE HERE</a:t>
            </a:r>
          </a:p>
        </p:txBody>
      </p:sp>
      <p:grpSp>
        <p:nvGrpSpPr>
          <p:cNvPr id="35" name="Group 34"/>
          <p:cNvGrpSpPr/>
          <p:nvPr/>
        </p:nvGrpSpPr>
        <p:grpSpPr>
          <a:xfrm>
            <a:off x="4064547" y="3975818"/>
            <a:ext cx="521508" cy="635771"/>
            <a:chOff x="15759151" y="8302288"/>
            <a:chExt cx="521508" cy="635771"/>
          </a:xfrm>
        </p:grpSpPr>
        <p:sp>
          <p:nvSpPr>
            <p:cNvPr id="36" name="Line 217"/>
            <p:cNvSpPr>
              <a:spLocks noChangeShapeType="1"/>
            </p:cNvSpPr>
            <p:nvPr/>
          </p:nvSpPr>
          <p:spPr bwMode="auto">
            <a:xfrm>
              <a:off x="15817747" y="8489798"/>
              <a:ext cx="2931" cy="445332"/>
            </a:xfrm>
            <a:prstGeom prst="line">
              <a:avLst/>
            </a:prstGeom>
            <a:noFill/>
            <a:ln w="3429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37" name="Line 218"/>
            <p:cNvSpPr>
              <a:spLocks noChangeShapeType="1"/>
            </p:cNvSpPr>
            <p:nvPr/>
          </p:nvSpPr>
          <p:spPr bwMode="auto">
            <a:xfrm>
              <a:off x="16219134" y="8302290"/>
              <a:ext cx="2929" cy="445332"/>
            </a:xfrm>
            <a:prstGeom prst="line">
              <a:avLst/>
            </a:prstGeom>
            <a:noFill/>
            <a:ln w="3429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38" name="Line 219"/>
            <p:cNvSpPr>
              <a:spLocks noChangeShapeType="1"/>
            </p:cNvSpPr>
            <p:nvPr/>
          </p:nvSpPr>
          <p:spPr bwMode="auto">
            <a:xfrm>
              <a:off x="16016975" y="8680235"/>
              <a:ext cx="2931" cy="257824"/>
            </a:xfrm>
            <a:prstGeom prst="line">
              <a:avLst/>
            </a:prstGeom>
            <a:noFill/>
            <a:ln w="3429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39" name="Line 220"/>
            <p:cNvSpPr>
              <a:spLocks noChangeShapeType="1"/>
            </p:cNvSpPr>
            <p:nvPr/>
          </p:nvSpPr>
          <p:spPr bwMode="auto">
            <a:xfrm>
              <a:off x="16016975" y="8302290"/>
              <a:ext cx="2931" cy="257824"/>
            </a:xfrm>
            <a:prstGeom prst="line">
              <a:avLst/>
            </a:prstGeom>
            <a:noFill/>
            <a:ln w="3429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40" name="Freeform 221"/>
            <p:cNvSpPr>
              <a:spLocks noChangeArrowheads="1"/>
            </p:cNvSpPr>
            <p:nvPr/>
          </p:nvSpPr>
          <p:spPr bwMode="auto">
            <a:xfrm>
              <a:off x="15759151" y="8372607"/>
              <a:ext cx="120124" cy="120122"/>
            </a:xfrm>
            <a:custGeom>
              <a:avLst/>
              <a:gdLst>
                <a:gd name="T0" fmla="*/ 179 w 180"/>
                <a:gd name="T1" fmla="*/ 90 h 180"/>
                <a:gd name="T2" fmla="*/ 179 w 180"/>
                <a:gd name="T3" fmla="*/ 90 h 180"/>
                <a:gd name="T4" fmla="*/ 89 w 180"/>
                <a:gd name="T5" fmla="*/ 179 h 180"/>
                <a:gd name="T6" fmla="*/ 0 w 180"/>
                <a:gd name="T7" fmla="*/ 90 h 180"/>
                <a:gd name="T8" fmla="*/ 89 w 180"/>
                <a:gd name="T9" fmla="*/ 0 h 180"/>
                <a:gd name="T10" fmla="*/ 179 w 180"/>
                <a:gd name="T11" fmla="*/ 90 h 180"/>
              </a:gdLst>
              <a:ahLst/>
              <a:cxnLst>
                <a:cxn ang="0">
                  <a:pos x="T0" y="T1"/>
                </a:cxn>
                <a:cxn ang="0">
                  <a:pos x="T2" y="T3"/>
                </a:cxn>
                <a:cxn ang="0">
                  <a:pos x="T4" y="T5"/>
                </a:cxn>
                <a:cxn ang="0">
                  <a:pos x="T6" y="T7"/>
                </a:cxn>
                <a:cxn ang="0">
                  <a:pos x="T8" y="T9"/>
                </a:cxn>
                <a:cxn ang="0">
                  <a:pos x="T10" y="T11"/>
                </a:cxn>
              </a:cxnLst>
              <a:rect l="0" t="0" r="r" b="b"/>
              <a:pathLst>
                <a:path w="180" h="180">
                  <a:moveTo>
                    <a:pt x="179" y="90"/>
                  </a:moveTo>
                  <a:lnTo>
                    <a:pt x="179" y="90"/>
                  </a:lnTo>
                  <a:cubicBezTo>
                    <a:pt x="179" y="134"/>
                    <a:pt x="142" y="179"/>
                    <a:pt x="89" y="179"/>
                  </a:cubicBezTo>
                  <a:cubicBezTo>
                    <a:pt x="37" y="179"/>
                    <a:pt x="0" y="134"/>
                    <a:pt x="0" y="90"/>
                  </a:cubicBezTo>
                  <a:cubicBezTo>
                    <a:pt x="0" y="37"/>
                    <a:pt x="37" y="0"/>
                    <a:pt x="89" y="0"/>
                  </a:cubicBezTo>
                  <a:cubicBezTo>
                    <a:pt x="142" y="0"/>
                    <a:pt x="179" y="37"/>
                    <a:pt x="179" y="90"/>
                  </a:cubicBezTo>
                </a:path>
              </a:pathLst>
            </a:custGeom>
            <a:noFill/>
            <a:ln w="3429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41" name="Freeform 222"/>
            <p:cNvSpPr>
              <a:spLocks noChangeArrowheads="1"/>
            </p:cNvSpPr>
            <p:nvPr/>
          </p:nvSpPr>
          <p:spPr bwMode="auto">
            <a:xfrm>
              <a:off x="16154677" y="8747622"/>
              <a:ext cx="125982" cy="120122"/>
            </a:xfrm>
            <a:custGeom>
              <a:avLst/>
              <a:gdLst>
                <a:gd name="T0" fmla="*/ 187 w 188"/>
                <a:gd name="T1" fmla="*/ 89 h 180"/>
                <a:gd name="T2" fmla="*/ 187 w 188"/>
                <a:gd name="T3" fmla="*/ 89 h 180"/>
                <a:gd name="T4" fmla="*/ 97 w 188"/>
                <a:gd name="T5" fmla="*/ 179 h 180"/>
                <a:gd name="T6" fmla="*/ 0 w 188"/>
                <a:gd name="T7" fmla="*/ 89 h 180"/>
                <a:gd name="T8" fmla="*/ 97 w 188"/>
                <a:gd name="T9" fmla="*/ 0 h 180"/>
                <a:gd name="T10" fmla="*/ 187 w 188"/>
                <a:gd name="T11" fmla="*/ 89 h 180"/>
              </a:gdLst>
              <a:ahLst/>
              <a:cxnLst>
                <a:cxn ang="0">
                  <a:pos x="T0" y="T1"/>
                </a:cxn>
                <a:cxn ang="0">
                  <a:pos x="T2" y="T3"/>
                </a:cxn>
                <a:cxn ang="0">
                  <a:pos x="T4" y="T5"/>
                </a:cxn>
                <a:cxn ang="0">
                  <a:pos x="T6" y="T7"/>
                </a:cxn>
                <a:cxn ang="0">
                  <a:pos x="T8" y="T9"/>
                </a:cxn>
                <a:cxn ang="0">
                  <a:pos x="T10" y="T11"/>
                </a:cxn>
              </a:cxnLst>
              <a:rect l="0" t="0" r="r" b="b"/>
              <a:pathLst>
                <a:path w="188" h="180">
                  <a:moveTo>
                    <a:pt x="187" y="89"/>
                  </a:moveTo>
                  <a:lnTo>
                    <a:pt x="187" y="89"/>
                  </a:lnTo>
                  <a:cubicBezTo>
                    <a:pt x="187" y="141"/>
                    <a:pt x="142" y="179"/>
                    <a:pt x="97" y="179"/>
                  </a:cubicBezTo>
                  <a:cubicBezTo>
                    <a:pt x="45" y="179"/>
                    <a:pt x="0" y="141"/>
                    <a:pt x="0" y="89"/>
                  </a:cubicBezTo>
                  <a:cubicBezTo>
                    <a:pt x="0" y="37"/>
                    <a:pt x="45" y="0"/>
                    <a:pt x="97" y="0"/>
                  </a:cubicBezTo>
                  <a:cubicBezTo>
                    <a:pt x="142" y="0"/>
                    <a:pt x="187" y="37"/>
                    <a:pt x="187" y="89"/>
                  </a:cubicBezTo>
                </a:path>
              </a:pathLst>
            </a:custGeom>
            <a:noFill/>
            <a:ln w="3429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42" name="Freeform 223"/>
            <p:cNvSpPr>
              <a:spLocks noChangeArrowheads="1"/>
            </p:cNvSpPr>
            <p:nvPr/>
          </p:nvSpPr>
          <p:spPr bwMode="auto">
            <a:xfrm>
              <a:off x="15955451" y="8560114"/>
              <a:ext cx="120122" cy="120122"/>
            </a:xfrm>
            <a:custGeom>
              <a:avLst/>
              <a:gdLst>
                <a:gd name="T0" fmla="*/ 180 w 181"/>
                <a:gd name="T1" fmla="*/ 89 h 180"/>
                <a:gd name="T2" fmla="*/ 180 w 181"/>
                <a:gd name="T3" fmla="*/ 89 h 180"/>
                <a:gd name="T4" fmla="*/ 90 w 181"/>
                <a:gd name="T5" fmla="*/ 179 h 180"/>
                <a:gd name="T6" fmla="*/ 0 w 181"/>
                <a:gd name="T7" fmla="*/ 89 h 180"/>
                <a:gd name="T8" fmla="*/ 90 w 181"/>
                <a:gd name="T9" fmla="*/ 0 h 180"/>
                <a:gd name="T10" fmla="*/ 180 w 181"/>
                <a:gd name="T11" fmla="*/ 89 h 180"/>
              </a:gdLst>
              <a:ahLst/>
              <a:cxnLst>
                <a:cxn ang="0">
                  <a:pos x="T0" y="T1"/>
                </a:cxn>
                <a:cxn ang="0">
                  <a:pos x="T2" y="T3"/>
                </a:cxn>
                <a:cxn ang="0">
                  <a:pos x="T4" y="T5"/>
                </a:cxn>
                <a:cxn ang="0">
                  <a:pos x="T6" y="T7"/>
                </a:cxn>
                <a:cxn ang="0">
                  <a:pos x="T8" y="T9"/>
                </a:cxn>
                <a:cxn ang="0">
                  <a:pos x="T10" y="T11"/>
                </a:cxn>
              </a:cxnLst>
              <a:rect l="0" t="0" r="r" b="b"/>
              <a:pathLst>
                <a:path w="181" h="180">
                  <a:moveTo>
                    <a:pt x="180" y="89"/>
                  </a:moveTo>
                  <a:lnTo>
                    <a:pt x="180" y="89"/>
                  </a:lnTo>
                  <a:cubicBezTo>
                    <a:pt x="180" y="142"/>
                    <a:pt x="142" y="179"/>
                    <a:pt x="90" y="179"/>
                  </a:cubicBezTo>
                  <a:cubicBezTo>
                    <a:pt x="45" y="179"/>
                    <a:pt x="0" y="142"/>
                    <a:pt x="0" y="89"/>
                  </a:cubicBezTo>
                  <a:cubicBezTo>
                    <a:pt x="0" y="37"/>
                    <a:pt x="45" y="0"/>
                    <a:pt x="90" y="0"/>
                  </a:cubicBezTo>
                  <a:cubicBezTo>
                    <a:pt x="142" y="0"/>
                    <a:pt x="180" y="37"/>
                    <a:pt x="180" y="89"/>
                  </a:cubicBezTo>
                </a:path>
              </a:pathLst>
            </a:custGeom>
            <a:noFill/>
            <a:ln w="3429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43" name="Line 224"/>
            <p:cNvSpPr>
              <a:spLocks noChangeShapeType="1"/>
            </p:cNvSpPr>
            <p:nvPr/>
          </p:nvSpPr>
          <p:spPr bwMode="auto">
            <a:xfrm>
              <a:off x="15817747" y="8302288"/>
              <a:ext cx="2931" cy="70317"/>
            </a:xfrm>
            <a:prstGeom prst="line">
              <a:avLst/>
            </a:prstGeom>
            <a:noFill/>
            <a:ln w="3429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44" name="Line 225"/>
            <p:cNvSpPr>
              <a:spLocks noChangeShapeType="1"/>
            </p:cNvSpPr>
            <p:nvPr/>
          </p:nvSpPr>
          <p:spPr bwMode="auto">
            <a:xfrm>
              <a:off x="16219134" y="8867742"/>
              <a:ext cx="2929" cy="70317"/>
            </a:xfrm>
            <a:prstGeom prst="line">
              <a:avLst/>
            </a:prstGeom>
            <a:noFill/>
            <a:ln w="3429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sp>
        <p:nvSpPr>
          <p:cNvPr id="45" name="TextBox 44"/>
          <p:cNvSpPr txBox="1"/>
          <p:nvPr/>
        </p:nvSpPr>
        <p:spPr>
          <a:xfrm>
            <a:off x="3300928" y="5243579"/>
            <a:ext cx="2016475" cy="646331"/>
          </a:xfrm>
          <a:prstGeom prst="rect">
            <a:avLst/>
          </a:prstGeom>
          <a:noFill/>
        </p:spPr>
        <p:txBody>
          <a:bodyPr wrap="square" rtlCol="0">
            <a:spAutoFit/>
          </a:bodyPr>
          <a:lstStyle/>
          <a:p>
            <a:pPr algn="ctr"/>
            <a:r>
              <a:rPr lang="en-US" sz="1200" dirty="0">
                <a:solidFill>
                  <a:schemeClr val="bg1"/>
                </a:solidFill>
                <a:latin typeface="Lato Light" charset="0"/>
                <a:ea typeface="Lato Light" charset="0"/>
                <a:cs typeface="Lato Light" charset="0"/>
              </a:rPr>
              <a:t>Entrepreneurial activities differ substantially depending on the type of</a:t>
            </a:r>
          </a:p>
        </p:txBody>
      </p:sp>
      <p:sp>
        <p:nvSpPr>
          <p:cNvPr id="46" name="Rectangle 45"/>
          <p:cNvSpPr/>
          <p:nvPr/>
        </p:nvSpPr>
        <p:spPr>
          <a:xfrm>
            <a:off x="3322738" y="4965298"/>
            <a:ext cx="1999265" cy="307777"/>
          </a:xfrm>
          <a:prstGeom prst="rect">
            <a:avLst/>
          </a:prstGeom>
        </p:spPr>
        <p:txBody>
          <a:bodyPr wrap="none">
            <a:spAutoFit/>
          </a:bodyPr>
          <a:lstStyle/>
          <a:p>
            <a:r>
              <a:rPr lang="en-US" sz="1400" b="1" spc="600" dirty="0">
                <a:solidFill>
                  <a:schemeClr val="bg1"/>
                </a:solidFill>
                <a:latin typeface="Montserrat" charset="0"/>
                <a:ea typeface="Montserrat" charset="0"/>
                <a:cs typeface="Montserrat" charset="0"/>
              </a:rPr>
              <a:t>TITLE HERE</a:t>
            </a:r>
          </a:p>
        </p:txBody>
      </p:sp>
      <p:grpSp>
        <p:nvGrpSpPr>
          <p:cNvPr id="26" name="Group 25"/>
          <p:cNvGrpSpPr/>
          <p:nvPr/>
        </p:nvGrpSpPr>
        <p:grpSpPr>
          <a:xfrm>
            <a:off x="6641003" y="1096092"/>
            <a:ext cx="442403" cy="618191"/>
            <a:chOff x="9527853" y="1873405"/>
            <a:chExt cx="442403" cy="618191"/>
          </a:xfrm>
        </p:grpSpPr>
        <p:sp>
          <p:nvSpPr>
            <p:cNvPr id="27" name="Freeform 253"/>
            <p:cNvSpPr>
              <a:spLocks noChangeArrowheads="1"/>
            </p:cNvSpPr>
            <p:nvPr/>
          </p:nvSpPr>
          <p:spPr bwMode="auto">
            <a:xfrm>
              <a:off x="9674343" y="1873405"/>
              <a:ext cx="140631" cy="70317"/>
            </a:xfrm>
            <a:custGeom>
              <a:avLst/>
              <a:gdLst>
                <a:gd name="T0" fmla="*/ 0 w 210"/>
                <a:gd name="T1" fmla="*/ 105 h 106"/>
                <a:gd name="T2" fmla="*/ 0 w 210"/>
                <a:gd name="T3" fmla="*/ 0 h 106"/>
                <a:gd name="T4" fmla="*/ 209 w 210"/>
                <a:gd name="T5" fmla="*/ 0 h 106"/>
                <a:gd name="T6" fmla="*/ 209 w 210"/>
                <a:gd name="T7" fmla="*/ 105 h 106"/>
              </a:gdLst>
              <a:ahLst/>
              <a:cxnLst>
                <a:cxn ang="0">
                  <a:pos x="T0" y="T1"/>
                </a:cxn>
                <a:cxn ang="0">
                  <a:pos x="T2" y="T3"/>
                </a:cxn>
                <a:cxn ang="0">
                  <a:pos x="T4" y="T5"/>
                </a:cxn>
                <a:cxn ang="0">
                  <a:pos x="T6" y="T7"/>
                </a:cxn>
              </a:cxnLst>
              <a:rect l="0" t="0" r="r" b="b"/>
              <a:pathLst>
                <a:path w="210" h="106">
                  <a:moveTo>
                    <a:pt x="0" y="105"/>
                  </a:moveTo>
                  <a:lnTo>
                    <a:pt x="0" y="0"/>
                  </a:lnTo>
                  <a:lnTo>
                    <a:pt x="209" y="0"/>
                  </a:lnTo>
                  <a:lnTo>
                    <a:pt x="209" y="105"/>
                  </a:lnTo>
                </a:path>
              </a:pathLst>
            </a:custGeom>
            <a:noFill/>
            <a:ln w="3429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latin typeface="Montserrat Light" charset="0"/>
              </a:endParaRPr>
            </a:p>
          </p:txBody>
        </p:sp>
        <p:sp>
          <p:nvSpPr>
            <p:cNvPr id="47" name="Freeform 254"/>
            <p:cNvSpPr>
              <a:spLocks noChangeArrowheads="1"/>
            </p:cNvSpPr>
            <p:nvPr/>
          </p:nvSpPr>
          <p:spPr bwMode="auto">
            <a:xfrm>
              <a:off x="9565941" y="1961300"/>
              <a:ext cx="363297" cy="530296"/>
            </a:xfrm>
            <a:custGeom>
              <a:avLst/>
              <a:gdLst>
                <a:gd name="T0" fmla="*/ 0 w 546"/>
                <a:gd name="T1" fmla="*/ 0 h 799"/>
                <a:gd name="T2" fmla="*/ 0 w 546"/>
                <a:gd name="T3" fmla="*/ 798 h 799"/>
                <a:gd name="T4" fmla="*/ 545 w 546"/>
                <a:gd name="T5" fmla="*/ 798 h 799"/>
                <a:gd name="T6" fmla="*/ 545 w 546"/>
                <a:gd name="T7" fmla="*/ 0 h 799"/>
              </a:gdLst>
              <a:ahLst/>
              <a:cxnLst>
                <a:cxn ang="0">
                  <a:pos x="T0" y="T1"/>
                </a:cxn>
                <a:cxn ang="0">
                  <a:pos x="T2" y="T3"/>
                </a:cxn>
                <a:cxn ang="0">
                  <a:pos x="T4" y="T5"/>
                </a:cxn>
                <a:cxn ang="0">
                  <a:pos x="T6" y="T7"/>
                </a:cxn>
              </a:cxnLst>
              <a:rect l="0" t="0" r="r" b="b"/>
              <a:pathLst>
                <a:path w="546" h="799">
                  <a:moveTo>
                    <a:pt x="0" y="0"/>
                  </a:moveTo>
                  <a:lnTo>
                    <a:pt x="0" y="798"/>
                  </a:lnTo>
                  <a:lnTo>
                    <a:pt x="545" y="798"/>
                  </a:lnTo>
                  <a:lnTo>
                    <a:pt x="545" y="0"/>
                  </a:lnTo>
                </a:path>
              </a:pathLst>
            </a:custGeom>
            <a:noFill/>
            <a:ln w="3429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latin typeface="Montserrat Light" charset="0"/>
              </a:endParaRPr>
            </a:p>
          </p:txBody>
        </p:sp>
        <p:sp>
          <p:nvSpPr>
            <p:cNvPr id="48" name="Line 255"/>
            <p:cNvSpPr>
              <a:spLocks noChangeShapeType="1"/>
            </p:cNvSpPr>
            <p:nvPr/>
          </p:nvSpPr>
          <p:spPr bwMode="auto">
            <a:xfrm>
              <a:off x="9686061" y="2060915"/>
              <a:ext cx="2931" cy="342788"/>
            </a:xfrm>
            <a:prstGeom prst="line">
              <a:avLst/>
            </a:prstGeom>
            <a:noFill/>
            <a:ln w="3429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latin typeface="Montserrat Light" charset="0"/>
              </a:endParaRPr>
            </a:p>
          </p:txBody>
        </p:sp>
        <p:sp>
          <p:nvSpPr>
            <p:cNvPr id="49" name="Line 256"/>
            <p:cNvSpPr>
              <a:spLocks noChangeShapeType="1"/>
            </p:cNvSpPr>
            <p:nvPr/>
          </p:nvSpPr>
          <p:spPr bwMode="auto">
            <a:xfrm>
              <a:off x="9806187" y="2060915"/>
              <a:ext cx="2929" cy="342788"/>
            </a:xfrm>
            <a:prstGeom prst="line">
              <a:avLst/>
            </a:prstGeom>
            <a:noFill/>
            <a:ln w="3429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latin typeface="Montserrat Light" charset="0"/>
              </a:endParaRPr>
            </a:p>
          </p:txBody>
        </p:sp>
        <p:sp>
          <p:nvSpPr>
            <p:cNvPr id="51" name="Line 257"/>
            <p:cNvSpPr>
              <a:spLocks noChangeShapeType="1"/>
            </p:cNvSpPr>
            <p:nvPr/>
          </p:nvSpPr>
          <p:spPr bwMode="auto">
            <a:xfrm>
              <a:off x="9527853" y="1952509"/>
              <a:ext cx="442403" cy="2931"/>
            </a:xfrm>
            <a:prstGeom prst="line">
              <a:avLst/>
            </a:prstGeom>
            <a:noFill/>
            <a:ln w="3429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latin typeface="Montserrat Light" charset="0"/>
              </a:endParaRPr>
            </a:p>
          </p:txBody>
        </p:sp>
      </p:grpSp>
      <p:grpSp>
        <p:nvGrpSpPr>
          <p:cNvPr id="52" name="Group 51"/>
          <p:cNvGrpSpPr/>
          <p:nvPr/>
        </p:nvGrpSpPr>
        <p:grpSpPr>
          <a:xfrm>
            <a:off x="6559287" y="4135493"/>
            <a:ext cx="609403" cy="571318"/>
            <a:chOff x="8168415" y="12118985"/>
            <a:chExt cx="609403" cy="571318"/>
          </a:xfrm>
        </p:grpSpPr>
        <p:sp>
          <p:nvSpPr>
            <p:cNvPr id="53" name="Line 640"/>
            <p:cNvSpPr>
              <a:spLocks noChangeShapeType="1"/>
            </p:cNvSpPr>
            <p:nvPr/>
          </p:nvSpPr>
          <p:spPr bwMode="auto">
            <a:xfrm>
              <a:off x="8511205" y="12414900"/>
              <a:ext cx="49806" cy="49806"/>
            </a:xfrm>
            <a:prstGeom prst="line">
              <a:avLst/>
            </a:prstGeom>
            <a:noFill/>
            <a:ln w="3429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latin typeface="Montserrat Light" charset="0"/>
              </a:endParaRPr>
            </a:p>
          </p:txBody>
        </p:sp>
        <p:sp>
          <p:nvSpPr>
            <p:cNvPr id="54" name="Freeform 641"/>
            <p:cNvSpPr>
              <a:spLocks noChangeArrowheads="1"/>
            </p:cNvSpPr>
            <p:nvPr/>
          </p:nvSpPr>
          <p:spPr bwMode="auto">
            <a:xfrm>
              <a:off x="8528785" y="12435408"/>
              <a:ext cx="249033" cy="254895"/>
            </a:xfrm>
            <a:custGeom>
              <a:avLst/>
              <a:gdLst>
                <a:gd name="T0" fmla="*/ 0 w 374"/>
                <a:gd name="T1" fmla="*/ 90 h 382"/>
                <a:gd name="T2" fmla="*/ 90 w 374"/>
                <a:gd name="T3" fmla="*/ 0 h 382"/>
                <a:gd name="T4" fmla="*/ 373 w 374"/>
                <a:gd name="T5" fmla="*/ 291 h 382"/>
                <a:gd name="T6" fmla="*/ 284 w 374"/>
                <a:gd name="T7" fmla="*/ 381 h 382"/>
                <a:gd name="T8" fmla="*/ 0 w 374"/>
                <a:gd name="T9" fmla="*/ 90 h 382"/>
              </a:gdLst>
              <a:ahLst/>
              <a:cxnLst>
                <a:cxn ang="0">
                  <a:pos x="T0" y="T1"/>
                </a:cxn>
                <a:cxn ang="0">
                  <a:pos x="T2" y="T3"/>
                </a:cxn>
                <a:cxn ang="0">
                  <a:pos x="T4" y="T5"/>
                </a:cxn>
                <a:cxn ang="0">
                  <a:pos x="T6" y="T7"/>
                </a:cxn>
                <a:cxn ang="0">
                  <a:pos x="T8" y="T9"/>
                </a:cxn>
              </a:cxnLst>
              <a:rect l="0" t="0" r="r" b="b"/>
              <a:pathLst>
                <a:path w="374" h="382">
                  <a:moveTo>
                    <a:pt x="0" y="90"/>
                  </a:moveTo>
                  <a:lnTo>
                    <a:pt x="90" y="0"/>
                  </a:lnTo>
                  <a:lnTo>
                    <a:pt x="373" y="291"/>
                  </a:lnTo>
                  <a:lnTo>
                    <a:pt x="284" y="381"/>
                  </a:lnTo>
                  <a:lnTo>
                    <a:pt x="0" y="90"/>
                  </a:lnTo>
                </a:path>
              </a:pathLst>
            </a:custGeom>
            <a:noFill/>
            <a:ln w="34290" cap="flat">
              <a:solidFill>
                <a:schemeClr val="bg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chemeClr val="bg1"/>
                </a:solidFill>
                <a:latin typeface="Montserrat Light" charset="0"/>
              </a:endParaRPr>
            </a:p>
          </p:txBody>
        </p:sp>
        <p:sp>
          <p:nvSpPr>
            <p:cNvPr id="55" name="Freeform 642"/>
            <p:cNvSpPr>
              <a:spLocks noChangeArrowheads="1"/>
            </p:cNvSpPr>
            <p:nvPr/>
          </p:nvSpPr>
          <p:spPr bwMode="auto">
            <a:xfrm>
              <a:off x="8206504" y="12118985"/>
              <a:ext cx="123053" cy="120124"/>
            </a:xfrm>
            <a:custGeom>
              <a:avLst/>
              <a:gdLst>
                <a:gd name="T0" fmla="*/ 97 w 187"/>
                <a:gd name="T1" fmla="*/ 179 h 180"/>
                <a:gd name="T2" fmla="*/ 186 w 187"/>
                <a:gd name="T3" fmla="*/ 89 h 180"/>
                <a:gd name="T4" fmla="*/ 37 w 187"/>
                <a:gd name="T5" fmla="*/ 0 h 180"/>
                <a:gd name="T6" fmla="*/ 0 w 187"/>
                <a:gd name="T7" fmla="*/ 29 h 180"/>
                <a:gd name="T8" fmla="*/ 97 w 187"/>
                <a:gd name="T9" fmla="*/ 179 h 180"/>
              </a:gdLst>
              <a:ahLst/>
              <a:cxnLst>
                <a:cxn ang="0">
                  <a:pos x="T0" y="T1"/>
                </a:cxn>
                <a:cxn ang="0">
                  <a:pos x="T2" y="T3"/>
                </a:cxn>
                <a:cxn ang="0">
                  <a:pos x="T4" y="T5"/>
                </a:cxn>
                <a:cxn ang="0">
                  <a:pos x="T6" y="T7"/>
                </a:cxn>
                <a:cxn ang="0">
                  <a:pos x="T8" y="T9"/>
                </a:cxn>
              </a:cxnLst>
              <a:rect l="0" t="0" r="r" b="b"/>
              <a:pathLst>
                <a:path w="187" h="180">
                  <a:moveTo>
                    <a:pt x="97" y="179"/>
                  </a:moveTo>
                  <a:lnTo>
                    <a:pt x="186" y="89"/>
                  </a:lnTo>
                  <a:lnTo>
                    <a:pt x="37" y="0"/>
                  </a:lnTo>
                  <a:lnTo>
                    <a:pt x="0" y="29"/>
                  </a:lnTo>
                  <a:lnTo>
                    <a:pt x="97" y="179"/>
                  </a:lnTo>
                </a:path>
              </a:pathLst>
            </a:custGeom>
            <a:noFill/>
            <a:ln w="34290" cap="flat">
              <a:solidFill>
                <a:schemeClr val="bg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chemeClr val="bg1"/>
                </a:solidFill>
                <a:latin typeface="Montserrat Light" charset="0"/>
              </a:endParaRPr>
            </a:p>
          </p:txBody>
        </p:sp>
        <p:sp>
          <p:nvSpPr>
            <p:cNvPr id="56" name="Line 643"/>
            <p:cNvSpPr>
              <a:spLocks noChangeShapeType="1"/>
            </p:cNvSpPr>
            <p:nvPr/>
          </p:nvSpPr>
          <p:spPr bwMode="auto">
            <a:xfrm flipH="1" flipV="1">
              <a:off x="8300259" y="12203952"/>
              <a:ext cx="134771" cy="134771"/>
            </a:xfrm>
            <a:prstGeom prst="line">
              <a:avLst/>
            </a:prstGeom>
            <a:noFill/>
            <a:ln w="3429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latin typeface="Montserrat Light" charset="0"/>
              </a:endParaRPr>
            </a:p>
          </p:txBody>
        </p:sp>
        <p:sp>
          <p:nvSpPr>
            <p:cNvPr id="57" name="Freeform 644"/>
            <p:cNvSpPr>
              <a:spLocks noChangeArrowheads="1"/>
            </p:cNvSpPr>
            <p:nvPr/>
          </p:nvSpPr>
          <p:spPr bwMode="auto">
            <a:xfrm>
              <a:off x="8168415" y="12118987"/>
              <a:ext cx="562525" cy="559596"/>
            </a:xfrm>
            <a:custGeom>
              <a:avLst/>
              <a:gdLst>
                <a:gd name="T0" fmla="*/ 844 w 845"/>
                <a:gd name="T1" fmla="*/ 126 h 844"/>
                <a:gd name="T2" fmla="*/ 844 w 845"/>
                <a:gd name="T3" fmla="*/ 126 h 844"/>
                <a:gd name="T4" fmla="*/ 724 w 845"/>
                <a:gd name="T5" fmla="*/ 186 h 844"/>
                <a:gd name="T6" fmla="*/ 664 w 845"/>
                <a:gd name="T7" fmla="*/ 119 h 844"/>
                <a:gd name="T8" fmla="*/ 717 w 845"/>
                <a:gd name="T9" fmla="*/ 0 h 844"/>
                <a:gd name="T10" fmla="*/ 717 w 845"/>
                <a:gd name="T11" fmla="*/ 0 h 844"/>
                <a:gd name="T12" fmla="*/ 530 w 845"/>
                <a:gd name="T13" fmla="*/ 149 h 844"/>
                <a:gd name="T14" fmla="*/ 530 w 845"/>
                <a:gd name="T15" fmla="*/ 209 h 844"/>
                <a:gd name="T16" fmla="*/ 23 w 845"/>
                <a:gd name="T17" fmla="*/ 724 h 844"/>
                <a:gd name="T18" fmla="*/ 0 w 845"/>
                <a:gd name="T19" fmla="*/ 813 h 844"/>
                <a:gd name="T20" fmla="*/ 30 w 845"/>
                <a:gd name="T21" fmla="*/ 843 h 844"/>
                <a:gd name="T22" fmla="*/ 120 w 845"/>
                <a:gd name="T23" fmla="*/ 821 h 844"/>
                <a:gd name="T24" fmla="*/ 635 w 845"/>
                <a:gd name="T25" fmla="*/ 313 h 844"/>
                <a:gd name="T26" fmla="*/ 694 w 845"/>
                <a:gd name="T27" fmla="*/ 313 h 844"/>
                <a:gd name="T28" fmla="*/ 844 w 845"/>
                <a:gd name="T29" fmla="*/ 126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5" h="844">
                  <a:moveTo>
                    <a:pt x="844" y="126"/>
                  </a:moveTo>
                  <a:lnTo>
                    <a:pt x="844" y="126"/>
                  </a:lnTo>
                  <a:cubicBezTo>
                    <a:pt x="724" y="186"/>
                    <a:pt x="724" y="186"/>
                    <a:pt x="724" y="186"/>
                  </a:cubicBezTo>
                  <a:cubicBezTo>
                    <a:pt x="664" y="119"/>
                    <a:pt x="664" y="119"/>
                    <a:pt x="664" y="119"/>
                  </a:cubicBezTo>
                  <a:cubicBezTo>
                    <a:pt x="717" y="0"/>
                    <a:pt x="717" y="0"/>
                    <a:pt x="717" y="0"/>
                  </a:cubicBezTo>
                  <a:lnTo>
                    <a:pt x="717" y="0"/>
                  </a:lnTo>
                  <a:cubicBezTo>
                    <a:pt x="567" y="0"/>
                    <a:pt x="530" y="74"/>
                    <a:pt x="530" y="149"/>
                  </a:cubicBezTo>
                  <a:cubicBezTo>
                    <a:pt x="530" y="209"/>
                    <a:pt x="530" y="209"/>
                    <a:pt x="530" y="209"/>
                  </a:cubicBezTo>
                  <a:cubicBezTo>
                    <a:pt x="23" y="724"/>
                    <a:pt x="23" y="724"/>
                    <a:pt x="23" y="724"/>
                  </a:cubicBezTo>
                  <a:cubicBezTo>
                    <a:pt x="0" y="813"/>
                    <a:pt x="0" y="813"/>
                    <a:pt x="0" y="813"/>
                  </a:cubicBezTo>
                  <a:cubicBezTo>
                    <a:pt x="30" y="843"/>
                    <a:pt x="30" y="843"/>
                    <a:pt x="30" y="843"/>
                  </a:cubicBezTo>
                  <a:cubicBezTo>
                    <a:pt x="120" y="821"/>
                    <a:pt x="120" y="821"/>
                    <a:pt x="120" y="821"/>
                  </a:cubicBezTo>
                  <a:cubicBezTo>
                    <a:pt x="635" y="313"/>
                    <a:pt x="635" y="313"/>
                    <a:pt x="635" y="313"/>
                  </a:cubicBezTo>
                  <a:cubicBezTo>
                    <a:pt x="694" y="313"/>
                    <a:pt x="694" y="313"/>
                    <a:pt x="694" y="313"/>
                  </a:cubicBezTo>
                  <a:cubicBezTo>
                    <a:pt x="769" y="313"/>
                    <a:pt x="844" y="276"/>
                    <a:pt x="844" y="126"/>
                  </a:cubicBezTo>
                </a:path>
              </a:pathLst>
            </a:custGeom>
            <a:noFill/>
            <a:ln w="3429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chemeClr val="bg1"/>
                </a:solidFill>
                <a:latin typeface="Montserrat Light" charset="0"/>
              </a:endParaRPr>
            </a:p>
          </p:txBody>
        </p:sp>
      </p:grpSp>
      <p:sp>
        <p:nvSpPr>
          <p:cNvPr id="58" name="TextBox 57"/>
          <p:cNvSpPr txBox="1"/>
          <p:nvPr/>
        </p:nvSpPr>
        <p:spPr>
          <a:xfrm>
            <a:off x="5874453" y="2201781"/>
            <a:ext cx="2016475" cy="646331"/>
          </a:xfrm>
          <a:prstGeom prst="rect">
            <a:avLst/>
          </a:prstGeom>
          <a:noFill/>
        </p:spPr>
        <p:txBody>
          <a:bodyPr wrap="square" rtlCol="0">
            <a:spAutoFit/>
          </a:bodyPr>
          <a:lstStyle/>
          <a:p>
            <a:pPr algn="ctr"/>
            <a:r>
              <a:rPr lang="en-US" sz="1200" dirty="0">
                <a:solidFill>
                  <a:schemeClr val="bg1"/>
                </a:solidFill>
                <a:latin typeface="Lato Light" charset="0"/>
                <a:ea typeface="Lato Light" charset="0"/>
                <a:cs typeface="Lato Light" charset="0"/>
              </a:rPr>
              <a:t>Entrepreneurial activities differ substantially depending on the type of</a:t>
            </a:r>
          </a:p>
        </p:txBody>
      </p:sp>
      <p:sp>
        <p:nvSpPr>
          <p:cNvPr id="59" name="Rectangle 58"/>
          <p:cNvSpPr/>
          <p:nvPr/>
        </p:nvSpPr>
        <p:spPr>
          <a:xfrm>
            <a:off x="5896263" y="1923500"/>
            <a:ext cx="1999265" cy="307777"/>
          </a:xfrm>
          <a:prstGeom prst="rect">
            <a:avLst/>
          </a:prstGeom>
        </p:spPr>
        <p:txBody>
          <a:bodyPr wrap="none">
            <a:spAutoFit/>
          </a:bodyPr>
          <a:lstStyle/>
          <a:p>
            <a:r>
              <a:rPr lang="en-US" sz="1400" b="1" spc="600" dirty="0">
                <a:solidFill>
                  <a:schemeClr val="bg1"/>
                </a:solidFill>
                <a:latin typeface="Montserrat" charset="0"/>
                <a:ea typeface="Montserrat" charset="0"/>
                <a:cs typeface="Montserrat" charset="0"/>
              </a:rPr>
              <a:t>TITLE HERE</a:t>
            </a:r>
          </a:p>
        </p:txBody>
      </p:sp>
      <p:sp>
        <p:nvSpPr>
          <p:cNvPr id="60" name="TextBox 59"/>
          <p:cNvSpPr txBox="1"/>
          <p:nvPr/>
        </p:nvSpPr>
        <p:spPr>
          <a:xfrm>
            <a:off x="5880634" y="5246359"/>
            <a:ext cx="2016475" cy="646331"/>
          </a:xfrm>
          <a:prstGeom prst="rect">
            <a:avLst/>
          </a:prstGeom>
          <a:noFill/>
        </p:spPr>
        <p:txBody>
          <a:bodyPr wrap="square" rtlCol="0">
            <a:spAutoFit/>
          </a:bodyPr>
          <a:lstStyle/>
          <a:p>
            <a:pPr algn="ctr"/>
            <a:r>
              <a:rPr lang="en-US" sz="1200" dirty="0">
                <a:solidFill>
                  <a:schemeClr val="bg1"/>
                </a:solidFill>
                <a:latin typeface="Lato Light" charset="0"/>
                <a:ea typeface="Lato Light" charset="0"/>
                <a:cs typeface="Lato Light" charset="0"/>
              </a:rPr>
              <a:t>Entrepreneurial activities differ substantially depending on the type of</a:t>
            </a:r>
          </a:p>
        </p:txBody>
      </p:sp>
      <p:sp>
        <p:nvSpPr>
          <p:cNvPr id="61" name="Rectangle 60"/>
          <p:cNvSpPr/>
          <p:nvPr/>
        </p:nvSpPr>
        <p:spPr>
          <a:xfrm>
            <a:off x="5902444" y="4968078"/>
            <a:ext cx="1999265" cy="307777"/>
          </a:xfrm>
          <a:prstGeom prst="rect">
            <a:avLst/>
          </a:prstGeom>
        </p:spPr>
        <p:txBody>
          <a:bodyPr wrap="none">
            <a:spAutoFit/>
          </a:bodyPr>
          <a:lstStyle/>
          <a:p>
            <a:r>
              <a:rPr lang="en-US" sz="1400" b="1" spc="600" dirty="0">
                <a:solidFill>
                  <a:schemeClr val="bg1"/>
                </a:solidFill>
                <a:latin typeface="Montserrat" charset="0"/>
                <a:ea typeface="Montserrat" charset="0"/>
                <a:cs typeface="Montserrat" charset="0"/>
              </a:rPr>
              <a:t>TITLE HERE</a:t>
            </a:r>
          </a:p>
        </p:txBody>
      </p:sp>
      <p:sp>
        <p:nvSpPr>
          <p:cNvPr id="62" name="TextBox 61"/>
          <p:cNvSpPr txBox="1"/>
          <p:nvPr/>
        </p:nvSpPr>
        <p:spPr>
          <a:xfrm>
            <a:off x="581395" y="389524"/>
            <a:ext cx="1883734" cy="923330"/>
          </a:xfrm>
          <a:prstGeom prst="rect">
            <a:avLst/>
          </a:prstGeom>
          <a:noFill/>
        </p:spPr>
        <p:txBody>
          <a:bodyPr wrap="square" rtlCol="0">
            <a:spAutoFit/>
          </a:bodyPr>
          <a:lstStyle/>
          <a:p>
            <a:r>
              <a:rPr lang="id-ID">
                <a:latin typeface="+mj-lt"/>
              </a:rPr>
              <a:t>THE OUR BUSINESS PLANNING</a:t>
            </a:r>
          </a:p>
        </p:txBody>
      </p:sp>
      <p:cxnSp>
        <p:nvCxnSpPr>
          <p:cNvPr id="63" name="Straight Connector 62"/>
          <p:cNvCxnSpPr/>
          <p:nvPr/>
        </p:nvCxnSpPr>
        <p:spPr>
          <a:xfrm>
            <a:off x="506184" y="466371"/>
            <a:ext cx="0" cy="76963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360567" y="2796665"/>
            <a:ext cx="2104562" cy="2677656"/>
          </a:xfrm>
          <a:prstGeom prst="rect">
            <a:avLst/>
          </a:prstGeom>
        </p:spPr>
        <p:txBody>
          <a:bodyPr wrap="square">
            <a:spAutoFit/>
          </a:bodyPr>
          <a:lstStyle/>
          <a:p>
            <a:r>
              <a:rPr lang="en-US" sz="1400">
                <a:solidFill>
                  <a:schemeClr val="bg1">
                    <a:lumMod val="50000"/>
                  </a:schemeClr>
                </a:solidFill>
              </a:rPr>
              <a:t>The outline prepared by the creative team of an advertising agency for the launching of an advertising campaign or message. The creative strategy generally explains how the advertising campaign will meet the advertising objectives of the business.</a:t>
            </a:r>
            <a:endParaRPr lang="id-ID" sz="1400">
              <a:solidFill>
                <a:schemeClr val="bg1">
                  <a:lumMod val="50000"/>
                </a:schemeClr>
              </a:solidFill>
            </a:endParaRPr>
          </a:p>
        </p:txBody>
      </p:sp>
      <p:sp>
        <p:nvSpPr>
          <p:cNvPr id="2" name="Picture Placeholder 1"/>
          <p:cNvSpPr>
            <a:spLocks noGrp="1"/>
          </p:cNvSpPr>
          <p:nvPr>
            <p:ph type="pic" sz="quarter" idx="10"/>
          </p:nvPr>
        </p:nvSpPr>
        <p:spPr/>
      </p:sp>
    </p:spTree>
    <p:extLst>
      <p:ext uri="{BB962C8B-B14F-4D97-AF65-F5344CB8AC3E}">
        <p14:creationId xmlns:p14="http://schemas.microsoft.com/office/powerpoint/2010/main" val="33077497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420" y="0"/>
            <a:ext cx="4081670" cy="6858001"/>
          </a:xfrm>
          <a:prstGeom prst="rect">
            <a:avLst/>
          </a:prstGeom>
          <a:solidFill>
            <a:schemeClr val="accent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7" name="Group 6"/>
          <p:cNvGrpSpPr/>
          <p:nvPr/>
        </p:nvGrpSpPr>
        <p:grpSpPr>
          <a:xfrm>
            <a:off x="5140950" y="404196"/>
            <a:ext cx="5490405" cy="6049605"/>
            <a:chOff x="5678833" y="235248"/>
            <a:chExt cx="5490405" cy="6049605"/>
          </a:xfrm>
        </p:grpSpPr>
        <p:grpSp>
          <p:nvGrpSpPr>
            <p:cNvPr id="8" name="Group 7"/>
            <p:cNvGrpSpPr/>
            <p:nvPr/>
          </p:nvGrpSpPr>
          <p:grpSpPr>
            <a:xfrm>
              <a:off x="5678833" y="250256"/>
              <a:ext cx="1681191" cy="2622175"/>
              <a:chOff x="990600" y="1504950"/>
              <a:chExt cx="1681190" cy="2622175"/>
            </a:xfrm>
            <a:noFill/>
          </p:grpSpPr>
          <p:grpSp>
            <p:nvGrpSpPr>
              <p:cNvPr id="33" name="Group 24"/>
              <p:cNvGrpSpPr/>
              <p:nvPr/>
            </p:nvGrpSpPr>
            <p:grpSpPr>
              <a:xfrm>
                <a:off x="990600" y="1504950"/>
                <a:ext cx="1681190" cy="2622175"/>
                <a:chOff x="1600200" y="1549775"/>
                <a:chExt cx="1681190" cy="2622175"/>
              </a:xfrm>
              <a:grpFill/>
            </p:grpSpPr>
            <p:sp>
              <p:nvSpPr>
                <p:cNvPr id="36" name="AutoShape 16"/>
                <p:cNvSpPr>
                  <a:spLocks/>
                </p:cNvSpPr>
                <p:nvPr/>
              </p:nvSpPr>
              <p:spPr bwMode="auto">
                <a:xfrm>
                  <a:off x="1604791" y="2190750"/>
                  <a:ext cx="1671809" cy="1981200"/>
                </a:xfrm>
                <a:prstGeom prst="rect">
                  <a:avLst/>
                </a:prstGeom>
                <a:grpFill/>
                <a:ln w="9525" cap="flat">
                  <a:noFill/>
                  <a:prstDash val="solid"/>
                  <a:miter lim="800000"/>
                  <a:headEnd type="none" w="med" len="med"/>
                  <a:tailEnd type="none" w="med" len="med"/>
                </a:ln>
              </p:spPr>
              <p:txBody>
                <a:bodyPr lIns="0" tIns="0" rIns="0" bIns="0"/>
                <a:lstStyle/>
                <a:p>
                  <a:endParaRPr lang="en-US" sz="1351">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7" name="Round Same Side Corner Rectangle 36"/>
                <p:cNvSpPr/>
                <p:nvPr/>
              </p:nvSpPr>
              <p:spPr>
                <a:xfrm>
                  <a:off x="1600200" y="1549775"/>
                  <a:ext cx="1681190" cy="611715"/>
                </a:xfrm>
                <a:prstGeom prst="round2Same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34" name="Content Placeholder 2"/>
              <p:cNvSpPr txBox="1">
                <a:spLocks/>
              </p:cNvSpPr>
              <p:nvPr/>
            </p:nvSpPr>
            <p:spPr>
              <a:xfrm>
                <a:off x="1137096" y="2419350"/>
                <a:ext cx="1475474" cy="1447800"/>
              </a:xfrm>
              <a:prstGeom prst="rect">
                <a:avLst/>
              </a:prstGeom>
              <a:grpFill/>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ctr">
                  <a:buNone/>
                </a:pPr>
                <a:r>
                  <a:rPr lang="en-US" sz="11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Monthly bandwidth</a:t>
                </a:r>
              </a:p>
              <a:p>
                <a:pPr algn="ctr" fontAlgn="ctr">
                  <a:buNone/>
                </a:pPr>
                <a:r>
                  <a:rPr lang="en-US" sz="11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Space</a:t>
                </a:r>
              </a:p>
              <a:p>
                <a:pPr algn="ctr" fontAlgn="ctr">
                  <a:buNone/>
                </a:pPr>
                <a:r>
                  <a:rPr lang="en-US" sz="1100"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MySQL</a:t>
                </a:r>
                <a:r>
                  <a:rPr lang="en-US" sz="11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Databases</a:t>
                </a:r>
              </a:p>
              <a:p>
                <a:pPr algn="ctr" fontAlgn="ctr">
                  <a:buNone/>
                </a:pPr>
                <a:r>
                  <a:rPr lang="en-US" sz="11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Email  Accounts</a:t>
                </a:r>
              </a:p>
              <a:p>
                <a:pPr algn="ctr" fontAlgn="ctr">
                  <a:buNone/>
                </a:pPr>
                <a:r>
                  <a:rPr lang="en-US" sz="11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Google Ads Credits</a:t>
                </a:r>
              </a:p>
              <a:p>
                <a:pPr algn="ctr" fontAlgn="ctr">
                  <a:buNone/>
                </a:pPr>
                <a:r>
                  <a:rPr lang="en-US" sz="11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Free Domain Names</a:t>
                </a:r>
              </a:p>
            </p:txBody>
          </p:sp>
          <p:sp>
            <p:nvSpPr>
              <p:cNvPr id="35" name="Title 13"/>
              <p:cNvSpPr txBox="1">
                <a:spLocks/>
              </p:cNvSpPr>
              <p:nvPr/>
            </p:nvSpPr>
            <p:spPr>
              <a:xfrm>
                <a:off x="1050739" y="1869398"/>
                <a:ext cx="1535178" cy="461665"/>
              </a:xfrm>
              <a:prstGeom prst="rect">
                <a:avLst/>
              </a:prstGeom>
              <a:grpFill/>
              <a:ln>
                <a:noFill/>
              </a:ln>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id-ID" sz="2400" dirty="0">
                    <a:solidFill>
                      <a:schemeClr val="tx1"/>
                    </a:solidFill>
                    <a:latin typeface="+mj-lt"/>
                    <a:ea typeface="Open Sans Light" panose="020B0306030504020204" pitchFamily="34" charset="0"/>
                    <a:cs typeface="Open Sans Light" panose="020B0306030504020204" pitchFamily="34" charset="0"/>
                  </a:rPr>
                  <a:t>Basic</a:t>
                </a:r>
                <a:endParaRPr lang="en-US" sz="2400" dirty="0">
                  <a:solidFill>
                    <a:schemeClr val="tx1"/>
                  </a:solidFill>
                  <a:latin typeface="+mj-lt"/>
                  <a:ea typeface="Open Sans Light" panose="020B0306030504020204" pitchFamily="34" charset="0"/>
                  <a:cs typeface="Open Sans Light" panose="020B0306030504020204" pitchFamily="34" charset="0"/>
                </a:endParaRPr>
              </a:p>
            </p:txBody>
          </p:sp>
        </p:grpSp>
        <p:sp>
          <p:nvSpPr>
            <p:cNvPr id="9" name="Content Placeholder 2"/>
            <p:cNvSpPr txBox="1">
              <a:spLocks/>
            </p:cNvSpPr>
            <p:nvPr/>
          </p:nvSpPr>
          <p:spPr>
            <a:xfrm>
              <a:off x="6078460" y="2677904"/>
              <a:ext cx="990600" cy="3763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d-ID" sz="1800" spc="-15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$2.99/</a:t>
              </a:r>
              <a:r>
                <a:rPr lang="id-ID" sz="1200" spc="-15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mo</a:t>
              </a:r>
              <a:endParaRPr lang="en-US" sz="1200" spc="-15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10" name="Group 9"/>
            <p:cNvGrpSpPr/>
            <p:nvPr/>
          </p:nvGrpSpPr>
          <p:grpSpPr>
            <a:xfrm>
              <a:off x="9369282" y="235248"/>
              <a:ext cx="1681191" cy="2622175"/>
              <a:chOff x="990600" y="1504950"/>
              <a:chExt cx="1681190" cy="2622175"/>
            </a:xfrm>
            <a:noFill/>
          </p:grpSpPr>
          <p:grpSp>
            <p:nvGrpSpPr>
              <p:cNvPr id="28" name="Group 24"/>
              <p:cNvGrpSpPr/>
              <p:nvPr/>
            </p:nvGrpSpPr>
            <p:grpSpPr>
              <a:xfrm>
                <a:off x="990600" y="1504950"/>
                <a:ext cx="1681190" cy="2622175"/>
                <a:chOff x="1600200" y="1549775"/>
                <a:chExt cx="1681190" cy="2622175"/>
              </a:xfrm>
              <a:grpFill/>
            </p:grpSpPr>
            <p:sp>
              <p:nvSpPr>
                <p:cNvPr id="31" name="AutoShape 16"/>
                <p:cNvSpPr>
                  <a:spLocks/>
                </p:cNvSpPr>
                <p:nvPr/>
              </p:nvSpPr>
              <p:spPr bwMode="auto">
                <a:xfrm>
                  <a:off x="1604791" y="2190750"/>
                  <a:ext cx="1671809" cy="1981200"/>
                </a:xfrm>
                <a:prstGeom prst="rect">
                  <a:avLst/>
                </a:prstGeom>
                <a:grpFill/>
                <a:ln w="9525" cap="flat">
                  <a:noFill/>
                  <a:prstDash val="solid"/>
                  <a:miter lim="800000"/>
                  <a:headEnd type="none" w="med" len="med"/>
                  <a:tailEnd type="none" w="med" len="med"/>
                </a:ln>
              </p:spPr>
              <p:txBody>
                <a:bodyPr lIns="0" tIns="0" rIns="0" bIns="0"/>
                <a:lstStyle/>
                <a:p>
                  <a:endParaRPr lang="en-US" sz="1351">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2" name="Round Same Side Corner Rectangle 31"/>
                <p:cNvSpPr/>
                <p:nvPr/>
              </p:nvSpPr>
              <p:spPr>
                <a:xfrm>
                  <a:off x="1600200" y="1549775"/>
                  <a:ext cx="1681190" cy="611715"/>
                </a:xfrm>
                <a:prstGeom prst="round2Same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29" name="Content Placeholder 2"/>
              <p:cNvSpPr txBox="1">
                <a:spLocks/>
              </p:cNvSpPr>
              <p:nvPr/>
            </p:nvSpPr>
            <p:spPr>
              <a:xfrm>
                <a:off x="1137096" y="2419350"/>
                <a:ext cx="1475474" cy="1447800"/>
              </a:xfrm>
              <a:prstGeom prst="rect">
                <a:avLst/>
              </a:prstGeom>
              <a:grpFill/>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ctr">
                  <a:buNone/>
                </a:pPr>
                <a:r>
                  <a:rPr lang="en-US" sz="11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Monthly bandwidth</a:t>
                </a:r>
              </a:p>
              <a:p>
                <a:pPr algn="ctr" fontAlgn="ctr">
                  <a:buNone/>
                </a:pPr>
                <a:r>
                  <a:rPr lang="en-US" sz="11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Space</a:t>
                </a:r>
              </a:p>
              <a:p>
                <a:pPr algn="ctr" fontAlgn="ctr">
                  <a:buNone/>
                </a:pPr>
                <a:r>
                  <a:rPr lang="en-US" sz="1100"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MySQL</a:t>
                </a:r>
                <a:r>
                  <a:rPr lang="en-US" sz="11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Databases</a:t>
                </a:r>
              </a:p>
              <a:p>
                <a:pPr algn="ctr" fontAlgn="ctr">
                  <a:buNone/>
                </a:pPr>
                <a:r>
                  <a:rPr lang="en-US" sz="11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Email  Accounts</a:t>
                </a:r>
              </a:p>
              <a:p>
                <a:pPr algn="ctr" fontAlgn="ctr">
                  <a:buNone/>
                </a:pPr>
                <a:r>
                  <a:rPr lang="en-US" sz="11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Google Ads Credits</a:t>
                </a:r>
              </a:p>
              <a:p>
                <a:pPr algn="ctr" fontAlgn="ctr">
                  <a:buNone/>
                </a:pPr>
                <a:r>
                  <a:rPr lang="en-US" sz="11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Free Domain Names</a:t>
                </a:r>
              </a:p>
            </p:txBody>
          </p:sp>
          <p:sp>
            <p:nvSpPr>
              <p:cNvPr id="30" name="Title 13"/>
              <p:cNvSpPr txBox="1">
                <a:spLocks/>
              </p:cNvSpPr>
              <p:nvPr/>
            </p:nvSpPr>
            <p:spPr>
              <a:xfrm>
                <a:off x="1050739" y="1869398"/>
                <a:ext cx="1535178" cy="461665"/>
              </a:xfrm>
              <a:prstGeom prst="rect">
                <a:avLst/>
              </a:prstGeom>
              <a:grpFill/>
              <a:ln>
                <a:noFill/>
              </a:ln>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id-ID" sz="2400">
                    <a:solidFill>
                      <a:schemeClr val="tx1"/>
                    </a:solidFill>
                    <a:latin typeface="+mj-lt"/>
                    <a:ea typeface="Open Sans Light" panose="020B0306030504020204" pitchFamily="34" charset="0"/>
                    <a:cs typeface="Open Sans Light" panose="020B0306030504020204" pitchFamily="34" charset="0"/>
                  </a:rPr>
                  <a:t>PRO</a:t>
                </a:r>
                <a:endParaRPr lang="en-US" sz="2400" dirty="0">
                  <a:solidFill>
                    <a:schemeClr val="tx1"/>
                  </a:solidFill>
                  <a:latin typeface="+mj-lt"/>
                  <a:ea typeface="Open Sans Light" panose="020B0306030504020204" pitchFamily="34" charset="0"/>
                  <a:cs typeface="Open Sans Light" panose="020B0306030504020204" pitchFamily="34" charset="0"/>
                </a:endParaRPr>
              </a:p>
            </p:txBody>
          </p:sp>
        </p:grpSp>
        <p:sp>
          <p:nvSpPr>
            <p:cNvPr id="11" name="Content Placeholder 2"/>
            <p:cNvSpPr txBox="1">
              <a:spLocks/>
            </p:cNvSpPr>
            <p:nvPr/>
          </p:nvSpPr>
          <p:spPr>
            <a:xfrm>
              <a:off x="9768909" y="2662896"/>
              <a:ext cx="990600" cy="3763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d-ID" sz="1800" spc="-15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$2.99/</a:t>
              </a:r>
              <a:r>
                <a:rPr lang="id-ID" sz="1200" spc="-15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mo</a:t>
              </a:r>
              <a:endParaRPr lang="en-US" sz="1200" spc="-15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12" name="Group 11"/>
            <p:cNvGrpSpPr/>
            <p:nvPr/>
          </p:nvGrpSpPr>
          <p:grpSpPr>
            <a:xfrm>
              <a:off x="5710840" y="3480844"/>
              <a:ext cx="1681191" cy="2622175"/>
              <a:chOff x="990600" y="1504950"/>
              <a:chExt cx="1681190" cy="2622175"/>
            </a:xfrm>
            <a:noFill/>
          </p:grpSpPr>
          <p:grpSp>
            <p:nvGrpSpPr>
              <p:cNvPr id="23" name="Group 24"/>
              <p:cNvGrpSpPr/>
              <p:nvPr/>
            </p:nvGrpSpPr>
            <p:grpSpPr>
              <a:xfrm>
                <a:off x="990600" y="1504950"/>
                <a:ext cx="1681190" cy="2622175"/>
                <a:chOff x="1600200" y="1549775"/>
                <a:chExt cx="1681190" cy="2622175"/>
              </a:xfrm>
              <a:grpFill/>
            </p:grpSpPr>
            <p:sp>
              <p:nvSpPr>
                <p:cNvPr id="26" name="AutoShape 16"/>
                <p:cNvSpPr>
                  <a:spLocks/>
                </p:cNvSpPr>
                <p:nvPr/>
              </p:nvSpPr>
              <p:spPr bwMode="auto">
                <a:xfrm>
                  <a:off x="1604791" y="2190750"/>
                  <a:ext cx="1671809" cy="1981200"/>
                </a:xfrm>
                <a:prstGeom prst="rect">
                  <a:avLst/>
                </a:prstGeom>
                <a:grpFill/>
                <a:ln w="9525" cap="flat">
                  <a:noFill/>
                  <a:prstDash val="solid"/>
                  <a:miter lim="800000"/>
                  <a:headEnd type="none" w="med" len="med"/>
                  <a:tailEnd type="none" w="med" len="med"/>
                </a:ln>
              </p:spPr>
              <p:txBody>
                <a:bodyPr lIns="0" tIns="0" rIns="0" bIns="0"/>
                <a:lstStyle/>
                <a:p>
                  <a:endParaRPr lang="en-US" sz="1351">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7" name="Round Same Side Corner Rectangle 26"/>
                <p:cNvSpPr/>
                <p:nvPr/>
              </p:nvSpPr>
              <p:spPr>
                <a:xfrm>
                  <a:off x="1600200" y="1549775"/>
                  <a:ext cx="1681190" cy="611715"/>
                </a:xfrm>
                <a:prstGeom prst="round2Same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24" name="Content Placeholder 2"/>
              <p:cNvSpPr txBox="1">
                <a:spLocks/>
              </p:cNvSpPr>
              <p:nvPr/>
            </p:nvSpPr>
            <p:spPr>
              <a:xfrm>
                <a:off x="1137096" y="2419350"/>
                <a:ext cx="1475474" cy="1447800"/>
              </a:xfrm>
              <a:prstGeom prst="rect">
                <a:avLst/>
              </a:prstGeom>
              <a:grpFill/>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ctr">
                  <a:buNone/>
                </a:pPr>
                <a:r>
                  <a:rPr lang="en-US" sz="11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Monthly bandwidth</a:t>
                </a:r>
              </a:p>
              <a:p>
                <a:pPr algn="ctr" fontAlgn="ctr">
                  <a:buNone/>
                </a:pPr>
                <a:r>
                  <a:rPr lang="en-US" sz="11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Space</a:t>
                </a:r>
              </a:p>
              <a:p>
                <a:pPr algn="ctr" fontAlgn="ctr">
                  <a:buNone/>
                </a:pPr>
                <a:r>
                  <a:rPr lang="en-US" sz="1100"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MySQL</a:t>
                </a:r>
                <a:r>
                  <a:rPr lang="en-US" sz="11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Databases</a:t>
                </a:r>
              </a:p>
              <a:p>
                <a:pPr algn="ctr" fontAlgn="ctr">
                  <a:buNone/>
                </a:pPr>
                <a:r>
                  <a:rPr lang="en-US" sz="11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Email  Accounts</a:t>
                </a:r>
              </a:p>
              <a:p>
                <a:pPr algn="ctr" fontAlgn="ctr">
                  <a:buNone/>
                </a:pPr>
                <a:r>
                  <a:rPr lang="en-US" sz="11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Google Ads Credits</a:t>
                </a:r>
              </a:p>
              <a:p>
                <a:pPr algn="ctr" fontAlgn="ctr">
                  <a:buNone/>
                </a:pPr>
                <a:r>
                  <a:rPr lang="en-US" sz="11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Free Domain Names</a:t>
                </a:r>
              </a:p>
            </p:txBody>
          </p:sp>
          <p:sp>
            <p:nvSpPr>
              <p:cNvPr id="25" name="Title 13"/>
              <p:cNvSpPr txBox="1">
                <a:spLocks/>
              </p:cNvSpPr>
              <p:nvPr/>
            </p:nvSpPr>
            <p:spPr>
              <a:xfrm>
                <a:off x="1050739" y="1869398"/>
                <a:ext cx="1535178" cy="461665"/>
              </a:xfrm>
              <a:prstGeom prst="rect">
                <a:avLst/>
              </a:prstGeom>
              <a:grpFill/>
              <a:ln>
                <a:noFill/>
              </a:ln>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id-ID" sz="2400">
                    <a:solidFill>
                      <a:schemeClr val="tx1"/>
                    </a:solidFill>
                    <a:latin typeface="+mj-lt"/>
                    <a:ea typeface="Open Sans Light" panose="020B0306030504020204" pitchFamily="34" charset="0"/>
                    <a:cs typeface="Open Sans Light" panose="020B0306030504020204" pitchFamily="34" charset="0"/>
                  </a:rPr>
                  <a:t>SoHo</a:t>
                </a:r>
                <a:endParaRPr lang="en-US" sz="2400" dirty="0">
                  <a:solidFill>
                    <a:schemeClr val="tx1"/>
                  </a:solidFill>
                  <a:latin typeface="+mj-lt"/>
                  <a:ea typeface="Open Sans Light" panose="020B0306030504020204" pitchFamily="34" charset="0"/>
                  <a:cs typeface="Open Sans Light" panose="020B0306030504020204" pitchFamily="34" charset="0"/>
                </a:endParaRPr>
              </a:p>
            </p:txBody>
          </p:sp>
        </p:grpSp>
        <p:sp>
          <p:nvSpPr>
            <p:cNvPr id="13" name="Content Placeholder 2"/>
            <p:cNvSpPr txBox="1">
              <a:spLocks/>
            </p:cNvSpPr>
            <p:nvPr/>
          </p:nvSpPr>
          <p:spPr>
            <a:xfrm>
              <a:off x="6110467" y="5908492"/>
              <a:ext cx="990600" cy="3763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d-ID" sz="1800" spc="-15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$2.99/</a:t>
              </a:r>
              <a:r>
                <a:rPr lang="id-ID" sz="1200" spc="-15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mo</a:t>
              </a:r>
              <a:endParaRPr lang="en-US" sz="1200" spc="-15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14" name="Group 13"/>
            <p:cNvGrpSpPr/>
            <p:nvPr/>
          </p:nvGrpSpPr>
          <p:grpSpPr>
            <a:xfrm>
              <a:off x="9488047" y="3462914"/>
              <a:ext cx="1681191" cy="2622175"/>
              <a:chOff x="990600" y="1504950"/>
              <a:chExt cx="1681190" cy="2622175"/>
            </a:xfrm>
            <a:noFill/>
          </p:grpSpPr>
          <p:grpSp>
            <p:nvGrpSpPr>
              <p:cNvPr id="18" name="Group 24"/>
              <p:cNvGrpSpPr/>
              <p:nvPr/>
            </p:nvGrpSpPr>
            <p:grpSpPr>
              <a:xfrm>
                <a:off x="990600" y="1504950"/>
                <a:ext cx="1681190" cy="2622175"/>
                <a:chOff x="1600200" y="1549775"/>
                <a:chExt cx="1681190" cy="2622175"/>
              </a:xfrm>
              <a:grpFill/>
            </p:grpSpPr>
            <p:sp>
              <p:nvSpPr>
                <p:cNvPr id="21" name="AutoShape 16"/>
                <p:cNvSpPr>
                  <a:spLocks/>
                </p:cNvSpPr>
                <p:nvPr/>
              </p:nvSpPr>
              <p:spPr bwMode="auto">
                <a:xfrm>
                  <a:off x="1604791" y="2190750"/>
                  <a:ext cx="1671809" cy="1981200"/>
                </a:xfrm>
                <a:prstGeom prst="rect">
                  <a:avLst/>
                </a:prstGeom>
                <a:grpFill/>
                <a:ln w="9525" cap="flat">
                  <a:noFill/>
                  <a:prstDash val="solid"/>
                  <a:miter lim="800000"/>
                  <a:headEnd type="none" w="med" len="med"/>
                  <a:tailEnd type="none" w="med" len="med"/>
                </a:ln>
              </p:spPr>
              <p:txBody>
                <a:bodyPr lIns="0" tIns="0" rIns="0" bIns="0"/>
                <a:lstStyle/>
                <a:p>
                  <a:endParaRPr lang="en-US" sz="1351">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2" name="Round Same Side Corner Rectangle 21"/>
                <p:cNvSpPr/>
                <p:nvPr/>
              </p:nvSpPr>
              <p:spPr>
                <a:xfrm>
                  <a:off x="1600200" y="1549775"/>
                  <a:ext cx="1681190" cy="611715"/>
                </a:xfrm>
                <a:prstGeom prst="round2Same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19" name="Content Placeholder 2"/>
              <p:cNvSpPr txBox="1">
                <a:spLocks/>
              </p:cNvSpPr>
              <p:nvPr/>
            </p:nvSpPr>
            <p:spPr>
              <a:xfrm>
                <a:off x="1137096" y="2419350"/>
                <a:ext cx="1475474" cy="1447800"/>
              </a:xfrm>
              <a:prstGeom prst="rect">
                <a:avLst/>
              </a:prstGeom>
              <a:grpFill/>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ctr">
                  <a:buNone/>
                </a:pPr>
                <a:r>
                  <a:rPr lang="en-US" sz="11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Monthly bandwidth</a:t>
                </a:r>
              </a:p>
              <a:p>
                <a:pPr algn="ctr" fontAlgn="ctr">
                  <a:buNone/>
                </a:pPr>
                <a:r>
                  <a:rPr lang="en-US" sz="11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Space</a:t>
                </a:r>
              </a:p>
              <a:p>
                <a:pPr algn="ctr" fontAlgn="ctr">
                  <a:buNone/>
                </a:pPr>
                <a:r>
                  <a:rPr lang="en-US" sz="1100"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MySQL</a:t>
                </a:r>
                <a:r>
                  <a:rPr lang="en-US" sz="11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Databases</a:t>
                </a:r>
              </a:p>
              <a:p>
                <a:pPr algn="ctr" fontAlgn="ctr">
                  <a:buNone/>
                </a:pPr>
                <a:r>
                  <a:rPr lang="en-US" sz="11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Email  Accounts</a:t>
                </a:r>
              </a:p>
              <a:p>
                <a:pPr algn="ctr" fontAlgn="ctr">
                  <a:buNone/>
                </a:pPr>
                <a:r>
                  <a:rPr lang="en-US" sz="11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Google Ads Credits</a:t>
                </a:r>
              </a:p>
              <a:p>
                <a:pPr algn="ctr" fontAlgn="ctr">
                  <a:buNone/>
                </a:pPr>
                <a:r>
                  <a:rPr lang="en-US" sz="11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Free Domain Names</a:t>
                </a:r>
              </a:p>
            </p:txBody>
          </p:sp>
          <p:sp>
            <p:nvSpPr>
              <p:cNvPr id="20" name="Title 13"/>
              <p:cNvSpPr txBox="1">
                <a:spLocks/>
              </p:cNvSpPr>
              <p:nvPr/>
            </p:nvSpPr>
            <p:spPr>
              <a:xfrm>
                <a:off x="1050739" y="1869398"/>
                <a:ext cx="1535178" cy="461665"/>
              </a:xfrm>
              <a:prstGeom prst="rect">
                <a:avLst/>
              </a:prstGeom>
              <a:grpFill/>
              <a:ln>
                <a:noFill/>
              </a:ln>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id-ID" sz="2400">
                    <a:solidFill>
                      <a:schemeClr val="tx1"/>
                    </a:solidFill>
                    <a:latin typeface="+mj-lt"/>
                    <a:ea typeface="Open Sans Light" panose="020B0306030504020204" pitchFamily="34" charset="0"/>
                    <a:cs typeface="Open Sans Light" panose="020B0306030504020204" pitchFamily="34" charset="0"/>
                  </a:rPr>
                  <a:t>Ultimate</a:t>
                </a:r>
                <a:endParaRPr lang="en-US" sz="2400" dirty="0">
                  <a:solidFill>
                    <a:schemeClr val="tx1"/>
                  </a:solidFill>
                  <a:latin typeface="+mj-lt"/>
                  <a:ea typeface="Open Sans Light" panose="020B0306030504020204" pitchFamily="34" charset="0"/>
                  <a:cs typeface="Open Sans Light" panose="020B0306030504020204" pitchFamily="34" charset="0"/>
                </a:endParaRPr>
              </a:p>
            </p:txBody>
          </p:sp>
        </p:grpSp>
        <p:sp>
          <p:nvSpPr>
            <p:cNvPr id="15" name="Content Placeholder 2"/>
            <p:cNvSpPr txBox="1">
              <a:spLocks/>
            </p:cNvSpPr>
            <p:nvPr/>
          </p:nvSpPr>
          <p:spPr>
            <a:xfrm>
              <a:off x="9887674" y="5890562"/>
              <a:ext cx="990600" cy="3763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d-ID" sz="1800" spc="-15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$2.99/</a:t>
              </a:r>
              <a:r>
                <a:rPr lang="id-ID" sz="1200" spc="-15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mo</a:t>
              </a:r>
              <a:endParaRPr lang="en-US" sz="1200" spc="-15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cxnSp>
        <p:nvCxnSpPr>
          <p:cNvPr id="5" name="Straight Connector 4"/>
          <p:cNvCxnSpPr/>
          <p:nvPr/>
        </p:nvCxnSpPr>
        <p:spPr>
          <a:xfrm>
            <a:off x="7932225" y="823682"/>
            <a:ext cx="0" cy="5652219"/>
          </a:xfrm>
          <a:prstGeom prst="line">
            <a:avLst/>
          </a:prstGeom>
          <a:ln>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346104" y="3609761"/>
            <a:ext cx="5226031" cy="0"/>
          </a:xfrm>
          <a:prstGeom prst="line">
            <a:avLst/>
          </a:prstGeom>
          <a:ln>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grpSp>
        <p:nvGrpSpPr>
          <p:cNvPr id="40" name="Group 4"/>
          <p:cNvGrpSpPr>
            <a:grpSpLocks noChangeAspect="1"/>
          </p:cNvGrpSpPr>
          <p:nvPr/>
        </p:nvGrpSpPr>
        <p:grpSpPr bwMode="auto">
          <a:xfrm>
            <a:off x="646617" y="5472815"/>
            <a:ext cx="635360" cy="731916"/>
            <a:chOff x="3306" y="1545"/>
            <a:chExt cx="1066" cy="1228"/>
          </a:xfrm>
        </p:grpSpPr>
        <p:sp>
          <p:nvSpPr>
            <p:cNvPr id="41" name="Freeform 5"/>
            <p:cNvSpPr>
              <a:spLocks/>
            </p:cNvSpPr>
            <p:nvPr/>
          </p:nvSpPr>
          <p:spPr bwMode="auto">
            <a:xfrm>
              <a:off x="3337" y="1580"/>
              <a:ext cx="1004" cy="1160"/>
            </a:xfrm>
            <a:custGeom>
              <a:avLst/>
              <a:gdLst>
                <a:gd name="T0" fmla="*/ 0 w 1004"/>
                <a:gd name="T1" fmla="*/ 290 h 1160"/>
                <a:gd name="T2" fmla="*/ 502 w 1004"/>
                <a:gd name="T3" fmla="*/ 0 h 1160"/>
                <a:gd name="T4" fmla="*/ 1004 w 1004"/>
                <a:gd name="T5" fmla="*/ 290 h 1160"/>
                <a:gd name="T6" fmla="*/ 1004 w 1004"/>
                <a:gd name="T7" fmla="*/ 870 h 1160"/>
                <a:gd name="T8" fmla="*/ 502 w 1004"/>
                <a:gd name="T9" fmla="*/ 1160 h 1160"/>
                <a:gd name="T10" fmla="*/ 0 w 1004"/>
                <a:gd name="T11" fmla="*/ 870 h 1160"/>
                <a:gd name="T12" fmla="*/ 0 w 1004"/>
                <a:gd name="T13" fmla="*/ 290 h 1160"/>
              </a:gdLst>
              <a:ahLst/>
              <a:cxnLst>
                <a:cxn ang="0">
                  <a:pos x="T0" y="T1"/>
                </a:cxn>
                <a:cxn ang="0">
                  <a:pos x="T2" y="T3"/>
                </a:cxn>
                <a:cxn ang="0">
                  <a:pos x="T4" y="T5"/>
                </a:cxn>
                <a:cxn ang="0">
                  <a:pos x="T6" y="T7"/>
                </a:cxn>
                <a:cxn ang="0">
                  <a:pos x="T8" y="T9"/>
                </a:cxn>
                <a:cxn ang="0">
                  <a:pos x="T10" y="T11"/>
                </a:cxn>
                <a:cxn ang="0">
                  <a:pos x="T12" y="T13"/>
                </a:cxn>
              </a:cxnLst>
              <a:rect l="0" t="0" r="r" b="b"/>
              <a:pathLst>
                <a:path w="1004" h="1160">
                  <a:moveTo>
                    <a:pt x="0" y="290"/>
                  </a:moveTo>
                  <a:lnTo>
                    <a:pt x="502" y="0"/>
                  </a:lnTo>
                  <a:lnTo>
                    <a:pt x="1004" y="290"/>
                  </a:lnTo>
                  <a:lnTo>
                    <a:pt x="1004" y="870"/>
                  </a:lnTo>
                  <a:lnTo>
                    <a:pt x="502" y="1160"/>
                  </a:lnTo>
                  <a:lnTo>
                    <a:pt x="0" y="870"/>
                  </a:lnTo>
                  <a:lnTo>
                    <a:pt x="0" y="290"/>
                  </a:lnTo>
                  <a:close/>
                </a:path>
              </a:pathLst>
            </a:custGeom>
            <a:noFill/>
            <a:ln w="381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sp>
          <p:nvSpPr>
            <p:cNvPr id="42" name="Freeform 6"/>
            <p:cNvSpPr>
              <a:spLocks/>
            </p:cNvSpPr>
            <p:nvPr/>
          </p:nvSpPr>
          <p:spPr bwMode="auto">
            <a:xfrm>
              <a:off x="3306" y="1545"/>
              <a:ext cx="1066" cy="1228"/>
            </a:xfrm>
            <a:custGeom>
              <a:avLst/>
              <a:gdLst>
                <a:gd name="T0" fmla="*/ 0 w 1066"/>
                <a:gd name="T1" fmla="*/ 306 h 1228"/>
                <a:gd name="T2" fmla="*/ 533 w 1066"/>
                <a:gd name="T3" fmla="*/ 0 h 1228"/>
                <a:gd name="T4" fmla="*/ 1066 w 1066"/>
                <a:gd name="T5" fmla="*/ 306 h 1228"/>
                <a:gd name="T6" fmla="*/ 1066 w 1066"/>
                <a:gd name="T7" fmla="*/ 921 h 1228"/>
                <a:gd name="T8" fmla="*/ 533 w 1066"/>
                <a:gd name="T9" fmla="*/ 1228 h 1228"/>
                <a:gd name="T10" fmla="*/ 0 w 1066"/>
                <a:gd name="T11" fmla="*/ 921 h 1228"/>
                <a:gd name="T12" fmla="*/ 0 w 1066"/>
                <a:gd name="T13" fmla="*/ 306 h 1228"/>
              </a:gdLst>
              <a:ahLst/>
              <a:cxnLst>
                <a:cxn ang="0">
                  <a:pos x="T0" y="T1"/>
                </a:cxn>
                <a:cxn ang="0">
                  <a:pos x="T2" y="T3"/>
                </a:cxn>
                <a:cxn ang="0">
                  <a:pos x="T4" y="T5"/>
                </a:cxn>
                <a:cxn ang="0">
                  <a:pos x="T6" y="T7"/>
                </a:cxn>
                <a:cxn ang="0">
                  <a:pos x="T8" y="T9"/>
                </a:cxn>
                <a:cxn ang="0">
                  <a:pos x="T10" y="T11"/>
                </a:cxn>
                <a:cxn ang="0">
                  <a:pos x="T12" y="T13"/>
                </a:cxn>
              </a:cxnLst>
              <a:rect l="0" t="0" r="r" b="b"/>
              <a:pathLst>
                <a:path w="1066" h="1228">
                  <a:moveTo>
                    <a:pt x="0" y="306"/>
                  </a:moveTo>
                  <a:lnTo>
                    <a:pt x="533" y="0"/>
                  </a:lnTo>
                  <a:lnTo>
                    <a:pt x="1066" y="306"/>
                  </a:lnTo>
                  <a:lnTo>
                    <a:pt x="1066" y="921"/>
                  </a:lnTo>
                  <a:lnTo>
                    <a:pt x="533" y="1228"/>
                  </a:lnTo>
                  <a:lnTo>
                    <a:pt x="0" y="921"/>
                  </a:lnTo>
                  <a:lnTo>
                    <a:pt x="0" y="306"/>
                  </a:lnTo>
                  <a:close/>
                </a:path>
              </a:pathLst>
            </a:custGeom>
            <a:noFill/>
            <a:ln w="381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grpSp>
      <p:sp>
        <p:nvSpPr>
          <p:cNvPr id="43" name="TextBox 42"/>
          <p:cNvSpPr txBox="1"/>
          <p:nvPr/>
        </p:nvSpPr>
        <p:spPr>
          <a:xfrm>
            <a:off x="1381136" y="5348637"/>
            <a:ext cx="1725135" cy="923330"/>
          </a:xfrm>
          <a:prstGeom prst="rect">
            <a:avLst/>
          </a:prstGeom>
          <a:noFill/>
        </p:spPr>
        <p:txBody>
          <a:bodyPr wrap="square" rtlCol="0">
            <a:spAutoFit/>
          </a:bodyPr>
          <a:lstStyle/>
          <a:p>
            <a:r>
              <a:rPr lang="id-ID">
                <a:solidFill>
                  <a:schemeClr val="bg1"/>
                </a:solidFill>
                <a:latin typeface="+mj-lt"/>
              </a:rPr>
              <a:t>THE ADVISOR PRICING</a:t>
            </a:r>
          </a:p>
        </p:txBody>
      </p:sp>
      <p:sp>
        <p:nvSpPr>
          <p:cNvPr id="44" name="Diagonal Stripe 43"/>
          <p:cNvSpPr/>
          <p:nvPr/>
        </p:nvSpPr>
        <p:spPr>
          <a:xfrm>
            <a:off x="8471841" y="749577"/>
            <a:ext cx="540000" cy="540000"/>
          </a:xfrm>
          <a:prstGeom prst="diagStrip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endParaRPr lang="en-US" sz="2667" dirty="0">
              <a:solidFill>
                <a:srgbClr val="FFFFFF"/>
              </a:solidFill>
            </a:endParaRPr>
          </a:p>
        </p:txBody>
      </p:sp>
      <p:sp>
        <p:nvSpPr>
          <p:cNvPr id="2" name="Picture Placeholder 1"/>
          <p:cNvSpPr>
            <a:spLocks noGrp="1"/>
          </p:cNvSpPr>
          <p:nvPr>
            <p:ph type="pic" sz="quarter" idx="10"/>
          </p:nvPr>
        </p:nvSpPr>
        <p:spPr/>
      </p:sp>
    </p:spTree>
    <p:extLst>
      <p:ext uri="{BB962C8B-B14F-4D97-AF65-F5344CB8AC3E}">
        <p14:creationId xmlns:p14="http://schemas.microsoft.com/office/powerpoint/2010/main" val="154027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3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a:bodyPr>
          <a:lstStyle/>
          <a:p>
            <a:r>
              <a:rPr lang="id-ID"/>
              <a:t>DISCOURSE STAFF</a:t>
            </a:r>
          </a:p>
        </p:txBody>
      </p:sp>
      <p:sp>
        <p:nvSpPr>
          <p:cNvPr id="17" name="Text Placeholder 16"/>
          <p:cNvSpPr>
            <a:spLocks noGrp="1"/>
          </p:cNvSpPr>
          <p:nvPr>
            <p:ph type="body" sz="quarter" idx="10"/>
          </p:nvPr>
        </p:nvSpPr>
        <p:spPr/>
        <p:txBody>
          <a:bodyPr>
            <a:normAutofit/>
          </a:bodyPr>
          <a:lstStyle/>
          <a:p>
            <a:r>
              <a:rPr lang="id-ID" b="1">
                <a:solidFill>
                  <a:schemeClr val="bg1">
                    <a:lumMod val="50000"/>
                  </a:schemeClr>
                </a:solidFill>
              </a:rPr>
              <a:t>+</a:t>
            </a:r>
            <a:r>
              <a:rPr lang="id-ID">
                <a:solidFill>
                  <a:schemeClr val="bg1">
                    <a:lumMod val="50000"/>
                  </a:schemeClr>
                </a:solidFill>
              </a:rPr>
              <a:t> AN EXPLORATION OF FORM IN CREATIFITY</a:t>
            </a:r>
          </a:p>
        </p:txBody>
      </p:sp>
      <p:sp>
        <p:nvSpPr>
          <p:cNvPr id="10" name="Oval 10"/>
          <p:cNvSpPr>
            <a:spLocks noChangeAspect="1" noChangeArrowheads="1"/>
          </p:cNvSpPr>
          <p:nvPr/>
        </p:nvSpPr>
        <p:spPr bwMode="auto">
          <a:xfrm>
            <a:off x="3191485" y="2504663"/>
            <a:ext cx="252000" cy="252000"/>
          </a:xfrm>
          <a:prstGeom prst="ellipse">
            <a:avLst/>
          </a:prstGeom>
          <a:solidFill>
            <a:schemeClr val="accent1"/>
          </a:solidFill>
          <a:ln w="38100">
            <a:solidFill>
              <a:schemeClr val="bg1"/>
            </a:solidFill>
          </a:ln>
        </p:spPr>
        <p:txBody>
          <a:bodyPr vert="horz" wrap="square" lIns="91440" tIns="45720" rIns="91440" bIns="45720" numCol="1" anchor="t" anchorCtr="0" compatLnSpc="1">
            <a:prstTxWarp prst="textNoShape">
              <a:avLst/>
            </a:prstTxWarp>
          </a:bodyPr>
          <a:lstStyle/>
          <a:p>
            <a:endParaRPr lang="en-US" sz="1800">
              <a:solidFill>
                <a:srgbClr val="FFFFFF"/>
              </a:solidFill>
            </a:endParaRPr>
          </a:p>
        </p:txBody>
      </p:sp>
      <p:sp>
        <p:nvSpPr>
          <p:cNvPr id="11" name="Oval 10"/>
          <p:cNvSpPr>
            <a:spLocks noChangeAspect="1" noChangeArrowheads="1"/>
          </p:cNvSpPr>
          <p:nvPr/>
        </p:nvSpPr>
        <p:spPr bwMode="auto">
          <a:xfrm>
            <a:off x="6396367" y="2504663"/>
            <a:ext cx="252000" cy="252000"/>
          </a:xfrm>
          <a:prstGeom prst="ellipse">
            <a:avLst/>
          </a:prstGeom>
          <a:solidFill>
            <a:schemeClr val="accent1"/>
          </a:solidFill>
          <a:ln w="38100">
            <a:solidFill>
              <a:schemeClr val="bg1"/>
            </a:solidFill>
          </a:ln>
        </p:spPr>
        <p:txBody>
          <a:bodyPr vert="horz" wrap="square" lIns="91440" tIns="45720" rIns="91440" bIns="45720" numCol="1" anchor="t" anchorCtr="0" compatLnSpc="1">
            <a:prstTxWarp prst="textNoShape">
              <a:avLst/>
            </a:prstTxWarp>
          </a:bodyPr>
          <a:lstStyle/>
          <a:p>
            <a:endParaRPr lang="en-US" sz="1800">
              <a:solidFill>
                <a:srgbClr val="FFFFFF"/>
              </a:solidFill>
            </a:endParaRPr>
          </a:p>
        </p:txBody>
      </p:sp>
      <p:sp>
        <p:nvSpPr>
          <p:cNvPr id="12" name="Oval 11"/>
          <p:cNvSpPr>
            <a:spLocks noChangeAspect="1" noChangeArrowheads="1"/>
          </p:cNvSpPr>
          <p:nvPr/>
        </p:nvSpPr>
        <p:spPr bwMode="auto">
          <a:xfrm>
            <a:off x="9681932" y="2504663"/>
            <a:ext cx="252000" cy="252000"/>
          </a:xfrm>
          <a:prstGeom prst="ellipse">
            <a:avLst/>
          </a:prstGeom>
          <a:solidFill>
            <a:schemeClr val="accent1"/>
          </a:solidFill>
          <a:ln w="38100">
            <a:solidFill>
              <a:schemeClr val="bg1"/>
            </a:solidFill>
          </a:ln>
        </p:spPr>
        <p:txBody>
          <a:bodyPr vert="horz" wrap="square" lIns="91440" tIns="45720" rIns="91440" bIns="45720" numCol="1" anchor="t" anchorCtr="0" compatLnSpc="1">
            <a:prstTxWarp prst="textNoShape">
              <a:avLst/>
            </a:prstTxWarp>
          </a:bodyPr>
          <a:lstStyle/>
          <a:p>
            <a:endParaRPr lang="en-US" sz="1800">
              <a:solidFill>
                <a:srgbClr val="FFFFFF"/>
              </a:solidFill>
            </a:endParaRPr>
          </a:p>
        </p:txBody>
      </p:sp>
      <p:grpSp>
        <p:nvGrpSpPr>
          <p:cNvPr id="8" name="Group 7"/>
          <p:cNvGrpSpPr/>
          <p:nvPr/>
        </p:nvGrpSpPr>
        <p:grpSpPr>
          <a:xfrm>
            <a:off x="1656408" y="5220347"/>
            <a:ext cx="2021075" cy="1299554"/>
            <a:chOff x="1629514" y="5220347"/>
            <a:chExt cx="2021075" cy="1299554"/>
          </a:xfrm>
        </p:grpSpPr>
        <p:grpSp>
          <p:nvGrpSpPr>
            <p:cNvPr id="13" name="Group 12"/>
            <p:cNvGrpSpPr>
              <a:grpSpLocks noChangeAspect="1"/>
            </p:cNvGrpSpPr>
            <p:nvPr/>
          </p:nvGrpSpPr>
          <p:grpSpPr>
            <a:xfrm>
              <a:off x="1985273" y="6245896"/>
              <a:ext cx="1260000" cy="274005"/>
              <a:chOff x="7996440" y="5565810"/>
              <a:chExt cx="1535341" cy="333884"/>
            </a:xfrm>
          </p:grpSpPr>
          <p:grpSp>
            <p:nvGrpSpPr>
              <p:cNvPr id="14" name="Group 13"/>
              <p:cNvGrpSpPr/>
              <p:nvPr/>
            </p:nvGrpSpPr>
            <p:grpSpPr>
              <a:xfrm>
                <a:off x="8797411" y="5565810"/>
                <a:ext cx="333884" cy="333884"/>
                <a:chOff x="3380029" y="1565817"/>
                <a:chExt cx="914400" cy="914400"/>
              </a:xfrm>
            </p:grpSpPr>
            <p:sp>
              <p:nvSpPr>
                <p:cNvPr id="28" name="Oval 79"/>
                <p:cNvSpPr>
                  <a:spLocks noChangeArrowheads="1"/>
                </p:cNvSpPr>
                <p:nvPr/>
              </p:nvSpPr>
              <p:spPr bwMode="invGray">
                <a:xfrm>
                  <a:off x="3380029" y="1565817"/>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9" name="Freeform 80"/>
                <p:cNvSpPr>
                  <a:spLocks/>
                </p:cNvSpPr>
                <p:nvPr/>
              </p:nvSpPr>
              <p:spPr bwMode="invGray">
                <a:xfrm>
                  <a:off x="3617642" y="1732915"/>
                  <a:ext cx="427704" cy="571294"/>
                </a:xfrm>
                <a:custGeom>
                  <a:avLst/>
                  <a:gdLst>
                    <a:gd name="T0" fmla="*/ 150 w 181"/>
                    <a:gd name="T1" fmla="*/ 181 h 241"/>
                    <a:gd name="T2" fmla="*/ 91 w 181"/>
                    <a:gd name="T3" fmla="*/ 181 h 241"/>
                    <a:gd name="T4" fmla="*/ 69 w 181"/>
                    <a:gd name="T5" fmla="*/ 172 h 241"/>
                    <a:gd name="T6" fmla="*/ 61 w 181"/>
                    <a:gd name="T7" fmla="*/ 151 h 241"/>
                    <a:gd name="T8" fmla="*/ 61 w 181"/>
                    <a:gd name="T9" fmla="*/ 121 h 241"/>
                    <a:gd name="T10" fmla="*/ 150 w 181"/>
                    <a:gd name="T11" fmla="*/ 121 h 241"/>
                    <a:gd name="T12" fmla="*/ 172 w 181"/>
                    <a:gd name="T13" fmla="*/ 112 h 241"/>
                    <a:gd name="T14" fmla="*/ 181 w 181"/>
                    <a:gd name="T15" fmla="*/ 91 h 241"/>
                    <a:gd name="T16" fmla="*/ 172 w 181"/>
                    <a:gd name="T17" fmla="*/ 69 h 241"/>
                    <a:gd name="T18" fmla="*/ 150 w 181"/>
                    <a:gd name="T19" fmla="*/ 60 h 241"/>
                    <a:gd name="T20" fmla="*/ 61 w 181"/>
                    <a:gd name="T21" fmla="*/ 60 h 241"/>
                    <a:gd name="T22" fmla="*/ 61 w 181"/>
                    <a:gd name="T23" fmla="*/ 30 h 241"/>
                    <a:gd name="T24" fmla="*/ 52 w 181"/>
                    <a:gd name="T25" fmla="*/ 9 h 241"/>
                    <a:gd name="T26" fmla="*/ 31 w 181"/>
                    <a:gd name="T27" fmla="*/ 0 h 241"/>
                    <a:gd name="T28" fmla="*/ 9 w 181"/>
                    <a:gd name="T29" fmla="*/ 9 h 241"/>
                    <a:gd name="T30" fmla="*/ 0 w 181"/>
                    <a:gd name="T31" fmla="*/ 30 h 241"/>
                    <a:gd name="T32" fmla="*/ 0 w 181"/>
                    <a:gd name="T33" fmla="*/ 151 h 241"/>
                    <a:gd name="T34" fmla="*/ 27 w 181"/>
                    <a:gd name="T35" fmla="*/ 215 h 241"/>
                    <a:gd name="T36" fmla="*/ 91 w 181"/>
                    <a:gd name="T37" fmla="*/ 241 h 241"/>
                    <a:gd name="T38" fmla="*/ 150 w 181"/>
                    <a:gd name="T39" fmla="*/ 241 h 241"/>
                    <a:gd name="T40" fmla="*/ 172 w 181"/>
                    <a:gd name="T41" fmla="*/ 232 h 241"/>
                    <a:gd name="T42" fmla="*/ 181 w 181"/>
                    <a:gd name="T43" fmla="*/ 211 h 241"/>
                    <a:gd name="T44" fmla="*/ 172 w 181"/>
                    <a:gd name="T45" fmla="*/ 190 h 241"/>
                    <a:gd name="T46" fmla="*/ 150 w 181"/>
                    <a:gd name="T47" fmla="*/ 18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 h="241">
                      <a:moveTo>
                        <a:pt x="150" y="181"/>
                      </a:moveTo>
                      <a:cubicBezTo>
                        <a:pt x="91" y="181"/>
                        <a:pt x="91" y="181"/>
                        <a:pt x="91" y="181"/>
                      </a:cubicBezTo>
                      <a:cubicBezTo>
                        <a:pt x="82" y="181"/>
                        <a:pt x="75" y="178"/>
                        <a:pt x="69" y="172"/>
                      </a:cubicBezTo>
                      <a:cubicBezTo>
                        <a:pt x="64" y="166"/>
                        <a:pt x="61" y="159"/>
                        <a:pt x="61" y="151"/>
                      </a:cubicBezTo>
                      <a:cubicBezTo>
                        <a:pt x="61" y="121"/>
                        <a:pt x="61" y="121"/>
                        <a:pt x="61" y="121"/>
                      </a:cubicBezTo>
                      <a:cubicBezTo>
                        <a:pt x="150" y="121"/>
                        <a:pt x="150" y="121"/>
                        <a:pt x="150" y="121"/>
                      </a:cubicBezTo>
                      <a:cubicBezTo>
                        <a:pt x="159" y="121"/>
                        <a:pt x="166" y="118"/>
                        <a:pt x="172" y="112"/>
                      </a:cubicBezTo>
                      <a:cubicBezTo>
                        <a:pt x="178" y="106"/>
                        <a:pt x="181" y="99"/>
                        <a:pt x="181" y="91"/>
                      </a:cubicBezTo>
                      <a:cubicBezTo>
                        <a:pt x="181" y="82"/>
                        <a:pt x="178" y="75"/>
                        <a:pt x="172" y="69"/>
                      </a:cubicBezTo>
                      <a:cubicBezTo>
                        <a:pt x="166" y="63"/>
                        <a:pt x="159" y="60"/>
                        <a:pt x="150" y="60"/>
                      </a:cubicBezTo>
                      <a:cubicBezTo>
                        <a:pt x="61" y="60"/>
                        <a:pt x="61" y="60"/>
                        <a:pt x="61" y="60"/>
                      </a:cubicBezTo>
                      <a:cubicBezTo>
                        <a:pt x="61" y="30"/>
                        <a:pt x="61" y="30"/>
                        <a:pt x="61" y="30"/>
                      </a:cubicBezTo>
                      <a:cubicBezTo>
                        <a:pt x="61" y="22"/>
                        <a:pt x="58" y="15"/>
                        <a:pt x="52" y="9"/>
                      </a:cubicBezTo>
                      <a:cubicBezTo>
                        <a:pt x="46" y="3"/>
                        <a:pt x="39" y="0"/>
                        <a:pt x="31" y="0"/>
                      </a:cubicBezTo>
                      <a:cubicBezTo>
                        <a:pt x="22" y="0"/>
                        <a:pt x="15" y="3"/>
                        <a:pt x="9" y="9"/>
                      </a:cubicBezTo>
                      <a:cubicBezTo>
                        <a:pt x="3" y="15"/>
                        <a:pt x="0" y="22"/>
                        <a:pt x="0" y="30"/>
                      </a:cubicBezTo>
                      <a:cubicBezTo>
                        <a:pt x="0" y="151"/>
                        <a:pt x="0" y="151"/>
                        <a:pt x="0" y="151"/>
                      </a:cubicBezTo>
                      <a:cubicBezTo>
                        <a:pt x="0" y="176"/>
                        <a:pt x="9" y="197"/>
                        <a:pt x="27" y="215"/>
                      </a:cubicBezTo>
                      <a:cubicBezTo>
                        <a:pt x="44" y="232"/>
                        <a:pt x="66" y="241"/>
                        <a:pt x="91" y="241"/>
                      </a:cubicBezTo>
                      <a:cubicBezTo>
                        <a:pt x="150" y="241"/>
                        <a:pt x="150" y="241"/>
                        <a:pt x="150" y="241"/>
                      </a:cubicBezTo>
                      <a:cubicBezTo>
                        <a:pt x="159" y="241"/>
                        <a:pt x="166" y="238"/>
                        <a:pt x="172" y="232"/>
                      </a:cubicBezTo>
                      <a:cubicBezTo>
                        <a:pt x="178" y="226"/>
                        <a:pt x="181" y="219"/>
                        <a:pt x="181" y="211"/>
                      </a:cubicBezTo>
                      <a:cubicBezTo>
                        <a:pt x="181" y="203"/>
                        <a:pt x="178" y="196"/>
                        <a:pt x="172" y="190"/>
                      </a:cubicBezTo>
                      <a:cubicBezTo>
                        <a:pt x="166" y="184"/>
                        <a:pt x="159" y="181"/>
                        <a:pt x="150"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15" name="Group 14"/>
              <p:cNvGrpSpPr/>
              <p:nvPr/>
            </p:nvGrpSpPr>
            <p:grpSpPr bwMode="invGray">
              <a:xfrm>
                <a:off x="9197897" y="5565810"/>
                <a:ext cx="333884" cy="333884"/>
                <a:chOff x="6243638" y="9424987"/>
                <a:chExt cx="885825" cy="884238"/>
              </a:xfrm>
            </p:grpSpPr>
            <p:sp>
              <p:nvSpPr>
                <p:cNvPr id="26" name="Oval 186"/>
                <p:cNvSpPr>
                  <a:spLocks noChangeArrowheads="1"/>
                </p:cNvSpPr>
                <p:nvPr/>
              </p:nvSpPr>
              <p:spPr bwMode="invGray">
                <a:xfrm>
                  <a:off x="6243638" y="9424987"/>
                  <a:ext cx="885825" cy="884238"/>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7" name="Freeform 187"/>
                <p:cNvSpPr>
                  <a:spLocks noEditPoints="1"/>
                </p:cNvSpPr>
                <p:nvPr/>
              </p:nvSpPr>
              <p:spPr bwMode="invGray">
                <a:xfrm>
                  <a:off x="6423025" y="9626600"/>
                  <a:ext cx="511175" cy="481013"/>
                </a:xfrm>
                <a:custGeom>
                  <a:avLst/>
                  <a:gdLst>
                    <a:gd name="T0" fmla="*/ 163 w 223"/>
                    <a:gd name="T1" fmla="*/ 199 h 210"/>
                    <a:gd name="T2" fmla="*/ 103 w 223"/>
                    <a:gd name="T3" fmla="*/ 210 h 210"/>
                    <a:gd name="T4" fmla="*/ 0 w 223"/>
                    <a:gd name="T5" fmla="*/ 115 h 210"/>
                    <a:gd name="T6" fmla="*/ 123 w 223"/>
                    <a:gd name="T7" fmla="*/ 0 h 210"/>
                    <a:gd name="T8" fmla="*/ 223 w 223"/>
                    <a:gd name="T9" fmla="*/ 87 h 210"/>
                    <a:gd name="T10" fmla="*/ 161 w 223"/>
                    <a:gd name="T11" fmla="*/ 159 h 210"/>
                    <a:gd name="T12" fmla="*/ 132 w 223"/>
                    <a:gd name="T13" fmla="*/ 136 h 210"/>
                    <a:gd name="T14" fmla="*/ 132 w 223"/>
                    <a:gd name="T15" fmla="*/ 136 h 210"/>
                    <a:gd name="T16" fmla="*/ 89 w 223"/>
                    <a:gd name="T17" fmla="*/ 159 h 210"/>
                    <a:gd name="T18" fmla="*/ 52 w 223"/>
                    <a:gd name="T19" fmla="*/ 120 h 210"/>
                    <a:gd name="T20" fmla="*/ 129 w 223"/>
                    <a:gd name="T21" fmla="*/ 49 h 210"/>
                    <a:gd name="T22" fmla="*/ 168 w 223"/>
                    <a:gd name="T23" fmla="*/ 57 h 210"/>
                    <a:gd name="T24" fmla="*/ 159 w 223"/>
                    <a:gd name="T25" fmla="*/ 113 h 210"/>
                    <a:gd name="T26" fmla="*/ 167 w 223"/>
                    <a:gd name="T27" fmla="*/ 139 h 210"/>
                    <a:gd name="T28" fmla="*/ 199 w 223"/>
                    <a:gd name="T29" fmla="*/ 88 h 210"/>
                    <a:gd name="T30" fmla="*/ 120 w 223"/>
                    <a:gd name="T31" fmla="*/ 18 h 210"/>
                    <a:gd name="T32" fmla="*/ 26 w 223"/>
                    <a:gd name="T33" fmla="*/ 112 h 210"/>
                    <a:gd name="T34" fmla="*/ 110 w 223"/>
                    <a:gd name="T35" fmla="*/ 191 h 210"/>
                    <a:gd name="T36" fmla="*/ 158 w 223"/>
                    <a:gd name="T37" fmla="*/ 182 h 210"/>
                    <a:gd name="T38" fmla="*/ 163 w 223"/>
                    <a:gd name="T39" fmla="*/ 199 h 210"/>
                    <a:gd name="T40" fmla="*/ 134 w 223"/>
                    <a:gd name="T41" fmla="*/ 74 h 210"/>
                    <a:gd name="T42" fmla="*/ 124 w 223"/>
                    <a:gd name="T43" fmla="*/ 73 h 210"/>
                    <a:gd name="T44" fmla="*/ 85 w 223"/>
                    <a:gd name="T45" fmla="*/ 116 h 210"/>
                    <a:gd name="T46" fmla="*/ 102 w 223"/>
                    <a:gd name="T47" fmla="*/ 135 h 210"/>
                    <a:gd name="T48" fmla="*/ 130 w 223"/>
                    <a:gd name="T49" fmla="*/ 103 h 210"/>
                    <a:gd name="T50" fmla="*/ 134 w 223"/>
                    <a:gd name="T51" fmla="*/ 7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3" h="210">
                      <a:moveTo>
                        <a:pt x="163" y="199"/>
                      </a:moveTo>
                      <a:cubicBezTo>
                        <a:pt x="144" y="207"/>
                        <a:pt x="127" y="210"/>
                        <a:pt x="103" y="210"/>
                      </a:cubicBezTo>
                      <a:cubicBezTo>
                        <a:pt x="48" y="210"/>
                        <a:pt x="0" y="174"/>
                        <a:pt x="0" y="115"/>
                      </a:cubicBezTo>
                      <a:cubicBezTo>
                        <a:pt x="0" y="53"/>
                        <a:pt x="49" y="0"/>
                        <a:pt x="123" y="0"/>
                      </a:cubicBezTo>
                      <a:cubicBezTo>
                        <a:pt x="182" y="0"/>
                        <a:pt x="223" y="36"/>
                        <a:pt x="223" y="87"/>
                      </a:cubicBezTo>
                      <a:cubicBezTo>
                        <a:pt x="223" y="131"/>
                        <a:pt x="196" y="159"/>
                        <a:pt x="161" y="159"/>
                      </a:cubicBezTo>
                      <a:cubicBezTo>
                        <a:pt x="145" y="159"/>
                        <a:pt x="134" y="152"/>
                        <a:pt x="132" y="136"/>
                      </a:cubicBezTo>
                      <a:cubicBezTo>
                        <a:pt x="132" y="136"/>
                        <a:pt x="132" y="136"/>
                        <a:pt x="132" y="136"/>
                      </a:cubicBezTo>
                      <a:cubicBezTo>
                        <a:pt x="121" y="151"/>
                        <a:pt x="107" y="159"/>
                        <a:pt x="89" y="159"/>
                      </a:cubicBezTo>
                      <a:cubicBezTo>
                        <a:pt x="68" y="159"/>
                        <a:pt x="52" y="144"/>
                        <a:pt x="52" y="120"/>
                      </a:cubicBezTo>
                      <a:cubicBezTo>
                        <a:pt x="52" y="83"/>
                        <a:pt x="82" y="49"/>
                        <a:pt x="129" y="49"/>
                      </a:cubicBezTo>
                      <a:cubicBezTo>
                        <a:pt x="144" y="49"/>
                        <a:pt x="160" y="53"/>
                        <a:pt x="168" y="57"/>
                      </a:cubicBezTo>
                      <a:cubicBezTo>
                        <a:pt x="159" y="113"/>
                        <a:pt x="159" y="113"/>
                        <a:pt x="159" y="113"/>
                      </a:cubicBezTo>
                      <a:cubicBezTo>
                        <a:pt x="155" y="131"/>
                        <a:pt x="158" y="139"/>
                        <a:pt x="167" y="139"/>
                      </a:cubicBezTo>
                      <a:cubicBezTo>
                        <a:pt x="181" y="140"/>
                        <a:pt x="199" y="123"/>
                        <a:pt x="199" y="88"/>
                      </a:cubicBezTo>
                      <a:cubicBezTo>
                        <a:pt x="199" y="48"/>
                        <a:pt x="171" y="18"/>
                        <a:pt x="120" y="18"/>
                      </a:cubicBezTo>
                      <a:cubicBezTo>
                        <a:pt x="69" y="18"/>
                        <a:pt x="26" y="54"/>
                        <a:pt x="26" y="112"/>
                      </a:cubicBezTo>
                      <a:cubicBezTo>
                        <a:pt x="26" y="163"/>
                        <a:pt x="60" y="191"/>
                        <a:pt x="110" y="191"/>
                      </a:cubicBezTo>
                      <a:cubicBezTo>
                        <a:pt x="126" y="191"/>
                        <a:pt x="144" y="188"/>
                        <a:pt x="158" y="182"/>
                      </a:cubicBezTo>
                      <a:lnTo>
                        <a:pt x="163" y="199"/>
                      </a:lnTo>
                      <a:close/>
                      <a:moveTo>
                        <a:pt x="134" y="74"/>
                      </a:moveTo>
                      <a:cubicBezTo>
                        <a:pt x="132" y="74"/>
                        <a:pt x="128" y="73"/>
                        <a:pt x="124" y="73"/>
                      </a:cubicBezTo>
                      <a:cubicBezTo>
                        <a:pt x="102" y="73"/>
                        <a:pt x="85" y="93"/>
                        <a:pt x="85" y="116"/>
                      </a:cubicBezTo>
                      <a:cubicBezTo>
                        <a:pt x="85" y="128"/>
                        <a:pt x="91" y="135"/>
                        <a:pt x="102" y="135"/>
                      </a:cubicBezTo>
                      <a:cubicBezTo>
                        <a:pt x="114" y="135"/>
                        <a:pt x="127" y="121"/>
                        <a:pt x="130" y="103"/>
                      </a:cubicBezTo>
                      <a:lnTo>
                        <a:pt x="134"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18" name="Group 17"/>
              <p:cNvGrpSpPr/>
              <p:nvPr/>
            </p:nvGrpSpPr>
            <p:grpSpPr>
              <a:xfrm>
                <a:off x="7996440" y="5565810"/>
                <a:ext cx="333886" cy="333884"/>
                <a:chOff x="398463" y="1550691"/>
                <a:chExt cx="914400" cy="914400"/>
              </a:xfrm>
            </p:grpSpPr>
            <p:sp>
              <p:nvSpPr>
                <p:cNvPr id="24" name="Oval 81"/>
                <p:cNvSpPr>
                  <a:spLocks noChangeArrowheads="1"/>
                </p:cNvSpPr>
                <p:nvPr/>
              </p:nvSpPr>
              <p:spPr bwMode="invGray">
                <a:xfrm>
                  <a:off x="398463"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5" name="Freeform 82"/>
                <p:cNvSpPr>
                  <a:spLocks/>
                </p:cNvSpPr>
                <p:nvPr/>
              </p:nvSpPr>
              <p:spPr bwMode="invGray">
                <a:xfrm>
                  <a:off x="714733" y="1732915"/>
                  <a:ext cx="267110" cy="571294"/>
                </a:xfrm>
                <a:custGeom>
                  <a:avLst/>
                  <a:gdLst>
                    <a:gd name="T0" fmla="*/ 75 w 113"/>
                    <a:gd name="T1" fmla="*/ 241 h 241"/>
                    <a:gd name="T2" fmla="*/ 25 w 113"/>
                    <a:gd name="T3" fmla="*/ 241 h 241"/>
                    <a:gd name="T4" fmla="*/ 25 w 113"/>
                    <a:gd name="T5" fmla="*/ 120 h 241"/>
                    <a:gd name="T6" fmla="*/ 0 w 113"/>
                    <a:gd name="T7" fmla="*/ 120 h 241"/>
                    <a:gd name="T8" fmla="*/ 0 w 113"/>
                    <a:gd name="T9" fmla="*/ 79 h 241"/>
                    <a:gd name="T10" fmla="*/ 25 w 113"/>
                    <a:gd name="T11" fmla="*/ 79 h 241"/>
                    <a:gd name="T12" fmla="*/ 25 w 113"/>
                    <a:gd name="T13" fmla="*/ 54 h 241"/>
                    <a:gd name="T14" fmla="*/ 79 w 113"/>
                    <a:gd name="T15" fmla="*/ 0 h 241"/>
                    <a:gd name="T16" fmla="*/ 113 w 113"/>
                    <a:gd name="T17" fmla="*/ 0 h 241"/>
                    <a:gd name="T18" fmla="*/ 113 w 113"/>
                    <a:gd name="T19" fmla="*/ 41 h 241"/>
                    <a:gd name="T20" fmla="*/ 92 w 113"/>
                    <a:gd name="T21" fmla="*/ 41 h 241"/>
                    <a:gd name="T22" fmla="*/ 75 w 113"/>
                    <a:gd name="T23" fmla="*/ 58 h 241"/>
                    <a:gd name="T24" fmla="*/ 75 w 113"/>
                    <a:gd name="T25" fmla="*/ 79 h 241"/>
                    <a:gd name="T26" fmla="*/ 113 w 113"/>
                    <a:gd name="T27" fmla="*/ 79 h 241"/>
                    <a:gd name="T28" fmla="*/ 109 w 113"/>
                    <a:gd name="T29" fmla="*/ 120 h 241"/>
                    <a:gd name="T30" fmla="*/ 75 w 113"/>
                    <a:gd name="T31" fmla="*/ 120 h 241"/>
                    <a:gd name="T32" fmla="*/ 75 w 113"/>
                    <a:gd name="T33"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241">
                      <a:moveTo>
                        <a:pt x="75" y="241"/>
                      </a:moveTo>
                      <a:cubicBezTo>
                        <a:pt x="25" y="241"/>
                        <a:pt x="25" y="241"/>
                        <a:pt x="25" y="241"/>
                      </a:cubicBezTo>
                      <a:cubicBezTo>
                        <a:pt x="25" y="120"/>
                        <a:pt x="25" y="120"/>
                        <a:pt x="25" y="120"/>
                      </a:cubicBezTo>
                      <a:cubicBezTo>
                        <a:pt x="0" y="120"/>
                        <a:pt x="0" y="120"/>
                        <a:pt x="0" y="120"/>
                      </a:cubicBezTo>
                      <a:cubicBezTo>
                        <a:pt x="0" y="79"/>
                        <a:pt x="0" y="79"/>
                        <a:pt x="0" y="79"/>
                      </a:cubicBezTo>
                      <a:cubicBezTo>
                        <a:pt x="25" y="79"/>
                        <a:pt x="25" y="79"/>
                        <a:pt x="25" y="79"/>
                      </a:cubicBezTo>
                      <a:cubicBezTo>
                        <a:pt x="25" y="54"/>
                        <a:pt x="25" y="54"/>
                        <a:pt x="25" y="54"/>
                      </a:cubicBezTo>
                      <a:cubicBezTo>
                        <a:pt x="25" y="20"/>
                        <a:pt x="39" y="0"/>
                        <a:pt x="79" y="0"/>
                      </a:cubicBezTo>
                      <a:cubicBezTo>
                        <a:pt x="113" y="0"/>
                        <a:pt x="113" y="0"/>
                        <a:pt x="113" y="0"/>
                      </a:cubicBezTo>
                      <a:cubicBezTo>
                        <a:pt x="113" y="41"/>
                        <a:pt x="113" y="41"/>
                        <a:pt x="113" y="41"/>
                      </a:cubicBezTo>
                      <a:cubicBezTo>
                        <a:pt x="92" y="41"/>
                        <a:pt x="92" y="41"/>
                        <a:pt x="92" y="41"/>
                      </a:cubicBezTo>
                      <a:cubicBezTo>
                        <a:pt x="76" y="41"/>
                        <a:pt x="75" y="47"/>
                        <a:pt x="75" y="58"/>
                      </a:cubicBezTo>
                      <a:cubicBezTo>
                        <a:pt x="75" y="79"/>
                        <a:pt x="75" y="79"/>
                        <a:pt x="75" y="79"/>
                      </a:cubicBezTo>
                      <a:cubicBezTo>
                        <a:pt x="113" y="79"/>
                        <a:pt x="113" y="79"/>
                        <a:pt x="113" y="79"/>
                      </a:cubicBezTo>
                      <a:cubicBezTo>
                        <a:pt x="109" y="120"/>
                        <a:pt x="109" y="120"/>
                        <a:pt x="109" y="120"/>
                      </a:cubicBezTo>
                      <a:cubicBezTo>
                        <a:pt x="75" y="120"/>
                        <a:pt x="75" y="120"/>
                        <a:pt x="75" y="120"/>
                      </a:cubicBezTo>
                      <a:lnTo>
                        <a:pt x="75" y="2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19" name="Group 18"/>
              <p:cNvGrpSpPr/>
              <p:nvPr/>
            </p:nvGrpSpPr>
            <p:grpSpPr>
              <a:xfrm>
                <a:off x="8396925" y="5565810"/>
                <a:ext cx="333884" cy="333884"/>
                <a:chOff x="1889246" y="1550691"/>
                <a:chExt cx="914400" cy="914400"/>
              </a:xfrm>
            </p:grpSpPr>
            <p:sp>
              <p:nvSpPr>
                <p:cNvPr id="20" name="Oval 92"/>
                <p:cNvSpPr>
                  <a:spLocks noChangeArrowheads="1"/>
                </p:cNvSpPr>
                <p:nvPr/>
              </p:nvSpPr>
              <p:spPr bwMode="invGray">
                <a:xfrm>
                  <a:off x="1889246"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nvGrpSpPr>
                <p:cNvPr id="21" name="Group 20"/>
                <p:cNvGrpSpPr/>
                <p:nvPr/>
              </p:nvGrpSpPr>
              <p:grpSpPr>
                <a:xfrm>
                  <a:off x="2118665" y="1750614"/>
                  <a:ext cx="499807" cy="476865"/>
                  <a:chOff x="2118665" y="1750614"/>
                  <a:chExt cx="499807" cy="476865"/>
                </a:xfrm>
              </p:grpSpPr>
              <p:sp>
                <p:nvSpPr>
                  <p:cNvPr id="22" name="Freeform 93"/>
                  <p:cNvSpPr>
                    <a:spLocks noEditPoints="1"/>
                  </p:cNvSpPr>
                  <p:nvPr/>
                </p:nvSpPr>
                <p:spPr bwMode="invGray">
                  <a:xfrm>
                    <a:off x="2118665" y="1750614"/>
                    <a:ext cx="121265" cy="476865"/>
                  </a:xfrm>
                  <a:custGeom>
                    <a:avLst/>
                    <a:gdLst>
                      <a:gd name="T0" fmla="*/ 48 w 51"/>
                      <a:gd name="T1" fmla="*/ 202 h 202"/>
                      <a:gd name="T2" fmla="*/ 48 w 51"/>
                      <a:gd name="T3" fmla="*/ 66 h 202"/>
                      <a:gd name="T4" fmla="*/ 3 w 51"/>
                      <a:gd name="T5" fmla="*/ 66 h 202"/>
                      <a:gd name="T6" fmla="*/ 3 w 51"/>
                      <a:gd name="T7" fmla="*/ 202 h 202"/>
                      <a:gd name="T8" fmla="*/ 48 w 51"/>
                      <a:gd name="T9" fmla="*/ 202 h 202"/>
                      <a:gd name="T10" fmla="*/ 25 w 51"/>
                      <a:gd name="T11" fmla="*/ 47 h 202"/>
                      <a:gd name="T12" fmla="*/ 51 w 51"/>
                      <a:gd name="T13" fmla="*/ 24 h 202"/>
                      <a:gd name="T14" fmla="*/ 26 w 51"/>
                      <a:gd name="T15" fmla="*/ 0 h 202"/>
                      <a:gd name="T16" fmla="*/ 0 w 51"/>
                      <a:gd name="T17" fmla="*/ 24 h 202"/>
                      <a:gd name="T18" fmla="*/ 25 w 51"/>
                      <a:gd name="T19" fmla="*/ 47 h 202"/>
                      <a:gd name="T20" fmla="*/ 25 w 51"/>
                      <a:gd name="T21" fmla="*/ 4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202">
                        <a:moveTo>
                          <a:pt x="48" y="202"/>
                        </a:moveTo>
                        <a:cubicBezTo>
                          <a:pt x="48" y="66"/>
                          <a:pt x="48" y="66"/>
                          <a:pt x="48" y="66"/>
                        </a:cubicBezTo>
                        <a:cubicBezTo>
                          <a:pt x="3" y="66"/>
                          <a:pt x="3" y="66"/>
                          <a:pt x="3" y="66"/>
                        </a:cubicBezTo>
                        <a:cubicBezTo>
                          <a:pt x="3" y="202"/>
                          <a:pt x="3" y="202"/>
                          <a:pt x="3" y="202"/>
                        </a:cubicBezTo>
                        <a:cubicBezTo>
                          <a:pt x="48" y="202"/>
                          <a:pt x="48" y="202"/>
                          <a:pt x="48" y="202"/>
                        </a:cubicBezTo>
                        <a:close/>
                        <a:moveTo>
                          <a:pt x="25" y="47"/>
                        </a:moveTo>
                        <a:cubicBezTo>
                          <a:pt x="41" y="47"/>
                          <a:pt x="51" y="37"/>
                          <a:pt x="51" y="24"/>
                        </a:cubicBezTo>
                        <a:cubicBezTo>
                          <a:pt x="51" y="11"/>
                          <a:pt x="41" y="0"/>
                          <a:pt x="26" y="0"/>
                        </a:cubicBezTo>
                        <a:cubicBezTo>
                          <a:pt x="10" y="0"/>
                          <a:pt x="0" y="11"/>
                          <a:pt x="0" y="24"/>
                        </a:cubicBezTo>
                        <a:cubicBezTo>
                          <a:pt x="0" y="37"/>
                          <a:pt x="10" y="47"/>
                          <a:pt x="25" y="47"/>
                        </a:cubicBezTo>
                        <a:cubicBezTo>
                          <a:pt x="25" y="47"/>
                          <a:pt x="25" y="47"/>
                          <a:pt x="25"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23" name="Freeform 94"/>
                  <p:cNvSpPr>
                    <a:spLocks/>
                  </p:cNvSpPr>
                  <p:nvPr/>
                </p:nvSpPr>
                <p:spPr bwMode="invGray">
                  <a:xfrm>
                    <a:off x="2290730" y="1899737"/>
                    <a:ext cx="327742" cy="327742"/>
                  </a:xfrm>
                  <a:custGeom>
                    <a:avLst/>
                    <a:gdLst>
                      <a:gd name="T0" fmla="*/ 0 w 138"/>
                      <a:gd name="T1" fmla="*/ 139 h 139"/>
                      <a:gd name="T2" fmla="*/ 45 w 138"/>
                      <a:gd name="T3" fmla="*/ 139 h 139"/>
                      <a:gd name="T4" fmla="*/ 45 w 138"/>
                      <a:gd name="T5" fmla="*/ 63 h 139"/>
                      <a:gd name="T6" fmla="*/ 47 w 138"/>
                      <a:gd name="T7" fmla="*/ 52 h 139"/>
                      <a:gd name="T8" fmla="*/ 70 w 138"/>
                      <a:gd name="T9" fmla="*/ 35 h 139"/>
                      <a:gd name="T10" fmla="*/ 93 w 138"/>
                      <a:gd name="T11" fmla="*/ 66 h 139"/>
                      <a:gd name="T12" fmla="*/ 93 w 138"/>
                      <a:gd name="T13" fmla="*/ 139 h 139"/>
                      <a:gd name="T14" fmla="*/ 138 w 138"/>
                      <a:gd name="T15" fmla="*/ 139 h 139"/>
                      <a:gd name="T16" fmla="*/ 138 w 138"/>
                      <a:gd name="T17" fmla="*/ 61 h 139"/>
                      <a:gd name="T18" fmla="*/ 86 w 138"/>
                      <a:gd name="T19" fmla="*/ 0 h 139"/>
                      <a:gd name="T20" fmla="*/ 45 w 138"/>
                      <a:gd name="T21" fmla="*/ 23 h 139"/>
                      <a:gd name="T22" fmla="*/ 45 w 138"/>
                      <a:gd name="T23" fmla="*/ 23 h 139"/>
                      <a:gd name="T24" fmla="*/ 45 w 138"/>
                      <a:gd name="T25" fmla="*/ 3 h 139"/>
                      <a:gd name="T26" fmla="*/ 0 w 138"/>
                      <a:gd name="T27" fmla="*/ 3 h 139"/>
                      <a:gd name="T28" fmla="*/ 0 w 138"/>
                      <a:gd name="T2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39">
                        <a:moveTo>
                          <a:pt x="0" y="139"/>
                        </a:moveTo>
                        <a:cubicBezTo>
                          <a:pt x="45" y="139"/>
                          <a:pt x="45" y="139"/>
                          <a:pt x="45" y="139"/>
                        </a:cubicBezTo>
                        <a:cubicBezTo>
                          <a:pt x="45" y="63"/>
                          <a:pt x="45" y="63"/>
                          <a:pt x="45" y="63"/>
                        </a:cubicBezTo>
                        <a:cubicBezTo>
                          <a:pt x="45" y="59"/>
                          <a:pt x="45" y="55"/>
                          <a:pt x="47" y="52"/>
                        </a:cubicBezTo>
                        <a:cubicBezTo>
                          <a:pt x="50" y="44"/>
                          <a:pt x="57" y="35"/>
                          <a:pt x="70" y="35"/>
                        </a:cubicBezTo>
                        <a:cubicBezTo>
                          <a:pt x="86" y="35"/>
                          <a:pt x="93" y="48"/>
                          <a:pt x="93" y="66"/>
                        </a:cubicBezTo>
                        <a:cubicBezTo>
                          <a:pt x="93" y="139"/>
                          <a:pt x="93" y="139"/>
                          <a:pt x="93" y="139"/>
                        </a:cubicBezTo>
                        <a:cubicBezTo>
                          <a:pt x="138" y="139"/>
                          <a:pt x="138" y="139"/>
                          <a:pt x="138" y="139"/>
                        </a:cubicBezTo>
                        <a:cubicBezTo>
                          <a:pt x="138" y="61"/>
                          <a:pt x="138" y="61"/>
                          <a:pt x="138" y="61"/>
                        </a:cubicBezTo>
                        <a:cubicBezTo>
                          <a:pt x="138" y="19"/>
                          <a:pt x="116" y="0"/>
                          <a:pt x="86" y="0"/>
                        </a:cubicBezTo>
                        <a:cubicBezTo>
                          <a:pt x="61" y="0"/>
                          <a:pt x="51" y="13"/>
                          <a:pt x="45" y="23"/>
                        </a:cubicBezTo>
                        <a:cubicBezTo>
                          <a:pt x="45" y="23"/>
                          <a:pt x="45" y="23"/>
                          <a:pt x="45" y="23"/>
                        </a:cubicBezTo>
                        <a:cubicBezTo>
                          <a:pt x="45" y="3"/>
                          <a:pt x="45" y="3"/>
                          <a:pt x="45" y="3"/>
                        </a:cubicBezTo>
                        <a:cubicBezTo>
                          <a:pt x="0" y="3"/>
                          <a:pt x="0" y="3"/>
                          <a:pt x="0" y="3"/>
                        </a:cubicBezTo>
                        <a:cubicBezTo>
                          <a:pt x="1" y="16"/>
                          <a:pt x="0" y="139"/>
                          <a:pt x="0" y="1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grpSp>
        <p:sp>
          <p:nvSpPr>
            <p:cNvPr id="30" name="TextBox 29"/>
            <p:cNvSpPr txBox="1"/>
            <p:nvPr/>
          </p:nvSpPr>
          <p:spPr>
            <a:xfrm>
              <a:off x="1629514" y="5498628"/>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depending on the type of</a:t>
              </a:r>
            </a:p>
          </p:txBody>
        </p:sp>
        <p:sp>
          <p:nvSpPr>
            <p:cNvPr id="31" name="Rectangle 30"/>
            <p:cNvSpPr/>
            <p:nvPr/>
          </p:nvSpPr>
          <p:spPr>
            <a:xfrm>
              <a:off x="1651324" y="5220347"/>
              <a:ext cx="1999265" cy="307777"/>
            </a:xfrm>
            <a:prstGeom prst="rect">
              <a:avLst/>
            </a:prstGeom>
          </p:spPr>
          <p:txBody>
            <a:bodyPr wrap="none">
              <a:spAutoFit/>
            </a:bodyPr>
            <a:lstStyle/>
            <a:p>
              <a:r>
                <a:rPr lang="en-US" sz="1400" b="1" spc="600" dirty="0">
                  <a:solidFill>
                    <a:schemeClr val="tx2"/>
                  </a:solidFill>
                  <a:latin typeface="Montserrat" charset="0"/>
                  <a:ea typeface="Montserrat" charset="0"/>
                  <a:cs typeface="Montserrat" charset="0"/>
                </a:rPr>
                <a:t>TITLE HERE</a:t>
              </a:r>
            </a:p>
          </p:txBody>
        </p:sp>
      </p:grpSp>
      <p:grpSp>
        <p:nvGrpSpPr>
          <p:cNvPr id="32" name="Group 31"/>
          <p:cNvGrpSpPr/>
          <p:nvPr/>
        </p:nvGrpSpPr>
        <p:grpSpPr>
          <a:xfrm>
            <a:off x="4982079" y="5220347"/>
            <a:ext cx="2021075" cy="1299554"/>
            <a:chOff x="1629514" y="5220347"/>
            <a:chExt cx="2021075" cy="1299554"/>
          </a:xfrm>
        </p:grpSpPr>
        <p:grpSp>
          <p:nvGrpSpPr>
            <p:cNvPr id="33" name="Group 32"/>
            <p:cNvGrpSpPr>
              <a:grpSpLocks noChangeAspect="1"/>
            </p:cNvGrpSpPr>
            <p:nvPr/>
          </p:nvGrpSpPr>
          <p:grpSpPr>
            <a:xfrm>
              <a:off x="1985273" y="6245896"/>
              <a:ext cx="1260000" cy="274005"/>
              <a:chOff x="7996440" y="5565810"/>
              <a:chExt cx="1535341" cy="333884"/>
            </a:xfrm>
          </p:grpSpPr>
          <p:grpSp>
            <p:nvGrpSpPr>
              <p:cNvPr id="36" name="Group 35"/>
              <p:cNvGrpSpPr/>
              <p:nvPr/>
            </p:nvGrpSpPr>
            <p:grpSpPr>
              <a:xfrm>
                <a:off x="8797411" y="5565810"/>
                <a:ext cx="333884" cy="333884"/>
                <a:chOff x="3380029" y="1565817"/>
                <a:chExt cx="914400" cy="914400"/>
              </a:xfrm>
            </p:grpSpPr>
            <p:sp>
              <p:nvSpPr>
                <p:cNvPr id="48" name="Oval 79"/>
                <p:cNvSpPr>
                  <a:spLocks noChangeArrowheads="1"/>
                </p:cNvSpPr>
                <p:nvPr/>
              </p:nvSpPr>
              <p:spPr bwMode="invGray">
                <a:xfrm>
                  <a:off x="3380029" y="1565817"/>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9" name="Freeform 80"/>
                <p:cNvSpPr>
                  <a:spLocks/>
                </p:cNvSpPr>
                <p:nvPr/>
              </p:nvSpPr>
              <p:spPr bwMode="invGray">
                <a:xfrm>
                  <a:off x="3617642" y="1732915"/>
                  <a:ext cx="427704" cy="571294"/>
                </a:xfrm>
                <a:custGeom>
                  <a:avLst/>
                  <a:gdLst>
                    <a:gd name="T0" fmla="*/ 150 w 181"/>
                    <a:gd name="T1" fmla="*/ 181 h 241"/>
                    <a:gd name="T2" fmla="*/ 91 w 181"/>
                    <a:gd name="T3" fmla="*/ 181 h 241"/>
                    <a:gd name="T4" fmla="*/ 69 w 181"/>
                    <a:gd name="T5" fmla="*/ 172 h 241"/>
                    <a:gd name="T6" fmla="*/ 61 w 181"/>
                    <a:gd name="T7" fmla="*/ 151 h 241"/>
                    <a:gd name="T8" fmla="*/ 61 w 181"/>
                    <a:gd name="T9" fmla="*/ 121 h 241"/>
                    <a:gd name="T10" fmla="*/ 150 w 181"/>
                    <a:gd name="T11" fmla="*/ 121 h 241"/>
                    <a:gd name="T12" fmla="*/ 172 w 181"/>
                    <a:gd name="T13" fmla="*/ 112 h 241"/>
                    <a:gd name="T14" fmla="*/ 181 w 181"/>
                    <a:gd name="T15" fmla="*/ 91 h 241"/>
                    <a:gd name="T16" fmla="*/ 172 w 181"/>
                    <a:gd name="T17" fmla="*/ 69 h 241"/>
                    <a:gd name="T18" fmla="*/ 150 w 181"/>
                    <a:gd name="T19" fmla="*/ 60 h 241"/>
                    <a:gd name="T20" fmla="*/ 61 w 181"/>
                    <a:gd name="T21" fmla="*/ 60 h 241"/>
                    <a:gd name="T22" fmla="*/ 61 w 181"/>
                    <a:gd name="T23" fmla="*/ 30 h 241"/>
                    <a:gd name="T24" fmla="*/ 52 w 181"/>
                    <a:gd name="T25" fmla="*/ 9 h 241"/>
                    <a:gd name="T26" fmla="*/ 31 w 181"/>
                    <a:gd name="T27" fmla="*/ 0 h 241"/>
                    <a:gd name="T28" fmla="*/ 9 w 181"/>
                    <a:gd name="T29" fmla="*/ 9 h 241"/>
                    <a:gd name="T30" fmla="*/ 0 w 181"/>
                    <a:gd name="T31" fmla="*/ 30 h 241"/>
                    <a:gd name="T32" fmla="*/ 0 w 181"/>
                    <a:gd name="T33" fmla="*/ 151 h 241"/>
                    <a:gd name="T34" fmla="*/ 27 w 181"/>
                    <a:gd name="T35" fmla="*/ 215 h 241"/>
                    <a:gd name="T36" fmla="*/ 91 w 181"/>
                    <a:gd name="T37" fmla="*/ 241 h 241"/>
                    <a:gd name="T38" fmla="*/ 150 w 181"/>
                    <a:gd name="T39" fmla="*/ 241 h 241"/>
                    <a:gd name="T40" fmla="*/ 172 w 181"/>
                    <a:gd name="T41" fmla="*/ 232 h 241"/>
                    <a:gd name="T42" fmla="*/ 181 w 181"/>
                    <a:gd name="T43" fmla="*/ 211 h 241"/>
                    <a:gd name="T44" fmla="*/ 172 w 181"/>
                    <a:gd name="T45" fmla="*/ 190 h 241"/>
                    <a:gd name="T46" fmla="*/ 150 w 181"/>
                    <a:gd name="T47" fmla="*/ 18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 h="241">
                      <a:moveTo>
                        <a:pt x="150" y="181"/>
                      </a:moveTo>
                      <a:cubicBezTo>
                        <a:pt x="91" y="181"/>
                        <a:pt x="91" y="181"/>
                        <a:pt x="91" y="181"/>
                      </a:cubicBezTo>
                      <a:cubicBezTo>
                        <a:pt x="82" y="181"/>
                        <a:pt x="75" y="178"/>
                        <a:pt x="69" y="172"/>
                      </a:cubicBezTo>
                      <a:cubicBezTo>
                        <a:pt x="64" y="166"/>
                        <a:pt x="61" y="159"/>
                        <a:pt x="61" y="151"/>
                      </a:cubicBezTo>
                      <a:cubicBezTo>
                        <a:pt x="61" y="121"/>
                        <a:pt x="61" y="121"/>
                        <a:pt x="61" y="121"/>
                      </a:cubicBezTo>
                      <a:cubicBezTo>
                        <a:pt x="150" y="121"/>
                        <a:pt x="150" y="121"/>
                        <a:pt x="150" y="121"/>
                      </a:cubicBezTo>
                      <a:cubicBezTo>
                        <a:pt x="159" y="121"/>
                        <a:pt x="166" y="118"/>
                        <a:pt x="172" y="112"/>
                      </a:cubicBezTo>
                      <a:cubicBezTo>
                        <a:pt x="178" y="106"/>
                        <a:pt x="181" y="99"/>
                        <a:pt x="181" y="91"/>
                      </a:cubicBezTo>
                      <a:cubicBezTo>
                        <a:pt x="181" y="82"/>
                        <a:pt x="178" y="75"/>
                        <a:pt x="172" y="69"/>
                      </a:cubicBezTo>
                      <a:cubicBezTo>
                        <a:pt x="166" y="63"/>
                        <a:pt x="159" y="60"/>
                        <a:pt x="150" y="60"/>
                      </a:cubicBezTo>
                      <a:cubicBezTo>
                        <a:pt x="61" y="60"/>
                        <a:pt x="61" y="60"/>
                        <a:pt x="61" y="60"/>
                      </a:cubicBezTo>
                      <a:cubicBezTo>
                        <a:pt x="61" y="30"/>
                        <a:pt x="61" y="30"/>
                        <a:pt x="61" y="30"/>
                      </a:cubicBezTo>
                      <a:cubicBezTo>
                        <a:pt x="61" y="22"/>
                        <a:pt x="58" y="15"/>
                        <a:pt x="52" y="9"/>
                      </a:cubicBezTo>
                      <a:cubicBezTo>
                        <a:pt x="46" y="3"/>
                        <a:pt x="39" y="0"/>
                        <a:pt x="31" y="0"/>
                      </a:cubicBezTo>
                      <a:cubicBezTo>
                        <a:pt x="22" y="0"/>
                        <a:pt x="15" y="3"/>
                        <a:pt x="9" y="9"/>
                      </a:cubicBezTo>
                      <a:cubicBezTo>
                        <a:pt x="3" y="15"/>
                        <a:pt x="0" y="22"/>
                        <a:pt x="0" y="30"/>
                      </a:cubicBezTo>
                      <a:cubicBezTo>
                        <a:pt x="0" y="151"/>
                        <a:pt x="0" y="151"/>
                        <a:pt x="0" y="151"/>
                      </a:cubicBezTo>
                      <a:cubicBezTo>
                        <a:pt x="0" y="176"/>
                        <a:pt x="9" y="197"/>
                        <a:pt x="27" y="215"/>
                      </a:cubicBezTo>
                      <a:cubicBezTo>
                        <a:pt x="44" y="232"/>
                        <a:pt x="66" y="241"/>
                        <a:pt x="91" y="241"/>
                      </a:cubicBezTo>
                      <a:cubicBezTo>
                        <a:pt x="150" y="241"/>
                        <a:pt x="150" y="241"/>
                        <a:pt x="150" y="241"/>
                      </a:cubicBezTo>
                      <a:cubicBezTo>
                        <a:pt x="159" y="241"/>
                        <a:pt x="166" y="238"/>
                        <a:pt x="172" y="232"/>
                      </a:cubicBezTo>
                      <a:cubicBezTo>
                        <a:pt x="178" y="226"/>
                        <a:pt x="181" y="219"/>
                        <a:pt x="181" y="211"/>
                      </a:cubicBezTo>
                      <a:cubicBezTo>
                        <a:pt x="181" y="203"/>
                        <a:pt x="178" y="196"/>
                        <a:pt x="172" y="190"/>
                      </a:cubicBezTo>
                      <a:cubicBezTo>
                        <a:pt x="166" y="184"/>
                        <a:pt x="159" y="181"/>
                        <a:pt x="150"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37" name="Group 36"/>
              <p:cNvGrpSpPr/>
              <p:nvPr/>
            </p:nvGrpSpPr>
            <p:grpSpPr bwMode="invGray">
              <a:xfrm>
                <a:off x="9197897" y="5565810"/>
                <a:ext cx="333884" cy="333884"/>
                <a:chOff x="6243638" y="9424987"/>
                <a:chExt cx="885825" cy="884238"/>
              </a:xfrm>
            </p:grpSpPr>
            <p:sp>
              <p:nvSpPr>
                <p:cNvPr id="46" name="Oval 186"/>
                <p:cNvSpPr>
                  <a:spLocks noChangeArrowheads="1"/>
                </p:cNvSpPr>
                <p:nvPr/>
              </p:nvSpPr>
              <p:spPr bwMode="invGray">
                <a:xfrm>
                  <a:off x="6243638" y="9424987"/>
                  <a:ext cx="885825" cy="884238"/>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7" name="Freeform 187"/>
                <p:cNvSpPr>
                  <a:spLocks noEditPoints="1"/>
                </p:cNvSpPr>
                <p:nvPr/>
              </p:nvSpPr>
              <p:spPr bwMode="invGray">
                <a:xfrm>
                  <a:off x="6423025" y="9626600"/>
                  <a:ext cx="511175" cy="481013"/>
                </a:xfrm>
                <a:custGeom>
                  <a:avLst/>
                  <a:gdLst>
                    <a:gd name="T0" fmla="*/ 163 w 223"/>
                    <a:gd name="T1" fmla="*/ 199 h 210"/>
                    <a:gd name="T2" fmla="*/ 103 w 223"/>
                    <a:gd name="T3" fmla="*/ 210 h 210"/>
                    <a:gd name="T4" fmla="*/ 0 w 223"/>
                    <a:gd name="T5" fmla="*/ 115 h 210"/>
                    <a:gd name="T6" fmla="*/ 123 w 223"/>
                    <a:gd name="T7" fmla="*/ 0 h 210"/>
                    <a:gd name="T8" fmla="*/ 223 w 223"/>
                    <a:gd name="T9" fmla="*/ 87 h 210"/>
                    <a:gd name="T10" fmla="*/ 161 w 223"/>
                    <a:gd name="T11" fmla="*/ 159 h 210"/>
                    <a:gd name="T12" fmla="*/ 132 w 223"/>
                    <a:gd name="T13" fmla="*/ 136 h 210"/>
                    <a:gd name="T14" fmla="*/ 132 w 223"/>
                    <a:gd name="T15" fmla="*/ 136 h 210"/>
                    <a:gd name="T16" fmla="*/ 89 w 223"/>
                    <a:gd name="T17" fmla="*/ 159 h 210"/>
                    <a:gd name="T18" fmla="*/ 52 w 223"/>
                    <a:gd name="T19" fmla="*/ 120 h 210"/>
                    <a:gd name="T20" fmla="*/ 129 w 223"/>
                    <a:gd name="T21" fmla="*/ 49 h 210"/>
                    <a:gd name="T22" fmla="*/ 168 w 223"/>
                    <a:gd name="T23" fmla="*/ 57 h 210"/>
                    <a:gd name="T24" fmla="*/ 159 w 223"/>
                    <a:gd name="T25" fmla="*/ 113 h 210"/>
                    <a:gd name="T26" fmla="*/ 167 w 223"/>
                    <a:gd name="T27" fmla="*/ 139 h 210"/>
                    <a:gd name="T28" fmla="*/ 199 w 223"/>
                    <a:gd name="T29" fmla="*/ 88 h 210"/>
                    <a:gd name="T30" fmla="*/ 120 w 223"/>
                    <a:gd name="T31" fmla="*/ 18 h 210"/>
                    <a:gd name="T32" fmla="*/ 26 w 223"/>
                    <a:gd name="T33" fmla="*/ 112 h 210"/>
                    <a:gd name="T34" fmla="*/ 110 w 223"/>
                    <a:gd name="T35" fmla="*/ 191 h 210"/>
                    <a:gd name="T36" fmla="*/ 158 w 223"/>
                    <a:gd name="T37" fmla="*/ 182 h 210"/>
                    <a:gd name="T38" fmla="*/ 163 w 223"/>
                    <a:gd name="T39" fmla="*/ 199 h 210"/>
                    <a:gd name="T40" fmla="*/ 134 w 223"/>
                    <a:gd name="T41" fmla="*/ 74 h 210"/>
                    <a:gd name="T42" fmla="*/ 124 w 223"/>
                    <a:gd name="T43" fmla="*/ 73 h 210"/>
                    <a:gd name="T44" fmla="*/ 85 w 223"/>
                    <a:gd name="T45" fmla="*/ 116 h 210"/>
                    <a:gd name="T46" fmla="*/ 102 w 223"/>
                    <a:gd name="T47" fmla="*/ 135 h 210"/>
                    <a:gd name="T48" fmla="*/ 130 w 223"/>
                    <a:gd name="T49" fmla="*/ 103 h 210"/>
                    <a:gd name="T50" fmla="*/ 134 w 223"/>
                    <a:gd name="T51" fmla="*/ 7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3" h="210">
                      <a:moveTo>
                        <a:pt x="163" y="199"/>
                      </a:moveTo>
                      <a:cubicBezTo>
                        <a:pt x="144" y="207"/>
                        <a:pt x="127" y="210"/>
                        <a:pt x="103" y="210"/>
                      </a:cubicBezTo>
                      <a:cubicBezTo>
                        <a:pt x="48" y="210"/>
                        <a:pt x="0" y="174"/>
                        <a:pt x="0" y="115"/>
                      </a:cubicBezTo>
                      <a:cubicBezTo>
                        <a:pt x="0" y="53"/>
                        <a:pt x="49" y="0"/>
                        <a:pt x="123" y="0"/>
                      </a:cubicBezTo>
                      <a:cubicBezTo>
                        <a:pt x="182" y="0"/>
                        <a:pt x="223" y="36"/>
                        <a:pt x="223" y="87"/>
                      </a:cubicBezTo>
                      <a:cubicBezTo>
                        <a:pt x="223" y="131"/>
                        <a:pt x="196" y="159"/>
                        <a:pt x="161" y="159"/>
                      </a:cubicBezTo>
                      <a:cubicBezTo>
                        <a:pt x="145" y="159"/>
                        <a:pt x="134" y="152"/>
                        <a:pt x="132" y="136"/>
                      </a:cubicBezTo>
                      <a:cubicBezTo>
                        <a:pt x="132" y="136"/>
                        <a:pt x="132" y="136"/>
                        <a:pt x="132" y="136"/>
                      </a:cubicBezTo>
                      <a:cubicBezTo>
                        <a:pt x="121" y="151"/>
                        <a:pt x="107" y="159"/>
                        <a:pt x="89" y="159"/>
                      </a:cubicBezTo>
                      <a:cubicBezTo>
                        <a:pt x="68" y="159"/>
                        <a:pt x="52" y="144"/>
                        <a:pt x="52" y="120"/>
                      </a:cubicBezTo>
                      <a:cubicBezTo>
                        <a:pt x="52" y="83"/>
                        <a:pt x="82" y="49"/>
                        <a:pt x="129" y="49"/>
                      </a:cubicBezTo>
                      <a:cubicBezTo>
                        <a:pt x="144" y="49"/>
                        <a:pt x="160" y="53"/>
                        <a:pt x="168" y="57"/>
                      </a:cubicBezTo>
                      <a:cubicBezTo>
                        <a:pt x="159" y="113"/>
                        <a:pt x="159" y="113"/>
                        <a:pt x="159" y="113"/>
                      </a:cubicBezTo>
                      <a:cubicBezTo>
                        <a:pt x="155" y="131"/>
                        <a:pt x="158" y="139"/>
                        <a:pt x="167" y="139"/>
                      </a:cubicBezTo>
                      <a:cubicBezTo>
                        <a:pt x="181" y="140"/>
                        <a:pt x="199" y="123"/>
                        <a:pt x="199" y="88"/>
                      </a:cubicBezTo>
                      <a:cubicBezTo>
                        <a:pt x="199" y="48"/>
                        <a:pt x="171" y="18"/>
                        <a:pt x="120" y="18"/>
                      </a:cubicBezTo>
                      <a:cubicBezTo>
                        <a:pt x="69" y="18"/>
                        <a:pt x="26" y="54"/>
                        <a:pt x="26" y="112"/>
                      </a:cubicBezTo>
                      <a:cubicBezTo>
                        <a:pt x="26" y="163"/>
                        <a:pt x="60" y="191"/>
                        <a:pt x="110" y="191"/>
                      </a:cubicBezTo>
                      <a:cubicBezTo>
                        <a:pt x="126" y="191"/>
                        <a:pt x="144" y="188"/>
                        <a:pt x="158" y="182"/>
                      </a:cubicBezTo>
                      <a:lnTo>
                        <a:pt x="163" y="199"/>
                      </a:lnTo>
                      <a:close/>
                      <a:moveTo>
                        <a:pt x="134" y="74"/>
                      </a:moveTo>
                      <a:cubicBezTo>
                        <a:pt x="132" y="74"/>
                        <a:pt x="128" y="73"/>
                        <a:pt x="124" y="73"/>
                      </a:cubicBezTo>
                      <a:cubicBezTo>
                        <a:pt x="102" y="73"/>
                        <a:pt x="85" y="93"/>
                        <a:pt x="85" y="116"/>
                      </a:cubicBezTo>
                      <a:cubicBezTo>
                        <a:pt x="85" y="128"/>
                        <a:pt x="91" y="135"/>
                        <a:pt x="102" y="135"/>
                      </a:cubicBezTo>
                      <a:cubicBezTo>
                        <a:pt x="114" y="135"/>
                        <a:pt x="127" y="121"/>
                        <a:pt x="130" y="103"/>
                      </a:cubicBezTo>
                      <a:lnTo>
                        <a:pt x="134"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38" name="Group 37"/>
              <p:cNvGrpSpPr/>
              <p:nvPr/>
            </p:nvGrpSpPr>
            <p:grpSpPr>
              <a:xfrm>
                <a:off x="7996440" y="5565810"/>
                <a:ext cx="333886" cy="333884"/>
                <a:chOff x="398463" y="1550691"/>
                <a:chExt cx="914400" cy="914400"/>
              </a:xfrm>
            </p:grpSpPr>
            <p:sp>
              <p:nvSpPr>
                <p:cNvPr id="44" name="Oval 81"/>
                <p:cNvSpPr>
                  <a:spLocks noChangeArrowheads="1"/>
                </p:cNvSpPr>
                <p:nvPr/>
              </p:nvSpPr>
              <p:spPr bwMode="invGray">
                <a:xfrm>
                  <a:off x="398463"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5" name="Freeform 82"/>
                <p:cNvSpPr>
                  <a:spLocks/>
                </p:cNvSpPr>
                <p:nvPr/>
              </p:nvSpPr>
              <p:spPr bwMode="invGray">
                <a:xfrm>
                  <a:off x="714733" y="1732915"/>
                  <a:ext cx="267110" cy="571294"/>
                </a:xfrm>
                <a:custGeom>
                  <a:avLst/>
                  <a:gdLst>
                    <a:gd name="T0" fmla="*/ 75 w 113"/>
                    <a:gd name="T1" fmla="*/ 241 h 241"/>
                    <a:gd name="T2" fmla="*/ 25 w 113"/>
                    <a:gd name="T3" fmla="*/ 241 h 241"/>
                    <a:gd name="T4" fmla="*/ 25 w 113"/>
                    <a:gd name="T5" fmla="*/ 120 h 241"/>
                    <a:gd name="T6" fmla="*/ 0 w 113"/>
                    <a:gd name="T7" fmla="*/ 120 h 241"/>
                    <a:gd name="T8" fmla="*/ 0 w 113"/>
                    <a:gd name="T9" fmla="*/ 79 h 241"/>
                    <a:gd name="T10" fmla="*/ 25 w 113"/>
                    <a:gd name="T11" fmla="*/ 79 h 241"/>
                    <a:gd name="T12" fmla="*/ 25 w 113"/>
                    <a:gd name="T13" fmla="*/ 54 h 241"/>
                    <a:gd name="T14" fmla="*/ 79 w 113"/>
                    <a:gd name="T15" fmla="*/ 0 h 241"/>
                    <a:gd name="T16" fmla="*/ 113 w 113"/>
                    <a:gd name="T17" fmla="*/ 0 h 241"/>
                    <a:gd name="T18" fmla="*/ 113 w 113"/>
                    <a:gd name="T19" fmla="*/ 41 h 241"/>
                    <a:gd name="T20" fmla="*/ 92 w 113"/>
                    <a:gd name="T21" fmla="*/ 41 h 241"/>
                    <a:gd name="T22" fmla="*/ 75 w 113"/>
                    <a:gd name="T23" fmla="*/ 58 h 241"/>
                    <a:gd name="T24" fmla="*/ 75 w 113"/>
                    <a:gd name="T25" fmla="*/ 79 h 241"/>
                    <a:gd name="T26" fmla="*/ 113 w 113"/>
                    <a:gd name="T27" fmla="*/ 79 h 241"/>
                    <a:gd name="T28" fmla="*/ 109 w 113"/>
                    <a:gd name="T29" fmla="*/ 120 h 241"/>
                    <a:gd name="T30" fmla="*/ 75 w 113"/>
                    <a:gd name="T31" fmla="*/ 120 h 241"/>
                    <a:gd name="T32" fmla="*/ 75 w 113"/>
                    <a:gd name="T33"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241">
                      <a:moveTo>
                        <a:pt x="75" y="241"/>
                      </a:moveTo>
                      <a:cubicBezTo>
                        <a:pt x="25" y="241"/>
                        <a:pt x="25" y="241"/>
                        <a:pt x="25" y="241"/>
                      </a:cubicBezTo>
                      <a:cubicBezTo>
                        <a:pt x="25" y="120"/>
                        <a:pt x="25" y="120"/>
                        <a:pt x="25" y="120"/>
                      </a:cubicBezTo>
                      <a:cubicBezTo>
                        <a:pt x="0" y="120"/>
                        <a:pt x="0" y="120"/>
                        <a:pt x="0" y="120"/>
                      </a:cubicBezTo>
                      <a:cubicBezTo>
                        <a:pt x="0" y="79"/>
                        <a:pt x="0" y="79"/>
                        <a:pt x="0" y="79"/>
                      </a:cubicBezTo>
                      <a:cubicBezTo>
                        <a:pt x="25" y="79"/>
                        <a:pt x="25" y="79"/>
                        <a:pt x="25" y="79"/>
                      </a:cubicBezTo>
                      <a:cubicBezTo>
                        <a:pt x="25" y="54"/>
                        <a:pt x="25" y="54"/>
                        <a:pt x="25" y="54"/>
                      </a:cubicBezTo>
                      <a:cubicBezTo>
                        <a:pt x="25" y="20"/>
                        <a:pt x="39" y="0"/>
                        <a:pt x="79" y="0"/>
                      </a:cubicBezTo>
                      <a:cubicBezTo>
                        <a:pt x="113" y="0"/>
                        <a:pt x="113" y="0"/>
                        <a:pt x="113" y="0"/>
                      </a:cubicBezTo>
                      <a:cubicBezTo>
                        <a:pt x="113" y="41"/>
                        <a:pt x="113" y="41"/>
                        <a:pt x="113" y="41"/>
                      </a:cubicBezTo>
                      <a:cubicBezTo>
                        <a:pt x="92" y="41"/>
                        <a:pt x="92" y="41"/>
                        <a:pt x="92" y="41"/>
                      </a:cubicBezTo>
                      <a:cubicBezTo>
                        <a:pt x="76" y="41"/>
                        <a:pt x="75" y="47"/>
                        <a:pt x="75" y="58"/>
                      </a:cubicBezTo>
                      <a:cubicBezTo>
                        <a:pt x="75" y="79"/>
                        <a:pt x="75" y="79"/>
                        <a:pt x="75" y="79"/>
                      </a:cubicBezTo>
                      <a:cubicBezTo>
                        <a:pt x="113" y="79"/>
                        <a:pt x="113" y="79"/>
                        <a:pt x="113" y="79"/>
                      </a:cubicBezTo>
                      <a:cubicBezTo>
                        <a:pt x="109" y="120"/>
                        <a:pt x="109" y="120"/>
                        <a:pt x="109" y="120"/>
                      </a:cubicBezTo>
                      <a:cubicBezTo>
                        <a:pt x="75" y="120"/>
                        <a:pt x="75" y="120"/>
                        <a:pt x="75" y="120"/>
                      </a:cubicBezTo>
                      <a:lnTo>
                        <a:pt x="75" y="2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39" name="Group 38"/>
              <p:cNvGrpSpPr/>
              <p:nvPr/>
            </p:nvGrpSpPr>
            <p:grpSpPr>
              <a:xfrm>
                <a:off x="8396925" y="5565810"/>
                <a:ext cx="333884" cy="333884"/>
                <a:chOff x="1889246" y="1550691"/>
                <a:chExt cx="914400" cy="914400"/>
              </a:xfrm>
            </p:grpSpPr>
            <p:sp>
              <p:nvSpPr>
                <p:cNvPr id="40" name="Oval 92"/>
                <p:cNvSpPr>
                  <a:spLocks noChangeArrowheads="1"/>
                </p:cNvSpPr>
                <p:nvPr/>
              </p:nvSpPr>
              <p:spPr bwMode="invGray">
                <a:xfrm>
                  <a:off x="1889246"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nvGrpSpPr>
                <p:cNvPr id="41" name="Group 40"/>
                <p:cNvGrpSpPr/>
                <p:nvPr/>
              </p:nvGrpSpPr>
              <p:grpSpPr>
                <a:xfrm>
                  <a:off x="2118665" y="1750614"/>
                  <a:ext cx="499807" cy="476865"/>
                  <a:chOff x="2118665" y="1750614"/>
                  <a:chExt cx="499807" cy="476865"/>
                </a:xfrm>
              </p:grpSpPr>
              <p:sp>
                <p:nvSpPr>
                  <p:cNvPr id="42" name="Freeform 93"/>
                  <p:cNvSpPr>
                    <a:spLocks noEditPoints="1"/>
                  </p:cNvSpPr>
                  <p:nvPr/>
                </p:nvSpPr>
                <p:spPr bwMode="invGray">
                  <a:xfrm>
                    <a:off x="2118665" y="1750614"/>
                    <a:ext cx="121265" cy="476865"/>
                  </a:xfrm>
                  <a:custGeom>
                    <a:avLst/>
                    <a:gdLst>
                      <a:gd name="T0" fmla="*/ 48 w 51"/>
                      <a:gd name="T1" fmla="*/ 202 h 202"/>
                      <a:gd name="T2" fmla="*/ 48 w 51"/>
                      <a:gd name="T3" fmla="*/ 66 h 202"/>
                      <a:gd name="T4" fmla="*/ 3 w 51"/>
                      <a:gd name="T5" fmla="*/ 66 h 202"/>
                      <a:gd name="T6" fmla="*/ 3 w 51"/>
                      <a:gd name="T7" fmla="*/ 202 h 202"/>
                      <a:gd name="T8" fmla="*/ 48 w 51"/>
                      <a:gd name="T9" fmla="*/ 202 h 202"/>
                      <a:gd name="T10" fmla="*/ 25 w 51"/>
                      <a:gd name="T11" fmla="*/ 47 h 202"/>
                      <a:gd name="T12" fmla="*/ 51 w 51"/>
                      <a:gd name="T13" fmla="*/ 24 h 202"/>
                      <a:gd name="T14" fmla="*/ 26 w 51"/>
                      <a:gd name="T15" fmla="*/ 0 h 202"/>
                      <a:gd name="T16" fmla="*/ 0 w 51"/>
                      <a:gd name="T17" fmla="*/ 24 h 202"/>
                      <a:gd name="T18" fmla="*/ 25 w 51"/>
                      <a:gd name="T19" fmla="*/ 47 h 202"/>
                      <a:gd name="T20" fmla="*/ 25 w 51"/>
                      <a:gd name="T21" fmla="*/ 4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202">
                        <a:moveTo>
                          <a:pt x="48" y="202"/>
                        </a:moveTo>
                        <a:cubicBezTo>
                          <a:pt x="48" y="66"/>
                          <a:pt x="48" y="66"/>
                          <a:pt x="48" y="66"/>
                        </a:cubicBezTo>
                        <a:cubicBezTo>
                          <a:pt x="3" y="66"/>
                          <a:pt x="3" y="66"/>
                          <a:pt x="3" y="66"/>
                        </a:cubicBezTo>
                        <a:cubicBezTo>
                          <a:pt x="3" y="202"/>
                          <a:pt x="3" y="202"/>
                          <a:pt x="3" y="202"/>
                        </a:cubicBezTo>
                        <a:cubicBezTo>
                          <a:pt x="48" y="202"/>
                          <a:pt x="48" y="202"/>
                          <a:pt x="48" y="202"/>
                        </a:cubicBezTo>
                        <a:close/>
                        <a:moveTo>
                          <a:pt x="25" y="47"/>
                        </a:moveTo>
                        <a:cubicBezTo>
                          <a:pt x="41" y="47"/>
                          <a:pt x="51" y="37"/>
                          <a:pt x="51" y="24"/>
                        </a:cubicBezTo>
                        <a:cubicBezTo>
                          <a:pt x="51" y="11"/>
                          <a:pt x="41" y="0"/>
                          <a:pt x="26" y="0"/>
                        </a:cubicBezTo>
                        <a:cubicBezTo>
                          <a:pt x="10" y="0"/>
                          <a:pt x="0" y="11"/>
                          <a:pt x="0" y="24"/>
                        </a:cubicBezTo>
                        <a:cubicBezTo>
                          <a:pt x="0" y="37"/>
                          <a:pt x="10" y="47"/>
                          <a:pt x="25" y="47"/>
                        </a:cubicBezTo>
                        <a:cubicBezTo>
                          <a:pt x="25" y="47"/>
                          <a:pt x="25" y="47"/>
                          <a:pt x="25"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43" name="Freeform 94"/>
                  <p:cNvSpPr>
                    <a:spLocks/>
                  </p:cNvSpPr>
                  <p:nvPr/>
                </p:nvSpPr>
                <p:spPr bwMode="invGray">
                  <a:xfrm>
                    <a:off x="2290730" y="1899737"/>
                    <a:ext cx="327742" cy="327742"/>
                  </a:xfrm>
                  <a:custGeom>
                    <a:avLst/>
                    <a:gdLst>
                      <a:gd name="T0" fmla="*/ 0 w 138"/>
                      <a:gd name="T1" fmla="*/ 139 h 139"/>
                      <a:gd name="T2" fmla="*/ 45 w 138"/>
                      <a:gd name="T3" fmla="*/ 139 h 139"/>
                      <a:gd name="T4" fmla="*/ 45 w 138"/>
                      <a:gd name="T5" fmla="*/ 63 h 139"/>
                      <a:gd name="T6" fmla="*/ 47 w 138"/>
                      <a:gd name="T7" fmla="*/ 52 h 139"/>
                      <a:gd name="T8" fmla="*/ 70 w 138"/>
                      <a:gd name="T9" fmla="*/ 35 h 139"/>
                      <a:gd name="T10" fmla="*/ 93 w 138"/>
                      <a:gd name="T11" fmla="*/ 66 h 139"/>
                      <a:gd name="T12" fmla="*/ 93 w 138"/>
                      <a:gd name="T13" fmla="*/ 139 h 139"/>
                      <a:gd name="T14" fmla="*/ 138 w 138"/>
                      <a:gd name="T15" fmla="*/ 139 h 139"/>
                      <a:gd name="T16" fmla="*/ 138 w 138"/>
                      <a:gd name="T17" fmla="*/ 61 h 139"/>
                      <a:gd name="T18" fmla="*/ 86 w 138"/>
                      <a:gd name="T19" fmla="*/ 0 h 139"/>
                      <a:gd name="T20" fmla="*/ 45 w 138"/>
                      <a:gd name="T21" fmla="*/ 23 h 139"/>
                      <a:gd name="T22" fmla="*/ 45 w 138"/>
                      <a:gd name="T23" fmla="*/ 23 h 139"/>
                      <a:gd name="T24" fmla="*/ 45 w 138"/>
                      <a:gd name="T25" fmla="*/ 3 h 139"/>
                      <a:gd name="T26" fmla="*/ 0 w 138"/>
                      <a:gd name="T27" fmla="*/ 3 h 139"/>
                      <a:gd name="T28" fmla="*/ 0 w 138"/>
                      <a:gd name="T2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39">
                        <a:moveTo>
                          <a:pt x="0" y="139"/>
                        </a:moveTo>
                        <a:cubicBezTo>
                          <a:pt x="45" y="139"/>
                          <a:pt x="45" y="139"/>
                          <a:pt x="45" y="139"/>
                        </a:cubicBezTo>
                        <a:cubicBezTo>
                          <a:pt x="45" y="63"/>
                          <a:pt x="45" y="63"/>
                          <a:pt x="45" y="63"/>
                        </a:cubicBezTo>
                        <a:cubicBezTo>
                          <a:pt x="45" y="59"/>
                          <a:pt x="45" y="55"/>
                          <a:pt x="47" y="52"/>
                        </a:cubicBezTo>
                        <a:cubicBezTo>
                          <a:pt x="50" y="44"/>
                          <a:pt x="57" y="35"/>
                          <a:pt x="70" y="35"/>
                        </a:cubicBezTo>
                        <a:cubicBezTo>
                          <a:pt x="86" y="35"/>
                          <a:pt x="93" y="48"/>
                          <a:pt x="93" y="66"/>
                        </a:cubicBezTo>
                        <a:cubicBezTo>
                          <a:pt x="93" y="139"/>
                          <a:pt x="93" y="139"/>
                          <a:pt x="93" y="139"/>
                        </a:cubicBezTo>
                        <a:cubicBezTo>
                          <a:pt x="138" y="139"/>
                          <a:pt x="138" y="139"/>
                          <a:pt x="138" y="139"/>
                        </a:cubicBezTo>
                        <a:cubicBezTo>
                          <a:pt x="138" y="61"/>
                          <a:pt x="138" y="61"/>
                          <a:pt x="138" y="61"/>
                        </a:cubicBezTo>
                        <a:cubicBezTo>
                          <a:pt x="138" y="19"/>
                          <a:pt x="116" y="0"/>
                          <a:pt x="86" y="0"/>
                        </a:cubicBezTo>
                        <a:cubicBezTo>
                          <a:pt x="61" y="0"/>
                          <a:pt x="51" y="13"/>
                          <a:pt x="45" y="23"/>
                        </a:cubicBezTo>
                        <a:cubicBezTo>
                          <a:pt x="45" y="23"/>
                          <a:pt x="45" y="23"/>
                          <a:pt x="45" y="23"/>
                        </a:cubicBezTo>
                        <a:cubicBezTo>
                          <a:pt x="45" y="3"/>
                          <a:pt x="45" y="3"/>
                          <a:pt x="45" y="3"/>
                        </a:cubicBezTo>
                        <a:cubicBezTo>
                          <a:pt x="0" y="3"/>
                          <a:pt x="0" y="3"/>
                          <a:pt x="0" y="3"/>
                        </a:cubicBezTo>
                        <a:cubicBezTo>
                          <a:pt x="1" y="16"/>
                          <a:pt x="0" y="139"/>
                          <a:pt x="0" y="1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grpSp>
        <p:sp>
          <p:nvSpPr>
            <p:cNvPr id="34" name="TextBox 33"/>
            <p:cNvSpPr txBox="1"/>
            <p:nvPr/>
          </p:nvSpPr>
          <p:spPr>
            <a:xfrm>
              <a:off x="1629514" y="5498628"/>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depending on the type of</a:t>
              </a:r>
            </a:p>
          </p:txBody>
        </p:sp>
        <p:sp>
          <p:nvSpPr>
            <p:cNvPr id="35" name="Rectangle 34"/>
            <p:cNvSpPr/>
            <p:nvPr/>
          </p:nvSpPr>
          <p:spPr>
            <a:xfrm>
              <a:off x="1651324" y="5220347"/>
              <a:ext cx="1999265" cy="307777"/>
            </a:xfrm>
            <a:prstGeom prst="rect">
              <a:avLst/>
            </a:prstGeom>
          </p:spPr>
          <p:txBody>
            <a:bodyPr wrap="none">
              <a:spAutoFit/>
            </a:bodyPr>
            <a:lstStyle/>
            <a:p>
              <a:r>
                <a:rPr lang="en-US" sz="1400" b="1" spc="600" dirty="0">
                  <a:solidFill>
                    <a:schemeClr val="tx2"/>
                  </a:solidFill>
                  <a:latin typeface="Montserrat" charset="0"/>
                  <a:ea typeface="Montserrat" charset="0"/>
                  <a:cs typeface="Montserrat" charset="0"/>
                </a:rPr>
                <a:t>TITLE HERE</a:t>
              </a:r>
            </a:p>
          </p:txBody>
        </p:sp>
      </p:grpSp>
      <p:grpSp>
        <p:nvGrpSpPr>
          <p:cNvPr id="50" name="Group 49"/>
          <p:cNvGrpSpPr/>
          <p:nvPr/>
        </p:nvGrpSpPr>
        <p:grpSpPr>
          <a:xfrm>
            <a:off x="8271824" y="5220347"/>
            <a:ext cx="2021075" cy="1299554"/>
            <a:chOff x="1629514" y="5220347"/>
            <a:chExt cx="2021075" cy="1299554"/>
          </a:xfrm>
        </p:grpSpPr>
        <p:grpSp>
          <p:nvGrpSpPr>
            <p:cNvPr id="51" name="Group 50"/>
            <p:cNvGrpSpPr>
              <a:grpSpLocks noChangeAspect="1"/>
            </p:cNvGrpSpPr>
            <p:nvPr/>
          </p:nvGrpSpPr>
          <p:grpSpPr>
            <a:xfrm>
              <a:off x="1985273" y="6245896"/>
              <a:ext cx="1260000" cy="274005"/>
              <a:chOff x="7996440" y="5565810"/>
              <a:chExt cx="1535341" cy="333884"/>
            </a:xfrm>
          </p:grpSpPr>
          <p:grpSp>
            <p:nvGrpSpPr>
              <p:cNvPr id="54" name="Group 53"/>
              <p:cNvGrpSpPr/>
              <p:nvPr/>
            </p:nvGrpSpPr>
            <p:grpSpPr>
              <a:xfrm>
                <a:off x="8797411" y="5565810"/>
                <a:ext cx="333884" cy="333884"/>
                <a:chOff x="3380029" y="1565817"/>
                <a:chExt cx="914400" cy="914400"/>
              </a:xfrm>
            </p:grpSpPr>
            <p:sp>
              <p:nvSpPr>
                <p:cNvPr id="66" name="Oval 79"/>
                <p:cNvSpPr>
                  <a:spLocks noChangeArrowheads="1"/>
                </p:cNvSpPr>
                <p:nvPr/>
              </p:nvSpPr>
              <p:spPr bwMode="invGray">
                <a:xfrm>
                  <a:off x="3380029" y="1565817"/>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7" name="Freeform 80"/>
                <p:cNvSpPr>
                  <a:spLocks/>
                </p:cNvSpPr>
                <p:nvPr/>
              </p:nvSpPr>
              <p:spPr bwMode="invGray">
                <a:xfrm>
                  <a:off x="3617642" y="1732915"/>
                  <a:ext cx="427704" cy="571294"/>
                </a:xfrm>
                <a:custGeom>
                  <a:avLst/>
                  <a:gdLst>
                    <a:gd name="T0" fmla="*/ 150 w 181"/>
                    <a:gd name="T1" fmla="*/ 181 h 241"/>
                    <a:gd name="T2" fmla="*/ 91 w 181"/>
                    <a:gd name="T3" fmla="*/ 181 h 241"/>
                    <a:gd name="T4" fmla="*/ 69 w 181"/>
                    <a:gd name="T5" fmla="*/ 172 h 241"/>
                    <a:gd name="T6" fmla="*/ 61 w 181"/>
                    <a:gd name="T7" fmla="*/ 151 h 241"/>
                    <a:gd name="T8" fmla="*/ 61 w 181"/>
                    <a:gd name="T9" fmla="*/ 121 h 241"/>
                    <a:gd name="T10" fmla="*/ 150 w 181"/>
                    <a:gd name="T11" fmla="*/ 121 h 241"/>
                    <a:gd name="T12" fmla="*/ 172 w 181"/>
                    <a:gd name="T13" fmla="*/ 112 h 241"/>
                    <a:gd name="T14" fmla="*/ 181 w 181"/>
                    <a:gd name="T15" fmla="*/ 91 h 241"/>
                    <a:gd name="T16" fmla="*/ 172 w 181"/>
                    <a:gd name="T17" fmla="*/ 69 h 241"/>
                    <a:gd name="T18" fmla="*/ 150 w 181"/>
                    <a:gd name="T19" fmla="*/ 60 h 241"/>
                    <a:gd name="T20" fmla="*/ 61 w 181"/>
                    <a:gd name="T21" fmla="*/ 60 h 241"/>
                    <a:gd name="T22" fmla="*/ 61 w 181"/>
                    <a:gd name="T23" fmla="*/ 30 h 241"/>
                    <a:gd name="T24" fmla="*/ 52 w 181"/>
                    <a:gd name="T25" fmla="*/ 9 h 241"/>
                    <a:gd name="T26" fmla="*/ 31 w 181"/>
                    <a:gd name="T27" fmla="*/ 0 h 241"/>
                    <a:gd name="T28" fmla="*/ 9 w 181"/>
                    <a:gd name="T29" fmla="*/ 9 h 241"/>
                    <a:gd name="T30" fmla="*/ 0 w 181"/>
                    <a:gd name="T31" fmla="*/ 30 h 241"/>
                    <a:gd name="T32" fmla="*/ 0 w 181"/>
                    <a:gd name="T33" fmla="*/ 151 h 241"/>
                    <a:gd name="T34" fmla="*/ 27 w 181"/>
                    <a:gd name="T35" fmla="*/ 215 h 241"/>
                    <a:gd name="T36" fmla="*/ 91 w 181"/>
                    <a:gd name="T37" fmla="*/ 241 h 241"/>
                    <a:gd name="T38" fmla="*/ 150 w 181"/>
                    <a:gd name="T39" fmla="*/ 241 h 241"/>
                    <a:gd name="T40" fmla="*/ 172 w 181"/>
                    <a:gd name="T41" fmla="*/ 232 h 241"/>
                    <a:gd name="T42" fmla="*/ 181 w 181"/>
                    <a:gd name="T43" fmla="*/ 211 h 241"/>
                    <a:gd name="T44" fmla="*/ 172 w 181"/>
                    <a:gd name="T45" fmla="*/ 190 h 241"/>
                    <a:gd name="T46" fmla="*/ 150 w 181"/>
                    <a:gd name="T47" fmla="*/ 18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 h="241">
                      <a:moveTo>
                        <a:pt x="150" y="181"/>
                      </a:moveTo>
                      <a:cubicBezTo>
                        <a:pt x="91" y="181"/>
                        <a:pt x="91" y="181"/>
                        <a:pt x="91" y="181"/>
                      </a:cubicBezTo>
                      <a:cubicBezTo>
                        <a:pt x="82" y="181"/>
                        <a:pt x="75" y="178"/>
                        <a:pt x="69" y="172"/>
                      </a:cubicBezTo>
                      <a:cubicBezTo>
                        <a:pt x="64" y="166"/>
                        <a:pt x="61" y="159"/>
                        <a:pt x="61" y="151"/>
                      </a:cubicBezTo>
                      <a:cubicBezTo>
                        <a:pt x="61" y="121"/>
                        <a:pt x="61" y="121"/>
                        <a:pt x="61" y="121"/>
                      </a:cubicBezTo>
                      <a:cubicBezTo>
                        <a:pt x="150" y="121"/>
                        <a:pt x="150" y="121"/>
                        <a:pt x="150" y="121"/>
                      </a:cubicBezTo>
                      <a:cubicBezTo>
                        <a:pt x="159" y="121"/>
                        <a:pt x="166" y="118"/>
                        <a:pt x="172" y="112"/>
                      </a:cubicBezTo>
                      <a:cubicBezTo>
                        <a:pt x="178" y="106"/>
                        <a:pt x="181" y="99"/>
                        <a:pt x="181" y="91"/>
                      </a:cubicBezTo>
                      <a:cubicBezTo>
                        <a:pt x="181" y="82"/>
                        <a:pt x="178" y="75"/>
                        <a:pt x="172" y="69"/>
                      </a:cubicBezTo>
                      <a:cubicBezTo>
                        <a:pt x="166" y="63"/>
                        <a:pt x="159" y="60"/>
                        <a:pt x="150" y="60"/>
                      </a:cubicBezTo>
                      <a:cubicBezTo>
                        <a:pt x="61" y="60"/>
                        <a:pt x="61" y="60"/>
                        <a:pt x="61" y="60"/>
                      </a:cubicBezTo>
                      <a:cubicBezTo>
                        <a:pt x="61" y="30"/>
                        <a:pt x="61" y="30"/>
                        <a:pt x="61" y="30"/>
                      </a:cubicBezTo>
                      <a:cubicBezTo>
                        <a:pt x="61" y="22"/>
                        <a:pt x="58" y="15"/>
                        <a:pt x="52" y="9"/>
                      </a:cubicBezTo>
                      <a:cubicBezTo>
                        <a:pt x="46" y="3"/>
                        <a:pt x="39" y="0"/>
                        <a:pt x="31" y="0"/>
                      </a:cubicBezTo>
                      <a:cubicBezTo>
                        <a:pt x="22" y="0"/>
                        <a:pt x="15" y="3"/>
                        <a:pt x="9" y="9"/>
                      </a:cubicBezTo>
                      <a:cubicBezTo>
                        <a:pt x="3" y="15"/>
                        <a:pt x="0" y="22"/>
                        <a:pt x="0" y="30"/>
                      </a:cubicBezTo>
                      <a:cubicBezTo>
                        <a:pt x="0" y="151"/>
                        <a:pt x="0" y="151"/>
                        <a:pt x="0" y="151"/>
                      </a:cubicBezTo>
                      <a:cubicBezTo>
                        <a:pt x="0" y="176"/>
                        <a:pt x="9" y="197"/>
                        <a:pt x="27" y="215"/>
                      </a:cubicBezTo>
                      <a:cubicBezTo>
                        <a:pt x="44" y="232"/>
                        <a:pt x="66" y="241"/>
                        <a:pt x="91" y="241"/>
                      </a:cubicBezTo>
                      <a:cubicBezTo>
                        <a:pt x="150" y="241"/>
                        <a:pt x="150" y="241"/>
                        <a:pt x="150" y="241"/>
                      </a:cubicBezTo>
                      <a:cubicBezTo>
                        <a:pt x="159" y="241"/>
                        <a:pt x="166" y="238"/>
                        <a:pt x="172" y="232"/>
                      </a:cubicBezTo>
                      <a:cubicBezTo>
                        <a:pt x="178" y="226"/>
                        <a:pt x="181" y="219"/>
                        <a:pt x="181" y="211"/>
                      </a:cubicBezTo>
                      <a:cubicBezTo>
                        <a:pt x="181" y="203"/>
                        <a:pt x="178" y="196"/>
                        <a:pt x="172" y="190"/>
                      </a:cubicBezTo>
                      <a:cubicBezTo>
                        <a:pt x="166" y="184"/>
                        <a:pt x="159" y="181"/>
                        <a:pt x="150"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55" name="Group 54"/>
              <p:cNvGrpSpPr/>
              <p:nvPr/>
            </p:nvGrpSpPr>
            <p:grpSpPr bwMode="invGray">
              <a:xfrm>
                <a:off x="9197897" y="5565810"/>
                <a:ext cx="333884" cy="333884"/>
                <a:chOff x="6243638" y="9424987"/>
                <a:chExt cx="885825" cy="884238"/>
              </a:xfrm>
            </p:grpSpPr>
            <p:sp>
              <p:nvSpPr>
                <p:cNvPr id="64" name="Oval 186"/>
                <p:cNvSpPr>
                  <a:spLocks noChangeArrowheads="1"/>
                </p:cNvSpPr>
                <p:nvPr/>
              </p:nvSpPr>
              <p:spPr bwMode="invGray">
                <a:xfrm>
                  <a:off x="6243638" y="9424987"/>
                  <a:ext cx="885825" cy="884238"/>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5" name="Freeform 187"/>
                <p:cNvSpPr>
                  <a:spLocks noEditPoints="1"/>
                </p:cNvSpPr>
                <p:nvPr/>
              </p:nvSpPr>
              <p:spPr bwMode="invGray">
                <a:xfrm>
                  <a:off x="6423025" y="9626600"/>
                  <a:ext cx="511175" cy="481013"/>
                </a:xfrm>
                <a:custGeom>
                  <a:avLst/>
                  <a:gdLst>
                    <a:gd name="T0" fmla="*/ 163 w 223"/>
                    <a:gd name="T1" fmla="*/ 199 h 210"/>
                    <a:gd name="T2" fmla="*/ 103 w 223"/>
                    <a:gd name="T3" fmla="*/ 210 h 210"/>
                    <a:gd name="T4" fmla="*/ 0 w 223"/>
                    <a:gd name="T5" fmla="*/ 115 h 210"/>
                    <a:gd name="T6" fmla="*/ 123 w 223"/>
                    <a:gd name="T7" fmla="*/ 0 h 210"/>
                    <a:gd name="T8" fmla="*/ 223 w 223"/>
                    <a:gd name="T9" fmla="*/ 87 h 210"/>
                    <a:gd name="T10" fmla="*/ 161 w 223"/>
                    <a:gd name="T11" fmla="*/ 159 h 210"/>
                    <a:gd name="T12" fmla="*/ 132 w 223"/>
                    <a:gd name="T13" fmla="*/ 136 h 210"/>
                    <a:gd name="T14" fmla="*/ 132 w 223"/>
                    <a:gd name="T15" fmla="*/ 136 h 210"/>
                    <a:gd name="T16" fmla="*/ 89 w 223"/>
                    <a:gd name="T17" fmla="*/ 159 h 210"/>
                    <a:gd name="T18" fmla="*/ 52 w 223"/>
                    <a:gd name="T19" fmla="*/ 120 h 210"/>
                    <a:gd name="T20" fmla="*/ 129 w 223"/>
                    <a:gd name="T21" fmla="*/ 49 h 210"/>
                    <a:gd name="T22" fmla="*/ 168 w 223"/>
                    <a:gd name="T23" fmla="*/ 57 h 210"/>
                    <a:gd name="T24" fmla="*/ 159 w 223"/>
                    <a:gd name="T25" fmla="*/ 113 h 210"/>
                    <a:gd name="T26" fmla="*/ 167 w 223"/>
                    <a:gd name="T27" fmla="*/ 139 h 210"/>
                    <a:gd name="T28" fmla="*/ 199 w 223"/>
                    <a:gd name="T29" fmla="*/ 88 h 210"/>
                    <a:gd name="T30" fmla="*/ 120 w 223"/>
                    <a:gd name="T31" fmla="*/ 18 h 210"/>
                    <a:gd name="T32" fmla="*/ 26 w 223"/>
                    <a:gd name="T33" fmla="*/ 112 h 210"/>
                    <a:gd name="T34" fmla="*/ 110 w 223"/>
                    <a:gd name="T35" fmla="*/ 191 h 210"/>
                    <a:gd name="T36" fmla="*/ 158 w 223"/>
                    <a:gd name="T37" fmla="*/ 182 h 210"/>
                    <a:gd name="T38" fmla="*/ 163 w 223"/>
                    <a:gd name="T39" fmla="*/ 199 h 210"/>
                    <a:gd name="T40" fmla="*/ 134 w 223"/>
                    <a:gd name="T41" fmla="*/ 74 h 210"/>
                    <a:gd name="T42" fmla="*/ 124 w 223"/>
                    <a:gd name="T43" fmla="*/ 73 h 210"/>
                    <a:gd name="T44" fmla="*/ 85 w 223"/>
                    <a:gd name="T45" fmla="*/ 116 h 210"/>
                    <a:gd name="T46" fmla="*/ 102 w 223"/>
                    <a:gd name="T47" fmla="*/ 135 h 210"/>
                    <a:gd name="T48" fmla="*/ 130 w 223"/>
                    <a:gd name="T49" fmla="*/ 103 h 210"/>
                    <a:gd name="T50" fmla="*/ 134 w 223"/>
                    <a:gd name="T51" fmla="*/ 7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3" h="210">
                      <a:moveTo>
                        <a:pt x="163" y="199"/>
                      </a:moveTo>
                      <a:cubicBezTo>
                        <a:pt x="144" y="207"/>
                        <a:pt x="127" y="210"/>
                        <a:pt x="103" y="210"/>
                      </a:cubicBezTo>
                      <a:cubicBezTo>
                        <a:pt x="48" y="210"/>
                        <a:pt x="0" y="174"/>
                        <a:pt x="0" y="115"/>
                      </a:cubicBezTo>
                      <a:cubicBezTo>
                        <a:pt x="0" y="53"/>
                        <a:pt x="49" y="0"/>
                        <a:pt x="123" y="0"/>
                      </a:cubicBezTo>
                      <a:cubicBezTo>
                        <a:pt x="182" y="0"/>
                        <a:pt x="223" y="36"/>
                        <a:pt x="223" y="87"/>
                      </a:cubicBezTo>
                      <a:cubicBezTo>
                        <a:pt x="223" y="131"/>
                        <a:pt x="196" y="159"/>
                        <a:pt x="161" y="159"/>
                      </a:cubicBezTo>
                      <a:cubicBezTo>
                        <a:pt x="145" y="159"/>
                        <a:pt x="134" y="152"/>
                        <a:pt x="132" y="136"/>
                      </a:cubicBezTo>
                      <a:cubicBezTo>
                        <a:pt x="132" y="136"/>
                        <a:pt x="132" y="136"/>
                        <a:pt x="132" y="136"/>
                      </a:cubicBezTo>
                      <a:cubicBezTo>
                        <a:pt x="121" y="151"/>
                        <a:pt x="107" y="159"/>
                        <a:pt x="89" y="159"/>
                      </a:cubicBezTo>
                      <a:cubicBezTo>
                        <a:pt x="68" y="159"/>
                        <a:pt x="52" y="144"/>
                        <a:pt x="52" y="120"/>
                      </a:cubicBezTo>
                      <a:cubicBezTo>
                        <a:pt x="52" y="83"/>
                        <a:pt x="82" y="49"/>
                        <a:pt x="129" y="49"/>
                      </a:cubicBezTo>
                      <a:cubicBezTo>
                        <a:pt x="144" y="49"/>
                        <a:pt x="160" y="53"/>
                        <a:pt x="168" y="57"/>
                      </a:cubicBezTo>
                      <a:cubicBezTo>
                        <a:pt x="159" y="113"/>
                        <a:pt x="159" y="113"/>
                        <a:pt x="159" y="113"/>
                      </a:cubicBezTo>
                      <a:cubicBezTo>
                        <a:pt x="155" y="131"/>
                        <a:pt x="158" y="139"/>
                        <a:pt x="167" y="139"/>
                      </a:cubicBezTo>
                      <a:cubicBezTo>
                        <a:pt x="181" y="140"/>
                        <a:pt x="199" y="123"/>
                        <a:pt x="199" y="88"/>
                      </a:cubicBezTo>
                      <a:cubicBezTo>
                        <a:pt x="199" y="48"/>
                        <a:pt x="171" y="18"/>
                        <a:pt x="120" y="18"/>
                      </a:cubicBezTo>
                      <a:cubicBezTo>
                        <a:pt x="69" y="18"/>
                        <a:pt x="26" y="54"/>
                        <a:pt x="26" y="112"/>
                      </a:cubicBezTo>
                      <a:cubicBezTo>
                        <a:pt x="26" y="163"/>
                        <a:pt x="60" y="191"/>
                        <a:pt x="110" y="191"/>
                      </a:cubicBezTo>
                      <a:cubicBezTo>
                        <a:pt x="126" y="191"/>
                        <a:pt x="144" y="188"/>
                        <a:pt x="158" y="182"/>
                      </a:cubicBezTo>
                      <a:lnTo>
                        <a:pt x="163" y="199"/>
                      </a:lnTo>
                      <a:close/>
                      <a:moveTo>
                        <a:pt x="134" y="74"/>
                      </a:moveTo>
                      <a:cubicBezTo>
                        <a:pt x="132" y="74"/>
                        <a:pt x="128" y="73"/>
                        <a:pt x="124" y="73"/>
                      </a:cubicBezTo>
                      <a:cubicBezTo>
                        <a:pt x="102" y="73"/>
                        <a:pt x="85" y="93"/>
                        <a:pt x="85" y="116"/>
                      </a:cubicBezTo>
                      <a:cubicBezTo>
                        <a:pt x="85" y="128"/>
                        <a:pt x="91" y="135"/>
                        <a:pt x="102" y="135"/>
                      </a:cubicBezTo>
                      <a:cubicBezTo>
                        <a:pt x="114" y="135"/>
                        <a:pt x="127" y="121"/>
                        <a:pt x="130" y="103"/>
                      </a:cubicBezTo>
                      <a:lnTo>
                        <a:pt x="134"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56" name="Group 55"/>
              <p:cNvGrpSpPr/>
              <p:nvPr/>
            </p:nvGrpSpPr>
            <p:grpSpPr>
              <a:xfrm>
                <a:off x="7996440" y="5565810"/>
                <a:ext cx="333886" cy="333884"/>
                <a:chOff x="398463" y="1550691"/>
                <a:chExt cx="914400" cy="914400"/>
              </a:xfrm>
            </p:grpSpPr>
            <p:sp>
              <p:nvSpPr>
                <p:cNvPr id="62" name="Oval 81"/>
                <p:cNvSpPr>
                  <a:spLocks noChangeArrowheads="1"/>
                </p:cNvSpPr>
                <p:nvPr/>
              </p:nvSpPr>
              <p:spPr bwMode="invGray">
                <a:xfrm>
                  <a:off x="398463"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3" name="Freeform 82"/>
                <p:cNvSpPr>
                  <a:spLocks/>
                </p:cNvSpPr>
                <p:nvPr/>
              </p:nvSpPr>
              <p:spPr bwMode="invGray">
                <a:xfrm>
                  <a:off x="714733" y="1732915"/>
                  <a:ext cx="267110" cy="571294"/>
                </a:xfrm>
                <a:custGeom>
                  <a:avLst/>
                  <a:gdLst>
                    <a:gd name="T0" fmla="*/ 75 w 113"/>
                    <a:gd name="T1" fmla="*/ 241 h 241"/>
                    <a:gd name="T2" fmla="*/ 25 w 113"/>
                    <a:gd name="T3" fmla="*/ 241 h 241"/>
                    <a:gd name="T4" fmla="*/ 25 w 113"/>
                    <a:gd name="T5" fmla="*/ 120 h 241"/>
                    <a:gd name="T6" fmla="*/ 0 w 113"/>
                    <a:gd name="T7" fmla="*/ 120 h 241"/>
                    <a:gd name="T8" fmla="*/ 0 w 113"/>
                    <a:gd name="T9" fmla="*/ 79 h 241"/>
                    <a:gd name="T10" fmla="*/ 25 w 113"/>
                    <a:gd name="T11" fmla="*/ 79 h 241"/>
                    <a:gd name="T12" fmla="*/ 25 w 113"/>
                    <a:gd name="T13" fmla="*/ 54 h 241"/>
                    <a:gd name="T14" fmla="*/ 79 w 113"/>
                    <a:gd name="T15" fmla="*/ 0 h 241"/>
                    <a:gd name="T16" fmla="*/ 113 w 113"/>
                    <a:gd name="T17" fmla="*/ 0 h 241"/>
                    <a:gd name="T18" fmla="*/ 113 w 113"/>
                    <a:gd name="T19" fmla="*/ 41 h 241"/>
                    <a:gd name="T20" fmla="*/ 92 w 113"/>
                    <a:gd name="T21" fmla="*/ 41 h 241"/>
                    <a:gd name="T22" fmla="*/ 75 w 113"/>
                    <a:gd name="T23" fmla="*/ 58 h 241"/>
                    <a:gd name="T24" fmla="*/ 75 w 113"/>
                    <a:gd name="T25" fmla="*/ 79 h 241"/>
                    <a:gd name="T26" fmla="*/ 113 w 113"/>
                    <a:gd name="T27" fmla="*/ 79 h 241"/>
                    <a:gd name="T28" fmla="*/ 109 w 113"/>
                    <a:gd name="T29" fmla="*/ 120 h 241"/>
                    <a:gd name="T30" fmla="*/ 75 w 113"/>
                    <a:gd name="T31" fmla="*/ 120 h 241"/>
                    <a:gd name="T32" fmla="*/ 75 w 113"/>
                    <a:gd name="T33"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241">
                      <a:moveTo>
                        <a:pt x="75" y="241"/>
                      </a:moveTo>
                      <a:cubicBezTo>
                        <a:pt x="25" y="241"/>
                        <a:pt x="25" y="241"/>
                        <a:pt x="25" y="241"/>
                      </a:cubicBezTo>
                      <a:cubicBezTo>
                        <a:pt x="25" y="120"/>
                        <a:pt x="25" y="120"/>
                        <a:pt x="25" y="120"/>
                      </a:cubicBezTo>
                      <a:cubicBezTo>
                        <a:pt x="0" y="120"/>
                        <a:pt x="0" y="120"/>
                        <a:pt x="0" y="120"/>
                      </a:cubicBezTo>
                      <a:cubicBezTo>
                        <a:pt x="0" y="79"/>
                        <a:pt x="0" y="79"/>
                        <a:pt x="0" y="79"/>
                      </a:cubicBezTo>
                      <a:cubicBezTo>
                        <a:pt x="25" y="79"/>
                        <a:pt x="25" y="79"/>
                        <a:pt x="25" y="79"/>
                      </a:cubicBezTo>
                      <a:cubicBezTo>
                        <a:pt x="25" y="54"/>
                        <a:pt x="25" y="54"/>
                        <a:pt x="25" y="54"/>
                      </a:cubicBezTo>
                      <a:cubicBezTo>
                        <a:pt x="25" y="20"/>
                        <a:pt x="39" y="0"/>
                        <a:pt x="79" y="0"/>
                      </a:cubicBezTo>
                      <a:cubicBezTo>
                        <a:pt x="113" y="0"/>
                        <a:pt x="113" y="0"/>
                        <a:pt x="113" y="0"/>
                      </a:cubicBezTo>
                      <a:cubicBezTo>
                        <a:pt x="113" y="41"/>
                        <a:pt x="113" y="41"/>
                        <a:pt x="113" y="41"/>
                      </a:cubicBezTo>
                      <a:cubicBezTo>
                        <a:pt x="92" y="41"/>
                        <a:pt x="92" y="41"/>
                        <a:pt x="92" y="41"/>
                      </a:cubicBezTo>
                      <a:cubicBezTo>
                        <a:pt x="76" y="41"/>
                        <a:pt x="75" y="47"/>
                        <a:pt x="75" y="58"/>
                      </a:cubicBezTo>
                      <a:cubicBezTo>
                        <a:pt x="75" y="79"/>
                        <a:pt x="75" y="79"/>
                        <a:pt x="75" y="79"/>
                      </a:cubicBezTo>
                      <a:cubicBezTo>
                        <a:pt x="113" y="79"/>
                        <a:pt x="113" y="79"/>
                        <a:pt x="113" y="79"/>
                      </a:cubicBezTo>
                      <a:cubicBezTo>
                        <a:pt x="109" y="120"/>
                        <a:pt x="109" y="120"/>
                        <a:pt x="109" y="120"/>
                      </a:cubicBezTo>
                      <a:cubicBezTo>
                        <a:pt x="75" y="120"/>
                        <a:pt x="75" y="120"/>
                        <a:pt x="75" y="120"/>
                      </a:cubicBezTo>
                      <a:lnTo>
                        <a:pt x="75" y="2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57" name="Group 56"/>
              <p:cNvGrpSpPr/>
              <p:nvPr/>
            </p:nvGrpSpPr>
            <p:grpSpPr>
              <a:xfrm>
                <a:off x="8396925" y="5565810"/>
                <a:ext cx="333884" cy="333884"/>
                <a:chOff x="1889246" y="1550691"/>
                <a:chExt cx="914400" cy="914400"/>
              </a:xfrm>
            </p:grpSpPr>
            <p:sp>
              <p:nvSpPr>
                <p:cNvPr id="58" name="Oval 92"/>
                <p:cNvSpPr>
                  <a:spLocks noChangeArrowheads="1"/>
                </p:cNvSpPr>
                <p:nvPr/>
              </p:nvSpPr>
              <p:spPr bwMode="invGray">
                <a:xfrm>
                  <a:off x="1889246"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nvGrpSpPr>
                <p:cNvPr id="59" name="Group 58"/>
                <p:cNvGrpSpPr/>
                <p:nvPr/>
              </p:nvGrpSpPr>
              <p:grpSpPr>
                <a:xfrm>
                  <a:off x="2118665" y="1750614"/>
                  <a:ext cx="499807" cy="476865"/>
                  <a:chOff x="2118665" y="1750614"/>
                  <a:chExt cx="499807" cy="476865"/>
                </a:xfrm>
              </p:grpSpPr>
              <p:sp>
                <p:nvSpPr>
                  <p:cNvPr id="60" name="Freeform 93"/>
                  <p:cNvSpPr>
                    <a:spLocks noEditPoints="1"/>
                  </p:cNvSpPr>
                  <p:nvPr/>
                </p:nvSpPr>
                <p:spPr bwMode="invGray">
                  <a:xfrm>
                    <a:off x="2118665" y="1750614"/>
                    <a:ext cx="121265" cy="476865"/>
                  </a:xfrm>
                  <a:custGeom>
                    <a:avLst/>
                    <a:gdLst>
                      <a:gd name="T0" fmla="*/ 48 w 51"/>
                      <a:gd name="T1" fmla="*/ 202 h 202"/>
                      <a:gd name="T2" fmla="*/ 48 w 51"/>
                      <a:gd name="T3" fmla="*/ 66 h 202"/>
                      <a:gd name="T4" fmla="*/ 3 w 51"/>
                      <a:gd name="T5" fmla="*/ 66 h 202"/>
                      <a:gd name="T6" fmla="*/ 3 w 51"/>
                      <a:gd name="T7" fmla="*/ 202 h 202"/>
                      <a:gd name="T8" fmla="*/ 48 w 51"/>
                      <a:gd name="T9" fmla="*/ 202 h 202"/>
                      <a:gd name="T10" fmla="*/ 25 w 51"/>
                      <a:gd name="T11" fmla="*/ 47 h 202"/>
                      <a:gd name="T12" fmla="*/ 51 w 51"/>
                      <a:gd name="T13" fmla="*/ 24 h 202"/>
                      <a:gd name="T14" fmla="*/ 26 w 51"/>
                      <a:gd name="T15" fmla="*/ 0 h 202"/>
                      <a:gd name="T16" fmla="*/ 0 w 51"/>
                      <a:gd name="T17" fmla="*/ 24 h 202"/>
                      <a:gd name="T18" fmla="*/ 25 w 51"/>
                      <a:gd name="T19" fmla="*/ 47 h 202"/>
                      <a:gd name="T20" fmla="*/ 25 w 51"/>
                      <a:gd name="T21" fmla="*/ 4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202">
                        <a:moveTo>
                          <a:pt x="48" y="202"/>
                        </a:moveTo>
                        <a:cubicBezTo>
                          <a:pt x="48" y="66"/>
                          <a:pt x="48" y="66"/>
                          <a:pt x="48" y="66"/>
                        </a:cubicBezTo>
                        <a:cubicBezTo>
                          <a:pt x="3" y="66"/>
                          <a:pt x="3" y="66"/>
                          <a:pt x="3" y="66"/>
                        </a:cubicBezTo>
                        <a:cubicBezTo>
                          <a:pt x="3" y="202"/>
                          <a:pt x="3" y="202"/>
                          <a:pt x="3" y="202"/>
                        </a:cubicBezTo>
                        <a:cubicBezTo>
                          <a:pt x="48" y="202"/>
                          <a:pt x="48" y="202"/>
                          <a:pt x="48" y="202"/>
                        </a:cubicBezTo>
                        <a:close/>
                        <a:moveTo>
                          <a:pt x="25" y="47"/>
                        </a:moveTo>
                        <a:cubicBezTo>
                          <a:pt x="41" y="47"/>
                          <a:pt x="51" y="37"/>
                          <a:pt x="51" y="24"/>
                        </a:cubicBezTo>
                        <a:cubicBezTo>
                          <a:pt x="51" y="11"/>
                          <a:pt x="41" y="0"/>
                          <a:pt x="26" y="0"/>
                        </a:cubicBezTo>
                        <a:cubicBezTo>
                          <a:pt x="10" y="0"/>
                          <a:pt x="0" y="11"/>
                          <a:pt x="0" y="24"/>
                        </a:cubicBezTo>
                        <a:cubicBezTo>
                          <a:pt x="0" y="37"/>
                          <a:pt x="10" y="47"/>
                          <a:pt x="25" y="47"/>
                        </a:cubicBezTo>
                        <a:cubicBezTo>
                          <a:pt x="25" y="47"/>
                          <a:pt x="25" y="47"/>
                          <a:pt x="25"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61" name="Freeform 94"/>
                  <p:cNvSpPr>
                    <a:spLocks/>
                  </p:cNvSpPr>
                  <p:nvPr/>
                </p:nvSpPr>
                <p:spPr bwMode="invGray">
                  <a:xfrm>
                    <a:off x="2290730" y="1899737"/>
                    <a:ext cx="327742" cy="327742"/>
                  </a:xfrm>
                  <a:custGeom>
                    <a:avLst/>
                    <a:gdLst>
                      <a:gd name="T0" fmla="*/ 0 w 138"/>
                      <a:gd name="T1" fmla="*/ 139 h 139"/>
                      <a:gd name="T2" fmla="*/ 45 w 138"/>
                      <a:gd name="T3" fmla="*/ 139 h 139"/>
                      <a:gd name="T4" fmla="*/ 45 w 138"/>
                      <a:gd name="T5" fmla="*/ 63 h 139"/>
                      <a:gd name="T6" fmla="*/ 47 w 138"/>
                      <a:gd name="T7" fmla="*/ 52 h 139"/>
                      <a:gd name="T8" fmla="*/ 70 w 138"/>
                      <a:gd name="T9" fmla="*/ 35 h 139"/>
                      <a:gd name="T10" fmla="*/ 93 w 138"/>
                      <a:gd name="T11" fmla="*/ 66 h 139"/>
                      <a:gd name="T12" fmla="*/ 93 w 138"/>
                      <a:gd name="T13" fmla="*/ 139 h 139"/>
                      <a:gd name="T14" fmla="*/ 138 w 138"/>
                      <a:gd name="T15" fmla="*/ 139 h 139"/>
                      <a:gd name="T16" fmla="*/ 138 w 138"/>
                      <a:gd name="T17" fmla="*/ 61 h 139"/>
                      <a:gd name="T18" fmla="*/ 86 w 138"/>
                      <a:gd name="T19" fmla="*/ 0 h 139"/>
                      <a:gd name="T20" fmla="*/ 45 w 138"/>
                      <a:gd name="T21" fmla="*/ 23 h 139"/>
                      <a:gd name="T22" fmla="*/ 45 w 138"/>
                      <a:gd name="T23" fmla="*/ 23 h 139"/>
                      <a:gd name="T24" fmla="*/ 45 w 138"/>
                      <a:gd name="T25" fmla="*/ 3 h 139"/>
                      <a:gd name="T26" fmla="*/ 0 w 138"/>
                      <a:gd name="T27" fmla="*/ 3 h 139"/>
                      <a:gd name="T28" fmla="*/ 0 w 138"/>
                      <a:gd name="T2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39">
                        <a:moveTo>
                          <a:pt x="0" y="139"/>
                        </a:moveTo>
                        <a:cubicBezTo>
                          <a:pt x="45" y="139"/>
                          <a:pt x="45" y="139"/>
                          <a:pt x="45" y="139"/>
                        </a:cubicBezTo>
                        <a:cubicBezTo>
                          <a:pt x="45" y="63"/>
                          <a:pt x="45" y="63"/>
                          <a:pt x="45" y="63"/>
                        </a:cubicBezTo>
                        <a:cubicBezTo>
                          <a:pt x="45" y="59"/>
                          <a:pt x="45" y="55"/>
                          <a:pt x="47" y="52"/>
                        </a:cubicBezTo>
                        <a:cubicBezTo>
                          <a:pt x="50" y="44"/>
                          <a:pt x="57" y="35"/>
                          <a:pt x="70" y="35"/>
                        </a:cubicBezTo>
                        <a:cubicBezTo>
                          <a:pt x="86" y="35"/>
                          <a:pt x="93" y="48"/>
                          <a:pt x="93" y="66"/>
                        </a:cubicBezTo>
                        <a:cubicBezTo>
                          <a:pt x="93" y="139"/>
                          <a:pt x="93" y="139"/>
                          <a:pt x="93" y="139"/>
                        </a:cubicBezTo>
                        <a:cubicBezTo>
                          <a:pt x="138" y="139"/>
                          <a:pt x="138" y="139"/>
                          <a:pt x="138" y="139"/>
                        </a:cubicBezTo>
                        <a:cubicBezTo>
                          <a:pt x="138" y="61"/>
                          <a:pt x="138" y="61"/>
                          <a:pt x="138" y="61"/>
                        </a:cubicBezTo>
                        <a:cubicBezTo>
                          <a:pt x="138" y="19"/>
                          <a:pt x="116" y="0"/>
                          <a:pt x="86" y="0"/>
                        </a:cubicBezTo>
                        <a:cubicBezTo>
                          <a:pt x="61" y="0"/>
                          <a:pt x="51" y="13"/>
                          <a:pt x="45" y="23"/>
                        </a:cubicBezTo>
                        <a:cubicBezTo>
                          <a:pt x="45" y="23"/>
                          <a:pt x="45" y="23"/>
                          <a:pt x="45" y="23"/>
                        </a:cubicBezTo>
                        <a:cubicBezTo>
                          <a:pt x="45" y="3"/>
                          <a:pt x="45" y="3"/>
                          <a:pt x="45" y="3"/>
                        </a:cubicBezTo>
                        <a:cubicBezTo>
                          <a:pt x="0" y="3"/>
                          <a:pt x="0" y="3"/>
                          <a:pt x="0" y="3"/>
                        </a:cubicBezTo>
                        <a:cubicBezTo>
                          <a:pt x="1" y="16"/>
                          <a:pt x="0" y="139"/>
                          <a:pt x="0" y="1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grpSp>
        <p:sp>
          <p:nvSpPr>
            <p:cNvPr id="52" name="TextBox 51"/>
            <p:cNvSpPr txBox="1"/>
            <p:nvPr/>
          </p:nvSpPr>
          <p:spPr>
            <a:xfrm>
              <a:off x="1629514" y="5498628"/>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depending on the type of</a:t>
              </a:r>
            </a:p>
          </p:txBody>
        </p:sp>
        <p:sp>
          <p:nvSpPr>
            <p:cNvPr id="53" name="Rectangle 52"/>
            <p:cNvSpPr/>
            <p:nvPr/>
          </p:nvSpPr>
          <p:spPr>
            <a:xfrm>
              <a:off x="1651324" y="5220347"/>
              <a:ext cx="1999265" cy="307777"/>
            </a:xfrm>
            <a:prstGeom prst="rect">
              <a:avLst/>
            </a:prstGeom>
          </p:spPr>
          <p:txBody>
            <a:bodyPr wrap="none">
              <a:spAutoFit/>
            </a:bodyPr>
            <a:lstStyle/>
            <a:p>
              <a:r>
                <a:rPr lang="en-US" sz="1400" b="1" spc="600" dirty="0">
                  <a:solidFill>
                    <a:schemeClr val="tx2"/>
                  </a:solidFill>
                  <a:latin typeface="Montserrat" charset="0"/>
                  <a:ea typeface="Montserrat" charset="0"/>
                  <a:cs typeface="Montserrat" charset="0"/>
                </a:rPr>
                <a:t>TITLE HERE</a:t>
              </a:r>
            </a:p>
          </p:txBody>
        </p:sp>
      </p:grpSp>
      <p:sp>
        <p:nvSpPr>
          <p:cNvPr id="2" name="Picture Placeholder 1"/>
          <p:cNvSpPr>
            <a:spLocks noGrp="1"/>
          </p:cNvSpPr>
          <p:nvPr>
            <p:ph type="pic" sz="quarter" idx="11"/>
          </p:nvPr>
        </p:nvSpPr>
        <p:spPr/>
      </p:sp>
      <p:sp>
        <p:nvSpPr>
          <p:cNvPr id="3" name="Picture Placeholder 2"/>
          <p:cNvSpPr>
            <a:spLocks noGrp="1"/>
          </p:cNvSpPr>
          <p:nvPr>
            <p:ph type="pic" sz="quarter" idx="12"/>
          </p:nvPr>
        </p:nvSpPr>
        <p:spPr/>
      </p:sp>
      <p:sp>
        <p:nvSpPr>
          <p:cNvPr id="4" name="Picture Placeholder 3"/>
          <p:cNvSpPr>
            <a:spLocks noGrp="1"/>
          </p:cNvSpPr>
          <p:nvPr>
            <p:ph type="pic" sz="quarter" idx="13"/>
          </p:nvPr>
        </p:nvSpPr>
        <p:spPr/>
      </p:sp>
    </p:spTree>
    <p:extLst>
      <p:ext uri="{BB962C8B-B14F-4D97-AF65-F5344CB8AC3E}">
        <p14:creationId xmlns:p14="http://schemas.microsoft.com/office/powerpoint/2010/main" val="189038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
                                        <p:tgtEl>
                                          <p:spTgt spid="10"/>
                                        </p:tgtEl>
                                      </p:cBhvr>
                                    </p:animEffect>
                                  </p:childTnLst>
                                </p:cTn>
                              </p:par>
                              <p:par>
                                <p:cTn id="8" presetID="10" presetClass="entr" presetSubtype="0" fill="hold" grpId="0" nodeType="withEffect">
                                  <p:stCondLst>
                                    <p:cond delay="7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
                                        <p:tgtEl>
                                          <p:spTgt spid="11"/>
                                        </p:tgtEl>
                                      </p:cBhvr>
                                    </p:animEffect>
                                  </p:childTnLst>
                                </p:cTn>
                              </p:par>
                              <p:par>
                                <p:cTn id="11" presetID="10" presetClass="entr" presetSubtype="0" fill="hold" grpId="0" nodeType="withEffect">
                                  <p:stCondLst>
                                    <p:cond delay="7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9" name="Rectangle 8"/>
          <p:cNvSpPr/>
          <p:nvPr/>
        </p:nvSpPr>
        <p:spPr>
          <a:xfrm>
            <a:off x="1275" y="-3983"/>
            <a:ext cx="4081670" cy="6858000"/>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Oval 9"/>
          <p:cNvSpPr/>
          <p:nvPr/>
        </p:nvSpPr>
        <p:spPr>
          <a:xfrm>
            <a:off x="1082488" y="1293366"/>
            <a:ext cx="1828800" cy="18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 name="AutoShape 1"/>
          <p:cNvSpPr>
            <a:spLocks/>
          </p:cNvSpPr>
          <p:nvPr/>
        </p:nvSpPr>
        <p:spPr bwMode="auto">
          <a:xfrm>
            <a:off x="592626" y="3223458"/>
            <a:ext cx="2763371" cy="3487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ctr">
              <a:defRPr/>
            </a:pPr>
            <a:r>
              <a:rPr lang="id-ID" sz="1600" spc="300">
                <a:solidFill>
                  <a:schemeClr val="bg1"/>
                </a:solidFill>
                <a:ea typeface="Open Sans" panose="020B0606030504020204" pitchFamily="34" charset="0"/>
                <a:cs typeface="Lato Black" panose="020F0A02020204030203" pitchFamily="34" charset="0"/>
                <a:sym typeface="League Gothic" charset="0"/>
              </a:rPr>
              <a:t>JOHN DURASIM</a:t>
            </a:r>
            <a:endParaRPr lang="es-ES" sz="1600" b="1" spc="300" dirty="0">
              <a:solidFill>
                <a:schemeClr val="bg1"/>
              </a:solidFill>
              <a:ea typeface="Open Sans" panose="020B0606030504020204" pitchFamily="34" charset="0"/>
              <a:cs typeface="Lato" panose="020F0502020204030203" pitchFamily="34" charset="0"/>
              <a:sym typeface="League Gothic" charset="0"/>
            </a:endParaRPr>
          </a:p>
        </p:txBody>
      </p:sp>
      <p:sp>
        <p:nvSpPr>
          <p:cNvPr id="12" name="AutoShape 1"/>
          <p:cNvSpPr>
            <a:spLocks/>
          </p:cNvSpPr>
          <p:nvPr/>
        </p:nvSpPr>
        <p:spPr bwMode="auto">
          <a:xfrm>
            <a:off x="592626" y="3468653"/>
            <a:ext cx="2763371" cy="3487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ctr">
              <a:defRPr/>
            </a:pPr>
            <a:r>
              <a:rPr lang="id-ID" sz="1600" b="1" i="1" spc="300">
                <a:solidFill>
                  <a:schemeClr val="bg1"/>
                </a:solidFill>
                <a:latin typeface="Lato" panose="020F0502020204030203" pitchFamily="34" charset="0"/>
                <a:ea typeface="Open Sans" panose="020B0606030504020204" pitchFamily="34" charset="0"/>
                <a:cs typeface="Lato" panose="020F0502020204030203" pitchFamily="34" charset="0"/>
                <a:sym typeface="League Gothic" charset="0"/>
              </a:rPr>
              <a:t>Co-Founder</a:t>
            </a:r>
            <a:endParaRPr lang="es-ES" sz="1600" i="1" spc="300" dirty="0">
              <a:solidFill>
                <a:schemeClr val="bg1"/>
              </a:solidFill>
              <a:latin typeface="Lato" panose="020F0502020204030203" pitchFamily="34" charset="0"/>
              <a:ea typeface="Open Sans" panose="020B0606030504020204" pitchFamily="34" charset="0"/>
              <a:cs typeface="Lato" panose="020F0502020204030203" pitchFamily="34" charset="0"/>
              <a:sym typeface="League Gothic" charset="0"/>
            </a:endParaRPr>
          </a:p>
        </p:txBody>
      </p:sp>
      <p:sp>
        <p:nvSpPr>
          <p:cNvPr id="13" name="Content Placeholder 2"/>
          <p:cNvSpPr txBox="1">
            <a:spLocks/>
          </p:cNvSpPr>
          <p:nvPr/>
        </p:nvSpPr>
        <p:spPr>
          <a:xfrm>
            <a:off x="1082488" y="3859673"/>
            <a:ext cx="1828800" cy="121920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333" i="1" dirty="0" err="1"/>
              <a:t>Lorem</a:t>
            </a:r>
            <a:r>
              <a:rPr lang="en-US" sz="1333" i="1" dirty="0"/>
              <a:t> ipsum dolor sit amet, consectetur adipiscing elit. Curabitur elementum posuere pretium. </a:t>
            </a:r>
          </a:p>
        </p:txBody>
      </p:sp>
      <p:grpSp>
        <p:nvGrpSpPr>
          <p:cNvPr id="23" name="Group 22"/>
          <p:cNvGrpSpPr>
            <a:grpSpLocks noChangeAspect="1"/>
          </p:cNvGrpSpPr>
          <p:nvPr/>
        </p:nvGrpSpPr>
        <p:grpSpPr>
          <a:xfrm>
            <a:off x="1344311" y="5457429"/>
            <a:ext cx="1260000" cy="274005"/>
            <a:chOff x="7996440" y="5565810"/>
            <a:chExt cx="1535341" cy="333884"/>
          </a:xfrm>
        </p:grpSpPr>
        <p:grpSp>
          <p:nvGrpSpPr>
            <p:cNvPr id="24" name="Group 23"/>
            <p:cNvGrpSpPr/>
            <p:nvPr/>
          </p:nvGrpSpPr>
          <p:grpSpPr>
            <a:xfrm>
              <a:off x="8797411" y="5565810"/>
              <a:ext cx="333884" cy="333884"/>
              <a:chOff x="3380029" y="1565817"/>
              <a:chExt cx="914400" cy="914400"/>
            </a:xfrm>
          </p:grpSpPr>
          <p:sp>
            <p:nvSpPr>
              <p:cNvPr id="36" name="Oval 79"/>
              <p:cNvSpPr>
                <a:spLocks noChangeArrowheads="1"/>
              </p:cNvSpPr>
              <p:nvPr/>
            </p:nvSpPr>
            <p:spPr bwMode="invGray">
              <a:xfrm>
                <a:off x="3380029" y="1565817"/>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7" name="Freeform 80"/>
              <p:cNvSpPr>
                <a:spLocks/>
              </p:cNvSpPr>
              <p:nvPr/>
            </p:nvSpPr>
            <p:spPr bwMode="invGray">
              <a:xfrm>
                <a:off x="3617642" y="1732915"/>
                <a:ext cx="427704" cy="571294"/>
              </a:xfrm>
              <a:custGeom>
                <a:avLst/>
                <a:gdLst>
                  <a:gd name="T0" fmla="*/ 150 w 181"/>
                  <a:gd name="T1" fmla="*/ 181 h 241"/>
                  <a:gd name="T2" fmla="*/ 91 w 181"/>
                  <a:gd name="T3" fmla="*/ 181 h 241"/>
                  <a:gd name="T4" fmla="*/ 69 w 181"/>
                  <a:gd name="T5" fmla="*/ 172 h 241"/>
                  <a:gd name="T6" fmla="*/ 61 w 181"/>
                  <a:gd name="T7" fmla="*/ 151 h 241"/>
                  <a:gd name="T8" fmla="*/ 61 w 181"/>
                  <a:gd name="T9" fmla="*/ 121 h 241"/>
                  <a:gd name="T10" fmla="*/ 150 w 181"/>
                  <a:gd name="T11" fmla="*/ 121 h 241"/>
                  <a:gd name="T12" fmla="*/ 172 w 181"/>
                  <a:gd name="T13" fmla="*/ 112 h 241"/>
                  <a:gd name="T14" fmla="*/ 181 w 181"/>
                  <a:gd name="T15" fmla="*/ 91 h 241"/>
                  <a:gd name="T16" fmla="*/ 172 w 181"/>
                  <a:gd name="T17" fmla="*/ 69 h 241"/>
                  <a:gd name="T18" fmla="*/ 150 w 181"/>
                  <a:gd name="T19" fmla="*/ 60 h 241"/>
                  <a:gd name="T20" fmla="*/ 61 w 181"/>
                  <a:gd name="T21" fmla="*/ 60 h 241"/>
                  <a:gd name="T22" fmla="*/ 61 w 181"/>
                  <a:gd name="T23" fmla="*/ 30 h 241"/>
                  <a:gd name="T24" fmla="*/ 52 w 181"/>
                  <a:gd name="T25" fmla="*/ 9 h 241"/>
                  <a:gd name="T26" fmla="*/ 31 w 181"/>
                  <a:gd name="T27" fmla="*/ 0 h 241"/>
                  <a:gd name="T28" fmla="*/ 9 w 181"/>
                  <a:gd name="T29" fmla="*/ 9 h 241"/>
                  <a:gd name="T30" fmla="*/ 0 w 181"/>
                  <a:gd name="T31" fmla="*/ 30 h 241"/>
                  <a:gd name="T32" fmla="*/ 0 w 181"/>
                  <a:gd name="T33" fmla="*/ 151 h 241"/>
                  <a:gd name="T34" fmla="*/ 27 w 181"/>
                  <a:gd name="T35" fmla="*/ 215 h 241"/>
                  <a:gd name="T36" fmla="*/ 91 w 181"/>
                  <a:gd name="T37" fmla="*/ 241 h 241"/>
                  <a:gd name="T38" fmla="*/ 150 w 181"/>
                  <a:gd name="T39" fmla="*/ 241 h 241"/>
                  <a:gd name="T40" fmla="*/ 172 w 181"/>
                  <a:gd name="T41" fmla="*/ 232 h 241"/>
                  <a:gd name="T42" fmla="*/ 181 w 181"/>
                  <a:gd name="T43" fmla="*/ 211 h 241"/>
                  <a:gd name="T44" fmla="*/ 172 w 181"/>
                  <a:gd name="T45" fmla="*/ 190 h 241"/>
                  <a:gd name="T46" fmla="*/ 150 w 181"/>
                  <a:gd name="T47" fmla="*/ 18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 h="241">
                    <a:moveTo>
                      <a:pt x="150" y="181"/>
                    </a:moveTo>
                    <a:cubicBezTo>
                      <a:pt x="91" y="181"/>
                      <a:pt x="91" y="181"/>
                      <a:pt x="91" y="181"/>
                    </a:cubicBezTo>
                    <a:cubicBezTo>
                      <a:pt x="82" y="181"/>
                      <a:pt x="75" y="178"/>
                      <a:pt x="69" y="172"/>
                    </a:cubicBezTo>
                    <a:cubicBezTo>
                      <a:pt x="64" y="166"/>
                      <a:pt x="61" y="159"/>
                      <a:pt x="61" y="151"/>
                    </a:cubicBezTo>
                    <a:cubicBezTo>
                      <a:pt x="61" y="121"/>
                      <a:pt x="61" y="121"/>
                      <a:pt x="61" y="121"/>
                    </a:cubicBezTo>
                    <a:cubicBezTo>
                      <a:pt x="150" y="121"/>
                      <a:pt x="150" y="121"/>
                      <a:pt x="150" y="121"/>
                    </a:cubicBezTo>
                    <a:cubicBezTo>
                      <a:pt x="159" y="121"/>
                      <a:pt x="166" y="118"/>
                      <a:pt x="172" y="112"/>
                    </a:cubicBezTo>
                    <a:cubicBezTo>
                      <a:pt x="178" y="106"/>
                      <a:pt x="181" y="99"/>
                      <a:pt x="181" y="91"/>
                    </a:cubicBezTo>
                    <a:cubicBezTo>
                      <a:pt x="181" y="82"/>
                      <a:pt x="178" y="75"/>
                      <a:pt x="172" y="69"/>
                    </a:cubicBezTo>
                    <a:cubicBezTo>
                      <a:pt x="166" y="63"/>
                      <a:pt x="159" y="60"/>
                      <a:pt x="150" y="60"/>
                    </a:cubicBezTo>
                    <a:cubicBezTo>
                      <a:pt x="61" y="60"/>
                      <a:pt x="61" y="60"/>
                      <a:pt x="61" y="60"/>
                    </a:cubicBezTo>
                    <a:cubicBezTo>
                      <a:pt x="61" y="30"/>
                      <a:pt x="61" y="30"/>
                      <a:pt x="61" y="30"/>
                    </a:cubicBezTo>
                    <a:cubicBezTo>
                      <a:pt x="61" y="22"/>
                      <a:pt x="58" y="15"/>
                      <a:pt x="52" y="9"/>
                    </a:cubicBezTo>
                    <a:cubicBezTo>
                      <a:pt x="46" y="3"/>
                      <a:pt x="39" y="0"/>
                      <a:pt x="31" y="0"/>
                    </a:cubicBezTo>
                    <a:cubicBezTo>
                      <a:pt x="22" y="0"/>
                      <a:pt x="15" y="3"/>
                      <a:pt x="9" y="9"/>
                    </a:cubicBezTo>
                    <a:cubicBezTo>
                      <a:pt x="3" y="15"/>
                      <a:pt x="0" y="22"/>
                      <a:pt x="0" y="30"/>
                    </a:cubicBezTo>
                    <a:cubicBezTo>
                      <a:pt x="0" y="151"/>
                      <a:pt x="0" y="151"/>
                      <a:pt x="0" y="151"/>
                    </a:cubicBezTo>
                    <a:cubicBezTo>
                      <a:pt x="0" y="176"/>
                      <a:pt x="9" y="197"/>
                      <a:pt x="27" y="215"/>
                    </a:cubicBezTo>
                    <a:cubicBezTo>
                      <a:pt x="44" y="232"/>
                      <a:pt x="66" y="241"/>
                      <a:pt x="91" y="241"/>
                    </a:cubicBezTo>
                    <a:cubicBezTo>
                      <a:pt x="150" y="241"/>
                      <a:pt x="150" y="241"/>
                      <a:pt x="150" y="241"/>
                    </a:cubicBezTo>
                    <a:cubicBezTo>
                      <a:pt x="159" y="241"/>
                      <a:pt x="166" y="238"/>
                      <a:pt x="172" y="232"/>
                    </a:cubicBezTo>
                    <a:cubicBezTo>
                      <a:pt x="178" y="226"/>
                      <a:pt x="181" y="219"/>
                      <a:pt x="181" y="211"/>
                    </a:cubicBezTo>
                    <a:cubicBezTo>
                      <a:pt x="181" y="203"/>
                      <a:pt x="178" y="196"/>
                      <a:pt x="172" y="190"/>
                    </a:cubicBezTo>
                    <a:cubicBezTo>
                      <a:pt x="166" y="184"/>
                      <a:pt x="159" y="181"/>
                      <a:pt x="150"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25" name="Group 24"/>
            <p:cNvGrpSpPr/>
            <p:nvPr/>
          </p:nvGrpSpPr>
          <p:grpSpPr bwMode="invGray">
            <a:xfrm>
              <a:off x="9197897" y="5565810"/>
              <a:ext cx="333884" cy="333884"/>
              <a:chOff x="6243638" y="9424987"/>
              <a:chExt cx="885825" cy="884238"/>
            </a:xfrm>
          </p:grpSpPr>
          <p:sp>
            <p:nvSpPr>
              <p:cNvPr id="34" name="Oval 186"/>
              <p:cNvSpPr>
                <a:spLocks noChangeArrowheads="1"/>
              </p:cNvSpPr>
              <p:nvPr/>
            </p:nvSpPr>
            <p:spPr bwMode="invGray">
              <a:xfrm>
                <a:off x="6243638" y="9424987"/>
                <a:ext cx="885825" cy="884238"/>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5" name="Freeform 187"/>
              <p:cNvSpPr>
                <a:spLocks noEditPoints="1"/>
              </p:cNvSpPr>
              <p:nvPr/>
            </p:nvSpPr>
            <p:spPr bwMode="invGray">
              <a:xfrm>
                <a:off x="6423025" y="9626600"/>
                <a:ext cx="511175" cy="481013"/>
              </a:xfrm>
              <a:custGeom>
                <a:avLst/>
                <a:gdLst>
                  <a:gd name="T0" fmla="*/ 163 w 223"/>
                  <a:gd name="T1" fmla="*/ 199 h 210"/>
                  <a:gd name="T2" fmla="*/ 103 w 223"/>
                  <a:gd name="T3" fmla="*/ 210 h 210"/>
                  <a:gd name="T4" fmla="*/ 0 w 223"/>
                  <a:gd name="T5" fmla="*/ 115 h 210"/>
                  <a:gd name="T6" fmla="*/ 123 w 223"/>
                  <a:gd name="T7" fmla="*/ 0 h 210"/>
                  <a:gd name="T8" fmla="*/ 223 w 223"/>
                  <a:gd name="T9" fmla="*/ 87 h 210"/>
                  <a:gd name="T10" fmla="*/ 161 w 223"/>
                  <a:gd name="T11" fmla="*/ 159 h 210"/>
                  <a:gd name="T12" fmla="*/ 132 w 223"/>
                  <a:gd name="T13" fmla="*/ 136 h 210"/>
                  <a:gd name="T14" fmla="*/ 132 w 223"/>
                  <a:gd name="T15" fmla="*/ 136 h 210"/>
                  <a:gd name="T16" fmla="*/ 89 w 223"/>
                  <a:gd name="T17" fmla="*/ 159 h 210"/>
                  <a:gd name="T18" fmla="*/ 52 w 223"/>
                  <a:gd name="T19" fmla="*/ 120 h 210"/>
                  <a:gd name="T20" fmla="*/ 129 w 223"/>
                  <a:gd name="T21" fmla="*/ 49 h 210"/>
                  <a:gd name="T22" fmla="*/ 168 w 223"/>
                  <a:gd name="T23" fmla="*/ 57 h 210"/>
                  <a:gd name="T24" fmla="*/ 159 w 223"/>
                  <a:gd name="T25" fmla="*/ 113 h 210"/>
                  <a:gd name="T26" fmla="*/ 167 w 223"/>
                  <a:gd name="T27" fmla="*/ 139 h 210"/>
                  <a:gd name="T28" fmla="*/ 199 w 223"/>
                  <a:gd name="T29" fmla="*/ 88 h 210"/>
                  <a:gd name="T30" fmla="*/ 120 w 223"/>
                  <a:gd name="T31" fmla="*/ 18 h 210"/>
                  <a:gd name="T32" fmla="*/ 26 w 223"/>
                  <a:gd name="T33" fmla="*/ 112 h 210"/>
                  <a:gd name="T34" fmla="*/ 110 w 223"/>
                  <a:gd name="T35" fmla="*/ 191 h 210"/>
                  <a:gd name="T36" fmla="*/ 158 w 223"/>
                  <a:gd name="T37" fmla="*/ 182 h 210"/>
                  <a:gd name="T38" fmla="*/ 163 w 223"/>
                  <a:gd name="T39" fmla="*/ 199 h 210"/>
                  <a:gd name="T40" fmla="*/ 134 w 223"/>
                  <a:gd name="T41" fmla="*/ 74 h 210"/>
                  <a:gd name="T42" fmla="*/ 124 w 223"/>
                  <a:gd name="T43" fmla="*/ 73 h 210"/>
                  <a:gd name="T44" fmla="*/ 85 w 223"/>
                  <a:gd name="T45" fmla="*/ 116 h 210"/>
                  <a:gd name="T46" fmla="*/ 102 w 223"/>
                  <a:gd name="T47" fmla="*/ 135 h 210"/>
                  <a:gd name="T48" fmla="*/ 130 w 223"/>
                  <a:gd name="T49" fmla="*/ 103 h 210"/>
                  <a:gd name="T50" fmla="*/ 134 w 223"/>
                  <a:gd name="T51" fmla="*/ 7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3" h="210">
                    <a:moveTo>
                      <a:pt x="163" y="199"/>
                    </a:moveTo>
                    <a:cubicBezTo>
                      <a:pt x="144" y="207"/>
                      <a:pt x="127" y="210"/>
                      <a:pt x="103" y="210"/>
                    </a:cubicBezTo>
                    <a:cubicBezTo>
                      <a:pt x="48" y="210"/>
                      <a:pt x="0" y="174"/>
                      <a:pt x="0" y="115"/>
                    </a:cubicBezTo>
                    <a:cubicBezTo>
                      <a:pt x="0" y="53"/>
                      <a:pt x="49" y="0"/>
                      <a:pt x="123" y="0"/>
                    </a:cubicBezTo>
                    <a:cubicBezTo>
                      <a:pt x="182" y="0"/>
                      <a:pt x="223" y="36"/>
                      <a:pt x="223" y="87"/>
                    </a:cubicBezTo>
                    <a:cubicBezTo>
                      <a:pt x="223" y="131"/>
                      <a:pt x="196" y="159"/>
                      <a:pt x="161" y="159"/>
                    </a:cubicBezTo>
                    <a:cubicBezTo>
                      <a:pt x="145" y="159"/>
                      <a:pt x="134" y="152"/>
                      <a:pt x="132" y="136"/>
                    </a:cubicBezTo>
                    <a:cubicBezTo>
                      <a:pt x="132" y="136"/>
                      <a:pt x="132" y="136"/>
                      <a:pt x="132" y="136"/>
                    </a:cubicBezTo>
                    <a:cubicBezTo>
                      <a:pt x="121" y="151"/>
                      <a:pt x="107" y="159"/>
                      <a:pt x="89" y="159"/>
                    </a:cubicBezTo>
                    <a:cubicBezTo>
                      <a:pt x="68" y="159"/>
                      <a:pt x="52" y="144"/>
                      <a:pt x="52" y="120"/>
                    </a:cubicBezTo>
                    <a:cubicBezTo>
                      <a:pt x="52" y="83"/>
                      <a:pt x="82" y="49"/>
                      <a:pt x="129" y="49"/>
                    </a:cubicBezTo>
                    <a:cubicBezTo>
                      <a:pt x="144" y="49"/>
                      <a:pt x="160" y="53"/>
                      <a:pt x="168" y="57"/>
                    </a:cubicBezTo>
                    <a:cubicBezTo>
                      <a:pt x="159" y="113"/>
                      <a:pt x="159" y="113"/>
                      <a:pt x="159" y="113"/>
                    </a:cubicBezTo>
                    <a:cubicBezTo>
                      <a:pt x="155" y="131"/>
                      <a:pt x="158" y="139"/>
                      <a:pt x="167" y="139"/>
                    </a:cubicBezTo>
                    <a:cubicBezTo>
                      <a:pt x="181" y="140"/>
                      <a:pt x="199" y="123"/>
                      <a:pt x="199" y="88"/>
                    </a:cubicBezTo>
                    <a:cubicBezTo>
                      <a:pt x="199" y="48"/>
                      <a:pt x="171" y="18"/>
                      <a:pt x="120" y="18"/>
                    </a:cubicBezTo>
                    <a:cubicBezTo>
                      <a:pt x="69" y="18"/>
                      <a:pt x="26" y="54"/>
                      <a:pt x="26" y="112"/>
                    </a:cubicBezTo>
                    <a:cubicBezTo>
                      <a:pt x="26" y="163"/>
                      <a:pt x="60" y="191"/>
                      <a:pt x="110" y="191"/>
                    </a:cubicBezTo>
                    <a:cubicBezTo>
                      <a:pt x="126" y="191"/>
                      <a:pt x="144" y="188"/>
                      <a:pt x="158" y="182"/>
                    </a:cubicBezTo>
                    <a:lnTo>
                      <a:pt x="163" y="199"/>
                    </a:lnTo>
                    <a:close/>
                    <a:moveTo>
                      <a:pt x="134" y="74"/>
                    </a:moveTo>
                    <a:cubicBezTo>
                      <a:pt x="132" y="74"/>
                      <a:pt x="128" y="73"/>
                      <a:pt x="124" y="73"/>
                    </a:cubicBezTo>
                    <a:cubicBezTo>
                      <a:pt x="102" y="73"/>
                      <a:pt x="85" y="93"/>
                      <a:pt x="85" y="116"/>
                    </a:cubicBezTo>
                    <a:cubicBezTo>
                      <a:pt x="85" y="128"/>
                      <a:pt x="91" y="135"/>
                      <a:pt x="102" y="135"/>
                    </a:cubicBezTo>
                    <a:cubicBezTo>
                      <a:pt x="114" y="135"/>
                      <a:pt x="127" y="121"/>
                      <a:pt x="130" y="103"/>
                    </a:cubicBezTo>
                    <a:lnTo>
                      <a:pt x="134"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26" name="Group 25"/>
            <p:cNvGrpSpPr/>
            <p:nvPr/>
          </p:nvGrpSpPr>
          <p:grpSpPr>
            <a:xfrm>
              <a:off x="7996440" y="5565810"/>
              <a:ext cx="333886" cy="333884"/>
              <a:chOff x="398463" y="1550691"/>
              <a:chExt cx="914400" cy="914400"/>
            </a:xfrm>
          </p:grpSpPr>
          <p:sp>
            <p:nvSpPr>
              <p:cNvPr id="32" name="Oval 81"/>
              <p:cNvSpPr>
                <a:spLocks noChangeArrowheads="1"/>
              </p:cNvSpPr>
              <p:nvPr/>
            </p:nvSpPr>
            <p:spPr bwMode="invGray">
              <a:xfrm>
                <a:off x="398463"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3" name="Freeform 82"/>
              <p:cNvSpPr>
                <a:spLocks/>
              </p:cNvSpPr>
              <p:nvPr/>
            </p:nvSpPr>
            <p:spPr bwMode="invGray">
              <a:xfrm>
                <a:off x="714733" y="1732915"/>
                <a:ext cx="267110" cy="571294"/>
              </a:xfrm>
              <a:custGeom>
                <a:avLst/>
                <a:gdLst>
                  <a:gd name="T0" fmla="*/ 75 w 113"/>
                  <a:gd name="T1" fmla="*/ 241 h 241"/>
                  <a:gd name="T2" fmla="*/ 25 w 113"/>
                  <a:gd name="T3" fmla="*/ 241 h 241"/>
                  <a:gd name="T4" fmla="*/ 25 w 113"/>
                  <a:gd name="T5" fmla="*/ 120 h 241"/>
                  <a:gd name="T6" fmla="*/ 0 w 113"/>
                  <a:gd name="T7" fmla="*/ 120 h 241"/>
                  <a:gd name="T8" fmla="*/ 0 w 113"/>
                  <a:gd name="T9" fmla="*/ 79 h 241"/>
                  <a:gd name="T10" fmla="*/ 25 w 113"/>
                  <a:gd name="T11" fmla="*/ 79 h 241"/>
                  <a:gd name="T12" fmla="*/ 25 w 113"/>
                  <a:gd name="T13" fmla="*/ 54 h 241"/>
                  <a:gd name="T14" fmla="*/ 79 w 113"/>
                  <a:gd name="T15" fmla="*/ 0 h 241"/>
                  <a:gd name="T16" fmla="*/ 113 w 113"/>
                  <a:gd name="T17" fmla="*/ 0 h 241"/>
                  <a:gd name="T18" fmla="*/ 113 w 113"/>
                  <a:gd name="T19" fmla="*/ 41 h 241"/>
                  <a:gd name="T20" fmla="*/ 92 w 113"/>
                  <a:gd name="T21" fmla="*/ 41 h 241"/>
                  <a:gd name="T22" fmla="*/ 75 w 113"/>
                  <a:gd name="T23" fmla="*/ 58 h 241"/>
                  <a:gd name="T24" fmla="*/ 75 w 113"/>
                  <a:gd name="T25" fmla="*/ 79 h 241"/>
                  <a:gd name="T26" fmla="*/ 113 w 113"/>
                  <a:gd name="T27" fmla="*/ 79 h 241"/>
                  <a:gd name="T28" fmla="*/ 109 w 113"/>
                  <a:gd name="T29" fmla="*/ 120 h 241"/>
                  <a:gd name="T30" fmla="*/ 75 w 113"/>
                  <a:gd name="T31" fmla="*/ 120 h 241"/>
                  <a:gd name="T32" fmla="*/ 75 w 113"/>
                  <a:gd name="T33"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241">
                    <a:moveTo>
                      <a:pt x="75" y="241"/>
                    </a:moveTo>
                    <a:cubicBezTo>
                      <a:pt x="25" y="241"/>
                      <a:pt x="25" y="241"/>
                      <a:pt x="25" y="241"/>
                    </a:cubicBezTo>
                    <a:cubicBezTo>
                      <a:pt x="25" y="120"/>
                      <a:pt x="25" y="120"/>
                      <a:pt x="25" y="120"/>
                    </a:cubicBezTo>
                    <a:cubicBezTo>
                      <a:pt x="0" y="120"/>
                      <a:pt x="0" y="120"/>
                      <a:pt x="0" y="120"/>
                    </a:cubicBezTo>
                    <a:cubicBezTo>
                      <a:pt x="0" y="79"/>
                      <a:pt x="0" y="79"/>
                      <a:pt x="0" y="79"/>
                    </a:cubicBezTo>
                    <a:cubicBezTo>
                      <a:pt x="25" y="79"/>
                      <a:pt x="25" y="79"/>
                      <a:pt x="25" y="79"/>
                    </a:cubicBezTo>
                    <a:cubicBezTo>
                      <a:pt x="25" y="54"/>
                      <a:pt x="25" y="54"/>
                      <a:pt x="25" y="54"/>
                    </a:cubicBezTo>
                    <a:cubicBezTo>
                      <a:pt x="25" y="20"/>
                      <a:pt x="39" y="0"/>
                      <a:pt x="79" y="0"/>
                    </a:cubicBezTo>
                    <a:cubicBezTo>
                      <a:pt x="113" y="0"/>
                      <a:pt x="113" y="0"/>
                      <a:pt x="113" y="0"/>
                    </a:cubicBezTo>
                    <a:cubicBezTo>
                      <a:pt x="113" y="41"/>
                      <a:pt x="113" y="41"/>
                      <a:pt x="113" y="41"/>
                    </a:cubicBezTo>
                    <a:cubicBezTo>
                      <a:pt x="92" y="41"/>
                      <a:pt x="92" y="41"/>
                      <a:pt x="92" y="41"/>
                    </a:cubicBezTo>
                    <a:cubicBezTo>
                      <a:pt x="76" y="41"/>
                      <a:pt x="75" y="47"/>
                      <a:pt x="75" y="58"/>
                    </a:cubicBezTo>
                    <a:cubicBezTo>
                      <a:pt x="75" y="79"/>
                      <a:pt x="75" y="79"/>
                      <a:pt x="75" y="79"/>
                    </a:cubicBezTo>
                    <a:cubicBezTo>
                      <a:pt x="113" y="79"/>
                      <a:pt x="113" y="79"/>
                      <a:pt x="113" y="79"/>
                    </a:cubicBezTo>
                    <a:cubicBezTo>
                      <a:pt x="109" y="120"/>
                      <a:pt x="109" y="120"/>
                      <a:pt x="109" y="120"/>
                    </a:cubicBezTo>
                    <a:cubicBezTo>
                      <a:pt x="75" y="120"/>
                      <a:pt x="75" y="120"/>
                      <a:pt x="75" y="120"/>
                    </a:cubicBezTo>
                    <a:lnTo>
                      <a:pt x="75" y="2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27" name="Group 26"/>
            <p:cNvGrpSpPr/>
            <p:nvPr/>
          </p:nvGrpSpPr>
          <p:grpSpPr>
            <a:xfrm>
              <a:off x="8396925" y="5565810"/>
              <a:ext cx="333884" cy="333884"/>
              <a:chOff x="1889246" y="1550691"/>
              <a:chExt cx="914400" cy="914400"/>
            </a:xfrm>
          </p:grpSpPr>
          <p:sp>
            <p:nvSpPr>
              <p:cNvPr id="28" name="Oval 92"/>
              <p:cNvSpPr>
                <a:spLocks noChangeArrowheads="1"/>
              </p:cNvSpPr>
              <p:nvPr/>
            </p:nvSpPr>
            <p:spPr bwMode="invGray">
              <a:xfrm>
                <a:off x="1889246"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nvGrpSpPr>
              <p:cNvPr id="29" name="Group 28"/>
              <p:cNvGrpSpPr/>
              <p:nvPr/>
            </p:nvGrpSpPr>
            <p:grpSpPr>
              <a:xfrm>
                <a:off x="2118665" y="1750614"/>
                <a:ext cx="499807" cy="476865"/>
                <a:chOff x="2118665" y="1750614"/>
                <a:chExt cx="499807" cy="476865"/>
              </a:xfrm>
            </p:grpSpPr>
            <p:sp>
              <p:nvSpPr>
                <p:cNvPr id="30" name="Freeform 93"/>
                <p:cNvSpPr>
                  <a:spLocks noEditPoints="1"/>
                </p:cNvSpPr>
                <p:nvPr/>
              </p:nvSpPr>
              <p:spPr bwMode="invGray">
                <a:xfrm>
                  <a:off x="2118665" y="1750614"/>
                  <a:ext cx="121265" cy="476865"/>
                </a:xfrm>
                <a:custGeom>
                  <a:avLst/>
                  <a:gdLst>
                    <a:gd name="T0" fmla="*/ 48 w 51"/>
                    <a:gd name="T1" fmla="*/ 202 h 202"/>
                    <a:gd name="T2" fmla="*/ 48 w 51"/>
                    <a:gd name="T3" fmla="*/ 66 h 202"/>
                    <a:gd name="T4" fmla="*/ 3 w 51"/>
                    <a:gd name="T5" fmla="*/ 66 h 202"/>
                    <a:gd name="T6" fmla="*/ 3 w 51"/>
                    <a:gd name="T7" fmla="*/ 202 h 202"/>
                    <a:gd name="T8" fmla="*/ 48 w 51"/>
                    <a:gd name="T9" fmla="*/ 202 h 202"/>
                    <a:gd name="T10" fmla="*/ 25 w 51"/>
                    <a:gd name="T11" fmla="*/ 47 h 202"/>
                    <a:gd name="T12" fmla="*/ 51 w 51"/>
                    <a:gd name="T13" fmla="*/ 24 h 202"/>
                    <a:gd name="T14" fmla="*/ 26 w 51"/>
                    <a:gd name="T15" fmla="*/ 0 h 202"/>
                    <a:gd name="T16" fmla="*/ 0 w 51"/>
                    <a:gd name="T17" fmla="*/ 24 h 202"/>
                    <a:gd name="T18" fmla="*/ 25 w 51"/>
                    <a:gd name="T19" fmla="*/ 47 h 202"/>
                    <a:gd name="T20" fmla="*/ 25 w 51"/>
                    <a:gd name="T21" fmla="*/ 4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202">
                      <a:moveTo>
                        <a:pt x="48" y="202"/>
                      </a:moveTo>
                      <a:cubicBezTo>
                        <a:pt x="48" y="66"/>
                        <a:pt x="48" y="66"/>
                        <a:pt x="48" y="66"/>
                      </a:cubicBezTo>
                      <a:cubicBezTo>
                        <a:pt x="3" y="66"/>
                        <a:pt x="3" y="66"/>
                        <a:pt x="3" y="66"/>
                      </a:cubicBezTo>
                      <a:cubicBezTo>
                        <a:pt x="3" y="202"/>
                        <a:pt x="3" y="202"/>
                        <a:pt x="3" y="202"/>
                      </a:cubicBezTo>
                      <a:cubicBezTo>
                        <a:pt x="48" y="202"/>
                        <a:pt x="48" y="202"/>
                        <a:pt x="48" y="202"/>
                      </a:cubicBezTo>
                      <a:close/>
                      <a:moveTo>
                        <a:pt x="25" y="47"/>
                      </a:moveTo>
                      <a:cubicBezTo>
                        <a:pt x="41" y="47"/>
                        <a:pt x="51" y="37"/>
                        <a:pt x="51" y="24"/>
                      </a:cubicBezTo>
                      <a:cubicBezTo>
                        <a:pt x="51" y="11"/>
                        <a:pt x="41" y="0"/>
                        <a:pt x="26" y="0"/>
                      </a:cubicBezTo>
                      <a:cubicBezTo>
                        <a:pt x="10" y="0"/>
                        <a:pt x="0" y="11"/>
                        <a:pt x="0" y="24"/>
                      </a:cubicBezTo>
                      <a:cubicBezTo>
                        <a:pt x="0" y="37"/>
                        <a:pt x="10" y="47"/>
                        <a:pt x="25" y="47"/>
                      </a:cubicBezTo>
                      <a:cubicBezTo>
                        <a:pt x="25" y="47"/>
                        <a:pt x="25" y="47"/>
                        <a:pt x="25"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31" name="Freeform 94"/>
                <p:cNvSpPr>
                  <a:spLocks/>
                </p:cNvSpPr>
                <p:nvPr/>
              </p:nvSpPr>
              <p:spPr bwMode="invGray">
                <a:xfrm>
                  <a:off x="2290730" y="1899737"/>
                  <a:ext cx="327742" cy="327742"/>
                </a:xfrm>
                <a:custGeom>
                  <a:avLst/>
                  <a:gdLst>
                    <a:gd name="T0" fmla="*/ 0 w 138"/>
                    <a:gd name="T1" fmla="*/ 139 h 139"/>
                    <a:gd name="T2" fmla="*/ 45 w 138"/>
                    <a:gd name="T3" fmla="*/ 139 h 139"/>
                    <a:gd name="T4" fmla="*/ 45 w 138"/>
                    <a:gd name="T5" fmla="*/ 63 h 139"/>
                    <a:gd name="T6" fmla="*/ 47 w 138"/>
                    <a:gd name="T7" fmla="*/ 52 h 139"/>
                    <a:gd name="T8" fmla="*/ 70 w 138"/>
                    <a:gd name="T9" fmla="*/ 35 h 139"/>
                    <a:gd name="T10" fmla="*/ 93 w 138"/>
                    <a:gd name="T11" fmla="*/ 66 h 139"/>
                    <a:gd name="T12" fmla="*/ 93 w 138"/>
                    <a:gd name="T13" fmla="*/ 139 h 139"/>
                    <a:gd name="T14" fmla="*/ 138 w 138"/>
                    <a:gd name="T15" fmla="*/ 139 h 139"/>
                    <a:gd name="T16" fmla="*/ 138 w 138"/>
                    <a:gd name="T17" fmla="*/ 61 h 139"/>
                    <a:gd name="T18" fmla="*/ 86 w 138"/>
                    <a:gd name="T19" fmla="*/ 0 h 139"/>
                    <a:gd name="T20" fmla="*/ 45 w 138"/>
                    <a:gd name="T21" fmla="*/ 23 h 139"/>
                    <a:gd name="T22" fmla="*/ 45 w 138"/>
                    <a:gd name="T23" fmla="*/ 23 h 139"/>
                    <a:gd name="T24" fmla="*/ 45 w 138"/>
                    <a:gd name="T25" fmla="*/ 3 h 139"/>
                    <a:gd name="T26" fmla="*/ 0 w 138"/>
                    <a:gd name="T27" fmla="*/ 3 h 139"/>
                    <a:gd name="T28" fmla="*/ 0 w 138"/>
                    <a:gd name="T2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39">
                      <a:moveTo>
                        <a:pt x="0" y="139"/>
                      </a:moveTo>
                      <a:cubicBezTo>
                        <a:pt x="45" y="139"/>
                        <a:pt x="45" y="139"/>
                        <a:pt x="45" y="139"/>
                      </a:cubicBezTo>
                      <a:cubicBezTo>
                        <a:pt x="45" y="63"/>
                        <a:pt x="45" y="63"/>
                        <a:pt x="45" y="63"/>
                      </a:cubicBezTo>
                      <a:cubicBezTo>
                        <a:pt x="45" y="59"/>
                        <a:pt x="45" y="55"/>
                        <a:pt x="47" y="52"/>
                      </a:cubicBezTo>
                      <a:cubicBezTo>
                        <a:pt x="50" y="44"/>
                        <a:pt x="57" y="35"/>
                        <a:pt x="70" y="35"/>
                      </a:cubicBezTo>
                      <a:cubicBezTo>
                        <a:pt x="86" y="35"/>
                        <a:pt x="93" y="48"/>
                        <a:pt x="93" y="66"/>
                      </a:cubicBezTo>
                      <a:cubicBezTo>
                        <a:pt x="93" y="139"/>
                        <a:pt x="93" y="139"/>
                        <a:pt x="93" y="139"/>
                      </a:cubicBezTo>
                      <a:cubicBezTo>
                        <a:pt x="138" y="139"/>
                        <a:pt x="138" y="139"/>
                        <a:pt x="138" y="139"/>
                      </a:cubicBezTo>
                      <a:cubicBezTo>
                        <a:pt x="138" y="61"/>
                        <a:pt x="138" y="61"/>
                        <a:pt x="138" y="61"/>
                      </a:cubicBezTo>
                      <a:cubicBezTo>
                        <a:pt x="138" y="19"/>
                        <a:pt x="116" y="0"/>
                        <a:pt x="86" y="0"/>
                      </a:cubicBezTo>
                      <a:cubicBezTo>
                        <a:pt x="61" y="0"/>
                        <a:pt x="51" y="13"/>
                        <a:pt x="45" y="23"/>
                      </a:cubicBezTo>
                      <a:cubicBezTo>
                        <a:pt x="45" y="23"/>
                        <a:pt x="45" y="23"/>
                        <a:pt x="45" y="23"/>
                      </a:cubicBezTo>
                      <a:cubicBezTo>
                        <a:pt x="45" y="3"/>
                        <a:pt x="45" y="3"/>
                        <a:pt x="45" y="3"/>
                      </a:cubicBezTo>
                      <a:cubicBezTo>
                        <a:pt x="0" y="3"/>
                        <a:pt x="0" y="3"/>
                        <a:pt x="0" y="3"/>
                      </a:cubicBezTo>
                      <a:cubicBezTo>
                        <a:pt x="1" y="16"/>
                        <a:pt x="0" y="139"/>
                        <a:pt x="0" y="1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grpSp>
      <p:sp>
        <p:nvSpPr>
          <p:cNvPr id="38" name="Text Placeholder 5"/>
          <p:cNvSpPr txBox="1">
            <a:spLocks/>
          </p:cNvSpPr>
          <p:nvPr/>
        </p:nvSpPr>
        <p:spPr>
          <a:xfrm>
            <a:off x="7745184" y="1804594"/>
            <a:ext cx="3677046" cy="172527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spcAft>
                <a:spcPts val="700"/>
              </a:spcAft>
              <a:buNone/>
            </a:pPr>
            <a:r>
              <a:rPr lang="en-US" sz="1200">
                <a:ea typeface="Open Sans Light" panose="020B0306030504020204" pitchFamily="34" charset="0"/>
                <a:cs typeface="Open Sans Light" panose="020B0306030504020204" pitchFamily="34" charset="0"/>
              </a:rPr>
              <a:t>Lorem ipsum dolor sit amet, consectetur adipiscing elit. Sed efficitur pulvinar dolor auctor. Pellentesque vitae nisl varius, eso pretium eros ac, suscipit dui. Pelle osso  ntesque a odio commodo, porttitor nulla vel, pulvinar purus. Aliquam era volutpat. </a:t>
            </a:r>
          </a:p>
          <a:p>
            <a:pPr>
              <a:lnSpc>
                <a:spcPct val="160000"/>
              </a:lnSpc>
            </a:pPr>
            <a:endParaRPr lang="id-ID" sz="1200"/>
          </a:p>
        </p:txBody>
      </p:sp>
      <p:grpSp>
        <p:nvGrpSpPr>
          <p:cNvPr id="39" name="Group 38"/>
          <p:cNvGrpSpPr/>
          <p:nvPr/>
        </p:nvGrpSpPr>
        <p:grpSpPr>
          <a:xfrm>
            <a:off x="7745184" y="3845666"/>
            <a:ext cx="3677046" cy="1649523"/>
            <a:chOff x="1411940" y="4306096"/>
            <a:chExt cx="3800809" cy="1649523"/>
          </a:xfrm>
        </p:grpSpPr>
        <p:sp>
          <p:nvSpPr>
            <p:cNvPr id="40" name="Rectangle 39"/>
            <p:cNvSpPr/>
            <p:nvPr/>
          </p:nvSpPr>
          <p:spPr>
            <a:xfrm>
              <a:off x="1411940" y="4306096"/>
              <a:ext cx="1250103" cy="230732"/>
            </a:xfrm>
            <a:prstGeom prst="rect">
              <a:avLst/>
            </a:prstGeom>
          </p:spPr>
          <p:txBody>
            <a:bodyPr wrap="none">
              <a:noAutofit/>
            </a:bodyPr>
            <a:lstStyle/>
            <a:p>
              <a:pPr>
                <a:lnSpc>
                  <a:spcPct val="95000"/>
                </a:lnSpc>
              </a:pPr>
              <a:r>
                <a:rPr lang="id-ID" sz="1200"/>
                <a:t>Management</a:t>
              </a:r>
              <a:endParaRPr lang="en-US" sz="1200" dirty="0"/>
            </a:p>
          </p:txBody>
        </p:sp>
        <p:sp>
          <p:nvSpPr>
            <p:cNvPr id="41" name="Rounded Rectangle 40"/>
            <p:cNvSpPr/>
            <p:nvPr/>
          </p:nvSpPr>
          <p:spPr>
            <a:xfrm rot="5400000">
              <a:off x="3044851" y="3019092"/>
              <a:ext cx="72000" cy="3319010"/>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42" name="Rounded Rectangle 41"/>
            <p:cNvSpPr/>
            <p:nvPr/>
          </p:nvSpPr>
          <p:spPr>
            <a:xfrm>
              <a:off x="1421345" y="4627848"/>
              <a:ext cx="2541377" cy="1080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1200" dirty="0">
                <a:solidFill>
                  <a:schemeClr val="tx1"/>
                </a:solidFill>
              </a:endParaRPr>
            </a:p>
          </p:txBody>
        </p:sp>
        <p:sp>
          <p:nvSpPr>
            <p:cNvPr id="43" name="Rectangle 42"/>
            <p:cNvSpPr/>
            <p:nvPr/>
          </p:nvSpPr>
          <p:spPr>
            <a:xfrm>
              <a:off x="4702265" y="4570104"/>
              <a:ext cx="510484" cy="254542"/>
            </a:xfrm>
            <a:prstGeom prst="rect">
              <a:avLst/>
            </a:prstGeom>
          </p:spPr>
          <p:txBody>
            <a:bodyPr wrap="none">
              <a:noAutofit/>
            </a:bodyPr>
            <a:lstStyle/>
            <a:p>
              <a:pPr>
                <a:lnSpc>
                  <a:spcPct val="95000"/>
                </a:lnSpc>
              </a:pPr>
              <a:r>
                <a:rPr lang="id-ID" sz="1200"/>
                <a:t>70%</a:t>
              </a:r>
              <a:endParaRPr lang="en-US" sz="1200" dirty="0"/>
            </a:p>
          </p:txBody>
        </p:sp>
        <p:sp>
          <p:nvSpPr>
            <p:cNvPr id="44" name="Rectangle 43"/>
            <p:cNvSpPr/>
            <p:nvPr/>
          </p:nvSpPr>
          <p:spPr>
            <a:xfrm>
              <a:off x="1411940" y="4871584"/>
              <a:ext cx="1250103" cy="230732"/>
            </a:xfrm>
            <a:prstGeom prst="rect">
              <a:avLst/>
            </a:prstGeom>
          </p:spPr>
          <p:txBody>
            <a:bodyPr wrap="none">
              <a:noAutofit/>
            </a:bodyPr>
            <a:lstStyle/>
            <a:p>
              <a:pPr>
                <a:lnSpc>
                  <a:spcPct val="95000"/>
                </a:lnSpc>
              </a:pPr>
              <a:r>
                <a:rPr lang="id-ID" sz="1200"/>
                <a:t>Negotiation</a:t>
              </a:r>
              <a:endParaRPr lang="en-US" sz="1200" dirty="0"/>
            </a:p>
          </p:txBody>
        </p:sp>
        <p:sp>
          <p:nvSpPr>
            <p:cNvPr id="45" name="Rounded Rectangle 44"/>
            <p:cNvSpPr/>
            <p:nvPr/>
          </p:nvSpPr>
          <p:spPr>
            <a:xfrm rot="5400000">
              <a:off x="3044851" y="3569832"/>
              <a:ext cx="72000" cy="3319010"/>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46" name="Rounded Rectangle 45"/>
            <p:cNvSpPr/>
            <p:nvPr/>
          </p:nvSpPr>
          <p:spPr>
            <a:xfrm>
              <a:off x="1421345" y="5178587"/>
              <a:ext cx="2125319" cy="1080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1200" dirty="0">
                <a:solidFill>
                  <a:schemeClr val="tx1"/>
                </a:solidFill>
              </a:endParaRPr>
            </a:p>
          </p:txBody>
        </p:sp>
        <p:sp>
          <p:nvSpPr>
            <p:cNvPr id="47" name="Rectangle 46"/>
            <p:cNvSpPr/>
            <p:nvPr/>
          </p:nvSpPr>
          <p:spPr>
            <a:xfrm>
              <a:off x="4702265" y="5135592"/>
              <a:ext cx="510484" cy="254542"/>
            </a:xfrm>
            <a:prstGeom prst="rect">
              <a:avLst/>
            </a:prstGeom>
          </p:spPr>
          <p:txBody>
            <a:bodyPr wrap="none">
              <a:noAutofit/>
            </a:bodyPr>
            <a:lstStyle/>
            <a:p>
              <a:pPr>
                <a:lnSpc>
                  <a:spcPct val="95000"/>
                </a:lnSpc>
              </a:pPr>
              <a:r>
                <a:rPr lang="id-ID" sz="1200"/>
                <a:t>60%</a:t>
              </a:r>
              <a:endParaRPr lang="en-US" sz="1200" dirty="0"/>
            </a:p>
          </p:txBody>
        </p:sp>
        <p:sp>
          <p:nvSpPr>
            <p:cNvPr id="48" name="Rectangle 47"/>
            <p:cNvSpPr/>
            <p:nvPr/>
          </p:nvSpPr>
          <p:spPr>
            <a:xfrm>
              <a:off x="1411940" y="5437069"/>
              <a:ext cx="1250103" cy="230732"/>
            </a:xfrm>
            <a:prstGeom prst="rect">
              <a:avLst/>
            </a:prstGeom>
          </p:spPr>
          <p:txBody>
            <a:bodyPr wrap="none">
              <a:noAutofit/>
            </a:bodyPr>
            <a:lstStyle/>
            <a:p>
              <a:pPr>
                <a:lnSpc>
                  <a:spcPct val="95000"/>
                </a:lnSpc>
              </a:pPr>
              <a:r>
                <a:rPr lang="id-ID" sz="1200"/>
                <a:t>Presentation</a:t>
              </a:r>
              <a:endParaRPr lang="en-US" sz="1200" dirty="0"/>
            </a:p>
          </p:txBody>
        </p:sp>
        <p:sp>
          <p:nvSpPr>
            <p:cNvPr id="49" name="Rounded Rectangle 48"/>
            <p:cNvSpPr/>
            <p:nvPr/>
          </p:nvSpPr>
          <p:spPr>
            <a:xfrm rot="5400000">
              <a:off x="3044851" y="4150065"/>
              <a:ext cx="72000" cy="3319010"/>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50" name="Rounded Rectangle 49"/>
            <p:cNvSpPr/>
            <p:nvPr/>
          </p:nvSpPr>
          <p:spPr>
            <a:xfrm>
              <a:off x="1421345" y="5758820"/>
              <a:ext cx="2864063" cy="1080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1200" dirty="0">
                <a:solidFill>
                  <a:schemeClr val="tx1"/>
                </a:solidFill>
              </a:endParaRPr>
            </a:p>
          </p:txBody>
        </p:sp>
        <p:sp>
          <p:nvSpPr>
            <p:cNvPr id="51" name="Rectangle 50"/>
            <p:cNvSpPr/>
            <p:nvPr/>
          </p:nvSpPr>
          <p:spPr>
            <a:xfrm>
              <a:off x="4702265" y="5701077"/>
              <a:ext cx="510484" cy="254542"/>
            </a:xfrm>
            <a:prstGeom prst="rect">
              <a:avLst/>
            </a:prstGeom>
          </p:spPr>
          <p:txBody>
            <a:bodyPr wrap="none">
              <a:noAutofit/>
            </a:bodyPr>
            <a:lstStyle/>
            <a:p>
              <a:pPr>
                <a:lnSpc>
                  <a:spcPct val="95000"/>
                </a:lnSpc>
              </a:pPr>
              <a:r>
                <a:rPr lang="id-ID" sz="1200"/>
                <a:t>90%</a:t>
              </a:r>
              <a:endParaRPr lang="en-US" sz="1200" dirty="0"/>
            </a:p>
          </p:txBody>
        </p:sp>
      </p:grpSp>
      <p:sp>
        <p:nvSpPr>
          <p:cNvPr id="52" name="Rectangle 51"/>
          <p:cNvSpPr/>
          <p:nvPr/>
        </p:nvSpPr>
        <p:spPr>
          <a:xfrm>
            <a:off x="4081671" y="0"/>
            <a:ext cx="278654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53" name="Group 52"/>
          <p:cNvGrpSpPr/>
          <p:nvPr/>
        </p:nvGrpSpPr>
        <p:grpSpPr>
          <a:xfrm>
            <a:off x="5181249" y="982805"/>
            <a:ext cx="621124" cy="621122"/>
            <a:chOff x="2797805" y="5264445"/>
            <a:chExt cx="621124" cy="621122"/>
          </a:xfrm>
          <a:noFill/>
        </p:grpSpPr>
        <p:sp>
          <p:nvSpPr>
            <p:cNvPr id="54" name="Freeform 148"/>
            <p:cNvSpPr>
              <a:spLocks noChangeArrowheads="1"/>
            </p:cNvSpPr>
            <p:nvPr/>
          </p:nvSpPr>
          <p:spPr bwMode="auto">
            <a:xfrm>
              <a:off x="2797805" y="5264445"/>
              <a:ext cx="269543" cy="269543"/>
            </a:xfrm>
            <a:custGeom>
              <a:avLst/>
              <a:gdLst>
                <a:gd name="T0" fmla="*/ 194 w 404"/>
                <a:gd name="T1" fmla="*/ 0 h 404"/>
                <a:gd name="T2" fmla="*/ 0 w 404"/>
                <a:gd name="T3" fmla="*/ 194 h 404"/>
                <a:gd name="T4" fmla="*/ 209 w 404"/>
                <a:gd name="T5" fmla="*/ 403 h 404"/>
                <a:gd name="T6" fmla="*/ 403 w 404"/>
                <a:gd name="T7" fmla="*/ 209 h 404"/>
                <a:gd name="T8" fmla="*/ 194 w 404"/>
                <a:gd name="T9" fmla="*/ 0 h 404"/>
              </a:gdLst>
              <a:ahLst/>
              <a:cxnLst>
                <a:cxn ang="0">
                  <a:pos x="T0" y="T1"/>
                </a:cxn>
                <a:cxn ang="0">
                  <a:pos x="T2" y="T3"/>
                </a:cxn>
                <a:cxn ang="0">
                  <a:pos x="T4" y="T5"/>
                </a:cxn>
                <a:cxn ang="0">
                  <a:pos x="T6" y="T7"/>
                </a:cxn>
                <a:cxn ang="0">
                  <a:pos x="T8" y="T9"/>
                </a:cxn>
              </a:cxnLst>
              <a:rect l="0" t="0" r="r" b="b"/>
              <a:pathLst>
                <a:path w="404" h="404">
                  <a:moveTo>
                    <a:pt x="194" y="0"/>
                  </a:moveTo>
                  <a:lnTo>
                    <a:pt x="0" y="194"/>
                  </a:lnTo>
                  <a:lnTo>
                    <a:pt x="209" y="403"/>
                  </a:lnTo>
                  <a:lnTo>
                    <a:pt x="403" y="209"/>
                  </a:lnTo>
                  <a:lnTo>
                    <a:pt x="194" y="0"/>
                  </a:lnTo>
                </a:path>
              </a:pathLst>
            </a:custGeom>
            <a:grpFill/>
            <a:ln w="34290"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chemeClr val="bg1"/>
                </a:solidFill>
                <a:latin typeface="Montserrat Light" charset="0"/>
              </a:endParaRPr>
            </a:p>
          </p:txBody>
        </p:sp>
        <p:sp>
          <p:nvSpPr>
            <p:cNvPr id="55" name="Freeform 149"/>
            <p:cNvSpPr>
              <a:spLocks noChangeArrowheads="1"/>
            </p:cNvSpPr>
            <p:nvPr/>
          </p:nvSpPr>
          <p:spPr bwMode="auto">
            <a:xfrm>
              <a:off x="2897420" y="5364058"/>
              <a:ext cx="521509" cy="521509"/>
            </a:xfrm>
            <a:custGeom>
              <a:avLst/>
              <a:gdLst>
                <a:gd name="T0" fmla="*/ 313 w 784"/>
                <a:gd name="T1" fmla="*/ 0 h 784"/>
                <a:gd name="T2" fmla="*/ 0 w 784"/>
                <a:gd name="T3" fmla="*/ 313 h 784"/>
                <a:gd name="T4" fmla="*/ 462 w 784"/>
                <a:gd name="T5" fmla="*/ 783 h 784"/>
                <a:gd name="T6" fmla="*/ 783 w 784"/>
                <a:gd name="T7" fmla="*/ 470 h 784"/>
                <a:gd name="T8" fmla="*/ 313 w 784"/>
                <a:gd name="T9" fmla="*/ 0 h 784"/>
              </a:gdLst>
              <a:ahLst/>
              <a:cxnLst>
                <a:cxn ang="0">
                  <a:pos x="T0" y="T1"/>
                </a:cxn>
                <a:cxn ang="0">
                  <a:pos x="T2" y="T3"/>
                </a:cxn>
                <a:cxn ang="0">
                  <a:pos x="T4" y="T5"/>
                </a:cxn>
                <a:cxn ang="0">
                  <a:pos x="T6" y="T7"/>
                </a:cxn>
                <a:cxn ang="0">
                  <a:pos x="T8" y="T9"/>
                </a:cxn>
              </a:cxnLst>
              <a:rect l="0" t="0" r="r" b="b"/>
              <a:pathLst>
                <a:path w="784" h="784">
                  <a:moveTo>
                    <a:pt x="313" y="0"/>
                  </a:moveTo>
                  <a:lnTo>
                    <a:pt x="0" y="313"/>
                  </a:lnTo>
                  <a:lnTo>
                    <a:pt x="462" y="783"/>
                  </a:lnTo>
                  <a:lnTo>
                    <a:pt x="783" y="470"/>
                  </a:lnTo>
                  <a:lnTo>
                    <a:pt x="313" y="0"/>
                  </a:lnTo>
                </a:path>
              </a:pathLst>
            </a:custGeom>
            <a:grpFill/>
            <a:ln w="34290"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chemeClr val="bg1"/>
                </a:solidFill>
                <a:latin typeface="Montserrat Light" charset="0"/>
              </a:endParaRPr>
            </a:p>
          </p:txBody>
        </p:sp>
        <p:sp>
          <p:nvSpPr>
            <p:cNvPr id="56" name="Line 150"/>
            <p:cNvSpPr>
              <a:spLocks noChangeShapeType="1"/>
            </p:cNvSpPr>
            <p:nvPr/>
          </p:nvSpPr>
          <p:spPr bwMode="auto">
            <a:xfrm>
              <a:off x="2856402" y="5384566"/>
              <a:ext cx="87895" cy="90826"/>
            </a:xfrm>
            <a:prstGeom prst="line">
              <a:avLst/>
            </a:prstGeom>
            <a:grpFill/>
            <a:ln w="34290" cap="flat">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latin typeface="Montserrat Light" charset="0"/>
              </a:endParaRPr>
            </a:p>
          </p:txBody>
        </p:sp>
        <p:sp>
          <p:nvSpPr>
            <p:cNvPr id="57" name="Line 151"/>
            <p:cNvSpPr>
              <a:spLocks noChangeShapeType="1"/>
            </p:cNvSpPr>
            <p:nvPr/>
          </p:nvSpPr>
          <p:spPr bwMode="auto">
            <a:xfrm>
              <a:off x="2917927" y="5323042"/>
              <a:ext cx="87895" cy="87895"/>
            </a:xfrm>
            <a:prstGeom prst="line">
              <a:avLst/>
            </a:prstGeom>
            <a:grpFill/>
            <a:ln w="34290" cap="flat">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latin typeface="Montserrat Light" charset="0"/>
              </a:endParaRPr>
            </a:p>
          </p:txBody>
        </p:sp>
      </p:grpSp>
      <p:sp>
        <p:nvSpPr>
          <p:cNvPr id="58" name="TextBox 57"/>
          <p:cNvSpPr txBox="1"/>
          <p:nvPr/>
        </p:nvSpPr>
        <p:spPr>
          <a:xfrm>
            <a:off x="4443231" y="2096822"/>
            <a:ext cx="2016475" cy="646331"/>
          </a:xfrm>
          <a:prstGeom prst="rect">
            <a:avLst/>
          </a:prstGeom>
          <a:noFill/>
        </p:spPr>
        <p:txBody>
          <a:bodyPr wrap="square" rtlCol="0">
            <a:spAutoFit/>
          </a:bodyPr>
          <a:lstStyle/>
          <a:p>
            <a:pPr algn="ctr"/>
            <a:r>
              <a:rPr lang="en-US" sz="1200" dirty="0">
                <a:solidFill>
                  <a:schemeClr val="bg1"/>
                </a:solidFill>
                <a:latin typeface="Lato Light" charset="0"/>
                <a:ea typeface="Lato Light" charset="0"/>
                <a:cs typeface="Lato Light" charset="0"/>
              </a:rPr>
              <a:t>Entrepreneurial activities differ substantially depending on the type of</a:t>
            </a:r>
          </a:p>
        </p:txBody>
      </p:sp>
      <p:sp>
        <p:nvSpPr>
          <p:cNvPr id="59" name="Rectangle 58"/>
          <p:cNvSpPr/>
          <p:nvPr/>
        </p:nvSpPr>
        <p:spPr>
          <a:xfrm>
            <a:off x="4465041" y="1818541"/>
            <a:ext cx="1999265" cy="307777"/>
          </a:xfrm>
          <a:prstGeom prst="rect">
            <a:avLst/>
          </a:prstGeom>
        </p:spPr>
        <p:txBody>
          <a:bodyPr wrap="none">
            <a:spAutoFit/>
          </a:bodyPr>
          <a:lstStyle/>
          <a:p>
            <a:r>
              <a:rPr lang="en-US" sz="1400" b="1" spc="600" dirty="0">
                <a:solidFill>
                  <a:schemeClr val="bg1"/>
                </a:solidFill>
                <a:latin typeface="Montserrat" charset="0"/>
                <a:ea typeface="Montserrat" charset="0"/>
                <a:cs typeface="Montserrat" charset="0"/>
              </a:rPr>
              <a:t>TITLE HERE</a:t>
            </a:r>
          </a:p>
        </p:txBody>
      </p:sp>
      <p:grpSp>
        <p:nvGrpSpPr>
          <p:cNvPr id="60" name="Group 59"/>
          <p:cNvGrpSpPr/>
          <p:nvPr/>
        </p:nvGrpSpPr>
        <p:grpSpPr>
          <a:xfrm>
            <a:off x="5228660" y="3865462"/>
            <a:ext cx="521508" cy="635771"/>
            <a:chOff x="15759151" y="8302288"/>
            <a:chExt cx="521508" cy="635771"/>
          </a:xfrm>
        </p:grpSpPr>
        <p:sp>
          <p:nvSpPr>
            <p:cNvPr id="61" name="Line 217"/>
            <p:cNvSpPr>
              <a:spLocks noChangeShapeType="1"/>
            </p:cNvSpPr>
            <p:nvPr/>
          </p:nvSpPr>
          <p:spPr bwMode="auto">
            <a:xfrm>
              <a:off x="15817747" y="8489798"/>
              <a:ext cx="2931" cy="445332"/>
            </a:xfrm>
            <a:prstGeom prst="line">
              <a:avLst/>
            </a:prstGeom>
            <a:noFill/>
            <a:ln w="3429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62" name="Line 218"/>
            <p:cNvSpPr>
              <a:spLocks noChangeShapeType="1"/>
            </p:cNvSpPr>
            <p:nvPr/>
          </p:nvSpPr>
          <p:spPr bwMode="auto">
            <a:xfrm>
              <a:off x="16219134" y="8302290"/>
              <a:ext cx="2929" cy="445332"/>
            </a:xfrm>
            <a:prstGeom prst="line">
              <a:avLst/>
            </a:prstGeom>
            <a:noFill/>
            <a:ln w="3429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63" name="Line 219"/>
            <p:cNvSpPr>
              <a:spLocks noChangeShapeType="1"/>
            </p:cNvSpPr>
            <p:nvPr/>
          </p:nvSpPr>
          <p:spPr bwMode="auto">
            <a:xfrm>
              <a:off x="16016975" y="8680235"/>
              <a:ext cx="2931" cy="257824"/>
            </a:xfrm>
            <a:prstGeom prst="line">
              <a:avLst/>
            </a:prstGeom>
            <a:noFill/>
            <a:ln w="3429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64" name="Line 220"/>
            <p:cNvSpPr>
              <a:spLocks noChangeShapeType="1"/>
            </p:cNvSpPr>
            <p:nvPr/>
          </p:nvSpPr>
          <p:spPr bwMode="auto">
            <a:xfrm>
              <a:off x="16016975" y="8302290"/>
              <a:ext cx="2931" cy="257824"/>
            </a:xfrm>
            <a:prstGeom prst="line">
              <a:avLst/>
            </a:prstGeom>
            <a:noFill/>
            <a:ln w="3429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65" name="Freeform 221"/>
            <p:cNvSpPr>
              <a:spLocks noChangeArrowheads="1"/>
            </p:cNvSpPr>
            <p:nvPr/>
          </p:nvSpPr>
          <p:spPr bwMode="auto">
            <a:xfrm>
              <a:off x="15759151" y="8372607"/>
              <a:ext cx="120124" cy="120122"/>
            </a:xfrm>
            <a:custGeom>
              <a:avLst/>
              <a:gdLst>
                <a:gd name="T0" fmla="*/ 179 w 180"/>
                <a:gd name="T1" fmla="*/ 90 h 180"/>
                <a:gd name="T2" fmla="*/ 179 w 180"/>
                <a:gd name="T3" fmla="*/ 90 h 180"/>
                <a:gd name="T4" fmla="*/ 89 w 180"/>
                <a:gd name="T5" fmla="*/ 179 h 180"/>
                <a:gd name="T6" fmla="*/ 0 w 180"/>
                <a:gd name="T7" fmla="*/ 90 h 180"/>
                <a:gd name="T8" fmla="*/ 89 w 180"/>
                <a:gd name="T9" fmla="*/ 0 h 180"/>
                <a:gd name="T10" fmla="*/ 179 w 180"/>
                <a:gd name="T11" fmla="*/ 90 h 180"/>
              </a:gdLst>
              <a:ahLst/>
              <a:cxnLst>
                <a:cxn ang="0">
                  <a:pos x="T0" y="T1"/>
                </a:cxn>
                <a:cxn ang="0">
                  <a:pos x="T2" y="T3"/>
                </a:cxn>
                <a:cxn ang="0">
                  <a:pos x="T4" y="T5"/>
                </a:cxn>
                <a:cxn ang="0">
                  <a:pos x="T6" y="T7"/>
                </a:cxn>
                <a:cxn ang="0">
                  <a:pos x="T8" y="T9"/>
                </a:cxn>
                <a:cxn ang="0">
                  <a:pos x="T10" y="T11"/>
                </a:cxn>
              </a:cxnLst>
              <a:rect l="0" t="0" r="r" b="b"/>
              <a:pathLst>
                <a:path w="180" h="180">
                  <a:moveTo>
                    <a:pt x="179" y="90"/>
                  </a:moveTo>
                  <a:lnTo>
                    <a:pt x="179" y="90"/>
                  </a:lnTo>
                  <a:cubicBezTo>
                    <a:pt x="179" y="134"/>
                    <a:pt x="142" y="179"/>
                    <a:pt x="89" y="179"/>
                  </a:cubicBezTo>
                  <a:cubicBezTo>
                    <a:pt x="37" y="179"/>
                    <a:pt x="0" y="134"/>
                    <a:pt x="0" y="90"/>
                  </a:cubicBezTo>
                  <a:cubicBezTo>
                    <a:pt x="0" y="37"/>
                    <a:pt x="37" y="0"/>
                    <a:pt x="89" y="0"/>
                  </a:cubicBezTo>
                  <a:cubicBezTo>
                    <a:pt x="142" y="0"/>
                    <a:pt x="179" y="37"/>
                    <a:pt x="179" y="90"/>
                  </a:cubicBezTo>
                </a:path>
              </a:pathLst>
            </a:custGeom>
            <a:noFill/>
            <a:ln w="3429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66" name="Freeform 222"/>
            <p:cNvSpPr>
              <a:spLocks noChangeArrowheads="1"/>
            </p:cNvSpPr>
            <p:nvPr/>
          </p:nvSpPr>
          <p:spPr bwMode="auto">
            <a:xfrm>
              <a:off x="16154677" y="8747622"/>
              <a:ext cx="125982" cy="120122"/>
            </a:xfrm>
            <a:custGeom>
              <a:avLst/>
              <a:gdLst>
                <a:gd name="T0" fmla="*/ 187 w 188"/>
                <a:gd name="T1" fmla="*/ 89 h 180"/>
                <a:gd name="T2" fmla="*/ 187 w 188"/>
                <a:gd name="T3" fmla="*/ 89 h 180"/>
                <a:gd name="T4" fmla="*/ 97 w 188"/>
                <a:gd name="T5" fmla="*/ 179 h 180"/>
                <a:gd name="T6" fmla="*/ 0 w 188"/>
                <a:gd name="T7" fmla="*/ 89 h 180"/>
                <a:gd name="T8" fmla="*/ 97 w 188"/>
                <a:gd name="T9" fmla="*/ 0 h 180"/>
                <a:gd name="T10" fmla="*/ 187 w 188"/>
                <a:gd name="T11" fmla="*/ 89 h 180"/>
              </a:gdLst>
              <a:ahLst/>
              <a:cxnLst>
                <a:cxn ang="0">
                  <a:pos x="T0" y="T1"/>
                </a:cxn>
                <a:cxn ang="0">
                  <a:pos x="T2" y="T3"/>
                </a:cxn>
                <a:cxn ang="0">
                  <a:pos x="T4" y="T5"/>
                </a:cxn>
                <a:cxn ang="0">
                  <a:pos x="T6" y="T7"/>
                </a:cxn>
                <a:cxn ang="0">
                  <a:pos x="T8" y="T9"/>
                </a:cxn>
                <a:cxn ang="0">
                  <a:pos x="T10" y="T11"/>
                </a:cxn>
              </a:cxnLst>
              <a:rect l="0" t="0" r="r" b="b"/>
              <a:pathLst>
                <a:path w="188" h="180">
                  <a:moveTo>
                    <a:pt x="187" y="89"/>
                  </a:moveTo>
                  <a:lnTo>
                    <a:pt x="187" y="89"/>
                  </a:lnTo>
                  <a:cubicBezTo>
                    <a:pt x="187" y="141"/>
                    <a:pt x="142" y="179"/>
                    <a:pt x="97" y="179"/>
                  </a:cubicBezTo>
                  <a:cubicBezTo>
                    <a:pt x="45" y="179"/>
                    <a:pt x="0" y="141"/>
                    <a:pt x="0" y="89"/>
                  </a:cubicBezTo>
                  <a:cubicBezTo>
                    <a:pt x="0" y="37"/>
                    <a:pt x="45" y="0"/>
                    <a:pt x="97" y="0"/>
                  </a:cubicBezTo>
                  <a:cubicBezTo>
                    <a:pt x="142" y="0"/>
                    <a:pt x="187" y="37"/>
                    <a:pt x="187" y="89"/>
                  </a:cubicBezTo>
                </a:path>
              </a:pathLst>
            </a:custGeom>
            <a:noFill/>
            <a:ln w="3429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67" name="Freeform 223"/>
            <p:cNvSpPr>
              <a:spLocks noChangeArrowheads="1"/>
            </p:cNvSpPr>
            <p:nvPr/>
          </p:nvSpPr>
          <p:spPr bwMode="auto">
            <a:xfrm>
              <a:off x="15955451" y="8560114"/>
              <a:ext cx="120122" cy="120122"/>
            </a:xfrm>
            <a:custGeom>
              <a:avLst/>
              <a:gdLst>
                <a:gd name="T0" fmla="*/ 180 w 181"/>
                <a:gd name="T1" fmla="*/ 89 h 180"/>
                <a:gd name="T2" fmla="*/ 180 w 181"/>
                <a:gd name="T3" fmla="*/ 89 h 180"/>
                <a:gd name="T4" fmla="*/ 90 w 181"/>
                <a:gd name="T5" fmla="*/ 179 h 180"/>
                <a:gd name="T6" fmla="*/ 0 w 181"/>
                <a:gd name="T7" fmla="*/ 89 h 180"/>
                <a:gd name="T8" fmla="*/ 90 w 181"/>
                <a:gd name="T9" fmla="*/ 0 h 180"/>
                <a:gd name="T10" fmla="*/ 180 w 181"/>
                <a:gd name="T11" fmla="*/ 89 h 180"/>
              </a:gdLst>
              <a:ahLst/>
              <a:cxnLst>
                <a:cxn ang="0">
                  <a:pos x="T0" y="T1"/>
                </a:cxn>
                <a:cxn ang="0">
                  <a:pos x="T2" y="T3"/>
                </a:cxn>
                <a:cxn ang="0">
                  <a:pos x="T4" y="T5"/>
                </a:cxn>
                <a:cxn ang="0">
                  <a:pos x="T6" y="T7"/>
                </a:cxn>
                <a:cxn ang="0">
                  <a:pos x="T8" y="T9"/>
                </a:cxn>
                <a:cxn ang="0">
                  <a:pos x="T10" y="T11"/>
                </a:cxn>
              </a:cxnLst>
              <a:rect l="0" t="0" r="r" b="b"/>
              <a:pathLst>
                <a:path w="181" h="180">
                  <a:moveTo>
                    <a:pt x="180" y="89"/>
                  </a:moveTo>
                  <a:lnTo>
                    <a:pt x="180" y="89"/>
                  </a:lnTo>
                  <a:cubicBezTo>
                    <a:pt x="180" y="142"/>
                    <a:pt x="142" y="179"/>
                    <a:pt x="90" y="179"/>
                  </a:cubicBezTo>
                  <a:cubicBezTo>
                    <a:pt x="45" y="179"/>
                    <a:pt x="0" y="142"/>
                    <a:pt x="0" y="89"/>
                  </a:cubicBezTo>
                  <a:cubicBezTo>
                    <a:pt x="0" y="37"/>
                    <a:pt x="45" y="0"/>
                    <a:pt x="90" y="0"/>
                  </a:cubicBezTo>
                  <a:cubicBezTo>
                    <a:pt x="142" y="0"/>
                    <a:pt x="180" y="37"/>
                    <a:pt x="180" y="89"/>
                  </a:cubicBezTo>
                </a:path>
              </a:pathLst>
            </a:custGeom>
            <a:noFill/>
            <a:ln w="3429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68" name="Line 224"/>
            <p:cNvSpPr>
              <a:spLocks noChangeShapeType="1"/>
            </p:cNvSpPr>
            <p:nvPr/>
          </p:nvSpPr>
          <p:spPr bwMode="auto">
            <a:xfrm>
              <a:off x="15817747" y="8302288"/>
              <a:ext cx="2931" cy="70317"/>
            </a:xfrm>
            <a:prstGeom prst="line">
              <a:avLst/>
            </a:prstGeom>
            <a:noFill/>
            <a:ln w="3429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69" name="Line 225"/>
            <p:cNvSpPr>
              <a:spLocks noChangeShapeType="1"/>
            </p:cNvSpPr>
            <p:nvPr/>
          </p:nvSpPr>
          <p:spPr bwMode="auto">
            <a:xfrm>
              <a:off x="16219134" y="8867742"/>
              <a:ext cx="2929" cy="70317"/>
            </a:xfrm>
            <a:prstGeom prst="line">
              <a:avLst/>
            </a:prstGeom>
            <a:noFill/>
            <a:ln w="3429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sp>
        <p:nvSpPr>
          <p:cNvPr id="70" name="TextBox 69"/>
          <p:cNvSpPr txBox="1"/>
          <p:nvPr/>
        </p:nvSpPr>
        <p:spPr>
          <a:xfrm>
            <a:off x="4465041" y="5133223"/>
            <a:ext cx="2016475" cy="646331"/>
          </a:xfrm>
          <a:prstGeom prst="rect">
            <a:avLst/>
          </a:prstGeom>
          <a:noFill/>
        </p:spPr>
        <p:txBody>
          <a:bodyPr wrap="square" rtlCol="0">
            <a:spAutoFit/>
          </a:bodyPr>
          <a:lstStyle/>
          <a:p>
            <a:pPr algn="ctr"/>
            <a:r>
              <a:rPr lang="en-US" sz="1200" dirty="0">
                <a:solidFill>
                  <a:schemeClr val="bg1"/>
                </a:solidFill>
                <a:latin typeface="Lato Light" charset="0"/>
                <a:ea typeface="Lato Light" charset="0"/>
                <a:cs typeface="Lato Light" charset="0"/>
              </a:rPr>
              <a:t>Entrepreneurial activities differ substantially depending on the type of</a:t>
            </a:r>
          </a:p>
        </p:txBody>
      </p:sp>
      <p:sp>
        <p:nvSpPr>
          <p:cNvPr id="71" name="Rectangle 70"/>
          <p:cNvSpPr/>
          <p:nvPr/>
        </p:nvSpPr>
        <p:spPr>
          <a:xfrm>
            <a:off x="4486851" y="4854942"/>
            <a:ext cx="1999265" cy="307777"/>
          </a:xfrm>
          <a:prstGeom prst="rect">
            <a:avLst/>
          </a:prstGeom>
        </p:spPr>
        <p:txBody>
          <a:bodyPr wrap="none">
            <a:spAutoFit/>
          </a:bodyPr>
          <a:lstStyle/>
          <a:p>
            <a:r>
              <a:rPr lang="en-US" sz="1400" b="1" spc="600" dirty="0">
                <a:solidFill>
                  <a:schemeClr val="bg1"/>
                </a:solidFill>
                <a:latin typeface="Montserrat" charset="0"/>
                <a:ea typeface="Montserrat" charset="0"/>
                <a:cs typeface="Montserrat" charset="0"/>
              </a:rPr>
              <a:t>TITLE HERE</a:t>
            </a:r>
          </a:p>
        </p:txBody>
      </p:sp>
    </p:spTree>
    <p:extLst>
      <p:ext uri="{BB962C8B-B14F-4D97-AF65-F5344CB8AC3E}">
        <p14:creationId xmlns:p14="http://schemas.microsoft.com/office/powerpoint/2010/main" val="1462043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a:bodyPr>
          <a:lstStyle/>
          <a:p>
            <a:r>
              <a:rPr lang="id-ID"/>
              <a:t>ABOUT US</a:t>
            </a:r>
          </a:p>
        </p:txBody>
      </p:sp>
      <p:sp>
        <p:nvSpPr>
          <p:cNvPr id="17" name="Text Placeholder 16"/>
          <p:cNvSpPr>
            <a:spLocks noGrp="1"/>
          </p:cNvSpPr>
          <p:nvPr>
            <p:ph type="body" sz="quarter" idx="10"/>
          </p:nvPr>
        </p:nvSpPr>
        <p:spPr/>
        <p:txBody>
          <a:bodyPr>
            <a:normAutofit/>
          </a:bodyPr>
          <a:lstStyle/>
          <a:p>
            <a:r>
              <a:rPr lang="id-ID" b="1">
                <a:solidFill>
                  <a:schemeClr val="bg1">
                    <a:lumMod val="50000"/>
                  </a:schemeClr>
                </a:solidFill>
              </a:rPr>
              <a:t>+</a:t>
            </a:r>
            <a:r>
              <a:rPr lang="id-ID">
                <a:solidFill>
                  <a:schemeClr val="bg1">
                    <a:lumMod val="50000"/>
                  </a:schemeClr>
                </a:solidFill>
              </a:rPr>
              <a:t> AN EXPLORATION OF FORM IN CREATIFITY</a:t>
            </a:r>
          </a:p>
        </p:txBody>
      </p:sp>
      <p:sp>
        <p:nvSpPr>
          <p:cNvPr id="8" name="Rectangle 7"/>
          <p:cNvSpPr/>
          <p:nvPr/>
        </p:nvSpPr>
        <p:spPr>
          <a:xfrm>
            <a:off x="5708944" y="0"/>
            <a:ext cx="34483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8" name="Group 27"/>
          <p:cNvGrpSpPr/>
          <p:nvPr/>
        </p:nvGrpSpPr>
        <p:grpSpPr>
          <a:xfrm>
            <a:off x="7177545" y="1133503"/>
            <a:ext cx="621124" cy="621122"/>
            <a:chOff x="2797805" y="5264445"/>
            <a:chExt cx="621124" cy="621122"/>
          </a:xfrm>
          <a:noFill/>
        </p:grpSpPr>
        <p:sp>
          <p:nvSpPr>
            <p:cNvPr id="29" name="Freeform 148"/>
            <p:cNvSpPr>
              <a:spLocks noChangeArrowheads="1"/>
            </p:cNvSpPr>
            <p:nvPr/>
          </p:nvSpPr>
          <p:spPr bwMode="auto">
            <a:xfrm>
              <a:off x="2797805" y="5264445"/>
              <a:ext cx="269543" cy="269543"/>
            </a:xfrm>
            <a:custGeom>
              <a:avLst/>
              <a:gdLst>
                <a:gd name="T0" fmla="*/ 194 w 404"/>
                <a:gd name="T1" fmla="*/ 0 h 404"/>
                <a:gd name="T2" fmla="*/ 0 w 404"/>
                <a:gd name="T3" fmla="*/ 194 h 404"/>
                <a:gd name="T4" fmla="*/ 209 w 404"/>
                <a:gd name="T5" fmla="*/ 403 h 404"/>
                <a:gd name="T6" fmla="*/ 403 w 404"/>
                <a:gd name="T7" fmla="*/ 209 h 404"/>
                <a:gd name="T8" fmla="*/ 194 w 404"/>
                <a:gd name="T9" fmla="*/ 0 h 404"/>
              </a:gdLst>
              <a:ahLst/>
              <a:cxnLst>
                <a:cxn ang="0">
                  <a:pos x="T0" y="T1"/>
                </a:cxn>
                <a:cxn ang="0">
                  <a:pos x="T2" y="T3"/>
                </a:cxn>
                <a:cxn ang="0">
                  <a:pos x="T4" y="T5"/>
                </a:cxn>
                <a:cxn ang="0">
                  <a:pos x="T6" y="T7"/>
                </a:cxn>
                <a:cxn ang="0">
                  <a:pos x="T8" y="T9"/>
                </a:cxn>
              </a:cxnLst>
              <a:rect l="0" t="0" r="r" b="b"/>
              <a:pathLst>
                <a:path w="404" h="404">
                  <a:moveTo>
                    <a:pt x="194" y="0"/>
                  </a:moveTo>
                  <a:lnTo>
                    <a:pt x="0" y="194"/>
                  </a:lnTo>
                  <a:lnTo>
                    <a:pt x="209" y="403"/>
                  </a:lnTo>
                  <a:lnTo>
                    <a:pt x="403" y="209"/>
                  </a:lnTo>
                  <a:lnTo>
                    <a:pt x="194" y="0"/>
                  </a:lnTo>
                </a:path>
              </a:pathLst>
            </a:custGeom>
            <a:grpFill/>
            <a:ln w="34290"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chemeClr val="bg1"/>
                </a:solidFill>
                <a:latin typeface="Montserrat Light" charset="0"/>
              </a:endParaRPr>
            </a:p>
          </p:txBody>
        </p:sp>
        <p:sp>
          <p:nvSpPr>
            <p:cNvPr id="30" name="Freeform 149"/>
            <p:cNvSpPr>
              <a:spLocks noChangeArrowheads="1"/>
            </p:cNvSpPr>
            <p:nvPr/>
          </p:nvSpPr>
          <p:spPr bwMode="auto">
            <a:xfrm>
              <a:off x="2897420" y="5364058"/>
              <a:ext cx="521509" cy="521509"/>
            </a:xfrm>
            <a:custGeom>
              <a:avLst/>
              <a:gdLst>
                <a:gd name="T0" fmla="*/ 313 w 784"/>
                <a:gd name="T1" fmla="*/ 0 h 784"/>
                <a:gd name="T2" fmla="*/ 0 w 784"/>
                <a:gd name="T3" fmla="*/ 313 h 784"/>
                <a:gd name="T4" fmla="*/ 462 w 784"/>
                <a:gd name="T5" fmla="*/ 783 h 784"/>
                <a:gd name="T6" fmla="*/ 783 w 784"/>
                <a:gd name="T7" fmla="*/ 470 h 784"/>
                <a:gd name="T8" fmla="*/ 313 w 784"/>
                <a:gd name="T9" fmla="*/ 0 h 784"/>
              </a:gdLst>
              <a:ahLst/>
              <a:cxnLst>
                <a:cxn ang="0">
                  <a:pos x="T0" y="T1"/>
                </a:cxn>
                <a:cxn ang="0">
                  <a:pos x="T2" y="T3"/>
                </a:cxn>
                <a:cxn ang="0">
                  <a:pos x="T4" y="T5"/>
                </a:cxn>
                <a:cxn ang="0">
                  <a:pos x="T6" y="T7"/>
                </a:cxn>
                <a:cxn ang="0">
                  <a:pos x="T8" y="T9"/>
                </a:cxn>
              </a:cxnLst>
              <a:rect l="0" t="0" r="r" b="b"/>
              <a:pathLst>
                <a:path w="784" h="784">
                  <a:moveTo>
                    <a:pt x="313" y="0"/>
                  </a:moveTo>
                  <a:lnTo>
                    <a:pt x="0" y="313"/>
                  </a:lnTo>
                  <a:lnTo>
                    <a:pt x="462" y="783"/>
                  </a:lnTo>
                  <a:lnTo>
                    <a:pt x="783" y="470"/>
                  </a:lnTo>
                  <a:lnTo>
                    <a:pt x="313" y="0"/>
                  </a:lnTo>
                </a:path>
              </a:pathLst>
            </a:custGeom>
            <a:grpFill/>
            <a:ln w="34290"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chemeClr val="bg1"/>
                </a:solidFill>
                <a:latin typeface="Montserrat Light" charset="0"/>
              </a:endParaRPr>
            </a:p>
          </p:txBody>
        </p:sp>
        <p:sp>
          <p:nvSpPr>
            <p:cNvPr id="31" name="Line 150"/>
            <p:cNvSpPr>
              <a:spLocks noChangeShapeType="1"/>
            </p:cNvSpPr>
            <p:nvPr/>
          </p:nvSpPr>
          <p:spPr bwMode="auto">
            <a:xfrm>
              <a:off x="2856402" y="5384566"/>
              <a:ext cx="87895" cy="90826"/>
            </a:xfrm>
            <a:prstGeom prst="line">
              <a:avLst/>
            </a:prstGeom>
            <a:grpFill/>
            <a:ln w="34290" cap="flat">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latin typeface="Montserrat Light" charset="0"/>
              </a:endParaRPr>
            </a:p>
          </p:txBody>
        </p:sp>
        <p:sp>
          <p:nvSpPr>
            <p:cNvPr id="32" name="Line 151"/>
            <p:cNvSpPr>
              <a:spLocks noChangeShapeType="1"/>
            </p:cNvSpPr>
            <p:nvPr/>
          </p:nvSpPr>
          <p:spPr bwMode="auto">
            <a:xfrm>
              <a:off x="2917927" y="5323042"/>
              <a:ext cx="87895" cy="87895"/>
            </a:xfrm>
            <a:prstGeom prst="line">
              <a:avLst/>
            </a:prstGeom>
            <a:grpFill/>
            <a:ln w="34290" cap="flat">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latin typeface="Montserrat Light" charset="0"/>
              </a:endParaRPr>
            </a:p>
          </p:txBody>
        </p:sp>
      </p:grpSp>
      <p:sp>
        <p:nvSpPr>
          <p:cNvPr id="33" name="TextBox 32"/>
          <p:cNvSpPr txBox="1"/>
          <p:nvPr/>
        </p:nvSpPr>
        <p:spPr>
          <a:xfrm>
            <a:off x="6439527" y="2247520"/>
            <a:ext cx="2016475" cy="646331"/>
          </a:xfrm>
          <a:prstGeom prst="rect">
            <a:avLst/>
          </a:prstGeom>
          <a:noFill/>
        </p:spPr>
        <p:txBody>
          <a:bodyPr wrap="square" rtlCol="0">
            <a:spAutoFit/>
          </a:bodyPr>
          <a:lstStyle/>
          <a:p>
            <a:pPr algn="ctr"/>
            <a:r>
              <a:rPr lang="en-US" sz="1200" dirty="0">
                <a:solidFill>
                  <a:schemeClr val="bg1"/>
                </a:solidFill>
                <a:latin typeface="Lato Light" charset="0"/>
                <a:ea typeface="Lato Light" charset="0"/>
                <a:cs typeface="Lato Light" charset="0"/>
              </a:rPr>
              <a:t>Entrepreneurial activities differ substantially depending on the type of</a:t>
            </a:r>
          </a:p>
        </p:txBody>
      </p:sp>
      <p:sp>
        <p:nvSpPr>
          <p:cNvPr id="34" name="Rectangle 33"/>
          <p:cNvSpPr/>
          <p:nvPr/>
        </p:nvSpPr>
        <p:spPr>
          <a:xfrm>
            <a:off x="6461337" y="1969239"/>
            <a:ext cx="1999265" cy="307777"/>
          </a:xfrm>
          <a:prstGeom prst="rect">
            <a:avLst/>
          </a:prstGeom>
        </p:spPr>
        <p:txBody>
          <a:bodyPr wrap="none">
            <a:spAutoFit/>
          </a:bodyPr>
          <a:lstStyle/>
          <a:p>
            <a:r>
              <a:rPr lang="en-US" sz="1400" b="1" spc="600" dirty="0">
                <a:solidFill>
                  <a:schemeClr val="bg1"/>
                </a:solidFill>
                <a:latin typeface="Montserrat" charset="0"/>
                <a:ea typeface="Montserrat" charset="0"/>
                <a:cs typeface="Montserrat" charset="0"/>
              </a:rPr>
              <a:t>TITLE HERE</a:t>
            </a:r>
          </a:p>
        </p:txBody>
      </p:sp>
      <p:grpSp>
        <p:nvGrpSpPr>
          <p:cNvPr id="35" name="Group 34"/>
          <p:cNvGrpSpPr/>
          <p:nvPr/>
        </p:nvGrpSpPr>
        <p:grpSpPr>
          <a:xfrm>
            <a:off x="7224956" y="4016160"/>
            <a:ext cx="521508" cy="635771"/>
            <a:chOff x="15759151" y="8302288"/>
            <a:chExt cx="521508" cy="635771"/>
          </a:xfrm>
        </p:grpSpPr>
        <p:sp>
          <p:nvSpPr>
            <p:cNvPr id="36" name="Line 217"/>
            <p:cNvSpPr>
              <a:spLocks noChangeShapeType="1"/>
            </p:cNvSpPr>
            <p:nvPr/>
          </p:nvSpPr>
          <p:spPr bwMode="auto">
            <a:xfrm>
              <a:off x="15817747" y="8489798"/>
              <a:ext cx="2931" cy="445332"/>
            </a:xfrm>
            <a:prstGeom prst="line">
              <a:avLst/>
            </a:prstGeom>
            <a:noFill/>
            <a:ln w="3429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37" name="Line 218"/>
            <p:cNvSpPr>
              <a:spLocks noChangeShapeType="1"/>
            </p:cNvSpPr>
            <p:nvPr/>
          </p:nvSpPr>
          <p:spPr bwMode="auto">
            <a:xfrm>
              <a:off x="16219134" y="8302290"/>
              <a:ext cx="2929" cy="445332"/>
            </a:xfrm>
            <a:prstGeom prst="line">
              <a:avLst/>
            </a:prstGeom>
            <a:noFill/>
            <a:ln w="3429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38" name="Line 219"/>
            <p:cNvSpPr>
              <a:spLocks noChangeShapeType="1"/>
            </p:cNvSpPr>
            <p:nvPr/>
          </p:nvSpPr>
          <p:spPr bwMode="auto">
            <a:xfrm>
              <a:off x="16016975" y="8680235"/>
              <a:ext cx="2931" cy="257824"/>
            </a:xfrm>
            <a:prstGeom prst="line">
              <a:avLst/>
            </a:prstGeom>
            <a:noFill/>
            <a:ln w="3429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39" name="Line 220"/>
            <p:cNvSpPr>
              <a:spLocks noChangeShapeType="1"/>
            </p:cNvSpPr>
            <p:nvPr/>
          </p:nvSpPr>
          <p:spPr bwMode="auto">
            <a:xfrm>
              <a:off x="16016975" y="8302290"/>
              <a:ext cx="2931" cy="257824"/>
            </a:xfrm>
            <a:prstGeom prst="line">
              <a:avLst/>
            </a:prstGeom>
            <a:noFill/>
            <a:ln w="3429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40" name="Freeform 221"/>
            <p:cNvSpPr>
              <a:spLocks noChangeArrowheads="1"/>
            </p:cNvSpPr>
            <p:nvPr/>
          </p:nvSpPr>
          <p:spPr bwMode="auto">
            <a:xfrm>
              <a:off x="15759151" y="8372607"/>
              <a:ext cx="120124" cy="120122"/>
            </a:xfrm>
            <a:custGeom>
              <a:avLst/>
              <a:gdLst>
                <a:gd name="T0" fmla="*/ 179 w 180"/>
                <a:gd name="T1" fmla="*/ 90 h 180"/>
                <a:gd name="T2" fmla="*/ 179 w 180"/>
                <a:gd name="T3" fmla="*/ 90 h 180"/>
                <a:gd name="T4" fmla="*/ 89 w 180"/>
                <a:gd name="T5" fmla="*/ 179 h 180"/>
                <a:gd name="T6" fmla="*/ 0 w 180"/>
                <a:gd name="T7" fmla="*/ 90 h 180"/>
                <a:gd name="T8" fmla="*/ 89 w 180"/>
                <a:gd name="T9" fmla="*/ 0 h 180"/>
                <a:gd name="T10" fmla="*/ 179 w 180"/>
                <a:gd name="T11" fmla="*/ 90 h 180"/>
              </a:gdLst>
              <a:ahLst/>
              <a:cxnLst>
                <a:cxn ang="0">
                  <a:pos x="T0" y="T1"/>
                </a:cxn>
                <a:cxn ang="0">
                  <a:pos x="T2" y="T3"/>
                </a:cxn>
                <a:cxn ang="0">
                  <a:pos x="T4" y="T5"/>
                </a:cxn>
                <a:cxn ang="0">
                  <a:pos x="T6" y="T7"/>
                </a:cxn>
                <a:cxn ang="0">
                  <a:pos x="T8" y="T9"/>
                </a:cxn>
                <a:cxn ang="0">
                  <a:pos x="T10" y="T11"/>
                </a:cxn>
              </a:cxnLst>
              <a:rect l="0" t="0" r="r" b="b"/>
              <a:pathLst>
                <a:path w="180" h="180">
                  <a:moveTo>
                    <a:pt x="179" y="90"/>
                  </a:moveTo>
                  <a:lnTo>
                    <a:pt x="179" y="90"/>
                  </a:lnTo>
                  <a:cubicBezTo>
                    <a:pt x="179" y="134"/>
                    <a:pt x="142" y="179"/>
                    <a:pt x="89" y="179"/>
                  </a:cubicBezTo>
                  <a:cubicBezTo>
                    <a:pt x="37" y="179"/>
                    <a:pt x="0" y="134"/>
                    <a:pt x="0" y="90"/>
                  </a:cubicBezTo>
                  <a:cubicBezTo>
                    <a:pt x="0" y="37"/>
                    <a:pt x="37" y="0"/>
                    <a:pt x="89" y="0"/>
                  </a:cubicBezTo>
                  <a:cubicBezTo>
                    <a:pt x="142" y="0"/>
                    <a:pt x="179" y="37"/>
                    <a:pt x="179" y="90"/>
                  </a:cubicBezTo>
                </a:path>
              </a:pathLst>
            </a:custGeom>
            <a:noFill/>
            <a:ln w="3429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41" name="Freeform 222"/>
            <p:cNvSpPr>
              <a:spLocks noChangeArrowheads="1"/>
            </p:cNvSpPr>
            <p:nvPr/>
          </p:nvSpPr>
          <p:spPr bwMode="auto">
            <a:xfrm>
              <a:off x="16154677" y="8747622"/>
              <a:ext cx="125982" cy="120122"/>
            </a:xfrm>
            <a:custGeom>
              <a:avLst/>
              <a:gdLst>
                <a:gd name="T0" fmla="*/ 187 w 188"/>
                <a:gd name="T1" fmla="*/ 89 h 180"/>
                <a:gd name="T2" fmla="*/ 187 w 188"/>
                <a:gd name="T3" fmla="*/ 89 h 180"/>
                <a:gd name="T4" fmla="*/ 97 w 188"/>
                <a:gd name="T5" fmla="*/ 179 h 180"/>
                <a:gd name="T6" fmla="*/ 0 w 188"/>
                <a:gd name="T7" fmla="*/ 89 h 180"/>
                <a:gd name="T8" fmla="*/ 97 w 188"/>
                <a:gd name="T9" fmla="*/ 0 h 180"/>
                <a:gd name="T10" fmla="*/ 187 w 188"/>
                <a:gd name="T11" fmla="*/ 89 h 180"/>
              </a:gdLst>
              <a:ahLst/>
              <a:cxnLst>
                <a:cxn ang="0">
                  <a:pos x="T0" y="T1"/>
                </a:cxn>
                <a:cxn ang="0">
                  <a:pos x="T2" y="T3"/>
                </a:cxn>
                <a:cxn ang="0">
                  <a:pos x="T4" y="T5"/>
                </a:cxn>
                <a:cxn ang="0">
                  <a:pos x="T6" y="T7"/>
                </a:cxn>
                <a:cxn ang="0">
                  <a:pos x="T8" y="T9"/>
                </a:cxn>
                <a:cxn ang="0">
                  <a:pos x="T10" y="T11"/>
                </a:cxn>
              </a:cxnLst>
              <a:rect l="0" t="0" r="r" b="b"/>
              <a:pathLst>
                <a:path w="188" h="180">
                  <a:moveTo>
                    <a:pt x="187" y="89"/>
                  </a:moveTo>
                  <a:lnTo>
                    <a:pt x="187" y="89"/>
                  </a:lnTo>
                  <a:cubicBezTo>
                    <a:pt x="187" y="141"/>
                    <a:pt x="142" y="179"/>
                    <a:pt x="97" y="179"/>
                  </a:cubicBezTo>
                  <a:cubicBezTo>
                    <a:pt x="45" y="179"/>
                    <a:pt x="0" y="141"/>
                    <a:pt x="0" y="89"/>
                  </a:cubicBezTo>
                  <a:cubicBezTo>
                    <a:pt x="0" y="37"/>
                    <a:pt x="45" y="0"/>
                    <a:pt x="97" y="0"/>
                  </a:cubicBezTo>
                  <a:cubicBezTo>
                    <a:pt x="142" y="0"/>
                    <a:pt x="187" y="37"/>
                    <a:pt x="187" y="89"/>
                  </a:cubicBezTo>
                </a:path>
              </a:pathLst>
            </a:custGeom>
            <a:noFill/>
            <a:ln w="3429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42" name="Freeform 223"/>
            <p:cNvSpPr>
              <a:spLocks noChangeArrowheads="1"/>
            </p:cNvSpPr>
            <p:nvPr/>
          </p:nvSpPr>
          <p:spPr bwMode="auto">
            <a:xfrm>
              <a:off x="15955451" y="8560114"/>
              <a:ext cx="120122" cy="120122"/>
            </a:xfrm>
            <a:custGeom>
              <a:avLst/>
              <a:gdLst>
                <a:gd name="T0" fmla="*/ 180 w 181"/>
                <a:gd name="T1" fmla="*/ 89 h 180"/>
                <a:gd name="T2" fmla="*/ 180 w 181"/>
                <a:gd name="T3" fmla="*/ 89 h 180"/>
                <a:gd name="T4" fmla="*/ 90 w 181"/>
                <a:gd name="T5" fmla="*/ 179 h 180"/>
                <a:gd name="T6" fmla="*/ 0 w 181"/>
                <a:gd name="T7" fmla="*/ 89 h 180"/>
                <a:gd name="T8" fmla="*/ 90 w 181"/>
                <a:gd name="T9" fmla="*/ 0 h 180"/>
                <a:gd name="T10" fmla="*/ 180 w 181"/>
                <a:gd name="T11" fmla="*/ 89 h 180"/>
              </a:gdLst>
              <a:ahLst/>
              <a:cxnLst>
                <a:cxn ang="0">
                  <a:pos x="T0" y="T1"/>
                </a:cxn>
                <a:cxn ang="0">
                  <a:pos x="T2" y="T3"/>
                </a:cxn>
                <a:cxn ang="0">
                  <a:pos x="T4" y="T5"/>
                </a:cxn>
                <a:cxn ang="0">
                  <a:pos x="T6" y="T7"/>
                </a:cxn>
                <a:cxn ang="0">
                  <a:pos x="T8" y="T9"/>
                </a:cxn>
                <a:cxn ang="0">
                  <a:pos x="T10" y="T11"/>
                </a:cxn>
              </a:cxnLst>
              <a:rect l="0" t="0" r="r" b="b"/>
              <a:pathLst>
                <a:path w="181" h="180">
                  <a:moveTo>
                    <a:pt x="180" y="89"/>
                  </a:moveTo>
                  <a:lnTo>
                    <a:pt x="180" y="89"/>
                  </a:lnTo>
                  <a:cubicBezTo>
                    <a:pt x="180" y="142"/>
                    <a:pt x="142" y="179"/>
                    <a:pt x="90" y="179"/>
                  </a:cubicBezTo>
                  <a:cubicBezTo>
                    <a:pt x="45" y="179"/>
                    <a:pt x="0" y="142"/>
                    <a:pt x="0" y="89"/>
                  </a:cubicBezTo>
                  <a:cubicBezTo>
                    <a:pt x="0" y="37"/>
                    <a:pt x="45" y="0"/>
                    <a:pt x="90" y="0"/>
                  </a:cubicBezTo>
                  <a:cubicBezTo>
                    <a:pt x="142" y="0"/>
                    <a:pt x="180" y="37"/>
                    <a:pt x="180" y="89"/>
                  </a:cubicBezTo>
                </a:path>
              </a:pathLst>
            </a:custGeom>
            <a:noFill/>
            <a:ln w="3429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43" name="Line 224"/>
            <p:cNvSpPr>
              <a:spLocks noChangeShapeType="1"/>
            </p:cNvSpPr>
            <p:nvPr/>
          </p:nvSpPr>
          <p:spPr bwMode="auto">
            <a:xfrm>
              <a:off x="15817747" y="8302288"/>
              <a:ext cx="2931" cy="70317"/>
            </a:xfrm>
            <a:prstGeom prst="line">
              <a:avLst/>
            </a:prstGeom>
            <a:noFill/>
            <a:ln w="3429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44" name="Line 225"/>
            <p:cNvSpPr>
              <a:spLocks noChangeShapeType="1"/>
            </p:cNvSpPr>
            <p:nvPr/>
          </p:nvSpPr>
          <p:spPr bwMode="auto">
            <a:xfrm>
              <a:off x="16219134" y="8867742"/>
              <a:ext cx="2929" cy="70317"/>
            </a:xfrm>
            <a:prstGeom prst="line">
              <a:avLst/>
            </a:prstGeom>
            <a:noFill/>
            <a:ln w="3429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sp>
        <p:nvSpPr>
          <p:cNvPr id="45" name="TextBox 44"/>
          <p:cNvSpPr txBox="1"/>
          <p:nvPr/>
        </p:nvSpPr>
        <p:spPr>
          <a:xfrm>
            <a:off x="6461337" y="5283921"/>
            <a:ext cx="2016475" cy="646331"/>
          </a:xfrm>
          <a:prstGeom prst="rect">
            <a:avLst/>
          </a:prstGeom>
          <a:noFill/>
        </p:spPr>
        <p:txBody>
          <a:bodyPr wrap="square" rtlCol="0">
            <a:spAutoFit/>
          </a:bodyPr>
          <a:lstStyle/>
          <a:p>
            <a:pPr algn="ctr"/>
            <a:r>
              <a:rPr lang="en-US" sz="1200" dirty="0">
                <a:solidFill>
                  <a:schemeClr val="bg1"/>
                </a:solidFill>
                <a:latin typeface="Lato Light" charset="0"/>
                <a:ea typeface="Lato Light" charset="0"/>
                <a:cs typeface="Lato Light" charset="0"/>
              </a:rPr>
              <a:t>Entrepreneurial activities differ substantially depending on the type of</a:t>
            </a:r>
          </a:p>
        </p:txBody>
      </p:sp>
      <p:sp>
        <p:nvSpPr>
          <p:cNvPr id="46" name="Rectangle 45"/>
          <p:cNvSpPr/>
          <p:nvPr/>
        </p:nvSpPr>
        <p:spPr>
          <a:xfrm>
            <a:off x="6483147" y="5005640"/>
            <a:ext cx="1999265" cy="307777"/>
          </a:xfrm>
          <a:prstGeom prst="rect">
            <a:avLst/>
          </a:prstGeom>
        </p:spPr>
        <p:txBody>
          <a:bodyPr wrap="none">
            <a:spAutoFit/>
          </a:bodyPr>
          <a:lstStyle/>
          <a:p>
            <a:r>
              <a:rPr lang="en-US" sz="1400" b="1" spc="600" dirty="0">
                <a:solidFill>
                  <a:schemeClr val="bg1"/>
                </a:solidFill>
                <a:latin typeface="Montserrat" charset="0"/>
                <a:ea typeface="Montserrat" charset="0"/>
                <a:cs typeface="Montserrat" charset="0"/>
              </a:rPr>
              <a:t>TITLE HERE</a:t>
            </a:r>
          </a:p>
        </p:txBody>
      </p:sp>
      <p:sp>
        <p:nvSpPr>
          <p:cNvPr id="50" name="Rectangle 49"/>
          <p:cNvSpPr/>
          <p:nvPr/>
        </p:nvSpPr>
        <p:spPr>
          <a:xfrm>
            <a:off x="649288" y="3231777"/>
            <a:ext cx="4049818" cy="1384995"/>
          </a:xfrm>
          <a:prstGeom prst="rect">
            <a:avLst/>
          </a:prstGeom>
        </p:spPr>
        <p:txBody>
          <a:bodyPr wrap="square">
            <a:spAutoFit/>
          </a:bodyPr>
          <a:lstStyle/>
          <a:p>
            <a:r>
              <a:rPr lang="en-US" sz="1400" dirty="0">
                <a:solidFill>
                  <a:schemeClr val="bg1">
                    <a:lumMod val="50000"/>
                  </a:schemeClr>
                </a:solidFill>
              </a:rPr>
              <a:t>The outline prepared by the creative team of an advertising agency for the launching of an advertising campaign or message. The creative strategy generally explains how the advertising campaign will meet the advertising objectives of the business.</a:t>
            </a:r>
            <a:endParaRPr lang="id-ID" sz="1400">
              <a:solidFill>
                <a:schemeClr val="bg1">
                  <a:lumMod val="50000"/>
                </a:schemeClr>
              </a:solidFill>
            </a:endParaRPr>
          </a:p>
        </p:txBody>
      </p:sp>
      <p:sp>
        <p:nvSpPr>
          <p:cNvPr id="2" name="Picture Placeholder 1"/>
          <p:cNvSpPr>
            <a:spLocks noGrp="1"/>
          </p:cNvSpPr>
          <p:nvPr>
            <p:ph type="pic" sz="quarter" idx="11"/>
          </p:nvPr>
        </p:nvSpPr>
        <p:spPr/>
      </p:sp>
    </p:spTree>
    <p:extLst>
      <p:ext uri="{BB962C8B-B14F-4D97-AF65-F5344CB8AC3E}">
        <p14:creationId xmlns:p14="http://schemas.microsoft.com/office/powerpoint/2010/main" val="1592690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748158" y="725700"/>
            <a:ext cx="1883734" cy="923330"/>
          </a:xfrm>
          <a:prstGeom prst="rect">
            <a:avLst/>
          </a:prstGeom>
          <a:noFill/>
        </p:spPr>
        <p:txBody>
          <a:bodyPr wrap="square" rtlCol="0">
            <a:spAutoFit/>
          </a:bodyPr>
          <a:lstStyle/>
          <a:p>
            <a:r>
              <a:rPr lang="id-ID">
                <a:latin typeface="+mj-lt"/>
              </a:rPr>
              <a:t>THE OUR BUSINESS STAFF</a:t>
            </a:r>
          </a:p>
        </p:txBody>
      </p:sp>
      <p:cxnSp>
        <p:nvCxnSpPr>
          <p:cNvPr id="27" name="Straight Connector 26"/>
          <p:cNvCxnSpPr/>
          <p:nvPr/>
        </p:nvCxnSpPr>
        <p:spPr>
          <a:xfrm>
            <a:off x="672947" y="802547"/>
            <a:ext cx="0" cy="76963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27330" y="2554617"/>
            <a:ext cx="2104562" cy="2677656"/>
          </a:xfrm>
          <a:prstGeom prst="rect">
            <a:avLst/>
          </a:prstGeom>
        </p:spPr>
        <p:txBody>
          <a:bodyPr wrap="square">
            <a:spAutoFit/>
          </a:bodyPr>
          <a:lstStyle/>
          <a:p>
            <a:r>
              <a:rPr lang="en-US" sz="1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The outline prepared by the creative team of an advertising agency for the launching of an advertising campaign or message. The creative strategy generally explains how the advertising campaign will meet the advertising objectives of the business.</a:t>
            </a:r>
            <a:endParaRPr lang="id-ID" sz="1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35" name="Group 34"/>
          <p:cNvGrpSpPr/>
          <p:nvPr/>
        </p:nvGrpSpPr>
        <p:grpSpPr>
          <a:xfrm>
            <a:off x="4996071" y="4589623"/>
            <a:ext cx="1943784" cy="1285300"/>
            <a:chOff x="8208745" y="4434446"/>
            <a:chExt cx="2892384" cy="1436301"/>
          </a:xfrm>
        </p:grpSpPr>
        <p:sp>
          <p:nvSpPr>
            <p:cNvPr id="29" name="Rounded Rectangle 28"/>
            <p:cNvSpPr/>
            <p:nvPr/>
          </p:nvSpPr>
          <p:spPr>
            <a:xfrm rot="5400000">
              <a:off x="9490346" y="3152847"/>
              <a:ext cx="329184" cy="2892383"/>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FFFFFF"/>
                </a:solidFill>
              </a:endParaRPr>
            </a:p>
          </p:txBody>
        </p:sp>
        <p:sp>
          <p:nvSpPr>
            <p:cNvPr id="30" name="Rounded Rectangle 29"/>
            <p:cNvSpPr/>
            <p:nvPr/>
          </p:nvSpPr>
          <p:spPr>
            <a:xfrm rot="5400000">
              <a:off x="9490346" y="3706407"/>
              <a:ext cx="329184" cy="2892383"/>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FFFFFF"/>
                </a:solidFill>
              </a:endParaRPr>
            </a:p>
          </p:txBody>
        </p:sp>
        <p:sp>
          <p:nvSpPr>
            <p:cNvPr id="31" name="Rounded Rectangle 30"/>
            <p:cNvSpPr/>
            <p:nvPr/>
          </p:nvSpPr>
          <p:spPr>
            <a:xfrm rot="5400000">
              <a:off x="9490346" y="4259963"/>
              <a:ext cx="329184" cy="2892383"/>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FFFFFF"/>
                </a:solidFill>
              </a:endParaRPr>
            </a:p>
          </p:txBody>
        </p:sp>
        <p:sp>
          <p:nvSpPr>
            <p:cNvPr id="32" name="Rounded Rectangle 31"/>
            <p:cNvSpPr/>
            <p:nvPr/>
          </p:nvSpPr>
          <p:spPr>
            <a:xfrm>
              <a:off x="8208745" y="4434446"/>
              <a:ext cx="2481994" cy="32918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200" dirty="0">
                  <a:solidFill>
                    <a:srgbClr val="FFFFFF"/>
                  </a:solidFill>
                </a:rPr>
                <a:t>80%</a:t>
              </a:r>
            </a:p>
          </p:txBody>
        </p:sp>
        <p:sp>
          <p:nvSpPr>
            <p:cNvPr id="33" name="Rounded Rectangle 32"/>
            <p:cNvSpPr/>
            <p:nvPr/>
          </p:nvSpPr>
          <p:spPr>
            <a:xfrm>
              <a:off x="8208745" y="4988006"/>
              <a:ext cx="1873664" cy="32918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200" dirty="0">
                  <a:solidFill>
                    <a:srgbClr val="FFFFFF"/>
                  </a:solidFill>
                </a:rPr>
                <a:t>64%</a:t>
              </a:r>
            </a:p>
          </p:txBody>
        </p:sp>
        <p:sp>
          <p:nvSpPr>
            <p:cNvPr id="34" name="Rounded Rectangle 33"/>
            <p:cNvSpPr/>
            <p:nvPr/>
          </p:nvSpPr>
          <p:spPr>
            <a:xfrm>
              <a:off x="8208745" y="5541562"/>
              <a:ext cx="2623296" cy="32918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200" dirty="0">
                  <a:solidFill>
                    <a:srgbClr val="FFFFFF"/>
                  </a:solidFill>
                </a:rPr>
                <a:t>94%</a:t>
              </a:r>
            </a:p>
          </p:txBody>
        </p:sp>
      </p:grpSp>
      <p:grpSp>
        <p:nvGrpSpPr>
          <p:cNvPr id="15" name="Group 14"/>
          <p:cNvGrpSpPr/>
          <p:nvPr/>
        </p:nvGrpSpPr>
        <p:grpSpPr>
          <a:xfrm>
            <a:off x="7374833" y="4589622"/>
            <a:ext cx="1943784" cy="1285300"/>
            <a:chOff x="8208745" y="4434446"/>
            <a:chExt cx="2892384" cy="1436301"/>
          </a:xfrm>
        </p:grpSpPr>
        <p:sp>
          <p:nvSpPr>
            <p:cNvPr id="16" name="Rounded Rectangle 15"/>
            <p:cNvSpPr/>
            <p:nvPr/>
          </p:nvSpPr>
          <p:spPr>
            <a:xfrm rot="5400000">
              <a:off x="9490346" y="3152847"/>
              <a:ext cx="329184" cy="2892383"/>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FFFFFF"/>
                </a:solidFill>
              </a:endParaRPr>
            </a:p>
          </p:txBody>
        </p:sp>
        <p:sp>
          <p:nvSpPr>
            <p:cNvPr id="17" name="Rounded Rectangle 16"/>
            <p:cNvSpPr/>
            <p:nvPr/>
          </p:nvSpPr>
          <p:spPr>
            <a:xfrm rot="5400000">
              <a:off x="9490346" y="3706407"/>
              <a:ext cx="329184" cy="2892383"/>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FFFFFF"/>
                </a:solidFill>
              </a:endParaRPr>
            </a:p>
          </p:txBody>
        </p:sp>
        <p:sp>
          <p:nvSpPr>
            <p:cNvPr id="18" name="Rounded Rectangle 17"/>
            <p:cNvSpPr/>
            <p:nvPr/>
          </p:nvSpPr>
          <p:spPr>
            <a:xfrm rot="5400000">
              <a:off x="9490346" y="4259963"/>
              <a:ext cx="329184" cy="2892383"/>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FFFFFF"/>
                </a:solidFill>
              </a:endParaRPr>
            </a:p>
          </p:txBody>
        </p:sp>
        <p:sp>
          <p:nvSpPr>
            <p:cNvPr id="19" name="Rounded Rectangle 18"/>
            <p:cNvSpPr/>
            <p:nvPr/>
          </p:nvSpPr>
          <p:spPr>
            <a:xfrm>
              <a:off x="8208745" y="4434446"/>
              <a:ext cx="2481994" cy="32918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200" dirty="0">
                  <a:solidFill>
                    <a:srgbClr val="FFFFFF"/>
                  </a:solidFill>
                </a:rPr>
                <a:t>80%</a:t>
              </a:r>
            </a:p>
          </p:txBody>
        </p:sp>
        <p:sp>
          <p:nvSpPr>
            <p:cNvPr id="23" name="Rounded Rectangle 22"/>
            <p:cNvSpPr/>
            <p:nvPr/>
          </p:nvSpPr>
          <p:spPr>
            <a:xfrm>
              <a:off x="8208745" y="4988006"/>
              <a:ext cx="1873664" cy="32918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200" dirty="0">
                  <a:solidFill>
                    <a:srgbClr val="FFFFFF"/>
                  </a:solidFill>
                </a:rPr>
                <a:t>64%</a:t>
              </a:r>
            </a:p>
          </p:txBody>
        </p:sp>
        <p:sp>
          <p:nvSpPr>
            <p:cNvPr id="24" name="Rounded Rectangle 23"/>
            <p:cNvSpPr/>
            <p:nvPr/>
          </p:nvSpPr>
          <p:spPr>
            <a:xfrm>
              <a:off x="8208745" y="5541562"/>
              <a:ext cx="2623296" cy="32918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200" dirty="0">
                  <a:solidFill>
                    <a:srgbClr val="FFFFFF"/>
                  </a:solidFill>
                </a:rPr>
                <a:t>94%</a:t>
              </a:r>
            </a:p>
          </p:txBody>
        </p:sp>
      </p:grpSp>
      <p:grpSp>
        <p:nvGrpSpPr>
          <p:cNvPr id="25" name="Group 24"/>
          <p:cNvGrpSpPr/>
          <p:nvPr/>
        </p:nvGrpSpPr>
        <p:grpSpPr>
          <a:xfrm>
            <a:off x="9740348" y="4589623"/>
            <a:ext cx="1943784" cy="1285300"/>
            <a:chOff x="8208745" y="4434446"/>
            <a:chExt cx="2892384" cy="1436301"/>
          </a:xfrm>
        </p:grpSpPr>
        <p:sp>
          <p:nvSpPr>
            <p:cNvPr id="36" name="Rounded Rectangle 35"/>
            <p:cNvSpPr/>
            <p:nvPr/>
          </p:nvSpPr>
          <p:spPr>
            <a:xfrm rot="5400000">
              <a:off x="9490346" y="3152847"/>
              <a:ext cx="329184" cy="2892383"/>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FFFFFF"/>
                </a:solidFill>
              </a:endParaRPr>
            </a:p>
          </p:txBody>
        </p:sp>
        <p:sp>
          <p:nvSpPr>
            <p:cNvPr id="37" name="Rounded Rectangle 36"/>
            <p:cNvSpPr/>
            <p:nvPr/>
          </p:nvSpPr>
          <p:spPr>
            <a:xfrm rot="5400000">
              <a:off x="9490346" y="3706407"/>
              <a:ext cx="329184" cy="2892383"/>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FFFFFF"/>
                </a:solidFill>
              </a:endParaRPr>
            </a:p>
          </p:txBody>
        </p:sp>
        <p:sp>
          <p:nvSpPr>
            <p:cNvPr id="38" name="Rounded Rectangle 37"/>
            <p:cNvSpPr/>
            <p:nvPr/>
          </p:nvSpPr>
          <p:spPr>
            <a:xfrm rot="5400000">
              <a:off x="9490346" y="4259963"/>
              <a:ext cx="329184" cy="2892383"/>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FFFFFF"/>
                </a:solidFill>
              </a:endParaRPr>
            </a:p>
          </p:txBody>
        </p:sp>
        <p:sp>
          <p:nvSpPr>
            <p:cNvPr id="39" name="Rounded Rectangle 38"/>
            <p:cNvSpPr/>
            <p:nvPr/>
          </p:nvSpPr>
          <p:spPr>
            <a:xfrm>
              <a:off x="8208745" y="4434446"/>
              <a:ext cx="2481994" cy="32918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200" dirty="0">
                  <a:solidFill>
                    <a:srgbClr val="FFFFFF"/>
                  </a:solidFill>
                </a:rPr>
                <a:t>80%</a:t>
              </a:r>
            </a:p>
          </p:txBody>
        </p:sp>
        <p:sp>
          <p:nvSpPr>
            <p:cNvPr id="40" name="Rounded Rectangle 39"/>
            <p:cNvSpPr/>
            <p:nvPr/>
          </p:nvSpPr>
          <p:spPr>
            <a:xfrm>
              <a:off x="8208745" y="4988006"/>
              <a:ext cx="1873664" cy="32918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200" dirty="0">
                  <a:solidFill>
                    <a:srgbClr val="FFFFFF"/>
                  </a:solidFill>
                </a:rPr>
                <a:t>64%</a:t>
              </a:r>
            </a:p>
          </p:txBody>
        </p:sp>
        <p:sp>
          <p:nvSpPr>
            <p:cNvPr id="41" name="Rounded Rectangle 40"/>
            <p:cNvSpPr/>
            <p:nvPr/>
          </p:nvSpPr>
          <p:spPr>
            <a:xfrm>
              <a:off x="8208745" y="5541562"/>
              <a:ext cx="2623296" cy="32918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200" dirty="0">
                  <a:solidFill>
                    <a:srgbClr val="FFFFFF"/>
                  </a:solidFill>
                </a:rPr>
                <a:t>94%</a:t>
              </a:r>
            </a:p>
          </p:txBody>
        </p:sp>
      </p:grpSp>
      <p:sp>
        <p:nvSpPr>
          <p:cNvPr id="2" name="Picture Placeholder 1"/>
          <p:cNvSpPr>
            <a:spLocks noGrp="1"/>
          </p:cNvSpPr>
          <p:nvPr>
            <p:ph type="pic" sz="quarter" idx="20"/>
          </p:nvPr>
        </p:nvSpPr>
        <p:spPr/>
      </p:sp>
      <p:sp>
        <p:nvSpPr>
          <p:cNvPr id="3" name="Picture Placeholder 2"/>
          <p:cNvSpPr>
            <a:spLocks noGrp="1"/>
          </p:cNvSpPr>
          <p:nvPr>
            <p:ph type="pic" sz="quarter" idx="21"/>
          </p:nvPr>
        </p:nvSpPr>
        <p:spPr/>
      </p:sp>
      <p:sp>
        <p:nvSpPr>
          <p:cNvPr id="4" name="Picture Placeholder 3"/>
          <p:cNvSpPr>
            <a:spLocks noGrp="1"/>
          </p:cNvSpPr>
          <p:nvPr>
            <p:ph type="pic" sz="quarter" idx="22"/>
          </p:nvPr>
        </p:nvSpPr>
        <p:spPr/>
      </p:sp>
    </p:spTree>
    <p:extLst>
      <p:ext uri="{BB962C8B-B14F-4D97-AF65-F5344CB8AC3E}">
        <p14:creationId xmlns:p14="http://schemas.microsoft.com/office/powerpoint/2010/main" val="13291562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278816" y="943907"/>
            <a:ext cx="621122" cy="621122"/>
            <a:chOff x="3050021" y="1873405"/>
            <a:chExt cx="621122" cy="621122"/>
          </a:xfrm>
        </p:grpSpPr>
        <p:sp>
          <p:nvSpPr>
            <p:cNvPr id="13" name="Freeform 228"/>
            <p:cNvSpPr>
              <a:spLocks noChangeArrowheads="1"/>
            </p:cNvSpPr>
            <p:nvPr/>
          </p:nvSpPr>
          <p:spPr bwMode="auto">
            <a:xfrm>
              <a:off x="3050021" y="2119511"/>
              <a:ext cx="621122" cy="193368"/>
            </a:xfrm>
            <a:custGeom>
              <a:avLst/>
              <a:gdLst>
                <a:gd name="T0" fmla="*/ 0 w 934"/>
                <a:gd name="T1" fmla="*/ 0 h 292"/>
                <a:gd name="T2" fmla="*/ 470 w 934"/>
                <a:gd name="T3" fmla="*/ 291 h 292"/>
                <a:gd name="T4" fmla="*/ 933 w 934"/>
                <a:gd name="T5" fmla="*/ 0 h 292"/>
              </a:gdLst>
              <a:ahLst/>
              <a:cxnLst>
                <a:cxn ang="0">
                  <a:pos x="T0" y="T1"/>
                </a:cxn>
                <a:cxn ang="0">
                  <a:pos x="T2" y="T3"/>
                </a:cxn>
                <a:cxn ang="0">
                  <a:pos x="T4" y="T5"/>
                </a:cxn>
              </a:cxnLst>
              <a:rect l="0" t="0" r="r" b="b"/>
              <a:pathLst>
                <a:path w="934" h="292">
                  <a:moveTo>
                    <a:pt x="0" y="0"/>
                  </a:moveTo>
                  <a:lnTo>
                    <a:pt x="470" y="291"/>
                  </a:lnTo>
                  <a:lnTo>
                    <a:pt x="933" y="0"/>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4" name="Freeform 229"/>
            <p:cNvSpPr>
              <a:spLocks noChangeArrowheads="1"/>
            </p:cNvSpPr>
            <p:nvPr/>
          </p:nvSpPr>
          <p:spPr bwMode="auto">
            <a:xfrm>
              <a:off x="3050021" y="2081422"/>
              <a:ext cx="621122" cy="413105"/>
            </a:xfrm>
            <a:custGeom>
              <a:avLst/>
              <a:gdLst>
                <a:gd name="T0" fmla="*/ 156 w 934"/>
                <a:gd name="T1" fmla="*/ 0 h 620"/>
                <a:gd name="T2" fmla="*/ 0 w 934"/>
                <a:gd name="T3" fmla="*/ 60 h 620"/>
                <a:gd name="T4" fmla="*/ 0 w 934"/>
                <a:gd name="T5" fmla="*/ 619 h 620"/>
                <a:gd name="T6" fmla="*/ 933 w 934"/>
                <a:gd name="T7" fmla="*/ 619 h 620"/>
                <a:gd name="T8" fmla="*/ 933 w 934"/>
                <a:gd name="T9" fmla="*/ 60 h 620"/>
                <a:gd name="T10" fmla="*/ 933 w 934"/>
                <a:gd name="T11" fmla="*/ 60 h 620"/>
                <a:gd name="T12" fmla="*/ 776 w 934"/>
                <a:gd name="T13" fmla="*/ 0 h 620"/>
              </a:gdLst>
              <a:ahLst/>
              <a:cxnLst>
                <a:cxn ang="0">
                  <a:pos x="T0" y="T1"/>
                </a:cxn>
                <a:cxn ang="0">
                  <a:pos x="T2" y="T3"/>
                </a:cxn>
                <a:cxn ang="0">
                  <a:pos x="T4" y="T5"/>
                </a:cxn>
                <a:cxn ang="0">
                  <a:pos x="T6" y="T7"/>
                </a:cxn>
                <a:cxn ang="0">
                  <a:pos x="T8" y="T9"/>
                </a:cxn>
                <a:cxn ang="0">
                  <a:pos x="T10" y="T11"/>
                </a:cxn>
                <a:cxn ang="0">
                  <a:pos x="T12" y="T13"/>
                </a:cxn>
              </a:cxnLst>
              <a:rect l="0" t="0" r="r" b="b"/>
              <a:pathLst>
                <a:path w="934" h="620">
                  <a:moveTo>
                    <a:pt x="156" y="0"/>
                  </a:moveTo>
                  <a:lnTo>
                    <a:pt x="0" y="60"/>
                  </a:lnTo>
                  <a:lnTo>
                    <a:pt x="0" y="619"/>
                  </a:lnTo>
                  <a:lnTo>
                    <a:pt x="933" y="619"/>
                  </a:lnTo>
                  <a:lnTo>
                    <a:pt x="933" y="60"/>
                  </a:lnTo>
                  <a:lnTo>
                    <a:pt x="933" y="60"/>
                  </a:lnTo>
                  <a:lnTo>
                    <a:pt x="776" y="0"/>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5" name="Freeform 230"/>
            <p:cNvSpPr>
              <a:spLocks noChangeArrowheads="1"/>
            </p:cNvSpPr>
            <p:nvPr/>
          </p:nvSpPr>
          <p:spPr bwMode="auto">
            <a:xfrm>
              <a:off x="3155494" y="1873405"/>
              <a:ext cx="416034" cy="307630"/>
            </a:xfrm>
            <a:custGeom>
              <a:avLst/>
              <a:gdLst>
                <a:gd name="T0" fmla="*/ 0 w 628"/>
                <a:gd name="T1" fmla="*/ 463 h 464"/>
                <a:gd name="T2" fmla="*/ 0 w 628"/>
                <a:gd name="T3" fmla="*/ 0 h 464"/>
                <a:gd name="T4" fmla="*/ 627 w 628"/>
                <a:gd name="T5" fmla="*/ 0 h 464"/>
                <a:gd name="T6" fmla="*/ 627 w 628"/>
                <a:gd name="T7" fmla="*/ 463 h 464"/>
              </a:gdLst>
              <a:ahLst/>
              <a:cxnLst>
                <a:cxn ang="0">
                  <a:pos x="T0" y="T1"/>
                </a:cxn>
                <a:cxn ang="0">
                  <a:pos x="T2" y="T3"/>
                </a:cxn>
                <a:cxn ang="0">
                  <a:pos x="T4" y="T5"/>
                </a:cxn>
                <a:cxn ang="0">
                  <a:pos x="T6" y="T7"/>
                </a:cxn>
              </a:cxnLst>
              <a:rect l="0" t="0" r="r" b="b"/>
              <a:pathLst>
                <a:path w="628" h="464">
                  <a:moveTo>
                    <a:pt x="0" y="463"/>
                  </a:moveTo>
                  <a:lnTo>
                    <a:pt x="0" y="0"/>
                  </a:lnTo>
                  <a:lnTo>
                    <a:pt x="627" y="0"/>
                  </a:lnTo>
                  <a:lnTo>
                    <a:pt x="627" y="463"/>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grpSp>
        <p:nvGrpSpPr>
          <p:cNvPr id="18" name="Group 17"/>
          <p:cNvGrpSpPr/>
          <p:nvPr/>
        </p:nvGrpSpPr>
        <p:grpSpPr>
          <a:xfrm>
            <a:off x="10322788" y="946838"/>
            <a:ext cx="442403" cy="618191"/>
            <a:chOff x="9527853" y="1873405"/>
            <a:chExt cx="442403" cy="618191"/>
          </a:xfrm>
        </p:grpSpPr>
        <p:sp>
          <p:nvSpPr>
            <p:cNvPr id="19" name="Freeform 253"/>
            <p:cNvSpPr>
              <a:spLocks noChangeArrowheads="1"/>
            </p:cNvSpPr>
            <p:nvPr/>
          </p:nvSpPr>
          <p:spPr bwMode="auto">
            <a:xfrm>
              <a:off x="9674343" y="1873405"/>
              <a:ext cx="140631" cy="70317"/>
            </a:xfrm>
            <a:custGeom>
              <a:avLst/>
              <a:gdLst>
                <a:gd name="T0" fmla="*/ 0 w 210"/>
                <a:gd name="T1" fmla="*/ 105 h 106"/>
                <a:gd name="T2" fmla="*/ 0 w 210"/>
                <a:gd name="T3" fmla="*/ 0 h 106"/>
                <a:gd name="T4" fmla="*/ 209 w 210"/>
                <a:gd name="T5" fmla="*/ 0 h 106"/>
                <a:gd name="T6" fmla="*/ 209 w 210"/>
                <a:gd name="T7" fmla="*/ 105 h 106"/>
              </a:gdLst>
              <a:ahLst/>
              <a:cxnLst>
                <a:cxn ang="0">
                  <a:pos x="T0" y="T1"/>
                </a:cxn>
                <a:cxn ang="0">
                  <a:pos x="T2" y="T3"/>
                </a:cxn>
                <a:cxn ang="0">
                  <a:pos x="T4" y="T5"/>
                </a:cxn>
                <a:cxn ang="0">
                  <a:pos x="T6" y="T7"/>
                </a:cxn>
              </a:cxnLst>
              <a:rect l="0" t="0" r="r" b="b"/>
              <a:pathLst>
                <a:path w="210" h="106">
                  <a:moveTo>
                    <a:pt x="0" y="105"/>
                  </a:moveTo>
                  <a:lnTo>
                    <a:pt x="0" y="0"/>
                  </a:lnTo>
                  <a:lnTo>
                    <a:pt x="209" y="0"/>
                  </a:lnTo>
                  <a:lnTo>
                    <a:pt x="209" y="105"/>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20" name="Freeform 254"/>
            <p:cNvSpPr>
              <a:spLocks noChangeArrowheads="1"/>
            </p:cNvSpPr>
            <p:nvPr/>
          </p:nvSpPr>
          <p:spPr bwMode="auto">
            <a:xfrm>
              <a:off x="9565941" y="1961300"/>
              <a:ext cx="363297" cy="530296"/>
            </a:xfrm>
            <a:custGeom>
              <a:avLst/>
              <a:gdLst>
                <a:gd name="T0" fmla="*/ 0 w 546"/>
                <a:gd name="T1" fmla="*/ 0 h 799"/>
                <a:gd name="T2" fmla="*/ 0 w 546"/>
                <a:gd name="T3" fmla="*/ 798 h 799"/>
                <a:gd name="T4" fmla="*/ 545 w 546"/>
                <a:gd name="T5" fmla="*/ 798 h 799"/>
                <a:gd name="T6" fmla="*/ 545 w 546"/>
                <a:gd name="T7" fmla="*/ 0 h 799"/>
              </a:gdLst>
              <a:ahLst/>
              <a:cxnLst>
                <a:cxn ang="0">
                  <a:pos x="T0" y="T1"/>
                </a:cxn>
                <a:cxn ang="0">
                  <a:pos x="T2" y="T3"/>
                </a:cxn>
                <a:cxn ang="0">
                  <a:pos x="T4" y="T5"/>
                </a:cxn>
                <a:cxn ang="0">
                  <a:pos x="T6" y="T7"/>
                </a:cxn>
              </a:cxnLst>
              <a:rect l="0" t="0" r="r" b="b"/>
              <a:pathLst>
                <a:path w="546" h="799">
                  <a:moveTo>
                    <a:pt x="0" y="0"/>
                  </a:moveTo>
                  <a:lnTo>
                    <a:pt x="0" y="798"/>
                  </a:lnTo>
                  <a:lnTo>
                    <a:pt x="545" y="798"/>
                  </a:lnTo>
                  <a:lnTo>
                    <a:pt x="545" y="0"/>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21" name="Line 255"/>
            <p:cNvSpPr>
              <a:spLocks noChangeShapeType="1"/>
            </p:cNvSpPr>
            <p:nvPr/>
          </p:nvSpPr>
          <p:spPr bwMode="auto">
            <a:xfrm>
              <a:off x="9686061" y="2060915"/>
              <a:ext cx="2931" cy="342788"/>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22" name="Line 256"/>
            <p:cNvSpPr>
              <a:spLocks noChangeShapeType="1"/>
            </p:cNvSpPr>
            <p:nvPr/>
          </p:nvSpPr>
          <p:spPr bwMode="auto">
            <a:xfrm>
              <a:off x="9806187" y="2060915"/>
              <a:ext cx="2929" cy="342788"/>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23" name="Line 257"/>
            <p:cNvSpPr>
              <a:spLocks noChangeShapeType="1"/>
            </p:cNvSpPr>
            <p:nvPr/>
          </p:nvSpPr>
          <p:spPr bwMode="auto">
            <a:xfrm>
              <a:off x="9527853" y="1952509"/>
              <a:ext cx="442403"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grpSp>
        <p:nvGrpSpPr>
          <p:cNvPr id="24" name="Group 23"/>
          <p:cNvGrpSpPr/>
          <p:nvPr/>
        </p:nvGrpSpPr>
        <p:grpSpPr>
          <a:xfrm>
            <a:off x="7379182" y="4178745"/>
            <a:ext cx="609403" cy="571318"/>
            <a:chOff x="8168415" y="12118985"/>
            <a:chExt cx="609403" cy="571318"/>
          </a:xfrm>
        </p:grpSpPr>
        <p:sp>
          <p:nvSpPr>
            <p:cNvPr id="25" name="Line 640"/>
            <p:cNvSpPr>
              <a:spLocks noChangeShapeType="1"/>
            </p:cNvSpPr>
            <p:nvPr/>
          </p:nvSpPr>
          <p:spPr bwMode="auto">
            <a:xfrm>
              <a:off x="8511205" y="12414900"/>
              <a:ext cx="49806" cy="49806"/>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26" name="Freeform 641"/>
            <p:cNvSpPr>
              <a:spLocks noChangeArrowheads="1"/>
            </p:cNvSpPr>
            <p:nvPr/>
          </p:nvSpPr>
          <p:spPr bwMode="auto">
            <a:xfrm>
              <a:off x="8528785" y="12435408"/>
              <a:ext cx="249033" cy="254895"/>
            </a:xfrm>
            <a:custGeom>
              <a:avLst/>
              <a:gdLst>
                <a:gd name="T0" fmla="*/ 0 w 374"/>
                <a:gd name="T1" fmla="*/ 90 h 382"/>
                <a:gd name="T2" fmla="*/ 90 w 374"/>
                <a:gd name="T3" fmla="*/ 0 h 382"/>
                <a:gd name="T4" fmla="*/ 373 w 374"/>
                <a:gd name="T5" fmla="*/ 291 h 382"/>
                <a:gd name="T6" fmla="*/ 284 w 374"/>
                <a:gd name="T7" fmla="*/ 381 h 382"/>
                <a:gd name="T8" fmla="*/ 0 w 374"/>
                <a:gd name="T9" fmla="*/ 90 h 382"/>
              </a:gdLst>
              <a:ahLst/>
              <a:cxnLst>
                <a:cxn ang="0">
                  <a:pos x="T0" y="T1"/>
                </a:cxn>
                <a:cxn ang="0">
                  <a:pos x="T2" y="T3"/>
                </a:cxn>
                <a:cxn ang="0">
                  <a:pos x="T4" y="T5"/>
                </a:cxn>
                <a:cxn ang="0">
                  <a:pos x="T6" y="T7"/>
                </a:cxn>
                <a:cxn ang="0">
                  <a:pos x="T8" y="T9"/>
                </a:cxn>
              </a:cxnLst>
              <a:rect l="0" t="0" r="r" b="b"/>
              <a:pathLst>
                <a:path w="374" h="382">
                  <a:moveTo>
                    <a:pt x="0" y="90"/>
                  </a:moveTo>
                  <a:lnTo>
                    <a:pt x="90" y="0"/>
                  </a:lnTo>
                  <a:lnTo>
                    <a:pt x="373" y="291"/>
                  </a:lnTo>
                  <a:lnTo>
                    <a:pt x="284" y="381"/>
                  </a:lnTo>
                  <a:lnTo>
                    <a:pt x="0" y="90"/>
                  </a:lnTo>
                </a:path>
              </a:pathLst>
            </a:custGeom>
            <a:noFill/>
            <a:ln w="34290" cap="flat">
              <a:solidFill>
                <a:schemeClr val="bg1">
                  <a:lumMod val="75000"/>
                </a:schemeClr>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27" name="Freeform 642"/>
            <p:cNvSpPr>
              <a:spLocks noChangeArrowheads="1"/>
            </p:cNvSpPr>
            <p:nvPr/>
          </p:nvSpPr>
          <p:spPr bwMode="auto">
            <a:xfrm>
              <a:off x="8206504" y="12118985"/>
              <a:ext cx="123053" cy="120124"/>
            </a:xfrm>
            <a:custGeom>
              <a:avLst/>
              <a:gdLst>
                <a:gd name="T0" fmla="*/ 97 w 187"/>
                <a:gd name="T1" fmla="*/ 179 h 180"/>
                <a:gd name="T2" fmla="*/ 186 w 187"/>
                <a:gd name="T3" fmla="*/ 89 h 180"/>
                <a:gd name="T4" fmla="*/ 37 w 187"/>
                <a:gd name="T5" fmla="*/ 0 h 180"/>
                <a:gd name="T6" fmla="*/ 0 w 187"/>
                <a:gd name="T7" fmla="*/ 29 h 180"/>
                <a:gd name="T8" fmla="*/ 97 w 187"/>
                <a:gd name="T9" fmla="*/ 179 h 180"/>
              </a:gdLst>
              <a:ahLst/>
              <a:cxnLst>
                <a:cxn ang="0">
                  <a:pos x="T0" y="T1"/>
                </a:cxn>
                <a:cxn ang="0">
                  <a:pos x="T2" y="T3"/>
                </a:cxn>
                <a:cxn ang="0">
                  <a:pos x="T4" y="T5"/>
                </a:cxn>
                <a:cxn ang="0">
                  <a:pos x="T6" y="T7"/>
                </a:cxn>
                <a:cxn ang="0">
                  <a:pos x="T8" y="T9"/>
                </a:cxn>
              </a:cxnLst>
              <a:rect l="0" t="0" r="r" b="b"/>
              <a:pathLst>
                <a:path w="187" h="180">
                  <a:moveTo>
                    <a:pt x="97" y="179"/>
                  </a:moveTo>
                  <a:lnTo>
                    <a:pt x="186" y="89"/>
                  </a:lnTo>
                  <a:lnTo>
                    <a:pt x="37" y="0"/>
                  </a:lnTo>
                  <a:lnTo>
                    <a:pt x="0" y="29"/>
                  </a:lnTo>
                  <a:lnTo>
                    <a:pt x="97" y="179"/>
                  </a:lnTo>
                </a:path>
              </a:pathLst>
            </a:custGeom>
            <a:noFill/>
            <a:ln w="34290" cap="flat">
              <a:solidFill>
                <a:schemeClr val="bg1">
                  <a:lumMod val="75000"/>
                </a:schemeClr>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28" name="Line 643"/>
            <p:cNvSpPr>
              <a:spLocks noChangeShapeType="1"/>
            </p:cNvSpPr>
            <p:nvPr/>
          </p:nvSpPr>
          <p:spPr bwMode="auto">
            <a:xfrm flipH="1" flipV="1">
              <a:off x="8300259" y="12203952"/>
              <a:ext cx="134771" cy="13477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29" name="Freeform 644"/>
            <p:cNvSpPr>
              <a:spLocks noChangeArrowheads="1"/>
            </p:cNvSpPr>
            <p:nvPr/>
          </p:nvSpPr>
          <p:spPr bwMode="auto">
            <a:xfrm>
              <a:off x="8168415" y="12118987"/>
              <a:ext cx="562525" cy="559596"/>
            </a:xfrm>
            <a:custGeom>
              <a:avLst/>
              <a:gdLst>
                <a:gd name="T0" fmla="*/ 844 w 845"/>
                <a:gd name="T1" fmla="*/ 126 h 844"/>
                <a:gd name="T2" fmla="*/ 844 w 845"/>
                <a:gd name="T3" fmla="*/ 126 h 844"/>
                <a:gd name="T4" fmla="*/ 724 w 845"/>
                <a:gd name="T5" fmla="*/ 186 h 844"/>
                <a:gd name="T6" fmla="*/ 664 w 845"/>
                <a:gd name="T7" fmla="*/ 119 h 844"/>
                <a:gd name="T8" fmla="*/ 717 w 845"/>
                <a:gd name="T9" fmla="*/ 0 h 844"/>
                <a:gd name="T10" fmla="*/ 717 w 845"/>
                <a:gd name="T11" fmla="*/ 0 h 844"/>
                <a:gd name="T12" fmla="*/ 530 w 845"/>
                <a:gd name="T13" fmla="*/ 149 h 844"/>
                <a:gd name="T14" fmla="*/ 530 w 845"/>
                <a:gd name="T15" fmla="*/ 209 h 844"/>
                <a:gd name="T16" fmla="*/ 23 w 845"/>
                <a:gd name="T17" fmla="*/ 724 h 844"/>
                <a:gd name="T18" fmla="*/ 0 w 845"/>
                <a:gd name="T19" fmla="*/ 813 h 844"/>
                <a:gd name="T20" fmla="*/ 30 w 845"/>
                <a:gd name="T21" fmla="*/ 843 h 844"/>
                <a:gd name="T22" fmla="*/ 120 w 845"/>
                <a:gd name="T23" fmla="*/ 821 h 844"/>
                <a:gd name="T24" fmla="*/ 635 w 845"/>
                <a:gd name="T25" fmla="*/ 313 h 844"/>
                <a:gd name="T26" fmla="*/ 694 w 845"/>
                <a:gd name="T27" fmla="*/ 313 h 844"/>
                <a:gd name="T28" fmla="*/ 844 w 845"/>
                <a:gd name="T29" fmla="*/ 126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5" h="844">
                  <a:moveTo>
                    <a:pt x="844" y="126"/>
                  </a:moveTo>
                  <a:lnTo>
                    <a:pt x="844" y="126"/>
                  </a:lnTo>
                  <a:cubicBezTo>
                    <a:pt x="724" y="186"/>
                    <a:pt x="724" y="186"/>
                    <a:pt x="724" y="186"/>
                  </a:cubicBezTo>
                  <a:cubicBezTo>
                    <a:pt x="664" y="119"/>
                    <a:pt x="664" y="119"/>
                    <a:pt x="664" y="119"/>
                  </a:cubicBezTo>
                  <a:cubicBezTo>
                    <a:pt x="717" y="0"/>
                    <a:pt x="717" y="0"/>
                    <a:pt x="717" y="0"/>
                  </a:cubicBezTo>
                  <a:lnTo>
                    <a:pt x="717" y="0"/>
                  </a:lnTo>
                  <a:cubicBezTo>
                    <a:pt x="567" y="0"/>
                    <a:pt x="530" y="74"/>
                    <a:pt x="530" y="149"/>
                  </a:cubicBezTo>
                  <a:cubicBezTo>
                    <a:pt x="530" y="209"/>
                    <a:pt x="530" y="209"/>
                    <a:pt x="530" y="209"/>
                  </a:cubicBezTo>
                  <a:cubicBezTo>
                    <a:pt x="23" y="724"/>
                    <a:pt x="23" y="724"/>
                    <a:pt x="23" y="724"/>
                  </a:cubicBezTo>
                  <a:cubicBezTo>
                    <a:pt x="0" y="813"/>
                    <a:pt x="0" y="813"/>
                    <a:pt x="0" y="813"/>
                  </a:cubicBezTo>
                  <a:cubicBezTo>
                    <a:pt x="30" y="843"/>
                    <a:pt x="30" y="843"/>
                    <a:pt x="30" y="843"/>
                  </a:cubicBezTo>
                  <a:cubicBezTo>
                    <a:pt x="120" y="821"/>
                    <a:pt x="120" y="821"/>
                    <a:pt x="120" y="821"/>
                  </a:cubicBezTo>
                  <a:cubicBezTo>
                    <a:pt x="635" y="313"/>
                    <a:pt x="635" y="313"/>
                    <a:pt x="635" y="313"/>
                  </a:cubicBezTo>
                  <a:cubicBezTo>
                    <a:pt x="694" y="313"/>
                    <a:pt x="694" y="313"/>
                    <a:pt x="694" y="313"/>
                  </a:cubicBezTo>
                  <a:cubicBezTo>
                    <a:pt x="769" y="313"/>
                    <a:pt x="844" y="276"/>
                    <a:pt x="844" y="126"/>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grpSp>
      <p:grpSp>
        <p:nvGrpSpPr>
          <p:cNvPr id="30" name="Group 29"/>
          <p:cNvGrpSpPr/>
          <p:nvPr/>
        </p:nvGrpSpPr>
        <p:grpSpPr>
          <a:xfrm>
            <a:off x="1285325" y="4317912"/>
            <a:ext cx="621124" cy="621122"/>
            <a:chOff x="2797805" y="5264445"/>
            <a:chExt cx="621124" cy="621122"/>
          </a:xfrm>
        </p:grpSpPr>
        <p:sp>
          <p:nvSpPr>
            <p:cNvPr id="31" name="Freeform 148"/>
            <p:cNvSpPr>
              <a:spLocks noChangeArrowheads="1"/>
            </p:cNvSpPr>
            <p:nvPr/>
          </p:nvSpPr>
          <p:spPr bwMode="auto">
            <a:xfrm>
              <a:off x="2797805" y="5264445"/>
              <a:ext cx="269543" cy="269543"/>
            </a:xfrm>
            <a:custGeom>
              <a:avLst/>
              <a:gdLst>
                <a:gd name="T0" fmla="*/ 194 w 404"/>
                <a:gd name="T1" fmla="*/ 0 h 404"/>
                <a:gd name="T2" fmla="*/ 0 w 404"/>
                <a:gd name="T3" fmla="*/ 194 h 404"/>
                <a:gd name="T4" fmla="*/ 209 w 404"/>
                <a:gd name="T5" fmla="*/ 403 h 404"/>
                <a:gd name="T6" fmla="*/ 403 w 404"/>
                <a:gd name="T7" fmla="*/ 209 h 404"/>
                <a:gd name="T8" fmla="*/ 194 w 404"/>
                <a:gd name="T9" fmla="*/ 0 h 404"/>
              </a:gdLst>
              <a:ahLst/>
              <a:cxnLst>
                <a:cxn ang="0">
                  <a:pos x="T0" y="T1"/>
                </a:cxn>
                <a:cxn ang="0">
                  <a:pos x="T2" y="T3"/>
                </a:cxn>
                <a:cxn ang="0">
                  <a:pos x="T4" y="T5"/>
                </a:cxn>
                <a:cxn ang="0">
                  <a:pos x="T6" y="T7"/>
                </a:cxn>
                <a:cxn ang="0">
                  <a:pos x="T8" y="T9"/>
                </a:cxn>
              </a:cxnLst>
              <a:rect l="0" t="0" r="r" b="b"/>
              <a:pathLst>
                <a:path w="404" h="404">
                  <a:moveTo>
                    <a:pt x="194" y="0"/>
                  </a:moveTo>
                  <a:lnTo>
                    <a:pt x="0" y="194"/>
                  </a:lnTo>
                  <a:lnTo>
                    <a:pt x="209" y="403"/>
                  </a:lnTo>
                  <a:lnTo>
                    <a:pt x="403" y="209"/>
                  </a:lnTo>
                  <a:lnTo>
                    <a:pt x="194" y="0"/>
                  </a:lnTo>
                </a:path>
              </a:pathLst>
            </a:custGeom>
            <a:noFill/>
            <a:ln w="34290" cap="flat">
              <a:solidFill>
                <a:schemeClr val="bg1">
                  <a:lumMod val="75000"/>
                </a:schemeClr>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32" name="Freeform 149"/>
            <p:cNvSpPr>
              <a:spLocks noChangeArrowheads="1"/>
            </p:cNvSpPr>
            <p:nvPr/>
          </p:nvSpPr>
          <p:spPr bwMode="auto">
            <a:xfrm>
              <a:off x="2897420" y="5364058"/>
              <a:ext cx="521509" cy="521509"/>
            </a:xfrm>
            <a:custGeom>
              <a:avLst/>
              <a:gdLst>
                <a:gd name="T0" fmla="*/ 313 w 784"/>
                <a:gd name="T1" fmla="*/ 0 h 784"/>
                <a:gd name="T2" fmla="*/ 0 w 784"/>
                <a:gd name="T3" fmla="*/ 313 h 784"/>
                <a:gd name="T4" fmla="*/ 462 w 784"/>
                <a:gd name="T5" fmla="*/ 783 h 784"/>
                <a:gd name="T6" fmla="*/ 783 w 784"/>
                <a:gd name="T7" fmla="*/ 470 h 784"/>
                <a:gd name="T8" fmla="*/ 313 w 784"/>
                <a:gd name="T9" fmla="*/ 0 h 784"/>
              </a:gdLst>
              <a:ahLst/>
              <a:cxnLst>
                <a:cxn ang="0">
                  <a:pos x="T0" y="T1"/>
                </a:cxn>
                <a:cxn ang="0">
                  <a:pos x="T2" y="T3"/>
                </a:cxn>
                <a:cxn ang="0">
                  <a:pos x="T4" y="T5"/>
                </a:cxn>
                <a:cxn ang="0">
                  <a:pos x="T6" y="T7"/>
                </a:cxn>
                <a:cxn ang="0">
                  <a:pos x="T8" y="T9"/>
                </a:cxn>
              </a:cxnLst>
              <a:rect l="0" t="0" r="r" b="b"/>
              <a:pathLst>
                <a:path w="784" h="784">
                  <a:moveTo>
                    <a:pt x="313" y="0"/>
                  </a:moveTo>
                  <a:lnTo>
                    <a:pt x="0" y="313"/>
                  </a:lnTo>
                  <a:lnTo>
                    <a:pt x="462" y="783"/>
                  </a:lnTo>
                  <a:lnTo>
                    <a:pt x="783" y="470"/>
                  </a:lnTo>
                  <a:lnTo>
                    <a:pt x="313" y="0"/>
                  </a:lnTo>
                </a:path>
              </a:pathLst>
            </a:custGeom>
            <a:noFill/>
            <a:ln w="34290" cap="flat">
              <a:solidFill>
                <a:schemeClr val="bg1">
                  <a:lumMod val="75000"/>
                </a:schemeClr>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33" name="Line 150"/>
            <p:cNvSpPr>
              <a:spLocks noChangeShapeType="1"/>
            </p:cNvSpPr>
            <p:nvPr/>
          </p:nvSpPr>
          <p:spPr bwMode="auto">
            <a:xfrm>
              <a:off x="2856402" y="5384566"/>
              <a:ext cx="87895" cy="90826"/>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34" name="Line 151"/>
            <p:cNvSpPr>
              <a:spLocks noChangeShapeType="1"/>
            </p:cNvSpPr>
            <p:nvPr/>
          </p:nvSpPr>
          <p:spPr bwMode="auto">
            <a:xfrm>
              <a:off x="2917927" y="5323042"/>
              <a:ext cx="87895" cy="87895"/>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sp>
        <p:nvSpPr>
          <p:cNvPr id="35" name="TextBox 34"/>
          <p:cNvSpPr txBox="1"/>
          <p:nvPr/>
        </p:nvSpPr>
        <p:spPr>
          <a:xfrm>
            <a:off x="3540798" y="2055678"/>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depending on the type of</a:t>
            </a:r>
          </a:p>
        </p:txBody>
      </p:sp>
      <p:sp>
        <p:nvSpPr>
          <p:cNvPr id="36" name="Rectangle 35"/>
          <p:cNvSpPr/>
          <p:nvPr/>
        </p:nvSpPr>
        <p:spPr>
          <a:xfrm>
            <a:off x="3562608" y="1777397"/>
            <a:ext cx="1999265" cy="307777"/>
          </a:xfrm>
          <a:prstGeom prst="rect">
            <a:avLst/>
          </a:prstGeom>
        </p:spPr>
        <p:txBody>
          <a:bodyPr wrap="none">
            <a:spAutoFit/>
          </a:bodyPr>
          <a:lstStyle/>
          <a:p>
            <a:r>
              <a:rPr lang="en-US" sz="1400" b="1" spc="600" dirty="0">
                <a:solidFill>
                  <a:schemeClr val="tx2"/>
                </a:solidFill>
                <a:latin typeface="Montserrat" charset="0"/>
                <a:ea typeface="Montserrat" charset="0"/>
                <a:cs typeface="Montserrat" charset="0"/>
              </a:rPr>
              <a:t>TITLE HERE</a:t>
            </a:r>
          </a:p>
        </p:txBody>
      </p:sp>
      <p:sp>
        <p:nvSpPr>
          <p:cNvPr id="37" name="TextBox 36"/>
          <p:cNvSpPr txBox="1"/>
          <p:nvPr/>
        </p:nvSpPr>
        <p:spPr>
          <a:xfrm>
            <a:off x="9556238" y="2052527"/>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depending on the type of</a:t>
            </a:r>
          </a:p>
        </p:txBody>
      </p:sp>
      <p:sp>
        <p:nvSpPr>
          <p:cNvPr id="38" name="Rectangle 37"/>
          <p:cNvSpPr/>
          <p:nvPr/>
        </p:nvSpPr>
        <p:spPr>
          <a:xfrm>
            <a:off x="9578048" y="1774246"/>
            <a:ext cx="1999265" cy="307777"/>
          </a:xfrm>
          <a:prstGeom prst="rect">
            <a:avLst/>
          </a:prstGeom>
        </p:spPr>
        <p:txBody>
          <a:bodyPr wrap="none">
            <a:spAutoFit/>
          </a:bodyPr>
          <a:lstStyle/>
          <a:p>
            <a:r>
              <a:rPr lang="en-US" sz="1400" b="1" spc="600" dirty="0">
                <a:solidFill>
                  <a:schemeClr val="tx2"/>
                </a:solidFill>
                <a:latin typeface="Montserrat" charset="0"/>
                <a:ea typeface="Montserrat" charset="0"/>
                <a:cs typeface="Montserrat" charset="0"/>
              </a:rPr>
              <a:t>TITLE HERE</a:t>
            </a:r>
          </a:p>
        </p:txBody>
      </p:sp>
      <p:sp>
        <p:nvSpPr>
          <p:cNvPr id="39" name="TextBox 38"/>
          <p:cNvSpPr txBox="1"/>
          <p:nvPr/>
        </p:nvSpPr>
        <p:spPr>
          <a:xfrm>
            <a:off x="547307" y="5431929"/>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depending on the type of</a:t>
            </a:r>
          </a:p>
        </p:txBody>
      </p:sp>
      <p:sp>
        <p:nvSpPr>
          <p:cNvPr id="40" name="Rectangle 39"/>
          <p:cNvSpPr/>
          <p:nvPr/>
        </p:nvSpPr>
        <p:spPr>
          <a:xfrm>
            <a:off x="569117" y="5153648"/>
            <a:ext cx="1999265" cy="307777"/>
          </a:xfrm>
          <a:prstGeom prst="rect">
            <a:avLst/>
          </a:prstGeom>
        </p:spPr>
        <p:txBody>
          <a:bodyPr wrap="none">
            <a:spAutoFit/>
          </a:bodyPr>
          <a:lstStyle/>
          <a:p>
            <a:r>
              <a:rPr lang="en-US" sz="1400" b="1" spc="600" dirty="0">
                <a:solidFill>
                  <a:schemeClr val="tx2"/>
                </a:solidFill>
                <a:latin typeface="Montserrat" charset="0"/>
                <a:ea typeface="Montserrat" charset="0"/>
                <a:cs typeface="Montserrat" charset="0"/>
              </a:rPr>
              <a:t>TITLE HERE</a:t>
            </a:r>
          </a:p>
        </p:txBody>
      </p:sp>
      <p:sp>
        <p:nvSpPr>
          <p:cNvPr id="41" name="TextBox 40"/>
          <p:cNvSpPr txBox="1"/>
          <p:nvPr/>
        </p:nvSpPr>
        <p:spPr>
          <a:xfrm>
            <a:off x="6700529" y="5289611"/>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depending on the type of</a:t>
            </a:r>
          </a:p>
        </p:txBody>
      </p:sp>
      <p:sp>
        <p:nvSpPr>
          <p:cNvPr id="42" name="Rectangle 41"/>
          <p:cNvSpPr/>
          <p:nvPr/>
        </p:nvSpPr>
        <p:spPr>
          <a:xfrm>
            <a:off x="6722339" y="5011330"/>
            <a:ext cx="1999265" cy="307777"/>
          </a:xfrm>
          <a:prstGeom prst="rect">
            <a:avLst/>
          </a:prstGeom>
        </p:spPr>
        <p:txBody>
          <a:bodyPr wrap="none">
            <a:spAutoFit/>
          </a:bodyPr>
          <a:lstStyle/>
          <a:p>
            <a:r>
              <a:rPr lang="en-US" sz="1400" b="1" spc="600" dirty="0">
                <a:solidFill>
                  <a:schemeClr val="tx2"/>
                </a:solidFill>
                <a:latin typeface="Montserrat" charset="0"/>
                <a:ea typeface="Montserrat" charset="0"/>
                <a:cs typeface="Montserrat" charset="0"/>
              </a:rPr>
              <a:t>TITLE HERE</a:t>
            </a:r>
          </a:p>
        </p:txBody>
      </p:sp>
      <p:sp>
        <p:nvSpPr>
          <p:cNvPr id="2" name="Picture Placeholder 1"/>
          <p:cNvSpPr>
            <a:spLocks noGrp="1"/>
          </p:cNvSpPr>
          <p:nvPr>
            <p:ph type="pic" sz="quarter" idx="10"/>
          </p:nvPr>
        </p:nvSpPr>
        <p:spPr/>
      </p:sp>
      <p:sp>
        <p:nvSpPr>
          <p:cNvPr id="3" name="Picture Placeholder 2"/>
          <p:cNvSpPr>
            <a:spLocks noGrp="1"/>
          </p:cNvSpPr>
          <p:nvPr>
            <p:ph type="pic" sz="quarter" idx="15"/>
          </p:nvPr>
        </p:nvSpPr>
        <p:spPr/>
      </p:sp>
      <p:sp>
        <p:nvSpPr>
          <p:cNvPr id="4" name="Picture Placeholder 3"/>
          <p:cNvSpPr>
            <a:spLocks noGrp="1"/>
          </p:cNvSpPr>
          <p:nvPr>
            <p:ph type="pic" sz="quarter" idx="12"/>
          </p:nvPr>
        </p:nvSpPr>
        <p:spPr/>
      </p:sp>
      <p:sp>
        <p:nvSpPr>
          <p:cNvPr id="5" name="Picture Placeholder 4"/>
          <p:cNvSpPr>
            <a:spLocks noGrp="1"/>
          </p:cNvSpPr>
          <p:nvPr>
            <p:ph type="pic" sz="quarter" idx="17"/>
          </p:nvPr>
        </p:nvSpPr>
        <p:spPr/>
      </p:sp>
    </p:spTree>
    <p:extLst>
      <p:ext uri="{BB962C8B-B14F-4D97-AF65-F5344CB8AC3E}">
        <p14:creationId xmlns:p14="http://schemas.microsoft.com/office/powerpoint/2010/main" val="16804860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3" name="Picture Placeholder 2"/>
          <p:cNvSpPr>
            <a:spLocks noGrp="1"/>
          </p:cNvSpPr>
          <p:nvPr>
            <p:ph type="pic" sz="quarter" idx="12"/>
          </p:nvPr>
        </p:nvSpPr>
        <p:spPr/>
      </p:sp>
      <p:sp>
        <p:nvSpPr>
          <p:cNvPr id="4" name="Picture Placeholder 3"/>
          <p:cNvSpPr>
            <a:spLocks noGrp="1"/>
          </p:cNvSpPr>
          <p:nvPr>
            <p:ph type="pic" sz="quarter" idx="13"/>
          </p:nvPr>
        </p:nvSpPr>
        <p:spPr/>
      </p:sp>
      <p:sp>
        <p:nvSpPr>
          <p:cNvPr id="5" name="Picture Placeholder 4"/>
          <p:cNvSpPr>
            <a:spLocks noGrp="1"/>
          </p:cNvSpPr>
          <p:nvPr>
            <p:ph type="pic" sz="quarter" idx="11"/>
          </p:nvPr>
        </p:nvSpPr>
        <p:spPr/>
      </p:sp>
    </p:spTree>
    <p:extLst>
      <p:ext uri="{BB962C8B-B14F-4D97-AF65-F5344CB8AC3E}">
        <p14:creationId xmlns:p14="http://schemas.microsoft.com/office/powerpoint/2010/main" val="1934625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3" name="Picture Placeholder 2"/>
          <p:cNvSpPr>
            <a:spLocks noGrp="1"/>
          </p:cNvSpPr>
          <p:nvPr>
            <p:ph type="pic" sz="quarter" idx="30"/>
          </p:nvPr>
        </p:nvSpPr>
        <p:spPr/>
      </p:sp>
      <p:sp>
        <p:nvSpPr>
          <p:cNvPr id="4" name="Picture Placeholder 3"/>
          <p:cNvSpPr>
            <a:spLocks noGrp="1"/>
          </p:cNvSpPr>
          <p:nvPr>
            <p:ph type="pic" sz="quarter" idx="29"/>
          </p:nvPr>
        </p:nvSpPr>
        <p:spPr/>
      </p:sp>
      <p:sp>
        <p:nvSpPr>
          <p:cNvPr id="5" name="Picture Placeholder 4"/>
          <p:cNvSpPr>
            <a:spLocks noGrp="1"/>
          </p:cNvSpPr>
          <p:nvPr>
            <p:ph type="pic" sz="quarter" idx="25"/>
          </p:nvPr>
        </p:nvSpPr>
        <p:spPr/>
      </p:sp>
      <p:sp>
        <p:nvSpPr>
          <p:cNvPr id="6" name="Picture Placeholder 5"/>
          <p:cNvSpPr>
            <a:spLocks noGrp="1"/>
          </p:cNvSpPr>
          <p:nvPr>
            <p:ph type="pic" sz="quarter" idx="26"/>
          </p:nvPr>
        </p:nvSpPr>
        <p:spPr/>
      </p:sp>
      <p:sp>
        <p:nvSpPr>
          <p:cNvPr id="7" name="Picture Placeholder 6"/>
          <p:cNvSpPr>
            <a:spLocks noGrp="1"/>
          </p:cNvSpPr>
          <p:nvPr>
            <p:ph type="pic" sz="quarter" idx="27"/>
          </p:nvPr>
        </p:nvSpPr>
        <p:spPr/>
      </p:sp>
      <p:sp>
        <p:nvSpPr>
          <p:cNvPr id="8" name="Picture Placeholder 7"/>
          <p:cNvSpPr>
            <a:spLocks noGrp="1"/>
          </p:cNvSpPr>
          <p:nvPr>
            <p:ph type="pic" sz="quarter" idx="28"/>
          </p:nvPr>
        </p:nvSpPr>
        <p:spPr/>
      </p:sp>
    </p:spTree>
    <p:extLst>
      <p:ext uri="{BB962C8B-B14F-4D97-AF65-F5344CB8AC3E}">
        <p14:creationId xmlns:p14="http://schemas.microsoft.com/office/powerpoint/2010/main" val="40295833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a:bodyPr>
          <a:lstStyle/>
          <a:p>
            <a:r>
              <a:rPr lang="id-ID"/>
              <a:t>GALLERY</a:t>
            </a:r>
          </a:p>
        </p:txBody>
      </p:sp>
      <p:sp>
        <p:nvSpPr>
          <p:cNvPr id="17" name="Text Placeholder 16"/>
          <p:cNvSpPr>
            <a:spLocks noGrp="1"/>
          </p:cNvSpPr>
          <p:nvPr>
            <p:ph type="body" sz="quarter" idx="10"/>
          </p:nvPr>
        </p:nvSpPr>
        <p:spPr/>
        <p:txBody>
          <a:bodyPr>
            <a:normAutofit/>
          </a:bodyPr>
          <a:lstStyle/>
          <a:p>
            <a:r>
              <a:rPr lang="id-ID" b="1">
                <a:solidFill>
                  <a:schemeClr val="bg1">
                    <a:lumMod val="50000"/>
                  </a:schemeClr>
                </a:solidFill>
              </a:rPr>
              <a:t>+</a:t>
            </a:r>
            <a:r>
              <a:rPr lang="id-ID">
                <a:solidFill>
                  <a:schemeClr val="bg1">
                    <a:lumMod val="50000"/>
                  </a:schemeClr>
                </a:solidFill>
              </a:rPr>
              <a:t> AN EXPLORATION OF FORM IN CREATIFITY</a:t>
            </a:r>
          </a:p>
        </p:txBody>
      </p:sp>
      <p:sp>
        <p:nvSpPr>
          <p:cNvPr id="18" name="Content Placeholder 2"/>
          <p:cNvSpPr txBox="1">
            <a:spLocks/>
          </p:cNvSpPr>
          <p:nvPr/>
        </p:nvSpPr>
        <p:spPr>
          <a:xfrm>
            <a:off x="4508080" y="4891234"/>
            <a:ext cx="7319487" cy="962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1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a:t>
            </a:r>
            <a:r>
              <a:rPr lang="en-US" sz="1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in augue</a:t>
            </a:r>
            <a:endParaRPr lang="id-ID" sz="1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9" name="Rectangle 18"/>
          <p:cNvSpPr/>
          <p:nvPr/>
        </p:nvSpPr>
        <p:spPr>
          <a:xfrm>
            <a:off x="4508080" y="4550832"/>
            <a:ext cx="4007828" cy="369332"/>
          </a:xfrm>
          <a:prstGeom prst="rect">
            <a:avLst/>
          </a:prstGeom>
        </p:spPr>
        <p:txBody>
          <a:bodyPr wrap="none">
            <a:spAutoFit/>
          </a:bodyPr>
          <a:lstStyle/>
          <a:p>
            <a:r>
              <a:rPr lang="id-ID" b="1" spc="600">
                <a:solidFill>
                  <a:schemeClr val="accent1"/>
                </a:solidFill>
                <a:latin typeface="Montserrat" charset="0"/>
                <a:ea typeface="Montserrat" charset="0"/>
                <a:cs typeface="Montserrat" charset="0"/>
              </a:rPr>
              <a:t>PORTFOLIO GALLERY</a:t>
            </a:r>
            <a:endParaRPr lang="en-US" b="1" spc="600" dirty="0">
              <a:solidFill>
                <a:schemeClr val="accent1"/>
              </a:solidFill>
              <a:latin typeface="Montserrat" charset="0"/>
              <a:ea typeface="Montserrat" charset="0"/>
              <a:cs typeface="Montserrat" charset="0"/>
            </a:endParaRPr>
          </a:p>
        </p:txBody>
      </p:sp>
      <p:sp>
        <p:nvSpPr>
          <p:cNvPr id="5" name="Picture Placeholder 4"/>
          <p:cNvSpPr>
            <a:spLocks noGrp="1"/>
          </p:cNvSpPr>
          <p:nvPr>
            <p:ph type="pic" sz="quarter" idx="12"/>
          </p:nvPr>
        </p:nvSpPr>
        <p:spPr/>
      </p:sp>
      <p:sp>
        <p:nvSpPr>
          <p:cNvPr id="9" name="Picture Placeholder 8"/>
          <p:cNvSpPr>
            <a:spLocks noGrp="1"/>
          </p:cNvSpPr>
          <p:nvPr>
            <p:ph type="pic" sz="quarter" idx="13"/>
          </p:nvPr>
        </p:nvSpPr>
        <p:spPr/>
      </p:sp>
      <p:sp>
        <p:nvSpPr>
          <p:cNvPr id="10" name="Picture Placeholder 9"/>
          <p:cNvSpPr>
            <a:spLocks noGrp="1"/>
          </p:cNvSpPr>
          <p:nvPr>
            <p:ph type="pic" sz="quarter" idx="14"/>
          </p:nvPr>
        </p:nvSpPr>
        <p:spPr/>
      </p:sp>
      <p:sp>
        <p:nvSpPr>
          <p:cNvPr id="11" name="Picture Placeholder 10"/>
          <p:cNvSpPr>
            <a:spLocks noGrp="1"/>
          </p:cNvSpPr>
          <p:nvPr>
            <p:ph type="pic" sz="quarter" idx="11"/>
          </p:nvPr>
        </p:nvSpPr>
        <p:spPr/>
      </p:sp>
    </p:spTree>
    <p:extLst>
      <p:ext uri="{BB962C8B-B14F-4D97-AF65-F5344CB8AC3E}">
        <p14:creationId xmlns:p14="http://schemas.microsoft.com/office/powerpoint/2010/main" val="342708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6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339308" y="2262094"/>
            <a:ext cx="2348895" cy="3251200"/>
            <a:chOff x="860613" y="2093259"/>
            <a:chExt cx="2348895" cy="3251200"/>
          </a:xfrm>
        </p:grpSpPr>
        <p:sp>
          <p:nvSpPr>
            <p:cNvPr id="29" name="Rectangle 28"/>
            <p:cNvSpPr/>
            <p:nvPr/>
          </p:nvSpPr>
          <p:spPr>
            <a:xfrm>
              <a:off x="860613" y="2093259"/>
              <a:ext cx="2348895" cy="3251200"/>
            </a:xfrm>
            <a:prstGeom prst="rect">
              <a:avLst/>
            </a:prstGeom>
            <a:solidFill>
              <a:schemeClr val="bg1">
                <a:lumMod val="50000"/>
                <a:lumOff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853440" rIns="243840" bIns="243840" numCol="1" spcCol="1270" anchor="t" anchorCtr="0">
              <a:noAutofit/>
            </a:bodyPr>
            <a:lstStyle/>
            <a:p>
              <a:pPr defTabSz="888956">
                <a:lnSpc>
                  <a:spcPct val="90000"/>
                </a:lnSpc>
                <a:spcBef>
                  <a:spcPct val="0"/>
                </a:spcBef>
                <a:spcAft>
                  <a:spcPts val="267"/>
                </a:spcAft>
              </a:pPr>
              <a:r>
                <a:rPr lang="en-US" sz="16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This </a:t>
              </a:r>
              <a:r>
                <a:rPr lang="en-US"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option has a triangle on the upper left. Throughout the design, we use subtle color shifts to add visual interest and convey forward momentum.</a:t>
              </a:r>
              <a:endParaRPr lang="en-US" sz="1467"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0" name="Rectangle 29"/>
            <p:cNvSpPr/>
            <p:nvPr/>
          </p:nvSpPr>
          <p:spPr>
            <a:xfrm>
              <a:off x="1034363" y="2434487"/>
              <a:ext cx="1678665" cy="400110"/>
            </a:xfrm>
            <a:prstGeom prst="rect">
              <a:avLst/>
            </a:prstGeom>
          </p:spPr>
          <p:txBody>
            <a:bodyPr wrap="none">
              <a:spAutoFit/>
            </a:bodyPr>
            <a:lstStyle/>
            <a:p>
              <a:pPr algn="ctr"/>
              <a:r>
                <a:rPr lang="en-US" sz="2000" b="1" dirty="0">
                  <a:solidFill>
                    <a:schemeClr val="tx2"/>
                  </a:solidFill>
                  <a:latin typeface="Montserrat" charset="0"/>
                  <a:ea typeface="Montserrat" charset="0"/>
                  <a:cs typeface="Montserrat" charset="0"/>
                </a:rPr>
                <a:t>TITLE HERE</a:t>
              </a:r>
            </a:p>
          </p:txBody>
        </p:sp>
      </p:grpSp>
      <p:sp>
        <p:nvSpPr>
          <p:cNvPr id="2" name="Picture Placeholder 1"/>
          <p:cNvSpPr>
            <a:spLocks noGrp="1"/>
          </p:cNvSpPr>
          <p:nvPr>
            <p:ph type="pic" sz="quarter" idx="19"/>
          </p:nvPr>
        </p:nvSpPr>
        <p:spPr/>
      </p:sp>
      <p:sp>
        <p:nvSpPr>
          <p:cNvPr id="3" name="Picture Placeholder 2"/>
          <p:cNvSpPr>
            <a:spLocks noGrp="1"/>
          </p:cNvSpPr>
          <p:nvPr>
            <p:ph type="pic" sz="quarter" idx="20"/>
          </p:nvPr>
        </p:nvSpPr>
        <p:spPr/>
      </p:sp>
      <p:sp>
        <p:nvSpPr>
          <p:cNvPr id="4" name="Picture Placeholder 3"/>
          <p:cNvSpPr>
            <a:spLocks noGrp="1"/>
          </p:cNvSpPr>
          <p:nvPr>
            <p:ph type="pic" sz="quarter" idx="21"/>
          </p:nvPr>
        </p:nvSpPr>
        <p:spPr/>
      </p:sp>
      <p:sp>
        <p:nvSpPr>
          <p:cNvPr id="5" name="Picture Placeholder 4"/>
          <p:cNvSpPr>
            <a:spLocks noGrp="1"/>
          </p:cNvSpPr>
          <p:nvPr>
            <p:ph type="pic" sz="quarter" idx="22"/>
          </p:nvPr>
        </p:nvSpPr>
        <p:spPr/>
      </p:sp>
      <p:sp>
        <p:nvSpPr>
          <p:cNvPr id="6" name="Picture Placeholder 5"/>
          <p:cNvSpPr>
            <a:spLocks noGrp="1"/>
          </p:cNvSpPr>
          <p:nvPr>
            <p:ph type="pic" sz="quarter" idx="23"/>
          </p:nvPr>
        </p:nvSpPr>
        <p:spPr/>
      </p:sp>
      <p:sp>
        <p:nvSpPr>
          <p:cNvPr id="7" name="Picture Placeholder 6"/>
          <p:cNvSpPr>
            <a:spLocks noGrp="1"/>
          </p:cNvSpPr>
          <p:nvPr>
            <p:ph type="pic" sz="quarter" idx="24"/>
          </p:nvPr>
        </p:nvSpPr>
        <p:spPr/>
      </p:sp>
      <p:sp>
        <p:nvSpPr>
          <p:cNvPr id="8" name="Picture Placeholder 7"/>
          <p:cNvSpPr>
            <a:spLocks noGrp="1"/>
          </p:cNvSpPr>
          <p:nvPr>
            <p:ph type="pic" sz="quarter" idx="25"/>
          </p:nvPr>
        </p:nvSpPr>
        <p:spPr/>
      </p:sp>
      <p:sp>
        <p:nvSpPr>
          <p:cNvPr id="9" name="Picture Placeholder 8"/>
          <p:cNvSpPr>
            <a:spLocks noGrp="1"/>
          </p:cNvSpPr>
          <p:nvPr>
            <p:ph type="pic" sz="quarter" idx="26"/>
          </p:nvPr>
        </p:nvSpPr>
        <p:spPr/>
      </p:sp>
      <p:sp>
        <p:nvSpPr>
          <p:cNvPr id="10" name="Picture Placeholder 9"/>
          <p:cNvSpPr>
            <a:spLocks noGrp="1"/>
          </p:cNvSpPr>
          <p:nvPr>
            <p:ph type="pic" sz="quarter" idx="27"/>
          </p:nvPr>
        </p:nvSpPr>
        <p:spPr/>
      </p:sp>
      <p:sp>
        <p:nvSpPr>
          <p:cNvPr id="11" name="Picture Placeholder 10"/>
          <p:cNvSpPr>
            <a:spLocks noGrp="1"/>
          </p:cNvSpPr>
          <p:nvPr>
            <p:ph type="pic" sz="quarter" idx="28"/>
          </p:nvPr>
        </p:nvSpPr>
        <p:spPr/>
      </p:sp>
      <p:sp>
        <p:nvSpPr>
          <p:cNvPr id="12" name="Picture Placeholder 11"/>
          <p:cNvSpPr>
            <a:spLocks noGrp="1"/>
          </p:cNvSpPr>
          <p:nvPr>
            <p:ph type="pic" sz="quarter" idx="29"/>
          </p:nvPr>
        </p:nvSpPr>
        <p:spPr/>
      </p:sp>
      <p:sp>
        <p:nvSpPr>
          <p:cNvPr id="13" name="Picture Placeholder 12"/>
          <p:cNvSpPr>
            <a:spLocks noGrp="1"/>
          </p:cNvSpPr>
          <p:nvPr>
            <p:ph type="pic" sz="quarter" idx="30"/>
          </p:nvPr>
        </p:nvSpPr>
        <p:spPr/>
      </p:sp>
    </p:spTree>
    <p:extLst>
      <p:ext uri="{BB962C8B-B14F-4D97-AF65-F5344CB8AC3E}">
        <p14:creationId xmlns:p14="http://schemas.microsoft.com/office/powerpoint/2010/main" val="26106519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a:bodyPr>
          <a:lstStyle/>
          <a:p>
            <a:r>
              <a:rPr lang="id-ID"/>
              <a:t>ARROW BUSINESS INFOGRAPH</a:t>
            </a:r>
          </a:p>
        </p:txBody>
      </p:sp>
      <p:sp>
        <p:nvSpPr>
          <p:cNvPr id="17" name="Text Placeholder 16"/>
          <p:cNvSpPr>
            <a:spLocks noGrp="1"/>
          </p:cNvSpPr>
          <p:nvPr>
            <p:ph type="body" sz="quarter" idx="10"/>
          </p:nvPr>
        </p:nvSpPr>
        <p:spPr/>
        <p:txBody>
          <a:bodyPr>
            <a:normAutofit/>
          </a:bodyPr>
          <a:lstStyle/>
          <a:p>
            <a:r>
              <a:rPr lang="id-ID" b="1">
                <a:solidFill>
                  <a:schemeClr val="bg1">
                    <a:lumMod val="50000"/>
                  </a:schemeClr>
                </a:solidFill>
              </a:rPr>
              <a:t>+</a:t>
            </a:r>
            <a:r>
              <a:rPr lang="id-ID">
                <a:solidFill>
                  <a:schemeClr val="bg1">
                    <a:lumMod val="50000"/>
                  </a:schemeClr>
                </a:solidFill>
              </a:rPr>
              <a:t> AN EXPLORATION OF FORM IN CREATIFITY</a:t>
            </a:r>
          </a:p>
        </p:txBody>
      </p:sp>
      <p:grpSp>
        <p:nvGrpSpPr>
          <p:cNvPr id="4" name="Group 3"/>
          <p:cNvGrpSpPr>
            <a:grpSpLocks noChangeAspect="1"/>
          </p:cNvGrpSpPr>
          <p:nvPr/>
        </p:nvGrpSpPr>
        <p:grpSpPr bwMode="auto">
          <a:xfrm>
            <a:off x="2324462" y="3351646"/>
            <a:ext cx="6488113" cy="3132137"/>
            <a:chOff x="1470" y="1662"/>
            <a:chExt cx="4087" cy="1973"/>
          </a:xfrm>
        </p:grpSpPr>
        <p:sp>
          <p:nvSpPr>
            <p:cNvPr id="5" name="Rectangle 4"/>
            <p:cNvSpPr>
              <a:spLocks noChangeArrowheads="1"/>
            </p:cNvSpPr>
            <p:nvPr/>
          </p:nvSpPr>
          <p:spPr bwMode="auto">
            <a:xfrm>
              <a:off x="3204" y="2126"/>
              <a:ext cx="344" cy="427"/>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 name="Freeform 5"/>
            <p:cNvSpPr>
              <a:spLocks/>
            </p:cNvSpPr>
            <p:nvPr/>
          </p:nvSpPr>
          <p:spPr bwMode="auto">
            <a:xfrm>
              <a:off x="3238" y="2110"/>
              <a:ext cx="865" cy="116"/>
            </a:xfrm>
            <a:custGeom>
              <a:avLst/>
              <a:gdLst>
                <a:gd name="T0" fmla="*/ 865 w 865"/>
                <a:gd name="T1" fmla="*/ 116 h 116"/>
                <a:gd name="T2" fmla="*/ 504 w 865"/>
                <a:gd name="T3" fmla="*/ 0 h 116"/>
                <a:gd name="T4" fmla="*/ 0 w 865"/>
                <a:gd name="T5" fmla="*/ 0 h 116"/>
                <a:gd name="T6" fmla="*/ 330 w 865"/>
                <a:gd name="T7" fmla="*/ 116 h 116"/>
                <a:gd name="T8" fmla="*/ 865 w 865"/>
                <a:gd name="T9" fmla="*/ 116 h 116"/>
              </a:gdLst>
              <a:ahLst/>
              <a:cxnLst>
                <a:cxn ang="0">
                  <a:pos x="T0" y="T1"/>
                </a:cxn>
                <a:cxn ang="0">
                  <a:pos x="T2" y="T3"/>
                </a:cxn>
                <a:cxn ang="0">
                  <a:pos x="T4" y="T5"/>
                </a:cxn>
                <a:cxn ang="0">
                  <a:pos x="T6" y="T7"/>
                </a:cxn>
                <a:cxn ang="0">
                  <a:pos x="T8" y="T9"/>
                </a:cxn>
              </a:cxnLst>
              <a:rect l="0" t="0" r="r" b="b"/>
              <a:pathLst>
                <a:path w="865" h="116">
                  <a:moveTo>
                    <a:pt x="865" y="116"/>
                  </a:moveTo>
                  <a:lnTo>
                    <a:pt x="504" y="0"/>
                  </a:lnTo>
                  <a:lnTo>
                    <a:pt x="0" y="0"/>
                  </a:lnTo>
                  <a:lnTo>
                    <a:pt x="330" y="116"/>
                  </a:lnTo>
                  <a:lnTo>
                    <a:pt x="865" y="116"/>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 name="Freeform 6"/>
            <p:cNvSpPr>
              <a:spLocks/>
            </p:cNvSpPr>
            <p:nvPr/>
          </p:nvSpPr>
          <p:spPr bwMode="auto">
            <a:xfrm>
              <a:off x="1695" y="1662"/>
              <a:ext cx="272" cy="181"/>
            </a:xfrm>
            <a:custGeom>
              <a:avLst/>
              <a:gdLst>
                <a:gd name="T0" fmla="*/ 0 w 272"/>
                <a:gd name="T1" fmla="*/ 0 h 181"/>
                <a:gd name="T2" fmla="*/ 0 w 272"/>
                <a:gd name="T3" fmla="*/ 181 h 181"/>
                <a:gd name="T4" fmla="*/ 272 w 272"/>
                <a:gd name="T5" fmla="*/ 105 h 181"/>
                <a:gd name="T6" fmla="*/ 0 w 272"/>
                <a:gd name="T7" fmla="*/ 0 h 181"/>
              </a:gdLst>
              <a:ahLst/>
              <a:cxnLst>
                <a:cxn ang="0">
                  <a:pos x="T0" y="T1"/>
                </a:cxn>
                <a:cxn ang="0">
                  <a:pos x="T2" y="T3"/>
                </a:cxn>
                <a:cxn ang="0">
                  <a:pos x="T4" y="T5"/>
                </a:cxn>
                <a:cxn ang="0">
                  <a:pos x="T6" y="T7"/>
                </a:cxn>
              </a:cxnLst>
              <a:rect l="0" t="0" r="r" b="b"/>
              <a:pathLst>
                <a:path w="272" h="181">
                  <a:moveTo>
                    <a:pt x="0" y="0"/>
                  </a:moveTo>
                  <a:lnTo>
                    <a:pt x="0" y="181"/>
                  </a:lnTo>
                  <a:lnTo>
                    <a:pt x="272" y="105"/>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 name="Rectangle 7"/>
            <p:cNvSpPr>
              <a:spLocks noChangeArrowheads="1"/>
            </p:cNvSpPr>
            <p:nvPr/>
          </p:nvSpPr>
          <p:spPr bwMode="auto">
            <a:xfrm>
              <a:off x="1470" y="1870"/>
              <a:ext cx="1461" cy="1759"/>
            </a:xfrm>
            <a:prstGeom prst="rect">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 name="Freeform 8"/>
            <p:cNvSpPr>
              <a:spLocks/>
            </p:cNvSpPr>
            <p:nvPr/>
          </p:nvSpPr>
          <p:spPr bwMode="auto">
            <a:xfrm>
              <a:off x="1470" y="1767"/>
              <a:ext cx="1819" cy="103"/>
            </a:xfrm>
            <a:custGeom>
              <a:avLst/>
              <a:gdLst>
                <a:gd name="T0" fmla="*/ 1461 w 1819"/>
                <a:gd name="T1" fmla="*/ 103 h 103"/>
                <a:gd name="T2" fmla="*/ 1819 w 1819"/>
                <a:gd name="T3" fmla="*/ 0 h 103"/>
                <a:gd name="T4" fmla="*/ 470 w 1819"/>
                <a:gd name="T5" fmla="*/ 0 h 103"/>
                <a:gd name="T6" fmla="*/ 0 w 1819"/>
                <a:gd name="T7" fmla="*/ 103 h 103"/>
                <a:gd name="T8" fmla="*/ 1461 w 1819"/>
                <a:gd name="T9" fmla="*/ 103 h 103"/>
              </a:gdLst>
              <a:ahLst/>
              <a:cxnLst>
                <a:cxn ang="0">
                  <a:pos x="T0" y="T1"/>
                </a:cxn>
                <a:cxn ang="0">
                  <a:pos x="T2" y="T3"/>
                </a:cxn>
                <a:cxn ang="0">
                  <a:pos x="T4" y="T5"/>
                </a:cxn>
                <a:cxn ang="0">
                  <a:pos x="T6" y="T7"/>
                </a:cxn>
                <a:cxn ang="0">
                  <a:pos x="T8" y="T9"/>
                </a:cxn>
              </a:cxnLst>
              <a:rect l="0" t="0" r="r" b="b"/>
              <a:pathLst>
                <a:path w="1819" h="103">
                  <a:moveTo>
                    <a:pt x="1461" y="103"/>
                  </a:moveTo>
                  <a:lnTo>
                    <a:pt x="1819" y="0"/>
                  </a:lnTo>
                  <a:lnTo>
                    <a:pt x="470" y="0"/>
                  </a:lnTo>
                  <a:lnTo>
                    <a:pt x="0" y="103"/>
                  </a:lnTo>
                  <a:lnTo>
                    <a:pt x="1461" y="103"/>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 name="Freeform 9"/>
            <p:cNvSpPr>
              <a:spLocks/>
            </p:cNvSpPr>
            <p:nvPr/>
          </p:nvSpPr>
          <p:spPr bwMode="auto">
            <a:xfrm>
              <a:off x="1695" y="1662"/>
              <a:ext cx="1594" cy="105"/>
            </a:xfrm>
            <a:custGeom>
              <a:avLst/>
              <a:gdLst>
                <a:gd name="T0" fmla="*/ 1594 w 1594"/>
                <a:gd name="T1" fmla="*/ 105 h 105"/>
                <a:gd name="T2" fmla="*/ 1236 w 1594"/>
                <a:gd name="T3" fmla="*/ 0 h 105"/>
                <a:gd name="T4" fmla="*/ 0 w 1594"/>
                <a:gd name="T5" fmla="*/ 0 h 105"/>
                <a:gd name="T6" fmla="*/ 245 w 1594"/>
                <a:gd name="T7" fmla="*/ 105 h 105"/>
                <a:gd name="T8" fmla="*/ 1594 w 1594"/>
                <a:gd name="T9" fmla="*/ 105 h 105"/>
              </a:gdLst>
              <a:ahLst/>
              <a:cxnLst>
                <a:cxn ang="0">
                  <a:pos x="T0" y="T1"/>
                </a:cxn>
                <a:cxn ang="0">
                  <a:pos x="T2" y="T3"/>
                </a:cxn>
                <a:cxn ang="0">
                  <a:pos x="T4" y="T5"/>
                </a:cxn>
                <a:cxn ang="0">
                  <a:pos x="T6" y="T7"/>
                </a:cxn>
                <a:cxn ang="0">
                  <a:pos x="T8" y="T9"/>
                </a:cxn>
              </a:cxnLst>
              <a:rect l="0" t="0" r="r" b="b"/>
              <a:pathLst>
                <a:path w="1594" h="105">
                  <a:moveTo>
                    <a:pt x="1594" y="105"/>
                  </a:moveTo>
                  <a:lnTo>
                    <a:pt x="1236" y="0"/>
                  </a:lnTo>
                  <a:lnTo>
                    <a:pt x="0" y="0"/>
                  </a:lnTo>
                  <a:lnTo>
                    <a:pt x="245" y="105"/>
                  </a:lnTo>
                  <a:lnTo>
                    <a:pt x="1594" y="105"/>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 name="Freeform 10"/>
            <p:cNvSpPr>
              <a:spLocks/>
            </p:cNvSpPr>
            <p:nvPr/>
          </p:nvSpPr>
          <p:spPr bwMode="auto">
            <a:xfrm>
              <a:off x="2931" y="1767"/>
              <a:ext cx="358" cy="1862"/>
            </a:xfrm>
            <a:custGeom>
              <a:avLst/>
              <a:gdLst>
                <a:gd name="T0" fmla="*/ 358 w 358"/>
                <a:gd name="T1" fmla="*/ 0 h 1862"/>
                <a:gd name="T2" fmla="*/ 358 w 358"/>
                <a:gd name="T3" fmla="*/ 1650 h 1862"/>
                <a:gd name="T4" fmla="*/ 0 w 358"/>
                <a:gd name="T5" fmla="*/ 1862 h 1862"/>
                <a:gd name="T6" fmla="*/ 0 w 358"/>
                <a:gd name="T7" fmla="*/ 103 h 1862"/>
                <a:gd name="T8" fmla="*/ 358 w 358"/>
                <a:gd name="T9" fmla="*/ 0 h 1862"/>
              </a:gdLst>
              <a:ahLst/>
              <a:cxnLst>
                <a:cxn ang="0">
                  <a:pos x="T0" y="T1"/>
                </a:cxn>
                <a:cxn ang="0">
                  <a:pos x="T2" y="T3"/>
                </a:cxn>
                <a:cxn ang="0">
                  <a:pos x="T4" y="T5"/>
                </a:cxn>
                <a:cxn ang="0">
                  <a:pos x="T6" y="T7"/>
                </a:cxn>
                <a:cxn ang="0">
                  <a:pos x="T8" y="T9"/>
                </a:cxn>
              </a:cxnLst>
              <a:rect l="0" t="0" r="r" b="b"/>
              <a:pathLst>
                <a:path w="358" h="1862">
                  <a:moveTo>
                    <a:pt x="358" y="0"/>
                  </a:moveTo>
                  <a:lnTo>
                    <a:pt x="358" y="1650"/>
                  </a:lnTo>
                  <a:lnTo>
                    <a:pt x="0" y="1862"/>
                  </a:lnTo>
                  <a:lnTo>
                    <a:pt x="0" y="103"/>
                  </a:lnTo>
                  <a:lnTo>
                    <a:pt x="35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 name="Rectangle 11"/>
            <p:cNvSpPr>
              <a:spLocks noChangeArrowheads="1"/>
            </p:cNvSpPr>
            <p:nvPr/>
          </p:nvSpPr>
          <p:spPr bwMode="auto">
            <a:xfrm>
              <a:off x="3960" y="2447"/>
              <a:ext cx="357" cy="424"/>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 name="Rectangle 12"/>
            <p:cNvSpPr>
              <a:spLocks noChangeArrowheads="1"/>
            </p:cNvSpPr>
            <p:nvPr/>
          </p:nvSpPr>
          <p:spPr bwMode="auto">
            <a:xfrm>
              <a:off x="4716" y="2700"/>
              <a:ext cx="351" cy="427"/>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 name="Freeform 13"/>
            <p:cNvSpPr>
              <a:spLocks/>
            </p:cNvSpPr>
            <p:nvPr/>
          </p:nvSpPr>
          <p:spPr bwMode="auto">
            <a:xfrm>
              <a:off x="4007" y="2410"/>
              <a:ext cx="811" cy="122"/>
            </a:xfrm>
            <a:custGeom>
              <a:avLst/>
              <a:gdLst>
                <a:gd name="T0" fmla="*/ 7 w 811"/>
                <a:gd name="T1" fmla="*/ 0 h 122"/>
                <a:gd name="T2" fmla="*/ 426 w 811"/>
                <a:gd name="T3" fmla="*/ 0 h 122"/>
                <a:gd name="T4" fmla="*/ 811 w 811"/>
                <a:gd name="T5" fmla="*/ 122 h 122"/>
                <a:gd name="T6" fmla="*/ 303 w 811"/>
                <a:gd name="T7" fmla="*/ 122 h 122"/>
                <a:gd name="T8" fmla="*/ 0 w 811"/>
                <a:gd name="T9" fmla="*/ 13 h 122"/>
                <a:gd name="T10" fmla="*/ 7 w 811"/>
                <a:gd name="T11" fmla="*/ 0 h 122"/>
              </a:gdLst>
              <a:ahLst/>
              <a:cxnLst>
                <a:cxn ang="0">
                  <a:pos x="T0" y="T1"/>
                </a:cxn>
                <a:cxn ang="0">
                  <a:pos x="T2" y="T3"/>
                </a:cxn>
                <a:cxn ang="0">
                  <a:pos x="T4" y="T5"/>
                </a:cxn>
                <a:cxn ang="0">
                  <a:pos x="T6" y="T7"/>
                </a:cxn>
                <a:cxn ang="0">
                  <a:pos x="T8" y="T9"/>
                </a:cxn>
                <a:cxn ang="0">
                  <a:pos x="T10" y="T11"/>
                </a:cxn>
              </a:cxnLst>
              <a:rect l="0" t="0" r="r" b="b"/>
              <a:pathLst>
                <a:path w="811" h="122">
                  <a:moveTo>
                    <a:pt x="7" y="0"/>
                  </a:moveTo>
                  <a:lnTo>
                    <a:pt x="426" y="0"/>
                  </a:lnTo>
                  <a:lnTo>
                    <a:pt x="811" y="122"/>
                  </a:lnTo>
                  <a:lnTo>
                    <a:pt x="303" y="122"/>
                  </a:lnTo>
                  <a:lnTo>
                    <a:pt x="0" y="13"/>
                  </a:lnTo>
                  <a:lnTo>
                    <a:pt x="7"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 name="Rectangle 14"/>
            <p:cNvSpPr>
              <a:spLocks noChangeArrowheads="1"/>
            </p:cNvSpPr>
            <p:nvPr/>
          </p:nvSpPr>
          <p:spPr bwMode="auto">
            <a:xfrm>
              <a:off x="3193" y="2345"/>
              <a:ext cx="549" cy="1290"/>
            </a:xfrm>
            <a:prstGeom prst="rect">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 name="Freeform 17"/>
            <p:cNvSpPr>
              <a:spLocks/>
            </p:cNvSpPr>
            <p:nvPr/>
          </p:nvSpPr>
          <p:spPr bwMode="auto">
            <a:xfrm>
              <a:off x="3193" y="2201"/>
              <a:ext cx="876" cy="144"/>
            </a:xfrm>
            <a:custGeom>
              <a:avLst/>
              <a:gdLst>
                <a:gd name="T0" fmla="*/ 549 w 876"/>
                <a:gd name="T1" fmla="*/ 144 h 144"/>
                <a:gd name="T2" fmla="*/ 876 w 876"/>
                <a:gd name="T3" fmla="*/ 0 h 144"/>
                <a:gd name="T4" fmla="*/ 341 w 876"/>
                <a:gd name="T5" fmla="*/ 0 h 144"/>
                <a:gd name="T6" fmla="*/ 0 w 876"/>
                <a:gd name="T7" fmla="*/ 144 h 144"/>
                <a:gd name="T8" fmla="*/ 549 w 876"/>
                <a:gd name="T9" fmla="*/ 144 h 144"/>
              </a:gdLst>
              <a:ahLst/>
              <a:cxnLst>
                <a:cxn ang="0">
                  <a:pos x="T0" y="T1"/>
                </a:cxn>
                <a:cxn ang="0">
                  <a:pos x="T2" y="T3"/>
                </a:cxn>
                <a:cxn ang="0">
                  <a:pos x="T4" y="T5"/>
                </a:cxn>
                <a:cxn ang="0">
                  <a:pos x="T6" y="T7"/>
                </a:cxn>
                <a:cxn ang="0">
                  <a:pos x="T8" y="T9"/>
                </a:cxn>
              </a:cxnLst>
              <a:rect l="0" t="0" r="r" b="b"/>
              <a:pathLst>
                <a:path w="876" h="144">
                  <a:moveTo>
                    <a:pt x="549" y="144"/>
                  </a:moveTo>
                  <a:lnTo>
                    <a:pt x="876" y="0"/>
                  </a:lnTo>
                  <a:lnTo>
                    <a:pt x="341" y="0"/>
                  </a:lnTo>
                  <a:lnTo>
                    <a:pt x="0" y="144"/>
                  </a:lnTo>
                  <a:lnTo>
                    <a:pt x="549" y="144"/>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 name="Freeform 18"/>
            <p:cNvSpPr>
              <a:spLocks/>
            </p:cNvSpPr>
            <p:nvPr/>
          </p:nvSpPr>
          <p:spPr bwMode="auto">
            <a:xfrm>
              <a:off x="4637" y="2679"/>
              <a:ext cx="920" cy="144"/>
            </a:xfrm>
            <a:custGeom>
              <a:avLst/>
              <a:gdLst>
                <a:gd name="T0" fmla="*/ 920 w 920"/>
                <a:gd name="T1" fmla="*/ 144 h 144"/>
                <a:gd name="T2" fmla="*/ 491 w 920"/>
                <a:gd name="T3" fmla="*/ 0 h 144"/>
                <a:gd name="T4" fmla="*/ 0 w 920"/>
                <a:gd name="T5" fmla="*/ 0 h 144"/>
                <a:gd name="T6" fmla="*/ 416 w 920"/>
                <a:gd name="T7" fmla="*/ 144 h 144"/>
                <a:gd name="T8" fmla="*/ 920 w 920"/>
                <a:gd name="T9" fmla="*/ 144 h 144"/>
              </a:gdLst>
              <a:ahLst/>
              <a:cxnLst>
                <a:cxn ang="0">
                  <a:pos x="T0" y="T1"/>
                </a:cxn>
                <a:cxn ang="0">
                  <a:pos x="T2" y="T3"/>
                </a:cxn>
                <a:cxn ang="0">
                  <a:pos x="T4" y="T5"/>
                </a:cxn>
                <a:cxn ang="0">
                  <a:pos x="T6" y="T7"/>
                </a:cxn>
                <a:cxn ang="0">
                  <a:pos x="T8" y="T9"/>
                </a:cxn>
              </a:cxnLst>
              <a:rect l="0" t="0" r="r" b="b"/>
              <a:pathLst>
                <a:path w="920" h="144">
                  <a:moveTo>
                    <a:pt x="920" y="144"/>
                  </a:moveTo>
                  <a:lnTo>
                    <a:pt x="491" y="0"/>
                  </a:lnTo>
                  <a:lnTo>
                    <a:pt x="0" y="0"/>
                  </a:lnTo>
                  <a:lnTo>
                    <a:pt x="416" y="144"/>
                  </a:lnTo>
                  <a:lnTo>
                    <a:pt x="920" y="144"/>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 name="Freeform 19"/>
            <p:cNvSpPr>
              <a:spLocks/>
            </p:cNvSpPr>
            <p:nvPr/>
          </p:nvSpPr>
          <p:spPr bwMode="auto">
            <a:xfrm>
              <a:off x="3742" y="2201"/>
              <a:ext cx="327" cy="1434"/>
            </a:xfrm>
            <a:custGeom>
              <a:avLst/>
              <a:gdLst>
                <a:gd name="T0" fmla="*/ 327 w 327"/>
                <a:gd name="T1" fmla="*/ 0 h 1434"/>
                <a:gd name="T2" fmla="*/ 327 w 327"/>
                <a:gd name="T3" fmla="*/ 1195 h 1434"/>
                <a:gd name="T4" fmla="*/ 0 w 327"/>
                <a:gd name="T5" fmla="*/ 1434 h 1434"/>
                <a:gd name="T6" fmla="*/ 0 w 327"/>
                <a:gd name="T7" fmla="*/ 144 h 1434"/>
                <a:gd name="T8" fmla="*/ 327 w 327"/>
                <a:gd name="T9" fmla="*/ 0 h 1434"/>
              </a:gdLst>
              <a:ahLst/>
              <a:cxnLst>
                <a:cxn ang="0">
                  <a:pos x="T0" y="T1"/>
                </a:cxn>
                <a:cxn ang="0">
                  <a:pos x="T2" y="T3"/>
                </a:cxn>
                <a:cxn ang="0">
                  <a:pos x="T4" y="T5"/>
                </a:cxn>
                <a:cxn ang="0">
                  <a:pos x="T6" y="T7"/>
                </a:cxn>
                <a:cxn ang="0">
                  <a:pos x="T8" y="T9"/>
                </a:cxn>
              </a:cxnLst>
              <a:rect l="0" t="0" r="r" b="b"/>
              <a:pathLst>
                <a:path w="327" h="1434">
                  <a:moveTo>
                    <a:pt x="327" y="0"/>
                  </a:moveTo>
                  <a:lnTo>
                    <a:pt x="327" y="1195"/>
                  </a:lnTo>
                  <a:lnTo>
                    <a:pt x="0" y="1434"/>
                  </a:lnTo>
                  <a:lnTo>
                    <a:pt x="0" y="144"/>
                  </a:lnTo>
                  <a:lnTo>
                    <a:pt x="32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Rectangle 20"/>
            <p:cNvSpPr>
              <a:spLocks noChangeArrowheads="1"/>
            </p:cNvSpPr>
            <p:nvPr/>
          </p:nvSpPr>
          <p:spPr bwMode="auto">
            <a:xfrm>
              <a:off x="4001" y="2696"/>
              <a:ext cx="531" cy="929"/>
            </a:xfrm>
            <a:prstGeom prst="rect">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21"/>
            <p:cNvSpPr>
              <a:spLocks/>
            </p:cNvSpPr>
            <p:nvPr/>
          </p:nvSpPr>
          <p:spPr bwMode="auto">
            <a:xfrm>
              <a:off x="4532" y="2532"/>
              <a:ext cx="286" cy="1093"/>
            </a:xfrm>
            <a:custGeom>
              <a:avLst/>
              <a:gdLst>
                <a:gd name="T0" fmla="*/ 0 w 286"/>
                <a:gd name="T1" fmla="*/ 164 h 1093"/>
                <a:gd name="T2" fmla="*/ 286 w 286"/>
                <a:gd name="T3" fmla="*/ 0 h 1093"/>
                <a:gd name="T4" fmla="*/ 286 w 286"/>
                <a:gd name="T5" fmla="*/ 847 h 1093"/>
                <a:gd name="T6" fmla="*/ 0 w 286"/>
                <a:gd name="T7" fmla="*/ 1093 h 1093"/>
                <a:gd name="T8" fmla="*/ 0 w 286"/>
                <a:gd name="T9" fmla="*/ 164 h 1093"/>
              </a:gdLst>
              <a:ahLst/>
              <a:cxnLst>
                <a:cxn ang="0">
                  <a:pos x="T0" y="T1"/>
                </a:cxn>
                <a:cxn ang="0">
                  <a:pos x="T2" y="T3"/>
                </a:cxn>
                <a:cxn ang="0">
                  <a:pos x="T4" y="T5"/>
                </a:cxn>
                <a:cxn ang="0">
                  <a:pos x="T6" y="T7"/>
                </a:cxn>
                <a:cxn ang="0">
                  <a:pos x="T8" y="T9"/>
                </a:cxn>
              </a:cxnLst>
              <a:rect l="0" t="0" r="r" b="b"/>
              <a:pathLst>
                <a:path w="286" h="1093">
                  <a:moveTo>
                    <a:pt x="0" y="164"/>
                  </a:moveTo>
                  <a:lnTo>
                    <a:pt x="286" y="0"/>
                  </a:lnTo>
                  <a:lnTo>
                    <a:pt x="286" y="847"/>
                  </a:lnTo>
                  <a:lnTo>
                    <a:pt x="0" y="1093"/>
                  </a:lnTo>
                  <a:lnTo>
                    <a:pt x="0" y="16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 name="Freeform 22"/>
            <p:cNvSpPr>
              <a:spLocks/>
            </p:cNvSpPr>
            <p:nvPr/>
          </p:nvSpPr>
          <p:spPr bwMode="auto">
            <a:xfrm>
              <a:off x="4001" y="2532"/>
              <a:ext cx="817" cy="164"/>
            </a:xfrm>
            <a:custGeom>
              <a:avLst/>
              <a:gdLst>
                <a:gd name="T0" fmla="*/ 0 w 817"/>
                <a:gd name="T1" fmla="*/ 164 h 164"/>
                <a:gd name="T2" fmla="*/ 309 w 817"/>
                <a:gd name="T3" fmla="*/ 0 h 164"/>
                <a:gd name="T4" fmla="*/ 817 w 817"/>
                <a:gd name="T5" fmla="*/ 0 h 164"/>
                <a:gd name="T6" fmla="*/ 531 w 817"/>
                <a:gd name="T7" fmla="*/ 164 h 164"/>
                <a:gd name="T8" fmla="*/ 0 w 817"/>
                <a:gd name="T9" fmla="*/ 164 h 164"/>
              </a:gdLst>
              <a:ahLst/>
              <a:cxnLst>
                <a:cxn ang="0">
                  <a:pos x="T0" y="T1"/>
                </a:cxn>
                <a:cxn ang="0">
                  <a:pos x="T2" y="T3"/>
                </a:cxn>
                <a:cxn ang="0">
                  <a:pos x="T4" y="T5"/>
                </a:cxn>
                <a:cxn ang="0">
                  <a:pos x="T6" y="T7"/>
                </a:cxn>
                <a:cxn ang="0">
                  <a:pos x="T8" y="T9"/>
                </a:cxn>
              </a:cxnLst>
              <a:rect l="0" t="0" r="r" b="b"/>
              <a:pathLst>
                <a:path w="817" h="164">
                  <a:moveTo>
                    <a:pt x="0" y="164"/>
                  </a:moveTo>
                  <a:lnTo>
                    <a:pt x="309" y="0"/>
                  </a:lnTo>
                  <a:lnTo>
                    <a:pt x="817" y="0"/>
                  </a:lnTo>
                  <a:lnTo>
                    <a:pt x="531" y="164"/>
                  </a:lnTo>
                  <a:lnTo>
                    <a:pt x="0" y="164"/>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 name="Rectangle 23"/>
            <p:cNvSpPr>
              <a:spLocks noChangeArrowheads="1"/>
            </p:cNvSpPr>
            <p:nvPr/>
          </p:nvSpPr>
          <p:spPr bwMode="auto">
            <a:xfrm>
              <a:off x="4811" y="3004"/>
              <a:ext cx="514" cy="618"/>
            </a:xfrm>
            <a:prstGeom prst="rect">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24"/>
            <p:cNvSpPr>
              <a:spLocks/>
            </p:cNvSpPr>
            <p:nvPr/>
          </p:nvSpPr>
          <p:spPr bwMode="auto">
            <a:xfrm>
              <a:off x="5325" y="2823"/>
              <a:ext cx="232" cy="799"/>
            </a:xfrm>
            <a:custGeom>
              <a:avLst/>
              <a:gdLst>
                <a:gd name="T0" fmla="*/ 0 w 232"/>
                <a:gd name="T1" fmla="*/ 181 h 799"/>
                <a:gd name="T2" fmla="*/ 232 w 232"/>
                <a:gd name="T3" fmla="*/ 0 h 799"/>
                <a:gd name="T4" fmla="*/ 232 w 232"/>
                <a:gd name="T5" fmla="*/ 567 h 799"/>
                <a:gd name="T6" fmla="*/ 0 w 232"/>
                <a:gd name="T7" fmla="*/ 799 h 799"/>
                <a:gd name="T8" fmla="*/ 0 w 232"/>
                <a:gd name="T9" fmla="*/ 181 h 799"/>
              </a:gdLst>
              <a:ahLst/>
              <a:cxnLst>
                <a:cxn ang="0">
                  <a:pos x="T0" y="T1"/>
                </a:cxn>
                <a:cxn ang="0">
                  <a:pos x="T2" y="T3"/>
                </a:cxn>
                <a:cxn ang="0">
                  <a:pos x="T4" y="T5"/>
                </a:cxn>
                <a:cxn ang="0">
                  <a:pos x="T6" y="T7"/>
                </a:cxn>
                <a:cxn ang="0">
                  <a:pos x="T8" y="T9"/>
                </a:cxn>
              </a:cxnLst>
              <a:rect l="0" t="0" r="r" b="b"/>
              <a:pathLst>
                <a:path w="232" h="799">
                  <a:moveTo>
                    <a:pt x="0" y="181"/>
                  </a:moveTo>
                  <a:lnTo>
                    <a:pt x="232" y="0"/>
                  </a:lnTo>
                  <a:lnTo>
                    <a:pt x="232" y="567"/>
                  </a:lnTo>
                  <a:lnTo>
                    <a:pt x="0" y="799"/>
                  </a:lnTo>
                  <a:lnTo>
                    <a:pt x="0" y="18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25"/>
            <p:cNvSpPr>
              <a:spLocks/>
            </p:cNvSpPr>
            <p:nvPr/>
          </p:nvSpPr>
          <p:spPr bwMode="auto">
            <a:xfrm>
              <a:off x="4811" y="2823"/>
              <a:ext cx="746" cy="181"/>
            </a:xfrm>
            <a:custGeom>
              <a:avLst/>
              <a:gdLst>
                <a:gd name="T0" fmla="*/ 0 w 746"/>
                <a:gd name="T1" fmla="*/ 181 h 181"/>
                <a:gd name="T2" fmla="*/ 242 w 746"/>
                <a:gd name="T3" fmla="*/ 0 h 181"/>
                <a:gd name="T4" fmla="*/ 746 w 746"/>
                <a:gd name="T5" fmla="*/ 0 h 181"/>
                <a:gd name="T6" fmla="*/ 514 w 746"/>
                <a:gd name="T7" fmla="*/ 181 h 181"/>
                <a:gd name="T8" fmla="*/ 0 w 746"/>
                <a:gd name="T9" fmla="*/ 181 h 181"/>
              </a:gdLst>
              <a:ahLst/>
              <a:cxnLst>
                <a:cxn ang="0">
                  <a:pos x="T0" y="T1"/>
                </a:cxn>
                <a:cxn ang="0">
                  <a:pos x="T2" y="T3"/>
                </a:cxn>
                <a:cxn ang="0">
                  <a:pos x="T4" y="T5"/>
                </a:cxn>
                <a:cxn ang="0">
                  <a:pos x="T6" y="T7"/>
                </a:cxn>
                <a:cxn ang="0">
                  <a:pos x="T8" y="T9"/>
                </a:cxn>
              </a:cxnLst>
              <a:rect l="0" t="0" r="r" b="b"/>
              <a:pathLst>
                <a:path w="746" h="181">
                  <a:moveTo>
                    <a:pt x="0" y="181"/>
                  </a:moveTo>
                  <a:lnTo>
                    <a:pt x="242" y="0"/>
                  </a:lnTo>
                  <a:lnTo>
                    <a:pt x="746" y="0"/>
                  </a:lnTo>
                  <a:lnTo>
                    <a:pt x="514" y="181"/>
                  </a:lnTo>
                  <a:lnTo>
                    <a:pt x="0" y="181"/>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27" name="Freeform 596"/>
          <p:cNvSpPr>
            <a:spLocks noEditPoints="1"/>
          </p:cNvSpPr>
          <p:nvPr/>
        </p:nvSpPr>
        <p:spPr bwMode="auto">
          <a:xfrm>
            <a:off x="3675813" y="5749556"/>
            <a:ext cx="719138" cy="566523"/>
          </a:xfrm>
          <a:custGeom>
            <a:avLst/>
            <a:gdLst>
              <a:gd name="T0" fmla="*/ 95 w 95"/>
              <a:gd name="T1" fmla="*/ 24 h 83"/>
              <a:gd name="T2" fmla="*/ 48 w 95"/>
              <a:gd name="T3" fmla="*/ 0 h 83"/>
              <a:gd name="T4" fmla="*/ 0 w 95"/>
              <a:gd name="T5" fmla="*/ 24 h 83"/>
              <a:gd name="T6" fmla="*/ 48 w 95"/>
              <a:gd name="T7" fmla="*/ 48 h 83"/>
              <a:gd name="T8" fmla="*/ 95 w 95"/>
              <a:gd name="T9" fmla="*/ 24 h 83"/>
              <a:gd name="T10" fmla="*/ 48 w 95"/>
              <a:gd name="T11" fmla="*/ 8 h 83"/>
              <a:gd name="T12" fmla="*/ 80 w 95"/>
              <a:gd name="T13" fmla="*/ 24 h 83"/>
              <a:gd name="T14" fmla="*/ 48 w 95"/>
              <a:gd name="T15" fmla="*/ 40 h 83"/>
              <a:gd name="T16" fmla="*/ 17 w 95"/>
              <a:gd name="T17" fmla="*/ 24 h 83"/>
              <a:gd name="T18" fmla="*/ 48 w 95"/>
              <a:gd name="T19" fmla="*/ 8 h 83"/>
              <a:gd name="T20" fmla="*/ 86 w 95"/>
              <a:gd name="T21" fmla="*/ 37 h 83"/>
              <a:gd name="T22" fmla="*/ 95 w 95"/>
              <a:gd name="T23" fmla="*/ 42 h 83"/>
              <a:gd name="T24" fmla="*/ 48 w 95"/>
              <a:gd name="T25" fmla="*/ 66 h 83"/>
              <a:gd name="T26" fmla="*/ 0 w 95"/>
              <a:gd name="T27" fmla="*/ 42 h 83"/>
              <a:gd name="T28" fmla="*/ 10 w 95"/>
              <a:gd name="T29" fmla="*/ 37 h 83"/>
              <a:gd name="T30" fmla="*/ 48 w 95"/>
              <a:gd name="T31" fmla="*/ 56 h 83"/>
              <a:gd name="T32" fmla="*/ 86 w 95"/>
              <a:gd name="T33" fmla="*/ 37 h 83"/>
              <a:gd name="T34" fmla="*/ 86 w 95"/>
              <a:gd name="T35" fmla="*/ 55 h 83"/>
              <a:gd name="T36" fmla="*/ 95 w 95"/>
              <a:gd name="T37" fmla="*/ 60 h 83"/>
              <a:gd name="T38" fmla="*/ 48 w 95"/>
              <a:gd name="T39" fmla="*/ 83 h 83"/>
              <a:gd name="T40" fmla="*/ 0 w 95"/>
              <a:gd name="T41" fmla="*/ 60 h 83"/>
              <a:gd name="T42" fmla="*/ 10 w 95"/>
              <a:gd name="T43" fmla="*/ 55 h 83"/>
              <a:gd name="T44" fmla="*/ 48 w 95"/>
              <a:gd name="T45" fmla="*/ 74 h 83"/>
              <a:gd name="T46" fmla="*/ 86 w 95"/>
              <a:gd name="T47" fmla="*/ 55 h 83"/>
              <a:gd name="T48" fmla="*/ 86 w 95"/>
              <a:gd name="T49" fmla="*/ 55 h 83"/>
              <a:gd name="T50" fmla="*/ 86 w 95"/>
              <a:gd name="T51" fmla="*/ 5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5" h="83">
                <a:moveTo>
                  <a:pt x="95" y="24"/>
                </a:moveTo>
                <a:lnTo>
                  <a:pt x="48" y="0"/>
                </a:lnTo>
                <a:lnTo>
                  <a:pt x="0" y="24"/>
                </a:lnTo>
                <a:lnTo>
                  <a:pt x="48" y="48"/>
                </a:lnTo>
                <a:lnTo>
                  <a:pt x="95" y="24"/>
                </a:lnTo>
                <a:moveTo>
                  <a:pt x="48" y="8"/>
                </a:moveTo>
                <a:lnTo>
                  <a:pt x="80" y="24"/>
                </a:lnTo>
                <a:lnTo>
                  <a:pt x="48" y="40"/>
                </a:lnTo>
                <a:lnTo>
                  <a:pt x="17" y="24"/>
                </a:lnTo>
                <a:lnTo>
                  <a:pt x="48" y="8"/>
                </a:lnTo>
                <a:moveTo>
                  <a:pt x="86" y="37"/>
                </a:moveTo>
                <a:lnTo>
                  <a:pt x="95" y="42"/>
                </a:lnTo>
                <a:lnTo>
                  <a:pt x="48" y="66"/>
                </a:lnTo>
                <a:lnTo>
                  <a:pt x="0" y="42"/>
                </a:lnTo>
                <a:lnTo>
                  <a:pt x="10" y="37"/>
                </a:lnTo>
                <a:lnTo>
                  <a:pt x="48" y="56"/>
                </a:lnTo>
                <a:lnTo>
                  <a:pt x="86" y="37"/>
                </a:lnTo>
                <a:moveTo>
                  <a:pt x="86" y="55"/>
                </a:moveTo>
                <a:lnTo>
                  <a:pt x="95" y="60"/>
                </a:lnTo>
                <a:lnTo>
                  <a:pt x="48" y="83"/>
                </a:lnTo>
                <a:lnTo>
                  <a:pt x="0" y="60"/>
                </a:lnTo>
                <a:lnTo>
                  <a:pt x="10" y="55"/>
                </a:lnTo>
                <a:lnTo>
                  <a:pt x="48" y="74"/>
                </a:lnTo>
                <a:lnTo>
                  <a:pt x="86" y="55"/>
                </a:lnTo>
                <a:moveTo>
                  <a:pt x="86" y="55"/>
                </a:moveTo>
                <a:lnTo>
                  <a:pt x="86" y="55"/>
                </a:ln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28" name="Freeform 823"/>
          <p:cNvSpPr>
            <a:spLocks noEditPoints="1"/>
          </p:cNvSpPr>
          <p:nvPr/>
        </p:nvSpPr>
        <p:spPr bwMode="auto">
          <a:xfrm>
            <a:off x="5242837" y="5707042"/>
            <a:ext cx="521738" cy="488862"/>
          </a:xfrm>
          <a:custGeom>
            <a:avLst/>
            <a:gdLst>
              <a:gd name="T0" fmla="*/ 40 w 102"/>
              <a:gd name="T1" fmla="*/ 84 h 101"/>
              <a:gd name="T2" fmla="*/ 63 w 102"/>
              <a:gd name="T3" fmla="*/ 61 h 101"/>
              <a:gd name="T4" fmla="*/ 40 w 102"/>
              <a:gd name="T5" fmla="*/ 38 h 101"/>
              <a:gd name="T6" fmla="*/ 17 w 102"/>
              <a:gd name="T7" fmla="*/ 61 h 101"/>
              <a:gd name="T8" fmla="*/ 40 w 102"/>
              <a:gd name="T9" fmla="*/ 84 h 101"/>
              <a:gd name="T10" fmla="*/ 34 w 102"/>
              <a:gd name="T11" fmla="*/ 51 h 101"/>
              <a:gd name="T12" fmla="*/ 35 w 102"/>
              <a:gd name="T13" fmla="*/ 50 h 101"/>
              <a:gd name="T14" fmla="*/ 36 w 102"/>
              <a:gd name="T15" fmla="*/ 50 h 101"/>
              <a:gd name="T16" fmla="*/ 51 w 102"/>
              <a:gd name="T17" fmla="*/ 60 h 101"/>
              <a:gd name="T18" fmla="*/ 51 w 102"/>
              <a:gd name="T19" fmla="*/ 61 h 101"/>
              <a:gd name="T20" fmla="*/ 51 w 102"/>
              <a:gd name="T21" fmla="*/ 62 h 101"/>
              <a:gd name="T22" fmla="*/ 36 w 102"/>
              <a:gd name="T23" fmla="*/ 72 h 101"/>
              <a:gd name="T24" fmla="*/ 35 w 102"/>
              <a:gd name="T25" fmla="*/ 72 h 101"/>
              <a:gd name="T26" fmla="*/ 35 w 102"/>
              <a:gd name="T27" fmla="*/ 72 h 101"/>
              <a:gd name="T28" fmla="*/ 34 w 102"/>
              <a:gd name="T29" fmla="*/ 71 h 101"/>
              <a:gd name="T30" fmla="*/ 34 w 102"/>
              <a:gd name="T31" fmla="*/ 51 h 101"/>
              <a:gd name="T32" fmla="*/ 99 w 102"/>
              <a:gd name="T33" fmla="*/ 0 h 101"/>
              <a:gd name="T34" fmla="*/ 25 w 102"/>
              <a:gd name="T35" fmla="*/ 0 h 101"/>
              <a:gd name="T36" fmla="*/ 23 w 102"/>
              <a:gd name="T37" fmla="*/ 2 h 101"/>
              <a:gd name="T38" fmla="*/ 23 w 102"/>
              <a:gd name="T39" fmla="*/ 11 h 101"/>
              <a:gd name="T40" fmla="*/ 14 w 102"/>
              <a:gd name="T41" fmla="*/ 11 h 101"/>
              <a:gd name="T42" fmla="*/ 12 w 102"/>
              <a:gd name="T43" fmla="*/ 13 h 101"/>
              <a:gd name="T44" fmla="*/ 12 w 102"/>
              <a:gd name="T45" fmla="*/ 23 h 101"/>
              <a:gd name="T46" fmla="*/ 3 w 102"/>
              <a:gd name="T47" fmla="*/ 23 h 101"/>
              <a:gd name="T48" fmla="*/ 0 w 102"/>
              <a:gd name="T49" fmla="*/ 25 h 101"/>
              <a:gd name="T50" fmla="*/ 0 w 102"/>
              <a:gd name="T51" fmla="*/ 99 h 101"/>
              <a:gd name="T52" fmla="*/ 3 w 102"/>
              <a:gd name="T53" fmla="*/ 101 h 101"/>
              <a:gd name="T54" fmla="*/ 76 w 102"/>
              <a:gd name="T55" fmla="*/ 101 h 101"/>
              <a:gd name="T56" fmla="*/ 79 w 102"/>
              <a:gd name="T57" fmla="*/ 99 h 101"/>
              <a:gd name="T58" fmla="*/ 79 w 102"/>
              <a:gd name="T59" fmla="*/ 90 h 101"/>
              <a:gd name="T60" fmla="*/ 88 w 102"/>
              <a:gd name="T61" fmla="*/ 90 h 101"/>
              <a:gd name="T62" fmla="*/ 91 w 102"/>
              <a:gd name="T63" fmla="*/ 87 h 101"/>
              <a:gd name="T64" fmla="*/ 91 w 102"/>
              <a:gd name="T65" fmla="*/ 79 h 101"/>
              <a:gd name="T66" fmla="*/ 99 w 102"/>
              <a:gd name="T67" fmla="*/ 79 h 101"/>
              <a:gd name="T68" fmla="*/ 102 w 102"/>
              <a:gd name="T69" fmla="*/ 76 h 101"/>
              <a:gd name="T70" fmla="*/ 102 w 102"/>
              <a:gd name="T71" fmla="*/ 2 h 101"/>
              <a:gd name="T72" fmla="*/ 99 w 102"/>
              <a:gd name="T73" fmla="*/ 0 h 101"/>
              <a:gd name="T74" fmla="*/ 74 w 102"/>
              <a:gd name="T75" fmla="*/ 96 h 101"/>
              <a:gd name="T76" fmla="*/ 6 w 102"/>
              <a:gd name="T77" fmla="*/ 96 h 101"/>
              <a:gd name="T78" fmla="*/ 6 w 102"/>
              <a:gd name="T79" fmla="*/ 28 h 101"/>
              <a:gd name="T80" fmla="*/ 74 w 102"/>
              <a:gd name="T81" fmla="*/ 28 h 101"/>
              <a:gd name="T82" fmla="*/ 74 w 102"/>
              <a:gd name="T83" fmla="*/ 96 h 101"/>
              <a:gd name="T84" fmla="*/ 85 w 102"/>
              <a:gd name="T85" fmla="*/ 84 h 101"/>
              <a:gd name="T86" fmla="*/ 79 w 102"/>
              <a:gd name="T87" fmla="*/ 84 h 101"/>
              <a:gd name="T88" fmla="*/ 79 w 102"/>
              <a:gd name="T89" fmla="*/ 25 h 101"/>
              <a:gd name="T90" fmla="*/ 76 w 102"/>
              <a:gd name="T91" fmla="*/ 23 h 101"/>
              <a:gd name="T92" fmla="*/ 17 w 102"/>
              <a:gd name="T93" fmla="*/ 23 h 101"/>
              <a:gd name="T94" fmla="*/ 17 w 102"/>
              <a:gd name="T95" fmla="*/ 16 h 101"/>
              <a:gd name="T96" fmla="*/ 85 w 102"/>
              <a:gd name="T97" fmla="*/ 16 h 101"/>
              <a:gd name="T98" fmla="*/ 85 w 102"/>
              <a:gd name="T99" fmla="*/ 84 h 101"/>
              <a:gd name="T100" fmla="*/ 96 w 102"/>
              <a:gd name="T101" fmla="*/ 73 h 101"/>
              <a:gd name="T102" fmla="*/ 91 w 102"/>
              <a:gd name="T103" fmla="*/ 73 h 101"/>
              <a:gd name="T104" fmla="*/ 91 w 102"/>
              <a:gd name="T105" fmla="*/ 13 h 101"/>
              <a:gd name="T106" fmla="*/ 88 w 102"/>
              <a:gd name="T107" fmla="*/ 11 h 101"/>
              <a:gd name="T108" fmla="*/ 28 w 102"/>
              <a:gd name="T109" fmla="*/ 11 h 101"/>
              <a:gd name="T110" fmla="*/ 28 w 102"/>
              <a:gd name="T111" fmla="*/ 5 h 101"/>
              <a:gd name="T112" fmla="*/ 96 w 102"/>
              <a:gd name="T113" fmla="*/ 5 h 101"/>
              <a:gd name="T114" fmla="*/ 96 w 102"/>
              <a:gd name="T115" fmla="*/ 73 h 101"/>
              <a:gd name="T116" fmla="*/ 96 w 102"/>
              <a:gd name="T117" fmla="*/ 73 h 101"/>
              <a:gd name="T118" fmla="*/ 96 w 102"/>
              <a:gd name="T119" fmla="*/ 7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2" h="101">
                <a:moveTo>
                  <a:pt x="40" y="84"/>
                </a:moveTo>
                <a:cubicBezTo>
                  <a:pt x="52" y="84"/>
                  <a:pt x="63" y="73"/>
                  <a:pt x="63" y="61"/>
                </a:cubicBezTo>
                <a:cubicBezTo>
                  <a:pt x="63" y="48"/>
                  <a:pt x="52" y="38"/>
                  <a:pt x="40" y="38"/>
                </a:cubicBezTo>
                <a:cubicBezTo>
                  <a:pt x="27" y="38"/>
                  <a:pt x="17" y="48"/>
                  <a:pt x="17" y="61"/>
                </a:cubicBezTo>
                <a:cubicBezTo>
                  <a:pt x="17" y="73"/>
                  <a:pt x="27" y="84"/>
                  <a:pt x="40" y="84"/>
                </a:cubicBezTo>
                <a:close/>
                <a:moveTo>
                  <a:pt x="34" y="51"/>
                </a:moveTo>
                <a:cubicBezTo>
                  <a:pt x="34" y="50"/>
                  <a:pt x="35" y="50"/>
                  <a:pt x="35" y="50"/>
                </a:cubicBezTo>
                <a:cubicBezTo>
                  <a:pt x="35" y="49"/>
                  <a:pt x="36" y="50"/>
                  <a:pt x="36" y="50"/>
                </a:cubicBezTo>
                <a:cubicBezTo>
                  <a:pt x="51" y="60"/>
                  <a:pt x="51" y="60"/>
                  <a:pt x="51" y="60"/>
                </a:cubicBezTo>
                <a:cubicBezTo>
                  <a:pt x="51" y="60"/>
                  <a:pt x="51" y="60"/>
                  <a:pt x="51" y="61"/>
                </a:cubicBezTo>
                <a:cubicBezTo>
                  <a:pt x="51" y="61"/>
                  <a:pt x="51" y="62"/>
                  <a:pt x="51" y="62"/>
                </a:cubicBezTo>
                <a:cubicBezTo>
                  <a:pt x="36" y="72"/>
                  <a:pt x="36" y="72"/>
                  <a:pt x="36" y="72"/>
                </a:cubicBezTo>
                <a:cubicBezTo>
                  <a:pt x="36" y="72"/>
                  <a:pt x="36" y="72"/>
                  <a:pt x="35" y="72"/>
                </a:cubicBezTo>
                <a:cubicBezTo>
                  <a:pt x="35" y="72"/>
                  <a:pt x="35" y="72"/>
                  <a:pt x="35" y="72"/>
                </a:cubicBezTo>
                <a:cubicBezTo>
                  <a:pt x="35" y="72"/>
                  <a:pt x="34" y="71"/>
                  <a:pt x="34" y="71"/>
                </a:cubicBezTo>
                <a:lnTo>
                  <a:pt x="34" y="51"/>
                </a:lnTo>
                <a:close/>
                <a:moveTo>
                  <a:pt x="99" y="0"/>
                </a:moveTo>
                <a:cubicBezTo>
                  <a:pt x="25" y="0"/>
                  <a:pt x="25" y="0"/>
                  <a:pt x="25" y="0"/>
                </a:cubicBezTo>
                <a:cubicBezTo>
                  <a:pt x="24" y="0"/>
                  <a:pt x="23" y="1"/>
                  <a:pt x="23" y="2"/>
                </a:cubicBezTo>
                <a:cubicBezTo>
                  <a:pt x="23" y="11"/>
                  <a:pt x="23" y="11"/>
                  <a:pt x="23" y="11"/>
                </a:cubicBezTo>
                <a:cubicBezTo>
                  <a:pt x="14" y="11"/>
                  <a:pt x="14" y="11"/>
                  <a:pt x="14" y="11"/>
                </a:cubicBezTo>
                <a:cubicBezTo>
                  <a:pt x="13" y="11"/>
                  <a:pt x="12" y="12"/>
                  <a:pt x="12" y="13"/>
                </a:cubicBezTo>
                <a:cubicBezTo>
                  <a:pt x="12" y="23"/>
                  <a:pt x="12" y="23"/>
                  <a:pt x="12" y="23"/>
                </a:cubicBezTo>
                <a:cubicBezTo>
                  <a:pt x="3" y="23"/>
                  <a:pt x="3" y="23"/>
                  <a:pt x="3" y="23"/>
                </a:cubicBezTo>
                <a:cubicBezTo>
                  <a:pt x="1" y="23"/>
                  <a:pt x="0" y="24"/>
                  <a:pt x="0" y="25"/>
                </a:cubicBezTo>
                <a:cubicBezTo>
                  <a:pt x="0" y="99"/>
                  <a:pt x="0" y="99"/>
                  <a:pt x="0" y="99"/>
                </a:cubicBezTo>
                <a:cubicBezTo>
                  <a:pt x="0" y="100"/>
                  <a:pt x="1" y="101"/>
                  <a:pt x="3" y="101"/>
                </a:cubicBezTo>
                <a:cubicBezTo>
                  <a:pt x="76" y="101"/>
                  <a:pt x="76" y="101"/>
                  <a:pt x="76" y="101"/>
                </a:cubicBezTo>
                <a:cubicBezTo>
                  <a:pt x="78" y="101"/>
                  <a:pt x="79" y="100"/>
                  <a:pt x="79" y="99"/>
                </a:cubicBezTo>
                <a:cubicBezTo>
                  <a:pt x="79" y="90"/>
                  <a:pt x="79" y="90"/>
                  <a:pt x="79" y="90"/>
                </a:cubicBezTo>
                <a:cubicBezTo>
                  <a:pt x="88" y="90"/>
                  <a:pt x="88" y="90"/>
                  <a:pt x="88" y="90"/>
                </a:cubicBezTo>
                <a:cubicBezTo>
                  <a:pt x="89" y="90"/>
                  <a:pt x="91" y="88"/>
                  <a:pt x="91" y="87"/>
                </a:cubicBezTo>
                <a:cubicBezTo>
                  <a:pt x="91" y="79"/>
                  <a:pt x="91" y="79"/>
                  <a:pt x="91" y="79"/>
                </a:cubicBezTo>
                <a:cubicBezTo>
                  <a:pt x="99" y="79"/>
                  <a:pt x="99" y="79"/>
                  <a:pt x="99" y="79"/>
                </a:cubicBezTo>
                <a:cubicBezTo>
                  <a:pt x="100" y="79"/>
                  <a:pt x="102" y="78"/>
                  <a:pt x="102" y="76"/>
                </a:cubicBezTo>
                <a:cubicBezTo>
                  <a:pt x="102" y="2"/>
                  <a:pt x="102" y="2"/>
                  <a:pt x="102" y="2"/>
                </a:cubicBezTo>
                <a:cubicBezTo>
                  <a:pt x="102" y="1"/>
                  <a:pt x="100" y="0"/>
                  <a:pt x="99" y="0"/>
                </a:cubicBezTo>
                <a:close/>
                <a:moveTo>
                  <a:pt x="74" y="96"/>
                </a:moveTo>
                <a:cubicBezTo>
                  <a:pt x="6" y="96"/>
                  <a:pt x="6" y="96"/>
                  <a:pt x="6" y="96"/>
                </a:cubicBezTo>
                <a:cubicBezTo>
                  <a:pt x="6" y="28"/>
                  <a:pt x="6" y="28"/>
                  <a:pt x="6" y="28"/>
                </a:cubicBezTo>
                <a:cubicBezTo>
                  <a:pt x="74" y="28"/>
                  <a:pt x="74" y="28"/>
                  <a:pt x="74" y="28"/>
                </a:cubicBezTo>
                <a:lnTo>
                  <a:pt x="74" y="96"/>
                </a:lnTo>
                <a:close/>
                <a:moveTo>
                  <a:pt x="85" y="84"/>
                </a:moveTo>
                <a:cubicBezTo>
                  <a:pt x="79" y="84"/>
                  <a:pt x="79" y="84"/>
                  <a:pt x="79" y="84"/>
                </a:cubicBezTo>
                <a:cubicBezTo>
                  <a:pt x="79" y="25"/>
                  <a:pt x="79" y="25"/>
                  <a:pt x="79" y="25"/>
                </a:cubicBezTo>
                <a:cubicBezTo>
                  <a:pt x="79" y="24"/>
                  <a:pt x="78" y="23"/>
                  <a:pt x="76" y="23"/>
                </a:cubicBezTo>
                <a:cubicBezTo>
                  <a:pt x="17" y="23"/>
                  <a:pt x="17" y="23"/>
                  <a:pt x="17" y="23"/>
                </a:cubicBezTo>
                <a:cubicBezTo>
                  <a:pt x="17" y="16"/>
                  <a:pt x="17" y="16"/>
                  <a:pt x="17" y="16"/>
                </a:cubicBezTo>
                <a:cubicBezTo>
                  <a:pt x="85" y="16"/>
                  <a:pt x="85" y="16"/>
                  <a:pt x="85" y="16"/>
                </a:cubicBezTo>
                <a:lnTo>
                  <a:pt x="85" y="84"/>
                </a:lnTo>
                <a:close/>
                <a:moveTo>
                  <a:pt x="96" y="73"/>
                </a:moveTo>
                <a:cubicBezTo>
                  <a:pt x="91" y="73"/>
                  <a:pt x="91" y="73"/>
                  <a:pt x="91" y="73"/>
                </a:cubicBezTo>
                <a:cubicBezTo>
                  <a:pt x="91" y="13"/>
                  <a:pt x="91" y="13"/>
                  <a:pt x="91" y="13"/>
                </a:cubicBezTo>
                <a:cubicBezTo>
                  <a:pt x="91" y="12"/>
                  <a:pt x="89" y="11"/>
                  <a:pt x="88" y="11"/>
                </a:cubicBezTo>
                <a:cubicBezTo>
                  <a:pt x="28" y="11"/>
                  <a:pt x="28" y="11"/>
                  <a:pt x="28" y="11"/>
                </a:cubicBezTo>
                <a:cubicBezTo>
                  <a:pt x="28" y="5"/>
                  <a:pt x="28" y="5"/>
                  <a:pt x="28" y="5"/>
                </a:cubicBezTo>
                <a:cubicBezTo>
                  <a:pt x="96" y="5"/>
                  <a:pt x="96" y="5"/>
                  <a:pt x="96" y="5"/>
                </a:cubicBezTo>
                <a:lnTo>
                  <a:pt x="96" y="73"/>
                </a:lnTo>
                <a:close/>
                <a:moveTo>
                  <a:pt x="96" y="73"/>
                </a:moveTo>
                <a:cubicBezTo>
                  <a:pt x="96" y="73"/>
                  <a:pt x="96" y="73"/>
                  <a:pt x="96" y="73"/>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id-ID"/>
          </a:p>
        </p:txBody>
      </p:sp>
      <p:grpSp>
        <p:nvGrpSpPr>
          <p:cNvPr id="29" name="Group 28"/>
          <p:cNvGrpSpPr/>
          <p:nvPr/>
        </p:nvGrpSpPr>
        <p:grpSpPr>
          <a:xfrm>
            <a:off x="6431751" y="5749556"/>
            <a:ext cx="599791" cy="446348"/>
            <a:chOff x="8236208" y="2550087"/>
            <a:chExt cx="188218" cy="175580"/>
          </a:xfrm>
          <a:solidFill>
            <a:schemeClr val="bg1"/>
          </a:solidFill>
        </p:grpSpPr>
        <p:sp>
          <p:nvSpPr>
            <p:cNvPr id="30" name="Freeform 597"/>
            <p:cNvSpPr>
              <a:spLocks noEditPoints="1"/>
            </p:cNvSpPr>
            <p:nvPr/>
          </p:nvSpPr>
          <p:spPr bwMode="auto">
            <a:xfrm>
              <a:off x="8236208" y="2550087"/>
              <a:ext cx="188218" cy="175580"/>
            </a:xfrm>
            <a:custGeom>
              <a:avLst/>
              <a:gdLst>
                <a:gd name="T0" fmla="*/ 124 w 125"/>
                <a:gd name="T1" fmla="*/ 19 h 121"/>
                <a:gd name="T2" fmla="*/ 121 w 125"/>
                <a:gd name="T3" fmla="*/ 17 h 121"/>
                <a:gd name="T4" fmla="*/ 52 w 125"/>
                <a:gd name="T5" fmla="*/ 1 h 121"/>
                <a:gd name="T6" fmla="*/ 47 w 125"/>
                <a:gd name="T7" fmla="*/ 4 h 121"/>
                <a:gd name="T8" fmla="*/ 20 w 125"/>
                <a:gd name="T9" fmla="*/ 70 h 121"/>
                <a:gd name="T10" fmla="*/ 29 w 125"/>
                <a:gd name="T11" fmla="*/ 74 h 121"/>
                <a:gd name="T12" fmla="*/ 54 w 125"/>
                <a:gd name="T13" fmla="*/ 10 h 121"/>
                <a:gd name="T14" fmla="*/ 114 w 125"/>
                <a:gd name="T15" fmla="*/ 25 h 121"/>
                <a:gd name="T16" fmla="*/ 93 w 125"/>
                <a:gd name="T17" fmla="*/ 84 h 121"/>
                <a:gd name="T18" fmla="*/ 73 w 125"/>
                <a:gd name="T19" fmla="*/ 112 h 121"/>
                <a:gd name="T20" fmla="*/ 73 w 125"/>
                <a:gd name="T21" fmla="*/ 112 h 121"/>
                <a:gd name="T22" fmla="*/ 57 w 125"/>
                <a:gd name="T23" fmla="*/ 93 h 121"/>
                <a:gd name="T24" fmla="*/ 3 w 125"/>
                <a:gd name="T25" fmla="*/ 71 h 121"/>
                <a:gd name="T26" fmla="*/ 18 w 125"/>
                <a:gd name="T27" fmla="*/ 101 h 121"/>
                <a:gd name="T28" fmla="*/ 57 w 125"/>
                <a:gd name="T29" fmla="*/ 119 h 121"/>
                <a:gd name="T30" fmla="*/ 70 w 125"/>
                <a:gd name="T31" fmla="*/ 121 h 121"/>
                <a:gd name="T32" fmla="*/ 102 w 125"/>
                <a:gd name="T33" fmla="*/ 87 h 121"/>
                <a:gd name="T34" fmla="*/ 124 w 125"/>
                <a:gd name="T35" fmla="*/ 23 h 121"/>
                <a:gd name="T36" fmla="*/ 124 w 125"/>
                <a:gd name="T37" fmla="*/ 19 h 121"/>
                <a:gd name="T38" fmla="*/ 124 w 125"/>
                <a:gd name="T39" fmla="*/ 19 h 121"/>
                <a:gd name="T40" fmla="*/ 124 w 125"/>
                <a:gd name="T41" fmla="*/ 1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121">
                  <a:moveTo>
                    <a:pt x="124" y="19"/>
                  </a:moveTo>
                  <a:cubicBezTo>
                    <a:pt x="123" y="18"/>
                    <a:pt x="122" y="17"/>
                    <a:pt x="121" y="17"/>
                  </a:cubicBezTo>
                  <a:cubicBezTo>
                    <a:pt x="52" y="1"/>
                    <a:pt x="52" y="1"/>
                    <a:pt x="52" y="1"/>
                  </a:cubicBezTo>
                  <a:cubicBezTo>
                    <a:pt x="50" y="0"/>
                    <a:pt x="47" y="1"/>
                    <a:pt x="47" y="4"/>
                  </a:cubicBezTo>
                  <a:cubicBezTo>
                    <a:pt x="20" y="70"/>
                    <a:pt x="20" y="70"/>
                    <a:pt x="20" y="70"/>
                  </a:cubicBezTo>
                  <a:cubicBezTo>
                    <a:pt x="29" y="74"/>
                    <a:pt x="29" y="74"/>
                    <a:pt x="29" y="74"/>
                  </a:cubicBezTo>
                  <a:cubicBezTo>
                    <a:pt x="54" y="10"/>
                    <a:pt x="54" y="10"/>
                    <a:pt x="54" y="10"/>
                  </a:cubicBezTo>
                  <a:cubicBezTo>
                    <a:pt x="114" y="25"/>
                    <a:pt x="114" y="25"/>
                    <a:pt x="114" y="25"/>
                  </a:cubicBezTo>
                  <a:cubicBezTo>
                    <a:pt x="110" y="37"/>
                    <a:pt x="101" y="61"/>
                    <a:pt x="93" y="84"/>
                  </a:cubicBezTo>
                  <a:cubicBezTo>
                    <a:pt x="85" y="103"/>
                    <a:pt x="81" y="110"/>
                    <a:pt x="73" y="112"/>
                  </a:cubicBezTo>
                  <a:cubicBezTo>
                    <a:pt x="73" y="112"/>
                    <a:pt x="73" y="112"/>
                    <a:pt x="73" y="112"/>
                  </a:cubicBezTo>
                  <a:cubicBezTo>
                    <a:pt x="56" y="114"/>
                    <a:pt x="57" y="93"/>
                    <a:pt x="57" y="93"/>
                  </a:cubicBezTo>
                  <a:cubicBezTo>
                    <a:pt x="3" y="71"/>
                    <a:pt x="3" y="71"/>
                    <a:pt x="3" y="71"/>
                  </a:cubicBezTo>
                  <a:cubicBezTo>
                    <a:pt x="0" y="95"/>
                    <a:pt x="18" y="101"/>
                    <a:pt x="18" y="101"/>
                  </a:cubicBezTo>
                  <a:cubicBezTo>
                    <a:pt x="57" y="119"/>
                    <a:pt x="57" y="119"/>
                    <a:pt x="57" y="119"/>
                  </a:cubicBezTo>
                  <a:cubicBezTo>
                    <a:pt x="57" y="119"/>
                    <a:pt x="63" y="121"/>
                    <a:pt x="70" y="121"/>
                  </a:cubicBezTo>
                  <a:cubicBezTo>
                    <a:pt x="87" y="121"/>
                    <a:pt x="94" y="108"/>
                    <a:pt x="102" y="87"/>
                  </a:cubicBezTo>
                  <a:cubicBezTo>
                    <a:pt x="113" y="57"/>
                    <a:pt x="124" y="24"/>
                    <a:pt x="124" y="23"/>
                  </a:cubicBezTo>
                  <a:cubicBezTo>
                    <a:pt x="125" y="22"/>
                    <a:pt x="125" y="21"/>
                    <a:pt x="124" y="19"/>
                  </a:cubicBezTo>
                  <a:close/>
                  <a:moveTo>
                    <a:pt x="124" y="19"/>
                  </a:moveTo>
                  <a:cubicBezTo>
                    <a:pt x="124" y="19"/>
                    <a:pt x="124" y="19"/>
                    <a:pt x="124"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 name="Freeform 598"/>
            <p:cNvSpPr>
              <a:spLocks noEditPoints="1"/>
            </p:cNvSpPr>
            <p:nvPr/>
          </p:nvSpPr>
          <p:spPr bwMode="auto">
            <a:xfrm>
              <a:off x="8337556" y="2594679"/>
              <a:ext cx="46331" cy="25083"/>
            </a:xfrm>
            <a:custGeom>
              <a:avLst/>
              <a:gdLst>
                <a:gd name="T0" fmla="*/ 25 w 31"/>
                <a:gd name="T1" fmla="*/ 16 h 17"/>
                <a:gd name="T2" fmla="*/ 26 w 31"/>
                <a:gd name="T3" fmla="*/ 17 h 17"/>
                <a:gd name="T4" fmla="*/ 30 w 31"/>
                <a:gd name="T5" fmla="*/ 13 h 17"/>
                <a:gd name="T6" fmla="*/ 27 w 31"/>
                <a:gd name="T7" fmla="*/ 7 h 17"/>
                <a:gd name="T8" fmla="*/ 7 w 31"/>
                <a:gd name="T9" fmla="*/ 1 h 17"/>
                <a:gd name="T10" fmla="*/ 1 w 31"/>
                <a:gd name="T11" fmla="*/ 4 h 17"/>
                <a:gd name="T12" fmla="*/ 4 w 31"/>
                <a:gd name="T13" fmla="*/ 10 h 17"/>
                <a:gd name="T14" fmla="*/ 25 w 31"/>
                <a:gd name="T15" fmla="*/ 16 h 17"/>
                <a:gd name="T16" fmla="*/ 25 w 31"/>
                <a:gd name="T17" fmla="*/ 16 h 17"/>
                <a:gd name="T18" fmla="*/ 25 w 31"/>
                <a:gd name="T19"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7">
                  <a:moveTo>
                    <a:pt x="25" y="16"/>
                  </a:moveTo>
                  <a:cubicBezTo>
                    <a:pt x="25" y="16"/>
                    <a:pt x="25" y="17"/>
                    <a:pt x="26" y="17"/>
                  </a:cubicBezTo>
                  <a:cubicBezTo>
                    <a:pt x="28" y="17"/>
                    <a:pt x="30" y="15"/>
                    <a:pt x="30" y="13"/>
                  </a:cubicBezTo>
                  <a:cubicBezTo>
                    <a:pt x="31" y="11"/>
                    <a:pt x="30" y="8"/>
                    <a:pt x="27" y="7"/>
                  </a:cubicBezTo>
                  <a:cubicBezTo>
                    <a:pt x="7" y="1"/>
                    <a:pt x="7" y="1"/>
                    <a:pt x="7" y="1"/>
                  </a:cubicBezTo>
                  <a:cubicBezTo>
                    <a:pt x="4" y="0"/>
                    <a:pt x="2" y="2"/>
                    <a:pt x="1" y="4"/>
                  </a:cubicBezTo>
                  <a:cubicBezTo>
                    <a:pt x="0" y="7"/>
                    <a:pt x="2" y="9"/>
                    <a:pt x="4" y="10"/>
                  </a:cubicBezTo>
                  <a:lnTo>
                    <a:pt x="25" y="16"/>
                  </a:lnTo>
                  <a:close/>
                  <a:moveTo>
                    <a:pt x="25" y="16"/>
                  </a:moveTo>
                  <a:cubicBezTo>
                    <a:pt x="25" y="16"/>
                    <a:pt x="25" y="16"/>
                    <a:pt x="25" y="1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 name="Freeform 599"/>
            <p:cNvSpPr>
              <a:spLocks noEditPoints="1"/>
            </p:cNvSpPr>
            <p:nvPr/>
          </p:nvSpPr>
          <p:spPr bwMode="auto">
            <a:xfrm>
              <a:off x="8325974" y="2622549"/>
              <a:ext cx="46331" cy="22296"/>
            </a:xfrm>
            <a:custGeom>
              <a:avLst/>
              <a:gdLst>
                <a:gd name="T0" fmla="*/ 1 w 31"/>
                <a:gd name="T1" fmla="*/ 4 h 17"/>
                <a:gd name="T2" fmla="*/ 4 w 31"/>
                <a:gd name="T3" fmla="*/ 10 h 17"/>
                <a:gd name="T4" fmla="*/ 24 w 31"/>
                <a:gd name="T5" fmla="*/ 17 h 17"/>
                <a:gd name="T6" fmla="*/ 25 w 31"/>
                <a:gd name="T7" fmla="*/ 17 h 17"/>
                <a:gd name="T8" fmla="*/ 30 w 31"/>
                <a:gd name="T9" fmla="*/ 14 h 17"/>
                <a:gd name="T10" fmla="*/ 27 w 31"/>
                <a:gd name="T11" fmla="*/ 8 h 17"/>
                <a:gd name="T12" fmla="*/ 7 w 31"/>
                <a:gd name="T13" fmla="*/ 1 h 17"/>
                <a:gd name="T14" fmla="*/ 1 w 31"/>
                <a:gd name="T15" fmla="*/ 4 h 17"/>
                <a:gd name="T16" fmla="*/ 1 w 31"/>
                <a:gd name="T17" fmla="*/ 4 h 17"/>
                <a:gd name="T18" fmla="*/ 1 w 31"/>
                <a:gd name="T19"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7">
                  <a:moveTo>
                    <a:pt x="1" y="4"/>
                  </a:moveTo>
                  <a:cubicBezTo>
                    <a:pt x="0" y="7"/>
                    <a:pt x="1" y="9"/>
                    <a:pt x="4" y="10"/>
                  </a:cubicBezTo>
                  <a:cubicBezTo>
                    <a:pt x="24" y="17"/>
                    <a:pt x="24" y="17"/>
                    <a:pt x="24" y="17"/>
                  </a:cubicBezTo>
                  <a:cubicBezTo>
                    <a:pt x="25" y="17"/>
                    <a:pt x="25" y="17"/>
                    <a:pt x="25" y="17"/>
                  </a:cubicBezTo>
                  <a:cubicBezTo>
                    <a:pt x="27" y="17"/>
                    <a:pt x="29" y="16"/>
                    <a:pt x="30" y="14"/>
                  </a:cubicBezTo>
                  <a:cubicBezTo>
                    <a:pt x="31" y="12"/>
                    <a:pt x="29" y="9"/>
                    <a:pt x="27" y="8"/>
                  </a:cubicBezTo>
                  <a:cubicBezTo>
                    <a:pt x="7" y="1"/>
                    <a:pt x="7" y="1"/>
                    <a:pt x="7" y="1"/>
                  </a:cubicBezTo>
                  <a:cubicBezTo>
                    <a:pt x="4" y="0"/>
                    <a:pt x="2" y="2"/>
                    <a:pt x="1" y="4"/>
                  </a:cubicBezTo>
                  <a:close/>
                  <a:moveTo>
                    <a:pt x="1" y="4"/>
                  </a:moveTo>
                  <a:cubicBezTo>
                    <a:pt x="1" y="4"/>
                    <a:pt x="1" y="4"/>
                    <a:pt x="1"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600"/>
            <p:cNvSpPr>
              <a:spLocks noEditPoints="1"/>
            </p:cNvSpPr>
            <p:nvPr/>
          </p:nvSpPr>
          <p:spPr bwMode="auto">
            <a:xfrm>
              <a:off x="8314390" y="2650418"/>
              <a:ext cx="46331" cy="25083"/>
            </a:xfrm>
            <a:custGeom>
              <a:avLst/>
              <a:gdLst>
                <a:gd name="T0" fmla="*/ 7 w 31"/>
                <a:gd name="T1" fmla="*/ 1 h 17"/>
                <a:gd name="T2" fmla="*/ 1 w 31"/>
                <a:gd name="T3" fmla="*/ 4 h 17"/>
                <a:gd name="T4" fmla="*/ 4 w 31"/>
                <a:gd name="T5" fmla="*/ 10 h 17"/>
                <a:gd name="T6" fmla="*/ 24 w 31"/>
                <a:gd name="T7" fmla="*/ 17 h 17"/>
                <a:gd name="T8" fmla="*/ 26 w 31"/>
                <a:gd name="T9" fmla="*/ 17 h 17"/>
                <a:gd name="T10" fmla="*/ 30 w 31"/>
                <a:gd name="T11" fmla="*/ 14 h 17"/>
                <a:gd name="T12" fmla="*/ 27 w 31"/>
                <a:gd name="T13" fmla="*/ 8 h 17"/>
                <a:gd name="T14" fmla="*/ 7 w 31"/>
                <a:gd name="T15" fmla="*/ 1 h 17"/>
                <a:gd name="T16" fmla="*/ 7 w 31"/>
                <a:gd name="T17" fmla="*/ 1 h 17"/>
                <a:gd name="T18" fmla="*/ 7 w 31"/>
                <a:gd name="T19"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7">
                  <a:moveTo>
                    <a:pt x="7" y="1"/>
                  </a:moveTo>
                  <a:cubicBezTo>
                    <a:pt x="5" y="0"/>
                    <a:pt x="2" y="1"/>
                    <a:pt x="1" y="4"/>
                  </a:cubicBezTo>
                  <a:cubicBezTo>
                    <a:pt x="0" y="6"/>
                    <a:pt x="2" y="9"/>
                    <a:pt x="4" y="10"/>
                  </a:cubicBezTo>
                  <a:cubicBezTo>
                    <a:pt x="24" y="17"/>
                    <a:pt x="24" y="17"/>
                    <a:pt x="24" y="17"/>
                  </a:cubicBezTo>
                  <a:cubicBezTo>
                    <a:pt x="25" y="17"/>
                    <a:pt x="25" y="17"/>
                    <a:pt x="26" y="17"/>
                  </a:cubicBezTo>
                  <a:cubicBezTo>
                    <a:pt x="28" y="17"/>
                    <a:pt x="30" y="16"/>
                    <a:pt x="30" y="14"/>
                  </a:cubicBezTo>
                  <a:cubicBezTo>
                    <a:pt x="31" y="11"/>
                    <a:pt x="30" y="9"/>
                    <a:pt x="27" y="8"/>
                  </a:cubicBezTo>
                  <a:lnTo>
                    <a:pt x="7" y="1"/>
                  </a:lnTo>
                  <a:close/>
                  <a:moveTo>
                    <a:pt x="7" y="1"/>
                  </a:moveTo>
                  <a:cubicBezTo>
                    <a:pt x="7" y="1"/>
                    <a:pt x="7" y="1"/>
                    <a:pt x="7"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601"/>
            <p:cNvSpPr>
              <a:spLocks noEditPoints="1"/>
            </p:cNvSpPr>
            <p:nvPr/>
          </p:nvSpPr>
          <p:spPr bwMode="auto">
            <a:xfrm>
              <a:off x="8314390" y="2589106"/>
              <a:ext cx="17374" cy="13935"/>
            </a:xfrm>
            <a:custGeom>
              <a:avLst/>
              <a:gdLst>
                <a:gd name="T0" fmla="*/ 5 w 11"/>
                <a:gd name="T1" fmla="*/ 0 h 10"/>
                <a:gd name="T2" fmla="*/ 11 w 11"/>
                <a:gd name="T3" fmla="*/ 5 h 10"/>
                <a:gd name="T4" fmla="*/ 5 w 11"/>
                <a:gd name="T5" fmla="*/ 10 h 10"/>
                <a:gd name="T6" fmla="*/ 0 w 11"/>
                <a:gd name="T7" fmla="*/ 5 h 10"/>
                <a:gd name="T8" fmla="*/ 5 w 11"/>
                <a:gd name="T9" fmla="*/ 0 h 10"/>
                <a:gd name="T10" fmla="*/ 5 w 11"/>
                <a:gd name="T11" fmla="*/ 0 h 10"/>
                <a:gd name="T12" fmla="*/ 5 w 11"/>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0"/>
                  </a:moveTo>
                  <a:cubicBezTo>
                    <a:pt x="8" y="0"/>
                    <a:pt x="11" y="2"/>
                    <a:pt x="11" y="5"/>
                  </a:cubicBezTo>
                  <a:cubicBezTo>
                    <a:pt x="11" y="7"/>
                    <a:pt x="8" y="10"/>
                    <a:pt x="5" y="10"/>
                  </a:cubicBezTo>
                  <a:cubicBezTo>
                    <a:pt x="3" y="10"/>
                    <a:pt x="0" y="7"/>
                    <a:pt x="0" y="5"/>
                  </a:cubicBezTo>
                  <a:cubicBezTo>
                    <a:pt x="0" y="2"/>
                    <a:pt x="3" y="0"/>
                    <a:pt x="5" y="0"/>
                  </a:cubicBezTo>
                  <a:close/>
                  <a:moveTo>
                    <a:pt x="5" y="0"/>
                  </a:moveTo>
                  <a:cubicBezTo>
                    <a:pt x="5" y="0"/>
                    <a:pt x="5"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Freeform 602"/>
            <p:cNvSpPr>
              <a:spLocks noEditPoints="1"/>
            </p:cNvSpPr>
            <p:nvPr/>
          </p:nvSpPr>
          <p:spPr bwMode="auto">
            <a:xfrm>
              <a:off x="8305704" y="2614187"/>
              <a:ext cx="14479" cy="13935"/>
            </a:xfrm>
            <a:custGeom>
              <a:avLst/>
              <a:gdLst>
                <a:gd name="T0" fmla="*/ 5 w 10"/>
                <a:gd name="T1" fmla="*/ 0 h 10"/>
                <a:gd name="T2" fmla="*/ 10 w 10"/>
                <a:gd name="T3" fmla="*/ 5 h 10"/>
                <a:gd name="T4" fmla="*/ 5 w 10"/>
                <a:gd name="T5" fmla="*/ 10 h 10"/>
                <a:gd name="T6" fmla="*/ 0 w 10"/>
                <a:gd name="T7" fmla="*/ 5 h 10"/>
                <a:gd name="T8" fmla="*/ 5 w 10"/>
                <a:gd name="T9" fmla="*/ 0 h 10"/>
                <a:gd name="T10" fmla="*/ 5 w 10"/>
                <a:gd name="T11" fmla="*/ 0 h 10"/>
                <a:gd name="T12" fmla="*/ 5 w 1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5" y="0"/>
                  </a:moveTo>
                  <a:cubicBezTo>
                    <a:pt x="8" y="0"/>
                    <a:pt x="10" y="3"/>
                    <a:pt x="10" y="5"/>
                  </a:cubicBezTo>
                  <a:cubicBezTo>
                    <a:pt x="10" y="8"/>
                    <a:pt x="8" y="10"/>
                    <a:pt x="5" y="10"/>
                  </a:cubicBezTo>
                  <a:cubicBezTo>
                    <a:pt x="2" y="10"/>
                    <a:pt x="0" y="8"/>
                    <a:pt x="0" y="5"/>
                  </a:cubicBezTo>
                  <a:cubicBezTo>
                    <a:pt x="0" y="3"/>
                    <a:pt x="2" y="0"/>
                    <a:pt x="5" y="0"/>
                  </a:cubicBezTo>
                  <a:close/>
                  <a:moveTo>
                    <a:pt x="5" y="0"/>
                  </a:moveTo>
                  <a:cubicBezTo>
                    <a:pt x="5" y="0"/>
                    <a:pt x="5"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 name="Freeform 603"/>
            <p:cNvSpPr>
              <a:spLocks noEditPoints="1"/>
            </p:cNvSpPr>
            <p:nvPr/>
          </p:nvSpPr>
          <p:spPr bwMode="auto">
            <a:xfrm>
              <a:off x="8291225" y="2642058"/>
              <a:ext cx="17374" cy="16722"/>
            </a:xfrm>
            <a:custGeom>
              <a:avLst/>
              <a:gdLst>
                <a:gd name="T0" fmla="*/ 5 w 10"/>
                <a:gd name="T1" fmla="*/ 0 h 10"/>
                <a:gd name="T2" fmla="*/ 10 w 10"/>
                <a:gd name="T3" fmla="*/ 5 h 10"/>
                <a:gd name="T4" fmla="*/ 5 w 10"/>
                <a:gd name="T5" fmla="*/ 10 h 10"/>
                <a:gd name="T6" fmla="*/ 0 w 10"/>
                <a:gd name="T7" fmla="*/ 5 h 10"/>
                <a:gd name="T8" fmla="*/ 5 w 10"/>
                <a:gd name="T9" fmla="*/ 0 h 10"/>
                <a:gd name="T10" fmla="*/ 5 w 10"/>
                <a:gd name="T11" fmla="*/ 0 h 10"/>
                <a:gd name="T12" fmla="*/ 5 w 1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5" y="0"/>
                  </a:moveTo>
                  <a:cubicBezTo>
                    <a:pt x="8" y="0"/>
                    <a:pt x="10" y="2"/>
                    <a:pt x="10" y="5"/>
                  </a:cubicBezTo>
                  <a:cubicBezTo>
                    <a:pt x="10" y="8"/>
                    <a:pt x="8" y="10"/>
                    <a:pt x="5" y="10"/>
                  </a:cubicBezTo>
                  <a:cubicBezTo>
                    <a:pt x="2" y="10"/>
                    <a:pt x="0" y="8"/>
                    <a:pt x="0" y="5"/>
                  </a:cubicBezTo>
                  <a:cubicBezTo>
                    <a:pt x="0" y="2"/>
                    <a:pt x="2" y="0"/>
                    <a:pt x="5" y="0"/>
                  </a:cubicBezTo>
                  <a:close/>
                  <a:moveTo>
                    <a:pt x="5" y="0"/>
                  </a:moveTo>
                  <a:cubicBezTo>
                    <a:pt x="5" y="0"/>
                    <a:pt x="5"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7" name="Freeform 862"/>
          <p:cNvSpPr>
            <a:spLocks noEditPoints="1"/>
          </p:cNvSpPr>
          <p:nvPr/>
        </p:nvSpPr>
        <p:spPr bwMode="auto">
          <a:xfrm>
            <a:off x="7836405" y="5749556"/>
            <a:ext cx="489188" cy="510459"/>
          </a:xfrm>
          <a:custGeom>
            <a:avLst/>
            <a:gdLst>
              <a:gd name="T0" fmla="*/ 143 w 143"/>
              <a:gd name="T1" fmla="*/ 57 h 158"/>
              <a:gd name="T2" fmla="*/ 140 w 143"/>
              <a:gd name="T3" fmla="*/ 25 h 158"/>
              <a:gd name="T4" fmla="*/ 133 w 143"/>
              <a:gd name="T5" fmla="*/ 19 h 158"/>
              <a:gd name="T6" fmla="*/ 95 w 143"/>
              <a:gd name="T7" fmla="*/ 19 h 158"/>
              <a:gd name="T8" fmla="*/ 72 w 143"/>
              <a:gd name="T9" fmla="*/ 0 h 158"/>
              <a:gd name="T10" fmla="*/ 49 w 143"/>
              <a:gd name="T11" fmla="*/ 19 h 158"/>
              <a:gd name="T12" fmla="*/ 10 w 143"/>
              <a:gd name="T13" fmla="*/ 19 h 158"/>
              <a:gd name="T14" fmla="*/ 4 w 143"/>
              <a:gd name="T15" fmla="*/ 25 h 158"/>
              <a:gd name="T16" fmla="*/ 0 w 143"/>
              <a:gd name="T17" fmla="*/ 58 h 158"/>
              <a:gd name="T18" fmla="*/ 2 w 143"/>
              <a:gd name="T19" fmla="*/ 63 h 158"/>
              <a:gd name="T20" fmla="*/ 7 w 143"/>
              <a:gd name="T21" fmla="*/ 65 h 158"/>
              <a:gd name="T22" fmla="*/ 21 w 143"/>
              <a:gd name="T23" fmla="*/ 65 h 158"/>
              <a:gd name="T24" fmla="*/ 21 w 143"/>
              <a:gd name="T25" fmla="*/ 151 h 158"/>
              <a:gd name="T26" fmla="*/ 28 w 143"/>
              <a:gd name="T27" fmla="*/ 158 h 158"/>
              <a:gd name="T28" fmla="*/ 116 w 143"/>
              <a:gd name="T29" fmla="*/ 158 h 158"/>
              <a:gd name="T30" fmla="*/ 122 w 143"/>
              <a:gd name="T31" fmla="*/ 151 h 158"/>
              <a:gd name="T32" fmla="*/ 122 w 143"/>
              <a:gd name="T33" fmla="*/ 65 h 158"/>
              <a:gd name="T34" fmla="*/ 137 w 143"/>
              <a:gd name="T35" fmla="*/ 65 h 158"/>
              <a:gd name="T36" fmla="*/ 143 w 143"/>
              <a:gd name="T37" fmla="*/ 58 h 158"/>
              <a:gd name="T38" fmla="*/ 143 w 143"/>
              <a:gd name="T39" fmla="*/ 57 h 158"/>
              <a:gd name="T40" fmla="*/ 72 w 143"/>
              <a:gd name="T41" fmla="*/ 13 h 158"/>
              <a:gd name="T42" fmla="*/ 81 w 143"/>
              <a:gd name="T43" fmla="*/ 19 h 158"/>
              <a:gd name="T44" fmla="*/ 63 w 143"/>
              <a:gd name="T45" fmla="*/ 19 h 158"/>
              <a:gd name="T46" fmla="*/ 72 w 143"/>
              <a:gd name="T47" fmla="*/ 13 h 158"/>
              <a:gd name="T48" fmla="*/ 109 w 143"/>
              <a:gd name="T49" fmla="*/ 144 h 158"/>
              <a:gd name="T50" fmla="*/ 34 w 143"/>
              <a:gd name="T51" fmla="*/ 144 h 158"/>
              <a:gd name="T52" fmla="*/ 34 w 143"/>
              <a:gd name="T53" fmla="*/ 65 h 158"/>
              <a:gd name="T54" fmla="*/ 55 w 143"/>
              <a:gd name="T55" fmla="*/ 65 h 158"/>
              <a:gd name="T56" fmla="*/ 55 w 143"/>
              <a:gd name="T57" fmla="*/ 121 h 158"/>
              <a:gd name="T58" fmla="*/ 58 w 143"/>
              <a:gd name="T59" fmla="*/ 125 h 158"/>
              <a:gd name="T60" fmla="*/ 62 w 143"/>
              <a:gd name="T61" fmla="*/ 121 h 158"/>
              <a:gd name="T62" fmla="*/ 62 w 143"/>
              <a:gd name="T63" fmla="*/ 65 h 158"/>
              <a:gd name="T64" fmla="*/ 82 w 143"/>
              <a:gd name="T65" fmla="*/ 65 h 158"/>
              <a:gd name="T66" fmla="*/ 82 w 143"/>
              <a:gd name="T67" fmla="*/ 121 h 158"/>
              <a:gd name="T68" fmla="*/ 85 w 143"/>
              <a:gd name="T69" fmla="*/ 125 h 158"/>
              <a:gd name="T70" fmla="*/ 88 w 143"/>
              <a:gd name="T71" fmla="*/ 121 h 158"/>
              <a:gd name="T72" fmla="*/ 88 w 143"/>
              <a:gd name="T73" fmla="*/ 65 h 158"/>
              <a:gd name="T74" fmla="*/ 109 w 143"/>
              <a:gd name="T75" fmla="*/ 65 h 158"/>
              <a:gd name="T76" fmla="*/ 109 w 143"/>
              <a:gd name="T77" fmla="*/ 144 h 158"/>
              <a:gd name="T78" fmla="*/ 14 w 143"/>
              <a:gd name="T79" fmla="*/ 52 h 158"/>
              <a:gd name="T80" fmla="*/ 16 w 143"/>
              <a:gd name="T81" fmla="*/ 32 h 158"/>
              <a:gd name="T82" fmla="*/ 127 w 143"/>
              <a:gd name="T83" fmla="*/ 32 h 158"/>
              <a:gd name="T84" fmla="*/ 129 w 143"/>
              <a:gd name="T85" fmla="*/ 52 h 158"/>
              <a:gd name="T86" fmla="*/ 14 w 143"/>
              <a:gd name="T87" fmla="*/ 52 h 158"/>
              <a:gd name="T88" fmla="*/ 14 w 143"/>
              <a:gd name="T89" fmla="*/ 52 h 158"/>
              <a:gd name="T90" fmla="*/ 14 w 143"/>
              <a:gd name="T91" fmla="*/ 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3" h="158">
                <a:moveTo>
                  <a:pt x="143" y="57"/>
                </a:moveTo>
                <a:cubicBezTo>
                  <a:pt x="140" y="25"/>
                  <a:pt x="140" y="25"/>
                  <a:pt x="140" y="25"/>
                </a:cubicBezTo>
                <a:cubicBezTo>
                  <a:pt x="140" y="22"/>
                  <a:pt x="137" y="19"/>
                  <a:pt x="133" y="19"/>
                </a:cubicBezTo>
                <a:cubicBezTo>
                  <a:pt x="95" y="19"/>
                  <a:pt x="95" y="19"/>
                  <a:pt x="95" y="19"/>
                </a:cubicBezTo>
                <a:cubicBezTo>
                  <a:pt x="93" y="8"/>
                  <a:pt x="83" y="0"/>
                  <a:pt x="72" y="0"/>
                </a:cubicBezTo>
                <a:cubicBezTo>
                  <a:pt x="60" y="0"/>
                  <a:pt x="51" y="8"/>
                  <a:pt x="49" y="19"/>
                </a:cubicBezTo>
                <a:cubicBezTo>
                  <a:pt x="10" y="19"/>
                  <a:pt x="10" y="19"/>
                  <a:pt x="10" y="19"/>
                </a:cubicBezTo>
                <a:cubicBezTo>
                  <a:pt x="7" y="19"/>
                  <a:pt x="4" y="22"/>
                  <a:pt x="4" y="25"/>
                </a:cubicBezTo>
                <a:cubicBezTo>
                  <a:pt x="0" y="58"/>
                  <a:pt x="0" y="58"/>
                  <a:pt x="0" y="58"/>
                </a:cubicBezTo>
                <a:cubicBezTo>
                  <a:pt x="0" y="60"/>
                  <a:pt x="1" y="61"/>
                  <a:pt x="2" y="63"/>
                </a:cubicBezTo>
                <a:cubicBezTo>
                  <a:pt x="3" y="64"/>
                  <a:pt x="5" y="65"/>
                  <a:pt x="7" y="65"/>
                </a:cubicBezTo>
                <a:cubicBezTo>
                  <a:pt x="21" y="65"/>
                  <a:pt x="21" y="65"/>
                  <a:pt x="21" y="65"/>
                </a:cubicBezTo>
                <a:cubicBezTo>
                  <a:pt x="21" y="151"/>
                  <a:pt x="21" y="151"/>
                  <a:pt x="21" y="151"/>
                </a:cubicBezTo>
                <a:cubicBezTo>
                  <a:pt x="21" y="155"/>
                  <a:pt x="24" y="158"/>
                  <a:pt x="28" y="158"/>
                </a:cubicBezTo>
                <a:cubicBezTo>
                  <a:pt x="116" y="158"/>
                  <a:pt x="116" y="158"/>
                  <a:pt x="116" y="158"/>
                </a:cubicBezTo>
                <a:cubicBezTo>
                  <a:pt x="120" y="158"/>
                  <a:pt x="122" y="155"/>
                  <a:pt x="122" y="151"/>
                </a:cubicBezTo>
                <a:cubicBezTo>
                  <a:pt x="122" y="65"/>
                  <a:pt x="122" y="65"/>
                  <a:pt x="122" y="65"/>
                </a:cubicBezTo>
                <a:cubicBezTo>
                  <a:pt x="137" y="65"/>
                  <a:pt x="137" y="65"/>
                  <a:pt x="137" y="65"/>
                </a:cubicBezTo>
                <a:cubicBezTo>
                  <a:pt x="140" y="65"/>
                  <a:pt x="143" y="62"/>
                  <a:pt x="143" y="58"/>
                </a:cubicBezTo>
                <a:cubicBezTo>
                  <a:pt x="143" y="58"/>
                  <a:pt x="143" y="57"/>
                  <a:pt x="143" y="57"/>
                </a:cubicBezTo>
                <a:close/>
                <a:moveTo>
                  <a:pt x="72" y="13"/>
                </a:moveTo>
                <a:cubicBezTo>
                  <a:pt x="76" y="13"/>
                  <a:pt x="80" y="15"/>
                  <a:pt x="81" y="19"/>
                </a:cubicBezTo>
                <a:cubicBezTo>
                  <a:pt x="63" y="19"/>
                  <a:pt x="63" y="19"/>
                  <a:pt x="63" y="19"/>
                </a:cubicBezTo>
                <a:cubicBezTo>
                  <a:pt x="64" y="15"/>
                  <a:pt x="68" y="13"/>
                  <a:pt x="72" y="13"/>
                </a:cubicBezTo>
                <a:close/>
                <a:moveTo>
                  <a:pt x="109" y="144"/>
                </a:moveTo>
                <a:cubicBezTo>
                  <a:pt x="34" y="144"/>
                  <a:pt x="34" y="144"/>
                  <a:pt x="34" y="144"/>
                </a:cubicBezTo>
                <a:cubicBezTo>
                  <a:pt x="34" y="65"/>
                  <a:pt x="34" y="65"/>
                  <a:pt x="34" y="65"/>
                </a:cubicBezTo>
                <a:cubicBezTo>
                  <a:pt x="55" y="65"/>
                  <a:pt x="55" y="65"/>
                  <a:pt x="55" y="65"/>
                </a:cubicBezTo>
                <a:cubicBezTo>
                  <a:pt x="55" y="121"/>
                  <a:pt x="55" y="121"/>
                  <a:pt x="55" y="121"/>
                </a:cubicBezTo>
                <a:cubicBezTo>
                  <a:pt x="55" y="123"/>
                  <a:pt x="57" y="125"/>
                  <a:pt x="58" y="125"/>
                </a:cubicBezTo>
                <a:cubicBezTo>
                  <a:pt x="60" y="125"/>
                  <a:pt x="62" y="123"/>
                  <a:pt x="62" y="121"/>
                </a:cubicBezTo>
                <a:cubicBezTo>
                  <a:pt x="62" y="65"/>
                  <a:pt x="62" y="65"/>
                  <a:pt x="62" y="65"/>
                </a:cubicBezTo>
                <a:cubicBezTo>
                  <a:pt x="82" y="65"/>
                  <a:pt x="82" y="65"/>
                  <a:pt x="82" y="65"/>
                </a:cubicBezTo>
                <a:cubicBezTo>
                  <a:pt x="82" y="121"/>
                  <a:pt x="82" y="121"/>
                  <a:pt x="82" y="121"/>
                </a:cubicBezTo>
                <a:cubicBezTo>
                  <a:pt x="82" y="123"/>
                  <a:pt x="83" y="125"/>
                  <a:pt x="85" y="125"/>
                </a:cubicBezTo>
                <a:cubicBezTo>
                  <a:pt x="87" y="125"/>
                  <a:pt x="88" y="123"/>
                  <a:pt x="88" y="121"/>
                </a:cubicBezTo>
                <a:cubicBezTo>
                  <a:pt x="88" y="65"/>
                  <a:pt x="88" y="65"/>
                  <a:pt x="88" y="65"/>
                </a:cubicBezTo>
                <a:cubicBezTo>
                  <a:pt x="109" y="65"/>
                  <a:pt x="109" y="65"/>
                  <a:pt x="109" y="65"/>
                </a:cubicBezTo>
                <a:lnTo>
                  <a:pt x="109" y="144"/>
                </a:lnTo>
                <a:close/>
                <a:moveTo>
                  <a:pt x="14" y="52"/>
                </a:moveTo>
                <a:cubicBezTo>
                  <a:pt x="16" y="32"/>
                  <a:pt x="16" y="32"/>
                  <a:pt x="16" y="32"/>
                </a:cubicBezTo>
                <a:cubicBezTo>
                  <a:pt x="127" y="32"/>
                  <a:pt x="127" y="32"/>
                  <a:pt x="127" y="32"/>
                </a:cubicBezTo>
                <a:cubicBezTo>
                  <a:pt x="129" y="52"/>
                  <a:pt x="129" y="52"/>
                  <a:pt x="129" y="52"/>
                </a:cubicBezTo>
                <a:lnTo>
                  <a:pt x="14" y="52"/>
                </a:lnTo>
                <a:close/>
                <a:moveTo>
                  <a:pt x="14" y="52"/>
                </a:moveTo>
                <a:cubicBezTo>
                  <a:pt x="14" y="52"/>
                  <a:pt x="14" y="52"/>
                  <a:pt x="14" y="52"/>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id-ID"/>
          </a:p>
        </p:txBody>
      </p:sp>
      <p:grpSp>
        <p:nvGrpSpPr>
          <p:cNvPr id="38" name="Group 37"/>
          <p:cNvGrpSpPr/>
          <p:nvPr/>
        </p:nvGrpSpPr>
        <p:grpSpPr>
          <a:xfrm>
            <a:off x="3545930" y="1969239"/>
            <a:ext cx="1998720" cy="1526075"/>
            <a:chOff x="2031803" y="1483557"/>
            <a:chExt cx="1998720" cy="1526075"/>
          </a:xfrm>
        </p:grpSpPr>
        <p:grpSp>
          <p:nvGrpSpPr>
            <p:cNvPr id="39" name="Group 38"/>
            <p:cNvGrpSpPr/>
            <p:nvPr/>
          </p:nvGrpSpPr>
          <p:grpSpPr>
            <a:xfrm>
              <a:off x="2031803" y="2075684"/>
              <a:ext cx="261290" cy="933948"/>
              <a:chOff x="1374514" y="1504950"/>
              <a:chExt cx="261290" cy="933948"/>
            </a:xfrm>
          </p:grpSpPr>
          <p:cxnSp>
            <p:nvCxnSpPr>
              <p:cNvPr id="42" name="Straight Connector 41"/>
              <p:cNvCxnSpPr/>
              <p:nvPr/>
            </p:nvCxnSpPr>
            <p:spPr>
              <a:xfrm flipV="1">
                <a:off x="1374514" y="1504951"/>
                <a:ext cx="0" cy="933947"/>
              </a:xfrm>
              <a:prstGeom prst="line">
                <a:avLst/>
              </a:prstGeom>
              <a:ln>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374514" y="1504950"/>
                <a:ext cx="261290" cy="0"/>
              </a:xfrm>
              <a:prstGeom prst="line">
                <a:avLst/>
              </a:prstGeom>
              <a:ln>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40" name="Content Placeholder 2"/>
            <p:cNvSpPr txBox="1">
              <a:spLocks/>
            </p:cNvSpPr>
            <p:nvPr/>
          </p:nvSpPr>
          <p:spPr>
            <a:xfrm>
              <a:off x="2339145" y="1767244"/>
              <a:ext cx="1691378" cy="55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US" sz="800" dirty="0"/>
                <a:t>Lorem ipsum dolor sit amet, consectetur adipiscing elit. Sed imperdiet tincidunt.</a:t>
              </a:r>
              <a:endParaRPr lang="en-US" sz="700" dirty="0"/>
            </a:p>
          </p:txBody>
        </p:sp>
        <p:sp>
          <p:nvSpPr>
            <p:cNvPr id="41" name="TextBox 40"/>
            <p:cNvSpPr txBox="1"/>
            <p:nvPr/>
          </p:nvSpPr>
          <p:spPr>
            <a:xfrm>
              <a:off x="2327111" y="1483557"/>
              <a:ext cx="1236236" cy="369332"/>
            </a:xfrm>
            <a:prstGeom prst="rect">
              <a:avLst/>
            </a:prstGeom>
            <a:noFill/>
          </p:spPr>
          <p:txBody>
            <a:bodyPr wrap="none" rtlCol="0">
              <a:spAutoFit/>
            </a:bodyPr>
            <a:lstStyle/>
            <a:p>
              <a:r>
                <a:rPr lang="id-ID" b="1">
                  <a:solidFill>
                    <a:schemeClr val="accent1"/>
                  </a:solidFill>
                </a:rPr>
                <a:t>7.084.321</a:t>
              </a:r>
              <a:endParaRPr lang="id-ID" b="1" dirty="0">
                <a:solidFill>
                  <a:schemeClr val="accent1"/>
                </a:solidFill>
              </a:endParaRPr>
            </a:p>
          </p:txBody>
        </p:sp>
      </p:grpSp>
      <p:grpSp>
        <p:nvGrpSpPr>
          <p:cNvPr id="44" name="Group 43"/>
          <p:cNvGrpSpPr/>
          <p:nvPr/>
        </p:nvGrpSpPr>
        <p:grpSpPr>
          <a:xfrm>
            <a:off x="5478883" y="2820974"/>
            <a:ext cx="1998720" cy="1499344"/>
            <a:chOff x="2031803" y="1483557"/>
            <a:chExt cx="1998720" cy="1499344"/>
          </a:xfrm>
        </p:grpSpPr>
        <p:grpSp>
          <p:nvGrpSpPr>
            <p:cNvPr id="45" name="Group 44"/>
            <p:cNvGrpSpPr/>
            <p:nvPr/>
          </p:nvGrpSpPr>
          <p:grpSpPr>
            <a:xfrm>
              <a:off x="2031803" y="2075684"/>
              <a:ext cx="261290" cy="907217"/>
              <a:chOff x="1374514" y="1504950"/>
              <a:chExt cx="261290" cy="907217"/>
            </a:xfrm>
          </p:grpSpPr>
          <p:cxnSp>
            <p:nvCxnSpPr>
              <p:cNvPr id="48" name="Straight Connector 47"/>
              <p:cNvCxnSpPr/>
              <p:nvPr/>
            </p:nvCxnSpPr>
            <p:spPr>
              <a:xfrm flipV="1">
                <a:off x="1374514" y="1504950"/>
                <a:ext cx="0" cy="907217"/>
              </a:xfrm>
              <a:prstGeom prst="line">
                <a:avLst/>
              </a:prstGeom>
              <a:ln>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374514" y="1504950"/>
                <a:ext cx="261290" cy="0"/>
              </a:xfrm>
              <a:prstGeom prst="line">
                <a:avLst/>
              </a:prstGeom>
              <a:ln>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46" name="Content Placeholder 2"/>
            <p:cNvSpPr txBox="1">
              <a:spLocks/>
            </p:cNvSpPr>
            <p:nvPr/>
          </p:nvSpPr>
          <p:spPr>
            <a:xfrm>
              <a:off x="2339145" y="1767244"/>
              <a:ext cx="1691378" cy="55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US" sz="800" dirty="0"/>
                <a:t>Lorem ipsum dolor sit amet, consectetur adipiscing elit. Sed imperdiet tincidunt.</a:t>
              </a:r>
              <a:endParaRPr lang="en-US" sz="700" dirty="0"/>
            </a:p>
          </p:txBody>
        </p:sp>
        <p:sp>
          <p:nvSpPr>
            <p:cNvPr id="47" name="TextBox 46"/>
            <p:cNvSpPr txBox="1"/>
            <p:nvPr/>
          </p:nvSpPr>
          <p:spPr>
            <a:xfrm>
              <a:off x="2327111" y="1483557"/>
              <a:ext cx="1236236" cy="369332"/>
            </a:xfrm>
            <a:prstGeom prst="rect">
              <a:avLst/>
            </a:prstGeom>
            <a:noFill/>
          </p:spPr>
          <p:txBody>
            <a:bodyPr wrap="none" rtlCol="0">
              <a:spAutoFit/>
            </a:bodyPr>
            <a:lstStyle/>
            <a:p>
              <a:r>
                <a:rPr lang="id-ID" b="1">
                  <a:solidFill>
                    <a:schemeClr val="accent1"/>
                  </a:solidFill>
                </a:rPr>
                <a:t>7.084.321</a:t>
              </a:r>
              <a:endParaRPr lang="id-ID" b="1" dirty="0">
                <a:solidFill>
                  <a:schemeClr val="accent1"/>
                </a:solidFill>
              </a:endParaRPr>
            </a:p>
          </p:txBody>
        </p:sp>
      </p:grpSp>
      <p:grpSp>
        <p:nvGrpSpPr>
          <p:cNvPr id="50" name="Group 49"/>
          <p:cNvGrpSpPr/>
          <p:nvPr/>
        </p:nvGrpSpPr>
        <p:grpSpPr>
          <a:xfrm>
            <a:off x="6728929" y="3630413"/>
            <a:ext cx="1998720" cy="1232533"/>
            <a:chOff x="2031803" y="1483557"/>
            <a:chExt cx="1998720" cy="1232533"/>
          </a:xfrm>
        </p:grpSpPr>
        <p:grpSp>
          <p:nvGrpSpPr>
            <p:cNvPr id="51" name="Group 50"/>
            <p:cNvGrpSpPr/>
            <p:nvPr/>
          </p:nvGrpSpPr>
          <p:grpSpPr>
            <a:xfrm>
              <a:off x="2031803" y="2075684"/>
              <a:ext cx="261290" cy="640406"/>
              <a:chOff x="1374514" y="1504950"/>
              <a:chExt cx="261290" cy="640406"/>
            </a:xfrm>
          </p:grpSpPr>
          <p:cxnSp>
            <p:nvCxnSpPr>
              <p:cNvPr id="54" name="Straight Connector 53"/>
              <p:cNvCxnSpPr/>
              <p:nvPr/>
            </p:nvCxnSpPr>
            <p:spPr>
              <a:xfrm flipV="1">
                <a:off x="1374514" y="1504950"/>
                <a:ext cx="0" cy="640406"/>
              </a:xfrm>
              <a:prstGeom prst="line">
                <a:avLst/>
              </a:prstGeom>
              <a:ln>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374514" y="1504950"/>
                <a:ext cx="261290" cy="0"/>
              </a:xfrm>
              <a:prstGeom prst="line">
                <a:avLst/>
              </a:prstGeom>
              <a:ln>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52" name="Content Placeholder 2"/>
            <p:cNvSpPr txBox="1">
              <a:spLocks/>
            </p:cNvSpPr>
            <p:nvPr/>
          </p:nvSpPr>
          <p:spPr>
            <a:xfrm>
              <a:off x="2339145" y="1767244"/>
              <a:ext cx="1691378" cy="55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US" sz="800" dirty="0"/>
                <a:t>Lorem ipsum dolor sit amet, consectetur adipiscing elit. Sed imperdiet tincidunt.</a:t>
              </a:r>
              <a:endParaRPr lang="en-US" sz="700" dirty="0"/>
            </a:p>
          </p:txBody>
        </p:sp>
        <p:sp>
          <p:nvSpPr>
            <p:cNvPr id="53" name="TextBox 52"/>
            <p:cNvSpPr txBox="1"/>
            <p:nvPr/>
          </p:nvSpPr>
          <p:spPr>
            <a:xfrm>
              <a:off x="2327111" y="1483557"/>
              <a:ext cx="1236236" cy="369332"/>
            </a:xfrm>
            <a:prstGeom prst="rect">
              <a:avLst/>
            </a:prstGeom>
            <a:noFill/>
          </p:spPr>
          <p:txBody>
            <a:bodyPr wrap="none" rtlCol="0">
              <a:spAutoFit/>
            </a:bodyPr>
            <a:lstStyle/>
            <a:p>
              <a:r>
                <a:rPr lang="id-ID" b="1">
                  <a:solidFill>
                    <a:schemeClr val="accent1"/>
                  </a:solidFill>
                </a:rPr>
                <a:t>7.084.321</a:t>
              </a:r>
              <a:endParaRPr lang="id-ID" b="1" dirty="0">
                <a:solidFill>
                  <a:schemeClr val="accent1"/>
                </a:solidFill>
              </a:endParaRPr>
            </a:p>
          </p:txBody>
        </p:sp>
      </p:grpSp>
      <p:grpSp>
        <p:nvGrpSpPr>
          <p:cNvPr id="56" name="Group 55"/>
          <p:cNvGrpSpPr/>
          <p:nvPr/>
        </p:nvGrpSpPr>
        <p:grpSpPr>
          <a:xfrm>
            <a:off x="8286315" y="4135652"/>
            <a:ext cx="1998720" cy="1209893"/>
            <a:chOff x="2031803" y="1483557"/>
            <a:chExt cx="1998720" cy="1209893"/>
          </a:xfrm>
        </p:grpSpPr>
        <p:grpSp>
          <p:nvGrpSpPr>
            <p:cNvPr id="57" name="Group 56"/>
            <p:cNvGrpSpPr/>
            <p:nvPr/>
          </p:nvGrpSpPr>
          <p:grpSpPr>
            <a:xfrm>
              <a:off x="2031803" y="2075684"/>
              <a:ext cx="261290" cy="617766"/>
              <a:chOff x="1374514" y="1504950"/>
              <a:chExt cx="261290" cy="617766"/>
            </a:xfrm>
          </p:grpSpPr>
          <p:cxnSp>
            <p:nvCxnSpPr>
              <p:cNvPr id="60" name="Straight Connector 59"/>
              <p:cNvCxnSpPr/>
              <p:nvPr/>
            </p:nvCxnSpPr>
            <p:spPr>
              <a:xfrm flipV="1">
                <a:off x="1374514" y="1504950"/>
                <a:ext cx="0" cy="617766"/>
              </a:xfrm>
              <a:prstGeom prst="line">
                <a:avLst/>
              </a:prstGeom>
              <a:ln>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374514" y="1504950"/>
                <a:ext cx="261290" cy="0"/>
              </a:xfrm>
              <a:prstGeom prst="line">
                <a:avLst/>
              </a:prstGeom>
              <a:ln>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58" name="Content Placeholder 2"/>
            <p:cNvSpPr txBox="1">
              <a:spLocks/>
            </p:cNvSpPr>
            <p:nvPr/>
          </p:nvSpPr>
          <p:spPr>
            <a:xfrm>
              <a:off x="2339145" y="1767244"/>
              <a:ext cx="1691378" cy="55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US" sz="800" dirty="0"/>
                <a:t>Lorem ipsum dolor sit amet, consectetur adipiscing elit. Sed imperdiet tincidunt.</a:t>
              </a:r>
              <a:endParaRPr lang="en-US" sz="700" dirty="0"/>
            </a:p>
          </p:txBody>
        </p:sp>
        <p:sp>
          <p:nvSpPr>
            <p:cNvPr id="59" name="TextBox 58"/>
            <p:cNvSpPr txBox="1"/>
            <p:nvPr/>
          </p:nvSpPr>
          <p:spPr>
            <a:xfrm>
              <a:off x="2327111" y="1483557"/>
              <a:ext cx="1236236" cy="369332"/>
            </a:xfrm>
            <a:prstGeom prst="rect">
              <a:avLst/>
            </a:prstGeom>
            <a:noFill/>
          </p:spPr>
          <p:txBody>
            <a:bodyPr wrap="none" rtlCol="0">
              <a:spAutoFit/>
            </a:bodyPr>
            <a:lstStyle/>
            <a:p>
              <a:r>
                <a:rPr lang="id-ID" b="1">
                  <a:solidFill>
                    <a:schemeClr val="accent1"/>
                  </a:solidFill>
                </a:rPr>
                <a:t>7.084.321</a:t>
              </a:r>
              <a:endParaRPr lang="id-ID" b="1" dirty="0">
                <a:solidFill>
                  <a:schemeClr val="accent1"/>
                </a:solidFill>
              </a:endParaRPr>
            </a:p>
          </p:txBody>
        </p:sp>
      </p:grpSp>
    </p:spTree>
    <p:extLst>
      <p:ext uri="{BB962C8B-B14F-4D97-AF65-F5344CB8AC3E}">
        <p14:creationId xmlns:p14="http://schemas.microsoft.com/office/powerpoint/2010/main" val="14841960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flipV="1">
            <a:off x="-427914" y="4444617"/>
            <a:ext cx="7028333" cy="1034608"/>
          </a:xfrm>
          <a:custGeom>
            <a:avLst/>
            <a:gdLst>
              <a:gd name="connsiteX0" fmla="*/ 0 w 10945091"/>
              <a:gd name="connsiteY0" fmla="*/ 1731818 h 1731818"/>
              <a:gd name="connsiteX1" fmla="*/ 8913091 w 10945091"/>
              <a:gd name="connsiteY1" fmla="*/ 1731818 h 1731818"/>
              <a:gd name="connsiteX2" fmla="*/ 10945091 w 10945091"/>
              <a:gd name="connsiteY2" fmla="*/ 0 h 1731818"/>
            </a:gdLst>
            <a:ahLst/>
            <a:cxnLst>
              <a:cxn ang="0">
                <a:pos x="connsiteX0" y="connsiteY0"/>
              </a:cxn>
              <a:cxn ang="0">
                <a:pos x="connsiteX1" y="connsiteY1"/>
              </a:cxn>
              <a:cxn ang="0">
                <a:pos x="connsiteX2" y="connsiteY2"/>
              </a:cxn>
            </a:cxnLst>
            <a:rect l="l" t="t" r="r" b="b"/>
            <a:pathLst>
              <a:path w="10945091" h="1731818">
                <a:moveTo>
                  <a:pt x="0" y="1731818"/>
                </a:moveTo>
                <a:lnTo>
                  <a:pt x="8913091" y="1731818"/>
                </a:lnTo>
                <a:lnTo>
                  <a:pt x="10945091" y="0"/>
                </a:lnTo>
              </a:path>
            </a:pathLst>
          </a:custGeom>
          <a:ln w="419100" cap="rnd">
            <a:solidFill>
              <a:schemeClr val="accent1">
                <a:lumMod val="60000"/>
                <a:lumOff val="40000"/>
              </a:schemeClr>
            </a:solidFill>
            <a:round/>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chemeClr val="bg2">
                  <a:lumMod val="50000"/>
                </a:schemeClr>
              </a:solidFill>
            </a:endParaRPr>
          </a:p>
        </p:txBody>
      </p:sp>
      <p:sp>
        <p:nvSpPr>
          <p:cNvPr id="5" name="Freeform 4"/>
          <p:cNvSpPr/>
          <p:nvPr/>
        </p:nvSpPr>
        <p:spPr>
          <a:xfrm flipV="1">
            <a:off x="-427914" y="4931503"/>
            <a:ext cx="5206309" cy="1034608"/>
          </a:xfrm>
          <a:custGeom>
            <a:avLst/>
            <a:gdLst>
              <a:gd name="connsiteX0" fmla="*/ 0 w 10945091"/>
              <a:gd name="connsiteY0" fmla="*/ 1731818 h 1731818"/>
              <a:gd name="connsiteX1" fmla="*/ 8913091 w 10945091"/>
              <a:gd name="connsiteY1" fmla="*/ 1731818 h 1731818"/>
              <a:gd name="connsiteX2" fmla="*/ 10945091 w 10945091"/>
              <a:gd name="connsiteY2" fmla="*/ 0 h 1731818"/>
            </a:gdLst>
            <a:ahLst/>
            <a:cxnLst>
              <a:cxn ang="0">
                <a:pos x="connsiteX0" y="connsiteY0"/>
              </a:cxn>
              <a:cxn ang="0">
                <a:pos x="connsiteX1" y="connsiteY1"/>
              </a:cxn>
              <a:cxn ang="0">
                <a:pos x="connsiteX2" y="connsiteY2"/>
              </a:cxn>
            </a:cxnLst>
            <a:rect l="l" t="t" r="r" b="b"/>
            <a:pathLst>
              <a:path w="10945091" h="1731818">
                <a:moveTo>
                  <a:pt x="0" y="1731818"/>
                </a:moveTo>
                <a:lnTo>
                  <a:pt x="8913091" y="1731818"/>
                </a:lnTo>
                <a:lnTo>
                  <a:pt x="10945091" y="0"/>
                </a:lnTo>
              </a:path>
            </a:pathLst>
          </a:custGeom>
          <a:ln w="419100" cap="rnd">
            <a:solidFill>
              <a:schemeClr val="accent1">
                <a:lumMod val="40000"/>
                <a:lumOff val="60000"/>
              </a:schemeClr>
            </a:solidFill>
            <a:round/>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chemeClr val="bg2">
                  <a:lumMod val="50000"/>
                </a:schemeClr>
              </a:solidFill>
            </a:endParaRPr>
          </a:p>
        </p:txBody>
      </p:sp>
      <p:cxnSp>
        <p:nvCxnSpPr>
          <p:cNvPr id="6" name="Straight Connector 5"/>
          <p:cNvCxnSpPr/>
          <p:nvPr/>
        </p:nvCxnSpPr>
        <p:spPr>
          <a:xfrm>
            <a:off x="-427914" y="3934205"/>
            <a:ext cx="8835936" cy="0"/>
          </a:xfrm>
          <a:prstGeom prst="line">
            <a:avLst/>
          </a:prstGeom>
          <a:ln w="419100" cap="rnd">
            <a:solidFill>
              <a:schemeClr val="accent1"/>
            </a:solidFill>
            <a:round/>
            <a:tailEnd type="triangle" w="med" len="sm"/>
          </a:ln>
          <a:effectLst/>
        </p:spPr>
        <p:style>
          <a:lnRef idx="2">
            <a:schemeClr val="accent1"/>
          </a:lnRef>
          <a:fillRef idx="0">
            <a:schemeClr val="accent1"/>
          </a:fillRef>
          <a:effectRef idx="1">
            <a:schemeClr val="accent1"/>
          </a:effectRef>
          <a:fontRef idx="minor">
            <a:schemeClr val="tx1"/>
          </a:fontRef>
        </p:style>
      </p:cxnSp>
      <p:sp>
        <p:nvSpPr>
          <p:cNvPr id="7" name="Freeform 6"/>
          <p:cNvSpPr/>
          <p:nvPr/>
        </p:nvSpPr>
        <p:spPr>
          <a:xfrm>
            <a:off x="-427914" y="2373256"/>
            <a:ext cx="7785849" cy="1034608"/>
          </a:xfrm>
          <a:custGeom>
            <a:avLst/>
            <a:gdLst>
              <a:gd name="connsiteX0" fmla="*/ 0 w 10945091"/>
              <a:gd name="connsiteY0" fmla="*/ 1731818 h 1731818"/>
              <a:gd name="connsiteX1" fmla="*/ 8913091 w 10945091"/>
              <a:gd name="connsiteY1" fmla="*/ 1731818 h 1731818"/>
              <a:gd name="connsiteX2" fmla="*/ 10945091 w 10945091"/>
              <a:gd name="connsiteY2" fmla="*/ 0 h 1731818"/>
            </a:gdLst>
            <a:ahLst/>
            <a:cxnLst>
              <a:cxn ang="0">
                <a:pos x="connsiteX0" y="connsiteY0"/>
              </a:cxn>
              <a:cxn ang="0">
                <a:pos x="connsiteX1" y="connsiteY1"/>
              </a:cxn>
              <a:cxn ang="0">
                <a:pos x="connsiteX2" y="connsiteY2"/>
              </a:cxn>
            </a:cxnLst>
            <a:rect l="l" t="t" r="r" b="b"/>
            <a:pathLst>
              <a:path w="10945091" h="1731818">
                <a:moveTo>
                  <a:pt x="0" y="1731818"/>
                </a:moveTo>
                <a:lnTo>
                  <a:pt x="8913091" y="1731818"/>
                </a:lnTo>
                <a:lnTo>
                  <a:pt x="10945091" y="0"/>
                </a:lnTo>
              </a:path>
            </a:pathLst>
          </a:custGeom>
          <a:ln w="419100" cap="rnd">
            <a:solidFill>
              <a:schemeClr val="accent1">
                <a:lumMod val="60000"/>
                <a:lumOff val="40000"/>
              </a:schemeClr>
            </a:solidFill>
            <a:round/>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chemeClr val="bg2">
                  <a:lumMod val="50000"/>
                </a:schemeClr>
              </a:solidFill>
            </a:endParaRPr>
          </a:p>
        </p:txBody>
      </p:sp>
      <p:sp>
        <p:nvSpPr>
          <p:cNvPr id="8" name="Freeform 7"/>
          <p:cNvSpPr/>
          <p:nvPr/>
        </p:nvSpPr>
        <p:spPr>
          <a:xfrm>
            <a:off x="-427914" y="1855952"/>
            <a:ext cx="5822576" cy="1034608"/>
          </a:xfrm>
          <a:custGeom>
            <a:avLst/>
            <a:gdLst>
              <a:gd name="connsiteX0" fmla="*/ 0 w 10945091"/>
              <a:gd name="connsiteY0" fmla="*/ 1731818 h 1731818"/>
              <a:gd name="connsiteX1" fmla="*/ 8913091 w 10945091"/>
              <a:gd name="connsiteY1" fmla="*/ 1731818 h 1731818"/>
              <a:gd name="connsiteX2" fmla="*/ 10945091 w 10945091"/>
              <a:gd name="connsiteY2" fmla="*/ 0 h 1731818"/>
            </a:gdLst>
            <a:ahLst/>
            <a:cxnLst>
              <a:cxn ang="0">
                <a:pos x="connsiteX0" y="connsiteY0"/>
              </a:cxn>
              <a:cxn ang="0">
                <a:pos x="connsiteX1" y="connsiteY1"/>
              </a:cxn>
              <a:cxn ang="0">
                <a:pos x="connsiteX2" y="connsiteY2"/>
              </a:cxn>
            </a:cxnLst>
            <a:rect l="l" t="t" r="r" b="b"/>
            <a:pathLst>
              <a:path w="10945091" h="1731818">
                <a:moveTo>
                  <a:pt x="0" y="1731818"/>
                </a:moveTo>
                <a:lnTo>
                  <a:pt x="8913091" y="1731818"/>
                </a:lnTo>
                <a:lnTo>
                  <a:pt x="10945091" y="0"/>
                </a:lnTo>
              </a:path>
            </a:pathLst>
          </a:custGeom>
          <a:ln w="419100" cap="rnd">
            <a:solidFill>
              <a:schemeClr val="accent1">
                <a:lumMod val="40000"/>
                <a:lumOff val="60000"/>
              </a:schemeClr>
            </a:solidFill>
            <a:round/>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chemeClr val="bg2">
                  <a:lumMod val="50000"/>
                </a:schemeClr>
              </a:solidFill>
            </a:endParaRPr>
          </a:p>
        </p:txBody>
      </p:sp>
      <p:sp>
        <p:nvSpPr>
          <p:cNvPr id="9" name="TextBox 8"/>
          <p:cNvSpPr txBox="1"/>
          <p:nvPr/>
        </p:nvSpPr>
        <p:spPr>
          <a:xfrm>
            <a:off x="1684419" y="4250914"/>
            <a:ext cx="1532968" cy="369332"/>
          </a:xfrm>
          <a:prstGeom prst="rect">
            <a:avLst/>
          </a:prstGeom>
          <a:noFill/>
        </p:spPr>
        <p:txBody>
          <a:bodyPr wrap="square" rtlCol="0">
            <a:spAutoFit/>
          </a:bodyPr>
          <a:lstStyle/>
          <a:p>
            <a:r>
              <a:rPr lang="id-ID" sz="1800">
                <a:solidFill>
                  <a:schemeClr val="bg1"/>
                </a:solidFill>
              </a:rPr>
              <a:t>Integration </a:t>
            </a:r>
            <a:endParaRPr lang="en-US" sz="1800" dirty="0">
              <a:solidFill>
                <a:schemeClr val="bg1"/>
              </a:solidFill>
            </a:endParaRPr>
          </a:p>
        </p:txBody>
      </p:sp>
      <p:sp>
        <p:nvSpPr>
          <p:cNvPr id="10" name="TextBox 9"/>
          <p:cNvSpPr txBox="1"/>
          <p:nvPr/>
        </p:nvSpPr>
        <p:spPr>
          <a:xfrm>
            <a:off x="1734212" y="3740502"/>
            <a:ext cx="2315431" cy="369332"/>
          </a:xfrm>
          <a:prstGeom prst="rect">
            <a:avLst/>
          </a:prstGeom>
          <a:noFill/>
        </p:spPr>
        <p:txBody>
          <a:bodyPr wrap="square" rtlCol="0">
            <a:spAutoFit/>
          </a:bodyPr>
          <a:lstStyle/>
          <a:p>
            <a:r>
              <a:rPr lang="id-ID" sz="1800">
                <a:solidFill>
                  <a:schemeClr val="bg1"/>
                </a:solidFill>
              </a:rPr>
              <a:t>Drawing</a:t>
            </a:r>
            <a:endParaRPr lang="en-US" sz="1800" dirty="0">
              <a:solidFill>
                <a:schemeClr val="bg1"/>
              </a:solidFill>
            </a:endParaRPr>
          </a:p>
        </p:txBody>
      </p:sp>
      <p:sp>
        <p:nvSpPr>
          <p:cNvPr id="11" name="TextBox 10"/>
          <p:cNvSpPr txBox="1"/>
          <p:nvPr/>
        </p:nvSpPr>
        <p:spPr>
          <a:xfrm>
            <a:off x="1684419" y="3203053"/>
            <a:ext cx="1207509" cy="369332"/>
          </a:xfrm>
          <a:prstGeom prst="rect">
            <a:avLst/>
          </a:prstGeom>
          <a:noFill/>
        </p:spPr>
        <p:txBody>
          <a:bodyPr wrap="square" rtlCol="0">
            <a:spAutoFit/>
          </a:bodyPr>
          <a:lstStyle/>
          <a:p>
            <a:r>
              <a:rPr lang="id-ID" sz="1800">
                <a:solidFill>
                  <a:schemeClr val="bg1"/>
                </a:solidFill>
              </a:rPr>
              <a:t>Speedup</a:t>
            </a:r>
            <a:endParaRPr lang="en-US" sz="1800" dirty="0">
              <a:solidFill>
                <a:schemeClr val="bg1"/>
              </a:solidFill>
            </a:endParaRPr>
          </a:p>
        </p:txBody>
      </p:sp>
      <p:sp>
        <p:nvSpPr>
          <p:cNvPr id="12" name="TextBox 11"/>
          <p:cNvSpPr txBox="1"/>
          <p:nvPr/>
        </p:nvSpPr>
        <p:spPr>
          <a:xfrm>
            <a:off x="1684419" y="2705894"/>
            <a:ext cx="1395768" cy="369332"/>
          </a:xfrm>
          <a:prstGeom prst="rect">
            <a:avLst/>
          </a:prstGeom>
          <a:noFill/>
        </p:spPr>
        <p:txBody>
          <a:bodyPr wrap="square" rtlCol="0">
            <a:spAutoFit/>
          </a:bodyPr>
          <a:lstStyle/>
          <a:p>
            <a:r>
              <a:rPr lang="id-ID" sz="1800">
                <a:solidFill>
                  <a:schemeClr val="bg1"/>
                </a:solidFill>
              </a:rPr>
              <a:t>Scalable</a:t>
            </a:r>
            <a:endParaRPr lang="en-US" sz="1800" dirty="0">
              <a:solidFill>
                <a:schemeClr val="bg1"/>
              </a:solidFill>
            </a:endParaRPr>
          </a:p>
        </p:txBody>
      </p:sp>
      <p:sp>
        <p:nvSpPr>
          <p:cNvPr id="13" name="TextBox 12"/>
          <p:cNvSpPr txBox="1"/>
          <p:nvPr/>
        </p:nvSpPr>
        <p:spPr>
          <a:xfrm>
            <a:off x="1753019" y="4704682"/>
            <a:ext cx="1395768" cy="369332"/>
          </a:xfrm>
          <a:prstGeom prst="rect">
            <a:avLst/>
          </a:prstGeom>
          <a:noFill/>
        </p:spPr>
        <p:txBody>
          <a:bodyPr wrap="square" rtlCol="0">
            <a:spAutoFit/>
          </a:bodyPr>
          <a:lstStyle/>
          <a:p>
            <a:r>
              <a:rPr lang="id-ID" sz="1800">
                <a:solidFill>
                  <a:schemeClr val="bg1"/>
                </a:solidFill>
              </a:rPr>
              <a:t>Scalable</a:t>
            </a:r>
            <a:endParaRPr lang="en-US" sz="1800" dirty="0">
              <a:solidFill>
                <a:schemeClr val="bg1"/>
              </a:solidFill>
            </a:endParaRPr>
          </a:p>
        </p:txBody>
      </p:sp>
      <p:sp>
        <p:nvSpPr>
          <p:cNvPr id="14" name="Rectangle 13"/>
          <p:cNvSpPr/>
          <p:nvPr/>
        </p:nvSpPr>
        <p:spPr>
          <a:xfrm>
            <a:off x="5394992" y="5523750"/>
            <a:ext cx="2626657" cy="480131"/>
          </a:xfrm>
          <a:prstGeom prst="rect">
            <a:avLst/>
          </a:prstGeom>
        </p:spPr>
        <p:txBody>
          <a:bodyPr wrap="square">
            <a:spAutoFit/>
          </a:bodyPr>
          <a:lstStyle/>
          <a:p>
            <a:pPr algn="ctr">
              <a:lnSpc>
                <a:spcPct val="90000"/>
              </a:lnSpc>
              <a:spcBef>
                <a:spcPts val="1200"/>
              </a:spcBef>
            </a:pPr>
            <a:r>
              <a:rPr lang="en-US" sz="1400" dirty="0" err="1">
                <a:solidFill>
                  <a:schemeClr val="bg2">
                    <a:lumMod val="50000"/>
                  </a:schemeClr>
                </a:solidFill>
              </a:rPr>
              <a:t>Nequuntis</a:t>
            </a:r>
            <a:r>
              <a:rPr lang="en-US" sz="1400" dirty="0">
                <a:solidFill>
                  <a:schemeClr val="bg2">
                    <a:lumMod val="50000"/>
                  </a:schemeClr>
                </a:solidFill>
              </a:rPr>
              <a:t> </a:t>
            </a:r>
            <a:r>
              <a:rPr lang="en-US" sz="1400" dirty="0" err="1">
                <a:solidFill>
                  <a:schemeClr val="bg2">
                    <a:lumMod val="50000"/>
                  </a:schemeClr>
                </a:solidFill>
              </a:rPr>
              <a:t>vestibulum</a:t>
            </a:r>
            <a:r>
              <a:rPr lang="en-US" sz="1400" dirty="0">
                <a:solidFill>
                  <a:schemeClr val="bg2">
                    <a:lumMod val="50000"/>
                  </a:schemeClr>
                </a:solidFill>
              </a:rPr>
              <a:t> vitae ligula vitae </a:t>
            </a:r>
            <a:r>
              <a:rPr lang="en-US" sz="1400" dirty="0" err="1">
                <a:solidFill>
                  <a:schemeClr val="bg2">
                    <a:lumMod val="50000"/>
                  </a:schemeClr>
                </a:solidFill>
              </a:rPr>
              <a:t>orci</a:t>
            </a:r>
            <a:r>
              <a:rPr lang="en-US" sz="1400" dirty="0">
                <a:solidFill>
                  <a:schemeClr val="bg2">
                    <a:lumMod val="50000"/>
                  </a:schemeClr>
                </a:solidFill>
              </a:rPr>
              <a:t> </a:t>
            </a:r>
            <a:r>
              <a:rPr lang="en-US" sz="1400" dirty="0" err="1">
                <a:solidFill>
                  <a:schemeClr val="bg2">
                    <a:lumMod val="50000"/>
                  </a:schemeClr>
                </a:solidFill>
              </a:rPr>
              <a:t>euismod</a:t>
            </a:r>
            <a:endParaRPr lang="en-US" sz="1400" dirty="0">
              <a:solidFill>
                <a:schemeClr val="bg2">
                  <a:lumMod val="50000"/>
                </a:schemeClr>
              </a:solidFill>
            </a:endParaRPr>
          </a:p>
        </p:txBody>
      </p:sp>
      <p:sp>
        <p:nvSpPr>
          <p:cNvPr id="15" name="Rectangle 14"/>
          <p:cNvSpPr/>
          <p:nvPr/>
        </p:nvSpPr>
        <p:spPr>
          <a:xfrm>
            <a:off x="6273535" y="1791515"/>
            <a:ext cx="2626657" cy="480131"/>
          </a:xfrm>
          <a:prstGeom prst="rect">
            <a:avLst/>
          </a:prstGeom>
        </p:spPr>
        <p:txBody>
          <a:bodyPr wrap="square">
            <a:spAutoFit/>
          </a:bodyPr>
          <a:lstStyle/>
          <a:p>
            <a:pPr algn="ctr">
              <a:lnSpc>
                <a:spcPct val="90000"/>
              </a:lnSpc>
              <a:spcBef>
                <a:spcPts val="1200"/>
              </a:spcBef>
            </a:pPr>
            <a:r>
              <a:rPr lang="en-US" sz="1400" dirty="0" err="1">
                <a:solidFill>
                  <a:schemeClr val="bg2">
                    <a:lumMod val="50000"/>
                  </a:schemeClr>
                </a:solidFill>
              </a:rPr>
              <a:t>Nequuntis</a:t>
            </a:r>
            <a:r>
              <a:rPr lang="en-US" sz="1400" dirty="0">
                <a:solidFill>
                  <a:schemeClr val="bg2">
                    <a:lumMod val="50000"/>
                  </a:schemeClr>
                </a:solidFill>
              </a:rPr>
              <a:t> </a:t>
            </a:r>
            <a:r>
              <a:rPr lang="en-US" sz="1400" dirty="0" err="1">
                <a:solidFill>
                  <a:schemeClr val="bg2">
                    <a:lumMod val="50000"/>
                  </a:schemeClr>
                </a:solidFill>
              </a:rPr>
              <a:t>vestibulum</a:t>
            </a:r>
            <a:r>
              <a:rPr lang="en-US" sz="1400" dirty="0">
                <a:solidFill>
                  <a:schemeClr val="bg2">
                    <a:lumMod val="50000"/>
                  </a:schemeClr>
                </a:solidFill>
              </a:rPr>
              <a:t> vitae ligula vitae </a:t>
            </a:r>
            <a:r>
              <a:rPr lang="en-US" sz="1400" dirty="0" err="1">
                <a:solidFill>
                  <a:schemeClr val="bg2">
                    <a:lumMod val="50000"/>
                  </a:schemeClr>
                </a:solidFill>
              </a:rPr>
              <a:t>orci</a:t>
            </a:r>
            <a:r>
              <a:rPr lang="en-US" sz="1400" dirty="0">
                <a:solidFill>
                  <a:schemeClr val="bg2">
                    <a:lumMod val="50000"/>
                  </a:schemeClr>
                </a:solidFill>
              </a:rPr>
              <a:t> </a:t>
            </a:r>
            <a:r>
              <a:rPr lang="en-US" sz="1400" dirty="0" err="1">
                <a:solidFill>
                  <a:schemeClr val="bg2">
                    <a:lumMod val="50000"/>
                  </a:schemeClr>
                </a:solidFill>
              </a:rPr>
              <a:t>euismod</a:t>
            </a:r>
            <a:endParaRPr lang="en-US" sz="1400" dirty="0">
              <a:solidFill>
                <a:schemeClr val="bg2">
                  <a:lumMod val="50000"/>
                </a:schemeClr>
              </a:solidFill>
            </a:endParaRPr>
          </a:p>
        </p:txBody>
      </p:sp>
      <p:sp>
        <p:nvSpPr>
          <p:cNvPr id="18" name="Rectangle 17"/>
          <p:cNvSpPr/>
          <p:nvPr/>
        </p:nvSpPr>
        <p:spPr>
          <a:xfrm>
            <a:off x="4266261" y="1274211"/>
            <a:ext cx="2626657" cy="480131"/>
          </a:xfrm>
          <a:prstGeom prst="rect">
            <a:avLst/>
          </a:prstGeom>
        </p:spPr>
        <p:txBody>
          <a:bodyPr wrap="square">
            <a:spAutoFit/>
          </a:bodyPr>
          <a:lstStyle/>
          <a:p>
            <a:pPr>
              <a:lnSpc>
                <a:spcPct val="90000"/>
              </a:lnSpc>
              <a:spcBef>
                <a:spcPts val="1200"/>
              </a:spcBef>
            </a:pPr>
            <a:r>
              <a:rPr lang="en-US" sz="1400" dirty="0" err="1">
                <a:solidFill>
                  <a:schemeClr val="bg2">
                    <a:lumMod val="50000"/>
                  </a:schemeClr>
                </a:solidFill>
              </a:rPr>
              <a:t>Nequuntis</a:t>
            </a:r>
            <a:r>
              <a:rPr lang="en-US" sz="1400" dirty="0">
                <a:solidFill>
                  <a:schemeClr val="bg2">
                    <a:lumMod val="50000"/>
                  </a:schemeClr>
                </a:solidFill>
              </a:rPr>
              <a:t> </a:t>
            </a:r>
            <a:r>
              <a:rPr lang="en-US" sz="1400" dirty="0" err="1">
                <a:solidFill>
                  <a:schemeClr val="bg2">
                    <a:lumMod val="50000"/>
                  </a:schemeClr>
                </a:solidFill>
              </a:rPr>
              <a:t>vestibulum</a:t>
            </a:r>
            <a:r>
              <a:rPr lang="en-US" sz="1400" dirty="0">
                <a:solidFill>
                  <a:schemeClr val="bg2">
                    <a:lumMod val="50000"/>
                  </a:schemeClr>
                </a:solidFill>
              </a:rPr>
              <a:t> vitae ligula vitae </a:t>
            </a:r>
            <a:r>
              <a:rPr lang="en-US" sz="1400" dirty="0" err="1">
                <a:solidFill>
                  <a:schemeClr val="bg2">
                    <a:lumMod val="50000"/>
                  </a:schemeClr>
                </a:solidFill>
              </a:rPr>
              <a:t>orci</a:t>
            </a:r>
            <a:r>
              <a:rPr lang="en-US" sz="1400" dirty="0">
                <a:solidFill>
                  <a:schemeClr val="bg2">
                    <a:lumMod val="50000"/>
                  </a:schemeClr>
                </a:solidFill>
              </a:rPr>
              <a:t> </a:t>
            </a:r>
            <a:r>
              <a:rPr lang="en-US" sz="1400" dirty="0" err="1">
                <a:solidFill>
                  <a:schemeClr val="bg2">
                    <a:lumMod val="50000"/>
                  </a:schemeClr>
                </a:solidFill>
              </a:rPr>
              <a:t>euismod</a:t>
            </a:r>
            <a:endParaRPr lang="en-US" sz="1400" dirty="0">
              <a:solidFill>
                <a:schemeClr val="bg2">
                  <a:lumMod val="50000"/>
                </a:schemeClr>
              </a:solidFill>
            </a:endParaRPr>
          </a:p>
        </p:txBody>
      </p:sp>
      <p:sp>
        <p:nvSpPr>
          <p:cNvPr id="19" name="Rectangle 18"/>
          <p:cNvSpPr/>
          <p:nvPr/>
        </p:nvSpPr>
        <p:spPr>
          <a:xfrm>
            <a:off x="8668969" y="3266330"/>
            <a:ext cx="1795236" cy="1335750"/>
          </a:xfrm>
          <a:prstGeom prst="rect">
            <a:avLst/>
          </a:prstGeom>
        </p:spPr>
        <p:txBody>
          <a:bodyPr wrap="square" lIns="0" tIns="0" rIns="0" bIns="0">
            <a:spAutoFit/>
          </a:bodyPr>
          <a:lstStyle/>
          <a:p>
            <a:pPr>
              <a:lnSpc>
                <a:spcPct val="85000"/>
              </a:lnSpc>
            </a:pPr>
            <a:r>
              <a:rPr lang="id-ID" sz="4000">
                <a:solidFill>
                  <a:schemeClr val="bg2">
                    <a:lumMod val="50000"/>
                  </a:schemeClr>
                </a:solidFill>
              </a:rPr>
              <a:t>Goal</a:t>
            </a:r>
            <a:endParaRPr lang="en-US" sz="4000" dirty="0">
              <a:solidFill>
                <a:schemeClr val="bg2">
                  <a:lumMod val="50000"/>
                </a:schemeClr>
              </a:solidFill>
            </a:endParaRPr>
          </a:p>
          <a:p>
            <a:pPr>
              <a:lnSpc>
                <a:spcPct val="110000"/>
              </a:lnSpc>
            </a:pPr>
            <a:r>
              <a:rPr lang="en-US" sz="1200" dirty="0">
                <a:solidFill>
                  <a:schemeClr val="bg2">
                    <a:lumMod val="50000"/>
                  </a:schemeClr>
                </a:solidFill>
              </a:rPr>
              <a:t>Is probably not at all accurate for many types of technology, but you can change to suit</a:t>
            </a:r>
          </a:p>
        </p:txBody>
      </p:sp>
      <p:sp>
        <p:nvSpPr>
          <p:cNvPr id="20" name="Rectangle 19"/>
          <p:cNvSpPr/>
          <p:nvPr/>
        </p:nvSpPr>
        <p:spPr>
          <a:xfrm>
            <a:off x="3646878" y="6048406"/>
            <a:ext cx="2626657" cy="480131"/>
          </a:xfrm>
          <a:prstGeom prst="rect">
            <a:avLst/>
          </a:prstGeom>
        </p:spPr>
        <p:txBody>
          <a:bodyPr wrap="square">
            <a:spAutoFit/>
          </a:bodyPr>
          <a:lstStyle/>
          <a:p>
            <a:pPr>
              <a:lnSpc>
                <a:spcPct val="90000"/>
              </a:lnSpc>
              <a:spcBef>
                <a:spcPts val="1200"/>
              </a:spcBef>
            </a:pPr>
            <a:r>
              <a:rPr lang="en-US" sz="1400" dirty="0" err="1">
                <a:solidFill>
                  <a:schemeClr val="bg2">
                    <a:lumMod val="50000"/>
                  </a:schemeClr>
                </a:solidFill>
              </a:rPr>
              <a:t>Nequuntis</a:t>
            </a:r>
            <a:r>
              <a:rPr lang="en-US" sz="1400" dirty="0">
                <a:solidFill>
                  <a:schemeClr val="bg2">
                    <a:lumMod val="50000"/>
                  </a:schemeClr>
                </a:solidFill>
              </a:rPr>
              <a:t> </a:t>
            </a:r>
            <a:r>
              <a:rPr lang="en-US" sz="1400" dirty="0" err="1">
                <a:solidFill>
                  <a:schemeClr val="bg2">
                    <a:lumMod val="50000"/>
                  </a:schemeClr>
                </a:solidFill>
              </a:rPr>
              <a:t>vestibulum</a:t>
            </a:r>
            <a:r>
              <a:rPr lang="en-US" sz="1400" dirty="0">
                <a:solidFill>
                  <a:schemeClr val="bg2">
                    <a:lumMod val="50000"/>
                  </a:schemeClr>
                </a:solidFill>
              </a:rPr>
              <a:t> vitae ligula vitae </a:t>
            </a:r>
            <a:r>
              <a:rPr lang="en-US" sz="1400" dirty="0" err="1">
                <a:solidFill>
                  <a:schemeClr val="bg2">
                    <a:lumMod val="50000"/>
                  </a:schemeClr>
                </a:solidFill>
              </a:rPr>
              <a:t>orci</a:t>
            </a:r>
            <a:r>
              <a:rPr lang="en-US" sz="1400" dirty="0">
                <a:solidFill>
                  <a:schemeClr val="bg2">
                    <a:lumMod val="50000"/>
                  </a:schemeClr>
                </a:solidFill>
              </a:rPr>
              <a:t> </a:t>
            </a:r>
            <a:r>
              <a:rPr lang="en-US" sz="1400" dirty="0" err="1">
                <a:solidFill>
                  <a:schemeClr val="bg2">
                    <a:lumMod val="50000"/>
                  </a:schemeClr>
                </a:solidFill>
              </a:rPr>
              <a:t>euismod</a:t>
            </a:r>
            <a:endParaRPr lang="en-US" sz="1400" dirty="0">
              <a:solidFill>
                <a:schemeClr val="bg2">
                  <a:lumMod val="50000"/>
                </a:schemeClr>
              </a:solidFill>
            </a:endParaRPr>
          </a:p>
        </p:txBody>
      </p:sp>
    </p:spTree>
    <p:extLst>
      <p:ext uri="{BB962C8B-B14F-4D97-AF65-F5344CB8AC3E}">
        <p14:creationId xmlns:p14="http://schemas.microsoft.com/office/powerpoint/2010/main" val="314900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nodeType="withEffect">
                                  <p:stCondLst>
                                    <p:cond delay="90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100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p:bldP spid="10" grpId="0"/>
      <p:bldP spid="11" grpId="0"/>
      <p:bldP spid="12" grpId="0"/>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a:bodyPr>
          <a:lstStyle/>
          <a:p>
            <a:r>
              <a:rPr lang="id-ID"/>
              <a:t>ARROW BUSINESS INFOGRAPH</a:t>
            </a:r>
          </a:p>
        </p:txBody>
      </p:sp>
      <p:sp>
        <p:nvSpPr>
          <p:cNvPr id="17" name="Text Placeholder 16"/>
          <p:cNvSpPr>
            <a:spLocks noGrp="1"/>
          </p:cNvSpPr>
          <p:nvPr>
            <p:ph type="body" sz="quarter" idx="10"/>
          </p:nvPr>
        </p:nvSpPr>
        <p:spPr/>
        <p:txBody>
          <a:bodyPr>
            <a:normAutofit/>
          </a:bodyPr>
          <a:lstStyle/>
          <a:p>
            <a:r>
              <a:rPr lang="id-ID" b="1">
                <a:solidFill>
                  <a:schemeClr val="bg1">
                    <a:lumMod val="50000"/>
                  </a:schemeClr>
                </a:solidFill>
              </a:rPr>
              <a:t>+</a:t>
            </a:r>
            <a:r>
              <a:rPr lang="id-ID">
                <a:solidFill>
                  <a:schemeClr val="bg1">
                    <a:lumMod val="50000"/>
                  </a:schemeClr>
                </a:solidFill>
              </a:rPr>
              <a:t> AN EXPLORATION OF FORM IN CREATIFITY</a:t>
            </a:r>
          </a:p>
        </p:txBody>
      </p:sp>
      <p:grpSp>
        <p:nvGrpSpPr>
          <p:cNvPr id="4" name="Group 3"/>
          <p:cNvGrpSpPr/>
          <p:nvPr/>
        </p:nvGrpSpPr>
        <p:grpSpPr>
          <a:xfrm>
            <a:off x="720225" y="1218693"/>
            <a:ext cx="8148499" cy="4194299"/>
            <a:chOff x="1652867" y="1671619"/>
            <a:chExt cx="8148499" cy="4194299"/>
          </a:xfrm>
        </p:grpSpPr>
        <p:grpSp>
          <p:nvGrpSpPr>
            <p:cNvPr id="5" name="Group 4"/>
            <p:cNvGrpSpPr>
              <a:grpSpLocks noChangeAspect="1"/>
            </p:cNvGrpSpPr>
            <p:nvPr/>
          </p:nvGrpSpPr>
          <p:grpSpPr bwMode="auto">
            <a:xfrm rot="5400000" flipH="1" flipV="1">
              <a:off x="2272668" y="1051818"/>
              <a:ext cx="3114894" cy="4354495"/>
              <a:chOff x="2593" y="576"/>
              <a:chExt cx="2450" cy="3425"/>
            </a:xfrm>
          </p:grpSpPr>
          <p:sp>
            <p:nvSpPr>
              <p:cNvPr id="27" name="Freeform 6"/>
              <p:cNvSpPr>
                <a:spLocks/>
              </p:cNvSpPr>
              <p:nvPr/>
            </p:nvSpPr>
            <p:spPr bwMode="auto">
              <a:xfrm>
                <a:off x="2593" y="576"/>
                <a:ext cx="330" cy="3409"/>
              </a:xfrm>
              <a:custGeom>
                <a:avLst/>
                <a:gdLst>
                  <a:gd name="T0" fmla="*/ 330 w 330"/>
                  <a:gd name="T1" fmla="*/ 0 h 3409"/>
                  <a:gd name="T2" fmla="*/ 330 w 330"/>
                  <a:gd name="T3" fmla="*/ 3409 h 3409"/>
                  <a:gd name="T4" fmla="*/ 0 w 330"/>
                  <a:gd name="T5" fmla="*/ 3409 h 3409"/>
                  <a:gd name="T6" fmla="*/ 0 w 330"/>
                  <a:gd name="T7" fmla="*/ 330 h 3409"/>
                  <a:gd name="T8" fmla="*/ 330 w 330"/>
                  <a:gd name="T9" fmla="*/ 0 h 3409"/>
                </a:gdLst>
                <a:ahLst/>
                <a:cxnLst>
                  <a:cxn ang="0">
                    <a:pos x="T0" y="T1"/>
                  </a:cxn>
                  <a:cxn ang="0">
                    <a:pos x="T2" y="T3"/>
                  </a:cxn>
                  <a:cxn ang="0">
                    <a:pos x="T4" y="T5"/>
                  </a:cxn>
                  <a:cxn ang="0">
                    <a:pos x="T6" y="T7"/>
                  </a:cxn>
                  <a:cxn ang="0">
                    <a:pos x="T8" y="T9"/>
                  </a:cxn>
                </a:cxnLst>
                <a:rect l="0" t="0" r="r" b="b"/>
                <a:pathLst>
                  <a:path w="330" h="3409">
                    <a:moveTo>
                      <a:pt x="330" y="0"/>
                    </a:moveTo>
                    <a:lnTo>
                      <a:pt x="330" y="3409"/>
                    </a:lnTo>
                    <a:lnTo>
                      <a:pt x="0" y="3409"/>
                    </a:lnTo>
                    <a:lnTo>
                      <a:pt x="0" y="330"/>
                    </a:lnTo>
                    <a:lnTo>
                      <a:pt x="330"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28" name="Freeform 7"/>
              <p:cNvSpPr>
                <a:spLocks/>
              </p:cNvSpPr>
              <p:nvPr/>
            </p:nvSpPr>
            <p:spPr bwMode="auto">
              <a:xfrm>
                <a:off x="2593" y="582"/>
                <a:ext cx="2134" cy="330"/>
              </a:xfrm>
              <a:custGeom>
                <a:avLst/>
                <a:gdLst>
                  <a:gd name="T0" fmla="*/ 2134 w 2134"/>
                  <a:gd name="T1" fmla="*/ 330 h 330"/>
                  <a:gd name="T2" fmla="*/ 0 w 2134"/>
                  <a:gd name="T3" fmla="*/ 330 h 330"/>
                  <a:gd name="T4" fmla="*/ 330 w 2134"/>
                  <a:gd name="T5" fmla="*/ 0 h 330"/>
                  <a:gd name="T6" fmla="*/ 2134 w 2134"/>
                  <a:gd name="T7" fmla="*/ 0 h 330"/>
                  <a:gd name="T8" fmla="*/ 2134 w 2134"/>
                  <a:gd name="T9" fmla="*/ 330 h 330"/>
                </a:gdLst>
                <a:ahLst/>
                <a:cxnLst>
                  <a:cxn ang="0">
                    <a:pos x="T0" y="T1"/>
                  </a:cxn>
                  <a:cxn ang="0">
                    <a:pos x="T2" y="T3"/>
                  </a:cxn>
                  <a:cxn ang="0">
                    <a:pos x="T4" y="T5"/>
                  </a:cxn>
                  <a:cxn ang="0">
                    <a:pos x="T6" y="T7"/>
                  </a:cxn>
                  <a:cxn ang="0">
                    <a:pos x="T8" y="T9"/>
                  </a:cxn>
                </a:cxnLst>
                <a:rect l="0" t="0" r="r" b="b"/>
                <a:pathLst>
                  <a:path w="2134" h="330">
                    <a:moveTo>
                      <a:pt x="2134" y="330"/>
                    </a:moveTo>
                    <a:lnTo>
                      <a:pt x="0" y="330"/>
                    </a:lnTo>
                    <a:lnTo>
                      <a:pt x="330" y="0"/>
                    </a:lnTo>
                    <a:lnTo>
                      <a:pt x="2134" y="0"/>
                    </a:lnTo>
                    <a:lnTo>
                      <a:pt x="2134" y="33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29" name="Freeform 9"/>
              <p:cNvSpPr>
                <a:spLocks/>
              </p:cNvSpPr>
              <p:nvPr/>
            </p:nvSpPr>
            <p:spPr bwMode="auto">
              <a:xfrm>
                <a:off x="3015" y="1379"/>
                <a:ext cx="330" cy="2622"/>
              </a:xfrm>
              <a:custGeom>
                <a:avLst/>
                <a:gdLst>
                  <a:gd name="T0" fmla="*/ 330 w 330"/>
                  <a:gd name="T1" fmla="*/ 0 h 2622"/>
                  <a:gd name="T2" fmla="*/ 330 w 330"/>
                  <a:gd name="T3" fmla="*/ 2622 h 2622"/>
                  <a:gd name="T4" fmla="*/ 0 w 330"/>
                  <a:gd name="T5" fmla="*/ 2622 h 2622"/>
                  <a:gd name="T6" fmla="*/ 0 w 330"/>
                  <a:gd name="T7" fmla="*/ 329 h 2622"/>
                  <a:gd name="T8" fmla="*/ 330 w 330"/>
                  <a:gd name="T9" fmla="*/ 0 h 2622"/>
                </a:gdLst>
                <a:ahLst/>
                <a:cxnLst>
                  <a:cxn ang="0">
                    <a:pos x="T0" y="T1"/>
                  </a:cxn>
                  <a:cxn ang="0">
                    <a:pos x="T2" y="T3"/>
                  </a:cxn>
                  <a:cxn ang="0">
                    <a:pos x="T4" y="T5"/>
                  </a:cxn>
                  <a:cxn ang="0">
                    <a:pos x="T6" y="T7"/>
                  </a:cxn>
                  <a:cxn ang="0">
                    <a:pos x="T8" y="T9"/>
                  </a:cxn>
                </a:cxnLst>
                <a:rect l="0" t="0" r="r" b="b"/>
                <a:pathLst>
                  <a:path w="330" h="2622">
                    <a:moveTo>
                      <a:pt x="330" y="0"/>
                    </a:moveTo>
                    <a:lnTo>
                      <a:pt x="330" y="2622"/>
                    </a:lnTo>
                    <a:lnTo>
                      <a:pt x="0" y="2622"/>
                    </a:lnTo>
                    <a:lnTo>
                      <a:pt x="0" y="329"/>
                    </a:lnTo>
                    <a:lnTo>
                      <a:pt x="330" y="0"/>
                    </a:lnTo>
                    <a:close/>
                  </a:path>
                </a:pathLst>
              </a:custGeom>
              <a:solidFill>
                <a:srgbClr val="77BF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30" name="Freeform 10"/>
              <p:cNvSpPr>
                <a:spLocks/>
              </p:cNvSpPr>
              <p:nvPr/>
            </p:nvSpPr>
            <p:spPr bwMode="auto">
              <a:xfrm>
                <a:off x="3015" y="1379"/>
                <a:ext cx="330" cy="2622"/>
              </a:xfrm>
              <a:custGeom>
                <a:avLst/>
                <a:gdLst>
                  <a:gd name="T0" fmla="*/ 330 w 330"/>
                  <a:gd name="T1" fmla="*/ 0 h 2622"/>
                  <a:gd name="T2" fmla="*/ 330 w 330"/>
                  <a:gd name="T3" fmla="*/ 2622 h 2622"/>
                  <a:gd name="T4" fmla="*/ 0 w 330"/>
                  <a:gd name="T5" fmla="*/ 2622 h 2622"/>
                  <a:gd name="T6" fmla="*/ 0 w 330"/>
                  <a:gd name="T7" fmla="*/ 329 h 2622"/>
                  <a:gd name="T8" fmla="*/ 330 w 330"/>
                  <a:gd name="T9" fmla="*/ 0 h 2622"/>
                </a:gdLst>
                <a:ahLst/>
                <a:cxnLst>
                  <a:cxn ang="0">
                    <a:pos x="T0" y="T1"/>
                  </a:cxn>
                  <a:cxn ang="0">
                    <a:pos x="T2" y="T3"/>
                  </a:cxn>
                  <a:cxn ang="0">
                    <a:pos x="T4" y="T5"/>
                  </a:cxn>
                  <a:cxn ang="0">
                    <a:pos x="T6" y="T7"/>
                  </a:cxn>
                  <a:cxn ang="0">
                    <a:pos x="T8" y="T9"/>
                  </a:cxn>
                </a:cxnLst>
                <a:rect l="0" t="0" r="r" b="b"/>
                <a:pathLst>
                  <a:path w="330" h="2622">
                    <a:moveTo>
                      <a:pt x="330" y="0"/>
                    </a:moveTo>
                    <a:lnTo>
                      <a:pt x="330" y="2622"/>
                    </a:lnTo>
                    <a:lnTo>
                      <a:pt x="0" y="2622"/>
                    </a:lnTo>
                    <a:lnTo>
                      <a:pt x="0" y="329"/>
                    </a:lnTo>
                    <a:lnTo>
                      <a:pt x="330"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31" name="Freeform 11"/>
              <p:cNvSpPr>
                <a:spLocks/>
              </p:cNvSpPr>
              <p:nvPr/>
            </p:nvSpPr>
            <p:spPr bwMode="auto">
              <a:xfrm>
                <a:off x="3015" y="1379"/>
                <a:ext cx="1712" cy="329"/>
              </a:xfrm>
              <a:custGeom>
                <a:avLst/>
                <a:gdLst>
                  <a:gd name="T0" fmla="*/ 1712 w 1712"/>
                  <a:gd name="T1" fmla="*/ 329 h 329"/>
                  <a:gd name="T2" fmla="*/ 0 w 1712"/>
                  <a:gd name="T3" fmla="*/ 329 h 329"/>
                  <a:gd name="T4" fmla="*/ 330 w 1712"/>
                  <a:gd name="T5" fmla="*/ 0 h 329"/>
                  <a:gd name="T6" fmla="*/ 1712 w 1712"/>
                  <a:gd name="T7" fmla="*/ 0 h 329"/>
                  <a:gd name="T8" fmla="*/ 1712 w 1712"/>
                  <a:gd name="T9" fmla="*/ 329 h 329"/>
                </a:gdLst>
                <a:ahLst/>
                <a:cxnLst>
                  <a:cxn ang="0">
                    <a:pos x="T0" y="T1"/>
                  </a:cxn>
                  <a:cxn ang="0">
                    <a:pos x="T2" y="T3"/>
                  </a:cxn>
                  <a:cxn ang="0">
                    <a:pos x="T4" y="T5"/>
                  </a:cxn>
                  <a:cxn ang="0">
                    <a:pos x="T6" y="T7"/>
                  </a:cxn>
                  <a:cxn ang="0">
                    <a:pos x="T8" y="T9"/>
                  </a:cxn>
                </a:cxnLst>
                <a:rect l="0" t="0" r="r" b="b"/>
                <a:pathLst>
                  <a:path w="1712" h="329">
                    <a:moveTo>
                      <a:pt x="1712" y="329"/>
                    </a:moveTo>
                    <a:lnTo>
                      <a:pt x="0" y="329"/>
                    </a:lnTo>
                    <a:lnTo>
                      <a:pt x="330" y="0"/>
                    </a:lnTo>
                    <a:lnTo>
                      <a:pt x="1712" y="0"/>
                    </a:lnTo>
                    <a:lnTo>
                      <a:pt x="1712" y="32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32" name="Freeform 13"/>
              <p:cNvSpPr>
                <a:spLocks/>
              </p:cNvSpPr>
              <p:nvPr/>
            </p:nvSpPr>
            <p:spPr bwMode="auto">
              <a:xfrm>
                <a:off x="3442" y="2165"/>
                <a:ext cx="330" cy="1836"/>
              </a:xfrm>
              <a:custGeom>
                <a:avLst/>
                <a:gdLst>
                  <a:gd name="T0" fmla="*/ 330 w 330"/>
                  <a:gd name="T1" fmla="*/ 0 h 1836"/>
                  <a:gd name="T2" fmla="*/ 330 w 330"/>
                  <a:gd name="T3" fmla="*/ 1836 h 1836"/>
                  <a:gd name="T4" fmla="*/ 0 w 330"/>
                  <a:gd name="T5" fmla="*/ 1836 h 1836"/>
                  <a:gd name="T6" fmla="*/ 0 w 330"/>
                  <a:gd name="T7" fmla="*/ 329 h 1836"/>
                  <a:gd name="T8" fmla="*/ 330 w 330"/>
                  <a:gd name="T9" fmla="*/ 0 h 1836"/>
                </a:gdLst>
                <a:ahLst/>
                <a:cxnLst>
                  <a:cxn ang="0">
                    <a:pos x="T0" y="T1"/>
                  </a:cxn>
                  <a:cxn ang="0">
                    <a:pos x="T2" y="T3"/>
                  </a:cxn>
                  <a:cxn ang="0">
                    <a:pos x="T4" y="T5"/>
                  </a:cxn>
                  <a:cxn ang="0">
                    <a:pos x="T6" y="T7"/>
                  </a:cxn>
                  <a:cxn ang="0">
                    <a:pos x="T8" y="T9"/>
                  </a:cxn>
                </a:cxnLst>
                <a:rect l="0" t="0" r="r" b="b"/>
                <a:pathLst>
                  <a:path w="330" h="1836">
                    <a:moveTo>
                      <a:pt x="330" y="0"/>
                    </a:moveTo>
                    <a:lnTo>
                      <a:pt x="330" y="1836"/>
                    </a:lnTo>
                    <a:lnTo>
                      <a:pt x="0" y="1836"/>
                    </a:lnTo>
                    <a:lnTo>
                      <a:pt x="0" y="329"/>
                    </a:lnTo>
                    <a:lnTo>
                      <a:pt x="330" y="0"/>
                    </a:lnTo>
                    <a:close/>
                  </a:path>
                </a:pathLst>
              </a:custGeom>
              <a:solidFill>
                <a:srgbClr val="009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33" name="Freeform 14"/>
              <p:cNvSpPr>
                <a:spLocks/>
              </p:cNvSpPr>
              <p:nvPr/>
            </p:nvSpPr>
            <p:spPr bwMode="auto">
              <a:xfrm>
                <a:off x="3442" y="2165"/>
                <a:ext cx="330" cy="1836"/>
              </a:xfrm>
              <a:custGeom>
                <a:avLst/>
                <a:gdLst>
                  <a:gd name="T0" fmla="*/ 330 w 330"/>
                  <a:gd name="T1" fmla="*/ 0 h 1836"/>
                  <a:gd name="T2" fmla="*/ 330 w 330"/>
                  <a:gd name="T3" fmla="*/ 1836 h 1836"/>
                  <a:gd name="T4" fmla="*/ 0 w 330"/>
                  <a:gd name="T5" fmla="*/ 1836 h 1836"/>
                  <a:gd name="T6" fmla="*/ 0 w 330"/>
                  <a:gd name="T7" fmla="*/ 329 h 1836"/>
                  <a:gd name="T8" fmla="*/ 330 w 330"/>
                  <a:gd name="T9" fmla="*/ 0 h 1836"/>
                </a:gdLst>
                <a:ahLst/>
                <a:cxnLst>
                  <a:cxn ang="0">
                    <a:pos x="T0" y="T1"/>
                  </a:cxn>
                  <a:cxn ang="0">
                    <a:pos x="T2" y="T3"/>
                  </a:cxn>
                  <a:cxn ang="0">
                    <a:pos x="T4" y="T5"/>
                  </a:cxn>
                  <a:cxn ang="0">
                    <a:pos x="T6" y="T7"/>
                  </a:cxn>
                  <a:cxn ang="0">
                    <a:pos x="T8" y="T9"/>
                  </a:cxn>
                </a:cxnLst>
                <a:rect l="0" t="0" r="r" b="b"/>
                <a:pathLst>
                  <a:path w="330" h="1836">
                    <a:moveTo>
                      <a:pt x="330" y="0"/>
                    </a:moveTo>
                    <a:lnTo>
                      <a:pt x="330" y="1836"/>
                    </a:lnTo>
                    <a:lnTo>
                      <a:pt x="0" y="1836"/>
                    </a:lnTo>
                    <a:lnTo>
                      <a:pt x="0" y="329"/>
                    </a:lnTo>
                    <a:lnTo>
                      <a:pt x="33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34" name="Freeform 15"/>
              <p:cNvSpPr>
                <a:spLocks/>
              </p:cNvSpPr>
              <p:nvPr/>
            </p:nvSpPr>
            <p:spPr bwMode="auto">
              <a:xfrm>
                <a:off x="3442" y="2165"/>
                <a:ext cx="1285" cy="329"/>
              </a:xfrm>
              <a:custGeom>
                <a:avLst/>
                <a:gdLst>
                  <a:gd name="T0" fmla="*/ 1285 w 1285"/>
                  <a:gd name="T1" fmla="*/ 329 h 329"/>
                  <a:gd name="T2" fmla="*/ 0 w 1285"/>
                  <a:gd name="T3" fmla="*/ 329 h 329"/>
                  <a:gd name="T4" fmla="*/ 330 w 1285"/>
                  <a:gd name="T5" fmla="*/ 0 h 329"/>
                  <a:gd name="T6" fmla="*/ 1285 w 1285"/>
                  <a:gd name="T7" fmla="*/ 0 h 329"/>
                  <a:gd name="T8" fmla="*/ 1285 w 1285"/>
                  <a:gd name="T9" fmla="*/ 329 h 329"/>
                </a:gdLst>
                <a:ahLst/>
                <a:cxnLst>
                  <a:cxn ang="0">
                    <a:pos x="T0" y="T1"/>
                  </a:cxn>
                  <a:cxn ang="0">
                    <a:pos x="T2" y="T3"/>
                  </a:cxn>
                  <a:cxn ang="0">
                    <a:pos x="T4" y="T5"/>
                  </a:cxn>
                  <a:cxn ang="0">
                    <a:pos x="T6" y="T7"/>
                  </a:cxn>
                  <a:cxn ang="0">
                    <a:pos x="T8" y="T9"/>
                  </a:cxn>
                </a:cxnLst>
                <a:rect l="0" t="0" r="r" b="b"/>
                <a:pathLst>
                  <a:path w="1285" h="329">
                    <a:moveTo>
                      <a:pt x="1285" y="329"/>
                    </a:moveTo>
                    <a:lnTo>
                      <a:pt x="0" y="329"/>
                    </a:lnTo>
                    <a:lnTo>
                      <a:pt x="330" y="0"/>
                    </a:lnTo>
                    <a:lnTo>
                      <a:pt x="1285" y="0"/>
                    </a:lnTo>
                    <a:lnTo>
                      <a:pt x="1285" y="32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35" name="Freeform 16"/>
              <p:cNvSpPr>
                <a:spLocks/>
              </p:cNvSpPr>
              <p:nvPr/>
            </p:nvSpPr>
            <p:spPr bwMode="auto">
              <a:xfrm>
                <a:off x="3442" y="2165"/>
                <a:ext cx="1285" cy="329"/>
              </a:xfrm>
              <a:custGeom>
                <a:avLst/>
                <a:gdLst>
                  <a:gd name="T0" fmla="*/ 1285 w 1285"/>
                  <a:gd name="T1" fmla="*/ 329 h 329"/>
                  <a:gd name="T2" fmla="*/ 0 w 1285"/>
                  <a:gd name="T3" fmla="*/ 329 h 329"/>
                  <a:gd name="T4" fmla="*/ 330 w 1285"/>
                  <a:gd name="T5" fmla="*/ 0 h 329"/>
                  <a:gd name="T6" fmla="*/ 1285 w 1285"/>
                  <a:gd name="T7" fmla="*/ 0 h 329"/>
                  <a:gd name="T8" fmla="*/ 1285 w 1285"/>
                  <a:gd name="T9" fmla="*/ 329 h 329"/>
                </a:gdLst>
                <a:ahLst/>
                <a:cxnLst>
                  <a:cxn ang="0">
                    <a:pos x="T0" y="T1"/>
                  </a:cxn>
                  <a:cxn ang="0">
                    <a:pos x="T2" y="T3"/>
                  </a:cxn>
                  <a:cxn ang="0">
                    <a:pos x="T4" y="T5"/>
                  </a:cxn>
                  <a:cxn ang="0">
                    <a:pos x="T6" y="T7"/>
                  </a:cxn>
                  <a:cxn ang="0">
                    <a:pos x="T8" y="T9"/>
                  </a:cxn>
                </a:cxnLst>
                <a:rect l="0" t="0" r="r" b="b"/>
                <a:pathLst>
                  <a:path w="1285" h="329">
                    <a:moveTo>
                      <a:pt x="1285" y="329"/>
                    </a:moveTo>
                    <a:lnTo>
                      <a:pt x="0" y="329"/>
                    </a:lnTo>
                    <a:lnTo>
                      <a:pt x="330" y="0"/>
                    </a:lnTo>
                    <a:lnTo>
                      <a:pt x="1285" y="0"/>
                    </a:lnTo>
                    <a:lnTo>
                      <a:pt x="1285" y="3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36" name="Freeform 18"/>
              <p:cNvSpPr>
                <a:spLocks/>
              </p:cNvSpPr>
              <p:nvPr/>
            </p:nvSpPr>
            <p:spPr bwMode="auto">
              <a:xfrm>
                <a:off x="4687" y="2002"/>
                <a:ext cx="356" cy="651"/>
              </a:xfrm>
              <a:custGeom>
                <a:avLst/>
                <a:gdLst>
                  <a:gd name="T0" fmla="*/ 356 w 356"/>
                  <a:gd name="T1" fmla="*/ 325 h 651"/>
                  <a:gd name="T2" fmla="*/ 0 w 356"/>
                  <a:gd name="T3" fmla="*/ 0 h 651"/>
                  <a:gd name="T4" fmla="*/ 0 w 356"/>
                  <a:gd name="T5" fmla="*/ 325 h 651"/>
                  <a:gd name="T6" fmla="*/ 0 w 356"/>
                  <a:gd name="T7" fmla="*/ 651 h 651"/>
                  <a:gd name="T8" fmla="*/ 356 w 356"/>
                  <a:gd name="T9" fmla="*/ 325 h 651"/>
                </a:gdLst>
                <a:ahLst/>
                <a:cxnLst>
                  <a:cxn ang="0">
                    <a:pos x="T0" y="T1"/>
                  </a:cxn>
                  <a:cxn ang="0">
                    <a:pos x="T2" y="T3"/>
                  </a:cxn>
                  <a:cxn ang="0">
                    <a:pos x="T4" y="T5"/>
                  </a:cxn>
                  <a:cxn ang="0">
                    <a:pos x="T6" y="T7"/>
                  </a:cxn>
                  <a:cxn ang="0">
                    <a:pos x="T8" y="T9"/>
                  </a:cxn>
                </a:cxnLst>
                <a:rect l="0" t="0" r="r" b="b"/>
                <a:pathLst>
                  <a:path w="356" h="651">
                    <a:moveTo>
                      <a:pt x="356" y="325"/>
                    </a:moveTo>
                    <a:lnTo>
                      <a:pt x="0" y="0"/>
                    </a:lnTo>
                    <a:lnTo>
                      <a:pt x="0" y="325"/>
                    </a:lnTo>
                    <a:lnTo>
                      <a:pt x="0" y="651"/>
                    </a:lnTo>
                    <a:lnTo>
                      <a:pt x="356" y="32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37" name="Freeform 19"/>
              <p:cNvSpPr>
                <a:spLocks/>
              </p:cNvSpPr>
              <p:nvPr/>
            </p:nvSpPr>
            <p:spPr bwMode="auto">
              <a:xfrm>
                <a:off x="4687" y="2494"/>
                <a:ext cx="0" cy="159"/>
              </a:xfrm>
              <a:custGeom>
                <a:avLst/>
                <a:gdLst>
                  <a:gd name="T0" fmla="*/ 0 h 159"/>
                  <a:gd name="T1" fmla="*/ 159 h 159"/>
                  <a:gd name="T2" fmla="*/ 0 h 159"/>
                </a:gdLst>
                <a:ahLst/>
                <a:cxnLst>
                  <a:cxn ang="0">
                    <a:pos x="0" y="T0"/>
                  </a:cxn>
                  <a:cxn ang="0">
                    <a:pos x="0" y="T1"/>
                  </a:cxn>
                  <a:cxn ang="0">
                    <a:pos x="0" y="T2"/>
                  </a:cxn>
                </a:cxnLst>
                <a:rect l="0" t="0" r="r" b="b"/>
                <a:pathLst>
                  <a:path h="159">
                    <a:moveTo>
                      <a:pt x="0" y="0"/>
                    </a:moveTo>
                    <a:lnTo>
                      <a:pt x="0" y="159"/>
                    </a:lnTo>
                    <a:lnTo>
                      <a:pt x="0" y="0"/>
                    </a:lnTo>
                    <a:close/>
                  </a:path>
                </a:pathLst>
              </a:custGeom>
              <a:solidFill>
                <a:srgbClr val="D0F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38" name="Freeform 20"/>
              <p:cNvSpPr>
                <a:spLocks/>
              </p:cNvSpPr>
              <p:nvPr/>
            </p:nvSpPr>
            <p:spPr bwMode="auto">
              <a:xfrm>
                <a:off x="4687" y="2494"/>
                <a:ext cx="0" cy="159"/>
              </a:xfrm>
              <a:custGeom>
                <a:avLst/>
                <a:gdLst>
                  <a:gd name="T0" fmla="*/ 0 h 159"/>
                  <a:gd name="T1" fmla="*/ 159 h 159"/>
                  <a:gd name="T2" fmla="*/ 0 h 159"/>
                </a:gdLst>
                <a:ahLst/>
                <a:cxnLst>
                  <a:cxn ang="0">
                    <a:pos x="0" y="T0"/>
                  </a:cxn>
                  <a:cxn ang="0">
                    <a:pos x="0" y="T1"/>
                  </a:cxn>
                  <a:cxn ang="0">
                    <a:pos x="0" y="T2"/>
                  </a:cxn>
                </a:cxnLst>
                <a:rect l="0" t="0" r="r" b="b"/>
                <a:pathLst>
                  <a:path h="159">
                    <a:moveTo>
                      <a:pt x="0" y="0"/>
                    </a:moveTo>
                    <a:lnTo>
                      <a:pt x="0" y="15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39" name="Freeform 21"/>
              <p:cNvSpPr>
                <a:spLocks/>
              </p:cNvSpPr>
              <p:nvPr/>
            </p:nvSpPr>
            <p:spPr bwMode="auto">
              <a:xfrm>
                <a:off x="3864" y="2943"/>
                <a:ext cx="330" cy="1058"/>
              </a:xfrm>
              <a:custGeom>
                <a:avLst/>
                <a:gdLst>
                  <a:gd name="T0" fmla="*/ 330 w 330"/>
                  <a:gd name="T1" fmla="*/ 0 h 1058"/>
                  <a:gd name="T2" fmla="*/ 330 w 330"/>
                  <a:gd name="T3" fmla="*/ 1058 h 1058"/>
                  <a:gd name="T4" fmla="*/ 0 w 330"/>
                  <a:gd name="T5" fmla="*/ 1058 h 1058"/>
                  <a:gd name="T6" fmla="*/ 0 w 330"/>
                  <a:gd name="T7" fmla="*/ 329 h 1058"/>
                  <a:gd name="T8" fmla="*/ 330 w 330"/>
                  <a:gd name="T9" fmla="*/ 0 h 1058"/>
                </a:gdLst>
                <a:ahLst/>
                <a:cxnLst>
                  <a:cxn ang="0">
                    <a:pos x="T0" y="T1"/>
                  </a:cxn>
                  <a:cxn ang="0">
                    <a:pos x="T2" y="T3"/>
                  </a:cxn>
                  <a:cxn ang="0">
                    <a:pos x="T4" y="T5"/>
                  </a:cxn>
                  <a:cxn ang="0">
                    <a:pos x="T6" y="T7"/>
                  </a:cxn>
                  <a:cxn ang="0">
                    <a:pos x="T8" y="T9"/>
                  </a:cxn>
                </a:cxnLst>
                <a:rect l="0" t="0" r="r" b="b"/>
                <a:pathLst>
                  <a:path w="330" h="1058">
                    <a:moveTo>
                      <a:pt x="330" y="0"/>
                    </a:moveTo>
                    <a:lnTo>
                      <a:pt x="330" y="1058"/>
                    </a:lnTo>
                    <a:lnTo>
                      <a:pt x="0" y="1058"/>
                    </a:lnTo>
                    <a:lnTo>
                      <a:pt x="0" y="329"/>
                    </a:lnTo>
                    <a:lnTo>
                      <a:pt x="33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40" name="Freeform 23"/>
              <p:cNvSpPr>
                <a:spLocks/>
              </p:cNvSpPr>
              <p:nvPr/>
            </p:nvSpPr>
            <p:spPr bwMode="auto">
              <a:xfrm>
                <a:off x="3864" y="2943"/>
                <a:ext cx="863" cy="329"/>
              </a:xfrm>
              <a:custGeom>
                <a:avLst/>
                <a:gdLst>
                  <a:gd name="T0" fmla="*/ 863 w 863"/>
                  <a:gd name="T1" fmla="*/ 329 h 329"/>
                  <a:gd name="T2" fmla="*/ 0 w 863"/>
                  <a:gd name="T3" fmla="*/ 329 h 329"/>
                  <a:gd name="T4" fmla="*/ 330 w 863"/>
                  <a:gd name="T5" fmla="*/ 0 h 329"/>
                  <a:gd name="T6" fmla="*/ 863 w 863"/>
                  <a:gd name="T7" fmla="*/ 0 h 329"/>
                  <a:gd name="T8" fmla="*/ 863 w 863"/>
                  <a:gd name="T9" fmla="*/ 329 h 329"/>
                </a:gdLst>
                <a:ahLst/>
                <a:cxnLst>
                  <a:cxn ang="0">
                    <a:pos x="T0" y="T1"/>
                  </a:cxn>
                  <a:cxn ang="0">
                    <a:pos x="T2" y="T3"/>
                  </a:cxn>
                  <a:cxn ang="0">
                    <a:pos x="T4" y="T5"/>
                  </a:cxn>
                  <a:cxn ang="0">
                    <a:pos x="T6" y="T7"/>
                  </a:cxn>
                  <a:cxn ang="0">
                    <a:pos x="T8" y="T9"/>
                  </a:cxn>
                </a:cxnLst>
                <a:rect l="0" t="0" r="r" b="b"/>
                <a:pathLst>
                  <a:path w="863" h="329">
                    <a:moveTo>
                      <a:pt x="863" y="329"/>
                    </a:moveTo>
                    <a:lnTo>
                      <a:pt x="0" y="329"/>
                    </a:lnTo>
                    <a:lnTo>
                      <a:pt x="330" y="0"/>
                    </a:lnTo>
                    <a:lnTo>
                      <a:pt x="863" y="0"/>
                    </a:lnTo>
                    <a:lnTo>
                      <a:pt x="863" y="329"/>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grpSp>
        <p:grpSp>
          <p:nvGrpSpPr>
            <p:cNvPr id="6" name="Group 4"/>
            <p:cNvGrpSpPr>
              <a:grpSpLocks noChangeAspect="1"/>
            </p:cNvGrpSpPr>
            <p:nvPr/>
          </p:nvGrpSpPr>
          <p:grpSpPr bwMode="auto">
            <a:xfrm rot="5400000">
              <a:off x="5976403" y="2040955"/>
              <a:ext cx="3114894" cy="4535032"/>
              <a:chOff x="2593" y="434"/>
              <a:chExt cx="2450" cy="3567"/>
            </a:xfrm>
          </p:grpSpPr>
          <p:sp>
            <p:nvSpPr>
              <p:cNvPr id="7" name="Freeform 6"/>
              <p:cNvSpPr>
                <a:spLocks/>
              </p:cNvSpPr>
              <p:nvPr/>
            </p:nvSpPr>
            <p:spPr bwMode="auto">
              <a:xfrm>
                <a:off x="2593" y="576"/>
                <a:ext cx="330" cy="3409"/>
              </a:xfrm>
              <a:custGeom>
                <a:avLst/>
                <a:gdLst>
                  <a:gd name="T0" fmla="*/ 330 w 330"/>
                  <a:gd name="T1" fmla="*/ 0 h 3409"/>
                  <a:gd name="T2" fmla="*/ 330 w 330"/>
                  <a:gd name="T3" fmla="*/ 3409 h 3409"/>
                  <a:gd name="T4" fmla="*/ 0 w 330"/>
                  <a:gd name="T5" fmla="*/ 3409 h 3409"/>
                  <a:gd name="T6" fmla="*/ 0 w 330"/>
                  <a:gd name="T7" fmla="*/ 330 h 3409"/>
                  <a:gd name="T8" fmla="*/ 330 w 330"/>
                  <a:gd name="T9" fmla="*/ 0 h 3409"/>
                </a:gdLst>
                <a:ahLst/>
                <a:cxnLst>
                  <a:cxn ang="0">
                    <a:pos x="T0" y="T1"/>
                  </a:cxn>
                  <a:cxn ang="0">
                    <a:pos x="T2" y="T3"/>
                  </a:cxn>
                  <a:cxn ang="0">
                    <a:pos x="T4" y="T5"/>
                  </a:cxn>
                  <a:cxn ang="0">
                    <a:pos x="T6" y="T7"/>
                  </a:cxn>
                  <a:cxn ang="0">
                    <a:pos x="T8" y="T9"/>
                  </a:cxn>
                </a:cxnLst>
                <a:rect l="0" t="0" r="r" b="b"/>
                <a:pathLst>
                  <a:path w="330" h="3409">
                    <a:moveTo>
                      <a:pt x="330" y="0"/>
                    </a:moveTo>
                    <a:lnTo>
                      <a:pt x="330" y="3409"/>
                    </a:lnTo>
                    <a:lnTo>
                      <a:pt x="0" y="3409"/>
                    </a:lnTo>
                    <a:lnTo>
                      <a:pt x="0" y="330"/>
                    </a:lnTo>
                    <a:lnTo>
                      <a:pt x="33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8" name="Freeform 7"/>
              <p:cNvSpPr>
                <a:spLocks/>
              </p:cNvSpPr>
              <p:nvPr/>
            </p:nvSpPr>
            <p:spPr bwMode="auto">
              <a:xfrm>
                <a:off x="2593" y="582"/>
                <a:ext cx="2134" cy="330"/>
              </a:xfrm>
              <a:custGeom>
                <a:avLst/>
                <a:gdLst>
                  <a:gd name="T0" fmla="*/ 2134 w 2134"/>
                  <a:gd name="T1" fmla="*/ 330 h 330"/>
                  <a:gd name="T2" fmla="*/ 0 w 2134"/>
                  <a:gd name="T3" fmla="*/ 330 h 330"/>
                  <a:gd name="T4" fmla="*/ 330 w 2134"/>
                  <a:gd name="T5" fmla="*/ 0 h 330"/>
                  <a:gd name="T6" fmla="*/ 2134 w 2134"/>
                  <a:gd name="T7" fmla="*/ 0 h 330"/>
                  <a:gd name="T8" fmla="*/ 2134 w 2134"/>
                  <a:gd name="T9" fmla="*/ 330 h 330"/>
                </a:gdLst>
                <a:ahLst/>
                <a:cxnLst>
                  <a:cxn ang="0">
                    <a:pos x="T0" y="T1"/>
                  </a:cxn>
                  <a:cxn ang="0">
                    <a:pos x="T2" y="T3"/>
                  </a:cxn>
                  <a:cxn ang="0">
                    <a:pos x="T4" y="T5"/>
                  </a:cxn>
                  <a:cxn ang="0">
                    <a:pos x="T6" y="T7"/>
                  </a:cxn>
                  <a:cxn ang="0">
                    <a:pos x="T8" y="T9"/>
                  </a:cxn>
                </a:cxnLst>
                <a:rect l="0" t="0" r="r" b="b"/>
                <a:pathLst>
                  <a:path w="2134" h="330">
                    <a:moveTo>
                      <a:pt x="2134" y="330"/>
                    </a:moveTo>
                    <a:lnTo>
                      <a:pt x="0" y="330"/>
                    </a:lnTo>
                    <a:lnTo>
                      <a:pt x="330" y="0"/>
                    </a:lnTo>
                    <a:lnTo>
                      <a:pt x="2134" y="0"/>
                    </a:lnTo>
                    <a:lnTo>
                      <a:pt x="2134" y="33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9" name="Freeform 8"/>
              <p:cNvSpPr>
                <a:spLocks/>
              </p:cNvSpPr>
              <p:nvPr/>
            </p:nvSpPr>
            <p:spPr bwMode="auto">
              <a:xfrm>
                <a:off x="4687" y="434"/>
                <a:ext cx="356" cy="646"/>
              </a:xfrm>
              <a:custGeom>
                <a:avLst/>
                <a:gdLst>
                  <a:gd name="T0" fmla="*/ 356 w 356"/>
                  <a:gd name="T1" fmla="*/ 325 h 646"/>
                  <a:gd name="T2" fmla="*/ 0 w 356"/>
                  <a:gd name="T3" fmla="*/ 0 h 646"/>
                  <a:gd name="T4" fmla="*/ 0 w 356"/>
                  <a:gd name="T5" fmla="*/ 325 h 646"/>
                  <a:gd name="T6" fmla="*/ 0 w 356"/>
                  <a:gd name="T7" fmla="*/ 646 h 646"/>
                  <a:gd name="T8" fmla="*/ 356 w 356"/>
                  <a:gd name="T9" fmla="*/ 325 h 646"/>
                </a:gdLst>
                <a:ahLst/>
                <a:cxnLst>
                  <a:cxn ang="0">
                    <a:pos x="T0" y="T1"/>
                  </a:cxn>
                  <a:cxn ang="0">
                    <a:pos x="T2" y="T3"/>
                  </a:cxn>
                  <a:cxn ang="0">
                    <a:pos x="T4" y="T5"/>
                  </a:cxn>
                  <a:cxn ang="0">
                    <a:pos x="T6" y="T7"/>
                  </a:cxn>
                  <a:cxn ang="0">
                    <a:pos x="T8" y="T9"/>
                  </a:cxn>
                </a:cxnLst>
                <a:rect l="0" t="0" r="r" b="b"/>
                <a:pathLst>
                  <a:path w="356" h="646">
                    <a:moveTo>
                      <a:pt x="356" y="325"/>
                    </a:moveTo>
                    <a:lnTo>
                      <a:pt x="0" y="0"/>
                    </a:lnTo>
                    <a:lnTo>
                      <a:pt x="0" y="325"/>
                    </a:lnTo>
                    <a:lnTo>
                      <a:pt x="0" y="646"/>
                    </a:lnTo>
                    <a:lnTo>
                      <a:pt x="356" y="325"/>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10" name="Freeform 9"/>
              <p:cNvSpPr>
                <a:spLocks/>
              </p:cNvSpPr>
              <p:nvPr/>
            </p:nvSpPr>
            <p:spPr bwMode="auto">
              <a:xfrm>
                <a:off x="3015" y="1379"/>
                <a:ext cx="330" cy="2622"/>
              </a:xfrm>
              <a:custGeom>
                <a:avLst/>
                <a:gdLst>
                  <a:gd name="T0" fmla="*/ 330 w 330"/>
                  <a:gd name="T1" fmla="*/ 0 h 2622"/>
                  <a:gd name="T2" fmla="*/ 330 w 330"/>
                  <a:gd name="T3" fmla="*/ 2622 h 2622"/>
                  <a:gd name="T4" fmla="*/ 0 w 330"/>
                  <a:gd name="T5" fmla="*/ 2622 h 2622"/>
                  <a:gd name="T6" fmla="*/ 0 w 330"/>
                  <a:gd name="T7" fmla="*/ 329 h 2622"/>
                  <a:gd name="T8" fmla="*/ 330 w 330"/>
                  <a:gd name="T9" fmla="*/ 0 h 2622"/>
                </a:gdLst>
                <a:ahLst/>
                <a:cxnLst>
                  <a:cxn ang="0">
                    <a:pos x="T0" y="T1"/>
                  </a:cxn>
                  <a:cxn ang="0">
                    <a:pos x="T2" y="T3"/>
                  </a:cxn>
                  <a:cxn ang="0">
                    <a:pos x="T4" y="T5"/>
                  </a:cxn>
                  <a:cxn ang="0">
                    <a:pos x="T6" y="T7"/>
                  </a:cxn>
                  <a:cxn ang="0">
                    <a:pos x="T8" y="T9"/>
                  </a:cxn>
                </a:cxnLst>
                <a:rect l="0" t="0" r="r" b="b"/>
                <a:pathLst>
                  <a:path w="330" h="2622">
                    <a:moveTo>
                      <a:pt x="330" y="0"/>
                    </a:moveTo>
                    <a:lnTo>
                      <a:pt x="330" y="2622"/>
                    </a:lnTo>
                    <a:lnTo>
                      <a:pt x="0" y="2622"/>
                    </a:lnTo>
                    <a:lnTo>
                      <a:pt x="0" y="329"/>
                    </a:lnTo>
                    <a:lnTo>
                      <a:pt x="330" y="0"/>
                    </a:lnTo>
                    <a:close/>
                  </a:path>
                </a:pathLst>
              </a:custGeom>
              <a:solidFill>
                <a:srgbClr val="77BF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11" name="Freeform 10"/>
              <p:cNvSpPr>
                <a:spLocks/>
              </p:cNvSpPr>
              <p:nvPr/>
            </p:nvSpPr>
            <p:spPr bwMode="auto">
              <a:xfrm>
                <a:off x="3015" y="1379"/>
                <a:ext cx="330" cy="2622"/>
              </a:xfrm>
              <a:custGeom>
                <a:avLst/>
                <a:gdLst>
                  <a:gd name="T0" fmla="*/ 330 w 330"/>
                  <a:gd name="T1" fmla="*/ 0 h 2622"/>
                  <a:gd name="T2" fmla="*/ 330 w 330"/>
                  <a:gd name="T3" fmla="*/ 2622 h 2622"/>
                  <a:gd name="T4" fmla="*/ 0 w 330"/>
                  <a:gd name="T5" fmla="*/ 2622 h 2622"/>
                  <a:gd name="T6" fmla="*/ 0 w 330"/>
                  <a:gd name="T7" fmla="*/ 329 h 2622"/>
                  <a:gd name="T8" fmla="*/ 330 w 330"/>
                  <a:gd name="T9" fmla="*/ 0 h 2622"/>
                </a:gdLst>
                <a:ahLst/>
                <a:cxnLst>
                  <a:cxn ang="0">
                    <a:pos x="T0" y="T1"/>
                  </a:cxn>
                  <a:cxn ang="0">
                    <a:pos x="T2" y="T3"/>
                  </a:cxn>
                  <a:cxn ang="0">
                    <a:pos x="T4" y="T5"/>
                  </a:cxn>
                  <a:cxn ang="0">
                    <a:pos x="T6" y="T7"/>
                  </a:cxn>
                  <a:cxn ang="0">
                    <a:pos x="T8" y="T9"/>
                  </a:cxn>
                </a:cxnLst>
                <a:rect l="0" t="0" r="r" b="b"/>
                <a:pathLst>
                  <a:path w="330" h="2622">
                    <a:moveTo>
                      <a:pt x="330" y="0"/>
                    </a:moveTo>
                    <a:lnTo>
                      <a:pt x="330" y="2622"/>
                    </a:lnTo>
                    <a:lnTo>
                      <a:pt x="0" y="2622"/>
                    </a:lnTo>
                    <a:lnTo>
                      <a:pt x="0" y="329"/>
                    </a:lnTo>
                    <a:lnTo>
                      <a:pt x="33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12" name="Freeform 11"/>
              <p:cNvSpPr>
                <a:spLocks/>
              </p:cNvSpPr>
              <p:nvPr/>
            </p:nvSpPr>
            <p:spPr bwMode="auto">
              <a:xfrm>
                <a:off x="3015" y="1379"/>
                <a:ext cx="1712" cy="329"/>
              </a:xfrm>
              <a:custGeom>
                <a:avLst/>
                <a:gdLst>
                  <a:gd name="T0" fmla="*/ 1712 w 1712"/>
                  <a:gd name="T1" fmla="*/ 329 h 329"/>
                  <a:gd name="T2" fmla="*/ 0 w 1712"/>
                  <a:gd name="T3" fmla="*/ 329 h 329"/>
                  <a:gd name="T4" fmla="*/ 330 w 1712"/>
                  <a:gd name="T5" fmla="*/ 0 h 329"/>
                  <a:gd name="T6" fmla="*/ 1712 w 1712"/>
                  <a:gd name="T7" fmla="*/ 0 h 329"/>
                  <a:gd name="T8" fmla="*/ 1712 w 1712"/>
                  <a:gd name="T9" fmla="*/ 329 h 329"/>
                </a:gdLst>
                <a:ahLst/>
                <a:cxnLst>
                  <a:cxn ang="0">
                    <a:pos x="T0" y="T1"/>
                  </a:cxn>
                  <a:cxn ang="0">
                    <a:pos x="T2" y="T3"/>
                  </a:cxn>
                  <a:cxn ang="0">
                    <a:pos x="T4" y="T5"/>
                  </a:cxn>
                  <a:cxn ang="0">
                    <a:pos x="T6" y="T7"/>
                  </a:cxn>
                  <a:cxn ang="0">
                    <a:pos x="T8" y="T9"/>
                  </a:cxn>
                </a:cxnLst>
                <a:rect l="0" t="0" r="r" b="b"/>
                <a:pathLst>
                  <a:path w="1712" h="329">
                    <a:moveTo>
                      <a:pt x="1712" y="329"/>
                    </a:moveTo>
                    <a:lnTo>
                      <a:pt x="0" y="329"/>
                    </a:lnTo>
                    <a:lnTo>
                      <a:pt x="330" y="0"/>
                    </a:lnTo>
                    <a:lnTo>
                      <a:pt x="1712" y="0"/>
                    </a:lnTo>
                    <a:lnTo>
                      <a:pt x="1712" y="32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13" name="Freeform 12"/>
              <p:cNvSpPr>
                <a:spLocks/>
              </p:cNvSpPr>
              <p:nvPr/>
            </p:nvSpPr>
            <p:spPr bwMode="auto">
              <a:xfrm>
                <a:off x="4687" y="1220"/>
                <a:ext cx="356" cy="646"/>
              </a:xfrm>
              <a:custGeom>
                <a:avLst/>
                <a:gdLst>
                  <a:gd name="T0" fmla="*/ 356 w 356"/>
                  <a:gd name="T1" fmla="*/ 321 h 646"/>
                  <a:gd name="T2" fmla="*/ 0 w 356"/>
                  <a:gd name="T3" fmla="*/ 0 h 646"/>
                  <a:gd name="T4" fmla="*/ 0 w 356"/>
                  <a:gd name="T5" fmla="*/ 321 h 646"/>
                  <a:gd name="T6" fmla="*/ 0 w 356"/>
                  <a:gd name="T7" fmla="*/ 646 h 646"/>
                  <a:gd name="T8" fmla="*/ 356 w 356"/>
                  <a:gd name="T9" fmla="*/ 321 h 646"/>
                </a:gdLst>
                <a:ahLst/>
                <a:cxnLst>
                  <a:cxn ang="0">
                    <a:pos x="T0" y="T1"/>
                  </a:cxn>
                  <a:cxn ang="0">
                    <a:pos x="T2" y="T3"/>
                  </a:cxn>
                  <a:cxn ang="0">
                    <a:pos x="T4" y="T5"/>
                  </a:cxn>
                  <a:cxn ang="0">
                    <a:pos x="T6" y="T7"/>
                  </a:cxn>
                  <a:cxn ang="0">
                    <a:pos x="T8" y="T9"/>
                  </a:cxn>
                </a:cxnLst>
                <a:rect l="0" t="0" r="r" b="b"/>
                <a:pathLst>
                  <a:path w="356" h="646">
                    <a:moveTo>
                      <a:pt x="356" y="321"/>
                    </a:moveTo>
                    <a:lnTo>
                      <a:pt x="0" y="0"/>
                    </a:lnTo>
                    <a:lnTo>
                      <a:pt x="0" y="321"/>
                    </a:lnTo>
                    <a:lnTo>
                      <a:pt x="0" y="646"/>
                    </a:lnTo>
                    <a:lnTo>
                      <a:pt x="356" y="321"/>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14" name="Freeform 13"/>
              <p:cNvSpPr>
                <a:spLocks/>
              </p:cNvSpPr>
              <p:nvPr/>
            </p:nvSpPr>
            <p:spPr bwMode="auto">
              <a:xfrm>
                <a:off x="3442" y="2165"/>
                <a:ext cx="330" cy="1836"/>
              </a:xfrm>
              <a:custGeom>
                <a:avLst/>
                <a:gdLst>
                  <a:gd name="T0" fmla="*/ 330 w 330"/>
                  <a:gd name="T1" fmla="*/ 0 h 1836"/>
                  <a:gd name="T2" fmla="*/ 330 w 330"/>
                  <a:gd name="T3" fmla="*/ 1836 h 1836"/>
                  <a:gd name="T4" fmla="*/ 0 w 330"/>
                  <a:gd name="T5" fmla="*/ 1836 h 1836"/>
                  <a:gd name="T6" fmla="*/ 0 w 330"/>
                  <a:gd name="T7" fmla="*/ 329 h 1836"/>
                  <a:gd name="T8" fmla="*/ 330 w 330"/>
                  <a:gd name="T9" fmla="*/ 0 h 1836"/>
                </a:gdLst>
                <a:ahLst/>
                <a:cxnLst>
                  <a:cxn ang="0">
                    <a:pos x="T0" y="T1"/>
                  </a:cxn>
                  <a:cxn ang="0">
                    <a:pos x="T2" y="T3"/>
                  </a:cxn>
                  <a:cxn ang="0">
                    <a:pos x="T4" y="T5"/>
                  </a:cxn>
                  <a:cxn ang="0">
                    <a:pos x="T6" y="T7"/>
                  </a:cxn>
                  <a:cxn ang="0">
                    <a:pos x="T8" y="T9"/>
                  </a:cxn>
                </a:cxnLst>
                <a:rect l="0" t="0" r="r" b="b"/>
                <a:pathLst>
                  <a:path w="330" h="1836">
                    <a:moveTo>
                      <a:pt x="330" y="0"/>
                    </a:moveTo>
                    <a:lnTo>
                      <a:pt x="330" y="1836"/>
                    </a:lnTo>
                    <a:lnTo>
                      <a:pt x="0" y="1836"/>
                    </a:lnTo>
                    <a:lnTo>
                      <a:pt x="0" y="329"/>
                    </a:lnTo>
                    <a:lnTo>
                      <a:pt x="330" y="0"/>
                    </a:lnTo>
                    <a:close/>
                  </a:path>
                </a:pathLst>
              </a:custGeom>
              <a:solidFill>
                <a:srgbClr val="009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15" name="Freeform 14"/>
              <p:cNvSpPr>
                <a:spLocks/>
              </p:cNvSpPr>
              <p:nvPr/>
            </p:nvSpPr>
            <p:spPr bwMode="auto">
              <a:xfrm>
                <a:off x="3442" y="2165"/>
                <a:ext cx="330" cy="1836"/>
              </a:xfrm>
              <a:custGeom>
                <a:avLst/>
                <a:gdLst>
                  <a:gd name="T0" fmla="*/ 330 w 330"/>
                  <a:gd name="T1" fmla="*/ 0 h 1836"/>
                  <a:gd name="T2" fmla="*/ 330 w 330"/>
                  <a:gd name="T3" fmla="*/ 1836 h 1836"/>
                  <a:gd name="T4" fmla="*/ 0 w 330"/>
                  <a:gd name="T5" fmla="*/ 1836 h 1836"/>
                  <a:gd name="T6" fmla="*/ 0 w 330"/>
                  <a:gd name="T7" fmla="*/ 329 h 1836"/>
                  <a:gd name="T8" fmla="*/ 330 w 330"/>
                  <a:gd name="T9" fmla="*/ 0 h 1836"/>
                </a:gdLst>
                <a:ahLst/>
                <a:cxnLst>
                  <a:cxn ang="0">
                    <a:pos x="T0" y="T1"/>
                  </a:cxn>
                  <a:cxn ang="0">
                    <a:pos x="T2" y="T3"/>
                  </a:cxn>
                  <a:cxn ang="0">
                    <a:pos x="T4" y="T5"/>
                  </a:cxn>
                  <a:cxn ang="0">
                    <a:pos x="T6" y="T7"/>
                  </a:cxn>
                  <a:cxn ang="0">
                    <a:pos x="T8" y="T9"/>
                  </a:cxn>
                </a:cxnLst>
                <a:rect l="0" t="0" r="r" b="b"/>
                <a:pathLst>
                  <a:path w="330" h="1836">
                    <a:moveTo>
                      <a:pt x="330" y="0"/>
                    </a:moveTo>
                    <a:lnTo>
                      <a:pt x="330" y="1836"/>
                    </a:lnTo>
                    <a:lnTo>
                      <a:pt x="0" y="1836"/>
                    </a:lnTo>
                    <a:lnTo>
                      <a:pt x="0" y="329"/>
                    </a:lnTo>
                    <a:lnTo>
                      <a:pt x="330"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18" name="Freeform 15"/>
              <p:cNvSpPr>
                <a:spLocks/>
              </p:cNvSpPr>
              <p:nvPr/>
            </p:nvSpPr>
            <p:spPr bwMode="auto">
              <a:xfrm>
                <a:off x="3442" y="2165"/>
                <a:ext cx="1285" cy="329"/>
              </a:xfrm>
              <a:custGeom>
                <a:avLst/>
                <a:gdLst>
                  <a:gd name="T0" fmla="*/ 1285 w 1285"/>
                  <a:gd name="T1" fmla="*/ 329 h 329"/>
                  <a:gd name="T2" fmla="*/ 0 w 1285"/>
                  <a:gd name="T3" fmla="*/ 329 h 329"/>
                  <a:gd name="T4" fmla="*/ 330 w 1285"/>
                  <a:gd name="T5" fmla="*/ 0 h 329"/>
                  <a:gd name="T6" fmla="*/ 1285 w 1285"/>
                  <a:gd name="T7" fmla="*/ 0 h 329"/>
                  <a:gd name="T8" fmla="*/ 1285 w 1285"/>
                  <a:gd name="T9" fmla="*/ 329 h 329"/>
                </a:gdLst>
                <a:ahLst/>
                <a:cxnLst>
                  <a:cxn ang="0">
                    <a:pos x="T0" y="T1"/>
                  </a:cxn>
                  <a:cxn ang="0">
                    <a:pos x="T2" y="T3"/>
                  </a:cxn>
                  <a:cxn ang="0">
                    <a:pos x="T4" y="T5"/>
                  </a:cxn>
                  <a:cxn ang="0">
                    <a:pos x="T6" y="T7"/>
                  </a:cxn>
                  <a:cxn ang="0">
                    <a:pos x="T8" y="T9"/>
                  </a:cxn>
                </a:cxnLst>
                <a:rect l="0" t="0" r="r" b="b"/>
                <a:pathLst>
                  <a:path w="1285" h="329">
                    <a:moveTo>
                      <a:pt x="1285" y="329"/>
                    </a:moveTo>
                    <a:lnTo>
                      <a:pt x="0" y="329"/>
                    </a:lnTo>
                    <a:lnTo>
                      <a:pt x="330" y="0"/>
                    </a:lnTo>
                    <a:lnTo>
                      <a:pt x="1285" y="0"/>
                    </a:lnTo>
                    <a:lnTo>
                      <a:pt x="1285" y="32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19" name="Freeform 16"/>
              <p:cNvSpPr>
                <a:spLocks/>
              </p:cNvSpPr>
              <p:nvPr/>
            </p:nvSpPr>
            <p:spPr bwMode="auto">
              <a:xfrm>
                <a:off x="3442" y="2165"/>
                <a:ext cx="1285" cy="329"/>
              </a:xfrm>
              <a:custGeom>
                <a:avLst/>
                <a:gdLst>
                  <a:gd name="T0" fmla="*/ 1285 w 1285"/>
                  <a:gd name="T1" fmla="*/ 329 h 329"/>
                  <a:gd name="T2" fmla="*/ 0 w 1285"/>
                  <a:gd name="T3" fmla="*/ 329 h 329"/>
                  <a:gd name="T4" fmla="*/ 330 w 1285"/>
                  <a:gd name="T5" fmla="*/ 0 h 329"/>
                  <a:gd name="T6" fmla="*/ 1285 w 1285"/>
                  <a:gd name="T7" fmla="*/ 0 h 329"/>
                  <a:gd name="T8" fmla="*/ 1285 w 1285"/>
                  <a:gd name="T9" fmla="*/ 329 h 329"/>
                </a:gdLst>
                <a:ahLst/>
                <a:cxnLst>
                  <a:cxn ang="0">
                    <a:pos x="T0" y="T1"/>
                  </a:cxn>
                  <a:cxn ang="0">
                    <a:pos x="T2" y="T3"/>
                  </a:cxn>
                  <a:cxn ang="0">
                    <a:pos x="T4" y="T5"/>
                  </a:cxn>
                  <a:cxn ang="0">
                    <a:pos x="T6" y="T7"/>
                  </a:cxn>
                  <a:cxn ang="0">
                    <a:pos x="T8" y="T9"/>
                  </a:cxn>
                </a:cxnLst>
                <a:rect l="0" t="0" r="r" b="b"/>
                <a:pathLst>
                  <a:path w="1285" h="329">
                    <a:moveTo>
                      <a:pt x="1285" y="329"/>
                    </a:moveTo>
                    <a:lnTo>
                      <a:pt x="0" y="329"/>
                    </a:lnTo>
                    <a:lnTo>
                      <a:pt x="330" y="0"/>
                    </a:lnTo>
                    <a:lnTo>
                      <a:pt x="1285" y="0"/>
                    </a:lnTo>
                    <a:lnTo>
                      <a:pt x="1285" y="3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20" name="Freeform 17"/>
              <p:cNvSpPr>
                <a:spLocks/>
              </p:cNvSpPr>
              <p:nvPr/>
            </p:nvSpPr>
            <p:spPr bwMode="auto">
              <a:xfrm>
                <a:off x="4687" y="2002"/>
                <a:ext cx="356" cy="651"/>
              </a:xfrm>
              <a:custGeom>
                <a:avLst/>
                <a:gdLst>
                  <a:gd name="T0" fmla="*/ 356 w 356"/>
                  <a:gd name="T1" fmla="*/ 325 h 651"/>
                  <a:gd name="T2" fmla="*/ 0 w 356"/>
                  <a:gd name="T3" fmla="*/ 0 h 651"/>
                  <a:gd name="T4" fmla="*/ 0 w 356"/>
                  <a:gd name="T5" fmla="*/ 325 h 651"/>
                  <a:gd name="T6" fmla="*/ 0 w 356"/>
                  <a:gd name="T7" fmla="*/ 651 h 651"/>
                  <a:gd name="T8" fmla="*/ 356 w 356"/>
                  <a:gd name="T9" fmla="*/ 325 h 651"/>
                </a:gdLst>
                <a:ahLst/>
                <a:cxnLst>
                  <a:cxn ang="0">
                    <a:pos x="T0" y="T1"/>
                  </a:cxn>
                  <a:cxn ang="0">
                    <a:pos x="T2" y="T3"/>
                  </a:cxn>
                  <a:cxn ang="0">
                    <a:pos x="T4" y="T5"/>
                  </a:cxn>
                  <a:cxn ang="0">
                    <a:pos x="T6" y="T7"/>
                  </a:cxn>
                  <a:cxn ang="0">
                    <a:pos x="T8" y="T9"/>
                  </a:cxn>
                </a:cxnLst>
                <a:rect l="0" t="0" r="r" b="b"/>
                <a:pathLst>
                  <a:path w="356" h="651">
                    <a:moveTo>
                      <a:pt x="356" y="325"/>
                    </a:moveTo>
                    <a:lnTo>
                      <a:pt x="0" y="0"/>
                    </a:lnTo>
                    <a:lnTo>
                      <a:pt x="0" y="325"/>
                    </a:lnTo>
                    <a:lnTo>
                      <a:pt x="0" y="651"/>
                    </a:lnTo>
                    <a:lnTo>
                      <a:pt x="356" y="32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21" name="Freeform 18"/>
              <p:cNvSpPr>
                <a:spLocks/>
              </p:cNvSpPr>
              <p:nvPr/>
            </p:nvSpPr>
            <p:spPr bwMode="auto">
              <a:xfrm>
                <a:off x="4687" y="2002"/>
                <a:ext cx="356" cy="651"/>
              </a:xfrm>
              <a:custGeom>
                <a:avLst/>
                <a:gdLst>
                  <a:gd name="T0" fmla="*/ 356 w 356"/>
                  <a:gd name="T1" fmla="*/ 325 h 651"/>
                  <a:gd name="T2" fmla="*/ 0 w 356"/>
                  <a:gd name="T3" fmla="*/ 0 h 651"/>
                  <a:gd name="T4" fmla="*/ 0 w 356"/>
                  <a:gd name="T5" fmla="*/ 325 h 651"/>
                  <a:gd name="T6" fmla="*/ 0 w 356"/>
                  <a:gd name="T7" fmla="*/ 651 h 651"/>
                  <a:gd name="T8" fmla="*/ 356 w 356"/>
                  <a:gd name="T9" fmla="*/ 325 h 651"/>
                </a:gdLst>
                <a:ahLst/>
                <a:cxnLst>
                  <a:cxn ang="0">
                    <a:pos x="T0" y="T1"/>
                  </a:cxn>
                  <a:cxn ang="0">
                    <a:pos x="T2" y="T3"/>
                  </a:cxn>
                  <a:cxn ang="0">
                    <a:pos x="T4" y="T5"/>
                  </a:cxn>
                  <a:cxn ang="0">
                    <a:pos x="T6" y="T7"/>
                  </a:cxn>
                  <a:cxn ang="0">
                    <a:pos x="T8" y="T9"/>
                  </a:cxn>
                </a:cxnLst>
                <a:rect l="0" t="0" r="r" b="b"/>
                <a:pathLst>
                  <a:path w="356" h="651">
                    <a:moveTo>
                      <a:pt x="356" y="325"/>
                    </a:moveTo>
                    <a:lnTo>
                      <a:pt x="0" y="0"/>
                    </a:lnTo>
                    <a:lnTo>
                      <a:pt x="0" y="325"/>
                    </a:lnTo>
                    <a:lnTo>
                      <a:pt x="0" y="651"/>
                    </a:lnTo>
                    <a:lnTo>
                      <a:pt x="356" y="32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22" name="Freeform 19"/>
              <p:cNvSpPr>
                <a:spLocks/>
              </p:cNvSpPr>
              <p:nvPr/>
            </p:nvSpPr>
            <p:spPr bwMode="auto">
              <a:xfrm>
                <a:off x="4687" y="2494"/>
                <a:ext cx="0" cy="159"/>
              </a:xfrm>
              <a:custGeom>
                <a:avLst/>
                <a:gdLst>
                  <a:gd name="T0" fmla="*/ 0 h 159"/>
                  <a:gd name="T1" fmla="*/ 159 h 159"/>
                  <a:gd name="T2" fmla="*/ 0 h 159"/>
                </a:gdLst>
                <a:ahLst/>
                <a:cxnLst>
                  <a:cxn ang="0">
                    <a:pos x="0" y="T0"/>
                  </a:cxn>
                  <a:cxn ang="0">
                    <a:pos x="0" y="T1"/>
                  </a:cxn>
                  <a:cxn ang="0">
                    <a:pos x="0" y="T2"/>
                  </a:cxn>
                </a:cxnLst>
                <a:rect l="0" t="0" r="r" b="b"/>
                <a:pathLst>
                  <a:path h="159">
                    <a:moveTo>
                      <a:pt x="0" y="0"/>
                    </a:moveTo>
                    <a:lnTo>
                      <a:pt x="0" y="159"/>
                    </a:lnTo>
                    <a:lnTo>
                      <a:pt x="0" y="0"/>
                    </a:lnTo>
                    <a:close/>
                  </a:path>
                </a:pathLst>
              </a:custGeom>
              <a:solidFill>
                <a:srgbClr val="D0F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23" name="Freeform 20"/>
              <p:cNvSpPr>
                <a:spLocks/>
              </p:cNvSpPr>
              <p:nvPr/>
            </p:nvSpPr>
            <p:spPr bwMode="auto">
              <a:xfrm>
                <a:off x="4687" y="2494"/>
                <a:ext cx="0" cy="159"/>
              </a:xfrm>
              <a:custGeom>
                <a:avLst/>
                <a:gdLst>
                  <a:gd name="T0" fmla="*/ 0 h 159"/>
                  <a:gd name="T1" fmla="*/ 159 h 159"/>
                  <a:gd name="T2" fmla="*/ 0 h 159"/>
                </a:gdLst>
                <a:ahLst/>
                <a:cxnLst>
                  <a:cxn ang="0">
                    <a:pos x="0" y="T0"/>
                  </a:cxn>
                  <a:cxn ang="0">
                    <a:pos x="0" y="T1"/>
                  </a:cxn>
                  <a:cxn ang="0">
                    <a:pos x="0" y="T2"/>
                  </a:cxn>
                </a:cxnLst>
                <a:rect l="0" t="0" r="r" b="b"/>
                <a:pathLst>
                  <a:path h="159">
                    <a:moveTo>
                      <a:pt x="0" y="0"/>
                    </a:moveTo>
                    <a:lnTo>
                      <a:pt x="0" y="15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24" name="Freeform 21"/>
              <p:cNvSpPr>
                <a:spLocks/>
              </p:cNvSpPr>
              <p:nvPr/>
            </p:nvSpPr>
            <p:spPr bwMode="auto">
              <a:xfrm>
                <a:off x="3864" y="2943"/>
                <a:ext cx="330" cy="1058"/>
              </a:xfrm>
              <a:custGeom>
                <a:avLst/>
                <a:gdLst>
                  <a:gd name="T0" fmla="*/ 330 w 330"/>
                  <a:gd name="T1" fmla="*/ 0 h 1058"/>
                  <a:gd name="T2" fmla="*/ 330 w 330"/>
                  <a:gd name="T3" fmla="*/ 1058 h 1058"/>
                  <a:gd name="T4" fmla="*/ 0 w 330"/>
                  <a:gd name="T5" fmla="*/ 1058 h 1058"/>
                  <a:gd name="T6" fmla="*/ 0 w 330"/>
                  <a:gd name="T7" fmla="*/ 329 h 1058"/>
                  <a:gd name="T8" fmla="*/ 330 w 330"/>
                  <a:gd name="T9" fmla="*/ 0 h 1058"/>
                </a:gdLst>
                <a:ahLst/>
                <a:cxnLst>
                  <a:cxn ang="0">
                    <a:pos x="T0" y="T1"/>
                  </a:cxn>
                  <a:cxn ang="0">
                    <a:pos x="T2" y="T3"/>
                  </a:cxn>
                  <a:cxn ang="0">
                    <a:pos x="T4" y="T5"/>
                  </a:cxn>
                  <a:cxn ang="0">
                    <a:pos x="T6" y="T7"/>
                  </a:cxn>
                  <a:cxn ang="0">
                    <a:pos x="T8" y="T9"/>
                  </a:cxn>
                </a:cxnLst>
                <a:rect l="0" t="0" r="r" b="b"/>
                <a:pathLst>
                  <a:path w="330" h="1058">
                    <a:moveTo>
                      <a:pt x="330" y="0"/>
                    </a:moveTo>
                    <a:lnTo>
                      <a:pt x="330" y="1058"/>
                    </a:lnTo>
                    <a:lnTo>
                      <a:pt x="0" y="1058"/>
                    </a:lnTo>
                    <a:lnTo>
                      <a:pt x="0" y="329"/>
                    </a:lnTo>
                    <a:lnTo>
                      <a:pt x="330"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25" name="Freeform 23"/>
              <p:cNvSpPr>
                <a:spLocks/>
              </p:cNvSpPr>
              <p:nvPr/>
            </p:nvSpPr>
            <p:spPr bwMode="auto">
              <a:xfrm>
                <a:off x="3864" y="2943"/>
                <a:ext cx="863" cy="329"/>
              </a:xfrm>
              <a:custGeom>
                <a:avLst/>
                <a:gdLst>
                  <a:gd name="T0" fmla="*/ 863 w 863"/>
                  <a:gd name="T1" fmla="*/ 329 h 329"/>
                  <a:gd name="T2" fmla="*/ 0 w 863"/>
                  <a:gd name="T3" fmla="*/ 329 h 329"/>
                  <a:gd name="T4" fmla="*/ 330 w 863"/>
                  <a:gd name="T5" fmla="*/ 0 h 329"/>
                  <a:gd name="T6" fmla="*/ 863 w 863"/>
                  <a:gd name="T7" fmla="*/ 0 h 329"/>
                  <a:gd name="T8" fmla="*/ 863 w 863"/>
                  <a:gd name="T9" fmla="*/ 329 h 329"/>
                </a:gdLst>
                <a:ahLst/>
                <a:cxnLst>
                  <a:cxn ang="0">
                    <a:pos x="T0" y="T1"/>
                  </a:cxn>
                  <a:cxn ang="0">
                    <a:pos x="T2" y="T3"/>
                  </a:cxn>
                  <a:cxn ang="0">
                    <a:pos x="T4" y="T5"/>
                  </a:cxn>
                  <a:cxn ang="0">
                    <a:pos x="T6" y="T7"/>
                  </a:cxn>
                  <a:cxn ang="0">
                    <a:pos x="T8" y="T9"/>
                  </a:cxn>
                </a:cxnLst>
                <a:rect l="0" t="0" r="r" b="b"/>
                <a:pathLst>
                  <a:path w="863" h="329">
                    <a:moveTo>
                      <a:pt x="863" y="329"/>
                    </a:moveTo>
                    <a:lnTo>
                      <a:pt x="0" y="329"/>
                    </a:lnTo>
                    <a:lnTo>
                      <a:pt x="330" y="0"/>
                    </a:lnTo>
                    <a:lnTo>
                      <a:pt x="863" y="0"/>
                    </a:lnTo>
                    <a:lnTo>
                      <a:pt x="863" y="32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26" name="Freeform 24"/>
              <p:cNvSpPr>
                <a:spLocks/>
              </p:cNvSpPr>
              <p:nvPr/>
            </p:nvSpPr>
            <p:spPr bwMode="auto">
              <a:xfrm>
                <a:off x="4687" y="2780"/>
                <a:ext cx="356" cy="650"/>
              </a:xfrm>
              <a:custGeom>
                <a:avLst/>
                <a:gdLst>
                  <a:gd name="T0" fmla="*/ 356 w 356"/>
                  <a:gd name="T1" fmla="*/ 325 h 650"/>
                  <a:gd name="T2" fmla="*/ 0 w 356"/>
                  <a:gd name="T3" fmla="*/ 0 h 650"/>
                  <a:gd name="T4" fmla="*/ 0 w 356"/>
                  <a:gd name="T5" fmla="*/ 325 h 650"/>
                  <a:gd name="T6" fmla="*/ 0 w 356"/>
                  <a:gd name="T7" fmla="*/ 650 h 650"/>
                  <a:gd name="T8" fmla="*/ 356 w 356"/>
                  <a:gd name="T9" fmla="*/ 325 h 650"/>
                </a:gdLst>
                <a:ahLst/>
                <a:cxnLst>
                  <a:cxn ang="0">
                    <a:pos x="T0" y="T1"/>
                  </a:cxn>
                  <a:cxn ang="0">
                    <a:pos x="T2" y="T3"/>
                  </a:cxn>
                  <a:cxn ang="0">
                    <a:pos x="T4" y="T5"/>
                  </a:cxn>
                  <a:cxn ang="0">
                    <a:pos x="T6" y="T7"/>
                  </a:cxn>
                  <a:cxn ang="0">
                    <a:pos x="T8" y="T9"/>
                  </a:cxn>
                </a:cxnLst>
                <a:rect l="0" t="0" r="r" b="b"/>
                <a:pathLst>
                  <a:path w="356" h="650">
                    <a:moveTo>
                      <a:pt x="356" y="325"/>
                    </a:moveTo>
                    <a:lnTo>
                      <a:pt x="0" y="0"/>
                    </a:lnTo>
                    <a:lnTo>
                      <a:pt x="0" y="325"/>
                    </a:lnTo>
                    <a:lnTo>
                      <a:pt x="0" y="650"/>
                    </a:lnTo>
                    <a:lnTo>
                      <a:pt x="356" y="325"/>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grpSp>
      </p:grpSp>
      <p:sp>
        <p:nvSpPr>
          <p:cNvPr id="41" name="TextBox 40"/>
          <p:cNvSpPr txBox="1"/>
          <p:nvPr/>
        </p:nvSpPr>
        <p:spPr>
          <a:xfrm>
            <a:off x="2458890" y="3947477"/>
            <a:ext cx="1447832" cy="307777"/>
          </a:xfrm>
          <a:prstGeom prst="rect">
            <a:avLst/>
          </a:prstGeom>
          <a:noFill/>
        </p:spPr>
        <p:txBody>
          <a:bodyPr wrap="none" rtlCol="0">
            <a:spAutoFit/>
          </a:bodyPr>
          <a:lstStyle/>
          <a:p>
            <a:r>
              <a:rPr lang="id-ID" sz="1400">
                <a:solidFill>
                  <a:schemeClr val="bg1"/>
                </a:solidFill>
              </a:rPr>
              <a:t>Expert </a:t>
            </a:r>
            <a:r>
              <a:rPr lang="id-ID" sz="1400" dirty="0">
                <a:solidFill>
                  <a:schemeClr val="bg1"/>
                </a:solidFill>
              </a:rPr>
              <a:t>Analysis</a:t>
            </a:r>
          </a:p>
        </p:txBody>
      </p:sp>
      <p:sp>
        <p:nvSpPr>
          <p:cNvPr id="42" name="TextBox 41"/>
          <p:cNvSpPr txBox="1"/>
          <p:nvPr/>
        </p:nvSpPr>
        <p:spPr>
          <a:xfrm>
            <a:off x="5018187" y="2312578"/>
            <a:ext cx="2383217" cy="307777"/>
          </a:xfrm>
          <a:prstGeom prst="rect">
            <a:avLst/>
          </a:prstGeom>
          <a:noFill/>
        </p:spPr>
        <p:txBody>
          <a:bodyPr wrap="none" rtlCol="0">
            <a:spAutoFit/>
          </a:bodyPr>
          <a:lstStyle/>
          <a:p>
            <a:r>
              <a:rPr lang="id-ID" sz="1400">
                <a:solidFill>
                  <a:schemeClr val="bg1"/>
                </a:solidFill>
              </a:rPr>
              <a:t>Web Development System</a:t>
            </a:r>
            <a:endParaRPr lang="id-ID" sz="1400" dirty="0">
              <a:solidFill>
                <a:schemeClr val="bg1"/>
              </a:solidFill>
            </a:endParaRPr>
          </a:p>
        </p:txBody>
      </p:sp>
      <p:sp>
        <p:nvSpPr>
          <p:cNvPr id="43" name="TextBox 42"/>
          <p:cNvSpPr txBox="1"/>
          <p:nvPr/>
        </p:nvSpPr>
        <p:spPr>
          <a:xfrm>
            <a:off x="3363007" y="3396150"/>
            <a:ext cx="2035365" cy="307777"/>
          </a:xfrm>
          <a:prstGeom prst="rect">
            <a:avLst/>
          </a:prstGeom>
          <a:noFill/>
        </p:spPr>
        <p:txBody>
          <a:bodyPr wrap="none" rtlCol="0">
            <a:spAutoFit/>
          </a:bodyPr>
          <a:lstStyle/>
          <a:p>
            <a:r>
              <a:rPr lang="id-ID" sz="1400">
                <a:solidFill>
                  <a:schemeClr val="bg1"/>
                </a:solidFill>
              </a:rPr>
              <a:t>Presentation Complex</a:t>
            </a:r>
            <a:endParaRPr lang="id-ID" sz="1400" dirty="0">
              <a:solidFill>
                <a:schemeClr val="bg1"/>
              </a:solidFill>
            </a:endParaRPr>
          </a:p>
        </p:txBody>
      </p:sp>
      <p:sp>
        <p:nvSpPr>
          <p:cNvPr id="44" name="TextBox 43"/>
          <p:cNvSpPr txBox="1"/>
          <p:nvPr/>
        </p:nvSpPr>
        <p:spPr>
          <a:xfrm>
            <a:off x="4581643" y="2876805"/>
            <a:ext cx="938077" cy="307777"/>
          </a:xfrm>
          <a:prstGeom prst="rect">
            <a:avLst/>
          </a:prstGeom>
          <a:noFill/>
        </p:spPr>
        <p:txBody>
          <a:bodyPr wrap="none" rtlCol="0">
            <a:spAutoFit/>
          </a:bodyPr>
          <a:lstStyle/>
          <a:p>
            <a:r>
              <a:rPr lang="id-ID" sz="1400">
                <a:solidFill>
                  <a:schemeClr val="bg1"/>
                </a:solidFill>
              </a:rPr>
              <a:t>SmartArt</a:t>
            </a:r>
            <a:endParaRPr lang="id-ID" sz="1400" dirty="0">
              <a:solidFill>
                <a:schemeClr val="bg1"/>
              </a:solidFill>
            </a:endParaRPr>
          </a:p>
        </p:txBody>
      </p:sp>
      <p:sp>
        <p:nvSpPr>
          <p:cNvPr id="46" name="TextBox 45"/>
          <p:cNvSpPr txBox="1"/>
          <p:nvPr/>
        </p:nvSpPr>
        <p:spPr>
          <a:xfrm>
            <a:off x="5139920" y="5564140"/>
            <a:ext cx="926857" cy="307777"/>
          </a:xfrm>
          <a:prstGeom prst="rect">
            <a:avLst/>
          </a:prstGeom>
          <a:noFill/>
        </p:spPr>
        <p:txBody>
          <a:bodyPr wrap="none" rtlCol="0">
            <a:spAutoFit/>
          </a:bodyPr>
          <a:lstStyle/>
          <a:p>
            <a:r>
              <a:rPr lang="id-ID" sz="1400" b="1">
                <a:solidFill>
                  <a:schemeClr val="bg1">
                    <a:lumMod val="25000"/>
                  </a:schemeClr>
                </a:solidFill>
              </a:rPr>
              <a:t>Analysis</a:t>
            </a:r>
            <a:endParaRPr lang="id-ID" sz="1400" b="1" dirty="0">
              <a:solidFill>
                <a:schemeClr val="bg1">
                  <a:lumMod val="25000"/>
                </a:schemeClr>
              </a:solidFill>
            </a:endParaRPr>
          </a:p>
        </p:txBody>
      </p:sp>
      <p:sp>
        <p:nvSpPr>
          <p:cNvPr id="47" name="TextBox 46"/>
          <p:cNvSpPr txBox="1"/>
          <p:nvPr/>
        </p:nvSpPr>
        <p:spPr>
          <a:xfrm>
            <a:off x="6104761" y="5564140"/>
            <a:ext cx="926857" cy="307777"/>
          </a:xfrm>
          <a:prstGeom prst="rect">
            <a:avLst/>
          </a:prstGeom>
          <a:noFill/>
        </p:spPr>
        <p:txBody>
          <a:bodyPr wrap="none" rtlCol="0">
            <a:spAutoFit/>
          </a:bodyPr>
          <a:lstStyle/>
          <a:p>
            <a:r>
              <a:rPr lang="id-ID" sz="1400" b="1">
                <a:solidFill>
                  <a:schemeClr val="bg1">
                    <a:lumMod val="25000"/>
                  </a:schemeClr>
                </a:solidFill>
              </a:rPr>
              <a:t>Analysis</a:t>
            </a:r>
            <a:endParaRPr lang="id-ID" sz="1400" b="1" dirty="0">
              <a:solidFill>
                <a:schemeClr val="bg1">
                  <a:lumMod val="25000"/>
                </a:schemeClr>
              </a:solidFill>
            </a:endParaRPr>
          </a:p>
        </p:txBody>
      </p:sp>
      <p:sp>
        <p:nvSpPr>
          <p:cNvPr id="48" name="TextBox 47"/>
          <p:cNvSpPr txBox="1"/>
          <p:nvPr/>
        </p:nvSpPr>
        <p:spPr>
          <a:xfrm>
            <a:off x="7122948" y="5564140"/>
            <a:ext cx="926857" cy="307777"/>
          </a:xfrm>
          <a:prstGeom prst="rect">
            <a:avLst/>
          </a:prstGeom>
          <a:noFill/>
        </p:spPr>
        <p:txBody>
          <a:bodyPr wrap="none" rtlCol="0">
            <a:spAutoFit/>
          </a:bodyPr>
          <a:lstStyle/>
          <a:p>
            <a:r>
              <a:rPr lang="id-ID" sz="1400" b="1">
                <a:solidFill>
                  <a:schemeClr val="bg1">
                    <a:lumMod val="25000"/>
                  </a:schemeClr>
                </a:solidFill>
              </a:rPr>
              <a:t>Analysis</a:t>
            </a:r>
            <a:endParaRPr lang="id-ID" sz="1400" b="1" dirty="0">
              <a:solidFill>
                <a:schemeClr val="bg1">
                  <a:lumMod val="25000"/>
                </a:schemeClr>
              </a:solidFill>
            </a:endParaRPr>
          </a:p>
        </p:txBody>
      </p:sp>
      <p:sp>
        <p:nvSpPr>
          <p:cNvPr id="49" name="TextBox 48"/>
          <p:cNvSpPr txBox="1"/>
          <p:nvPr/>
        </p:nvSpPr>
        <p:spPr>
          <a:xfrm>
            <a:off x="8110760" y="5566734"/>
            <a:ext cx="926857" cy="307777"/>
          </a:xfrm>
          <a:prstGeom prst="rect">
            <a:avLst/>
          </a:prstGeom>
          <a:noFill/>
        </p:spPr>
        <p:txBody>
          <a:bodyPr wrap="none" rtlCol="0">
            <a:spAutoFit/>
          </a:bodyPr>
          <a:lstStyle/>
          <a:p>
            <a:r>
              <a:rPr lang="id-ID" sz="1400" b="1">
                <a:solidFill>
                  <a:schemeClr val="bg1">
                    <a:lumMod val="25000"/>
                  </a:schemeClr>
                </a:solidFill>
              </a:rPr>
              <a:t>Analysis</a:t>
            </a:r>
            <a:endParaRPr lang="id-ID" sz="1400" b="1" dirty="0">
              <a:solidFill>
                <a:schemeClr val="bg1">
                  <a:lumMod val="25000"/>
                </a:schemeClr>
              </a:solidFill>
            </a:endParaRPr>
          </a:p>
        </p:txBody>
      </p:sp>
    </p:spTree>
    <p:extLst>
      <p:ext uri="{BB962C8B-B14F-4D97-AF65-F5344CB8AC3E}">
        <p14:creationId xmlns:p14="http://schemas.microsoft.com/office/powerpoint/2010/main" val="127490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a:bodyPr>
          <a:lstStyle/>
          <a:p>
            <a:r>
              <a:rPr lang="id-ID"/>
              <a:t>ARROW BUSINESS INFOGRAPH</a:t>
            </a:r>
          </a:p>
        </p:txBody>
      </p:sp>
      <p:sp>
        <p:nvSpPr>
          <p:cNvPr id="17" name="Text Placeholder 16"/>
          <p:cNvSpPr>
            <a:spLocks noGrp="1"/>
          </p:cNvSpPr>
          <p:nvPr>
            <p:ph type="body" sz="quarter" idx="10"/>
          </p:nvPr>
        </p:nvSpPr>
        <p:spPr/>
        <p:txBody>
          <a:bodyPr>
            <a:normAutofit/>
          </a:bodyPr>
          <a:lstStyle/>
          <a:p>
            <a:r>
              <a:rPr lang="id-ID" b="1">
                <a:solidFill>
                  <a:schemeClr val="bg1">
                    <a:lumMod val="50000"/>
                  </a:schemeClr>
                </a:solidFill>
              </a:rPr>
              <a:t>+</a:t>
            </a:r>
            <a:r>
              <a:rPr lang="id-ID">
                <a:solidFill>
                  <a:schemeClr val="bg1">
                    <a:lumMod val="50000"/>
                  </a:schemeClr>
                </a:solidFill>
              </a:rPr>
              <a:t> AN EXPLORATION OF FORM IN CREATIFITY</a:t>
            </a:r>
          </a:p>
        </p:txBody>
      </p:sp>
      <p:grpSp>
        <p:nvGrpSpPr>
          <p:cNvPr id="4" name="Group 4"/>
          <p:cNvGrpSpPr>
            <a:grpSpLocks noChangeAspect="1"/>
          </p:cNvGrpSpPr>
          <p:nvPr/>
        </p:nvGrpSpPr>
        <p:grpSpPr bwMode="auto">
          <a:xfrm>
            <a:off x="4170786" y="1958975"/>
            <a:ext cx="4043363" cy="4899025"/>
            <a:chOff x="2526" y="1238"/>
            <a:chExt cx="2547" cy="3086"/>
          </a:xfrm>
        </p:grpSpPr>
        <p:sp>
          <p:nvSpPr>
            <p:cNvPr id="5" name="Freeform 4"/>
            <p:cNvSpPr>
              <a:spLocks/>
            </p:cNvSpPr>
            <p:nvPr/>
          </p:nvSpPr>
          <p:spPr bwMode="auto">
            <a:xfrm>
              <a:off x="3788" y="1377"/>
              <a:ext cx="290" cy="2947"/>
            </a:xfrm>
            <a:custGeom>
              <a:avLst/>
              <a:gdLst>
                <a:gd name="T0" fmla="*/ 290 w 290"/>
                <a:gd name="T1" fmla="*/ 0 h 2947"/>
                <a:gd name="T2" fmla="*/ 290 w 290"/>
                <a:gd name="T3" fmla="*/ 2947 h 2947"/>
                <a:gd name="T4" fmla="*/ 0 w 290"/>
                <a:gd name="T5" fmla="*/ 2947 h 2947"/>
                <a:gd name="T6" fmla="*/ 0 w 290"/>
                <a:gd name="T7" fmla="*/ 290 h 2947"/>
                <a:gd name="T8" fmla="*/ 290 w 290"/>
                <a:gd name="T9" fmla="*/ 0 h 2947"/>
              </a:gdLst>
              <a:ahLst/>
              <a:cxnLst>
                <a:cxn ang="0">
                  <a:pos x="T0" y="T1"/>
                </a:cxn>
                <a:cxn ang="0">
                  <a:pos x="T2" y="T3"/>
                </a:cxn>
                <a:cxn ang="0">
                  <a:pos x="T4" y="T5"/>
                </a:cxn>
                <a:cxn ang="0">
                  <a:pos x="T6" y="T7"/>
                </a:cxn>
                <a:cxn ang="0">
                  <a:pos x="T8" y="T9"/>
                </a:cxn>
              </a:cxnLst>
              <a:rect l="0" t="0" r="r" b="b"/>
              <a:pathLst>
                <a:path w="290" h="2947">
                  <a:moveTo>
                    <a:pt x="290" y="0"/>
                  </a:moveTo>
                  <a:lnTo>
                    <a:pt x="290" y="2947"/>
                  </a:lnTo>
                  <a:lnTo>
                    <a:pt x="0" y="2947"/>
                  </a:lnTo>
                  <a:lnTo>
                    <a:pt x="0" y="290"/>
                  </a:lnTo>
                  <a:lnTo>
                    <a:pt x="290" y="0"/>
                  </a:lnTo>
                  <a:close/>
                </a:path>
              </a:pathLst>
            </a:custGeom>
            <a:solidFill>
              <a:srgbClr val="D3D2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5"/>
            <p:cNvSpPr>
              <a:spLocks/>
            </p:cNvSpPr>
            <p:nvPr/>
          </p:nvSpPr>
          <p:spPr bwMode="auto">
            <a:xfrm>
              <a:off x="3788" y="1377"/>
              <a:ext cx="290" cy="2947"/>
            </a:xfrm>
            <a:custGeom>
              <a:avLst/>
              <a:gdLst>
                <a:gd name="T0" fmla="*/ 290 w 290"/>
                <a:gd name="T1" fmla="*/ 0 h 2947"/>
                <a:gd name="T2" fmla="*/ 290 w 290"/>
                <a:gd name="T3" fmla="*/ 2947 h 2947"/>
                <a:gd name="T4" fmla="*/ 0 w 290"/>
                <a:gd name="T5" fmla="*/ 2947 h 2947"/>
                <a:gd name="T6" fmla="*/ 0 w 290"/>
                <a:gd name="T7" fmla="*/ 290 h 2947"/>
                <a:gd name="T8" fmla="*/ 290 w 290"/>
                <a:gd name="T9" fmla="*/ 0 h 2947"/>
              </a:gdLst>
              <a:ahLst/>
              <a:cxnLst>
                <a:cxn ang="0">
                  <a:pos x="T0" y="T1"/>
                </a:cxn>
                <a:cxn ang="0">
                  <a:pos x="T2" y="T3"/>
                </a:cxn>
                <a:cxn ang="0">
                  <a:pos x="T4" y="T5"/>
                </a:cxn>
                <a:cxn ang="0">
                  <a:pos x="T6" y="T7"/>
                </a:cxn>
                <a:cxn ang="0">
                  <a:pos x="T8" y="T9"/>
                </a:cxn>
              </a:cxnLst>
              <a:rect l="0" t="0" r="r" b="b"/>
              <a:pathLst>
                <a:path w="290" h="2947">
                  <a:moveTo>
                    <a:pt x="290" y="0"/>
                  </a:moveTo>
                  <a:lnTo>
                    <a:pt x="290" y="2947"/>
                  </a:lnTo>
                  <a:lnTo>
                    <a:pt x="0" y="2947"/>
                  </a:lnTo>
                  <a:lnTo>
                    <a:pt x="0" y="290"/>
                  </a:lnTo>
                  <a:lnTo>
                    <a:pt x="2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p:cNvSpPr>
            <p:nvPr/>
          </p:nvSpPr>
          <p:spPr bwMode="auto">
            <a:xfrm>
              <a:off x="3788" y="1377"/>
              <a:ext cx="290" cy="2947"/>
            </a:xfrm>
            <a:custGeom>
              <a:avLst/>
              <a:gdLst>
                <a:gd name="T0" fmla="*/ 290 w 290"/>
                <a:gd name="T1" fmla="*/ 0 h 2947"/>
                <a:gd name="T2" fmla="*/ 290 w 290"/>
                <a:gd name="T3" fmla="*/ 2947 h 2947"/>
                <a:gd name="T4" fmla="*/ 0 w 290"/>
                <a:gd name="T5" fmla="*/ 2947 h 2947"/>
                <a:gd name="T6" fmla="*/ 0 w 290"/>
                <a:gd name="T7" fmla="*/ 290 h 2947"/>
                <a:gd name="T8" fmla="*/ 290 w 290"/>
                <a:gd name="T9" fmla="*/ 0 h 2947"/>
              </a:gdLst>
              <a:ahLst/>
              <a:cxnLst>
                <a:cxn ang="0">
                  <a:pos x="T0" y="T1"/>
                </a:cxn>
                <a:cxn ang="0">
                  <a:pos x="T2" y="T3"/>
                </a:cxn>
                <a:cxn ang="0">
                  <a:pos x="T4" y="T5"/>
                </a:cxn>
                <a:cxn ang="0">
                  <a:pos x="T6" y="T7"/>
                </a:cxn>
                <a:cxn ang="0">
                  <a:pos x="T8" y="T9"/>
                </a:cxn>
              </a:cxnLst>
              <a:rect l="0" t="0" r="r" b="b"/>
              <a:pathLst>
                <a:path w="290" h="2947">
                  <a:moveTo>
                    <a:pt x="290" y="0"/>
                  </a:moveTo>
                  <a:lnTo>
                    <a:pt x="290" y="2947"/>
                  </a:lnTo>
                  <a:lnTo>
                    <a:pt x="0" y="2947"/>
                  </a:lnTo>
                  <a:lnTo>
                    <a:pt x="0" y="290"/>
                  </a:lnTo>
                  <a:lnTo>
                    <a:pt x="29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3788" y="1377"/>
              <a:ext cx="290" cy="2947"/>
            </a:xfrm>
            <a:custGeom>
              <a:avLst/>
              <a:gdLst>
                <a:gd name="T0" fmla="*/ 290 w 290"/>
                <a:gd name="T1" fmla="*/ 0 h 2947"/>
                <a:gd name="T2" fmla="*/ 290 w 290"/>
                <a:gd name="T3" fmla="*/ 2947 h 2947"/>
                <a:gd name="T4" fmla="*/ 0 w 290"/>
                <a:gd name="T5" fmla="*/ 2947 h 2947"/>
                <a:gd name="T6" fmla="*/ 0 w 290"/>
                <a:gd name="T7" fmla="*/ 290 h 2947"/>
                <a:gd name="T8" fmla="*/ 290 w 290"/>
                <a:gd name="T9" fmla="*/ 0 h 2947"/>
              </a:gdLst>
              <a:ahLst/>
              <a:cxnLst>
                <a:cxn ang="0">
                  <a:pos x="T0" y="T1"/>
                </a:cxn>
                <a:cxn ang="0">
                  <a:pos x="T2" y="T3"/>
                </a:cxn>
                <a:cxn ang="0">
                  <a:pos x="T4" y="T5"/>
                </a:cxn>
                <a:cxn ang="0">
                  <a:pos x="T6" y="T7"/>
                </a:cxn>
                <a:cxn ang="0">
                  <a:pos x="T8" y="T9"/>
                </a:cxn>
              </a:cxnLst>
              <a:rect l="0" t="0" r="r" b="b"/>
              <a:pathLst>
                <a:path w="290" h="2947">
                  <a:moveTo>
                    <a:pt x="290" y="0"/>
                  </a:moveTo>
                  <a:lnTo>
                    <a:pt x="290" y="2947"/>
                  </a:lnTo>
                  <a:lnTo>
                    <a:pt x="0" y="2947"/>
                  </a:lnTo>
                  <a:lnTo>
                    <a:pt x="0" y="290"/>
                  </a:lnTo>
                  <a:lnTo>
                    <a:pt x="2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3788" y="1377"/>
              <a:ext cx="740" cy="290"/>
            </a:xfrm>
            <a:custGeom>
              <a:avLst/>
              <a:gdLst>
                <a:gd name="T0" fmla="*/ 740 w 740"/>
                <a:gd name="T1" fmla="*/ 290 h 290"/>
                <a:gd name="T2" fmla="*/ 0 w 740"/>
                <a:gd name="T3" fmla="*/ 290 h 290"/>
                <a:gd name="T4" fmla="*/ 290 w 740"/>
                <a:gd name="T5" fmla="*/ 0 h 290"/>
                <a:gd name="T6" fmla="*/ 740 w 740"/>
                <a:gd name="T7" fmla="*/ 0 h 290"/>
                <a:gd name="T8" fmla="*/ 740 w 740"/>
                <a:gd name="T9" fmla="*/ 290 h 290"/>
              </a:gdLst>
              <a:ahLst/>
              <a:cxnLst>
                <a:cxn ang="0">
                  <a:pos x="T0" y="T1"/>
                </a:cxn>
                <a:cxn ang="0">
                  <a:pos x="T2" y="T3"/>
                </a:cxn>
                <a:cxn ang="0">
                  <a:pos x="T4" y="T5"/>
                </a:cxn>
                <a:cxn ang="0">
                  <a:pos x="T6" y="T7"/>
                </a:cxn>
                <a:cxn ang="0">
                  <a:pos x="T8" y="T9"/>
                </a:cxn>
              </a:cxnLst>
              <a:rect l="0" t="0" r="r" b="b"/>
              <a:pathLst>
                <a:path w="740" h="290">
                  <a:moveTo>
                    <a:pt x="740" y="290"/>
                  </a:moveTo>
                  <a:lnTo>
                    <a:pt x="0" y="290"/>
                  </a:lnTo>
                  <a:lnTo>
                    <a:pt x="290" y="0"/>
                  </a:lnTo>
                  <a:lnTo>
                    <a:pt x="740" y="0"/>
                  </a:lnTo>
                  <a:lnTo>
                    <a:pt x="740" y="290"/>
                  </a:lnTo>
                  <a:close/>
                </a:path>
              </a:pathLst>
            </a:custGeom>
            <a:solidFill>
              <a:srgbClr val="D3D2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3788" y="1377"/>
              <a:ext cx="740" cy="290"/>
            </a:xfrm>
            <a:custGeom>
              <a:avLst/>
              <a:gdLst>
                <a:gd name="T0" fmla="*/ 740 w 740"/>
                <a:gd name="T1" fmla="*/ 290 h 290"/>
                <a:gd name="T2" fmla="*/ 0 w 740"/>
                <a:gd name="T3" fmla="*/ 290 h 290"/>
                <a:gd name="T4" fmla="*/ 290 w 740"/>
                <a:gd name="T5" fmla="*/ 0 h 290"/>
                <a:gd name="T6" fmla="*/ 740 w 740"/>
                <a:gd name="T7" fmla="*/ 0 h 290"/>
                <a:gd name="T8" fmla="*/ 740 w 740"/>
                <a:gd name="T9" fmla="*/ 290 h 290"/>
              </a:gdLst>
              <a:ahLst/>
              <a:cxnLst>
                <a:cxn ang="0">
                  <a:pos x="T0" y="T1"/>
                </a:cxn>
                <a:cxn ang="0">
                  <a:pos x="T2" y="T3"/>
                </a:cxn>
                <a:cxn ang="0">
                  <a:pos x="T4" y="T5"/>
                </a:cxn>
                <a:cxn ang="0">
                  <a:pos x="T6" y="T7"/>
                </a:cxn>
                <a:cxn ang="0">
                  <a:pos x="T8" y="T9"/>
                </a:cxn>
              </a:cxnLst>
              <a:rect l="0" t="0" r="r" b="b"/>
              <a:pathLst>
                <a:path w="740" h="290">
                  <a:moveTo>
                    <a:pt x="740" y="290"/>
                  </a:moveTo>
                  <a:lnTo>
                    <a:pt x="0" y="290"/>
                  </a:lnTo>
                  <a:lnTo>
                    <a:pt x="290" y="0"/>
                  </a:lnTo>
                  <a:lnTo>
                    <a:pt x="740" y="0"/>
                  </a:lnTo>
                  <a:lnTo>
                    <a:pt x="740" y="2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4496" y="1238"/>
              <a:ext cx="310" cy="573"/>
            </a:xfrm>
            <a:custGeom>
              <a:avLst/>
              <a:gdLst>
                <a:gd name="T0" fmla="*/ 310 w 310"/>
                <a:gd name="T1" fmla="*/ 286 h 573"/>
                <a:gd name="T2" fmla="*/ 0 w 310"/>
                <a:gd name="T3" fmla="*/ 0 h 573"/>
                <a:gd name="T4" fmla="*/ 0 w 310"/>
                <a:gd name="T5" fmla="*/ 286 h 573"/>
                <a:gd name="T6" fmla="*/ 0 w 310"/>
                <a:gd name="T7" fmla="*/ 573 h 573"/>
                <a:gd name="T8" fmla="*/ 310 w 310"/>
                <a:gd name="T9" fmla="*/ 286 h 573"/>
              </a:gdLst>
              <a:ahLst/>
              <a:cxnLst>
                <a:cxn ang="0">
                  <a:pos x="T0" y="T1"/>
                </a:cxn>
                <a:cxn ang="0">
                  <a:pos x="T2" y="T3"/>
                </a:cxn>
                <a:cxn ang="0">
                  <a:pos x="T4" y="T5"/>
                </a:cxn>
                <a:cxn ang="0">
                  <a:pos x="T6" y="T7"/>
                </a:cxn>
                <a:cxn ang="0">
                  <a:pos x="T8" y="T9"/>
                </a:cxn>
              </a:cxnLst>
              <a:rect l="0" t="0" r="r" b="b"/>
              <a:pathLst>
                <a:path w="310" h="573">
                  <a:moveTo>
                    <a:pt x="310" y="286"/>
                  </a:moveTo>
                  <a:lnTo>
                    <a:pt x="0" y="0"/>
                  </a:lnTo>
                  <a:lnTo>
                    <a:pt x="0" y="286"/>
                  </a:lnTo>
                  <a:lnTo>
                    <a:pt x="0" y="573"/>
                  </a:lnTo>
                  <a:lnTo>
                    <a:pt x="310" y="286"/>
                  </a:lnTo>
                  <a:close/>
                </a:path>
              </a:pathLst>
            </a:custGeom>
            <a:solidFill>
              <a:srgbClr val="D3D2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4496" y="1238"/>
              <a:ext cx="310" cy="573"/>
            </a:xfrm>
            <a:custGeom>
              <a:avLst/>
              <a:gdLst>
                <a:gd name="T0" fmla="*/ 310 w 310"/>
                <a:gd name="T1" fmla="*/ 286 h 573"/>
                <a:gd name="T2" fmla="*/ 0 w 310"/>
                <a:gd name="T3" fmla="*/ 0 h 573"/>
                <a:gd name="T4" fmla="*/ 0 w 310"/>
                <a:gd name="T5" fmla="*/ 286 h 573"/>
                <a:gd name="T6" fmla="*/ 0 w 310"/>
                <a:gd name="T7" fmla="*/ 573 h 573"/>
                <a:gd name="T8" fmla="*/ 310 w 310"/>
                <a:gd name="T9" fmla="*/ 286 h 573"/>
              </a:gdLst>
              <a:ahLst/>
              <a:cxnLst>
                <a:cxn ang="0">
                  <a:pos x="T0" y="T1"/>
                </a:cxn>
                <a:cxn ang="0">
                  <a:pos x="T2" y="T3"/>
                </a:cxn>
                <a:cxn ang="0">
                  <a:pos x="T4" y="T5"/>
                </a:cxn>
                <a:cxn ang="0">
                  <a:pos x="T6" y="T7"/>
                </a:cxn>
                <a:cxn ang="0">
                  <a:pos x="T8" y="T9"/>
                </a:cxn>
              </a:cxnLst>
              <a:rect l="0" t="0" r="r" b="b"/>
              <a:pathLst>
                <a:path w="310" h="573">
                  <a:moveTo>
                    <a:pt x="310" y="286"/>
                  </a:moveTo>
                  <a:lnTo>
                    <a:pt x="0" y="0"/>
                  </a:lnTo>
                  <a:lnTo>
                    <a:pt x="0" y="286"/>
                  </a:lnTo>
                  <a:lnTo>
                    <a:pt x="0" y="573"/>
                  </a:lnTo>
                  <a:lnTo>
                    <a:pt x="310"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3788" y="1377"/>
              <a:ext cx="708" cy="290"/>
            </a:xfrm>
            <a:custGeom>
              <a:avLst/>
              <a:gdLst>
                <a:gd name="T0" fmla="*/ 708 w 708"/>
                <a:gd name="T1" fmla="*/ 0 h 290"/>
                <a:gd name="T2" fmla="*/ 290 w 708"/>
                <a:gd name="T3" fmla="*/ 0 h 290"/>
                <a:gd name="T4" fmla="*/ 0 w 708"/>
                <a:gd name="T5" fmla="*/ 290 h 290"/>
                <a:gd name="T6" fmla="*/ 708 w 708"/>
                <a:gd name="T7" fmla="*/ 290 h 290"/>
                <a:gd name="T8" fmla="*/ 708 w 708"/>
                <a:gd name="T9" fmla="*/ 147 h 290"/>
                <a:gd name="T10" fmla="*/ 708 w 708"/>
                <a:gd name="T11" fmla="*/ 0 h 290"/>
              </a:gdLst>
              <a:ahLst/>
              <a:cxnLst>
                <a:cxn ang="0">
                  <a:pos x="T0" y="T1"/>
                </a:cxn>
                <a:cxn ang="0">
                  <a:pos x="T2" y="T3"/>
                </a:cxn>
                <a:cxn ang="0">
                  <a:pos x="T4" y="T5"/>
                </a:cxn>
                <a:cxn ang="0">
                  <a:pos x="T6" y="T7"/>
                </a:cxn>
                <a:cxn ang="0">
                  <a:pos x="T8" y="T9"/>
                </a:cxn>
                <a:cxn ang="0">
                  <a:pos x="T10" y="T11"/>
                </a:cxn>
              </a:cxnLst>
              <a:rect l="0" t="0" r="r" b="b"/>
              <a:pathLst>
                <a:path w="708" h="290">
                  <a:moveTo>
                    <a:pt x="708" y="0"/>
                  </a:moveTo>
                  <a:lnTo>
                    <a:pt x="290" y="0"/>
                  </a:lnTo>
                  <a:lnTo>
                    <a:pt x="0" y="290"/>
                  </a:lnTo>
                  <a:lnTo>
                    <a:pt x="708" y="290"/>
                  </a:lnTo>
                  <a:lnTo>
                    <a:pt x="708" y="147"/>
                  </a:lnTo>
                  <a:lnTo>
                    <a:pt x="708"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3788" y="1377"/>
              <a:ext cx="708" cy="290"/>
            </a:xfrm>
            <a:custGeom>
              <a:avLst/>
              <a:gdLst>
                <a:gd name="T0" fmla="*/ 708 w 708"/>
                <a:gd name="T1" fmla="*/ 0 h 290"/>
                <a:gd name="T2" fmla="*/ 290 w 708"/>
                <a:gd name="T3" fmla="*/ 0 h 290"/>
                <a:gd name="T4" fmla="*/ 0 w 708"/>
                <a:gd name="T5" fmla="*/ 290 h 290"/>
                <a:gd name="T6" fmla="*/ 708 w 708"/>
                <a:gd name="T7" fmla="*/ 290 h 290"/>
                <a:gd name="T8" fmla="*/ 708 w 708"/>
                <a:gd name="T9" fmla="*/ 147 h 290"/>
                <a:gd name="T10" fmla="*/ 708 w 708"/>
                <a:gd name="T11" fmla="*/ 0 h 290"/>
              </a:gdLst>
              <a:ahLst/>
              <a:cxnLst>
                <a:cxn ang="0">
                  <a:pos x="T0" y="T1"/>
                </a:cxn>
                <a:cxn ang="0">
                  <a:pos x="T2" y="T3"/>
                </a:cxn>
                <a:cxn ang="0">
                  <a:pos x="T4" y="T5"/>
                </a:cxn>
                <a:cxn ang="0">
                  <a:pos x="T6" y="T7"/>
                </a:cxn>
                <a:cxn ang="0">
                  <a:pos x="T8" y="T9"/>
                </a:cxn>
                <a:cxn ang="0">
                  <a:pos x="T10" y="T11"/>
                </a:cxn>
              </a:cxnLst>
              <a:rect l="0" t="0" r="r" b="b"/>
              <a:pathLst>
                <a:path w="708" h="290">
                  <a:moveTo>
                    <a:pt x="708" y="0"/>
                  </a:moveTo>
                  <a:lnTo>
                    <a:pt x="290" y="0"/>
                  </a:lnTo>
                  <a:lnTo>
                    <a:pt x="0" y="290"/>
                  </a:lnTo>
                  <a:lnTo>
                    <a:pt x="708" y="290"/>
                  </a:lnTo>
                  <a:lnTo>
                    <a:pt x="708" y="147"/>
                  </a:lnTo>
                  <a:lnTo>
                    <a:pt x="70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4496" y="1238"/>
              <a:ext cx="310" cy="573"/>
            </a:xfrm>
            <a:custGeom>
              <a:avLst/>
              <a:gdLst>
                <a:gd name="T0" fmla="*/ 0 w 310"/>
                <a:gd name="T1" fmla="*/ 0 h 573"/>
                <a:gd name="T2" fmla="*/ 0 w 310"/>
                <a:gd name="T3" fmla="*/ 139 h 573"/>
                <a:gd name="T4" fmla="*/ 0 w 310"/>
                <a:gd name="T5" fmla="*/ 286 h 573"/>
                <a:gd name="T6" fmla="*/ 0 w 310"/>
                <a:gd name="T7" fmla="*/ 429 h 573"/>
                <a:gd name="T8" fmla="*/ 0 w 310"/>
                <a:gd name="T9" fmla="*/ 573 h 573"/>
                <a:gd name="T10" fmla="*/ 310 w 310"/>
                <a:gd name="T11" fmla="*/ 286 h 573"/>
                <a:gd name="T12" fmla="*/ 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0" y="0"/>
                  </a:moveTo>
                  <a:lnTo>
                    <a:pt x="0" y="139"/>
                  </a:lnTo>
                  <a:lnTo>
                    <a:pt x="0" y="286"/>
                  </a:lnTo>
                  <a:lnTo>
                    <a:pt x="0" y="429"/>
                  </a:lnTo>
                  <a:lnTo>
                    <a:pt x="0" y="573"/>
                  </a:lnTo>
                  <a:lnTo>
                    <a:pt x="310" y="286"/>
                  </a:lnTo>
                  <a:lnTo>
                    <a:pt x="0"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4496" y="1238"/>
              <a:ext cx="310" cy="573"/>
            </a:xfrm>
            <a:custGeom>
              <a:avLst/>
              <a:gdLst>
                <a:gd name="T0" fmla="*/ 0 w 310"/>
                <a:gd name="T1" fmla="*/ 0 h 573"/>
                <a:gd name="T2" fmla="*/ 0 w 310"/>
                <a:gd name="T3" fmla="*/ 139 h 573"/>
                <a:gd name="T4" fmla="*/ 0 w 310"/>
                <a:gd name="T5" fmla="*/ 286 h 573"/>
                <a:gd name="T6" fmla="*/ 0 w 310"/>
                <a:gd name="T7" fmla="*/ 429 h 573"/>
                <a:gd name="T8" fmla="*/ 0 w 310"/>
                <a:gd name="T9" fmla="*/ 573 h 573"/>
                <a:gd name="T10" fmla="*/ 310 w 310"/>
                <a:gd name="T11" fmla="*/ 286 h 573"/>
                <a:gd name="T12" fmla="*/ 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0" y="0"/>
                  </a:moveTo>
                  <a:lnTo>
                    <a:pt x="0" y="139"/>
                  </a:lnTo>
                  <a:lnTo>
                    <a:pt x="0" y="286"/>
                  </a:lnTo>
                  <a:lnTo>
                    <a:pt x="0" y="429"/>
                  </a:lnTo>
                  <a:lnTo>
                    <a:pt x="0" y="573"/>
                  </a:lnTo>
                  <a:lnTo>
                    <a:pt x="310" y="28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3433" y="1997"/>
              <a:ext cx="291" cy="2327"/>
            </a:xfrm>
            <a:custGeom>
              <a:avLst/>
              <a:gdLst>
                <a:gd name="T0" fmla="*/ 0 w 291"/>
                <a:gd name="T1" fmla="*/ 0 h 2327"/>
                <a:gd name="T2" fmla="*/ 0 w 291"/>
                <a:gd name="T3" fmla="*/ 2327 h 2327"/>
                <a:gd name="T4" fmla="*/ 291 w 291"/>
                <a:gd name="T5" fmla="*/ 2327 h 2327"/>
                <a:gd name="T6" fmla="*/ 291 w 291"/>
                <a:gd name="T7" fmla="*/ 291 h 2327"/>
                <a:gd name="T8" fmla="*/ 0 w 291"/>
                <a:gd name="T9" fmla="*/ 0 h 2327"/>
              </a:gdLst>
              <a:ahLst/>
              <a:cxnLst>
                <a:cxn ang="0">
                  <a:pos x="T0" y="T1"/>
                </a:cxn>
                <a:cxn ang="0">
                  <a:pos x="T2" y="T3"/>
                </a:cxn>
                <a:cxn ang="0">
                  <a:pos x="T4" y="T5"/>
                </a:cxn>
                <a:cxn ang="0">
                  <a:pos x="T6" y="T7"/>
                </a:cxn>
                <a:cxn ang="0">
                  <a:pos x="T8" y="T9"/>
                </a:cxn>
              </a:cxnLst>
              <a:rect l="0" t="0" r="r" b="b"/>
              <a:pathLst>
                <a:path w="291" h="2327">
                  <a:moveTo>
                    <a:pt x="0" y="0"/>
                  </a:moveTo>
                  <a:lnTo>
                    <a:pt x="0" y="2327"/>
                  </a:lnTo>
                  <a:lnTo>
                    <a:pt x="291" y="2327"/>
                  </a:lnTo>
                  <a:lnTo>
                    <a:pt x="291" y="291"/>
                  </a:lnTo>
                  <a:lnTo>
                    <a:pt x="0" y="0"/>
                  </a:lnTo>
                  <a:close/>
                </a:path>
              </a:pathLst>
            </a:custGeom>
            <a:solidFill>
              <a:srgbClr val="D3D2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3433" y="1997"/>
              <a:ext cx="291" cy="2327"/>
            </a:xfrm>
            <a:custGeom>
              <a:avLst/>
              <a:gdLst>
                <a:gd name="T0" fmla="*/ 0 w 291"/>
                <a:gd name="T1" fmla="*/ 0 h 2327"/>
                <a:gd name="T2" fmla="*/ 0 w 291"/>
                <a:gd name="T3" fmla="*/ 2327 h 2327"/>
                <a:gd name="T4" fmla="*/ 291 w 291"/>
                <a:gd name="T5" fmla="*/ 2327 h 2327"/>
                <a:gd name="T6" fmla="*/ 291 w 291"/>
                <a:gd name="T7" fmla="*/ 291 h 2327"/>
                <a:gd name="T8" fmla="*/ 0 w 291"/>
                <a:gd name="T9" fmla="*/ 0 h 2327"/>
              </a:gdLst>
              <a:ahLst/>
              <a:cxnLst>
                <a:cxn ang="0">
                  <a:pos x="T0" y="T1"/>
                </a:cxn>
                <a:cxn ang="0">
                  <a:pos x="T2" y="T3"/>
                </a:cxn>
                <a:cxn ang="0">
                  <a:pos x="T4" y="T5"/>
                </a:cxn>
                <a:cxn ang="0">
                  <a:pos x="T6" y="T7"/>
                </a:cxn>
                <a:cxn ang="0">
                  <a:pos x="T8" y="T9"/>
                </a:cxn>
              </a:cxnLst>
              <a:rect l="0" t="0" r="r" b="b"/>
              <a:pathLst>
                <a:path w="291" h="2327">
                  <a:moveTo>
                    <a:pt x="0" y="0"/>
                  </a:moveTo>
                  <a:lnTo>
                    <a:pt x="0" y="2327"/>
                  </a:lnTo>
                  <a:lnTo>
                    <a:pt x="291" y="2327"/>
                  </a:lnTo>
                  <a:lnTo>
                    <a:pt x="291" y="29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p:nvSpPr>
          <p:spPr bwMode="auto">
            <a:xfrm>
              <a:off x="3433" y="1997"/>
              <a:ext cx="291" cy="2327"/>
            </a:xfrm>
            <a:custGeom>
              <a:avLst/>
              <a:gdLst>
                <a:gd name="T0" fmla="*/ 0 w 291"/>
                <a:gd name="T1" fmla="*/ 0 h 2327"/>
                <a:gd name="T2" fmla="*/ 0 w 291"/>
                <a:gd name="T3" fmla="*/ 2327 h 2327"/>
                <a:gd name="T4" fmla="*/ 291 w 291"/>
                <a:gd name="T5" fmla="*/ 2327 h 2327"/>
                <a:gd name="T6" fmla="*/ 291 w 291"/>
                <a:gd name="T7" fmla="*/ 291 h 2327"/>
                <a:gd name="T8" fmla="*/ 0 w 291"/>
                <a:gd name="T9" fmla="*/ 0 h 2327"/>
              </a:gdLst>
              <a:ahLst/>
              <a:cxnLst>
                <a:cxn ang="0">
                  <a:pos x="T0" y="T1"/>
                </a:cxn>
                <a:cxn ang="0">
                  <a:pos x="T2" y="T3"/>
                </a:cxn>
                <a:cxn ang="0">
                  <a:pos x="T4" y="T5"/>
                </a:cxn>
                <a:cxn ang="0">
                  <a:pos x="T6" y="T7"/>
                </a:cxn>
                <a:cxn ang="0">
                  <a:pos x="T8" y="T9"/>
                </a:cxn>
              </a:cxnLst>
              <a:rect l="0" t="0" r="r" b="b"/>
              <a:pathLst>
                <a:path w="291" h="2327">
                  <a:moveTo>
                    <a:pt x="0" y="0"/>
                  </a:moveTo>
                  <a:lnTo>
                    <a:pt x="0" y="2327"/>
                  </a:lnTo>
                  <a:lnTo>
                    <a:pt x="291" y="2327"/>
                  </a:lnTo>
                  <a:lnTo>
                    <a:pt x="291" y="291"/>
                  </a:lnTo>
                  <a:lnTo>
                    <a:pt x="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3433" y="1997"/>
              <a:ext cx="291" cy="2327"/>
            </a:xfrm>
            <a:custGeom>
              <a:avLst/>
              <a:gdLst>
                <a:gd name="T0" fmla="*/ 0 w 291"/>
                <a:gd name="T1" fmla="*/ 0 h 2327"/>
                <a:gd name="T2" fmla="*/ 0 w 291"/>
                <a:gd name="T3" fmla="*/ 2327 h 2327"/>
                <a:gd name="T4" fmla="*/ 291 w 291"/>
                <a:gd name="T5" fmla="*/ 2327 h 2327"/>
                <a:gd name="T6" fmla="*/ 291 w 291"/>
                <a:gd name="T7" fmla="*/ 291 h 2327"/>
                <a:gd name="T8" fmla="*/ 0 w 291"/>
                <a:gd name="T9" fmla="*/ 0 h 2327"/>
              </a:gdLst>
              <a:ahLst/>
              <a:cxnLst>
                <a:cxn ang="0">
                  <a:pos x="T0" y="T1"/>
                </a:cxn>
                <a:cxn ang="0">
                  <a:pos x="T2" y="T3"/>
                </a:cxn>
                <a:cxn ang="0">
                  <a:pos x="T4" y="T5"/>
                </a:cxn>
                <a:cxn ang="0">
                  <a:pos x="T6" y="T7"/>
                </a:cxn>
                <a:cxn ang="0">
                  <a:pos x="T8" y="T9"/>
                </a:cxn>
              </a:cxnLst>
              <a:rect l="0" t="0" r="r" b="b"/>
              <a:pathLst>
                <a:path w="291" h="2327">
                  <a:moveTo>
                    <a:pt x="0" y="0"/>
                  </a:moveTo>
                  <a:lnTo>
                    <a:pt x="0" y="2327"/>
                  </a:lnTo>
                  <a:lnTo>
                    <a:pt x="291" y="2327"/>
                  </a:lnTo>
                  <a:lnTo>
                    <a:pt x="291" y="29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a:off x="3015" y="1997"/>
              <a:ext cx="709" cy="291"/>
            </a:xfrm>
            <a:custGeom>
              <a:avLst/>
              <a:gdLst>
                <a:gd name="T0" fmla="*/ 0 w 709"/>
                <a:gd name="T1" fmla="*/ 291 h 291"/>
                <a:gd name="T2" fmla="*/ 709 w 709"/>
                <a:gd name="T3" fmla="*/ 291 h 291"/>
                <a:gd name="T4" fmla="*/ 418 w 709"/>
                <a:gd name="T5" fmla="*/ 0 h 291"/>
                <a:gd name="T6" fmla="*/ 0 w 709"/>
                <a:gd name="T7" fmla="*/ 0 h 291"/>
                <a:gd name="T8" fmla="*/ 0 w 709"/>
                <a:gd name="T9" fmla="*/ 291 h 291"/>
              </a:gdLst>
              <a:ahLst/>
              <a:cxnLst>
                <a:cxn ang="0">
                  <a:pos x="T0" y="T1"/>
                </a:cxn>
                <a:cxn ang="0">
                  <a:pos x="T2" y="T3"/>
                </a:cxn>
                <a:cxn ang="0">
                  <a:pos x="T4" y="T5"/>
                </a:cxn>
                <a:cxn ang="0">
                  <a:pos x="T6" y="T7"/>
                </a:cxn>
                <a:cxn ang="0">
                  <a:pos x="T8" y="T9"/>
                </a:cxn>
              </a:cxnLst>
              <a:rect l="0" t="0" r="r" b="b"/>
              <a:pathLst>
                <a:path w="709" h="291">
                  <a:moveTo>
                    <a:pt x="0" y="291"/>
                  </a:moveTo>
                  <a:lnTo>
                    <a:pt x="709" y="291"/>
                  </a:lnTo>
                  <a:lnTo>
                    <a:pt x="418" y="0"/>
                  </a:lnTo>
                  <a:lnTo>
                    <a:pt x="0" y="0"/>
                  </a:lnTo>
                  <a:lnTo>
                    <a:pt x="0" y="291"/>
                  </a:lnTo>
                  <a:close/>
                </a:path>
              </a:pathLst>
            </a:custGeom>
            <a:solidFill>
              <a:srgbClr val="D3D2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p:nvSpPr>
          <p:spPr bwMode="auto">
            <a:xfrm>
              <a:off x="3015" y="1997"/>
              <a:ext cx="709" cy="291"/>
            </a:xfrm>
            <a:custGeom>
              <a:avLst/>
              <a:gdLst>
                <a:gd name="T0" fmla="*/ 0 w 709"/>
                <a:gd name="T1" fmla="*/ 291 h 291"/>
                <a:gd name="T2" fmla="*/ 709 w 709"/>
                <a:gd name="T3" fmla="*/ 291 h 291"/>
                <a:gd name="T4" fmla="*/ 418 w 709"/>
                <a:gd name="T5" fmla="*/ 0 h 291"/>
                <a:gd name="T6" fmla="*/ 0 w 709"/>
                <a:gd name="T7" fmla="*/ 0 h 291"/>
                <a:gd name="T8" fmla="*/ 0 w 709"/>
                <a:gd name="T9" fmla="*/ 291 h 291"/>
              </a:gdLst>
              <a:ahLst/>
              <a:cxnLst>
                <a:cxn ang="0">
                  <a:pos x="T0" y="T1"/>
                </a:cxn>
                <a:cxn ang="0">
                  <a:pos x="T2" y="T3"/>
                </a:cxn>
                <a:cxn ang="0">
                  <a:pos x="T4" y="T5"/>
                </a:cxn>
                <a:cxn ang="0">
                  <a:pos x="T6" y="T7"/>
                </a:cxn>
                <a:cxn ang="0">
                  <a:pos x="T8" y="T9"/>
                </a:cxn>
              </a:cxnLst>
              <a:rect l="0" t="0" r="r" b="b"/>
              <a:pathLst>
                <a:path w="709" h="291">
                  <a:moveTo>
                    <a:pt x="0" y="291"/>
                  </a:moveTo>
                  <a:lnTo>
                    <a:pt x="709" y="291"/>
                  </a:lnTo>
                  <a:lnTo>
                    <a:pt x="418" y="0"/>
                  </a:lnTo>
                  <a:lnTo>
                    <a:pt x="0" y="0"/>
                  </a:lnTo>
                  <a:lnTo>
                    <a:pt x="0" y="2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p:nvSpPr>
          <p:spPr bwMode="auto">
            <a:xfrm>
              <a:off x="2737" y="1854"/>
              <a:ext cx="310" cy="573"/>
            </a:xfrm>
            <a:custGeom>
              <a:avLst/>
              <a:gdLst>
                <a:gd name="T0" fmla="*/ 0 w 310"/>
                <a:gd name="T1" fmla="*/ 287 h 573"/>
                <a:gd name="T2" fmla="*/ 310 w 310"/>
                <a:gd name="T3" fmla="*/ 0 h 573"/>
                <a:gd name="T4" fmla="*/ 310 w 310"/>
                <a:gd name="T5" fmla="*/ 287 h 573"/>
                <a:gd name="T6" fmla="*/ 310 w 310"/>
                <a:gd name="T7" fmla="*/ 573 h 573"/>
                <a:gd name="T8" fmla="*/ 0 w 310"/>
                <a:gd name="T9" fmla="*/ 287 h 573"/>
              </a:gdLst>
              <a:ahLst/>
              <a:cxnLst>
                <a:cxn ang="0">
                  <a:pos x="T0" y="T1"/>
                </a:cxn>
                <a:cxn ang="0">
                  <a:pos x="T2" y="T3"/>
                </a:cxn>
                <a:cxn ang="0">
                  <a:pos x="T4" y="T5"/>
                </a:cxn>
                <a:cxn ang="0">
                  <a:pos x="T6" y="T7"/>
                </a:cxn>
                <a:cxn ang="0">
                  <a:pos x="T8" y="T9"/>
                </a:cxn>
              </a:cxnLst>
              <a:rect l="0" t="0" r="r" b="b"/>
              <a:pathLst>
                <a:path w="310" h="573">
                  <a:moveTo>
                    <a:pt x="0" y="287"/>
                  </a:moveTo>
                  <a:lnTo>
                    <a:pt x="310" y="0"/>
                  </a:lnTo>
                  <a:lnTo>
                    <a:pt x="310" y="287"/>
                  </a:lnTo>
                  <a:lnTo>
                    <a:pt x="310" y="573"/>
                  </a:lnTo>
                  <a:lnTo>
                    <a:pt x="0" y="2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auto">
            <a:xfrm>
              <a:off x="3047" y="1997"/>
              <a:ext cx="677" cy="291"/>
            </a:xfrm>
            <a:custGeom>
              <a:avLst/>
              <a:gdLst>
                <a:gd name="T0" fmla="*/ 386 w 677"/>
                <a:gd name="T1" fmla="*/ 0 h 291"/>
                <a:gd name="T2" fmla="*/ 0 w 677"/>
                <a:gd name="T3" fmla="*/ 0 h 291"/>
                <a:gd name="T4" fmla="*/ 0 w 677"/>
                <a:gd name="T5" fmla="*/ 144 h 291"/>
                <a:gd name="T6" fmla="*/ 0 w 677"/>
                <a:gd name="T7" fmla="*/ 291 h 291"/>
                <a:gd name="T8" fmla="*/ 677 w 677"/>
                <a:gd name="T9" fmla="*/ 291 h 291"/>
                <a:gd name="T10" fmla="*/ 386 w 677"/>
                <a:gd name="T11" fmla="*/ 0 h 291"/>
              </a:gdLst>
              <a:ahLst/>
              <a:cxnLst>
                <a:cxn ang="0">
                  <a:pos x="T0" y="T1"/>
                </a:cxn>
                <a:cxn ang="0">
                  <a:pos x="T2" y="T3"/>
                </a:cxn>
                <a:cxn ang="0">
                  <a:pos x="T4" y="T5"/>
                </a:cxn>
                <a:cxn ang="0">
                  <a:pos x="T6" y="T7"/>
                </a:cxn>
                <a:cxn ang="0">
                  <a:pos x="T8" y="T9"/>
                </a:cxn>
                <a:cxn ang="0">
                  <a:pos x="T10" y="T11"/>
                </a:cxn>
              </a:cxnLst>
              <a:rect l="0" t="0" r="r" b="b"/>
              <a:pathLst>
                <a:path w="677" h="291">
                  <a:moveTo>
                    <a:pt x="386" y="0"/>
                  </a:moveTo>
                  <a:lnTo>
                    <a:pt x="0" y="0"/>
                  </a:lnTo>
                  <a:lnTo>
                    <a:pt x="0" y="144"/>
                  </a:lnTo>
                  <a:lnTo>
                    <a:pt x="0" y="291"/>
                  </a:lnTo>
                  <a:lnTo>
                    <a:pt x="677" y="291"/>
                  </a:lnTo>
                  <a:lnTo>
                    <a:pt x="386"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3047" y="1997"/>
              <a:ext cx="677" cy="291"/>
            </a:xfrm>
            <a:custGeom>
              <a:avLst/>
              <a:gdLst>
                <a:gd name="T0" fmla="*/ 386 w 677"/>
                <a:gd name="T1" fmla="*/ 0 h 291"/>
                <a:gd name="T2" fmla="*/ 0 w 677"/>
                <a:gd name="T3" fmla="*/ 0 h 291"/>
                <a:gd name="T4" fmla="*/ 0 w 677"/>
                <a:gd name="T5" fmla="*/ 144 h 291"/>
                <a:gd name="T6" fmla="*/ 0 w 677"/>
                <a:gd name="T7" fmla="*/ 291 h 291"/>
                <a:gd name="T8" fmla="*/ 677 w 677"/>
                <a:gd name="T9" fmla="*/ 291 h 291"/>
                <a:gd name="T10" fmla="*/ 386 w 677"/>
                <a:gd name="T11" fmla="*/ 0 h 291"/>
              </a:gdLst>
              <a:ahLst/>
              <a:cxnLst>
                <a:cxn ang="0">
                  <a:pos x="T0" y="T1"/>
                </a:cxn>
                <a:cxn ang="0">
                  <a:pos x="T2" y="T3"/>
                </a:cxn>
                <a:cxn ang="0">
                  <a:pos x="T4" y="T5"/>
                </a:cxn>
                <a:cxn ang="0">
                  <a:pos x="T6" y="T7"/>
                </a:cxn>
                <a:cxn ang="0">
                  <a:pos x="T8" y="T9"/>
                </a:cxn>
                <a:cxn ang="0">
                  <a:pos x="T10" y="T11"/>
                </a:cxn>
              </a:cxnLst>
              <a:rect l="0" t="0" r="r" b="b"/>
              <a:pathLst>
                <a:path w="677" h="291">
                  <a:moveTo>
                    <a:pt x="386" y="0"/>
                  </a:moveTo>
                  <a:lnTo>
                    <a:pt x="0" y="0"/>
                  </a:lnTo>
                  <a:lnTo>
                    <a:pt x="0" y="144"/>
                  </a:lnTo>
                  <a:lnTo>
                    <a:pt x="0" y="291"/>
                  </a:lnTo>
                  <a:lnTo>
                    <a:pt x="677" y="291"/>
                  </a:lnTo>
                  <a:lnTo>
                    <a:pt x="3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2737" y="1854"/>
              <a:ext cx="310" cy="573"/>
            </a:xfrm>
            <a:custGeom>
              <a:avLst/>
              <a:gdLst>
                <a:gd name="T0" fmla="*/ 310 w 310"/>
                <a:gd name="T1" fmla="*/ 0 h 573"/>
                <a:gd name="T2" fmla="*/ 0 w 310"/>
                <a:gd name="T3" fmla="*/ 287 h 573"/>
                <a:gd name="T4" fmla="*/ 310 w 310"/>
                <a:gd name="T5" fmla="*/ 573 h 573"/>
                <a:gd name="T6" fmla="*/ 310 w 310"/>
                <a:gd name="T7" fmla="*/ 434 h 573"/>
                <a:gd name="T8" fmla="*/ 310 w 310"/>
                <a:gd name="T9" fmla="*/ 287 h 573"/>
                <a:gd name="T10" fmla="*/ 310 w 310"/>
                <a:gd name="T11" fmla="*/ 143 h 573"/>
                <a:gd name="T12" fmla="*/ 31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310" y="0"/>
                  </a:moveTo>
                  <a:lnTo>
                    <a:pt x="0" y="287"/>
                  </a:lnTo>
                  <a:lnTo>
                    <a:pt x="310" y="573"/>
                  </a:lnTo>
                  <a:lnTo>
                    <a:pt x="310" y="434"/>
                  </a:lnTo>
                  <a:lnTo>
                    <a:pt x="310" y="287"/>
                  </a:lnTo>
                  <a:lnTo>
                    <a:pt x="310" y="143"/>
                  </a:lnTo>
                  <a:lnTo>
                    <a:pt x="310"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2737" y="1854"/>
              <a:ext cx="310" cy="573"/>
            </a:xfrm>
            <a:custGeom>
              <a:avLst/>
              <a:gdLst>
                <a:gd name="T0" fmla="*/ 310 w 310"/>
                <a:gd name="T1" fmla="*/ 0 h 573"/>
                <a:gd name="T2" fmla="*/ 0 w 310"/>
                <a:gd name="T3" fmla="*/ 287 h 573"/>
                <a:gd name="T4" fmla="*/ 310 w 310"/>
                <a:gd name="T5" fmla="*/ 573 h 573"/>
                <a:gd name="T6" fmla="*/ 310 w 310"/>
                <a:gd name="T7" fmla="*/ 434 h 573"/>
                <a:gd name="T8" fmla="*/ 310 w 310"/>
                <a:gd name="T9" fmla="*/ 287 h 573"/>
                <a:gd name="T10" fmla="*/ 310 w 310"/>
                <a:gd name="T11" fmla="*/ 143 h 573"/>
                <a:gd name="T12" fmla="*/ 31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310" y="0"/>
                  </a:moveTo>
                  <a:lnTo>
                    <a:pt x="0" y="287"/>
                  </a:lnTo>
                  <a:lnTo>
                    <a:pt x="310" y="573"/>
                  </a:lnTo>
                  <a:lnTo>
                    <a:pt x="310" y="434"/>
                  </a:lnTo>
                  <a:lnTo>
                    <a:pt x="310" y="287"/>
                  </a:lnTo>
                  <a:lnTo>
                    <a:pt x="310" y="143"/>
                  </a:lnTo>
                  <a:lnTo>
                    <a:pt x="3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a:off x="4142" y="2316"/>
              <a:ext cx="290" cy="2008"/>
            </a:xfrm>
            <a:custGeom>
              <a:avLst/>
              <a:gdLst>
                <a:gd name="T0" fmla="*/ 290 w 290"/>
                <a:gd name="T1" fmla="*/ 0 h 2008"/>
                <a:gd name="T2" fmla="*/ 290 w 290"/>
                <a:gd name="T3" fmla="*/ 2008 h 2008"/>
                <a:gd name="T4" fmla="*/ 0 w 290"/>
                <a:gd name="T5" fmla="*/ 2008 h 2008"/>
                <a:gd name="T6" fmla="*/ 0 w 290"/>
                <a:gd name="T7" fmla="*/ 290 h 2008"/>
                <a:gd name="T8" fmla="*/ 290 w 290"/>
                <a:gd name="T9" fmla="*/ 0 h 2008"/>
              </a:gdLst>
              <a:ahLst/>
              <a:cxnLst>
                <a:cxn ang="0">
                  <a:pos x="T0" y="T1"/>
                </a:cxn>
                <a:cxn ang="0">
                  <a:pos x="T2" y="T3"/>
                </a:cxn>
                <a:cxn ang="0">
                  <a:pos x="T4" y="T5"/>
                </a:cxn>
                <a:cxn ang="0">
                  <a:pos x="T6" y="T7"/>
                </a:cxn>
                <a:cxn ang="0">
                  <a:pos x="T8" y="T9"/>
                </a:cxn>
              </a:cxnLst>
              <a:rect l="0" t="0" r="r" b="b"/>
              <a:pathLst>
                <a:path w="290" h="2008">
                  <a:moveTo>
                    <a:pt x="290" y="0"/>
                  </a:moveTo>
                  <a:lnTo>
                    <a:pt x="290" y="2008"/>
                  </a:lnTo>
                  <a:lnTo>
                    <a:pt x="0" y="2008"/>
                  </a:lnTo>
                  <a:lnTo>
                    <a:pt x="0" y="290"/>
                  </a:lnTo>
                  <a:lnTo>
                    <a:pt x="2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p:nvSpPr>
          <p:spPr bwMode="auto">
            <a:xfrm>
              <a:off x="4142" y="2316"/>
              <a:ext cx="290" cy="2008"/>
            </a:xfrm>
            <a:custGeom>
              <a:avLst/>
              <a:gdLst>
                <a:gd name="T0" fmla="*/ 290 w 290"/>
                <a:gd name="T1" fmla="*/ 0 h 2008"/>
                <a:gd name="T2" fmla="*/ 290 w 290"/>
                <a:gd name="T3" fmla="*/ 2008 h 2008"/>
                <a:gd name="T4" fmla="*/ 0 w 290"/>
                <a:gd name="T5" fmla="*/ 2008 h 2008"/>
                <a:gd name="T6" fmla="*/ 0 w 290"/>
                <a:gd name="T7" fmla="*/ 290 h 2008"/>
                <a:gd name="T8" fmla="*/ 290 w 290"/>
                <a:gd name="T9" fmla="*/ 0 h 2008"/>
              </a:gdLst>
              <a:ahLst/>
              <a:cxnLst>
                <a:cxn ang="0">
                  <a:pos x="T0" y="T1"/>
                </a:cxn>
                <a:cxn ang="0">
                  <a:pos x="T2" y="T3"/>
                </a:cxn>
                <a:cxn ang="0">
                  <a:pos x="T4" y="T5"/>
                </a:cxn>
                <a:cxn ang="0">
                  <a:pos x="T6" y="T7"/>
                </a:cxn>
                <a:cxn ang="0">
                  <a:pos x="T8" y="T9"/>
                </a:cxn>
              </a:cxnLst>
              <a:rect l="0" t="0" r="r" b="b"/>
              <a:pathLst>
                <a:path w="290" h="2008">
                  <a:moveTo>
                    <a:pt x="290" y="0"/>
                  </a:moveTo>
                  <a:lnTo>
                    <a:pt x="290" y="2008"/>
                  </a:lnTo>
                  <a:lnTo>
                    <a:pt x="0" y="2008"/>
                  </a:lnTo>
                  <a:lnTo>
                    <a:pt x="0" y="290"/>
                  </a:lnTo>
                  <a:lnTo>
                    <a:pt x="29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4142" y="2316"/>
              <a:ext cx="290" cy="2008"/>
            </a:xfrm>
            <a:custGeom>
              <a:avLst/>
              <a:gdLst>
                <a:gd name="T0" fmla="*/ 290 w 290"/>
                <a:gd name="T1" fmla="*/ 0 h 2008"/>
                <a:gd name="T2" fmla="*/ 290 w 290"/>
                <a:gd name="T3" fmla="*/ 2008 h 2008"/>
                <a:gd name="T4" fmla="*/ 0 w 290"/>
                <a:gd name="T5" fmla="*/ 2008 h 2008"/>
                <a:gd name="T6" fmla="*/ 0 w 290"/>
                <a:gd name="T7" fmla="*/ 290 h 2008"/>
                <a:gd name="T8" fmla="*/ 290 w 290"/>
                <a:gd name="T9" fmla="*/ 0 h 2008"/>
              </a:gdLst>
              <a:ahLst/>
              <a:cxnLst>
                <a:cxn ang="0">
                  <a:pos x="T0" y="T1"/>
                </a:cxn>
                <a:cxn ang="0">
                  <a:pos x="T2" y="T3"/>
                </a:cxn>
                <a:cxn ang="0">
                  <a:pos x="T4" y="T5"/>
                </a:cxn>
                <a:cxn ang="0">
                  <a:pos x="T6" y="T7"/>
                </a:cxn>
                <a:cxn ang="0">
                  <a:pos x="T8" y="T9"/>
                </a:cxn>
              </a:cxnLst>
              <a:rect l="0" t="0" r="r" b="b"/>
              <a:pathLst>
                <a:path w="290" h="2008">
                  <a:moveTo>
                    <a:pt x="290" y="0"/>
                  </a:moveTo>
                  <a:lnTo>
                    <a:pt x="290" y="2008"/>
                  </a:lnTo>
                  <a:lnTo>
                    <a:pt x="0" y="2008"/>
                  </a:lnTo>
                  <a:lnTo>
                    <a:pt x="0" y="290"/>
                  </a:lnTo>
                  <a:lnTo>
                    <a:pt x="2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4142" y="2316"/>
              <a:ext cx="653" cy="290"/>
            </a:xfrm>
            <a:custGeom>
              <a:avLst/>
              <a:gdLst>
                <a:gd name="T0" fmla="*/ 653 w 653"/>
                <a:gd name="T1" fmla="*/ 290 h 290"/>
                <a:gd name="T2" fmla="*/ 0 w 653"/>
                <a:gd name="T3" fmla="*/ 290 h 290"/>
                <a:gd name="T4" fmla="*/ 290 w 653"/>
                <a:gd name="T5" fmla="*/ 0 h 290"/>
                <a:gd name="T6" fmla="*/ 653 w 653"/>
                <a:gd name="T7" fmla="*/ 0 h 290"/>
                <a:gd name="T8" fmla="*/ 653 w 653"/>
                <a:gd name="T9" fmla="*/ 290 h 290"/>
              </a:gdLst>
              <a:ahLst/>
              <a:cxnLst>
                <a:cxn ang="0">
                  <a:pos x="T0" y="T1"/>
                </a:cxn>
                <a:cxn ang="0">
                  <a:pos x="T2" y="T3"/>
                </a:cxn>
                <a:cxn ang="0">
                  <a:pos x="T4" y="T5"/>
                </a:cxn>
                <a:cxn ang="0">
                  <a:pos x="T6" y="T7"/>
                </a:cxn>
                <a:cxn ang="0">
                  <a:pos x="T8" y="T9"/>
                </a:cxn>
              </a:cxnLst>
              <a:rect l="0" t="0" r="r" b="b"/>
              <a:pathLst>
                <a:path w="653" h="290">
                  <a:moveTo>
                    <a:pt x="653" y="290"/>
                  </a:moveTo>
                  <a:lnTo>
                    <a:pt x="0" y="290"/>
                  </a:lnTo>
                  <a:lnTo>
                    <a:pt x="290" y="0"/>
                  </a:lnTo>
                  <a:lnTo>
                    <a:pt x="653" y="0"/>
                  </a:lnTo>
                  <a:lnTo>
                    <a:pt x="653" y="290"/>
                  </a:lnTo>
                  <a:close/>
                </a:path>
              </a:pathLst>
            </a:custGeom>
            <a:solidFill>
              <a:srgbClr val="D3D2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p:nvSpPr>
          <p:spPr bwMode="auto">
            <a:xfrm>
              <a:off x="4142" y="2316"/>
              <a:ext cx="653" cy="290"/>
            </a:xfrm>
            <a:custGeom>
              <a:avLst/>
              <a:gdLst>
                <a:gd name="T0" fmla="*/ 653 w 653"/>
                <a:gd name="T1" fmla="*/ 290 h 290"/>
                <a:gd name="T2" fmla="*/ 0 w 653"/>
                <a:gd name="T3" fmla="*/ 290 h 290"/>
                <a:gd name="T4" fmla="*/ 290 w 653"/>
                <a:gd name="T5" fmla="*/ 0 h 290"/>
                <a:gd name="T6" fmla="*/ 653 w 653"/>
                <a:gd name="T7" fmla="*/ 0 h 290"/>
                <a:gd name="T8" fmla="*/ 653 w 653"/>
                <a:gd name="T9" fmla="*/ 290 h 290"/>
              </a:gdLst>
              <a:ahLst/>
              <a:cxnLst>
                <a:cxn ang="0">
                  <a:pos x="T0" y="T1"/>
                </a:cxn>
                <a:cxn ang="0">
                  <a:pos x="T2" y="T3"/>
                </a:cxn>
                <a:cxn ang="0">
                  <a:pos x="T4" y="T5"/>
                </a:cxn>
                <a:cxn ang="0">
                  <a:pos x="T6" y="T7"/>
                </a:cxn>
                <a:cxn ang="0">
                  <a:pos x="T8" y="T9"/>
                </a:cxn>
              </a:cxnLst>
              <a:rect l="0" t="0" r="r" b="b"/>
              <a:pathLst>
                <a:path w="653" h="290">
                  <a:moveTo>
                    <a:pt x="653" y="290"/>
                  </a:moveTo>
                  <a:lnTo>
                    <a:pt x="0" y="290"/>
                  </a:lnTo>
                  <a:lnTo>
                    <a:pt x="290" y="0"/>
                  </a:lnTo>
                  <a:lnTo>
                    <a:pt x="653" y="0"/>
                  </a:lnTo>
                  <a:lnTo>
                    <a:pt x="653" y="2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p:cNvSpPr>
            <p:nvPr/>
          </p:nvSpPr>
          <p:spPr bwMode="auto">
            <a:xfrm>
              <a:off x="4763" y="2176"/>
              <a:ext cx="310" cy="573"/>
            </a:xfrm>
            <a:custGeom>
              <a:avLst/>
              <a:gdLst>
                <a:gd name="T0" fmla="*/ 310 w 310"/>
                <a:gd name="T1" fmla="*/ 287 h 573"/>
                <a:gd name="T2" fmla="*/ 0 w 310"/>
                <a:gd name="T3" fmla="*/ 0 h 573"/>
                <a:gd name="T4" fmla="*/ 0 w 310"/>
                <a:gd name="T5" fmla="*/ 287 h 573"/>
                <a:gd name="T6" fmla="*/ 0 w 310"/>
                <a:gd name="T7" fmla="*/ 573 h 573"/>
                <a:gd name="T8" fmla="*/ 310 w 310"/>
                <a:gd name="T9" fmla="*/ 287 h 573"/>
              </a:gdLst>
              <a:ahLst/>
              <a:cxnLst>
                <a:cxn ang="0">
                  <a:pos x="T0" y="T1"/>
                </a:cxn>
                <a:cxn ang="0">
                  <a:pos x="T2" y="T3"/>
                </a:cxn>
                <a:cxn ang="0">
                  <a:pos x="T4" y="T5"/>
                </a:cxn>
                <a:cxn ang="0">
                  <a:pos x="T6" y="T7"/>
                </a:cxn>
                <a:cxn ang="0">
                  <a:pos x="T8" y="T9"/>
                </a:cxn>
              </a:cxnLst>
              <a:rect l="0" t="0" r="r" b="b"/>
              <a:pathLst>
                <a:path w="310" h="573">
                  <a:moveTo>
                    <a:pt x="310" y="287"/>
                  </a:moveTo>
                  <a:lnTo>
                    <a:pt x="0" y="0"/>
                  </a:lnTo>
                  <a:lnTo>
                    <a:pt x="0" y="287"/>
                  </a:lnTo>
                  <a:lnTo>
                    <a:pt x="0" y="573"/>
                  </a:lnTo>
                  <a:lnTo>
                    <a:pt x="310" y="287"/>
                  </a:lnTo>
                  <a:close/>
                </a:path>
              </a:pathLst>
            </a:custGeom>
            <a:solidFill>
              <a:srgbClr val="D3D2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p:cNvSpPr>
            <p:nvPr/>
          </p:nvSpPr>
          <p:spPr bwMode="auto">
            <a:xfrm>
              <a:off x="4763" y="2176"/>
              <a:ext cx="310" cy="573"/>
            </a:xfrm>
            <a:custGeom>
              <a:avLst/>
              <a:gdLst>
                <a:gd name="T0" fmla="*/ 310 w 310"/>
                <a:gd name="T1" fmla="*/ 287 h 573"/>
                <a:gd name="T2" fmla="*/ 0 w 310"/>
                <a:gd name="T3" fmla="*/ 0 h 573"/>
                <a:gd name="T4" fmla="*/ 0 w 310"/>
                <a:gd name="T5" fmla="*/ 287 h 573"/>
                <a:gd name="T6" fmla="*/ 0 w 310"/>
                <a:gd name="T7" fmla="*/ 573 h 573"/>
                <a:gd name="T8" fmla="*/ 310 w 310"/>
                <a:gd name="T9" fmla="*/ 287 h 573"/>
              </a:gdLst>
              <a:ahLst/>
              <a:cxnLst>
                <a:cxn ang="0">
                  <a:pos x="T0" y="T1"/>
                </a:cxn>
                <a:cxn ang="0">
                  <a:pos x="T2" y="T3"/>
                </a:cxn>
                <a:cxn ang="0">
                  <a:pos x="T4" y="T5"/>
                </a:cxn>
                <a:cxn ang="0">
                  <a:pos x="T6" y="T7"/>
                </a:cxn>
                <a:cxn ang="0">
                  <a:pos x="T8" y="T9"/>
                </a:cxn>
              </a:cxnLst>
              <a:rect l="0" t="0" r="r" b="b"/>
              <a:pathLst>
                <a:path w="310" h="573">
                  <a:moveTo>
                    <a:pt x="310" y="287"/>
                  </a:moveTo>
                  <a:lnTo>
                    <a:pt x="0" y="0"/>
                  </a:lnTo>
                  <a:lnTo>
                    <a:pt x="0" y="287"/>
                  </a:lnTo>
                  <a:lnTo>
                    <a:pt x="0" y="573"/>
                  </a:lnTo>
                  <a:lnTo>
                    <a:pt x="310" y="2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4142" y="2316"/>
              <a:ext cx="621" cy="290"/>
            </a:xfrm>
            <a:custGeom>
              <a:avLst/>
              <a:gdLst>
                <a:gd name="T0" fmla="*/ 621 w 621"/>
                <a:gd name="T1" fmla="*/ 0 h 290"/>
                <a:gd name="T2" fmla="*/ 290 w 621"/>
                <a:gd name="T3" fmla="*/ 0 h 290"/>
                <a:gd name="T4" fmla="*/ 0 w 621"/>
                <a:gd name="T5" fmla="*/ 290 h 290"/>
                <a:gd name="T6" fmla="*/ 621 w 621"/>
                <a:gd name="T7" fmla="*/ 290 h 290"/>
                <a:gd name="T8" fmla="*/ 621 w 621"/>
                <a:gd name="T9" fmla="*/ 147 h 290"/>
                <a:gd name="T10" fmla="*/ 621 w 621"/>
                <a:gd name="T11" fmla="*/ 0 h 290"/>
              </a:gdLst>
              <a:ahLst/>
              <a:cxnLst>
                <a:cxn ang="0">
                  <a:pos x="T0" y="T1"/>
                </a:cxn>
                <a:cxn ang="0">
                  <a:pos x="T2" y="T3"/>
                </a:cxn>
                <a:cxn ang="0">
                  <a:pos x="T4" y="T5"/>
                </a:cxn>
                <a:cxn ang="0">
                  <a:pos x="T6" y="T7"/>
                </a:cxn>
                <a:cxn ang="0">
                  <a:pos x="T8" y="T9"/>
                </a:cxn>
                <a:cxn ang="0">
                  <a:pos x="T10" y="T11"/>
                </a:cxn>
              </a:cxnLst>
              <a:rect l="0" t="0" r="r" b="b"/>
              <a:pathLst>
                <a:path w="621" h="290">
                  <a:moveTo>
                    <a:pt x="621" y="0"/>
                  </a:moveTo>
                  <a:lnTo>
                    <a:pt x="290" y="0"/>
                  </a:lnTo>
                  <a:lnTo>
                    <a:pt x="0" y="290"/>
                  </a:lnTo>
                  <a:lnTo>
                    <a:pt x="621" y="290"/>
                  </a:lnTo>
                  <a:lnTo>
                    <a:pt x="621" y="147"/>
                  </a:lnTo>
                  <a:lnTo>
                    <a:pt x="621"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p:nvSpPr>
          <p:spPr bwMode="auto">
            <a:xfrm>
              <a:off x="4142" y="2316"/>
              <a:ext cx="621" cy="290"/>
            </a:xfrm>
            <a:custGeom>
              <a:avLst/>
              <a:gdLst>
                <a:gd name="T0" fmla="*/ 621 w 621"/>
                <a:gd name="T1" fmla="*/ 0 h 290"/>
                <a:gd name="T2" fmla="*/ 290 w 621"/>
                <a:gd name="T3" fmla="*/ 0 h 290"/>
                <a:gd name="T4" fmla="*/ 0 w 621"/>
                <a:gd name="T5" fmla="*/ 290 h 290"/>
                <a:gd name="T6" fmla="*/ 621 w 621"/>
                <a:gd name="T7" fmla="*/ 290 h 290"/>
                <a:gd name="T8" fmla="*/ 621 w 621"/>
                <a:gd name="T9" fmla="*/ 147 h 290"/>
                <a:gd name="T10" fmla="*/ 621 w 621"/>
                <a:gd name="T11" fmla="*/ 0 h 290"/>
              </a:gdLst>
              <a:ahLst/>
              <a:cxnLst>
                <a:cxn ang="0">
                  <a:pos x="T0" y="T1"/>
                </a:cxn>
                <a:cxn ang="0">
                  <a:pos x="T2" y="T3"/>
                </a:cxn>
                <a:cxn ang="0">
                  <a:pos x="T4" y="T5"/>
                </a:cxn>
                <a:cxn ang="0">
                  <a:pos x="T6" y="T7"/>
                </a:cxn>
                <a:cxn ang="0">
                  <a:pos x="T8" y="T9"/>
                </a:cxn>
                <a:cxn ang="0">
                  <a:pos x="T10" y="T11"/>
                </a:cxn>
              </a:cxnLst>
              <a:rect l="0" t="0" r="r" b="b"/>
              <a:pathLst>
                <a:path w="621" h="290">
                  <a:moveTo>
                    <a:pt x="621" y="0"/>
                  </a:moveTo>
                  <a:lnTo>
                    <a:pt x="290" y="0"/>
                  </a:lnTo>
                  <a:lnTo>
                    <a:pt x="0" y="290"/>
                  </a:lnTo>
                  <a:lnTo>
                    <a:pt x="621" y="290"/>
                  </a:lnTo>
                  <a:lnTo>
                    <a:pt x="621" y="147"/>
                  </a:lnTo>
                  <a:lnTo>
                    <a:pt x="6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p:cNvSpPr>
            <p:nvPr/>
          </p:nvSpPr>
          <p:spPr bwMode="auto">
            <a:xfrm>
              <a:off x="4763" y="2176"/>
              <a:ext cx="310" cy="573"/>
            </a:xfrm>
            <a:custGeom>
              <a:avLst/>
              <a:gdLst>
                <a:gd name="T0" fmla="*/ 0 w 310"/>
                <a:gd name="T1" fmla="*/ 0 h 573"/>
                <a:gd name="T2" fmla="*/ 0 w 310"/>
                <a:gd name="T3" fmla="*/ 140 h 573"/>
                <a:gd name="T4" fmla="*/ 0 w 310"/>
                <a:gd name="T5" fmla="*/ 287 h 573"/>
                <a:gd name="T6" fmla="*/ 0 w 310"/>
                <a:gd name="T7" fmla="*/ 430 h 573"/>
                <a:gd name="T8" fmla="*/ 0 w 310"/>
                <a:gd name="T9" fmla="*/ 573 h 573"/>
                <a:gd name="T10" fmla="*/ 310 w 310"/>
                <a:gd name="T11" fmla="*/ 287 h 573"/>
                <a:gd name="T12" fmla="*/ 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0" y="0"/>
                  </a:moveTo>
                  <a:lnTo>
                    <a:pt x="0" y="140"/>
                  </a:lnTo>
                  <a:lnTo>
                    <a:pt x="0" y="287"/>
                  </a:lnTo>
                  <a:lnTo>
                    <a:pt x="0" y="430"/>
                  </a:lnTo>
                  <a:lnTo>
                    <a:pt x="0" y="573"/>
                  </a:lnTo>
                  <a:lnTo>
                    <a:pt x="310" y="287"/>
                  </a:lnTo>
                  <a:lnTo>
                    <a:pt x="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p:cNvSpPr>
            <p:nvPr/>
          </p:nvSpPr>
          <p:spPr bwMode="auto">
            <a:xfrm>
              <a:off x="4763" y="2176"/>
              <a:ext cx="310" cy="573"/>
            </a:xfrm>
            <a:custGeom>
              <a:avLst/>
              <a:gdLst>
                <a:gd name="T0" fmla="*/ 0 w 310"/>
                <a:gd name="T1" fmla="*/ 0 h 573"/>
                <a:gd name="T2" fmla="*/ 0 w 310"/>
                <a:gd name="T3" fmla="*/ 140 h 573"/>
                <a:gd name="T4" fmla="*/ 0 w 310"/>
                <a:gd name="T5" fmla="*/ 287 h 573"/>
                <a:gd name="T6" fmla="*/ 0 w 310"/>
                <a:gd name="T7" fmla="*/ 430 h 573"/>
                <a:gd name="T8" fmla="*/ 0 w 310"/>
                <a:gd name="T9" fmla="*/ 573 h 573"/>
                <a:gd name="T10" fmla="*/ 310 w 310"/>
                <a:gd name="T11" fmla="*/ 287 h 573"/>
                <a:gd name="T12" fmla="*/ 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0" y="0"/>
                  </a:moveTo>
                  <a:lnTo>
                    <a:pt x="0" y="140"/>
                  </a:lnTo>
                  <a:lnTo>
                    <a:pt x="0" y="287"/>
                  </a:lnTo>
                  <a:lnTo>
                    <a:pt x="0" y="430"/>
                  </a:lnTo>
                  <a:lnTo>
                    <a:pt x="0" y="573"/>
                  </a:lnTo>
                  <a:lnTo>
                    <a:pt x="310" y="28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p:cNvSpPr>
            <p:nvPr/>
          </p:nvSpPr>
          <p:spPr bwMode="auto">
            <a:xfrm>
              <a:off x="3079" y="2888"/>
              <a:ext cx="291" cy="1436"/>
            </a:xfrm>
            <a:custGeom>
              <a:avLst/>
              <a:gdLst>
                <a:gd name="T0" fmla="*/ 0 w 291"/>
                <a:gd name="T1" fmla="*/ 0 h 1436"/>
                <a:gd name="T2" fmla="*/ 0 w 291"/>
                <a:gd name="T3" fmla="*/ 1436 h 1436"/>
                <a:gd name="T4" fmla="*/ 291 w 291"/>
                <a:gd name="T5" fmla="*/ 1436 h 1436"/>
                <a:gd name="T6" fmla="*/ 291 w 291"/>
                <a:gd name="T7" fmla="*/ 291 h 1436"/>
                <a:gd name="T8" fmla="*/ 0 w 291"/>
                <a:gd name="T9" fmla="*/ 0 h 1436"/>
              </a:gdLst>
              <a:ahLst/>
              <a:cxnLst>
                <a:cxn ang="0">
                  <a:pos x="T0" y="T1"/>
                </a:cxn>
                <a:cxn ang="0">
                  <a:pos x="T2" y="T3"/>
                </a:cxn>
                <a:cxn ang="0">
                  <a:pos x="T4" y="T5"/>
                </a:cxn>
                <a:cxn ang="0">
                  <a:pos x="T6" y="T7"/>
                </a:cxn>
                <a:cxn ang="0">
                  <a:pos x="T8" y="T9"/>
                </a:cxn>
              </a:cxnLst>
              <a:rect l="0" t="0" r="r" b="b"/>
              <a:pathLst>
                <a:path w="291" h="1436">
                  <a:moveTo>
                    <a:pt x="0" y="0"/>
                  </a:moveTo>
                  <a:lnTo>
                    <a:pt x="0" y="1436"/>
                  </a:lnTo>
                  <a:lnTo>
                    <a:pt x="291" y="1436"/>
                  </a:lnTo>
                  <a:lnTo>
                    <a:pt x="291" y="291"/>
                  </a:lnTo>
                  <a:lnTo>
                    <a:pt x="0" y="0"/>
                  </a:lnTo>
                  <a:close/>
                </a:path>
              </a:pathLst>
            </a:custGeom>
            <a:solidFill>
              <a:srgbClr val="D3D2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1"/>
            <p:cNvSpPr>
              <a:spLocks/>
            </p:cNvSpPr>
            <p:nvPr/>
          </p:nvSpPr>
          <p:spPr bwMode="auto">
            <a:xfrm>
              <a:off x="3079" y="2888"/>
              <a:ext cx="291" cy="1436"/>
            </a:xfrm>
            <a:custGeom>
              <a:avLst/>
              <a:gdLst>
                <a:gd name="T0" fmla="*/ 0 w 291"/>
                <a:gd name="T1" fmla="*/ 0 h 1436"/>
                <a:gd name="T2" fmla="*/ 0 w 291"/>
                <a:gd name="T3" fmla="*/ 1436 h 1436"/>
                <a:gd name="T4" fmla="*/ 291 w 291"/>
                <a:gd name="T5" fmla="*/ 1436 h 1436"/>
                <a:gd name="T6" fmla="*/ 291 w 291"/>
                <a:gd name="T7" fmla="*/ 291 h 1436"/>
                <a:gd name="T8" fmla="*/ 0 w 291"/>
                <a:gd name="T9" fmla="*/ 0 h 1436"/>
              </a:gdLst>
              <a:ahLst/>
              <a:cxnLst>
                <a:cxn ang="0">
                  <a:pos x="T0" y="T1"/>
                </a:cxn>
                <a:cxn ang="0">
                  <a:pos x="T2" y="T3"/>
                </a:cxn>
                <a:cxn ang="0">
                  <a:pos x="T4" y="T5"/>
                </a:cxn>
                <a:cxn ang="0">
                  <a:pos x="T6" y="T7"/>
                </a:cxn>
                <a:cxn ang="0">
                  <a:pos x="T8" y="T9"/>
                </a:cxn>
              </a:cxnLst>
              <a:rect l="0" t="0" r="r" b="b"/>
              <a:pathLst>
                <a:path w="291" h="1436">
                  <a:moveTo>
                    <a:pt x="0" y="0"/>
                  </a:moveTo>
                  <a:lnTo>
                    <a:pt x="0" y="1436"/>
                  </a:lnTo>
                  <a:lnTo>
                    <a:pt x="291" y="1436"/>
                  </a:lnTo>
                  <a:lnTo>
                    <a:pt x="291" y="29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2"/>
            <p:cNvSpPr>
              <a:spLocks/>
            </p:cNvSpPr>
            <p:nvPr/>
          </p:nvSpPr>
          <p:spPr bwMode="auto">
            <a:xfrm>
              <a:off x="3079" y="2888"/>
              <a:ext cx="291" cy="1436"/>
            </a:xfrm>
            <a:custGeom>
              <a:avLst/>
              <a:gdLst>
                <a:gd name="T0" fmla="*/ 0 w 291"/>
                <a:gd name="T1" fmla="*/ 0 h 1436"/>
                <a:gd name="T2" fmla="*/ 0 w 291"/>
                <a:gd name="T3" fmla="*/ 1436 h 1436"/>
                <a:gd name="T4" fmla="*/ 291 w 291"/>
                <a:gd name="T5" fmla="*/ 1436 h 1436"/>
                <a:gd name="T6" fmla="*/ 291 w 291"/>
                <a:gd name="T7" fmla="*/ 291 h 1436"/>
                <a:gd name="T8" fmla="*/ 0 w 291"/>
                <a:gd name="T9" fmla="*/ 0 h 1436"/>
              </a:gdLst>
              <a:ahLst/>
              <a:cxnLst>
                <a:cxn ang="0">
                  <a:pos x="T0" y="T1"/>
                </a:cxn>
                <a:cxn ang="0">
                  <a:pos x="T2" y="T3"/>
                </a:cxn>
                <a:cxn ang="0">
                  <a:pos x="T4" y="T5"/>
                </a:cxn>
                <a:cxn ang="0">
                  <a:pos x="T6" y="T7"/>
                </a:cxn>
                <a:cxn ang="0">
                  <a:pos x="T8" y="T9"/>
                </a:cxn>
              </a:cxnLst>
              <a:rect l="0" t="0" r="r" b="b"/>
              <a:pathLst>
                <a:path w="291" h="1436">
                  <a:moveTo>
                    <a:pt x="0" y="0"/>
                  </a:moveTo>
                  <a:lnTo>
                    <a:pt x="0" y="1436"/>
                  </a:lnTo>
                  <a:lnTo>
                    <a:pt x="291" y="1436"/>
                  </a:lnTo>
                  <a:lnTo>
                    <a:pt x="291" y="291"/>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3"/>
            <p:cNvSpPr>
              <a:spLocks/>
            </p:cNvSpPr>
            <p:nvPr/>
          </p:nvSpPr>
          <p:spPr bwMode="auto">
            <a:xfrm>
              <a:off x="3079" y="2888"/>
              <a:ext cx="291" cy="1436"/>
            </a:xfrm>
            <a:custGeom>
              <a:avLst/>
              <a:gdLst>
                <a:gd name="T0" fmla="*/ 0 w 291"/>
                <a:gd name="T1" fmla="*/ 0 h 1436"/>
                <a:gd name="T2" fmla="*/ 0 w 291"/>
                <a:gd name="T3" fmla="*/ 1436 h 1436"/>
                <a:gd name="T4" fmla="*/ 291 w 291"/>
                <a:gd name="T5" fmla="*/ 1436 h 1436"/>
                <a:gd name="T6" fmla="*/ 291 w 291"/>
                <a:gd name="T7" fmla="*/ 291 h 1436"/>
                <a:gd name="T8" fmla="*/ 0 w 291"/>
                <a:gd name="T9" fmla="*/ 0 h 1436"/>
              </a:gdLst>
              <a:ahLst/>
              <a:cxnLst>
                <a:cxn ang="0">
                  <a:pos x="T0" y="T1"/>
                </a:cxn>
                <a:cxn ang="0">
                  <a:pos x="T2" y="T3"/>
                </a:cxn>
                <a:cxn ang="0">
                  <a:pos x="T4" y="T5"/>
                </a:cxn>
                <a:cxn ang="0">
                  <a:pos x="T6" y="T7"/>
                </a:cxn>
                <a:cxn ang="0">
                  <a:pos x="T8" y="T9"/>
                </a:cxn>
              </a:cxnLst>
              <a:rect l="0" t="0" r="r" b="b"/>
              <a:pathLst>
                <a:path w="291" h="1436">
                  <a:moveTo>
                    <a:pt x="0" y="0"/>
                  </a:moveTo>
                  <a:lnTo>
                    <a:pt x="0" y="1436"/>
                  </a:lnTo>
                  <a:lnTo>
                    <a:pt x="291" y="1436"/>
                  </a:lnTo>
                  <a:lnTo>
                    <a:pt x="291" y="29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4"/>
            <p:cNvSpPr>
              <a:spLocks/>
            </p:cNvSpPr>
            <p:nvPr/>
          </p:nvSpPr>
          <p:spPr bwMode="auto">
            <a:xfrm>
              <a:off x="2804" y="2888"/>
              <a:ext cx="566" cy="291"/>
            </a:xfrm>
            <a:custGeom>
              <a:avLst/>
              <a:gdLst>
                <a:gd name="T0" fmla="*/ 0 w 566"/>
                <a:gd name="T1" fmla="*/ 291 h 291"/>
                <a:gd name="T2" fmla="*/ 566 w 566"/>
                <a:gd name="T3" fmla="*/ 291 h 291"/>
                <a:gd name="T4" fmla="*/ 275 w 566"/>
                <a:gd name="T5" fmla="*/ 0 h 291"/>
                <a:gd name="T6" fmla="*/ 0 w 566"/>
                <a:gd name="T7" fmla="*/ 0 h 291"/>
                <a:gd name="T8" fmla="*/ 0 w 566"/>
                <a:gd name="T9" fmla="*/ 291 h 291"/>
              </a:gdLst>
              <a:ahLst/>
              <a:cxnLst>
                <a:cxn ang="0">
                  <a:pos x="T0" y="T1"/>
                </a:cxn>
                <a:cxn ang="0">
                  <a:pos x="T2" y="T3"/>
                </a:cxn>
                <a:cxn ang="0">
                  <a:pos x="T4" y="T5"/>
                </a:cxn>
                <a:cxn ang="0">
                  <a:pos x="T6" y="T7"/>
                </a:cxn>
                <a:cxn ang="0">
                  <a:pos x="T8" y="T9"/>
                </a:cxn>
              </a:cxnLst>
              <a:rect l="0" t="0" r="r" b="b"/>
              <a:pathLst>
                <a:path w="566" h="291">
                  <a:moveTo>
                    <a:pt x="0" y="291"/>
                  </a:moveTo>
                  <a:lnTo>
                    <a:pt x="566" y="291"/>
                  </a:lnTo>
                  <a:lnTo>
                    <a:pt x="275" y="0"/>
                  </a:lnTo>
                  <a:lnTo>
                    <a:pt x="0" y="0"/>
                  </a:lnTo>
                  <a:lnTo>
                    <a:pt x="0" y="291"/>
                  </a:lnTo>
                  <a:close/>
                </a:path>
              </a:pathLst>
            </a:custGeom>
            <a:solidFill>
              <a:srgbClr val="D3D2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5"/>
            <p:cNvSpPr>
              <a:spLocks/>
            </p:cNvSpPr>
            <p:nvPr/>
          </p:nvSpPr>
          <p:spPr bwMode="auto">
            <a:xfrm>
              <a:off x="2804" y="2888"/>
              <a:ext cx="566" cy="291"/>
            </a:xfrm>
            <a:custGeom>
              <a:avLst/>
              <a:gdLst>
                <a:gd name="T0" fmla="*/ 0 w 566"/>
                <a:gd name="T1" fmla="*/ 291 h 291"/>
                <a:gd name="T2" fmla="*/ 566 w 566"/>
                <a:gd name="T3" fmla="*/ 291 h 291"/>
                <a:gd name="T4" fmla="*/ 275 w 566"/>
                <a:gd name="T5" fmla="*/ 0 h 291"/>
                <a:gd name="T6" fmla="*/ 0 w 566"/>
                <a:gd name="T7" fmla="*/ 0 h 291"/>
                <a:gd name="T8" fmla="*/ 0 w 566"/>
                <a:gd name="T9" fmla="*/ 291 h 291"/>
              </a:gdLst>
              <a:ahLst/>
              <a:cxnLst>
                <a:cxn ang="0">
                  <a:pos x="T0" y="T1"/>
                </a:cxn>
                <a:cxn ang="0">
                  <a:pos x="T2" y="T3"/>
                </a:cxn>
                <a:cxn ang="0">
                  <a:pos x="T4" y="T5"/>
                </a:cxn>
                <a:cxn ang="0">
                  <a:pos x="T6" y="T7"/>
                </a:cxn>
                <a:cxn ang="0">
                  <a:pos x="T8" y="T9"/>
                </a:cxn>
              </a:cxnLst>
              <a:rect l="0" t="0" r="r" b="b"/>
              <a:pathLst>
                <a:path w="566" h="291">
                  <a:moveTo>
                    <a:pt x="0" y="291"/>
                  </a:moveTo>
                  <a:lnTo>
                    <a:pt x="566" y="291"/>
                  </a:lnTo>
                  <a:lnTo>
                    <a:pt x="275" y="0"/>
                  </a:lnTo>
                  <a:lnTo>
                    <a:pt x="0" y="0"/>
                  </a:lnTo>
                  <a:lnTo>
                    <a:pt x="0" y="2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6"/>
            <p:cNvSpPr>
              <a:spLocks/>
            </p:cNvSpPr>
            <p:nvPr/>
          </p:nvSpPr>
          <p:spPr bwMode="auto">
            <a:xfrm>
              <a:off x="2526" y="2749"/>
              <a:ext cx="314" cy="573"/>
            </a:xfrm>
            <a:custGeom>
              <a:avLst/>
              <a:gdLst>
                <a:gd name="T0" fmla="*/ 0 w 314"/>
                <a:gd name="T1" fmla="*/ 286 h 573"/>
                <a:gd name="T2" fmla="*/ 314 w 314"/>
                <a:gd name="T3" fmla="*/ 0 h 573"/>
                <a:gd name="T4" fmla="*/ 314 w 314"/>
                <a:gd name="T5" fmla="*/ 286 h 573"/>
                <a:gd name="T6" fmla="*/ 314 w 314"/>
                <a:gd name="T7" fmla="*/ 573 h 573"/>
                <a:gd name="T8" fmla="*/ 0 w 314"/>
                <a:gd name="T9" fmla="*/ 286 h 573"/>
              </a:gdLst>
              <a:ahLst/>
              <a:cxnLst>
                <a:cxn ang="0">
                  <a:pos x="T0" y="T1"/>
                </a:cxn>
                <a:cxn ang="0">
                  <a:pos x="T2" y="T3"/>
                </a:cxn>
                <a:cxn ang="0">
                  <a:pos x="T4" y="T5"/>
                </a:cxn>
                <a:cxn ang="0">
                  <a:pos x="T6" y="T7"/>
                </a:cxn>
                <a:cxn ang="0">
                  <a:pos x="T8" y="T9"/>
                </a:cxn>
              </a:cxnLst>
              <a:rect l="0" t="0" r="r" b="b"/>
              <a:pathLst>
                <a:path w="314" h="573">
                  <a:moveTo>
                    <a:pt x="0" y="286"/>
                  </a:moveTo>
                  <a:lnTo>
                    <a:pt x="314" y="0"/>
                  </a:lnTo>
                  <a:lnTo>
                    <a:pt x="314" y="286"/>
                  </a:lnTo>
                  <a:lnTo>
                    <a:pt x="314" y="573"/>
                  </a:lnTo>
                  <a:lnTo>
                    <a:pt x="0" y="286"/>
                  </a:lnTo>
                  <a:close/>
                </a:path>
              </a:pathLst>
            </a:custGeom>
            <a:solidFill>
              <a:srgbClr val="D3D2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7"/>
            <p:cNvSpPr>
              <a:spLocks/>
            </p:cNvSpPr>
            <p:nvPr/>
          </p:nvSpPr>
          <p:spPr bwMode="auto">
            <a:xfrm>
              <a:off x="2526" y="2749"/>
              <a:ext cx="314" cy="573"/>
            </a:xfrm>
            <a:custGeom>
              <a:avLst/>
              <a:gdLst>
                <a:gd name="T0" fmla="*/ 0 w 314"/>
                <a:gd name="T1" fmla="*/ 286 h 573"/>
                <a:gd name="T2" fmla="*/ 314 w 314"/>
                <a:gd name="T3" fmla="*/ 0 h 573"/>
                <a:gd name="T4" fmla="*/ 314 w 314"/>
                <a:gd name="T5" fmla="*/ 286 h 573"/>
                <a:gd name="T6" fmla="*/ 314 w 314"/>
                <a:gd name="T7" fmla="*/ 573 h 573"/>
                <a:gd name="T8" fmla="*/ 0 w 314"/>
                <a:gd name="T9" fmla="*/ 286 h 573"/>
              </a:gdLst>
              <a:ahLst/>
              <a:cxnLst>
                <a:cxn ang="0">
                  <a:pos x="T0" y="T1"/>
                </a:cxn>
                <a:cxn ang="0">
                  <a:pos x="T2" y="T3"/>
                </a:cxn>
                <a:cxn ang="0">
                  <a:pos x="T4" y="T5"/>
                </a:cxn>
                <a:cxn ang="0">
                  <a:pos x="T6" y="T7"/>
                </a:cxn>
                <a:cxn ang="0">
                  <a:pos x="T8" y="T9"/>
                </a:cxn>
              </a:cxnLst>
              <a:rect l="0" t="0" r="r" b="b"/>
              <a:pathLst>
                <a:path w="314" h="573">
                  <a:moveTo>
                    <a:pt x="0" y="286"/>
                  </a:moveTo>
                  <a:lnTo>
                    <a:pt x="314" y="0"/>
                  </a:lnTo>
                  <a:lnTo>
                    <a:pt x="314" y="286"/>
                  </a:lnTo>
                  <a:lnTo>
                    <a:pt x="314" y="573"/>
                  </a:lnTo>
                  <a:lnTo>
                    <a:pt x="0"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8"/>
            <p:cNvSpPr>
              <a:spLocks noEditPoints="1"/>
            </p:cNvSpPr>
            <p:nvPr/>
          </p:nvSpPr>
          <p:spPr bwMode="auto">
            <a:xfrm>
              <a:off x="2526" y="2749"/>
              <a:ext cx="314" cy="573"/>
            </a:xfrm>
            <a:custGeom>
              <a:avLst/>
              <a:gdLst>
                <a:gd name="T0" fmla="*/ 0 w 314"/>
                <a:gd name="T1" fmla="*/ 286 h 573"/>
                <a:gd name="T2" fmla="*/ 314 w 314"/>
                <a:gd name="T3" fmla="*/ 573 h 573"/>
                <a:gd name="T4" fmla="*/ 314 w 314"/>
                <a:gd name="T5" fmla="*/ 573 h 573"/>
                <a:gd name="T6" fmla="*/ 0 w 314"/>
                <a:gd name="T7" fmla="*/ 286 h 573"/>
                <a:gd name="T8" fmla="*/ 314 w 314"/>
                <a:gd name="T9" fmla="*/ 0 h 573"/>
                <a:gd name="T10" fmla="*/ 0 w 314"/>
                <a:gd name="T11" fmla="*/ 286 h 573"/>
                <a:gd name="T12" fmla="*/ 314 w 314"/>
                <a:gd name="T13" fmla="*/ 0 h 573"/>
                <a:gd name="T14" fmla="*/ 314 w 314"/>
                <a:gd name="T15" fmla="*/ 0 h 5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573">
                  <a:moveTo>
                    <a:pt x="0" y="286"/>
                  </a:moveTo>
                  <a:lnTo>
                    <a:pt x="314" y="573"/>
                  </a:lnTo>
                  <a:lnTo>
                    <a:pt x="314" y="573"/>
                  </a:lnTo>
                  <a:lnTo>
                    <a:pt x="0" y="286"/>
                  </a:lnTo>
                  <a:close/>
                  <a:moveTo>
                    <a:pt x="314" y="0"/>
                  </a:moveTo>
                  <a:lnTo>
                    <a:pt x="0" y="286"/>
                  </a:lnTo>
                  <a:lnTo>
                    <a:pt x="314" y="0"/>
                  </a:lnTo>
                  <a:lnTo>
                    <a:pt x="314" y="0"/>
                  </a:lnTo>
                  <a:close/>
                </a:path>
              </a:pathLst>
            </a:custGeom>
            <a:solidFill>
              <a:srgbClr val="F2F1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9"/>
            <p:cNvSpPr>
              <a:spLocks noEditPoints="1"/>
            </p:cNvSpPr>
            <p:nvPr/>
          </p:nvSpPr>
          <p:spPr bwMode="auto">
            <a:xfrm>
              <a:off x="2526" y="2749"/>
              <a:ext cx="314" cy="573"/>
            </a:xfrm>
            <a:custGeom>
              <a:avLst/>
              <a:gdLst>
                <a:gd name="T0" fmla="*/ 0 w 314"/>
                <a:gd name="T1" fmla="*/ 286 h 573"/>
                <a:gd name="T2" fmla="*/ 314 w 314"/>
                <a:gd name="T3" fmla="*/ 573 h 573"/>
                <a:gd name="T4" fmla="*/ 314 w 314"/>
                <a:gd name="T5" fmla="*/ 573 h 573"/>
                <a:gd name="T6" fmla="*/ 0 w 314"/>
                <a:gd name="T7" fmla="*/ 286 h 573"/>
                <a:gd name="T8" fmla="*/ 314 w 314"/>
                <a:gd name="T9" fmla="*/ 0 h 573"/>
                <a:gd name="T10" fmla="*/ 0 w 314"/>
                <a:gd name="T11" fmla="*/ 286 h 573"/>
                <a:gd name="T12" fmla="*/ 314 w 314"/>
                <a:gd name="T13" fmla="*/ 0 h 573"/>
                <a:gd name="T14" fmla="*/ 314 w 314"/>
                <a:gd name="T15" fmla="*/ 0 h 5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573">
                  <a:moveTo>
                    <a:pt x="0" y="286"/>
                  </a:moveTo>
                  <a:lnTo>
                    <a:pt x="314" y="573"/>
                  </a:lnTo>
                  <a:lnTo>
                    <a:pt x="314" y="573"/>
                  </a:lnTo>
                  <a:lnTo>
                    <a:pt x="0" y="286"/>
                  </a:lnTo>
                  <a:moveTo>
                    <a:pt x="314" y="0"/>
                  </a:moveTo>
                  <a:lnTo>
                    <a:pt x="0" y="286"/>
                  </a:lnTo>
                  <a:lnTo>
                    <a:pt x="314" y="0"/>
                  </a:lnTo>
                  <a:lnTo>
                    <a:pt x="3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0"/>
            <p:cNvSpPr>
              <a:spLocks/>
            </p:cNvSpPr>
            <p:nvPr/>
          </p:nvSpPr>
          <p:spPr bwMode="auto">
            <a:xfrm>
              <a:off x="2840" y="2888"/>
              <a:ext cx="530" cy="291"/>
            </a:xfrm>
            <a:custGeom>
              <a:avLst/>
              <a:gdLst>
                <a:gd name="T0" fmla="*/ 239 w 530"/>
                <a:gd name="T1" fmla="*/ 0 h 291"/>
                <a:gd name="T2" fmla="*/ 0 w 530"/>
                <a:gd name="T3" fmla="*/ 0 h 291"/>
                <a:gd name="T4" fmla="*/ 0 w 530"/>
                <a:gd name="T5" fmla="*/ 147 h 291"/>
                <a:gd name="T6" fmla="*/ 0 w 530"/>
                <a:gd name="T7" fmla="*/ 291 h 291"/>
                <a:gd name="T8" fmla="*/ 530 w 530"/>
                <a:gd name="T9" fmla="*/ 291 h 291"/>
                <a:gd name="T10" fmla="*/ 239 w 530"/>
                <a:gd name="T11" fmla="*/ 0 h 291"/>
              </a:gdLst>
              <a:ahLst/>
              <a:cxnLst>
                <a:cxn ang="0">
                  <a:pos x="T0" y="T1"/>
                </a:cxn>
                <a:cxn ang="0">
                  <a:pos x="T2" y="T3"/>
                </a:cxn>
                <a:cxn ang="0">
                  <a:pos x="T4" y="T5"/>
                </a:cxn>
                <a:cxn ang="0">
                  <a:pos x="T6" y="T7"/>
                </a:cxn>
                <a:cxn ang="0">
                  <a:pos x="T8" y="T9"/>
                </a:cxn>
                <a:cxn ang="0">
                  <a:pos x="T10" y="T11"/>
                </a:cxn>
              </a:cxnLst>
              <a:rect l="0" t="0" r="r" b="b"/>
              <a:pathLst>
                <a:path w="530" h="291">
                  <a:moveTo>
                    <a:pt x="239" y="0"/>
                  </a:moveTo>
                  <a:lnTo>
                    <a:pt x="0" y="0"/>
                  </a:lnTo>
                  <a:lnTo>
                    <a:pt x="0" y="147"/>
                  </a:lnTo>
                  <a:lnTo>
                    <a:pt x="0" y="291"/>
                  </a:lnTo>
                  <a:lnTo>
                    <a:pt x="530" y="291"/>
                  </a:lnTo>
                  <a:lnTo>
                    <a:pt x="239"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1"/>
            <p:cNvSpPr>
              <a:spLocks/>
            </p:cNvSpPr>
            <p:nvPr/>
          </p:nvSpPr>
          <p:spPr bwMode="auto">
            <a:xfrm>
              <a:off x="2840" y="2888"/>
              <a:ext cx="530" cy="291"/>
            </a:xfrm>
            <a:custGeom>
              <a:avLst/>
              <a:gdLst>
                <a:gd name="T0" fmla="*/ 239 w 530"/>
                <a:gd name="T1" fmla="*/ 0 h 291"/>
                <a:gd name="T2" fmla="*/ 0 w 530"/>
                <a:gd name="T3" fmla="*/ 0 h 291"/>
                <a:gd name="T4" fmla="*/ 0 w 530"/>
                <a:gd name="T5" fmla="*/ 147 h 291"/>
                <a:gd name="T6" fmla="*/ 0 w 530"/>
                <a:gd name="T7" fmla="*/ 291 h 291"/>
                <a:gd name="T8" fmla="*/ 530 w 530"/>
                <a:gd name="T9" fmla="*/ 291 h 291"/>
                <a:gd name="T10" fmla="*/ 239 w 530"/>
                <a:gd name="T11" fmla="*/ 0 h 291"/>
              </a:gdLst>
              <a:ahLst/>
              <a:cxnLst>
                <a:cxn ang="0">
                  <a:pos x="T0" y="T1"/>
                </a:cxn>
                <a:cxn ang="0">
                  <a:pos x="T2" y="T3"/>
                </a:cxn>
                <a:cxn ang="0">
                  <a:pos x="T4" y="T5"/>
                </a:cxn>
                <a:cxn ang="0">
                  <a:pos x="T6" y="T7"/>
                </a:cxn>
                <a:cxn ang="0">
                  <a:pos x="T8" y="T9"/>
                </a:cxn>
                <a:cxn ang="0">
                  <a:pos x="T10" y="T11"/>
                </a:cxn>
              </a:cxnLst>
              <a:rect l="0" t="0" r="r" b="b"/>
              <a:pathLst>
                <a:path w="530" h="291">
                  <a:moveTo>
                    <a:pt x="239" y="0"/>
                  </a:moveTo>
                  <a:lnTo>
                    <a:pt x="0" y="0"/>
                  </a:lnTo>
                  <a:lnTo>
                    <a:pt x="0" y="147"/>
                  </a:lnTo>
                  <a:lnTo>
                    <a:pt x="0" y="291"/>
                  </a:lnTo>
                  <a:lnTo>
                    <a:pt x="530" y="291"/>
                  </a:lnTo>
                  <a:lnTo>
                    <a:pt x="2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2"/>
            <p:cNvSpPr>
              <a:spLocks/>
            </p:cNvSpPr>
            <p:nvPr/>
          </p:nvSpPr>
          <p:spPr bwMode="auto">
            <a:xfrm>
              <a:off x="2526" y="2749"/>
              <a:ext cx="314" cy="573"/>
            </a:xfrm>
            <a:custGeom>
              <a:avLst/>
              <a:gdLst>
                <a:gd name="T0" fmla="*/ 314 w 314"/>
                <a:gd name="T1" fmla="*/ 0 h 573"/>
                <a:gd name="T2" fmla="*/ 0 w 314"/>
                <a:gd name="T3" fmla="*/ 286 h 573"/>
                <a:gd name="T4" fmla="*/ 314 w 314"/>
                <a:gd name="T5" fmla="*/ 573 h 573"/>
                <a:gd name="T6" fmla="*/ 314 w 314"/>
                <a:gd name="T7" fmla="*/ 430 h 573"/>
                <a:gd name="T8" fmla="*/ 314 w 314"/>
                <a:gd name="T9" fmla="*/ 286 h 573"/>
                <a:gd name="T10" fmla="*/ 314 w 314"/>
                <a:gd name="T11" fmla="*/ 139 h 573"/>
                <a:gd name="T12" fmla="*/ 314 w 314"/>
                <a:gd name="T13" fmla="*/ 139 h 573"/>
                <a:gd name="T14" fmla="*/ 314 w 314"/>
                <a:gd name="T15" fmla="*/ 0 h 5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573">
                  <a:moveTo>
                    <a:pt x="314" y="0"/>
                  </a:moveTo>
                  <a:lnTo>
                    <a:pt x="0" y="286"/>
                  </a:lnTo>
                  <a:lnTo>
                    <a:pt x="314" y="573"/>
                  </a:lnTo>
                  <a:lnTo>
                    <a:pt x="314" y="430"/>
                  </a:lnTo>
                  <a:lnTo>
                    <a:pt x="314" y="286"/>
                  </a:lnTo>
                  <a:lnTo>
                    <a:pt x="314" y="139"/>
                  </a:lnTo>
                  <a:lnTo>
                    <a:pt x="314" y="139"/>
                  </a:lnTo>
                  <a:lnTo>
                    <a:pt x="314"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3"/>
            <p:cNvSpPr>
              <a:spLocks/>
            </p:cNvSpPr>
            <p:nvPr/>
          </p:nvSpPr>
          <p:spPr bwMode="auto">
            <a:xfrm>
              <a:off x="2526" y="2749"/>
              <a:ext cx="314" cy="573"/>
            </a:xfrm>
            <a:custGeom>
              <a:avLst/>
              <a:gdLst>
                <a:gd name="T0" fmla="*/ 314 w 314"/>
                <a:gd name="T1" fmla="*/ 0 h 573"/>
                <a:gd name="T2" fmla="*/ 0 w 314"/>
                <a:gd name="T3" fmla="*/ 286 h 573"/>
                <a:gd name="T4" fmla="*/ 314 w 314"/>
                <a:gd name="T5" fmla="*/ 573 h 573"/>
                <a:gd name="T6" fmla="*/ 314 w 314"/>
                <a:gd name="T7" fmla="*/ 430 h 573"/>
                <a:gd name="T8" fmla="*/ 314 w 314"/>
                <a:gd name="T9" fmla="*/ 286 h 573"/>
                <a:gd name="T10" fmla="*/ 314 w 314"/>
                <a:gd name="T11" fmla="*/ 139 h 573"/>
                <a:gd name="T12" fmla="*/ 314 w 314"/>
                <a:gd name="T13" fmla="*/ 139 h 573"/>
                <a:gd name="T14" fmla="*/ 314 w 314"/>
                <a:gd name="T15" fmla="*/ 0 h 5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573">
                  <a:moveTo>
                    <a:pt x="314" y="0"/>
                  </a:moveTo>
                  <a:lnTo>
                    <a:pt x="0" y="286"/>
                  </a:lnTo>
                  <a:lnTo>
                    <a:pt x="314" y="573"/>
                  </a:lnTo>
                  <a:lnTo>
                    <a:pt x="314" y="430"/>
                  </a:lnTo>
                  <a:lnTo>
                    <a:pt x="314" y="286"/>
                  </a:lnTo>
                  <a:lnTo>
                    <a:pt x="314" y="139"/>
                  </a:lnTo>
                  <a:lnTo>
                    <a:pt x="314" y="139"/>
                  </a:lnTo>
                  <a:lnTo>
                    <a:pt x="3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5" name="Group 54"/>
          <p:cNvGrpSpPr/>
          <p:nvPr/>
        </p:nvGrpSpPr>
        <p:grpSpPr>
          <a:xfrm>
            <a:off x="8927617" y="3608584"/>
            <a:ext cx="536156" cy="618190"/>
            <a:chOff x="9151943" y="2024331"/>
            <a:chExt cx="536156" cy="618190"/>
          </a:xfrm>
        </p:grpSpPr>
        <p:sp>
          <p:nvSpPr>
            <p:cNvPr id="56" name="Freeform 475"/>
            <p:cNvSpPr>
              <a:spLocks noChangeArrowheads="1"/>
            </p:cNvSpPr>
            <p:nvPr/>
          </p:nvSpPr>
          <p:spPr bwMode="auto">
            <a:xfrm>
              <a:off x="9151943" y="2024331"/>
              <a:ext cx="536156" cy="398456"/>
            </a:xfrm>
            <a:custGeom>
              <a:avLst/>
              <a:gdLst>
                <a:gd name="T0" fmla="*/ 0 w 807"/>
                <a:gd name="T1" fmla="*/ 597 h 598"/>
                <a:gd name="T2" fmla="*/ 89 w 807"/>
                <a:gd name="T3" fmla="*/ 0 h 598"/>
                <a:gd name="T4" fmla="*/ 716 w 807"/>
                <a:gd name="T5" fmla="*/ 0 h 598"/>
                <a:gd name="T6" fmla="*/ 806 w 807"/>
                <a:gd name="T7" fmla="*/ 597 h 598"/>
              </a:gdLst>
              <a:ahLst/>
              <a:cxnLst>
                <a:cxn ang="0">
                  <a:pos x="T0" y="T1"/>
                </a:cxn>
                <a:cxn ang="0">
                  <a:pos x="T2" y="T3"/>
                </a:cxn>
                <a:cxn ang="0">
                  <a:pos x="T4" y="T5"/>
                </a:cxn>
                <a:cxn ang="0">
                  <a:pos x="T6" y="T7"/>
                </a:cxn>
              </a:cxnLst>
              <a:rect l="0" t="0" r="r" b="b"/>
              <a:pathLst>
                <a:path w="807" h="598">
                  <a:moveTo>
                    <a:pt x="0" y="597"/>
                  </a:moveTo>
                  <a:lnTo>
                    <a:pt x="89" y="0"/>
                  </a:lnTo>
                  <a:lnTo>
                    <a:pt x="716" y="0"/>
                  </a:lnTo>
                  <a:lnTo>
                    <a:pt x="806" y="597"/>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57" name="Freeform 476"/>
            <p:cNvSpPr>
              <a:spLocks noChangeArrowheads="1"/>
            </p:cNvSpPr>
            <p:nvPr/>
          </p:nvSpPr>
          <p:spPr bwMode="auto">
            <a:xfrm>
              <a:off x="9151943" y="2419855"/>
              <a:ext cx="536156" cy="222666"/>
            </a:xfrm>
            <a:custGeom>
              <a:avLst/>
              <a:gdLst>
                <a:gd name="T0" fmla="*/ 239 w 807"/>
                <a:gd name="T1" fmla="*/ 0 h 337"/>
                <a:gd name="T2" fmla="*/ 239 w 807"/>
                <a:gd name="T3" fmla="*/ 0 h 337"/>
                <a:gd name="T4" fmla="*/ 403 w 807"/>
                <a:gd name="T5" fmla="*/ 172 h 337"/>
                <a:gd name="T6" fmla="*/ 567 w 807"/>
                <a:gd name="T7" fmla="*/ 0 h 337"/>
                <a:gd name="T8" fmla="*/ 806 w 807"/>
                <a:gd name="T9" fmla="*/ 0 h 337"/>
                <a:gd name="T10" fmla="*/ 806 w 807"/>
                <a:gd name="T11" fmla="*/ 336 h 337"/>
                <a:gd name="T12" fmla="*/ 0 w 807"/>
                <a:gd name="T13" fmla="*/ 336 h 337"/>
                <a:gd name="T14" fmla="*/ 0 w 807"/>
                <a:gd name="T15" fmla="*/ 0 h 337"/>
                <a:gd name="T16" fmla="*/ 239 w 807"/>
                <a:gd name="T1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7" h="337">
                  <a:moveTo>
                    <a:pt x="239" y="0"/>
                  </a:moveTo>
                  <a:lnTo>
                    <a:pt x="239" y="0"/>
                  </a:lnTo>
                  <a:cubicBezTo>
                    <a:pt x="239" y="97"/>
                    <a:pt x="313" y="172"/>
                    <a:pt x="403" y="172"/>
                  </a:cubicBezTo>
                  <a:cubicBezTo>
                    <a:pt x="493" y="172"/>
                    <a:pt x="567" y="97"/>
                    <a:pt x="567" y="0"/>
                  </a:cubicBezTo>
                  <a:cubicBezTo>
                    <a:pt x="806" y="0"/>
                    <a:pt x="806" y="0"/>
                    <a:pt x="806" y="0"/>
                  </a:cubicBezTo>
                  <a:cubicBezTo>
                    <a:pt x="806" y="336"/>
                    <a:pt x="806" y="336"/>
                    <a:pt x="806" y="336"/>
                  </a:cubicBezTo>
                  <a:cubicBezTo>
                    <a:pt x="0" y="336"/>
                    <a:pt x="0" y="336"/>
                    <a:pt x="0" y="336"/>
                  </a:cubicBezTo>
                  <a:cubicBezTo>
                    <a:pt x="0" y="0"/>
                    <a:pt x="0" y="0"/>
                    <a:pt x="0" y="0"/>
                  </a:cubicBezTo>
                  <a:lnTo>
                    <a:pt x="239" y="0"/>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58" name="Line 477"/>
            <p:cNvSpPr>
              <a:spLocks noChangeShapeType="1"/>
            </p:cNvSpPr>
            <p:nvPr/>
          </p:nvSpPr>
          <p:spPr bwMode="auto">
            <a:xfrm>
              <a:off x="9222258" y="2320240"/>
              <a:ext cx="398456"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59" name="Line 478"/>
            <p:cNvSpPr>
              <a:spLocks noChangeShapeType="1"/>
            </p:cNvSpPr>
            <p:nvPr/>
          </p:nvSpPr>
          <p:spPr bwMode="auto">
            <a:xfrm>
              <a:off x="9242767" y="2220627"/>
              <a:ext cx="357437"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60" name="Line 479"/>
            <p:cNvSpPr>
              <a:spLocks noChangeShapeType="1"/>
            </p:cNvSpPr>
            <p:nvPr/>
          </p:nvSpPr>
          <p:spPr bwMode="auto">
            <a:xfrm>
              <a:off x="9260345" y="2121013"/>
              <a:ext cx="316421"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sp>
        <p:nvSpPr>
          <p:cNvPr id="61" name="TextBox 60"/>
          <p:cNvSpPr txBox="1"/>
          <p:nvPr/>
        </p:nvSpPr>
        <p:spPr>
          <a:xfrm>
            <a:off x="8207363" y="4730534"/>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depending on the type of</a:t>
            </a:r>
          </a:p>
        </p:txBody>
      </p:sp>
      <p:sp>
        <p:nvSpPr>
          <p:cNvPr id="62" name="Rectangle 61"/>
          <p:cNvSpPr/>
          <p:nvPr/>
        </p:nvSpPr>
        <p:spPr>
          <a:xfrm>
            <a:off x="8229173" y="4452253"/>
            <a:ext cx="1999265" cy="307777"/>
          </a:xfrm>
          <a:prstGeom prst="rect">
            <a:avLst/>
          </a:prstGeom>
        </p:spPr>
        <p:txBody>
          <a:bodyPr wrap="none">
            <a:spAutoFit/>
          </a:bodyPr>
          <a:lstStyle/>
          <a:p>
            <a:r>
              <a:rPr lang="en-US" sz="1400" b="1" spc="600" dirty="0">
                <a:solidFill>
                  <a:schemeClr val="tx2"/>
                </a:solidFill>
                <a:latin typeface="Montserrat" charset="0"/>
                <a:ea typeface="Montserrat" charset="0"/>
                <a:cs typeface="Montserrat" charset="0"/>
              </a:rPr>
              <a:t>TITLE HERE</a:t>
            </a:r>
          </a:p>
        </p:txBody>
      </p:sp>
      <p:grpSp>
        <p:nvGrpSpPr>
          <p:cNvPr id="63" name="Group 62"/>
          <p:cNvGrpSpPr/>
          <p:nvPr/>
        </p:nvGrpSpPr>
        <p:grpSpPr>
          <a:xfrm>
            <a:off x="3170699" y="2092109"/>
            <a:ext cx="442403" cy="618191"/>
            <a:chOff x="9527853" y="1873405"/>
            <a:chExt cx="442403" cy="618191"/>
          </a:xfrm>
        </p:grpSpPr>
        <p:sp>
          <p:nvSpPr>
            <p:cNvPr id="64" name="Freeform 253"/>
            <p:cNvSpPr>
              <a:spLocks noChangeArrowheads="1"/>
            </p:cNvSpPr>
            <p:nvPr/>
          </p:nvSpPr>
          <p:spPr bwMode="auto">
            <a:xfrm>
              <a:off x="9674343" y="1873405"/>
              <a:ext cx="140631" cy="70317"/>
            </a:xfrm>
            <a:custGeom>
              <a:avLst/>
              <a:gdLst>
                <a:gd name="T0" fmla="*/ 0 w 210"/>
                <a:gd name="T1" fmla="*/ 105 h 106"/>
                <a:gd name="T2" fmla="*/ 0 w 210"/>
                <a:gd name="T3" fmla="*/ 0 h 106"/>
                <a:gd name="T4" fmla="*/ 209 w 210"/>
                <a:gd name="T5" fmla="*/ 0 h 106"/>
                <a:gd name="T6" fmla="*/ 209 w 210"/>
                <a:gd name="T7" fmla="*/ 105 h 106"/>
              </a:gdLst>
              <a:ahLst/>
              <a:cxnLst>
                <a:cxn ang="0">
                  <a:pos x="T0" y="T1"/>
                </a:cxn>
                <a:cxn ang="0">
                  <a:pos x="T2" y="T3"/>
                </a:cxn>
                <a:cxn ang="0">
                  <a:pos x="T4" y="T5"/>
                </a:cxn>
                <a:cxn ang="0">
                  <a:pos x="T6" y="T7"/>
                </a:cxn>
              </a:cxnLst>
              <a:rect l="0" t="0" r="r" b="b"/>
              <a:pathLst>
                <a:path w="210" h="106">
                  <a:moveTo>
                    <a:pt x="0" y="105"/>
                  </a:moveTo>
                  <a:lnTo>
                    <a:pt x="0" y="0"/>
                  </a:lnTo>
                  <a:lnTo>
                    <a:pt x="209" y="0"/>
                  </a:lnTo>
                  <a:lnTo>
                    <a:pt x="209" y="105"/>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65" name="Freeform 254"/>
            <p:cNvSpPr>
              <a:spLocks noChangeArrowheads="1"/>
            </p:cNvSpPr>
            <p:nvPr/>
          </p:nvSpPr>
          <p:spPr bwMode="auto">
            <a:xfrm>
              <a:off x="9565941" y="1961300"/>
              <a:ext cx="363297" cy="530296"/>
            </a:xfrm>
            <a:custGeom>
              <a:avLst/>
              <a:gdLst>
                <a:gd name="T0" fmla="*/ 0 w 546"/>
                <a:gd name="T1" fmla="*/ 0 h 799"/>
                <a:gd name="T2" fmla="*/ 0 w 546"/>
                <a:gd name="T3" fmla="*/ 798 h 799"/>
                <a:gd name="T4" fmla="*/ 545 w 546"/>
                <a:gd name="T5" fmla="*/ 798 h 799"/>
                <a:gd name="T6" fmla="*/ 545 w 546"/>
                <a:gd name="T7" fmla="*/ 0 h 799"/>
              </a:gdLst>
              <a:ahLst/>
              <a:cxnLst>
                <a:cxn ang="0">
                  <a:pos x="T0" y="T1"/>
                </a:cxn>
                <a:cxn ang="0">
                  <a:pos x="T2" y="T3"/>
                </a:cxn>
                <a:cxn ang="0">
                  <a:pos x="T4" y="T5"/>
                </a:cxn>
                <a:cxn ang="0">
                  <a:pos x="T6" y="T7"/>
                </a:cxn>
              </a:cxnLst>
              <a:rect l="0" t="0" r="r" b="b"/>
              <a:pathLst>
                <a:path w="546" h="799">
                  <a:moveTo>
                    <a:pt x="0" y="0"/>
                  </a:moveTo>
                  <a:lnTo>
                    <a:pt x="0" y="798"/>
                  </a:lnTo>
                  <a:lnTo>
                    <a:pt x="545" y="798"/>
                  </a:lnTo>
                  <a:lnTo>
                    <a:pt x="545" y="0"/>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66" name="Line 255"/>
            <p:cNvSpPr>
              <a:spLocks noChangeShapeType="1"/>
            </p:cNvSpPr>
            <p:nvPr/>
          </p:nvSpPr>
          <p:spPr bwMode="auto">
            <a:xfrm>
              <a:off x="9686061" y="2060915"/>
              <a:ext cx="2931" cy="342788"/>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67" name="Line 256"/>
            <p:cNvSpPr>
              <a:spLocks noChangeShapeType="1"/>
            </p:cNvSpPr>
            <p:nvPr/>
          </p:nvSpPr>
          <p:spPr bwMode="auto">
            <a:xfrm>
              <a:off x="9806187" y="2060915"/>
              <a:ext cx="2929" cy="342788"/>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68" name="Line 257"/>
            <p:cNvSpPr>
              <a:spLocks noChangeShapeType="1"/>
            </p:cNvSpPr>
            <p:nvPr/>
          </p:nvSpPr>
          <p:spPr bwMode="auto">
            <a:xfrm>
              <a:off x="9527853" y="1952509"/>
              <a:ext cx="442403"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grpSp>
        <p:nvGrpSpPr>
          <p:cNvPr id="69" name="Group 68"/>
          <p:cNvGrpSpPr/>
          <p:nvPr/>
        </p:nvGrpSpPr>
        <p:grpSpPr>
          <a:xfrm>
            <a:off x="8685590" y="1271950"/>
            <a:ext cx="609403" cy="571318"/>
            <a:chOff x="8168415" y="12118985"/>
            <a:chExt cx="609403" cy="571318"/>
          </a:xfrm>
        </p:grpSpPr>
        <p:sp>
          <p:nvSpPr>
            <p:cNvPr id="70" name="Line 640"/>
            <p:cNvSpPr>
              <a:spLocks noChangeShapeType="1"/>
            </p:cNvSpPr>
            <p:nvPr/>
          </p:nvSpPr>
          <p:spPr bwMode="auto">
            <a:xfrm>
              <a:off x="8511205" y="12414900"/>
              <a:ext cx="49806" cy="49806"/>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71" name="Freeform 641"/>
            <p:cNvSpPr>
              <a:spLocks noChangeArrowheads="1"/>
            </p:cNvSpPr>
            <p:nvPr/>
          </p:nvSpPr>
          <p:spPr bwMode="auto">
            <a:xfrm>
              <a:off x="8528785" y="12435408"/>
              <a:ext cx="249033" cy="254895"/>
            </a:xfrm>
            <a:custGeom>
              <a:avLst/>
              <a:gdLst>
                <a:gd name="T0" fmla="*/ 0 w 374"/>
                <a:gd name="T1" fmla="*/ 90 h 382"/>
                <a:gd name="T2" fmla="*/ 90 w 374"/>
                <a:gd name="T3" fmla="*/ 0 h 382"/>
                <a:gd name="T4" fmla="*/ 373 w 374"/>
                <a:gd name="T5" fmla="*/ 291 h 382"/>
                <a:gd name="T6" fmla="*/ 284 w 374"/>
                <a:gd name="T7" fmla="*/ 381 h 382"/>
                <a:gd name="T8" fmla="*/ 0 w 374"/>
                <a:gd name="T9" fmla="*/ 90 h 382"/>
              </a:gdLst>
              <a:ahLst/>
              <a:cxnLst>
                <a:cxn ang="0">
                  <a:pos x="T0" y="T1"/>
                </a:cxn>
                <a:cxn ang="0">
                  <a:pos x="T2" y="T3"/>
                </a:cxn>
                <a:cxn ang="0">
                  <a:pos x="T4" y="T5"/>
                </a:cxn>
                <a:cxn ang="0">
                  <a:pos x="T6" y="T7"/>
                </a:cxn>
                <a:cxn ang="0">
                  <a:pos x="T8" y="T9"/>
                </a:cxn>
              </a:cxnLst>
              <a:rect l="0" t="0" r="r" b="b"/>
              <a:pathLst>
                <a:path w="374" h="382">
                  <a:moveTo>
                    <a:pt x="0" y="90"/>
                  </a:moveTo>
                  <a:lnTo>
                    <a:pt x="90" y="0"/>
                  </a:lnTo>
                  <a:lnTo>
                    <a:pt x="373" y="291"/>
                  </a:lnTo>
                  <a:lnTo>
                    <a:pt x="284" y="381"/>
                  </a:lnTo>
                  <a:lnTo>
                    <a:pt x="0" y="90"/>
                  </a:lnTo>
                </a:path>
              </a:pathLst>
            </a:custGeom>
            <a:noFill/>
            <a:ln w="34290" cap="flat">
              <a:solidFill>
                <a:schemeClr val="bg1">
                  <a:lumMod val="75000"/>
                </a:schemeClr>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72" name="Freeform 642"/>
            <p:cNvSpPr>
              <a:spLocks noChangeArrowheads="1"/>
            </p:cNvSpPr>
            <p:nvPr/>
          </p:nvSpPr>
          <p:spPr bwMode="auto">
            <a:xfrm>
              <a:off x="8206504" y="12118985"/>
              <a:ext cx="123053" cy="120124"/>
            </a:xfrm>
            <a:custGeom>
              <a:avLst/>
              <a:gdLst>
                <a:gd name="T0" fmla="*/ 97 w 187"/>
                <a:gd name="T1" fmla="*/ 179 h 180"/>
                <a:gd name="T2" fmla="*/ 186 w 187"/>
                <a:gd name="T3" fmla="*/ 89 h 180"/>
                <a:gd name="T4" fmla="*/ 37 w 187"/>
                <a:gd name="T5" fmla="*/ 0 h 180"/>
                <a:gd name="T6" fmla="*/ 0 w 187"/>
                <a:gd name="T7" fmla="*/ 29 h 180"/>
                <a:gd name="T8" fmla="*/ 97 w 187"/>
                <a:gd name="T9" fmla="*/ 179 h 180"/>
              </a:gdLst>
              <a:ahLst/>
              <a:cxnLst>
                <a:cxn ang="0">
                  <a:pos x="T0" y="T1"/>
                </a:cxn>
                <a:cxn ang="0">
                  <a:pos x="T2" y="T3"/>
                </a:cxn>
                <a:cxn ang="0">
                  <a:pos x="T4" y="T5"/>
                </a:cxn>
                <a:cxn ang="0">
                  <a:pos x="T6" y="T7"/>
                </a:cxn>
                <a:cxn ang="0">
                  <a:pos x="T8" y="T9"/>
                </a:cxn>
              </a:cxnLst>
              <a:rect l="0" t="0" r="r" b="b"/>
              <a:pathLst>
                <a:path w="187" h="180">
                  <a:moveTo>
                    <a:pt x="97" y="179"/>
                  </a:moveTo>
                  <a:lnTo>
                    <a:pt x="186" y="89"/>
                  </a:lnTo>
                  <a:lnTo>
                    <a:pt x="37" y="0"/>
                  </a:lnTo>
                  <a:lnTo>
                    <a:pt x="0" y="29"/>
                  </a:lnTo>
                  <a:lnTo>
                    <a:pt x="97" y="179"/>
                  </a:lnTo>
                </a:path>
              </a:pathLst>
            </a:custGeom>
            <a:noFill/>
            <a:ln w="34290" cap="flat">
              <a:solidFill>
                <a:schemeClr val="bg1">
                  <a:lumMod val="75000"/>
                </a:schemeClr>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73" name="Line 643"/>
            <p:cNvSpPr>
              <a:spLocks noChangeShapeType="1"/>
            </p:cNvSpPr>
            <p:nvPr/>
          </p:nvSpPr>
          <p:spPr bwMode="auto">
            <a:xfrm flipH="1" flipV="1">
              <a:off x="8300259" y="12203952"/>
              <a:ext cx="134771" cy="13477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74" name="Freeform 644"/>
            <p:cNvSpPr>
              <a:spLocks noChangeArrowheads="1"/>
            </p:cNvSpPr>
            <p:nvPr/>
          </p:nvSpPr>
          <p:spPr bwMode="auto">
            <a:xfrm>
              <a:off x="8168415" y="12118987"/>
              <a:ext cx="562525" cy="559596"/>
            </a:xfrm>
            <a:custGeom>
              <a:avLst/>
              <a:gdLst>
                <a:gd name="T0" fmla="*/ 844 w 845"/>
                <a:gd name="T1" fmla="*/ 126 h 844"/>
                <a:gd name="T2" fmla="*/ 844 w 845"/>
                <a:gd name="T3" fmla="*/ 126 h 844"/>
                <a:gd name="T4" fmla="*/ 724 w 845"/>
                <a:gd name="T5" fmla="*/ 186 h 844"/>
                <a:gd name="T6" fmla="*/ 664 w 845"/>
                <a:gd name="T7" fmla="*/ 119 h 844"/>
                <a:gd name="T8" fmla="*/ 717 w 845"/>
                <a:gd name="T9" fmla="*/ 0 h 844"/>
                <a:gd name="T10" fmla="*/ 717 w 845"/>
                <a:gd name="T11" fmla="*/ 0 h 844"/>
                <a:gd name="T12" fmla="*/ 530 w 845"/>
                <a:gd name="T13" fmla="*/ 149 h 844"/>
                <a:gd name="T14" fmla="*/ 530 w 845"/>
                <a:gd name="T15" fmla="*/ 209 h 844"/>
                <a:gd name="T16" fmla="*/ 23 w 845"/>
                <a:gd name="T17" fmla="*/ 724 h 844"/>
                <a:gd name="T18" fmla="*/ 0 w 845"/>
                <a:gd name="T19" fmla="*/ 813 h 844"/>
                <a:gd name="T20" fmla="*/ 30 w 845"/>
                <a:gd name="T21" fmla="*/ 843 h 844"/>
                <a:gd name="T22" fmla="*/ 120 w 845"/>
                <a:gd name="T23" fmla="*/ 821 h 844"/>
                <a:gd name="T24" fmla="*/ 635 w 845"/>
                <a:gd name="T25" fmla="*/ 313 h 844"/>
                <a:gd name="T26" fmla="*/ 694 w 845"/>
                <a:gd name="T27" fmla="*/ 313 h 844"/>
                <a:gd name="T28" fmla="*/ 844 w 845"/>
                <a:gd name="T29" fmla="*/ 126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5" h="844">
                  <a:moveTo>
                    <a:pt x="844" y="126"/>
                  </a:moveTo>
                  <a:lnTo>
                    <a:pt x="844" y="126"/>
                  </a:lnTo>
                  <a:cubicBezTo>
                    <a:pt x="724" y="186"/>
                    <a:pt x="724" y="186"/>
                    <a:pt x="724" y="186"/>
                  </a:cubicBezTo>
                  <a:cubicBezTo>
                    <a:pt x="664" y="119"/>
                    <a:pt x="664" y="119"/>
                    <a:pt x="664" y="119"/>
                  </a:cubicBezTo>
                  <a:cubicBezTo>
                    <a:pt x="717" y="0"/>
                    <a:pt x="717" y="0"/>
                    <a:pt x="717" y="0"/>
                  </a:cubicBezTo>
                  <a:lnTo>
                    <a:pt x="717" y="0"/>
                  </a:lnTo>
                  <a:cubicBezTo>
                    <a:pt x="567" y="0"/>
                    <a:pt x="530" y="74"/>
                    <a:pt x="530" y="149"/>
                  </a:cubicBezTo>
                  <a:cubicBezTo>
                    <a:pt x="530" y="209"/>
                    <a:pt x="530" y="209"/>
                    <a:pt x="530" y="209"/>
                  </a:cubicBezTo>
                  <a:cubicBezTo>
                    <a:pt x="23" y="724"/>
                    <a:pt x="23" y="724"/>
                    <a:pt x="23" y="724"/>
                  </a:cubicBezTo>
                  <a:cubicBezTo>
                    <a:pt x="0" y="813"/>
                    <a:pt x="0" y="813"/>
                    <a:pt x="0" y="813"/>
                  </a:cubicBezTo>
                  <a:cubicBezTo>
                    <a:pt x="30" y="843"/>
                    <a:pt x="30" y="843"/>
                    <a:pt x="30" y="843"/>
                  </a:cubicBezTo>
                  <a:cubicBezTo>
                    <a:pt x="120" y="821"/>
                    <a:pt x="120" y="821"/>
                    <a:pt x="120" y="821"/>
                  </a:cubicBezTo>
                  <a:cubicBezTo>
                    <a:pt x="635" y="313"/>
                    <a:pt x="635" y="313"/>
                    <a:pt x="635" y="313"/>
                  </a:cubicBezTo>
                  <a:cubicBezTo>
                    <a:pt x="694" y="313"/>
                    <a:pt x="694" y="313"/>
                    <a:pt x="694" y="313"/>
                  </a:cubicBezTo>
                  <a:cubicBezTo>
                    <a:pt x="769" y="313"/>
                    <a:pt x="844" y="276"/>
                    <a:pt x="844" y="126"/>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grpSp>
      <p:grpSp>
        <p:nvGrpSpPr>
          <p:cNvPr id="75" name="Group 74"/>
          <p:cNvGrpSpPr/>
          <p:nvPr/>
        </p:nvGrpSpPr>
        <p:grpSpPr>
          <a:xfrm>
            <a:off x="3011299" y="4314414"/>
            <a:ext cx="521508" cy="635771"/>
            <a:chOff x="15759151" y="8302288"/>
            <a:chExt cx="521508" cy="635771"/>
          </a:xfrm>
        </p:grpSpPr>
        <p:sp>
          <p:nvSpPr>
            <p:cNvPr id="76" name="Line 217"/>
            <p:cNvSpPr>
              <a:spLocks noChangeShapeType="1"/>
            </p:cNvSpPr>
            <p:nvPr/>
          </p:nvSpPr>
          <p:spPr bwMode="auto">
            <a:xfrm>
              <a:off x="15817747" y="8489798"/>
              <a:ext cx="2931" cy="445332"/>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77" name="Line 218"/>
            <p:cNvSpPr>
              <a:spLocks noChangeShapeType="1"/>
            </p:cNvSpPr>
            <p:nvPr/>
          </p:nvSpPr>
          <p:spPr bwMode="auto">
            <a:xfrm>
              <a:off x="16219134" y="8302290"/>
              <a:ext cx="2929" cy="445332"/>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78" name="Line 219"/>
            <p:cNvSpPr>
              <a:spLocks noChangeShapeType="1"/>
            </p:cNvSpPr>
            <p:nvPr/>
          </p:nvSpPr>
          <p:spPr bwMode="auto">
            <a:xfrm>
              <a:off x="16016975" y="8680235"/>
              <a:ext cx="2931" cy="257824"/>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79" name="Line 220"/>
            <p:cNvSpPr>
              <a:spLocks noChangeShapeType="1"/>
            </p:cNvSpPr>
            <p:nvPr/>
          </p:nvSpPr>
          <p:spPr bwMode="auto">
            <a:xfrm>
              <a:off x="16016975" y="8302290"/>
              <a:ext cx="2931" cy="257824"/>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80" name="Freeform 221"/>
            <p:cNvSpPr>
              <a:spLocks noChangeArrowheads="1"/>
            </p:cNvSpPr>
            <p:nvPr/>
          </p:nvSpPr>
          <p:spPr bwMode="auto">
            <a:xfrm>
              <a:off x="15759151" y="8372607"/>
              <a:ext cx="120124" cy="120122"/>
            </a:xfrm>
            <a:custGeom>
              <a:avLst/>
              <a:gdLst>
                <a:gd name="T0" fmla="*/ 179 w 180"/>
                <a:gd name="T1" fmla="*/ 90 h 180"/>
                <a:gd name="T2" fmla="*/ 179 w 180"/>
                <a:gd name="T3" fmla="*/ 90 h 180"/>
                <a:gd name="T4" fmla="*/ 89 w 180"/>
                <a:gd name="T5" fmla="*/ 179 h 180"/>
                <a:gd name="T6" fmla="*/ 0 w 180"/>
                <a:gd name="T7" fmla="*/ 90 h 180"/>
                <a:gd name="T8" fmla="*/ 89 w 180"/>
                <a:gd name="T9" fmla="*/ 0 h 180"/>
                <a:gd name="T10" fmla="*/ 179 w 180"/>
                <a:gd name="T11" fmla="*/ 90 h 180"/>
              </a:gdLst>
              <a:ahLst/>
              <a:cxnLst>
                <a:cxn ang="0">
                  <a:pos x="T0" y="T1"/>
                </a:cxn>
                <a:cxn ang="0">
                  <a:pos x="T2" y="T3"/>
                </a:cxn>
                <a:cxn ang="0">
                  <a:pos x="T4" y="T5"/>
                </a:cxn>
                <a:cxn ang="0">
                  <a:pos x="T6" y="T7"/>
                </a:cxn>
                <a:cxn ang="0">
                  <a:pos x="T8" y="T9"/>
                </a:cxn>
                <a:cxn ang="0">
                  <a:pos x="T10" y="T11"/>
                </a:cxn>
              </a:cxnLst>
              <a:rect l="0" t="0" r="r" b="b"/>
              <a:pathLst>
                <a:path w="180" h="180">
                  <a:moveTo>
                    <a:pt x="179" y="90"/>
                  </a:moveTo>
                  <a:lnTo>
                    <a:pt x="179" y="90"/>
                  </a:lnTo>
                  <a:cubicBezTo>
                    <a:pt x="179" y="134"/>
                    <a:pt x="142" y="179"/>
                    <a:pt x="89" y="179"/>
                  </a:cubicBezTo>
                  <a:cubicBezTo>
                    <a:pt x="37" y="179"/>
                    <a:pt x="0" y="134"/>
                    <a:pt x="0" y="90"/>
                  </a:cubicBezTo>
                  <a:cubicBezTo>
                    <a:pt x="0" y="37"/>
                    <a:pt x="37" y="0"/>
                    <a:pt x="89" y="0"/>
                  </a:cubicBezTo>
                  <a:cubicBezTo>
                    <a:pt x="142" y="0"/>
                    <a:pt x="179" y="37"/>
                    <a:pt x="179" y="90"/>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81" name="Freeform 222"/>
            <p:cNvSpPr>
              <a:spLocks noChangeArrowheads="1"/>
            </p:cNvSpPr>
            <p:nvPr/>
          </p:nvSpPr>
          <p:spPr bwMode="auto">
            <a:xfrm>
              <a:off x="16154677" y="8747622"/>
              <a:ext cx="125982" cy="120122"/>
            </a:xfrm>
            <a:custGeom>
              <a:avLst/>
              <a:gdLst>
                <a:gd name="T0" fmla="*/ 187 w 188"/>
                <a:gd name="T1" fmla="*/ 89 h 180"/>
                <a:gd name="T2" fmla="*/ 187 w 188"/>
                <a:gd name="T3" fmla="*/ 89 h 180"/>
                <a:gd name="T4" fmla="*/ 97 w 188"/>
                <a:gd name="T5" fmla="*/ 179 h 180"/>
                <a:gd name="T6" fmla="*/ 0 w 188"/>
                <a:gd name="T7" fmla="*/ 89 h 180"/>
                <a:gd name="T8" fmla="*/ 97 w 188"/>
                <a:gd name="T9" fmla="*/ 0 h 180"/>
                <a:gd name="T10" fmla="*/ 187 w 188"/>
                <a:gd name="T11" fmla="*/ 89 h 180"/>
              </a:gdLst>
              <a:ahLst/>
              <a:cxnLst>
                <a:cxn ang="0">
                  <a:pos x="T0" y="T1"/>
                </a:cxn>
                <a:cxn ang="0">
                  <a:pos x="T2" y="T3"/>
                </a:cxn>
                <a:cxn ang="0">
                  <a:pos x="T4" y="T5"/>
                </a:cxn>
                <a:cxn ang="0">
                  <a:pos x="T6" y="T7"/>
                </a:cxn>
                <a:cxn ang="0">
                  <a:pos x="T8" y="T9"/>
                </a:cxn>
                <a:cxn ang="0">
                  <a:pos x="T10" y="T11"/>
                </a:cxn>
              </a:cxnLst>
              <a:rect l="0" t="0" r="r" b="b"/>
              <a:pathLst>
                <a:path w="188" h="180">
                  <a:moveTo>
                    <a:pt x="187" y="89"/>
                  </a:moveTo>
                  <a:lnTo>
                    <a:pt x="187" y="89"/>
                  </a:lnTo>
                  <a:cubicBezTo>
                    <a:pt x="187" y="141"/>
                    <a:pt x="142" y="179"/>
                    <a:pt x="97" y="179"/>
                  </a:cubicBezTo>
                  <a:cubicBezTo>
                    <a:pt x="45" y="179"/>
                    <a:pt x="0" y="141"/>
                    <a:pt x="0" y="89"/>
                  </a:cubicBezTo>
                  <a:cubicBezTo>
                    <a:pt x="0" y="37"/>
                    <a:pt x="45" y="0"/>
                    <a:pt x="97" y="0"/>
                  </a:cubicBezTo>
                  <a:cubicBezTo>
                    <a:pt x="142" y="0"/>
                    <a:pt x="187" y="37"/>
                    <a:pt x="187" y="89"/>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82" name="Freeform 223"/>
            <p:cNvSpPr>
              <a:spLocks noChangeArrowheads="1"/>
            </p:cNvSpPr>
            <p:nvPr/>
          </p:nvSpPr>
          <p:spPr bwMode="auto">
            <a:xfrm>
              <a:off x="15955451" y="8560114"/>
              <a:ext cx="120122" cy="120122"/>
            </a:xfrm>
            <a:custGeom>
              <a:avLst/>
              <a:gdLst>
                <a:gd name="T0" fmla="*/ 180 w 181"/>
                <a:gd name="T1" fmla="*/ 89 h 180"/>
                <a:gd name="T2" fmla="*/ 180 w 181"/>
                <a:gd name="T3" fmla="*/ 89 h 180"/>
                <a:gd name="T4" fmla="*/ 90 w 181"/>
                <a:gd name="T5" fmla="*/ 179 h 180"/>
                <a:gd name="T6" fmla="*/ 0 w 181"/>
                <a:gd name="T7" fmla="*/ 89 h 180"/>
                <a:gd name="T8" fmla="*/ 90 w 181"/>
                <a:gd name="T9" fmla="*/ 0 h 180"/>
                <a:gd name="T10" fmla="*/ 180 w 181"/>
                <a:gd name="T11" fmla="*/ 89 h 180"/>
              </a:gdLst>
              <a:ahLst/>
              <a:cxnLst>
                <a:cxn ang="0">
                  <a:pos x="T0" y="T1"/>
                </a:cxn>
                <a:cxn ang="0">
                  <a:pos x="T2" y="T3"/>
                </a:cxn>
                <a:cxn ang="0">
                  <a:pos x="T4" y="T5"/>
                </a:cxn>
                <a:cxn ang="0">
                  <a:pos x="T6" y="T7"/>
                </a:cxn>
                <a:cxn ang="0">
                  <a:pos x="T8" y="T9"/>
                </a:cxn>
                <a:cxn ang="0">
                  <a:pos x="T10" y="T11"/>
                </a:cxn>
              </a:cxnLst>
              <a:rect l="0" t="0" r="r" b="b"/>
              <a:pathLst>
                <a:path w="181" h="180">
                  <a:moveTo>
                    <a:pt x="180" y="89"/>
                  </a:moveTo>
                  <a:lnTo>
                    <a:pt x="180" y="89"/>
                  </a:lnTo>
                  <a:cubicBezTo>
                    <a:pt x="180" y="142"/>
                    <a:pt x="142" y="179"/>
                    <a:pt x="90" y="179"/>
                  </a:cubicBezTo>
                  <a:cubicBezTo>
                    <a:pt x="45" y="179"/>
                    <a:pt x="0" y="142"/>
                    <a:pt x="0" y="89"/>
                  </a:cubicBezTo>
                  <a:cubicBezTo>
                    <a:pt x="0" y="37"/>
                    <a:pt x="45" y="0"/>
                    <a:pt x="90" y="0"/>
                  </a:cubicBezTo>
                  <a:cubicBezTo>
                    <a:pt x="142" y="0"/>
                    <a:pt x="180" y="37"/>
                    <a:pt x="180" y="89"/>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83" name="Line 224"/>
            <p:cNvSpPr>
              <a:spLocks noChangeShapeType="1"/>
            </p:cNvSpPr>
            <p:nvPr/>
          </p:nvSpPr>
          <p:spPr bwMode="auto">
            <a:xfrm>
              <a:off x="15817747" y="8302288"/>
              <a:ext cx="2931" cy="70317"/>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84" name="Line 225"/>
            <p:cNvSpPr>
              <a:spLocks noChangeShapeType="1"/>
            </p:cNvSpPr>
            <p:nvPr/>
          </p:nvSpPr>
          <p:spPr bwMode="auto">
            <a:xfrm>
              <a:off x="16219134" y="8867742"/>
              <a:ext cx="2929" cy="70317"/>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sp>
        <p:nvSpPr>
          <p:cNvPr id="85" name="TextBox 84"/>
          <p:cNvSpPr txBox="1"/>
          <p:nvPr/>
        </p:nvSpPr>
        <p:spPr>
          <a:xfrm>
            <a:off x="2404149" y="3197798"/>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depending on the type of</a:t>
            </a:r>
          </a:p>
        </p:txBody>
      </p:sp>
      <p:sp>
        <p:nvSpPr>
          <p:cNvPr id="86" name="Rectangle 85"/>
          <p:cNvSpPr/>
          <p:nvPr/>
        </p:nvSpPr>
        <p:spPr>
          <a:xfrm>
            <a:off x="2425959" y="2919517"/>
            <a:ext cx="1999265" cy="307777"/>
          </a:xfrm>
          <a:prstGeom prst="rect">
            <a:avLst/>
          </a:prstGeom>
        </p:spPr>
        <p:txBody>
          <a:bodyPr wrap="none">
            <a:spAutoFit/>
          </a:bodyPr>
          <a:lstStyle/>
          <a:p>
            <a:r>
              <a:rPr lang="en-US" sz="1400" b="1" spc="600" dirty="0">
                <a:solidFill>
                  <a:schemeClr val="tx2"/>
                </a:solidFill>
                <a:latin typeface="Montserrat" charset="0"/>
                <a:ea typeface="Montserrat" charset="0"/>
                <a:cs typeface="Montserrat" charset="0"/>
              </a:rPr>
              <a:t>TITLE HERE</a:t>
            </a:r>
          </a:p>
        </p:txBody>
      </p:sp>
      <p:sp>
        <p:nvSpPr>
          <p:cNvPr id="87" name="TextBox 86"/>
          <p:cNvSpPr txBox="1"/>
          <p:nvPr/>
        </p:nvSpPr>
        <p:spPr>
          <a:xfrm>
            <a:off x="8006937" y="2382816"/>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depending on the type of</a:t>
            </a:r>
          </a:p>
        </p:txBody>
      </p:sp>
      <p:sp>
        <p:nvSpPr>
          <p:cNvPr id="88" name="Rectangle 87"/>
          <p:cNvSpPr/>
          <p:nvPr/>
        </p:nvSpPr>
        <p:spPr>
          <a:xfrm>
            <a:off x="8028747" y="2104535"/>
            <a:ext cx="1999265" cy="307777"/>
          </a:xfrm>
          <a:prstGeom prst="rect">
            <a:avLst/>
          </a:prstGeom>
        </p:spPr>
        <p:txBody>
          <a:bodyPr wrap="none">
            <a:spAutoFit/>
          </a:bodyPr>
          <a:lstStyle/>
          <a:p>
            <a:r>
              <a:rPr lang="en-US" sz="1400" b="1" spc="600" dirty="0">
                <a:solidFill>
                  <a:schemeClr val="tx2"/>
                </a:solidFill>
                <a:latin typeface="Montserrat" charset="0"/>
                <a:ea typeface="Montserrat" charset="0"/>
                <a:cs typeface="Montserrat" charset="0"/>
              </a:rPr>
              <a:t>TITLE HERE</a:t>
            </a:r>
          </a:p>
        </p:txBody>
      </p:sp>
      <p:sp>
        <p:nvSpPr>
          <p:cNvPr id="89" name="TextBox 88"/>
          <p:cNvSpPr txBox="1"/>
          <p:nvPr/>
        </p:nvSpPr>
        <p:spPr>
          <a:xfrm>
            <a:off x="2247680" y="5582175"/>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depending on the type of</a:t>
            </a:r>
          </a:p>
        </p:txBody>
      </p:sp>
      <p:sp>
        <p:nvSpPr>
          <p:cNvPr id="90" name="Rectangle 89"/>
          <p:cNvSpPr/>
          <p:nvPr/>
        </p:nvSpPr>
        <p:spPr>
          <a:xfrm>
            <a:off x="2269490" y="5303894"/>
            <a:ext cx="1999265" cy="307777"/>
          </a:xfrm>
          <a:prstGeom prst="rect">
            <a:avLst/>
          </a:prstGeom>
        </p:spPr>
        <p:txBody>
          <a:bodyPr wrap="none">
            <a:spAutoFit/>
          </a:bodyPr>
          <a:lstStyle/>
          <a:p>
            <a:r>
              <a:rPr lang="en-US" sz="1400" b="1" spc="600" dirty="0">
                <a:solidFill>
                  <a:schemeClr val="tx2"/>
                </a:solidFill>
                <a:latin typeface="Montserrat" charset="0"/>
                <a:ea typeface="Montserrat" charset="0"/>
                <a:cs typeface="Montserrat" charset="0"/>
              </a:rPr>
              <a:t>TITLE HERE</a:t>
            </a:r>
          </a:p>
        </p:txBody>
      </p:sp>
    </p:spTree>
    <p:extLst>
      <p:ext uri="{BB962C8B-B14F-4D97-AF65-F5344CB8AC3E}">
        <p14:creationId xmlns:p14="http://schemas.microsoft.com/office/powerpoint/2010/main" val="1499641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0" y="0"/>
            <a:ext cx="2557669" cy="6858000"/>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TextBox 23"/>
          <p:cNvSpPr txBox="1"/>
          <p:nvPr/>
        </p:nvSpPr>
        <p:spPr>
          <a:xfrm>
            <a:off x="406140" y="2828835"/>
            <a:ext cx="2312893" cy="1200329"/>
          </a:xfrm>
          <a:prstGeom prst="rect">
            <a:avLst/>
          </a:prstGeom>
          <a:noFill/>
        </p:spPr>
        <p:txBody>
          <a:bodyPr wrap="square" rtlCol="0">
            <a:spAutoFit/>
          </a:bodyPr>
          <a:lstStyle/>
          <a:p>
            <a:r>
              <a:rPr lang="id-ID" sz="3600">
                <a:solidFill>
                  <a:schemeClr val="bg1"/>
                </a:solidFill>
                <a:latin typeface="+mj-lt"/>
              </a:rPr>
              <a:t>MAIN TOPIC </a:t>
            </a:r>
          </a:p>
        </p:txBody>
      </p:sp>
      <p:sp>
        <p:nvSpPr>
          <p:cNvPr id="26" name="TextBox 25"/>
          <p:cNvSpPr txBox="1"/>
          <p:nvPr/>
        </p:nvSpPr>
        <p:spPr>
          <a:xfrm>
            <a:off x="511718" y="4051104"/>
            <a:ext cx="1534232" cy="1631216"/>
          </a:xfrm>
          <a:prstGeom prst="rect">
            <a:avLst/>
          </a:prstGeom>
          <a:noFill/>
        </p:spPr>
        <p:txBody>
          <a:bodyPr wrap="square" rtlCol="0">
            <a:spAutoFit/>
          </a:bodyPr>
          <a:lstStyle/>
          <a:p>
            <a:r>
              <a:rPr lang="id-ID" sz="2000">
                <a:solidFill>
                  <a:schemeClr val="bg1"/>
                </a:solidFill>
              </a:rPr>
              <a:t>THE COVERAGE OF TODAY’S TALK</a:t>
            </a:r>
          </a:p>
        </p:txBody>
      </p:sp>
      <p:cxnSp>
        <p:nvCxnSpPr>
          <p:cNvPr id="30" name="Straight Connector 29"/>
          <p:cNvCxnSpPr/>
          <p:nvPr/>
        </p:nvCxnSpPr>
        <p:spPr>
          <a:xfrm>
            <a:off x="619294" y="5994430"/>
            <a:ext cx="8195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Shape 2540"/>
          <p:cNvSpPr>
            <a:spLocks noChangeAspect="1"/>
          </p:cNvSpPr>
          <p:nvPr/>
        </p:nvSpPr>
        <p:spPr>
          <a:xfrm>
            <a:off x="3960995" y="2405576"/>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2">
              <a:lumMod val="50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p>
        </p:txBody>
      </p:sp>
      <p:sp>
        <p:nvSpPr>
          <p:cNvPr id="33" name="Rectangle 32"/>
          <p:cNvSpPr/>
          <p:nvPr/>
        </p:nvSpPr>
        <p:spPr>
          <a:xfrm>
            <a:off x="4596992" y="2177851"/>
            <a:ext cx="6429595" cy="746358"/>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 </a:t>
            </a:r>
            <a:r>
              <a:rPr lang="en-US" sz="1200" dirty="0" err="1">
                <a:solidFill>
                  <a:schemeClr val="bg2">
                    <a:lumMod val="50000"/>
                  </a:schemeClr>
                </a:solidFill>
                <a:ea typeface="Times New Roman" panose="02020603050405020304" pitchFamily="18" charset="0"/>
              </a:rPr>
              <a:t>Sed</a:t>
            </a:r>
            <a:r>
              <a:rPr lang="en-US" sz="1200" dirty="0">
                <a:solidFill>
                  <a:schemeClr val="bg2">
                    <a:lumMod val="50000"/>
                  </a:schemeClr>
                </a:solidFill>
                <a:ea typeface="Times New Roman" panose="02020603050405020304" pitchFamily="18" charset="0"/>
              </a:rPr>
              <a:t> dui </a:t>
            </a: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in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et, </a:t>
            </a:r>
            <a:r>
              <a:rPr lang="en-US" sz="1200" dirty="0" err="1">
                <a:solidFill>
                  <a:schemeClr val="bg2">
                    <a:lumMod val="50000"/>
                  </a:schemeClr>
                </a:solidFill>
                <a:ea typeface="Times New Roman" panose="02020603050405020304" pitchFamily="18" charset="0"/>
              </a:rPr>
              <a:t>interdum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nec</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metus</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
        <p:nvSpPr>
          <p:cNvPr id="34" name="Shape 2540"/>
          <p:cNvSpPr>
            <a:spLocks noChangeAspect="1"/>
          </p:cNvSpPr>
          <p:nvPr/>
        </p:nvSpPr>
        <p:spPr>
          <a:xfrm>
            <a:off x="3960995" y="3573892"/>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2">
              <a:lumMod val="50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35" name="Rectangle 34"/>
          <p:cNvSpPr/>
          <p:nvPr/>
        </p:nvSpPr>
        <p:spPr>
          <a:xfrm>
            <a:off x="4596993" y="3346167"/>
            <a:ext cx="6429594" cy="746358"/>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 </a:t>
            </a:r>
            <a:r>
              <a:rPr lang="en-US" sz="1200" dirty="0" err="1">
                <a:solidFill>
                  <a:schemeClr val="bg2">
                    <a:lumMod val="50000"/>
                  </a:schemeClr>
                </a:solidFill>
                <a:ea typeface="Times New Roman" panose="02020603050405020304" pitchFamily="18" charset="0"/>
              </a:rPr>
              <a:t>Sed</a:t>
            </a:r>
            <a:r>
              <a:rPr lang="en-US" sz="1200" dirty="0">
                <a:solidFill>
                  <a:schemeClr val="bg2">
                    <a:lumMod val="50000"/>
                  </a:schemeClr>
                </a:solidFill>
                <a:ea typeface="Times New Roman" panose="02020603050405020304" pitchFamily="18" charset="0"/>
              </a:rPr>
              <a:t> dui </a:t>
            </a: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in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et, </a:t>
            </a:r>
            <a:r>
              <a:rPr lang="en-US" sz="1200" dirty="0" err="1">
                <a:solidFill>
                  <a:schemeClr val="bg2">
                    <a:lumMod val="50000"/>
                  </a:schemeClr>
                </a:solidFill>
                <a:ea typeface="Times New Roman" panose="02020603050405020304" pitchFamily="18" charset="0"/>
              </a:rPr>
              <a:t>interdum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nec</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metus</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
        <p:nvSpPr>
          <p:cNvPr id="36" name="Shape 2540"/>
          <p:cNvSpPr>
            <a:spLocks noChangeAspect="1"/>
          </p:cNvSpPr>
          <p:nvPr/>
        </p:nvSpPr>
        <p:spPr>
          <a:xfrm>
            <a:off x="3960995" y="4796587"/>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2">
              <a:lumMod val="50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37" name="Rectangle 36"/>
          <p:cNvSpPr/>
          <p:nvPr/>
        </p:nvSpPr>
        <p:spPr>
          <a:xfrm>
            <a:off x="4596993" y="4568862"/>
            <a:ext cx="6429594" cy="746358"/>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 </a:t>
            </a:r>
            <a:r>
              <a:rPr lang="en-US" sz="1200" dirty="0" err="1">
                <a:solidFill>
                  <a:schemeClr val="bg2">
                    <a:lumMod val="50000"/>
                  </a:schemeClr>
                </a:solidFill>
                <a:ea typeface="Times New Roman" panose="02020603050405020304" pitchFamily="18" charset="0"/>
              </a:rPr>
              <a:t>Sed</a:t>
            </a:r>
            <a:r>
              <a:rPr lang="en-US" sz="1200" dirty="0">
                <a:solidFill>
                  <a:schemeClr val="bg2">
                    <a:lumMod val="50000"/>
                  </a:schemeClr>
                </a:solidFill>
                <a:ea typeface="Times New Roman" panose="02020603050405020304" pitchFamily="18" charset="0"/>
              </a:rPr>
              <a:t> dui </a:t>
            </a: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in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et, </a:t>
            </a:r>
            <a:r>
              <a:rPr lang="en-US" sz="1200" dirty="0" err="1">
                <a:solidFill>
                  <a:schemeClr val="bg2">
                    <a:lumMod val="50000"/>
                  </a:schemeClr>
                </a:solidFill>
                <a:ea typeface="Times New Roman" panose="02020603050405020304" pitchFamily="18" charset="0"/>
              </a:rPr>
              <a:t>interdum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nec</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metus</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
        <p:nvSpPr>
          <p:cNvPr id="13" name="Shape 2784"/>
          <p:cNvSpPr/>
          <p:nvPr/>
        </p:nvSpPr>
        <p:spPr>
          <a:xfrm>
            <a:off x="899863" y="2051711"/>
            <a:ext cx="757941" cy="707730"/>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bg1"/>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 name="Picture Placeholder 1"/>
          <p:cNvSpPr>
            <a:spLocks noGrp="1"/>
          </p:cNvSpPr>
          <p:nvPr>
            <p:ph type="pic" sz="quarter" idx="10"/>
          </p:nvPr>
        </p:nvSpPr>
        <p:spPr/>
      </p:sp>
    </p:spTree>
    <p:extLst>
      <p:ext uri="{BB962C8B-B14F-4D97-AF65-F5344CB8AC3E}">
        <p14:creationId xmlns:p14="http://schemas.microsoft.com/office/powerpoint/2010/main" val="38896116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a:off x="1566236" y="1854940"/>
            <a:ext cx="3519760" cy="5124483"/>
            <a:chOff x="2593" y="434"/>
            <a:chExt cx="2450" cy="3567"/>
          </a:xfrm>
        </p:grpSpPr>
        <p:sp>
          <p:nvSpPr>
            <p:cNvPr id="5" name="Freeform 6"/>
            <p:cNvSpPr>
              <a:spLocks/>
            </p:cNvSpPr>
            <p:nvPr/>
          </p:nvSpPr>
          <p:spPr bwMode="auto">
            <a:xfrm>
              <a:off x="2593" y="576"/>
              <a:ext cx="330" cy="3409"/>
            </a:xfrm>
            <a:custGeom>
              <a:avLst/>
              <a:gdLst>
                <a:gd name="T0" fmla="*/ 330 w 330"/>
                <a:gd name="T1" fmla="*/ 0 h 3409"/>
                <a:gd name="T2" fmla="*/ 330 w 330"/>
                <a:gd name="T3" fmla="*/ 3409 h 3409"/>
                <a:gd name="T4" fmla="*/ 0 w 330"/>
                <a:gd name="T5" fmla="*/ 3409 h 3409"/>
                <a:gd name="T6" fmla="*/ 0 w 330"/>
                <a:gd name="T7" fmla="*/ 330 h 3409"/>
                <a:gd name="T8" fmla="*/ 330 w 330"/>
                <a:gd name="T9" fmla="*/ 0 h 3409"/>
              </a:gdLst>
              <a:ahLst/>
              <a:cxnLst>
                <a:cxn ang="0">
                  <a:pos x="T0" y="T1"/>
                </a:cxn>
                <a:cxn ang="0">
                  <a:pos x="T2" y="T3"/>
                </a:cxn>
                <a:cxn ang="0">
                  <a:pos x="T4" y="T5"/>
                </a:cxn>
                <a:cxn ang="0">
                  <a:pos x="T6" y="T7"/>
                </a:cxn>
                <a:cxn ang="0">
                  <a:pos x="T8" y="T9"/>
                </a:cxn>
              </a:cxnLst>
              <a:rect l="0" t="0" r="r" b="b"/>
              <a:pathLst>
                <a:path w="330" h="3409">
                  <a:moveTo>
                    <a:pt x="330" y="0"/>
                  </a:moveTo>
                  <a:lnTo>
                    <a:pt x="330" y="3409"/>
                  </a:lnTo>
                  <a:lnTo>
                    <a:pt x="0" y="3409"/>
                  </a:lnTo>
                  <a:lnTo>
                    <a:pt x="0" y="330"/>
                  </a:lnTo>
                  <a:lnTo>
                    <a:pt x="33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7"/>
            <p:cNvSpPr>
              <a:spLocks/>
            </p:cNvSpPr>
            <p:nvPr/>
          </p:nvSpPr>
          <p:spPr bwMode="auto">
            <a:xfrm>
              <a:off x="2593" y="582"/>
              <a:ext cx="2134" cy="330"/>
            </a:xfrm>
            <a:custGeom>
              <a:avLst/>
              <a:gdLst>
                <a:gd name="T0" fmla="*/ 2134 w 2134"/>
                <a:gd name="T1" fmla="*/ 330 h 330"/>
                <a:gd name="T2" fmla="*/ 0 w 2134"/>
                <a:gd name="T3" fmla="*/ 330 h 330"/>
                <a:gd name="T4" fmla="*/ 330 w 2134"/>
                <a:gd name="T5" fmla="*/ 0 h 330"/>
                <a:gd name="T6" fmla="*/ 2134 w 2134"/>
                <a:gd name="T7" fmla="*/ 0 h 330"/>
                <a:gd name="T8" fmla="*/ 2134 w 2134"/>
                <a:gd name="T9" fmla="*/ 330 h 330"/>
              </a:gdLst>
              <a:ahLst/>
              <a:cxnLst>
                <a:cxn ang="0">
                  <a:pos x="T0" y="T1"/>
                </a:cxn>
                <a:cxn ang="0">
                  <a:pos x="T2" y="T3"/>
                </a:cxn>
                <a:cxn ang="0">
                  <a:pos x="T4" y="T5"/>
                </a:cxn>
                <a:cxn ang="0">
                  <a:pos x="T6" y="T7"/>
                </a:cxn>
                <a:cxn ang="0">
                  <a:pos x="T8" y="T9"/>
                </a:cxn>
              </a:cxnLst>
              <a:rect l="0" t="0" r="r" b="b"/>
              <a:pathLst>
                <a:path w="2134" h="330">
                  <a:moveTo>
                    <a:pt x="2134" y="330"/>
                  </a:moveTo>
                  <a:lnTo>
                    <a:pt x="0" y="330"/>
                  </a:lnTo>
                  <a:lnTo>
                    <a:pt x="330" y="0"/>
                  </a:lnTo>
                  <a:lnTo>
                    <a:pt x="2134" y="0"/>
                  </a:lnTo>
                  <a:lnTo>
                    <a:pt x="2134" y="33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8"/>
            <p:cNvSpPr>
              <a:spLocks/>
            </p:cNvSpPr>
            <p:nvPr/>
          </p:nvSpPr>
          <p:spPr bwMode="auto">
            <a:xfrm>
              <a:off x="4687" y="434"/>
              <a:ext cx="356" cy="646"/>
            </a:xfrm>
            <a:custGeom>
              <a:avLst/>
              <a:gdLst>
                <a:gd name="T0" fmla="*/ 356 w 356"/>
                <a:gd name="T1" fmla="*/ 325 h 646"/>
                <a:gd name="T2" fmla="*/ 0 w 356"/>
                <a:gd name="T3" fmla="*/ 0 h 646"/>
                <a:gd name="T4" fmla="*/ 0 w 356"/>
                <a:gd name="T5" fmla="*/ 325 h 646"/>
                <a:gd name="T6" fmla="*/ 0 w 356"/>
                <a:gd name="T7" fmla="*/ 646 h 646"/>
                <a:gd name="T8" fmla="*/ 356 w 356"/>
                <a:gd name="T9" fmla="*/ 325 h 646"/>
              </a:gdLst>
              <a:ahLst/>
              <a:cxnLst>
                <a:cxn ang="0">
                  <a:pos x="T0" y="T1"/>
                </a:cxn>
                <a:cxn ang="0">
                  <a:pos x="T2" y="T3"/>
                </a:cxn>
                <a:cxn ang="0">
                  <a:pos x="T4" y="T5"/>
                </a:cxn>
                <a:cxn ang="0">
                  <a:pos x="T6" y="T7"/>
                </a:cxn>
                <a:cxn ang="0">
                  <a:pos x="T8" y="T9"/>
                </a:cxn>
              </a:cxnLst>
              <a:rect l="0" t="0" r="r" b="b"/>
              <a:pathLst>
                <a:path w="356" h="646">
                  <a:moveTo>
                    <a:pt x="356" y="325"/>
                  </a:moveTo>
                  <a:lnTo>
                    <a:pt x="0" y="0"/>
                  </a:lnTo>
                  <a:lnTo>
                    <a:pt x="0" y="325"/>
                  </a:lnTo>
                  <a:lnTo>
                    <a:pt x="0" y="646"/>
                  </a:lnTo>
                  <a:lnTo>
                    <a:pt x="356" y="325"/>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9"/>
            <p:cNvSpPr>
              <a:spLocks/>
            </p:cNvSpPr>
            <p:nvPr/>
          </p:nvSpPr>
          <p:spPr bwMode="auto">
            <a:xfrm>
              <a:off x="3015" y="1379"/>
              <a:ext cx="330" cy="2622"/>
            </a:xfrm>
            <a:custGeom>
              <a:avLst/>
              <a:gdLst>
                <a:gd name="T0" fmla="*/ 330 w 330"/>
                <a:gd name="T1" fmla="*/ 0 h 2622"/>
                <a:gd name="T2" fmla="*/ 330 w 330"/>
                <a:gd name="T3" fmla="*/ 2622 h 2622"/>
                <a:gd name="T4" fmla="*/ 0 w 330"/>
                <a:gd name="T5" fmla="*/ 2622 h 2622"/>
                <a:gd name="T6" fmla="*/ 0 w 330"/>
                <a:gd name="T7" fmla="*/ 329 h 2622"/>
                <a:gd name="T8" fmla="*/ 330 w 330"/>
                <a:gd name="T9" fmla="*/ 0 h 2622"/>
              </a:gdLst>
              <a:ahLst/>
              <a:cxnLst>
                <a:cxn ang="0">
                  <a:pos x="T0" y="T1"/>
                </a:cxn>
                <a:cxn ang="0">
                  <a:pos x="T2" y="T3"/>
                </a:cxn>
                <a:cxn ang="0">
                  <a:pos x="T4" y="T5"/>
                </a:cxn>
                <a:cxn ang="0">
                  <a:pos x="T6" y="T7"/>
                </a:cxn>
                <a:cxn ang="0">
                  <a:pos x="T8" y="T9"/>
                </a:cxn>
              </a:cxnLst>
              <a:rect l="0" t="0" r="r" b="b"/>
              <a:pathLst>
                <a:path w="330" h="2622">
                  <a:moveTo>
                    <a:pt x="330" y="0"/>
                  </a:moveTo>
                  <a:lnTo>
                    <a:pt x="330" y="2622"/>
                  </a:lnTo>
                  <a:lnTo>
                    <a:pt x="0" y="2622"/>
                  </a:lnTo>
                  <a:lnTo>
                    <a:pt x="0" y="329"/>
                  </a:lnTo>
                  <a:lnTo>
                    <a:pt x="330" y="0"/>
                  </a:lnTo>
                  <a:close/>
                </a:path>
              </a:pathLst>
            </a:custGeom>
            <a:solidFill>
              <a:srgbClr val="77BF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0"/>
            <p:cNvSpPr>
              <a:spLocks/>
            </p:cNvSpPr>
            <p:nvPr/>
          </p:nvSpPr>
          <p:spPr bwMode="auto">
            <a:xfrm>
              <a:off x="3015" y="1379"/>
              <a:ext cx="330" cy="2622"/>
            </a:xfrm>
            <a:custGeom>
              <a:avLst/>
              <a:gdLst>
                <a:gd name="T0" fmla="*/ 330 w 330"/>
                <a:gd name="T1" fmla="*/ 0 h 2622"/>
                <a:gd name="T2" fmla="*/ 330 w 330"/>
                <a:gd name="T3" fmla="*/ 2622 h 2622"/>
                <a:gd name="T4" fmla="*/ 0 w 330"/>
                <a:gd name="T5" fmla="*/ 2622 h 2622"/>
                <a:gd name="T6" fmla="*/ 0 w 330"/>
                <a:gd name="T7" fmla="*/ 329 h 2622"/>
                <a:gd name="T8" fmla="*/ 330 w 330"/>
                <a:gd name="T9" fmla="*/ 0 h 2622"/>
              </a:gdLst>
              <a:ahLst/>
              <a:cxnLst>
                <a:cxn ang="0">
                  <a:pos x="T0" y="T1"/>
                </a:cxn>
                <a:cxn ang="0">
                  <a:pos x="T2" y="T3"/>
                </a:cxn>
                <a:cxn ang="0">
                  <a:pos x="T4" y="T5"/>
                </a:cxn>
                <a:cxn ang="0">
                  <a:pos x="T6" y="T7"/>
                </a:cxn>
                <a:cxn ang="0">
                  <a:pos x="T8" y="T9"/>
                </a:cxn>
              </a:cxnLst>
              <a:rect l="0" t="0" r="r" b="b"/>
              <a:pathLst>
                <a:path w="330" h="2622">
                  <a:moveTo>
                    <a:pt x="330" y="0"/>
                  </a:moveTo>
                  <a:lnTo>
                    <a:pt x="330" y="2622"/>
                  </a:lnTo>
                  <a:lnTo>
                    <a:pt x="0" y="2622"/>
                  </a:lnTo>
                  <a:lnTo>
                    <a:pt x="0" y="329"/>
                  </a:lnTo>
                  <a:lnTo>
                    <a:pt x="33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1"/>
            <p:cNvSpPr>
              <a:spLocks/>
            </p:cNvSpPr>
            <p:nvPr/>
          </p:nvSpPr>
          <p:spPr bwMode="auto">
            <a:xfrm>
              <a:off x="3015" y="1379"/>
              <a:ext cx="1712" cy="329"/>
            </a:xfrm>
            <a:custGeom>
              <a:avLst/>
              <a:gdLst>
                <a:gd name="T0" fmla="*/ 1712 w 1712"/>
                <a:gd name="T1" fmla="*/ 329 h 329"/>
                <a:gd name="T2" fmla="*/ 0 w 1712"/>
                <a:gd name="T3" fmla="*/ 329 h 329"/>
                <a:gd name="T4" fmla="*/ 330 w 1712"/>
                <a:gd name="T5" fmla="*/ 0 h 329"/>
                <a:gd name="T6" fmla="*/ 1712 w 1712"/>
                <a:gd name="T7" fmla="*/ 0 h 329"/>
                <a:gd name="T8" fmla="*/ 1712 w 1712"/>
                <a:gd name="T9" fmla="*/ 329 h 329"/>
              </a:gdLst>
              <a:ahLst/>
              <a:cxnLst>
                <a:cxn ang="0">
                  <a:pos x="T0" y="T1"/>
                </a:cxn>
                <a:cxn ang="0">
                  <a:pos x="T2" y="T3"/>
                </a:cxn>
                <a:cxn ang="0">
                  <a:pos x="T4" y="T5"/>
                </a:cxn>
                <a:cxn ang="0">
                  <a:pos x="T6" y="T7"/>
                </a:cxn>
                <a:cxn ang="0">
                  <a:pos x="T8" y="T9"/>
                </a:cxn>
              </a:cxnLst>
              <a:rect l="0" t="0" r="r" b="b"/>
              <a:pathLst>
                <a:path w="1712" h="329">
                  <a:moveTo>
                    <a:pt x="1712" y="329"/>
                  </a:moveTo>
                  <a:lnTo>
                    <a:pt x="0" y="329"/>
                  </a:lnTo>
                  <a:lnTo>
                    <a:pt x="330" y="0"/>
                  </a:lnTo>
                  <a:lnTo>
                    <a:pt x="1712" y="0"/>
                  </a:lnTo>
                  <a:lnTo>
                    <a:pt x="1712" y="32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2"/>
            <p:cNvSpPr>
              <a:spLocks/>
            </p:cNvSpPr>
            <p:nvPr/>
          </p:nvSpPr>
          <p:spPr bwMode="auto">
            <a:xfrm>
              <a:off x="4687" y="1220"/>
              <a:ext cx="356" cy="646"/>
            </a:xfrm>
            <a:custGeom>
              <a:avLst/>
              <a:gdLst>
                <a:gd name="T0" fmla="*/ 356 w 356"/>
                <a:gd name="T1" fmla="*/ 321 h 646"/>
                <a:gd name="T2" fmla="*/ 0 w 356"/>
                <a:gd name="T3" fmla="*/ 0 h 646"/>
                <a:gd name="T4" fmla="*/ 0 w 356"/>
                <a:gd name="T5" fmla="*/ 321 h 646"/>
                <a:gd name="T6" fmla="*/ 0 w 356"/>
                <a:gd name="T7" fmla="*/ 646 h 646"/>
                <a:gd name="T8" fmla="*/ 356 w 356"/>
                <a:gd name="T9" fmla="*/ 321 h 646"/>
              </a:gdLst>
              <a:ahLst/>
              <a:cxnLst>
                <a:cxn ang="0">
                  <a:pos x="T0" y="T1"/>
                </a:cxn>
                <a:cxn ang="0">
                  <a:pos x="T2" y="T3"/>
                </a:cxn>
                <a:cxn ang="0">
                  <a:pos x="T4" y="T5"/>
                </a:cxn>
                <a:cxn ang="0">
                  <a:pos x="T6" y="T7"/>
                </a:cxn>
                <a:cxn ang="0">
                  <a:pos x="T8" y="T9"/>
                </a:cxn>
              </a:cxnLst>
              <a:rect l="0" t="0" r="r" b="b"/>
              <a:pathLst>
                <a:path w="356" h="646">
                  <a:moveTo>
                    <a:pt x="356" y="321"/>
                  </a:moveTo>
                  <a:lnTo>
                    <a:pt x="0" y="0"/>
                  </a:lnTo>
                  <a:lnTo>
                    <a:pt x="0" y="321"/>
                  </a:lnTo>
                  <a:lnTo>
                    <a:pt x="0" y="646"/>
                  </a:lnTo>
                  <a:lnTo>
                    <a:pt x="356" y="321"/>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3"/>
            <p:cNvSpPr>
              <a:spLocks/>
            </p:cNvSpPr>
            <p:nvPr/>
          </p:nvSpPr>
          <p:spPr bwMode="auto">
            <a:xfrm>
              <a:off x="3442" y="2165"/>
              <a:ext cx="330" cy="1836"/>
            </a:xfrm>
            <a:custGeom>
              <a:avLst/>
              <a:gdLst>
                <a:gd name="T0" fmla="*/ 330 w 330"/>
                <a:gd name="T1" fmla="*/ 0 h 1836"/>
                <a:gd name="T2" fmla="*/ 330 w 330"/>
                <a:gd name="T3" fmla="*/ 1836 h 1836"/>
                <a:gd name="T4" fmla="*/ 0 w 330"/>
                <a:gd name="T5" fmla="*/ 1836 h 1836"/>
                <a:gd name="T6" fmla="*/ 0 w 330"/>
                <a:gd name="T7" fmla="*/ 329 h 1836"/>
                <a:gd name="T8" fmla="*/ 330 w 330"/>
                <a:gd name="T9" fmla="*/ 0 h 1836"/>
              </a:gdLst>
              <a:ahLst/>
              <a:cxnLst>
                <a:cxn ang="0">
                  <a:pos x="T0" y="T1"/>
                </a:cxn>
                <a:cxn ang="0">
                  <a:pos x="T2" y="T3"/>
                </a:cxn>
                <a:cxn ang="0">
                  <a:pos x="T4" y="T5"/>
                </a:cxn>
                <a:cxn ang="0">
                  <a:pos x="T6" y="T7"/>
                </a:cxn>
                <a:cxn ang="0">
                  <a:pos x="T8" y="T9"/>
                </a:cxn>
              </a:cxnLst>
              <a:rect l="0" t="0" r="r" b="b"/>
              <a:pathLst>
                <a:path w="330" h="1836">
                  <a:moveTo>
                    <a:pt x="330" y="0"/>
                  </a:moveTo>
                  <a:lnTo>
                    <a:pt x="330" y="1836"/>
                  </a:lnTo>
                  <a:lnTo>
                    <a:pt x="0" y="1836"/>
                  </a:lnTo>
                  <a:lnTo>
                    <a:pt x="0" y="329"/>
                  </a:lnTo>
                  <a:lnTo>
                    <a:pt x="330" y="0"/>
                  </a:lnTo>
                  <a:close/>
                </a:path>
              </a:pathLst>
            </a:custGeom>
            <a:solidFill>
              <a:srgbClr val="009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4"/>
            <p:cNvSpPr>
              <a:spLocks/>
            </p:cNvSpPr>
            <p:nvPr/>
          </p:nvSpPr>
          <p:spPr bwMode="auto">
            <a:xfrm>
              <a:off x="3442" y="2165"/>
              <a:ext cx="330" cy="1836"/>
            </a:xfrm>
            <a:custGeom>
              <a:avLst/>
              <a:gdLst>
                <a:gd name="T0" fmla="*/ 330 w 330"/>
                <a:gd name="T1" fmla="*/ 0 h 1836"/>
                <a:gd name="T2" fmla="*/ 330 w 330"/>
                <a:gd name="T3" fmla="*/ 1836 h 1836"/>
                <a:gd name="T4" fmla="*/ 0 w 330"/>
                <a:gd name="T5" fmla="*/ 1836 h 1836"/>
                <a:gd name="T6" fmla="*/ 0 w 330"/>
                <a:gd name="T7" fmla="*/ 329 h 1836"/>
                <a:gd name="T8" fmla="*/ 330 w 330"/>
                <a:gd name="T9" fmla="*/ 0 h 1836"/>
              </a:gdLst>
              <a:ahLst/>
              <a:cxnLst>
                <a:cxn ang="0">
                  <a:pos x="T0" y="T1"/>
                </a:cxn>
                <a:cxn ang="0">
                  <a:pos x="T2" y="T3"/>
                </a:cxn>
                <a:cxn ang="0">
                  <a:pos x="T4" y="T5"/>
                </a:cxn>
                <a:cxn ang="0">
                  <a:pos x="T6" y="T7"/>
                </a:cxn>
                <a:cxn ang="0">
                  <a:pos x="T8" y="T9"/>
                </a:cxn>
              </a:cxnLst>
              <a:rect l="0" t="0" r="r" b="b"/>
              <a:pathLst>
                <a:path w="330" h="1836">
                  <a:moveTo>
                    <a:pt x="330" y="0"/>
                  </a:moveTo>
                  <a:lnTo>
                    <a:pt x="330" y="1836"/>
                  </a:lnTo>
                  <a:lnTo>
                    <a:pt x="0" y="1836"/>
                  </a:lnTo>
                  <a:lnTo>
                    <a:pt x="0" y="329"/>
                  </a:lnTo>
                  <a:lnTo>
                    <a:pt x="33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5"/>
            <p:cNvSpPr>
              <a:spLocks/>
            </p:cNvSpPr>
            <p:nvPr/>
          </p:nvSpPr>
          <p:spPr bwMode="auto">
            <a:xfrm>
              <a:off x="3442" y="2165"/>
              <a:ext cx="1285" cy="329"/>
            </a:xfrm>
            <a:custGeom>
              <a:avLst/>
              <a:gdLst>
                <a:gd name="T0" fmla="*/ 1285 w 1285"/>
                <a:gd name="T1" fmla="*/ 329 h 329"/>
                <a:gd name="T2" fmla="*/ 0 w 1285"/>
                <a:gd name="T3" fmla="*/ 329 h 329"/>
                <a:gd name="T4" fmla="*/ 330 w 1285"/>
                <a:gd name="T5" fmla="*/ 0 h 329"/>
                <a:gd name="T6" fmla="*/ 1285 w 1285"/>
                <a:gd name="T7" fmla="*/ 0 h 329"/>
                <a:gd name="T8" fmla="*/ 1285 w 1285"/>
                <a:gd name="T9" fmla="*/ 329 h 329"/>
              </a:gdLst>
              <a:ahLst/>
              <a:cxnLst>
                <a:cxn ang="0">
                  <a:pos x="T0" y="T1"/>
                </a:cxn>
                <a:cxn ang="0">
                  <a:pos x="T2" y="T3"/>
                </a:cxn>
                <a:cxn ang="0">
                  <a:pos x="T4" y="T5"/>
                </a:cxn>
                <a:cxn ang="0">
                  <a:pos x="T6" y="T7"/>
                </a:cxn>
                <a:cxn ang="0">
                  <a:pos x="T8" y="T9"/>
                </a:cxn>
              </a:cxnLst>
              <a:rect l="0" t="0" r="r" b="b"/>
              <a:pathLst>
                <a:path w="1285" h="329">
                  <a:moveTo>
                    <a:pt x="1285" y="329"/>
                  </a:moveTo>
                  <a:lnTo>
                    <a:pt x="0" y="329"/>
                  </a:lnTo>
                  <a:lnTo>
                    <a:pt x="330" y="0"/>
                  </a:lnTo>
                  <a:lnTo>
                    <a:pt x="1285" y="0"/>
                  </a:lnTo>
                  <a:lnTo>
                    <a:pt x="1285" y="329"/>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6"/>
            <p:cNvSpPr>
              <a:spLocks/>
            </p:cNvSpPr>
            <p:nvPr/>
          </p:nvSpPr>
          <p:spPr bwMode="auto">
            <a:xfrm>
              <a:off x="3442" y="2165"/>
              <a:ext cx="1285" cy="329"/>
            </a:xfrm>
            <a:custGeom>
              <a:avLst/>
              <a:gdLst>
                <a:gd name="T0" fmla="*/ 1285 w 1285"/>
                <a:gd name="T1" fmla="*/ 329 h 329"/>
                <a:gd name="T2" fmla="*/ 0 w 1285"/>
                <a:gd name="T3" fmla="*/ 329 h 329"/>
                <a:gd name="T4" fmla="*/ 330 w 1285"/>
                <a:gd name="T5" fmla="*/ 0 h 329"/>
                <a:gd name="T6" fmla="*/ 1285 w 1285"/>
                <a:gd name="T7" fmla="*/ 0 h 329"/>
                <a:gd name="T8" fmla="*/ 1285 w 1285"/>
                <a:gd name="T9" fmla="*/ 329 h 329"/>
              </a:gdLst>
              <a:ahLst/>
              <a:cxnLst>
                <a:cxn ang="0">
                  <a:pos x="T0" y="T1"/>
                </a:cxn>
                <a:cxn ang="0">
                  <a:pos x="T2" y="T3"/>
                </a:cxn>
                <a:cxn ang="0">
                  <a:pos x="T4" y="T5"/>
                </a:cxn>
                <a:cxn ang="0">
                  <a:pos x="T6" y="T7"/>
                </a:cxn>
                <a:cxn ang="0">
                  <a:pos x="T8" y="T9"/>
                </a:cxn>
              </a:cxnLst>
              <a:rect l="0" t="0" r="r" b="b"/>
              <a:pathLst>
                <a:path w="1285" h="329">
                  <a:moveTo>
                    <a:pt x="1285" y="329"/>
                  </a:moveTo>
                  <a:lnTo>
                    <a:pt x="0" y="329"/>
                  </a:lnTo>
                  <a:lnTo>
                    <a:pt x="330" y="0"/>
                  </a:lnTo>
                  <a:lnTo>
                    <a:pt x="1285" y="0"/>
                  </a:lnTo>
                  <a:lnTo>
                    <a:pt x="1285" y="3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4687" y="2002"/>
              <a:ext cx="356" cy="651"/>
            </a:xfrm>
            <a:custGeom>
              <a:avLst/>
              <a:gdLst>
                <a:gd name="T0" fmla="*/ 356 w 356"/>
                <a:gd name="T1" fmla="*/ 325 h 651"/>
                <a:gd name="T2" fmla="*/ 0 w 356"/>
                <a:gd name="T3" fmla="*/ 0 h 651"/>
                <a:gd name="T4" fmla="*/ 0 w 356"/>
                <a:gd name="T5" fmla="*/ 325 h 651"/>
                <a:gd name="T6" fmla="*/ 0 w 356"/>
                <a:gd name="T7" fmla="*/ 651 h 651"/>
                <a:gd name="T8" fmla="*/ 356 w 356"/>
                <a:gd name="T9" fmla="*/ 325 h 651"/>
              </a:gdLst>
              <a:ahLst/>
              <a:cxnLst>
                <a:cxn ang="0">
                  <a:pos x="T0" y="T1"/>
                </a:cxn>
                <a:cxn ang="0">
                  <a:pos x="T2" y="T3"/>
                </a:cxn>
                <a:cxn ang="0">
                  <a:pos x="T4" y="T5"/>
                </a:cxn>
                <a:cxn ang="0">
                  <a:pos x="T6" y="T7"/>
                </a:cxn>
                <a:cxn ang="0">
                  <a:pos x="T8" y="T9"/>
                </a:cxn>
              </a:cxnLst>
              <a:rect l="0" t="0" r="r" b="b"/>
              <a:pathLst>
                <a:path w="356" h="651">
                  <a:moveTo>
                    <a:pt x="356" y="325"/>
                  </a:moveTo>
                  <a:lnTo>
                    <a:pt x="0" y="0"/>
                  </a:lnTo>
                  <a:lnTo>
                    <a:pt x="0" y="325"/>
                  </a:lnTo>
                  <a:lnTo>
                    <a:pt x="0" y="651"/>
                  </a:lnTo>
                  <a:lnTo>
                    <a:pt x="356" y="325"/>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4687" y="2002"/>
              <a:ext cx="356" cy="651"/>
            </a:xfrm>
            <a:custGeom>
              <a:avLst/>
              <a:gdLst>
                <a:gd name="T0" fmla="*/ 356 w 356"/>
                <a:gd name="T1" fmla="*/ 325 h 651"/>
                <a:gd name="T2" fmla="*/ 0 w 356"/>
                <a:gd name="T3" fmla="*/ 0 h 651"/>
                <a:gd name="T4" fmla="*/ 0 w 356"/>
                <a:gd name="T5" fmla="*/ 325 h 651"/>
                <a:gd name="T6" fmla="*/ 0 w 356"/>
                <a:gd name="T7" fmla="*/ 651 h 651"/>
                <a:gd name="T8" fmla="*/ 356 w 356"/>
                <a:gd name="T9" fmla="*/ 325 h 651"/>
              </a:gdLst>
              <a:ahLst/>
              <a:cxnLst>
                <a:cxn ang="0">
                  <a:pos x="T0" y="T1"/>
                </a:cxn>
                <a:cxn ang="0">
                  <a:pos x="T2" y="T3"/>
                </a:cxn>
                <a:cxn ang="0">
                  <a:pos x="T4" y="T5"/>
                </a:cxn>
                <a:cxn ang="0">
                  <a:pos x="T6" y="T7"/>
                </a:cxn>
                <a:cxn ang="0">
                  <a:pos x="T8" y="T9"/>
                </a:cxn>
              </a:cxnLst>
              <a:rect l="0" t="0" r="r" b="b"/>
              <a:pathLst>
                <a:path w="356" h="651">
                  <a:moveTo>
                    <a:pt x="356" y="325"/>
                  </a:moveTo>
                  <a:lnTo>
                    <a:pt x="0" y="0"/>
                  </a:lnTo>
                  <a:lnTo>
                    <a:pt x="0" y="325"/>
                  </a:lnTo>
                  <a:lnTo>
                    <a:pt x="0" y="651"/>
                  </a:lnTo>
                  <a:lnTo>
                    <a:pt x="356" y="32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4687" y="2494"/>
              <a:ext cx="0" cy="159"/>
            </a:xfrm>
            <a:custGeom>
              <a:avLst/>
              <a:gdLst>
                <a:gd name="T0" fmla="*/ 0 h 159"/>
                <a:gd name="T1" fmla="*/ 159 h 159"/>
                <a:gd name="T2" fmla="*/ 0 h 159"/>
              </a:gdLst>
              <a:ahLst/>
              <a:cxnLst>
                <a:cxn ang="0">
                  <a:pos x="0" y="T0"/>
                </a:cxn>
                <a:cxn ang="0">
                  <a:pos x="0" y="T1"/>
                </a:cxn>
                <a:cxn ang="0">
                  <a:pos x="0" y="T2"/>
                </a:cxn>
              </a:cxnLst>
              <a:rect l="0" t="0" r="r" b="b"/>
              <a:pathLst>
                <a:path h="159">
                  <a:moveTo>
                    <a:pt x="0" y="0"/>
                  </a:moveTo>
                  <a:lnTo>
                    <a:pt x="0" y="159"/>
                  </a:lnTo>
                  <a:lnTo>
                    <a:pt x="0" y="0"/>
                  </a:lnTo>
                  <a:close/>
                </a:path>
              </a:pathLst>
            </a:custGeom>
            <a:solidFill>
              <a:srgbClr val="D0F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p:nvSpPr>
          <p:spPr bwMode="auto">
            <a:xfrm>
              <a:off x="4687" y="2494"/>
              <a:ext cx="0" cy="159"/>
            </a:xfrm>
            <a:custGeom>
              <a:avLst/>
              <a:gdLst>
                <a:gd name="T0" fmla="*/ 0 h 159"/>
                <a:gd name="T1" fmla="*/ 159 h 159"/>
                <a:gd name="T2" fmla="*/ 0 h 159"/>
              </a:gdLst>
              <a:ahLst/>
              <a:cxnLst>
                <a:cxn ang="0">
                  <a:pos x="0" y="T0"/>
                </a:cxn>
                <a:cxn ang="0">
                  <a:pos x="0" y="T1"/>
                </a:cxn>
                <a:cxn ang="0">
                  <a:pos x="0" y="T2"/>
                </a:cxn>
              </a:cxnLst>
              <a:rect l="0" t="0" r="r" b="b"/>
              <a:pathLst>
                <a:path h="159">
                  <a:moveTo>
                    <a:pt x="0" y="0"/>
                  </a:moveTo>
                  <a:lnTo>
                    <a:pt x="0" y="15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3864" y="2943"/>
              <a:ext cx="330" cy="1058"/>
            </a:xfrm>
            <a:custGeom>
              <a:avLst/>
              <a:gdLst>
                <a:gd name="T0" fmla="*/ 330 w 330"/>
                <a:gd name="T1" fmla="*/ 0 h 1058"/>
                <a:gd name="T2" fmla="*/ 330 w 330"/>
                <a:gd name="T3" fmla="*/ 1058 h 1058"/>
                <a:gd name="T4" fmla="*/ 0 w 330"/>
                <a:gd name="T5" fmla="*/ 1058 h 1058"/>
                <a:gd name="T6" fmla="*/ 0 w 330"/>
                <a:gd name="T7" fmla="*/ 329 h 1058"/>
                <a:gd name="T8" fmla="*/ 330 w 330"/>
                <a:gd name="T9" fmla="*/ 0 h 1058"/>
              </a:gdLst>
              <a:ahLst/>
              <a:cxnLst>
                <a:cxn ang="0">
                  <a:pos x="T0" y="T1"/>
                </a:cxn>
                <a:cxn ang="0">
                  <a:pos x="T2" y="T3"/>
                </a:cxn>
                <a:cxn ang="0">
                  <a:pos x="T4" y="T5"/>
                </a:cxn>
                <a:cxn ang="0">
                  <a:pos x="T6" y="T7"/>
                </a:cxn>
                <a:cxn ang="0">
                  <a:pos x="T8" y="T9"/>
                </a:cxn>
              </a:cxnLst>
              <a:rect l="0" t="0" r="r" b="b"/>
              <a:pathLst>
                <a:path w="330" h="1058">
                  <a:moveTo>
                    <a:pt x="330" y="0"/>
                  </a:moveTo>
                  <a:lnTo>
                    <a:pt x="330" y="1058"/>
                  </a:lnTo>
                  <a:lnTo>
                    <a:pt x="0" y="1058"/>
                  </a:lnTo>
                  <a:lnTo>
                    <a:pt x="0" y="329"/>
                  </a:lnTo>
                  <a:lnTo>
                    <a:pt x="33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3"/>
            <p:cNvSpPr>
              <a:spLocks/>
            </p:cNvSpPr>
            <p:nvPr/>
          </p:nvSpPr>
          <p:spPr bwMode="auto">
            <a:xfrm>
              <a:off x="3864" y="2943"/>
              <a:ext cx="863" cy="329"/>
            </a:xfrm>
            <a:custGeom>
              <a:avLst/>
              <a:gdLst>
                <a:gd name="T0" fmla="*/ 863 w 863"/>
                <a:gd name="T1" fmla="*/ 329 h 329"/>
                <a:gd name="T2" fmla="*/ 0 w 863"/>
                <a:gd name="T3" fmla="*/ 329 h 329"/>
                <a:gd name="T4" fmla="*/ 330 w 863"/>
                <a:gd name="T5" fmla="*/ 0 h 329"/>
                <a:gd name="T6" fmla="*/ 863 w 863"/>
                <a:gd name="T7" fmla="*/ 0 h 329"/>
                <a:gd name="T8" fmla="*/ 863 w 863"/>
                <a:gd name="T9" fmla="*/ 329 h 329"/>
              </a:gdLst>
              <a:ahLst/>
              <a:cxnLst>
                <a:cxn ang="0">
                  <a:pos x="T0" y="T1"/>
                </a:cxn>
                <a:cxn ang="0">
                  <a:pos x="T2" y="T3"/>
                </a:cxn>
                <a:cxn ang="0">
                  <a:pos x="T4" y="T5"/>
                </a:cxn>
                <a:cxn ang="0">
                  <a:pos x="T6" y="T7"/>
                </a:cxn>
                <a:cxn ang="0">
                  <a:pos x="T8" y="T9"/>
                </a:cxn>
              </a:cxnLst>
              <a:rect l="0" t="0" r="r" b="b"/>
              <a:pathLst>
                <a:path w="863" h="329">
                  <a:moveTo>
                    <a:pt x="863" y="329"/>
                  </a:moveTo>
                  <a:lnTo>
                    <a:pt x="0" y="329"/>
                  </a:lnTo>
                  <a:lnTo>
                    <a:pt x="330" y="0"/>
                  </a:lnTo>
                  <a:lnTo>
                    <a:pt x="863" y="0"/>
                  </a:lnTo>
                  <a:lnTo>
                    <a:pt x="863" y="329"/>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4"/>
            <p:cNvSpPr>
              <a:spLocks/>
            </p:cNvSpPr>
            <p:nvPr/>
          </p:nvSpPr>
          <p:spPr bwMode="auto">
            <a:xfrm>
              <a:off x="4687" y="2780"/>
              <a:ext cx="356" cy="650"/>
            </a:xfrm>
            <a:custGeom>
              <a:avLst/>
              <a:gdLst>
                <a:gd name="T0" fmla="*/ 356 w 356"/>
                <a:gd name="T1" fmla="*/ 325 h 650"/>
                <a:gd name="T2" fmla="*/ 0 w 356"/>
                <a:gd name="T3" fmla="*/ 0 h 650"/>
                <a:gd name="T4" fmla="*/ 0 w 356"/>
                <a:gd name="T5" fmla="*/ 325 h 650"/>
                <a:gd name="T6" fmla="*/ 0 w 356"/>
                <a:gd name="T7" fmla="*/ 650 h 650"/>
                <a:gd name="T8" fmla="*/ 356 w 356"/>
                <a:gd name="T9" fmla="*/ 325 h 650"/>
              </a:gdLst>
              <a:ahLst/>
              <a:cxnLst>
                <a:cxn ang="0">
                  <a:pos x="T0" y="T1"/>
                </a:cxn>
                <a:cxn ang="0">
                  <a:pos x="T2" y="T3"/>
                </a:cxn>
                <a:cxn ang="0">
                  <a:pos x="T4" y="T5"/>
                </a:cxn>
                <a:cxn ang="0">
                  <a:pos x="T6" y="T7"/>
                </a:cxn>
                <a:cxn ang="0">
                  <a:pos x="T8" y="T9"/>
                </a:cxn>
              </a:cxnLst>
              <a:rect l="0" t="0" r="r" b="b"/>
              <a:pathLst>
                <a:path w="356" h="650">
                  <a:moveTo>
                    <a:pt x="356" y="325"/>
                  </a:moveTo>
                  <a:lnTo>
                    <a:pt x="0" y="0"/>
                  </a:lnTo>
                  <a:lnTo>
                    <a:pt x="0" y="325"/>
                  </a:lnTo>
                  <a:lnTo>
                    <a:pt x="0" y="650"/>
                  </a:lnTo>
                  <a:lnTo>
                    <a:pt x="356" y="325"/>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5" name="Group 24"/>
          <p:cNvGrpSpPr/>
          <p:nvPr/>
        </p:nvGrpSpPr>
        <p:grpSpPr>
          <a:xfrm>
            <a:off x="5350363" y="1775759"/>
            <a:ext cx="2166540" cy="901761"/>
            <a:chOff x="9543388" y="4717289"/>
            <a:chExt cx="2313011" cy="901761"/>
          </a:xfrm>
        </p:grpSpPr>
        <p:sp>
          <p:nvSpPr>
            <p:cNvPr id="26" name="TextBox 25"/>
            <p:cNvSpPr txBox="1"/>
            <p:nvPr/>
          </p:nvSpPr>
          <p:spPr>
            <a:xfrm>
              <a:off x="9543388" y="4717289"/>
              <a:ext cx="1441321" cy="338554"/>
            </a:xfrm>
            <a:prstGeom prst="rect">
              <a:avLst/>
            </a:prstGeom>
            <a:noFill/>
          </p:spPr>
          <p:txBody>
            <a:bodyPr wrap="none" rtlCol="0">
              <a:spAutoFit/>
            </a:bodyPr>
            <a:lstStyle/>
            <a:p>
              <a:r>
                <a:rPr lang="id-ID" sz="1600" b="1">
                  <a:solidFill>
                    <a:schemeClr val="bg1">
                      <a:lumMod val="25000"/>
                    </a:schemeClr>
                  </a:solidFill>
                  <a:latin typeface="+mj-lt"/>
                </a:rPr>
                <a:t>Concept 01</a:t>
              </a:r>
              <a:endParaRPr lang="id-ID" sz="1600" b="1" dirty="0">
                <a:solidFill>
                  <a:schemeClr val="bg1">
                    <a:lumMod val="25000"/>
                  </a:schemeClr>
                </a:solidFill>
                <a:latin typeface="+mj-lt"/>
              </a:endParaRPr>
            </a:p>
          </p:txBody>
        </p:sp>
        <p:sp>
          <p:nvSpPr>
            <p:cNvPr id="27" name="Rectangle 26"/>
            <p:cNvSpPr/>
            <p:nvPr/>
          </p:nvSpPr>
          <p:spPr>
            <a:xfrm>
              <a:off x="9543389" y="4972719"/>
              <a:ext cx="2313010" cy="646331"/>
            </a:xfrm>
            <a:prstGeom prst="rect">
              <a:avLst/>
            </a:prstGeom>
          </p:spPr>
          <p:txBody>
            <a:bodyPr wrap="square">
              <a:spAutoFit/>
            </a:bodyPr>
            <a:lstStyle/>
            <a:p>
              <a:r>
                <a:rPr lang="id-ID" sz="1200" dirty="0">
                  <a:solidFill>
                    <a:schemeClr val="bg1">
                      <a:lumMod val="25000"/>
                    </a:schemeClr>
                  </a:solidFill>
                </a:rPr>
                <a:t>Suitable for all categories business and personal presentation</a:t>
              </a:r>
            </a:p>
          </p:txBody>
        </p:sp>
      </p:grpSp>
      <p:grpSp>
        <p:nvGrpSpPr>
          <p:cNvPr id="28" name="Group 27"/>
          <p:cNvGrpSpPr/>
          <p:nvPr/>
        </p:nvGrpSpPr>
        <p:grpSpPr>
          <a:xfrm>
            <a:off x="5350363" y="2930496"/>
            <a:ext cx="2137687" cy="901761"/>
            <a:chOff x="9543388" y="4717289"/>
            <a:chExt cx="2282207" cy="901761"/>
          </a:xfrm>
        </p:grpSpPr>
        <p:sp>
          <p:nvSpPr>
            <p:cNvPr id="29" name="TextBox 28"/>
            <p:cNvSpPr txBox="1"/>
            <p:nvPr/>
          </p:nvSpPr>
          <p:spPr>
            <a:xfrm>
              <a:off x="9543388" y="4717289"/>
              <a:ext cx="1484104" cy="338554"/>
            </a:xfrm>
            <a:prstGeom prst="rect">
              <a:avLst/>
            </a:prstGeom>
            <a:noFill/>
          </p:spPr>
          <p:txBody>
            <a:bodyPr wrap="none" rtlCol="0">
              <a:spAutoFit/>
            </a:bodyPr>
            <a:lstStyle/>
            <a:p>
              <a:r>
                <a:rPr lang="id-ID" sz="1600" b="1">
                  <a:solidFill>
                    <a:schemeClr val="bg1">
                      <a:lumMod val="25000"/>
                    </a:schemeClr>
                  </a:solidFill>
                  <a:latin typeface="+mj-lt"/>
                </a:rPr>
                <a:t>Concept 02</a:t>
              </a:r>
              <a:endParaRPr lang="id-ID" sz="1600" b="1" dirty="0">
                <a:solidFill>
                  <a:schemeClr val="bg1">
                    <a:lumMod val="25000"/>
                  </a:schemeClr>
                </a:solidFill>
                <a:latin typeface="+mj-lt"/>
              </a:endParaRPr>
            </a:p>
          </p:txBody>
        </p:sp>
        <p:sp>
          <p:nvSpPr>
            <p:cNvPr id="30" name="Rectangle 29"/>
            <p:cNvSpPr/>
            <p:nvPr/>
          </p:nvSpPr>
          <p:spPr>
            <a:xfrm>
              <a:off x="9543389" y="4972719"/>
              <a:ext cx="2282206" cy="646331"/>
            </a:xfrm>
            <a:prstGeom prst="rect">
              <a:avLst/>
            </a:prstGeom>
          </p:spPr>
          <p:txBody>
            <a:bodyPr wrap="square">
              <a:spAutoFit/>
            </a:bodyPr>
            <a:lstStyle/>
            <a:p>
              <a:r>
                <a:rPr lang="id-ID" sz="1200" dirty="0">
                  <a:solidFill>
                    <a:schemeClr val="bg1">
                      <a:lumMod val="25000"/>
                    </a:schemeClr>
                  </a:solidFill>
                </a:rPr>
                <a:t>Suitable for all categories business and personal presentation</a:t>
              </a:r>
            </a:p>
          </p:txBody>
        </p:sp>
      </p:grpSp>
      <p:grpSp>
        <p:nvGrpSpPr>
          <p:cNvPr id="31" name="Group 30"/>
          <p:cNvGrpSpPr/>
          <p:nvPr/>
        </p:nvGrpSpPr>
        <p:grpSpPr>
          <a:xfrm>
            <a:off x="5340694" y="4026863"/>
            <a:ext cx="2327905" cy="901761"/>
            <a:chOff x="9543388" y="4717289"/>
            <a:chExt cx="2485285" cy="901761"/>
          </a:xfrm>
        </p:grpSpPr>
        <p:sp>
          <p:nvSpPr>
            <p:cNvPr id="32" name="TextBox 31"/>
            <p:cNvSpPr txBox="1"/>
            <p:nvPr/>
          </p:nvSpPr>
          <p:spPr>
            <a:xfrm>
              <a:off x="9543388" y="4717289"/>
              <a:ext cx="1482394" cy="338554"/>
            </a:xfrm>
            <a:prstGeom prst="rect">
              <a:avLst/>
            </a:prstGeom>
            <a:noFill/>
          </p:spPr>
          <p:txBody>
            <a:bodyPr wrap="none" rtlCol="0">
              <a:spAutoFit/>
            </a:bodyPr>
            <a:lstStyle/>
            <a:p>
              <a:r>
                <a:rPr lang="id-ID" sz="1600" b="1">
                  <a:solidFill>
                    <a:schemeClr val="bg1">
                      <a:lumMod val="25000"/>
                    </a:schemeClr>
                  </a:solidFill>
                  <a:latin typeface="+mj-lt"/>
                </a:rPr>
                <a:t>Concept 03</a:t>
              </a:r>
              <a:endParaRPr lang="id-ID" sz="1600" b="1" dirty="0">
                <a:solidFill>
                  <a:schemeClr val="bg1">
                    <a:lumMod val="25000"/>
                  </a:schemeClr>
                </a:solidFill>
                <a:latin typeface="+mj-lt"/>
              </a:endParaRPr>
            </a:p>
          </p:txBody>
        </p:sp>
        <p:sp>
          <p:nvSpPr>
            <p:cNvPr id="33" name="Rectangle 32"/>
            <p:cNvSpPr/>
            <p:nvPr/>
          </p:nvSpPr>
          <p:spPr>
            <a:xfrm>
              <a:off x="9543388" y="4972719"/>
              <a:ext cx="2485285" cy="646331"/>
            </a:xfrm>
            <a:prstGeom prst="rect">
              <a:avLst/>
            </a:prstGeom>
          </p:spPr>
          <p:txBody>
            <a:bodyPr wrap="square">
              <a:spAutoFit/>
            </a:bodyPr>
            <a:lstStyle/>
            <a:p>
              <a:r>
                <a:rPr lang="id-ID" sz="1200" dirty="0">
                  <a:solidFill>
                    <a:schemeClr val="bg1">
                      <a:lumMod val="25000"/>
                    </a:schemeClr>
                  </a:solidFill>
                </a:rPr>
                <a:t>Suitable for all categories business and personal presentation</a:t>
              </a:r>
            </a:p>
          </p:txBody>
        </p:sp>
      </p:grpSp>
      <p:grpSp>
        <p:nvGrpSpPr>
          <p:cNvPr id="34" name="Group 33"/>
          <p:cNvGrpSpPr/>
          <p:nvPr/>
        </p:nvGrpSpPr>
        <p:grpSpPr>
          <a:xfrm>
            <a:off x="5340281" y="5241316"/>
            <a:ext cx="2327905" cy="901761"/>
            <a:chOff x="9543388" y="4717289"/>
            <a:chExt cx="2485285" cy="901761"/>
          </a:xfrm>
        </p:grpSpPr>
        <p:sp>
          <p:nvSpPr>
            <p:cNvPr id="35" name="TextBox 34"/>
            <p:cNvSpPr txBox="1"/>
            <p:nvPr/>
          </p:nvSpPr>
          <p:spPr>
            <a:xfrm>
              <a:off x="9543388" y="4717289"/>
              <a:ext cx="1480682" cy="338554"/>
            </a:xfrm>
            <a:prstGeom prst="rect">
              <a:avLst/>
            </a:prstGeom>
            <a:noFill/>
          </p:spPr>
          <p:txBody>
            <a:bodyPr wrap="none" rtlCol="0">
              <a:spAutoFit/>
            </a:bodyPr>
            <a:lstStyle/>
            <a:p>
              <a:r>
                <a:rPr lang="id-ID" sz="1600" b="1">
                  <a:solidFill>
                    <a:schemeClr val="bg1">
                      <a:lumMod val="25000"/>
                    </a:schemeClr>
                  </a:solidFill>
                  <a:latin typeface="+mj-lt"/>
                </a:rPr>
                <a:t>Concept 04</a:t>
              </a:r>
              <a:endParaRPr lang="id-ID" sz="1600" b="1" dirty="0">
                <a:solidFill>
                  <a:schemeClr val="bg1">
                    <a:lumMod val="25000"/>
                  </a:schemeClr>
                </a:solidFill>
                <a:latin typeface="+mj-lt"/>
              </a:endParaRPr>
            </a:p>
          </p:txBody>
        </p:sp>
        <p:sp>
          <p:nvSpPr>
            <p:cNvPr id="36" name="Rectangle 35"/>
            <p:cNvSpPr/>
            <p:nvPr/>
          </p:nvSpPr>
          <p:spPr>
            <a:xfrm>
              <a:off x="9543388" y="4972719"/>
              <a:ext cx="2485285" cy="646331"/>
            </a:xfrm>
            <a:prstGeom prst="rect">
              <a:avLst/>
            </a:prstGeom>
          </p:spPr>
          <p:txBody>
            <a:bodyPr wrap="square">
              <a:spAutoFit/>
            </a:bodyPr>
            <a:lstStyle/>
            <a:p>
              <a:r>
                <a:rPr lang="id-ID" sz="1200" dirty="0">
                  <a:solidFill>
                    <a:schemeClr val="bg1">
                      <a:lumMod val="25000"/>
                    </a:schemeClr>
                  </a:solidFill>
                </a:rPr>
                <a:t>Suitable for all categories business and personal presentation</a:t>
              </a:r>
            </a:p>
          </p:txBody>
        </p:sp>
      </p:grpSp>
      <p:grpSp>
        <p:nvGrpSpPr>
          <p:cNvPr id="37" name="Group 36"/>
          <p:cNvGrpSpPr/>
          <p:nvPr/>
        </p:nvGrpSpPr>
        <p:grpSpPr>
          <a:xfrm>
            <a:off x="9117106" y="3099773"/>
            <a:ext cx="2312894" cy="1416722"/>
            <a:chOff x="643826" y="4271860"/>
            <a:chExt cx="2312894" cy="1416722"/>
          </a:xfrm>
        </p:grpSpPr>
        <p:sp>
          <p:nvSpPr>
            <p:cNvPr id="38" name="TextBox 37"/>
            <p:cNvSpPr txBox="1"/>
            <p:nvPr/>
          </p:nvSpPr>
          <p:spPr>
            <a:xfrm>
              <a:off x="643826" y="4271860"/>
              <a:ext cx="2312894" cy="1384995"/>
            </a:xfrm>
            <a:prstGeom prst="rect">
              <a:avLst/>
            </a:prstGeom>
            <a:noFill/>
          </p:spPr>
          <p:txBody>
            <a:bodyPr wrap="square" rtlCol="0">
              <a:spAutoFit/>
            </a:bodyPr>
            <a:lstStyle/>
            <a:p>
              <a:r>
                <a:rPr lang="id-ID" sz="2800">
                  <a:latin typeface="+mj-lt"/>
                </a:rPr>
                <a:t>ARROW CONCEPT INFO</a:t>
              </a:r>
            </a:p>
          </p:txBody>
        </p:sp>
        <p:cxnSp>
          <p:nvCxnSpPr>
            <p:cNvPr id="39" name="Straight Connector 38"/>
            <p:cNvCxnSpPr/>
            <p:nvPr/>
          </p:nvCxnSpPr>
          <p:spPr>
            <a:xfrm>
              <a:off x="764849" y="5688582"/>
              <a:ext cx="8195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987683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a:bodyPr>
          <a:lstStyle/>
          <a:p>
            <a:r>
              <a:rPr lang="id-ID"/>
              <a:t>ARROW BUSINESS INFOGRAPH</a:t>
            </a:r>
          </a:p>
        </p:txBody>
      </p:sp>
      <p:sp>
        <p:nvSpPr>
          <p:cNvPr id="17" name="Text Placeholder 16"/>
          <p:cNvSpPr>
            <a:spLocks noGrp="1"/>
          </p:cNvSpPr>
          <p:nvPr>
            <p:ph type="body" sz="quarter" idx="10"/>
          </p:nvPr>
        </p:nvSpPr>
        <p:spPr/>
        <p:txBody>
          <a:bodyPr>
            <a:normAutofit/>
          </a:bodyPr>
          <a:lstStyle/>
          <a:p>
            <a:r>
              <a:rPr lang="id-ID" b="1">
                <a:solidFill>
                  <a:schemeClr val="bg1">
                    <a:lumMod val="50000"/>
                  </a:schemeClr>
                </a:solidFill>
              </a:rPr>
              <a:t>+</a:t>
            </a:r>
            <a:r>
              <a:rPr lang="id-ID">
                <a:solidFill>
                  <a:schemeClr val="bg1">
                    <a:lumMod val="50000"/>
                  </a:schemeClr>
                </a:solidFill>
              </a:rPr>
              <a:t> AN EXPLORATION OF FORM IN CREATIFITY</a:t>
            </a:r>
          </a:p>
        </p:txBody>
      </p:sp>
      <p:grpSp>
        <p:nvGrpSpPr>
          <p:cNvPr id="4" name="Group 4"/>
          <p:cNvGrpSpPr>
            <a:grpSpLocks noChangeAspect="1"/>
          </p:cNvGrpSpPr>
          <p:nvPr/>
        </p:nvGrpSpPr>
        <p:grpSpPr bwMode="auto">
          <a:xfrm rot="5400000">
            <a:off x="4086792" y="628300"/>
            <a:ext cx="3668712" cy="6547737"/>
            <a:chOff x="2689" y="825"/>
            <a:chExt cx="2311" cy="3300"/>
          </a:xfrm>
        </p:grpSpPr>
        <p:sp>
          <p:nvSpPr>
            <p:cNvPr id="5" name="Freeform 4"/>
            <p:cNvSpPr>
              <a:spLocks/>
            </p:cNvSpPr>
            <p:nvPr/>
          </p:nvSpPr>
          <p:spPr bwMode="auto">
            <a:xfrm>
              <a:off x="4311" y="1179"/>
              <a:ext cx="462" cy="2068"/>
            </a:xfrm>
            <a:custGeom>
              <a:avLst/>
              <a:gdLst>
                <a:gd name="T0" fmla="*/ 0 w 462"/>
                <a:gd name="T1" fmla="*/ 0 h 2068"/>
                <a:gd name="T2" fmla="*/ 0 w 462"/>
                <a:gd name="T3" fmla="*/ 2068 h 2068"/>
                <a:gd name="T4" fmla="*/ 462 w 462"/>
                <a:gd name="T5" fmla="*/ 1702 h 2068"/>
                <a:gd name="T6" fmla="*/ 462 w 462"/>
                <a:gd name="T7" fmla="*/ 0 h 2068"/>
                <a:gd name="T8" fmla="*/ 0 w 462"/>
                <a:gd name="T9" fmla="*/ 0 h 2068"/>
              </a:gdLst>
              <a:ahLst/>
              <a:cxnLst>
                <a:cxn ang="0">
                  <a:pos x="T0" y="T1"/>
                </a:cxn>
                <a:cxn ang="0">
                  <a:pos x="T2" y="T3"/>
                </a:cxn>
                <a:cxn ang="0">
                  <a:pos x="T4" y="T5"/>
                </a:cxn>
                <a:cxn ang="0">
                  <a:pos x="T6" y="T7"/>
                </a:cxn>
                <a:cxn ang="0">
                  <a:pos x="T8" y="T9"/>
                </a:cxn>
              </a:cxnLst>
              <a:rect l="0" t="0" r="r" b="b"/>
              <a:pathLst>
                <a:path w="462" h="2068">
                  <a:moveTo>
                    <a:pt x="0" y="0"/>
                  </a:moveTo>
                  <a:lnTo>
                    <a:pt x="0" y="2068"/>
                  </a:lnTo>
                  <a:lnTo>
                    <a:pt x="462" y="1702"/>
                  </a:lnTo>
                  <a:lnTo>
                    <a:pt x="462" y="0"/>
                  </a:lnTo>
                  <a:lnTo>
                    <a:pt x="0" y="0"/>
                  </a:lnTo>
                  <a:close/>
                </a:path>
              </a:pathLst>
            </a:custGeom>
            <a:solidFill>
              <a:srgbClr val="A6A5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 name="Freeform 5"/>
            <p:cNvSpPr>
              <a:spLocks/>
            </p:cNvSpPr>
            <p:nvPr/>
          </p:nvSpPr>
          <p:spPr bwMode="auto">
            <a:xfrm>
              <a:off x="4311" y="1179"/>
              <a:ext cx="462" cy="2068"/>
            </a:xfrm>
            <a:custGeom>
              <a:avLst/>
              <a:gdLst>
                <a:gd name="T0" fmla="*/ 0 w 462"/>
                <a:gd name="T1" fmla="*/ 0 h 2068"/>
                <a:gd name="T2" fmla="*/ 0 w 462"/>
                <a:gd name="T3" fmla="*/ 2068 h 2068"/>
                <a:gd name="T4" fmla="*/ 462 w 462"/>
                <a:gd name="T5" fmla="*/ 1702 h 2068"/>
                <a:gd name="T6" fmla="*/ 462 w 462"/>
                <a:gd name="T7" fmla="*/ 0 h 2068"/>
                <a:gd name="T8" fmla="*/ 0 w 462"/>
                <a:gd name="T9" fmla="*/ 0 h 2068"/>
              </a:gdLst>
              <a:ahLst/>
              <a:cxnLst>
                <a:cxn ang="0">
                  <a:pos x="T0" y="T1"/>
                </a:cxn>
                <a:cxn ang="0">
                  <a:pos x="T2" y="T3"/>
                </a:cxn>
                <a:cxn ang="0">
                  <a:pos x="T4" y="T5"/>
                </a:cxn>
                <a:cxn ang="0">
                  <a:pos x="T6" y="T7"/>
                </a:cxn>
                <a:cxn ang="0">
                  <a:pos x="T8" y="T9"/>
                </a:cxn>
              </a:cxnLst>
              <a:rect l="0" t="0" r="r" b="b"/>
              <a:pathLst>
                <a:path w="462" h="2068">
                  <a:moveTo>
                    <a:pt x="0" y="0"/>
                  </a:moveTo>
                  <a:lnTo>
                    <a:pt x="0" y="2068"/>
                  </a:lnTo>
                  <a:lnTo>
                    <a:pt x="462" y="1702"/>
                  </a:lnTo>
                  <a:lnTo>
                    <a:pt x="46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7" name="Freeform 6"/>
            <p:cNvSpPr>
              <a:spLocks/>
            </p:cNvSpPr>
            <p:nvPr/>
          </p:nvSpPr>
          <p:spPr bwMode="auto">
            <a:xfrm>
              <a:off x="4084" y="825"/>
              <a:ext cx="916" cy="395"/>
            </a:xfrm>
            <a:custGeom>
              <a:avLst/>
              <a:gdLst>
                <a:gd name="T0" fmla="*/ 458 w 916"/>
                <a:gd name="T1" fmla="*/ 0 h 395"/>
                <a:gd name="T2" fmla="*/ 916 w 916"/>
                <a:gd name="T3" fmla="*/ 395 h 395"/>
                <a:gd name="T4" fmla="*/ 458 w 916"/>
                <a:gd name="T5" fmla="*/ 395 h 395"/>
                <a:gd name="T6" fmla="*/ 0 w 916"/>
                <a:gd name="T7" fmla="*/ 395 h 395"/>
                <a:gd name="T8" fmla="*/ 458 w 916"/>
                <a:gd name="T9" fmla="*/ 0 h 395"/>
              </a:gdLst>
              <a:ahLst/>
              <a:cxnLst>
                <a:cxn ang="0">
                  <a:pos x="T0" y="T1"/>
                </a:cxn>
                <a:cxn ang="0">
                  <a:pos x="T2" y="T3"/>
                </a:cxn>
                <a:cxn ang="0">
                  <a:pos x="T4" y="T5"/>
                </a:cxn>
                <a:cxn ang="0">
                  <a:pos x="T6" y="T7"/>
                </a:cxn>
                <a:cxn ang="0">
                  <a:pos x="T8" y="T9"/>
                </a:cxn>
              </a:cxnLst>
              <a:rect l="0" t="0" r="r" b="b"/>
              <a:pathLst>
                <a:path w="916" h="395">
                  <a:moveTo>
                    <a:pt x="458" y="0"/>
                  </a:moveTo>
                  <a:lnTo>
                    <a:pt x="916" y="395"/>
                  </a:lnTo>
                  <a:lnTo>
                    <a:pt x="458" y="395"/>
                  </a:lnTo>
                  <a:lnTo>
                    <a:pt x="0" y="395"/>
                  </a:lnTo>
                  <a:lnTo>
                    <a:pt x="458" y="0"/>
                  </a:lnTo>
                  <a:close/>
                </a:path>
              </a:pathLst>
            </a:custGeom>
            <a:solidFill>
              <a:srgbClr val="A6A5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8" name="Freeform 7"/>
            <p:cNvSpPr>
              <a:spLocks/>
            </p:cNvSpPr>
            <p:nvPr/>
          </p:nvSpPr>
          <p:spPr bwMode="auto">
            <a:xfrm>
              <a:off x="4084" y="825"/>
              <a:ext cx="916" cy="395"/>
            </a:xfrm>
            <a:custGeom>
              <a:avLst/>
              <a:gdLst>
                <a:gd name="T0" fmla="*/ 458 w 916"/>
                <a:gd name="T1" fmla="*/ 0 h 395"/>
                <a:gd name="T2" fmla="*/ 916 w 916"/>
                <a:gd name="T3" fmla="*/ 395 h 395"/>
                <a:gd name="T4" fmla="*/ 458 w 916"/>
                <a:gd name="T5" fmla="*/ 395 h 395"/>
                <a:gd name="T6" fmla="*/ 0 w 916"/>
                <a:gd name="T7" fmla="*/ 395 h 395"/>
                <a:gd name="T8" fmla="*/ 458 w 916"/>
                <a:gd name="T9" fmla="*/ 0 h 395"/>
              </a:gdLst>
              <a:ahLst/>
              <a:cxnLst>
                <a:cxn ang="0">
                  <a:pos x="T0" y="T1"/>
                </a:cxn>
                <a:cxn ang="0">
                  <a:pos x="T2" y="T3"/>
                </a:cxn>
                <a:cxn ang="0">
                  <a:pos x="T4" y="T5"/>
                </a:cxn>
                <a:cxn ang="0">
                  <a:pos x="T6" y="T7"/>
                </a:cxn>
                <a:cxn ang="0">
                  <a:pos x="T8" y="T9"/>
                </a:cxn>
              </a:cxnLst>
              <a:rect l="0" t="0" r="r" b="b"/>
              <a:pathLst>
                <a:path w="916" h="395">
                  <a:moveTo>
                    <a:pt x="458" y="0"/>
                  </a:moveTo>
                  <a:lnTo>
                    <a:pt x="916" y="395"/>
                  </a:lnTo>
                  <a:lnTo>
                    <a:pt x="458" y="395"/>
                  </a:lnTo>
                  <a:lnTo>
                    <a:pt x="0" y="395"/>
                  </a:lnTo>
                  <a:lnTo>
                    <a:pt x="4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 name="Freeform 8"/>
            <p:cNvSpPr>
              <a:spLocks/>
            </p:cNvSpPr>
            <p:nvPr/>
          </p:nvSpPr>
          <p:spPr bwMode="auto">
            <a:xfrm>
              <a:off x="4084" y="825"/>
              <a:ext cx="458" cy="395"/>
            </a:xfrm>
            <a:custGeom>
              <a:avLst/>
              <a:gdLst>
                <a:gd name="T0" fmla="*/ 458 w 458"/>
                <a:gd name="T1" fmla="*/ 0 h 395"/>
                <a:gd name="T2" fmla="*/ 0 w 458"/>
                <a:gd name="T3" fmla="*/ 395 h 395"/>
                <a:gd name="T4" fmla="*/ 227 w 458"/>
                <a:gd name="T5" fmla="*/ 395 h 395"/>
                <a:gd name="T6" fmla="*/ 0 w 458"/>
                <a:gd name="T7" fmla="*/ 395 h 395"/>
                <a:gd name="T8" fmla="*/ 210 w 458"/>
                <a:gd name="T9" fmla="*/ 214 h 395"/>
                <a:gd name="T10" fmla="*/ 458 w 458"/>
                <a:gd name="T11" fmla="*/ 0 h 395"/>
              </a:gdLst>
              <a:ahLst/>
              <a:cxnLst>
                <a:cxn ang="0">
                  <a:pos x="T0" y="T1"/>
                </a:cxn>
                <a:cxn ang="0">
                  <a:pos x="T2" y="T3"/>
                </a:cxn>
                <a:cxn ang="0">
                  <a:pos x="T4" y="T5"/>
                </a:cxn>
                <a:cxn ang="0">
                  <a:pos x="T6" y="T7"/>
                </a:cxn>
                <a:cxn ang="0">
                  <a:pos x="T8" y="T9"/>
                </a:cxn>
                <a:cxn ang="0">
                  <a:pos x="T10" y="T11"/>
                </a:cxn>
              </a:cxnLst>
              <a:rect l="0" t="0" r="r" b="b"/>
              <a:pathLst>
                <a:path w="458" h="395">
                  <a:moveTo>
                    <a:pt x="458" y="0"/>
                  </a:moveTo>
                  <a:lnTo>
                    <a:pt x="0" y="395"/>
                  </a:lnTo>
                  <a:lnTo>
                    <a:pt x="227" y="395"/>
                  </a:lnTo>
                  <a:lnTo>
                    <a:pt x="0" y="395"/>
                  </a:lnTo>
                  <a:lnTo>
                    <a:pt x="210" y="214"/>
                  </a:lnTo>
                  <a:lnTo>
                    <a:pt x="458" y="0"/>
                  </a:lnTo>
                  <a:close/>
                </a:path>
              </a:pathLst>
            </a:custGeom>
            <a:solidFill>
              <a:srgbClr val="A6A5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0" name="Freeform 9"/>
            <p:cNvSpPr>
              <a:spLocks/>
            </p:cNvSpPr>
            <p:nvPr/>
          </p:nvSpPr>
          <p:spPr bwMode="auto">
            <a:xfrm>
              <a:off x="4084" y="825"/>
              <a:ext cx="458" cy="395"/>
            </a:xfrm>
            <a:custGeom>
              <a:avLst/>
              <a:gdLst>
                <a:gd name="T0" fmla="*/ 458 w 458"/>
                <a:gd name="T1" fmla="*/ 0 h 395"/>
                <a:gd name="T2" fmla="*/ 0 w 458"/>
                <a:gd name="T3" fmla="*/ 395 h 395"/>
                <a:gd name="T4" fmla="*/ 227 w 458"/>
                <a:gd name="T5" fmla="*/ 395 h 395"/>
                <a:gd name="T6" fmla="*/ 0 w 458"/>
                <a:gd name="T7" fmla="*/ 395 h 395"/>
                <a:gd name="T8" fmla="*/ 210 w 458"/>
                <a:gd name="T9" fmla="*/ 214 h 395"/>
                <a:gd name="T10" fmla="*/ 458 w 458"/>
                <a:gd name="T11" fmla="*/ 0 h 395"/>
              </a:gdLst>
              <a:ahLst/>
              <a:cxnLst>
                <a:cxn ang="0">
                  <a:pos x="T0" y="T1"/>
                </a:cxn>
                <a:cxn ang="0">
                  <a:pos x="T2" y="T3"/>
                </a:cxn>
                <a:cxn ang="0">
                  <a:pos x="T4" y="T5"/>
                </a:cxn>
                <a:cxn ang="0">
                  <a:pos x="T6" y="T7"/>
                </a:cxn>
                <a:cxn ang="0">
                  <a:pos x="T8" y="T9"/>
                </a:cxn>
                <a:cxn ang="0">
                  <a:pos x="T10" y="T11"/>
                </a:cxn>
              </a:cxnLst>
              <a:rect l="0" t="0" r="r" b="b"/>
              <a:pathLst>
                <a:path w="458" h="395">
                  <a:moveTo>
                    <a:pt x="458" y="0"/>
                  </a:moveTo>
                  <a:lnTo>
                    <a:pt x="0" y="395"/>
                  </a:lnTo>
                  <a:lnTo>
                    <a:pt x="227" y="395"/>
                  </a:lnTo>
                  <a:lnTo>
                    <a:pt x="0" y="395"/>
                  </a:lnTo>
                  <a:lnTo>
                    <a:pt x="210" y="214"/>
                  </a:lnTo>
                  <a:lnTo>
                    <a:pt x="4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1" name="Freeform 10"/>
            <p:cNvSpPr>
              <a:spLocks/>
            </p:cNvSpPr>
            <p:nvPr/>
          </p:nvSpPr>
          <p:spPr bwMode="auto">
            <a:xfrm>
              <a:off x="4542" y="825"/>
              <a:ext cx="458" cy="395"/>
            </a:xfrm>
            <a:custGeom>
              <a:avLst/>
              <a:gdLst>
                <a:gd name="T0" fmla="*/ 0 w 458"/>
                <a:gd name="T1" fmla="*/ 0 h 395"/>
                <a:gd name="T2" fmla="*/ 0 w 458"/>
                <a:gd name="T3" fmla="*/ 0 h 395"/>
                <a:gd name="T4" fmla="*/ 458 w 458"/>
                <a:gd name="T5" fmla="*/ 395 h 395"/>
                <a:gd name="T6" fmla="*/ 458 w 458"/>
                <a:gd name="T7" fmla="*/ 395 h 395"/>
                <a:gd name="T8" fmla="*/ 0 w 458"/>
                <a:gd name="T9" fmla="*/ 0 h 395"/>
              </a:gdLst>
              <a:ahLst/>
              <a:cxnLst>
                <a:cxn ang="0">
                  <a:pos x="T0" y="T1"/>
                </a:cxn>
                <a:cxn ang="0">
                  <a:pos x="T2" y="T3"/>
                </a:cxn>
                <a:cxn ang="0">
                  <a:pos x="T4" y="T5"/>
                </a:cxn>
                <a:cxn ang="0">
                  <a:pos x="T6" y="T7"/>
                </a:cxn>
                <a:cxn ang="0">
                  <a:pos x="T8" y="T9"/>
                </a:cxn>
              </a:cxnLst>
              <a:rect l="0" t="0" r="r" b="b"/>
              <a:pathLst>
                <a:path w="458" h="395">
                  <a:moveTo>
                    <a:pt x="0" y="0"/>
                  </a:moveTo>
                  <a:lnTo>
                    <a:pt x="0" y="0"/>
                  </a:lnTo>
                  <a:lnTo>
                    <a:pt x="458" y="395"/>
                  </a:lnTo>
                  <a:lnTo>
                    <a:pt x="458" y="395"/>
                  </a:lnTo>
                  <a:lnTo>
                    <a:pt x="0" y="0"/>
                  </a:lnTo>
                  <a:close/>
                </a:path>
              </a:pathLst>
            </a:custGeom>
            <a:solidFill>
              <a:srgbClr val="AEAD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2" name="Freeform 11"/>
            <p:cNvSpPr>
              <a:spLocks/>
            </p:cNvSpPr>
            <p:nvPr/>
          </p:nvSpPr>
          <p:spPr bwMode="auto">
            <a:xfrm>
              <a:off x="4542" y="825"/>
              <a:ext cx="458" cy="395"/>
            </a:xfrm>
            <a:custGeom>
              <a:avLst/>
              <a:gdLst>
                <a:gd name="T0" fmla="*/ 0 w 458"/>
                <a:gd name="T1" fmla="*/ 0 h 395"/>
                <a:gd name="T2" fmla="*/ 0 w 458"/>
                <a:gd name="T3" fmla="*/ 0 h 395"/>
                <a:gd name="T4" fmla="*/ 458 w 458"/>
                <a:gd name="T5" fmla="*/ 395 h 395"/>
                <a:gd name="T6" fmla="*/ 458 w 458"/>
                <a:gd name="T7" fmla="*/ 395 h 395"/>
                <a:gd name="T8" fmla="*/ 0 w 458"/>
                <a:gd name="T9" fmla="*/ 0 h 395"/>
              </a:gdLst>
              <a:ahLst/>
              <a:cxnLst>
                <a:cxn ang="0">
                  <a:pos x="T0" y="T1"/>
                </a:cxn>
                <a:cxn ang="0">
                  <a:pos x="T2" y="T3"/>
                </a:cxn>
                <a:cxn ang="0">
                  <a:pos x="T4" y="T5"/>
                </a:cxn>
                <a:cxn ang="0">
                  <a:pos x="T6" y="T7"/>
                </a:cxn>
                <a:cxn ang="0">
                  <a:pos x="T8" y="T9"/>
                </a:cxn>
              </a:cxnLst>
              <a:rect l="0" t="0" r="r" b="b"/>
              <a:pathLst>
                <a:path w="458" h="395">
                  <a:moveTo>
                    <a:pt x="0" y="0"/>
                  </a:moveTo>
                  <a:lnTo>
                    <a:pt x="0" y="0"/>
                  </a:lnTo>
                  <a:lnTo>
                    <a:pt x="458" y="395"/>
                  </a:lnTo>
                  <a:lnTo>
                    <a:pt x="458" y="39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 name="Freeform 12"/>
            <p:cNvSpPr>
              <a:spLocks/>
            </p:cNvSpPr>
            <p:nvPr/>
          </p:nvSpPr>
          <p:spPr bwMode="auto">
            <a:xfrm>
              <a:off x="4311" y="1220"/>
              <a:ext cx="462" cy="2027"/>
            </a:xfrm>
            <a:custGeom>
              <a:avLst/>
              <a:gdLst>
                <a:gd name="T0" fmla="*/ 462 w 462"/>
                <a:gd name="T1" fmla="*/ 0 h 2027"/>
                <a:gd name="T2" fmla="*/ 231 w 462"/>
                <a:gd name="T3" fmla="*/ 0 h 2027"/>
                <a:gd name="T4" fmla="*/ 0 w 462"/>
                <a:gd name="T5" fmla="*/ 0 h 2027"/>
                <a:gd name="T6" fmla="*/ 0 w 462"/>
                <a:gd name="T7" fmla="*/ 2027 h 2027"/>
                <a:gd name="T8" fmla="*/ 462 w 462"/>
                <a:gd name="T9" fmla="*/ 1661 h 2027"/>
                <a:gd name="T10" fmla="*/ 462 w 462"/>
                <a:gd name="T11" fmla="*/ 0 h 2027"/>
              </a:gdLst>
              <a:ahLst/>
              <a:cxnLst>
                <a:cxn ang="0">
                  <a:pos x="T0" y="T1"/>
                </a:cxn>
                <a:cxn ang="0">
                  <a:pos x="T2" y="T3"/>
                </a:cxn>
                <a:cxn ang="0">
                  <a:pos x="T4" y="T5"/>
                </a:cxn>
                <a:cxn ang="0">
                  <a:pos x="T6" y="T7"/>
                </a:cxn>
                <a:cxn ang="0">
                  <a:pos x="T8" y="T9"/>
                </a:cxn>
                <a:cxn ang="0">
                  <a:pos x="T10" y="T11"/>
                </a:cxn>
              </a:cxnLst>
              <a:rect l="0" t="0" r="r" b="b"/>
              <a:pathLst>
                <a:path w="462" h="2027">
                  <a:moveTo>
                    <a:pt x="462" y="0"/>
                  </a:moveTo>
                  <a:lnTo>
                    <a:pt x="231" y="0"/>
                  </a:lnTo>
                  <a:lnTo>
                    <a:pt x="0" y="0"/>
                  </a:lnTo>
                  <a:lnTo>
                    <a:pt x="0" y="2027"/>
                  </a:lnTo>
                  <a:lnTo>
                    <a:pt x="462" y="1661"/>
                  </a:lnTo>
                  <a:lnTo>
                    <a:pt x="462"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4" name="Freeform 13"/>
            <p:cNvSpPr>
              <a:spLocks/>
            </p:cNvSpPr>
            <p:nvPr/>
          </p:nvSpPr>
          <p:spPr bwMode="auto">
            <a:xfrm>
              <a:off x="4311" y="1220"/>
              <a:ext cx="462" cy="2027"/>
            </a:xfrm>
            <a:custGeom>
              <a:avLst/>
              <a:gdLst>
                <a:gd name="T0" fmla="*/ 462 w 462"/>
                <a:gd name="T1" fmla="*/ 0 h 2027"/>
                <a:gd name="T2" fmla="*/ 231 w 462"/>
                <a:gd name="T3" fmla="*/ 0 h 2027"/>
                <a:gd name="T4" fmla="*/ 0 w 462"/>
                <a:gd name="T5" fmla="*/ 0 h 2027"/>
                <a:gd name="T6" fmla="*/ 0 w 462"/>
                <a:gd name="T7" fmla="*/ 2027 h 2027"/>
                <a:gd name="T8" fmla="*/ 462 w 462"/>
                <a:gd name="T9" fmla="*/ 1661 h 2027"/>
                <a:gd name="T10" fmla="*/ 462 w 462"/>
                <a:gd name="T11" fmla="*/ 0 h 2027"/>
              </a:gdLst>
              <a:ahLst/>
              <a:cxnLst>
                <a:cxn ang="0">
                  <a:pos x="T0" y="T1"/>
                </a:cxn>
                <a:cxn ang="0">
                  <a:pos x="T2" y="T3"/>
                </a:cxn>
                <a:cxn ang="0">
                  <a:pos x="T4" y="T5"/>
                </a:cxn>
                <a:cxn ang="0">
                  <a:pos x="T6" y="T7"/>
                </a:cxn>
                <a:cxn ang="0">
                  <a:pos x="T8" y="T9"/>
                </a:cxn>
                <a:cxn ang="0">
                  <a:pos x="T10" y="T11"/>
                </a:cxn>
              </a:cxnLst>
              <a:rect l="0" t="0" r="r" b="b"/>
              <a:pathLst>
                <a:path w="462" h="2027">
                  <a:moveTo>
                    <a:pt x="462" y="0"/>
                  </a:moveTo>
                  <a:lnTo>
                    <a:pt x="231" y="0"/>
                  </a:lnTo>
                  <a:lnTo>
                    <a:pt x="0" y="0"/>
                  </a:lnTo>
                  <a:lnTo>
                    <a:pt x="0" y="2027"/>
                  </a:lnTo>
                  <a:lnTo>
                    <a:pt x="462" y="1661"/>
                  </a:lnTo>
                  <a:lnTo>
                    <a:pt x="4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5" name="Freeform 14"/>
            <p:cNvSpPr>
              <a:spLocks/>
            </p:cNvSpPr>
            <p:nvPr/>
          </p:nvSpPr>
          <p:spPr bwMode="auto">
            <a:xfrm>
              <a:off x="4084" y="825"/>
              <a:ext cx="916" cy="395"/>
            </a:xfrm>
            <a:custGeom>
              <a:avLst/>
              <a:gdLst>
                <a:gd name="T0" fmla="*/ 458 w 916"/>
                <a:gd name="T1" fmla="*/ 0 h 395"/>
                <a:gd name="T2" fmla="*/ 458 w 916"/>
                <a:gd name="T3" fmla="*/ 0 h 395"/>
                <a:gd name="T4" fmla="*/ 210 w 916"/>
                <a:gd name="T5" fmla="*/ 214 h 395"/>
                <a:gd name="T6" fmla="*/ 0 w 916"/>
                <a:gd name="T7" fmla="*/ 395 h 395"/>
                <a:gd name="T8" fmla="*/ 227 w 916"/>
                <a:gd name="T9" fmla="*/ 395 h 395"/>
                <a:gd name="T10" fmla="*/ 458 w 916"/>
                <a:gd name="T11" fmla="*/ 395 h 395"/>
                <a:gd name="T12" fmla="*/ 689 w 916"/>
                <a:gd name="T13" fmla="*/ 395 h 395"/>
                <a:gd name="T14" fmla="*/ 916 w 916"/>
                <a:gd name="T15" fmla="*/ 395 h 395"/>
                <a:gd name="T16" fmla="*/ 458 w 916"/>
                <a:gd name="T17"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6" h="395">
                  <a:moveTo>
                    <a:pt x="458" y="0"/>
                  </a:moveTo>
                  <a:lnTo>
                    <a:pt x="458" y="0"/>
                  </a:lnTo>
                  <a:lnTo>
                    <a:pt x="210" y="214"/>
                  </a:lnTo>
                  <a:lnTo>
                    <a:pt x="0" y="395"/>
                  </a:lnTo>
                  <a:lnTo>
                    <a:pt x="227" y="395"/>
                  </a:lnTo>
                  <a:lnTo>
                    <a:pt x="458" y="395"/>
                  </a:lnTo>
                  <a:lnTo>
                    <a:pt x="689" y="395"/>
                  </a:lnTo>
                  <a:lnTo>
                    <a:pt x="916" y="395"/>
                  </a:lnTo>
                  <a:lnTo>
                    <a:pt x="458"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8" name="Freeform 17"/>
            <p:cNvSpPr>
              <a:spLocks/>
            </p:cNvSpPr>
            <p:nvPr/>
          </p:nvSpPr>
          <p:spPr bwMode="auto">
            <a:xfrm>
              <a:off x="4084" y="825"/>
              <a:ext cx="916" cy="395"/>
            </a:xfrm>
            <a:custGeom>
              <a:avLst/>
              <a:gdLst>
                <a:gd name="T0" fmla="*/ 458 w 916"/>
                <a:gd name="T1" fmla="*/ 0 h 395"/>
                <a:gd name="T2" fmla="*/ 458 w 916"/>
                <a:gd name="T3" fmla="*/ 0 h 395"/>
                <a:gd name="T4" fmla="*/ 210 w 916"/>
                <a:gd name="T5" fmla="*/ 214 h 395"/>
                <a:gd name="T6" fmla="*/ 0 w 916"/>
                <a:gd name="T7" fmla="*/ 395 h 395"/>
                <a:gd name="T8" fmla="*/ 227 w 916"/>
                <a:gd name="T9" fmla="*/ 395 h 395"/>
                <a:gd name="T10" fmla="*/ 458 w 916"/>
                <a:gd name="T11" fmla="*/ 395 h 395"/>
                <a:gd name="T12" fmla="*/ 689 w 916"/>
                <a:gd name="T13" fmla="*/ 395 h 395"/>
                <a:gd name="T14" fmla="*/ 916 w 916"/>
                <a:gd name="T15" fmla="*/ 395 h 395"/>
                <a:gd name="T16" fmla="*/ 458 w 916"/>
                <a:gd name="T17"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6" h="395">
                  <a:moveTo>
                    <a:pt x="458" y="0"/>
                  </a:moveTo>
                  <a:lnTo>
                    <a:pt x="458" y="0"/>
                  </a:lnTo>
                  <a:lnTo>
                    <a:pt x="210" y="214"/>
                  </a:lnTo>
                  <a:lnTo>
                    <a:pt x="0" y="395"/>
                  </a:lnTo>
                  <a:lnTo>
                    <a:pt x="227" y="395"/>
                  </a:lnTo>
                  <a:lnTo>
                    <a:pt x="458" y="395"/>
                  </a:lnTo>
                  <a:lnTo>
                    <a:pt x="689" y="395"/>
                  </a:lnTo>
                  <a:lnTo>
                    <a:pt x="916" y="395"/>
                  </a:lnTo>
                  <a:lnTo>
                    <a:pt x="4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9" name="Freeform 18"/>
            <p:cNvSpPr>
              <a:spLocks/>
            </p:cNvSpPr>
            <p:nvPr/>
          </p:nvSpPr>
          <p:spPr bwMode="auto">
            <a:xfrm>
              <a:off x="3844" y="1950"/>
              <a:ext cx="467" cy="1532"/>
            </a:xfrm>
            <a:custGeom>
              <a:avLst/>
              <a:gdLst>
                <a:gd name="T0" fmla="*/ 0 w 467"/>
                <a:gd name="T1" fmla="*/ 1532 h 1532"/>
                <a:gd name="T2" fmla="*/ 0 w 467"/>
                <a:gd name="T3" fmla="*/ 0 h 1532"/>
                <a:gd name="T4" fmla="*/ 467 w 467"/>
                <a:gd name="T5" fmla="*/ 366 h 1532"/>
                <a:gd name="T6" fmla="*/ 467 w 467"/>
                <a:gd name="T7" fmla="*/ 1532 h 1532"/>
                <a:gd name="T8" fmla="*/ 0 w 467"/>
                <a:gd name="T9" fmla="*/ 1532 h 1532"/>
              </a:gdLst>
              <a:ahLst/>
              <a:cxnLst>
                <a:cxn ang="0">
                  <a:pos x="T0" y="T1"/>
                </a:cxn>
                <a:cxn ang="0">
                  <a:pos x="T2" y="T3"/>
                </a:cxn>
                <a:cxn ang="0">
                  <a:pos x="T4" y="T5"/>
                </a:cxn>
                <a:cxn ang="0">
                  <a:pos x="T6" y="T7"/>
                </a:cxn>
                <a:cxn ang="0">
                  <a:pos x="T8" y="T9"/>
                </a:cxn>
              </a:cxnLst>
              <a:rect l="0" t="0" r="r" b="b"/>
              <a:pathLst>
                <a:path w="467" h="1532">
                  <a:moveTo>
                    <a:pt x="0" y="1532"/>
                  </a:moveTo>
                  <a:lnTo>
                    <a:pt x="0" y="0"/>
                  </a:lnTo>
                  <a:lnTo>
                    <a:pt x="467" y="366"/>
                  </a:lnTo>
                  <a:lnTo>
                    <a:pt x="467" y="1532"/>
                  </a:lnTo>
                  <a:lnTo>
                    <a:pt x="0" y="1532"/>
                  </a:lnTo>
                  <a:close/>
                </a:path>
              </a:pathLst>
            </a:custGeom>
            <a:solidFill>
              <a:srgbClr val="A6A5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0" name="Freeform 19"/>
            <p:cNvSpPr>
              <a:spLocks/>
            </p:cNvSpPr>
            <p:nvPr/>
          </p:nvSpPr>
          <p:spPr bwMode="auto">
            <a:xfrm>
              <a:off x="3844" y="1950"/>
              <a:ext cx="467" cy="1532"/>
            </a:xfrm>
            <a:custGeom>
              <a:avLst/>
              <a:gdLst>
                <a:gd name="T0" fmla="*/ 0 w 467"/>
                <a:gd name="T1" fmla="*/ 1532 h 1532"/>
                <a:gd name="T2" fmla="*/ 0 w 467"/>
                <a:gd name="T3" fmla="*/ 0 h 1532"/>
                <a:gd name="T4" fmla="*/ 467 w 467"/>
                <a:gd name="T5" fmla="*/ 366 h 1532"/>
                <a:gd name="T6" fmla="*/ 467 w 467"/>
                <a:gd name="T7" fmla="*/ 1532 h 1532"/>
                <a:gd name="T8" fmla="*/ 0 w 467"/>
                <a:gd name="T9" fmla="*/ 1532 h 1532"/>
              </a:gdLst>
              <a:ahLst/>
              <a:cxnLst>
                <a:cxn ang="0">
                  <a:pos x="T0" y="T1"/>
                </a:cxn>
                <a:cxn ang="0">
                  <a:pos x="T2" y="T3"/>
                </a:cxn>
                <a:cxn ang="0">
                  <a:pos x="T4" y="T5"/>
                </a:cxn>
                <a:cxn ang="0">
                  <a:pos x="T6" y="T7"/>
                </a:cxn>
                <a:cxn ang="0">
                  <a:pos x="T8" y="T9"/>
                </a:cxn>
              </a:cxnLst>
              <a:rect l="0" t="0" r="r" b="b"/>
              <a:pathLst>
                <a:path w="467" h="1532">
                  <a:moveTo>
                    <a:pt x="0" y="1532"/>
                  </a:moveTo>
                  <a:lnTo>
                    <a:pt x="0" y="0"/>
                  </a:lnTo>
                  <a:lnTo>
                    <a:pt x="467" y="366"/>
                  </a:lnTo>
                  <a:lnTo>
                    <a:pt x="467" y="1532"/>
                  </a:lnTo>
                  <a:lnTo>
                    <a:pt x="0" y="15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1" name="Freeform 20"/>
            <p:cNvSpPr>
              <a:spLocks/>
            </p:cNvSpPr>
            <p:nvPr/>
          </p:nvSpPr>
          <p:spPr bwMode="auto">
            <a:xfrm>
              <a:off x="3617" y="3441"/>
              <a:ext cx="917" cy="396"/>
            </a:xfrm>
            <a:custGeom>
              <a:avLst/>
              <a:gdLst>
                <a:gd name="T0" fmla="*/ 458 w 917"/>
                <a:gd name="T1" fmla="*/ 396 h 396"/>
                <a:gd name="T2" fmla="*/ 917 w 917"/>
                <a:gd name="T3" fmla="*/ 0 h 396"/>
                <a:gd name="T4" fmla="*/ 458 w 917"/>
                <a:gd name="T5" fmla="*/ 0 h 396"/>
                <a:gd name="T6" fmla="*/ 0 w 917"/>
                <a:gd name="T7" fmla="*/ 0 h 396"/>
                <a:gd name="T8" fmla="*/ 458 w 917"/>
                <a:gd name="T9" fmla="*/ 396 h 396"/>
              </a:gdLst>
              <a:ahLst/>
              <a:cxnLst>
                <a:cxn ang="0">
                  <a:pos x="T0" y="T1"/>
                </a:cxn>
                <a:cxn ang="0">
                  <a:pos x="T2" y="T3"/>
                </a:cxn>
                <a:cxn ang="0">
                  <a:pos x="T4" y="T5"/>
                </a:cxn>
                <a:cxn ang="0">
                  <a:pos x="T6" y="T7"/>
                </a:cxn>
                <a:cxn ang="0">
                  <a:pos x="T8" y="T9"/>
                </a:cxn>
              </a:cxnLst>
              <a:rect l="0" t="0" r="r" b="b"/>
              <a:pathLst>
                <a:path w="917" h="396">
                  <a:moveTo>
                    <a:pt x="458" y="396"/>
                  </a:moveTo>
                  <a:lnTo>
                    <a:pt x="917" y="0"/>
                  </a:lnTo>
                  <a:lnTo>
                    <a:pt x="458" y="0"/>
                  </a:lnTo>
                  <a:lnTo>
                    <a:pt x="0" y="0"/>
                  </a:lnTo>
                  <a:lnTo>
                    <a:pt x="458" y="39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2" name="Freeform 21"/>
            <p:cNvSpPr>
              <a:spLocks/>
            </p:cNvSpPr>
            <p:nvPr/>
          </p:nvSpPr>
          <p:spPr bwMode="auto">
            <a:xfrm>
              <a:off x="3617" y="3441"/>
              <a:ext cx="917" cy="396"/>
            </a:xfrm>
            <a:custGeom>
              <a:avLst/>
              <a:gdLst>
                <a:gd name="T0" fmla="*/ 458 w 917"/>
                <a:gd name="T1" fmla="*/ 396 h 396"/>
                <a:gd name="T2" fmla="*/ 917 w 917"/>
                <a:gd name="T3" fmla="*/ 0 h 396"/>
                <a:gd name="T4" fmla="*/ 458 w 917"/>
                <a:gd name="T5" fmla="*/ 0 h 396"/>
                <a:gd name="T6" fmla="*/ 0 w 917"/>
                <a:gd name="T7" fmla="*/ 0 h 396"/>
                <a:gd name="T8" fmla="*/ 458 w 917"/>
                <a:gd name="T9" fmla="*/ 396 h 396"/>
              </a:gdLst>
              <a:ahLst/>
              <a:cxnLst>
                <a:cxn ang="0">
                  <a:pos x="T0" y="T1"/>
                </a:cxn>
                <a:cxn ang="0">
                  <a:pos x="T2" y="T3"/>
                </a:cxn>
                <a:cxn ang="0">
                  <a:pos x="T4" y="T5"/>
                </a:cxn>
                <a:cxn ang="0">
                  <a:pos x="T6" y="T7"/>
                </a:cxn>
                <a:cxn ang="0">
                  <a:pos x="T8" y="T9"/>
                </a:cxn>
              </a:cxnLst>
              <a:rect l="0" t="0" r="r" b="b"/>
              <a:pathLst>
                <a:path w="917" h="396">
                  <a:moveTo>
                    <a:pt x="458" y="396"/>
                  </a:moveTo>
                  <a:lnTo>
                    <a:pt x="917" y="0"/>
                  </a:lnTo>
                  <a:lnTo>
                    <a:pt x="458" y="0"/>
                  </a:lnTo>
                  <a:lnTo>
                    <a:pt x="0" y="0"/>
                  </a:lnTo>
                  <a:lnTo>
                    <a:pt x="458" y="39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3" name="Freeform 22"/>
            <p:cNvSpPr>
              <a:spLocks/>
            </p:cNvSpPr>
            <p:nvPr/>
          </p:nvSpPr>
          <p:spPr bwMode="auto">
            <a:xfrm>
              <a:off x="3617" y="3441"/>
              <a:ext cx="917" cy="396"/>
            </a:xfrm>
            <a:custGeom>
              <a:avLst/>
              <a:gdLst>
                <a:gd name="T0" fmla="*/ 917 w 917"/>
                <a:gd name="T1" fmla="*/ 0 h 396"/>
                <a:gd name="T2" fmla="*/ 917 w 917"/>
                <a:gd name="T3" fmla="*/ 0 h 396"/>
                <a:gd name="T4" fmla="*/ 458 w 917"/>
                <a:gd name="T5" fmla="*/ 396 h 396"/>
                <a:gd name="T6" fmla="*/ 0 w 917"/>
                <a:gd name="T7" fmla="*/ 0 h 396"/>
                <a:gd name="T8" fmla="*/ 0 w 917"/>
                <a:gd name="T9" fmla="*/ 0 h 396"/>
                <a:gd name="T10" fmla="*/ 458 w 917"/>
                <a:gd name="T11" fmla="*/ 396 h 396"/>
                <a:gd name="T12" fmla="*/ 917 w 917"/>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17" h="396">
                  <a:moveTo>
                    <a:pt x="917" y="0"/>
                  </a:moveTo>
                  <a:lnTo>
                    <a:pt x="917" y="0"/>
                  </a:lnTo>
                  <a:lnTo>
                    <a:pt x="458" y="396"/>
                  </a:lnTo>
                  <a:lnTo>
                    <a:pt x="0" y="0"/>
                  </a:lnTo>
                  <a:lnTo>
                    <a:pt x="0" y="0"/>
                  </a:lnTo>
                  <a:lnTo>
                    <a:pt x="458" y="396"/>
                  </a:lnTo>
                  <a:lnTo>
                    <a:pt x="917" y="0"/>
                  </a:lnTo>
                  <a:close/>
                </a:path>
              </a:pathLst>
            </a:custGeom>
            <a:solidFill>
              <a:srgbClr val="A6A5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4" name="Freeform 23"/>
            <p:cNvSpPr>
              <a:spLocks/>
            </p:cNvSpPr>
            <p:nvPr/>
          </p:nvSpPr>
          <p:spPr bwMode="auto">
            <a:xfrm>
              <a:off x="3617" y="3441"/>
              <a:ext cx="917" cy="396"/>
            </a:xfrm>
            <a:custGeom>
              <a:avLst/>
              <a:gdLst>
                <a:gd name="T0" fmla="*/ 917 w 917"/>
                <a:gd name="T1" fmla="*/ 0 h 396"/>
                <a:gd name="T2" fmla="*/ 917 w 917"/>
                <a:gd name="T3" fmla="*/ 0 h 396"/>
                <a:gd name="T4" fmla="*/ 458 w 917"/>
                <a:gd name="T5" fmla="*/ 396 h 396"/>
                <a:gd name="T6" fmla="*/ 0 w 917"/>
                <a:gd name="T7" fmla="*/ 0 h 396"/>
                <a:gd name="T8" fmla="*/ 0 w 917"/>
                <a:gd name="T9" fmla="*/ 0 h 396"/>
                <a:gd name="T10" fmla="*/ 458 w 917"/>
                <a:gd name="T11" fmla="*/ 396 h 396"/>
                <a:gd name="T12" fmla="*/ 917 w 917"/>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17" h="396">
                  <a:moveTo>
                    <a:pt x="917" y="0"/>
                  </a:moveTo>
                  <a:lnTo>
                    <a:pt x="917" y="0"/>
                  </a:lnTo>
                  <a:lnTo>
                    <a:pt x="458" y="396"/>
                  </a:lnTo>
                  <a:lnTo>
                    <a:pt x="0" y="0"/>
                  </a:lnTo>
                  <a:lnTo>
                    <a:pt x="0" y="0"/>
                  </a:lnTo>
                  <a:lnTo>
                    <a:pt x="458" y="396"/>
                  </a:lnTo>
                  <a:lnTo>
                    <a:pt x="9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5" name="Freeform 24"/>
            <p:cNvSpPr>
              <a:spLocks noEditPoints="1"/>
            </p:cNvSpPr>
            <p:nvPr/>
          </p:nvSpPr>
          <p:spPr bwMode="auto">
            <a:xfrm>
              <a:off x="3617" y="1950"/>
              <a:ext cx="917" cy="1491"/>
            </a:xfrm>
            <a:custGeom>
              <a:avLst/>
              <a:gdLst>
                <a:gd name="T0" fmla="*/ 227 w 917"/>
                <a:gd name="T1" fmla="*/ 1491 h 1491"/>
                <a:gd name="T2" fmla="*/ 0 w 917"/>
                <a:gd name="T3" fmla="*/ 1491 h 1491"/>
                <a:gd name="T4" fmla="*/ 227 w 917"/>
                <a:gd name="T5" fmla="*/ 1491 h 1491"/>
                <a:gd name="T6" fmla="*/ 227 w 917"/>
                <a:gd name="T7" fmla="*/ 1491 h 1491"/>
                <a:gd name="T8" fmla="*/ 227 w 917"/>
                <a:gd name="T9" fmla="*/ 0 h 1491"/>
                <a:gd name="T10" fmla="*/ 227 w 917"/>
                <a:gd name="T11" fmla="*/ 0 h 1491"/>
                <a:gd name="T12" fmla="*/ 694 w 917"/>
                <a:gd name="T13" fmla="*/ 366 h 1491"/>
                <a:gd name="T14" fmla="*/ 694 w 917"/>
                <a:gd name="T15" fmla="*/ 1491 h 1491"/>
                <a:gd name="T16" fmla="*/ 917 w 917"/>
                <a:gd name="T17" fmla="*/ 1491 h 1491"/>
                <a:gd name="T18" fmla="*/ 917 w 917"/>
                <a:gd name="T19" fmla="*/ 1491 h 1491"/>
                <a:gd name="T20" fmla="*/ 694 w 917"/>
                <a:gd name="T21" fmla="*/ 1491 h 1491"/>
                <a:gd name="T22" fmla="*/ 694 w 917"/>
                <a:gd name="T23" fmla="*/ 366 h 1491"/>
                <a:gd name="T24" fmla="*/ 227 w 917"/>
                <a:gd name="T25"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7" h="1491">
                  <a:moveTo>
                    <a:pt x="227" y="1491"/>
                  </a:moveTo>
                  <a:lnTo>
                    <a:pt x="0" y="1491"/>
                  </a:lnTo>
                  <a:lnTo>
                    <a:pt x="227" y="1491"/>
                  </a:lnTo>
                  <a:lnTo>
                    <a:pt x="227" y="1491"/>
                  </a:lnTo>
                  <a:close/>
                  <a:moveTo>
                    <a:pt x="227" y="0"/>
                  </a:moveTo>
                  <a:lnTo>
                    <a:pt x="227" y="0"/>
                  </a:lnTo>
                  <a:lnTo>
                    <a:pt x="694" y="366"/>
                  </a:lnTo>
                  <a:lnTo>
                    <a:pt x="694" y="1491"/>
                  </a:lnTo>
                  <a:lnTo>
                    <a:pt x="917" y="1491"/>
                  </a:lnTo>
                  <a:lnTo>
                    <a:pt x="917" y="1491"/>
                  </a:lnTo>
                  <a:lnTo>
                    <a:pt x="694" y="1491"/>
                  </a:lnTo>
                  <a:lnTo>
                    <a:pt x="694" y="366"/>
                  </a:lnTo>
                  <a:lnTo>
                    <a:pt x="227" y="0"/>
                  </a:lnTo>
                  <a:close/>
                </a:path>
              </a:pathLst>
            </a:custGeom>
            <a:solidFill>
              <a:srgbClr val="A6A5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6" name="Freeform 25"/>
            <p:cNvSpPr>
              <a:spLocks noEditPoints="1"/>
            </p:cNvSpPr>
            <p:nvPr/>
          </p:nvSpPr>
          <p:spPr bwMode="auto">
            <a:xfrm>
              <a:off x="3617" y="1950"/>
              <a:ext cx="917" cy="1491"/>
            </a:xfrm>
            <a:custGeom>
              <a:avLst/>
              <a:gdLst>
                <a:gd name="T0" fmla="*/ 227 w 917"/>
                <a:gd name="T1" fmla="*/ 1491 h 1491"/>
                <a:gd name="T2" fmla="*/ 0 w 917"/>
                <a:gd name="T3" fmla="*/ 1491 h 1491"/>
                <a:gd name="T4" fmla="*/ 227 w 917"/>
                <a:gd name="T5" fmla="*/ 1491 h 1491"/>
                <a:gd name="T6" fmla="*/ 227 w 917"/>
                <a:gd name="T7" fmla="*/ 1491 h 1491"/>
                <a:gd name="T8" fmla="*/ 227 w 917"/>
                <a:gd name="T9" fmla="*/ 0 h 1491"/>
                <a:gd name="T10" fmla="*/ 227 w 917"/>
                <a:gd name="T11" fmla="*/ 0 h 1491"/>
                <a:gd name="T12" fmla="*/ 694 w 917"/>
                <a:gd name="T13" fmla="*/ 366 h 1491"/>
                <a:gd name="T14" fmla="*/ 694 w 917"/>
                <a:gd name="T15" fmla="*/ 1491 h 1491"/>
                <a:gd name="T16" fmla="*/ 917 w 917"/>
                <a:gd name="T17" fmla="*/ 1491 h 1491"/>
                <a:gd name="T18" fmla="*/ 917 w 917"/>
                <a:gd name="T19" fmla="*/ 1491 h 1491"/>
                <a:gd name="T20" fmla="*/ 694 w 917"/>
                <a:gd name="T21" fmla="*/ 1491 h 1491"/>
                <a:gd name="T22" fmla="*/ 694 w 917"/>
                <a:gd name="T23" fmla="*/ 366 h 1491"/>
                <a:gd name="T24" fmla="*/ 227 w 917"/>
                <a:gd name="T25"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7" h="1491">
                  <a:moveTo>
                    <a:pt x="227" y="1491"/>
                  </a:moveTo>
                  <a:lnTo>
                    <a:pt x="0" y="1491"/>
                  </a:lnTo>
                  <a:lnTo>
                    <a:pt x="227" y="1491"/>
                  </a:lnTo>
                  <a:lnTo>
                    <a:pt x="227" y="1491"/>
                  </a:lnTo>
                  <a:moveTo>
                    <a:pt x="227" y="0"/>
                  </a:moveTo>
                  <a:lnTo>
                    <a:pt x="227" y="0"/>
                  </a:lnTo>
                  <a:lnTo>
                    <a:pt x="694" y="366"/>
                  </a:lnTo>
                  <a:lnTo>
                    <a:pt x="694" y="1491"/>
                  </a:lnTo>
                  <a:lnTo>
                    <a:pt x="917" y="1491"/>
                  </a:lnTo>
                  <a:lnTo>
                    <a:pt x="917" y="1491"/>
                  </a:lnTo>
                  <a:lnTo>
                    <a:pt x="694" y="1491"/>
                  </a:lnTo>
                  <a:lnTo>
                    <a:pt x="694" y="366"/>
                  </a:lnTo>
                  <a:lnTo>
                    <a:pt x="2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7" name="Freeform 26"/>
            <p:cNvSpPr>
              <a:spLocks/>
            </p:cNvSpPr>
            <p:nvPr/>
          </p:nvSpPr>
          <p:spPr bwMode="auto">
            <a:xfrm>
              <a:off x="3844" y="1950"/>
              <a:ext cx="467" cy="1491"/>
            </a:xfrm>
            <a:custGeom>
              <a:avLst/>
              <a:gdLst>
                <a:gd name="T0" fmla="*/ 0 w 467"/>
                <a:gd name="T1" fmla="*/ 0 h 1491"/>
                <a:gd name="T2" fmla="*/ 0 w 467"/>
                <a:gd name="T3" fmla="*/ 1491 h 1491"/>
                <a:gd name="T4" fmla="*/ 0 w 467"/>
                <a:gd name="T5" fmla="*/ 1491 h 1491"/>
                <a:gd name="T6" fmla="*/ 231 w 467"/>
                <a:gd name="T7" fmla="*/ 1491 h 1491"/>
                <a:gd name="T8" fmla="*/ 467 w 467"/>
                <a:gd name="T9" fmla="*/ 1491 h 1491"/>
                <a:gd name="T10" fmla="*/ 467 w 467"/>
                <a:gd name="T11" fmla="*/ 366 h 1491"/>
                <a:gd name="T12" fmla="*/ 0 w 467"/>
                <a:gd name="T13" fmla="*/ 0 h 1491"/>
              </a:gdLst>
              <a:ahLst/>
              <a:cxnLst>
                <a:cxn ang="0">
                  <a:pos x="T0" y="T1"/>
                </a:cxn>
                <a:cxn ang="0">
                  <a:pos x="T2" y="T3"/>
                </a:cxn>
                <a:cxn ang="0">
                  <a:pos x="T4" y="T5"/>
                </a:cxn>
                <a:cxn ang="0">
                  <a:pos x="T6" y="T7"/>
                </a:cxn>
                <a:cxn ang="0">
                  <a:pos x="T8" y="T9"/>
                </a:cxn>
                <a:cxn ang="0">
                  <a:pos x="T10" y="T11"/>
                </a:cxn>
                <a:cxn ang="0">
                  <a:pos x="T12" y="T13"/>
                </a:cxn>
              </a:cxnLst>
              <a:rect l="0" t="0" r="r" b="b"/>
              <a:pathLst>
                <a:path w="467" h="1491">
                  <a:moveTo>
                    <a:pt x="0" y="0"/>
                  </a:moveTo>
                  <a:lnTo>
                    <a:pt x="0" y="1491"/>
                  </a:lnTo>
                  <a:lnTo>
                    <a:pt x="0" y="1491"/>
                  </a:lnTo>
                  <a:lnTo>
                    <a:pt x="231" y="1491"/>
                  </a:lnTo>
                  <a:lnTo>
                    <a:pt x="467" y="1491"/>
                  </a:lnTo>
                  <a:lnTo>
                    <a:pt x="467" y="366"/>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8" name="Freeform 27"/>
            <p:cNvSpPr>
              <a:spLocks/>
            </p:cNvSpPr>
            <p:nvPr/>
          </p:nvSpPr>
          <p:spPr bwMode="auto">
            <a:xfrm>
              <a:off x="3844" y="1950"/>
              <a:ext cx="467" cy="1491"/>
            </a:xfrm>
            <a:custGeom>
              <a:avLst/>
              <a:gdLst>
                <a:gd name="T0" fmla="*/ 0 w 467"/>
                <a:gd name="T1" fmla="*/ 0 h 1491"/>
                <a:gd name="T2" fmla="*/ 0 w 467"/>
                <a:gd name="T3" fmla="*/ 1491 h 1491"/>
                <a:gd name="T4" fmla="*/ 0 w 467"/>
                <a:gd name="T5" fmla="*/ 1491 h 1491"/>
                <a:gd name="T6" fmla="*/ 231 w 467"/>
                <a:gd name="T7" fmla="*/ 1491 h 1491"/>
                <a:gd name="T8" fmla="*/ 467 w 467"/>
                <a:gd name="T9" fmla="*/ 1491 h 1491"/>
                <a:gd name="T10" fmla="*/ 467 w 467"/>
                <a:gd name="T11" fmla="*/ 366 h 1491"/>
                <a:gd name="T12" fmla="*/ 0 w 467"/>
                <a:gd name="T13" fmla="*/ 0 h 1491"/>
              </a:gdLst>
              <a:ahLst/>
              <a:cxnLst>
                <a:cxn ang="0">
                  <a:pos x="T0" y="T1"/>
                </a:cxn>
                <a:cxn ang="0">
                  <a:pos x="T2" y="T3"/>
                </a:cxn>
                <a:cxn ang="0">
                  <a:pos x="T4" y="T5"/>
                </a:cxn>
                <a:cxn ang="0">
                  <a:pos x="T6" y="T7"/>
                </a:cxn>
                <a:cxn ang="0">
                  <a:pos x="T8" y="T9"/>
                </a:cxn>
                <a:cxn ang="0">
                  <a:pos x="T10" y="T11"/>
                </a:cxn>
                <a:cxn ang="0">
                  <a:pos x="T12" y="T13"/>
                </a:cxn>
              </a:cxnLst>
              <a:rect l="0" t="0" r="r" b="b"/>
              <a:pathLst>
                <a:path w="467" h="1491">
                  <a:moveTo>
                    <a:pt x="0" y="0"/>
                  </a:moveTo>
                  <a:lnTo>
                    <a:pt x="0" y="1491"/>
                  </a:lnTo>
                  <a:lnTo>
                    <a:pt x="0" y="1491"/>
                  </a:lnTo>
                  <a:lnTo>
                    <a:pt x="231" y="1491"/>
                  </a:lnTo>
                  <a:lnTo>
                    <a:pt x="467" y="1491"/>
                  </a:lnTo>
                  <a:lnTo>
                    <a:pt x="467" y="36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9" name="Freeform 28"/>
            <p:cNvSpPr>
              <a:spLocks/>
            </p:cNvSpPr>
            <p:nvPr/>
          </p:nvSpPr>
          <p:spPr bwMode="auto">
            <a:xfrm>
              <a:off x="3617" y="3441"/>
              <a:ext cx="917" cy="396"/>
            </a:xfrm>
            <a:custGeom>
              <a:avLst/>
              <a:gdLst>
                <a:gd name="T0" fmla="*/ 917 w 917"/>
                <a:gd name="T1" fmla="*/ 0 h 396"/>
                <a:gd name="T2" fmla="*/ 694 w 917"/>
                <a:gd name="T3" fmla="*/ 0 h 396"/>
                <a:gd name="T4" fmla="*/ 458 w 917"/>
                <a:gd name="T5" fmla="*/ 0 h 396"/>
                <a:gd name="T6" fmla="*/ 227 w 917"/>
                <a:gd name="T7" fmla="*/ 0 h 396"/>
                <a:gd name="T8" fmla="*/ 0 w 917"/>
                <a:gd name="T9" fmla="*/ 0 h 396"/>
                <a:gd name="T10" fmla="*/ 458 w 917"/>
                <a:gd name="T11" fmla="*/ 396 h 396"/>
                <a:gd name="T12" fmla="*/ 917 w 917"/>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17" h="396">
                  <a:moveTo>
                    <a:pt x="917" y="0"/>
                  </a:moveTo>
                  <a:lnTo>
                    <a:pt x="694" y="0"/>
                  </a:lnTo>
                  <a:lnTo>
                    <a:pt x="458" y="0"/>
                  </a:lnTo>
                  <a:lnTo>
                    <a:pt x="227" y="0"/>
                  </a:lnTo>
                  <a:lnTo>
                    <a:pt x="0" y="0"/>
                  </a:lnTo>
                  <a:lnTo>
                    <a:pt x="458" y="396"/>
                  </a:lnTo>
                  <a:lnTo>
                    <a:pt x="9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0" name="Freeform 29"/>
            <p:cNvSpPr>
              <a:spLocks/>
            </p:cNvSpPr>
            <p:nvPr/>
          </p:nvSpPr>
          <p:spPr bwMode="auto">
            <a:xfrm>
              <a:off x="3378" y="1426"/>
              <a:ext cx="466" cy="1591"/>
            </a:xfrm>
            <a:custGeom>
              <a:avLst/>
              <a:gdLst>
                <a:gd name="T0" fmla="*/ 466 w 466"/>
                <a:gd name="T1" fmla="*/ 0 h 1591"/>
                <a:gd name="T2" fmla="*/ 466 w 466"/>
                <a:gd name="T3" fmla="*/ 1591 h 1591"/>
                <a:gd name="T4" fmla="*/ 0 w 466"/>
                <a:gd name="T5" fmla="*/ 1224 h 1591"/>
                <a:gd name="T6" fmla="*/ 0 w 466"/>
                <a:gd name="T7" fmla="*/ 0 h 1591"/>
                <a:gd name="T8" fmla="*/ 466 w 466"/>
                <a:gd name="T9" fmla="*/ 0 h 1591"/>
              </a:gdLst>
              <a:ahLst/>
              <a:cxnLst>
                <a:cxn ang="0">
                  <a:pos x="T0" y="T1"/>
                </a:cxn>
                <a:cxn ang="0">
                  <a:pos x="T2" y="T3"/>
                </a:cxn>
                <a:cxn ang="0">
                  <a:pos x="T4" y="T5"/>
                </a:cxn>
                <a:cxn ang="0">
                  <a:pos x="T6" y="T7"/>
                </a:cxn>
                <a:cxn ang="0">
                  <a:pos x="T8" y="T9"/>
                </a:cxn>
              </a:cxnLst>
              <a:rect l="0" t="0" r="r" b="b"/>
              <a:pathLst>
                <a:path w="466" h="1591">
                  <a:moveTo>
                    <a:pt x="466" y="0"/>
                  </a:moveTo>
                  <a:lnTo>
                    <a:pt x="466" y="1591"/>
                  </a:lnTo>
                  <a:lnTo>
                    <a:pt x="0" y="1224"/>
                  </a:lnTo>
                  <a:lnTo>
                    <a:pt x="0" y="0"/>
                  </a:lnTo>
                  <a:lnTo>
                    <a:pt x="466" y="0"/>
                  </a:lnTo>
                  <a:close/>
                </a:path>
              </a:pathLst>
            </a:custGeom>
            <a:solidFill>
              <a:srgbClr val="A6A5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1" name="Freeform 30"/>
            <p:cNvSpPr>
              <a:spLocks/>
            </p:cNvSpPr>
            <p:nvPr/>
          </p:nvSpPr>
          <p:spPr bwMode="auto">
            <a:xfrm>
              <a:off x="3378" y="1426"/>
              <a:ext cx="466" cy="1591"/>
            </a:xfrm>
            <a:custGeom>
              <a:avLst/>
              <a:gdLst>
                <a:gd name="T0" fmla="*/ 466 w 466"/>
                <a:gd name="T1" fmla="*/ 0 h 1591"/>
                <a:gd name="T2" fmla="*/ 466 w 466"/>
                <a:gd name="T3" fmla="*/ 1591 h 1591"/>
                <a:gd name="T4" fmla="*/ 0 w 466"/>
                <a:gd name="T5" fmla="*/ 1224 h 1591"/>
                <a:gd name="T6" fmla="*/ 0 w 466"/>
                <a:gd name="T7" fmla="*/ 0 h 1591"/>
                <a:gd name="T8" fmla="*/ 466 w 466"/>
                <a:gd name="T9" fmla="*/ 0 h 1591"/>
              </a:gdLst>
              <a:ahLst/>
              <a:cxnLst>
                <a:cxn ang="0">
                  <a:pos x="T0" y="T1"/>
                </a:cxn>
                <a:cxn ang="0">
                  <a:pos x="T2" y="T3"/>
                </a:cxn>
                <a:cxn ang="0">
                  <a:pos x="T4" y="T5"/>
                </a:cxn>
                <a:cxn ang="0">
                  <a:pos x="T6" y="T7"/>
                </a:cxn>
                <a:cxn ang="0">
                  <a:pos x="T8" y="T9"/>
                </a:cxn>
              </a:cxnLst>
              <a:rect l="0" t="0" r="r" b="b"/>
              <a:pathLst>
                <a:path w="466" h="1591">
                  <a:moveTo>
                    <a:pt x="466" y="0"/>
                  </a:moveTo>
                  <a:lnTo>
                    <a:pt x="466" y="1591"/>
                  </a:lnTo>
                  <a:lnTo>
                    <a:pt x="0" y="1224"/>
                  </a:lnTo>
                  <a:lnTo>
                    <a:pt x="0" y="0"/>
                  </a:lnTo>
                  <a:lnTo>
                    <a:pt x="4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2" name="Freeform 31"/>
            <p:cNvSpPr>
              <a:spLocks/>
            </p:cNvSpPr>
            <p:nvPr/>
          </p:nvSpPr>
          <p:spPr bwMode="auto">
            <a:xfrm>
              <a:off x="3151" y="1072"/>
              <a:ext cx="920" cy="396"/>
            </a:xfrm>
            <a:custGeom>
              <a:avLst/>
              <a:gdLst>
                <a:gd name="T0" fmla="*/ 462 w 920"/>
                <a:gd name="T1" fmla="*/ 0 h 396"/>
                <a:gd name="T2" fmla="*/ 0 w 920"/>
                <a:gd name="T3" fmla="*/ 396 h 396"/>
                <a:gd name="T4" fmla="*/ 462 w 920"/>
                <a:gd name="T5" fmla="*/ 396 h 396"/>
                <a:gd name="T6" fmla="*/ 920 w 920"/>
                <a:gd name="T7" fmla="*/ 396 h 396"/>
                <a:gd name="T8" fmla="*/ 462 w 920"/>
                <a:gd name="T9" fmla="*/ 0 h 396"/>
              </a:gdLst>
              <a:ahLst/>
              <a:cxnLst>
                <a:cxn ang="0">
                  <a:pos x="T0" y="T1"/>
                </a:cxn>
                <a:cxn ang="0">
                  <a:pos x="T2" y="T3"/>
                </a:cxn>
                <a:cxn ang="0">
                  <a:pos x="T4" y="T5"/>
                </a:cxn>
                <a:cxn ang="0">
                  <a:pos x="T6" y="T7"/>
                </a:cxn>
                <a:cxn ang="0">
                  <a:pos x="T8" y="T9"/>
                </a:cxn>
              </a:cxnLst>
              <a:rect l="0" t="0" r="r" b="b"/>
              <a:pathLst>
                <a:path w="920" h="396">
                  <a:moveTo>
                    <a:pt x="462" y="0"/>
                  </a:moveTo>
                  <a:lnTo>
                    <a:pt x="0" y="396"/>
                  </a:lnTo>
                  <a:lnTo>
                    <a:pt x="462" y="396"/>
                  </a:lnTo>
                  <a:lnTo>
                    <a:pt x="920" y="396"/>
                  </a:lnTo>
                  <a:lnTo>
                    <a:pt x="462"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3" name="Freeform 32"/>
            <p:cNvSpPr>
              <a:spLocks/>
            </p:cNvSpPr>
            <p:nvPr/>
          </p:nvSpPr>
          <p:spPr bwMode="auto">
            <a:xfrm>
              <a:off x="3151" y="1072"/>
              <a:ext cx="920" cy="396"/>
            </a:xfrm>
            <a:custGeom>
              <a:avLst/>
              <a:gdLst>
                <a:gd name="T0" fmla="*/ 462 w 920"/>
                <a:gd name="T1" fmla="*/ 0 h 396"/>
                <a:gd name="T2" fmla="*/ 0 w 920"/>
                <a:gd name="T3" fmla="*/ 396 h 396"/>
                <a:gd name="T4" fmla="*/ 462 w 920"/>
                <a:gd name="T5" fmla="*/ 396 h 396"/>
                <a:gd name="T6" fmla="*/ 920 w 920"/>
                <a:gd name="T7" fmla="*/ 396 h 396"/>
                <a:gd name="T8" fmla="*/ 462 w 920"/>
                <a:gd name="T9" fmla="*/ 0 h 396"/>
              </a:gdLst>
              <a:ahLst/>
              <a:cxnLst>
                <a:cxn ang="0">
                  <a:pos x="T0" y="T1"/>
                </a:cxn>
                <a:cxn ang="0">
                  <a:pos x="T2" y="T3"/>
                </a:cxn>
                <a:cxn ang="0">
                  <a:pos x="T4" y="T5"/>
                </a:cxn>
                <a:cxn ang="0">
                  <a:pos x="T6" y="T7"/>
                </a:cxn>
                <a:cxn ang="0">
                  <a:pos x="T8" y="T9"/>
                </a:cxn>
              </a:cxnLst>
              <a:rect l="0" t="0" r="r" b="b"/>
              <a:pathLst>
                <a:path w="920" h="396">
                  <a:moveTo>
                    <a:pt x="462" y="0"/>
                  </a:moveTo>
                  <a:lnTo>
                    <a:pt x="0" y="396"/>
                  </a:lnTo>
                  <a:lnTo>
                    <a:pt x="462" y="396"/>
                  </a:lnTo>
                  <a:lnTo>
                    <a:pt x="920" y="396"/>
                  </a:lnTo>
                  <a:lnTo>
                    <a:pt x="4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4" name="Freeform 33"/>
            <p:cNvSpPr>
              <a:spLocks/>
            </p:cNvSpPr>
            <p:nvPr/>
          </p:nvSpPr>
          <p:spPr bwMode="auto">
            <a:xfrm>
              <a:off x="3378" y="1468"/>
              <a:ext cx="466" cy="1549"/>
            </a:xfrm>
            <a:custGeom>
              <a:avLst/>
              <a:gdLst>
                <a:gd name="T0" fmla="*/ 466 w 466"/>
                <a:gd name="T1" fmla="*/ 0 h 1549"/>
                <a:gd name="T2" fmla="*/ 235 w 466"/>
                <a:gd name="T3" fmla="*/ 0 h 1549"/>
                <a:gd name="T4" fmla="*/ 0 w 466"/>
                <a:gd name="T5" fmla="*/ 0 h 1549"/>
                <a:gd name="T6" fmla="*/ 0 w 466"/>
                <a:gd name="T7" fmla="*/ 539 h 1549"/>
                <a:gd name="T8" fmla="*/ 0 w 466"/>
                <a:gd name="T9" fmla="*/ 539 h 1549"/>
                <a:gd name="T10" fmla="*/ 0 w 466"/>
                <a:gd name="T11" fmla="*/ 1182 h 1549"/>
                <a:gd name="T12" fmla="*/ 466 w 466"/>
                <a:gd name="T13" fmla="*/ 1549 h 1549"/>
                <a:gd name="T14" fmla="*/ 466 w 466"/>
                <a:gd name="T15" fmla="*/ 0 h 15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6" h="1549">
                  <a:moveTo>
                    <a:pt x="466" y="0"/>
                  </a:moveTo>
                  <a:lnTo>
                    <a:pt x="235" y="0"/>
                  </a:lnTo>
                  <a:lnTo>
                    <a:pt x="0" y="0"/>
                  </a:lnTo>
                  <a:lnTo>
                    <a:pt x="0" y="539"/>
                  </a:lnTo>
                  <a:lnTo>
                    <a:pt x="0" y="539"/>
                  </a:lnTo>
                  <a:lnTo>
                    <a:pt x="0" y="1182"/>
                  </a:lnTo>
                  <a:lnTo>
                    <a:pt x="466" y="1549"/>
                  </a:lnTo>
                  <a:lnTo>
                    <a:pt x="466"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5" name="Freeform 34"/>
            <p:cNvSpPr>
              <a:spLocks/>
            </p:cNvSpPr>
            <p:nvPr/>
          </p:nvSpPr>
          <p:spPr bwMode="auto">
            <a:xfrm>
              <a:off x="3378" y="1468"/>
              <a:ext cx="466" cy="1549"/>
            </a:xfrm>
            <a:custGeom>
              <a:avLst/>
              <a:gdLst>
                <a:gd name="T0" fmla="*/ 466 w 466"/>
                <a:gd name="T1" fmla="*/ 0 h 1549"/>
                <a:gd name="T2" fmla="*/ 235 w 466"/>
                <a:gd name="T3" fmla="*/ 0 h 1549"/>
                <a:gd name="T4" fmla="*/ 0 w 466"/>
                <a:gd name="T5" fmla="*/ 0 h 1549"/>
                <a:gd name="T6" fmla="*/ 0 w 466"/>
                <a:gd name="T7" fmla="*/ 539 h 1549"/>
                <a:gd name="T8" fmla="*/ 0 w 466"/>
                <a:gd name="T9" fmla="*/ 539 h 1549"/>
                <a:gd name="T10" fmla="*/ 0 w 466"/>
                <a:gd name="T11" fmla="*/ 1182 h 1549"/>
                <a:gd name="T12" fmla="*/ 466 w 466"/>
                <a:gd name="T13" fmla="*/ 1549 h 1549"/>
                <a:gd name="T14" fmla="*/ 466 w 466"/>
                <a:gd name="T15" fmla="*/ 0 h 15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6" h="1549">
                  <a:moveTo>
                    <a:pt x="466" y="0"/>
                  </a:moveTo>
                  <a:lnTo>
                    <a:pt x="235" y="0"/>
                  </a:lnTo>
                  <a:lnTo>
                    <a:pt x="0" y="0"/>
                  </a:lnTo>
                  <a:lnTo>
                    <a:pt x="0" y="539"/>
                  </a:lnTo>
                  <a:lnTo>
                    <a:pt x="0" y="539"/>
                  </a:lnTo>
                  <a:lnTo>
                    <a:pt x="0" y="1182"/>
                  </a:lnTo>
                  <a:lnTo>
                    <a:pt x="466" y="1549"/>
                  </a:lnTo>
                  <a:lnTo>
                    <a:pt x="4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6" name="Freeform 35"/>
            <p:cNvSpPr>
              <a:spLocks/>
            </p:cNvSpPr>
            <p:nvPr/>
          </p:nvSpPr>
          <p:spPr bwMode="auto">
            <a:xfrm>
              <a:off x="3151" y="1072"/>
              <a:ext cx="920" cy="396"/>
            </a:xfrm>
            <a:custGeom>
              <a:avLst/>
              <a:gdLst>
                <a:gd name="T0" fmla="*/ 462 w 920"/>
                <a:gd name="T1" fmla="*/ 0 h 396"/>
                <a:gd name="T2" fmla="*/ 0 w 920"/>
                <a:gd name="T3" fmla="*/ 396 h 396"/>
                <a:gd name="T4" fmla="*/ 227 w 920"/>
                <a:gd name="T5" fmla="*/ 396 h 396"/>
                <a:gd name="T6" fmla="*/ 462 w 920"/>
                <a:gd name="T7" fmla="*/ 396 h 396"/>
                <a:gd name="T8" fmla="*/ 693 w 920"/>
                <a:gd name="T9" fmla="*/ 396 h 396"/>
                <a:gd name="T10" fmla="*/ 920 w 920"/>
                <a:gd name="T11" fmla="*/ 396 h 396"/>
                <a:gd name="T12" fmla="*/ 462 w 920"/>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20" h="396">
                  <a:moveTo>
                    <a:pt x="462" y="0"/>
                  </a:moveTo>
                  <a:lnTo>
                    <a:pt x="0" y="396"/>
                  </a:lnTo>
                  <a:lnTo>
                    <a:pt x="227" y="396"/>
                  </a:lnTo>
                  <a:lnTo>
                    <a:pt x="462" y="396"/>
                  </a:lnTo>
                  <a:lnTo>
                    <a:pt x="693" y="396"/>
                  </a:lnTo>
                  <a:lnTo>
                    <a:pt x="920" y="396"/>
                  </a:lnTo>
                  <a:lnTo>
                    <a:pt x="4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7" name="Freeform 36"/>
            <p:cNvSpPr>
              <a:spLocks/>
            </p:cNvSpPr>
            <p:nvPr/>
          </p:nvSpPr>
          <p:spPr bwMode="auto">
            <a:xfrm>
              <a:off x="2916" y="2007"/>
              <a:ext cx="462" cy="1768"/>
            </a:xfrm>
            <a:custGeom>
              <a:avLst/>
              <a:gdLst>
                <a:gd name="T0" fmla="*/ 462 w 462"/>
                <a:gd name="T1" fmla="*/ 1768 h 1768"/>
                <a:gd name="T2" fmla="*/ 462 w 462"/>
                <a:gd name="T3" fmla="*/ 0 h 1768"/>
                <a:gd name="T4" fmla="*/ 0 w 462"/>
                <a:gd name="T5" fmla="*/ 367 h 1768"/>
                <a:gd name="T6" fmla="*/ 0 w 462"/>
                <a:gd name="T7" fmla="*/ 1768 h 1768"/>
                <a:gd name="T8" fmla="*/ 462 w 462"/>
                <a:gd name="T9" fmla="*/ 1768 h 1768"/>
              </a:gdLst>
              <a:ahLst/>
              <a:cxnLst>
                <a:cxn ang="0">
                  <a:pos x="T0" y="T1"/>
                </a:cxn>
                <a:cxn ang="0">
                  <a:pos x="T2" y="T3"/>
                </a:cxn>
                <a:cxn ang="0">
                  <a:pos x="T4" y="T5"/>
                </a:cxn>
                <a:cxn ang="0">
                  <a:pos x="T6" y="T7"/>
                </a:cxn>
                <a:cxn ang="0">
                  <a:pos x="T8" y="T9"/>
                </a:cxn>
              </a:cxnLst>
              <a:rect l="0" t="0" r="r" b="b"/>
              <a:pathLst>
                <a:path w="462" h="1768">
                  <a:moveTo>
                    <a:pt x="462" y="1768"/>
                  </a:moveTo>
                  <a:lnTo>
                    <a:pt x="462" y="0"/>
                  </a:lnTo>
                  <a:lnTo>
                    <a:pt x="0" y="367"/>
                  </a:lnTo>
                  <a:lnTo>
                    <a:pt x="0" y="1768"/>
                  </a:lnTo>
                  <a:lnTo>
                    <a:pt x="462" y="1768"/>
                  </a:lnTo>
                  <a:close/>
                </a:path>
              </a:pathLst>
            </a:custGeom>
            <a:solidFill>
              <a:srgbClr val="A6A5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8" name="Freeform 37"/>
            <p:cNvSpPr>
              <a:spLocks/>
            </p:cNvSpPr>
            <p:nvPr/>
          </p:nvSpPr>
          <p:spPr bwMode="auto">
            <a:xfrm>
              <a:off x="2916" y="2007"/>
              <a:ext cx="462" cy="1768"/>
            </a:xfrm>
            <a:custGeom>
              <a:avLst/>
              <a:gdLst>
                <a:gd name="T0" fmla="*/ 462 w 462"/>
                <a:gd name="T1" fmla="*/ 1768 h 1768"/>
                <a:gd name="T2" fmla="*/ 462 w 462"/>
                <a:gd name="T3" fmla="*/ 0 h 1768"/>
                <a:gd name="T4" fmla="*/ 0 w 462"/>
                <a:gd name="T5" fmla="*/ 367 h 1768"/>
                <a:gd name="T6" fmla="*/ 0 w 462"/>
                <a:gd name="T7" fmla="*/ 1768 h 1768"/>
                <a:gd name="T8" fmla="*/ 462 w 462"/>
                <a:gd name="T9" fmla="*/ 1768 h 1768"/>
              </a:gdLst>
              <a:ahLst/>
              <a:cxnLst>
                <a:cxn ang="0">
                  <a:pos x="T0" y="T1"/>
                </a:cxn>
                <a:cxn ang="0">
                  <a:pos x="T2" y="T3"/>
                </a:cxn>
                <a:cxn ang="0">
                  <a:pos x="T4" y="T5"/>
                </a:cxn>
                <a:cxn ang="0">
                  <a:pos x="T6" y="T7"/>
                </a:cxn>
                <a:cxn ang="0">
                  <a:pos x="T8" y="T9"/>
                </a:cxn>
              </a:cxnLst>
              <a:rect l="0" t="0" r="r" b="b"/>
              <a:pathLst>
                <a:path w="462" h="1768">
                  <a:moveTo>
                    <a:pt x="462" y="1768"/>
                  </a:moveTo>
                  <a:lnTo>
                    <a:pt x="462" y="0"/>
                  </a:lnTo>
                  <a:lnTo>
                    <a:pt x="0" y="367"/>
                  </a:lnTo>
                  <a:lnTo>
                    <a:pt x="0" y="1768"/>
                  </a:lnTo>
                  <a:lnTo>
                    <a:pt x="462" y="17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9" name="Freeform 38"/>
            <p:cNvSpPr>
              <a:spLocks/>
            </p:cNvSpPr>
            <p:nvPr/>
          </p:nvSpPr>
          <p:spPr bwMode="auto">
            <a:xfrm>
              <a:off x="2689" y="3729"/>
              <a:ext cx="916" cy="396"/>
            </a:xfrm>
            <a:custGeom>
              <a:avLst/>
              <a:gdLst>
                <a:gd name="T0" fmla="*/ 458 w 916"/>
                <a:gd name="T1" fmla="*/ 396 h 396"/>
                <a:gd name="T2" fmla="*/ 0 w 916"/>
                <a:gd name="T3" fmla="*/ 0 h 396"/>
                <a:gd name="T4" fmla="*/ 458 w 916"/>
                <a:gd name="T5" fmla="*/ 0 h 396"/>
                <a:gd name="T6" fmla="*/ 916 w 916"/>
                <a:gd name="T7" fmla="*/ 0 h 396"/>
                <a:gd name="T8" fmla="*/ 458 w 916"/>
                <a:gd name="T9" fmla="*/ 396 h 396"/>
              </a:gdLst>
              <a:ahLst/>
              <a:cxnLst>
                <a:cxn ang="0">
                  <a:pos x="T0" y="T1"/>
                </a:cxn>
                <a:cxn ang="0">
                  <a:pos x="T2" y="T3"/>
                </a:cxn>
                <a:cxn ang="0">
                  <a:pos x="T4" y="T5"/>
                </a:cxn>
                <a:cxn ang="0">
                  <a:pos x="T6" y="T7"/>
                </a:cxn>
                <a:cxn ang="0">
                  <a:pos x="T8" y="T9"/>
                </a:cxn>
              </a:cxnLst>
              <a:rect l="0" t="0" r="r" b="b"/>
              <a:pathLst>
                <a:path w="916" h="396">
                  <a:moveTo>
                    <a:pt x="458" y="396"/>
                  </a:moveTo>
                  <a:lnTo>
                    <a:pt x="0" y="0"/>
                  </a:lnTo>
                  <a:lnTo>
                    <a:pt x="458" y="0"/>
                  </a:lnTo>
                  <a:lnTo>
                    <a:pt x="916" y="0"/>
                  </a:lnTo>
                  <a:lnTo>
                    <a:pt x="458" y="396"/>
                  </a:lnTo>
                  <a:close/>
                </a:path>
              </a:pathLst>
            </a:custGeom>
            <a:solidFill>
              <a:srgbClr val="A6A5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40" name="Freeform 39"/>
            <p:cNvSpPr>
              <a:spLocks/>
            </p:cNvSpPr>
            <p:nvPr/>
          </p:nvSpPr>
          <p:spPr bwMode="auto">
            <a:xfrm>
              <a:off x="2689" y="3729"/>
              <a:ext cx="916" cy="396"/>
            </a:xfrm>
            <a:custGeom>
              <a:avLst/>
              <a:gdLst>
                <a:gd name="T0" fmla="*/ 458 w 916"/>
                <a:gd name="T1" fmla="*/ 396 h 396"/>
                <a:gd name="T2" fmla="*/ 0 w 916"/>
                <a:gd name="T3" fmla="*/ 0 h 396"/>
                <a:gd name="T4" fmla="*/ 458 w 916"/>
                <a:gd name="T5" fmla="*/ 0 h 396"/>
                <a:gd name="T6" fmla="*/ 916 w 916"/>
                <a:gd name="T7" fmla="*/ 0 h 396"/>
                <a:gd name="T8" fmla="*/ 458 w 916"/>
                <a:gd name="T9" fmla="*/ 396 h 396"/>
              </a:gdLst>
              <a:ahLst/>
              <a:cxnLst>
                <a:cxn ang="0">
                  <a:pos x="T0" y="T1"/>
                </a:cxn>
                <a:cxn ang="0">
                  <a:pos x="T2" y="T3"/>
                </a:cxn>
                <a:cxn ang="0">
                  <a:pos x="T4" y="T5"/>
                </a:cxn>
                <a:cxn ang="0">
                  <a:pos x="T6" y="T7"/>
                </a:cxn>
                <a:cxn ang="0">
                  <a:pos x="T8" y="T9"/>
                </a:cxn>
              </a:cxnLst>
              <a:rect l="0" t="0" r="r" b="b"/>
              <a:pathLst>
                <a:path w="916" h="396">
                  <a:moveTo>
                    <a:pt x="458" y="396"/>
                  </a:moveTo>
                  <a:lnTo>
                    <a:pt x="0" y="0"/>
                  </a:lnTo>
                  <a:lnTo>
                    <a:pt x="458" y="0"/>
                  </a:lnTo>
                  <a:lnTo>
                    <a:pt x="916" y="0"/>
                  </a:lnTo>
                  <a:lnTo>
                    <a:pt x="458" y="39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41" name="Freeform 40"/>
            <p:cNvSpPr>
              <a:spLocks/>
            </p:cNvSpPr>
            <p:nvPr/>
          </p:nvSpPr>
          <p:spPr bwMode="auto">
            <a:xfrm>
              <a:off x="3147" y="3729"/>
              <a:ext cx="458" cy="396"/>
            </a:xfrm>
            <a:custGeom>
              <a:avLst/>
              <a:gdLst>
                <a:gd name="T0" fmla="*/ 458 w 458"/>
                <a:gd name="T1" fmla="*/ 0 h 396"/>
                <a:gd name="T2" fmla="*/ 0 w 458"/>
                <a:gd name="T3" fmla="*/ 396 h 396"/>
                <a:gd name="T4" fmla="*/ 396 w 458"/>
                <a:gd name="T5" fmla="*/ 58 h 396"/>
                <a:gd name="T6" fmla="*/ 458 w 458"/>
                <a:gd name="T7" fmla="*/ 0 h 396"/>
              </a:gdLst>
              <a:ahLst/>
              <a:cxnLst>
                <a:cxn ang="0">
                  <a:pos x="T0" y="T1"/>
                </a:cxn>
                <a:cxn ang="0">
                  <a:pos x="T2" y="T3"/>
                </a:cxn>
                <a:cxn ang="0">
                  <a:pos x="T4" y="T5"/>
                </a:cxn>
                <a:cxn ang="0">
                  <a:pos x="T6" y="T7"/>
                </a:cxn>
              </a:cxnLst>
              <a:rect l="0" t="0" r="r" b="b"/>
              <a:pathLst>
                <a:path w="458" h="396">
                  <a:moveTo>
                    <a:pt x="458" y="0"/>
                  </a:moveTo>
                  <a:lnTo>
                    <a:pt x="0" y="396"/>
                  </a:lnTo>
                  <a:lnTo>
                    <a:pt x="396" y="58"/>
                  </a:lnTo>
                  <a:lnTo>
                    <a:pt x="458" y="0"/>
                  </a:lnTo>
                  <a:close/>
                </a:path>
              </a:pathLst>
            </a:custGeom>
            <a:solidFill>
              <a:srgbClr val="A6A5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42" name="Freeform 41"/>
            <p:cNvSpPr>
              <a:spLocks/>
            </p:cNvSpPr>
            <p:nvPr/>
          </p:nvSpPr>
          <p:spPr bwMode="auto">
            <a:xfrm>
              <a:off x="3147" y="3729"/>
              <a:ext cx="458" cy="396"/>
            </a:xfrm>
            <a:custGeom>
              <a:avLst/>
              <a:gdLst>
                <a:gd name="T0" fmla="*/ 458 w 458"/>
                <a:gd name="T1" fmla="*/ 0 h 396"/>
                <a:gd name="T2" fmla="*/ 0 w 458"/>
                <a:gd name="T3" fmla="*/ 396 h 396"/>
                <a:gd name="T4" fmla="*/ 396 w 458"/>
                <a:gd name="T5" fmla="*/ 58 h 396"/>
                <a:gd name="T6" fmla="*/ 458 w 458"/>
                <a:gd name="T7" fmla="*/ 0 h 396"/>
              </a:gdLst>
              <a:ahLst/>
              <a:cxnLst>
                <a:cxn ang="0">
                  <a:pos x="T0" y="T1"/>
                </a:cxn>
                <a:cxn ang="0">
                  <a:pos x="T2" y="T3"/>
                </a:cxn>
                <a:cxn ang="0">
                  <a:pos x="T4" y="T5"/>
                </a:cxn>
                <a:cxn ang="0">
                  <a:pos x="T6" y="T7"/>
                </a:cxn>
              </a:cxnLst>
              <a:rect l="0" t="0" r="r" b="b"/>
              <a:pathLst>
                <a:path w="458" h="396">
                  <a:moveTo>
                    <a:pt x="458" y="0"/>
                  </a:moveTo>
                  <a:lnTo>
                    <a:pt x="0" y="396"/>
                  </a:lnTo>
                  <a:lnTo>
                    <a:pt x="396" y="58"/>
                  </a:lnTo>
                  <a:lnTo>
                    <a:pt x="4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43" name="Freeform 42"/>
            <p:cNvSpPr>
              <a:spLocks/>
            </p:cNvSpPr>
            <p:nvPr/>
          </p:nvSpPr>
          <p:spPr bwMode="auto">
            <a:xfrm>
              <a:off x="2916" y="2007"/>
              <a:ext cx="462" cy="1722"/>
            </a:xfrm>
            <a:custGeom>
              <a:avLst/>
              <a:gdLst>
                <a:gd name="T0" fmla="*/ 462 w 462"/>
                <a:gd name="T1" fmla="*/ 0 h 1722"/>
                <a:gd name="T2" fmla="*/ 0 w 462"/>
                <a:gd name="T3" fmla="*/ 367 h 1722"/>
                <a:gd name="T4" fmla="*/ 0 w 462"/>
                <a:gd name="T5" fmla="*/ 1722 h 1722"/>
                <a:gd name="T6" fmla="*/ 231 w 462"/>
                <a:gd name="T7" fmla="*/ 1722 h 1722"/>
                <a:gd name="T8" fmla="*/ 462 w 462"/>
                <a:gd name="T9" fmla="*/ 1722 h 1722"/>
                <a:gd name="T10" fmla="*/ 462 w 462"/>
                <a:gd name="T11" fmla="*/ 0 h 1722"/>
              </a:gdLst>
              <a:ahLst/>
              <a:cxnLst>
                <a:cxn ang="0">
                  <a:pos x="T0" y="T1"/>
                </a:cxn>
                <a:cxn ang="0">
                  <a:pos x="T2" y="T3"/>
                </a:cxn>
                <a:cxn ang="0">
                  <a:pos x="T4" y="T5"/>
                </a:cxn>
                <a:cxn ang="0">
                  <a:pos x="T6" y="T7"/>
                </a:cxn>
                <a:cxn ang="0">
                  <a:pos x="T8" y="T9"/>
                </a:cxn>
                <a:cxn ang="0">
                  <a:pos x="T10" y="T11"/>
                </a:cxn>
              </a:cxnLst>
              <a:rect l="0" t="0" r="r" b="b"/>
              <a:pathLst>
                <a:path w="462" h="1722">
                  <a:moveTo>
                    <a:pt x="462" y="0"/>
                  </a:moveTo>
                  <a:lnTo>
                    <a:pt x="0" y="367"/>
                  </a:lnTo>
                  <a:lnTo>
                    <a:pt x="0" y="1722"/>
                  </a:lnTo>
                  <a:lnTo>
                    <a:pt x="231" y="1722"/>
                  </a:lnTo>
                  <a:lnTo>
                    <a:pt x="462" y="1722"/>
                  </a:lnTo>
                  <a:lnTo>
                    <a:pt x="462"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44" name="Freeform 43"/>
            <p:cNvSpPr>
              <a:spLocks/>
            </p:cNvSpPr>
            <p:nvPr/>
          </p:nvSpPr>
          <p:spPr bwMode="auto">
            <a:xfrm>
              <a:off x="2916" y="2007"/>
              <a:ext cx="462" cy="1722"/>
            </a:xfrm>
            <a:custGeom>
              <a:avLst/>
              <a:gdLst>
                <a:gd name="T0" fmla="*/ 462 w 462"/>
                <a:gd name="T1" fmla="*/ 0 h 1722"/>
                <a:gd name="T2" fmla="*/ 0 w 462"/>
                <a:gd name="T3" fmla="*/ 367 h 1722"/>
                <a:gd name="T4" fmla="*/ 0 w 462"/>
                <a:gd name="T5" fmla="*/ 1722 h 1722"/>
                <a:gd name="T6" fmla="*/ 231 w 462"/>
                <a:gd name="T7" fmla="*/ 1722 h 1722"/>
                <a:gd name="T8" fmla="*/ 462 w 462"/>
                <a:gd name="T9" fmla="*/ 1722 h 1722"/>
                <a:gd name="T10" fmla="*/ 462 w 462"/>
                <a:gd name="T11" fmla="*/ 0 h 1722"/>
              </a:gdLst>
              <a:ahLst/>
              <a:cxnLst>
                <a:cxn ang="0">
                  <a:pos x="T0" y="T1"/>
                </a:cxn>
                <a:cxn ang="0">
                  <a:pos x="T2" y="T3"/>
                </a:cxn>
                <a:cxn ang="0">
                  <a:pos x="T4" y="T5"/>
                </a:cxn>
                <a:cxn ang="0">
                  <a:pos x="T6" y="T7"/>
                </a:cxn>
                <a:cxn ang="0">
                  <a:pos x="T8" y="T9"/>
                </a:cxn>
                <a:cxn ang="0">
                  <a:pos x="T10" y="T11"/>
                </a:cxn>
              </a:cxnLst>
              <a:rect l="0" t="0" r="r" b="b"/>
              <a:pathLst>
                <a:path w="462" h="1722">
                  <a:moveTo>
                    <a:pt x="462" y="0"/>
                  </a:moveTo>
                  <a:lnTo>
                    <a:pt x="0" y="367"/>
                  </a:lnTo>
                  <a:lnTo>
                    <a:pt x="0" y="1722"/>
                  </a:lnTo>
                  <a:lnTo>
                    <a:pt x="231" y="1722"/>
                  </a:lnTo>
                  <a:lnTo>
                    <a:pt x="462" y="1722"/>
                  </a:lnTo>
                  <a:lnTo>
                    <a:pt x="4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45" name="Freeform 44"/>
            <p:cNvSpPr>
              <a:spLocks/>
            </p:cNvSpPr>
            <p:nvPr/>
          </p:nvSpPr>
          <p:spPr bwMode="auto">
            <a:xfrm>
              <a:off x="2689" y="3729"/>
              <a:ext cx="916" cy="396"/>
            </a:xfrm>
            <a:custGeom>
              <a:avLst/>
              <a:gdLst>
                <a:gd name="T0" fmla="*/ 916 w 916"/>
                <a:gd name="T1" fmla="*/ 0 h 396"/>
                <a:gd name="T2" fmla="*/ 689 w 916"/>
                <a:gd name="T3" fmla="*/ 0 h 396"/>
                <a:gd name="T4" fmla="*/ 458 w 916"/>
                <a:gd name="T5" fmla="*/ 0 h 396"/>
                <a:gd name="T6" fmla="*/ 227 w 916"/>
                <a:gd name="T7" fmla="*/ 0 h 396"/>
                <a:gd name="T8" fmla="*/ 0 w 916"/>
                <a:gd name="T9" fmla="*/ 0 h 396"/>
                <a:gd name="T10" fmla="*/ 458 w 916"/>
                <a:gd name="T11" fmla="*/ 396 h 396"/>
                <a:gd name="T12" fmla="*/ 916 w 916"/>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16" h="396">
                  <a:moveTo>
                    <a:pt x="916" y="0"/>
                  </a:moveTo>
                  <a:lnTo>
                    <a:pt x="689" y="0"/>
                  </a:lnTo>
                  <a:lnTo>
                    <a:pt x="458" y="0"/>
                  </a:lnTo>
                  <a:lnTo>
                    <a:pt x="227" y="0"/>
                  </a:lnTo>
                  <a:lnTo>
                    <a:pt x="0" y="0"/>
                  </a:lnTo>
                  <a:lnTo>
                    <a:pt x="458" y="396"/>
                  </a:lnTo>
                  <a:lnTo>
                    <a:pt x="916"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46" name="Freeform 45"/>
            <p:cNvSpPr>
              <a:spLocks/>
            </p:cNvSpPr>
            <p:nvPr/>
          </p:nvSpPr>
          <p:spPr bwMode="auto">
            <a:xfrm>
              <a:off x="2689" y="3729"/>
              <a:ext cx="916" cy="396"/>
            </a:xfrm>
            <a:custGeom>
              <a:avLst/>
              <a:gdLst>
                <a:gd name="T0" fmla="*/ 916 w 916"/>
                <a:gd name="T1" fmla="*/ 0 h 396"/>
                <a:gd name="T2" fmla="*/ 689 w 916"/>
                <a:gd name="T3" fmla="*/ 0 h 396"/>
                <a:gd name="T4" fmla="*/ 458 w 916"/>
                <a:gd name="T5" fmla="*/ 0 h 396"/>
                <a:gd name="T6" fmla="*/ 227 w 916"/>
                <a:gd name="T7" fmla="*/ 0 h 396"/>
                <a:gd name="T8" fmla="*/ 0 w 916"/>
                <a:gd name="T9" fmla="*/ 0 h 396"/>
                <a:gd name="T10" fmla="*/ 458 w 916"/>
                <a:gd name="T11" fmla="*/ 396 h 396"/>
                <a:gd name="T12" fmla="*/ 916 w 916"/>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16" h="396">
                  <a:moveTo>
                    <a:pt x="916" y="0"/>
                  </a:moveTo>
                  <a:lnTo>
                    <a:pt x="689" y="0"/>
                  </a:lnTo>
                  <a:lnTo>
                    <a:pt x="458" y="0"/>
                  </a:lnTo>
                  <a:lnTo>
                    <a:pt x="227" y="0"/>
                  </a:lnTo>
                  <a:lnTo>
                    <a:pt x="0" y="0"/>
                  </a:lnTo>
                  <a:lnTo>
                    <a:pt x="458" y="396"/>
                  </a:lnTo>
                  <a:lnTo>
                    <a:pt x="9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grpSp>
        <p:nvGrpSpPr>
          <p:cNvPr id="47" name="Group 46"/>
          <p:cNvGrpSpPr/>
          <p:nvPr/>
        </p:nvGrpSpPr>
        <p:grpSpPr>
          <a:xfrm>
            <a:off x="1662407" y="2389816"/>
            <a:ext cx="823913" cy="823913"/>
            <a:chOff x="1705521" y="2416711"/>
            <a:chExt cx="823913" cy="823913"/>
          </a:xfrm>
        </p:grpSpPr>
        <p:sp>
          <p:nvSpPr>
            <p:cNvPr id="48" name="Oval 68"/>
            <p:cNvSpPr>
              <a:spLocks noChangeArrowheads="1"/>
            </p:cNvSpPr>
            <p:nvPr/>
          </p:nvSpPr>
          <p:spPr bwMode="auto">
            <a:xfrm>
              <a:off x="1705521" y="2416711"/>
              <a:ext cx="823913" cy="823913"/>
            </a:xfrm>
            <a:prstGeom prst="ellipse">
              <a:avLst/>
            </a:prstGeom>
            <a:solidFill>
              <a:schemeClr val="accent1">
                <a:lumMod val="40000"/>
                <a:lumOff val="60000"/>
              </a:schemeClr>
            </a:solidFill>
            <a:ln w="57150">
              <a:noFill/>
              <a:round/>
              <a:headEnd/>
              <a:tailEnd/>
            </a:ln>
            <a:extLst/>
          </p:spPr>
          <p:txBody>
            <a:bodyPr vert="horz" wrap="square" lIns="91440" tIns="45720" rIns="91440" bIns="45720" numCol="1" anchor="t" anchorCtr="0" compatLnSpc="1">
              <a:prstTxWarp prst="textNoShape">
                <a:avLst/>
              </a:prstTxWarp>
            </a:bodyPr>
            <a:lstStyle/>
            <a:p>
              <a:endParaRPr lang="en-US" sz="1200"/>
            </a:p>
          </p:txBody>
        </p:sp>
        <p:grpSp>
          <p:nvGrpSpPr>
            <p:cNvPr id="49" name="Group 48"/>
            <p:cNvGrpSpPr/>
            <p:nvPr/>
          </p:nvGrpSpPr>
          <p:grpSpPr>
            <a:xfrm>
              <a:off x="1920424" y="2649864"/>
              <a:ext cx="356535" cy="356535"/>
              <a:chOff x="4570491" y="4810943"/>
              <a:chExt cx="356535" cy="356535"/>
            </a:xfrm>
            <a:solidFill>
              <a:schemeClr val="bg1"/>
            </a:solidFill>
          </p:grpSpPr>
          <p:sp>
            <p:nvSpPr>
              <p:cNvPr id="50" name="Freeform 57"/>
              <p:cNvSpPr>
                <a:spLocks noEditPoints="1"/>
              </p:cNvSpPr>
              <p:nvPr/>
            </p:nvSpPr>
            <p:spPr bwMode="auto">
              <a:xfrm>
                <a:off x="4570491" y="4810943"/>
                <a:ext cx="111935" cy="356535"/>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51" name="Freeform 58"/>
              <p:cNvSpPr>
                <a:spLocks noEditPoints="1"/>
              </p:cNvSpPr>
              <p:nvPr/>
            </p:nvSpPr>
            <p:spPr bwMode="auto">
              <a:xfrm>
                <a:off x="4815091" y="4810943"/>
                <a:ext cx="111935" cy="356535"/>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52" name="Freeform 59"/>
              <p:cNvSpPr>
                <a:spLocks noEditPoints="1"/>
              </p:cNvSpPr>
              <p:nvPr/>
            </p:nvSpPr>
            <p:spPr bwMode="auto">
              <a:xfrm>
                <a:off x="4693482" y="4810943"/>
                <a:ext cx="110554" cy="356535"/>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grpSp>
      <p:grpSp>
        <p:nvGrpSpPr>
          <p:cNvPr id="53" name="Group 52"/>
          <p:cNvGrpSpPr/>
          <p:nvPr/>
        </p:nvGrpSpPr>
        <p:grpSpPr>
          <a:xfrm>
            <a:off x="2233845" y="3871467"/>
            <a:ext cx="823913" cy="823913"/>
            <a:chOff x="2276959" y="3898362"/>
            <a:chExt cx="823913" cy="823913"/>
          </a:xfrm>
        </p:grpSpPr>
        <p:sp>
          <p:nvSpPr>
            <p:cNvPr id="54" name="Oval 68"/>
            <p:cNvSpPr>
              <a:spLocks noChangeArrowheads="1"/>
            </p:cNvSpPr>
            <p:nvPr/>
          </p:nvSpPr>
          <p:spPr bwMode="auto">
            <a:xfrm>
              <a:off x="2276959" y="3898362"/>
              <a:ext cx="823913" cy="823913"/>
            </a:xfrm>
            <a:prstGeom prst="ellipse">
              <a:avLst/>
            </a:prstGeom>
            <a:solidFill>
              <a:schemeClr val="accent1"/>
            </a:solidFill>
            <a:ln w="57150">
              <a:noFill/>
              <a:round/>
              <a:headEnd/>
              <a:tailEnd/>
            </a:ln>
            <a:extLst/>
          </p:spPr>
          <p:txBody>
            <a:bodyPr vert="horz" wrap="square" lIns="91440" tIns="45720" rIns="91440" bIns="45720" numCol="1" anchor="t" anchorCtr="0" compatLnSpc="1">
              <a:prstTxWarp prst="textNoShape">
                <a:avLst/>
              </a:prstTxWarp>
            </a:bodyPr>
            <a:lstStyle/>
            <a:p>
              <a:endParaRPr lang="en-US" sz="1200"/>
            </a:p>
          </p:txBody>
        </p:sp>
        <p:grpSp>
          <p:nvGrpSpPr>
            <p:cNvPr id="55" name="Group 54"/>
            <p:cNvGrpSpPr/>
            <p:nvPr/>
          </p:nvGrpSpPr>
          <p:grpSpPr>
            <a:xfrm>
              <a:off x="2517771" y="4145383"/>
              <a:ext cx="313696" cy="356535"/>
              <a:chOff x="6020125" y="4810943"/>
              <a:chExt cx="313696" cy="356535"/>
            </a:xfrm>
            <a:solidFill>
              <a:schemeClr val="bg1"/>
            </a:solidFill>
          </p:grpSpPr>
          <p:sp>
            <p:nvSpPr>
              <p:cNvPr id="56" name="Freeform 49"/>
              <p:cNvSpPr>
                <a:spLocks noEditPoints="1"/>
              </p:cNvSpPr>
              <p:nvPr/>
            </p:nvSpPr>
            <p:spPr bwMode="auto">
              <a:xfrm>
                <a:off x="6020125" y="4810943"/>
                <a:ext cx="313696" cy="356535"/>
              </a:xfrm>
              <a:custGeom>
                <a:avLst/>
                <a:gdLst>
                  <a:gd name="T0" fmla="*/ 56 w 112"/>
                  <a:gd name="T1" fmla="*/ 0 h 128"/>
                  <a:gd name="T2" fmla="*/ 0 w 112"/>
                  <a:gd name="T3" fmla="*/ 26 h 128"/>
                  <a:gd name="T4" fmla="*/ 0 w 112"/>
                  <a:gd name="T5" fmla="*/ 102 h 128"/>
                  <a:gd name="T6" fmla="*/ 56 w 112"/>
                  <a:gd name="T7" fmla="*/ 128 h 128"/>
                  <a:gd name="T8" fmla="*/ 112 w 112"/>
                  <a:gd name="T9" fmla="*/ 102 h 128"/>
                  <a:gd name="T10" fmla="*/ 112 w 112"/>
                  <a:gd name="T11" fmla="*/ 26 h 128"/>
                  <a:gd name="T12" fmla="*/ 56 w 112"/>
                  <a:gd name="T13" fmla="*/ 0 h 128"/>
                  <a:gd name="T14" fmla="*/ 104 w 112"/>
                  <a:gd name="T15" fmla="*/ 102 h 128"/>
                  <a:gd name="T16" fmla="*/ 56 w 112"/>
                  <a:gd name="T17" fmla="*/ 120 h 128"/>
                  <a:gd name="T18" fmla="*/ 8 w 112"/>
                  <a:gd name="T19" fmla="*/ 102 h 128"/>
                  <a:gd name="T20" fmla="*/ 8 w 112"/>
                  <a:gd name="T21" fmla="*/ 87 h 128"/>
                  <a:gd name="T22" fmla="*/ 56 w 112"/>
                  <a:gd name="T23" fmla="*/ 100 h 128"/>
                  <a:gd name="T24" fmla="*/ 104 w 112"/>
                  <a:gd name="T25" fmla="*/ 87 h 128"/>
                  <a:gd name="T26" fmla="*/ 104 w 112"/>
                  <a:gd name="T27" fmla="*/ 102 h 128"/>
                  <a:gd name="T28" fmla="*/ 104 w 112"/>
                  <a:gd name="T29" fmla="*/ 78 h 128"/>
                  <a:gd name="T30" fmla="*/ 104 w 112"/>
                  <a:gd name="T31" fmla="*/ 78 h 128"/>
                  <a:gd name="T32" fmla="*/ 104 w 112"/>
                  <a:gd name="T33" fmla="*/ 78 h 128"/>
                  <a:gd name="T34" fmla="*/ 56 w 112"/>
                  <a:gd name="T35" fmla="*/ 96 h 128"/>
                  <a:gd name="T36" fmla="*/ 8 w 112"/>
                  <a:gd name="T37" fmla="*/ 78 h 128"/>
                  <a:gd name="T38" fmla="*/ 8 w 112"/>
                  <a:gd name="T39" fmla="*/ 78 h 128"/>
                  <a:gd name="T40" fmla="*/ 8 w 112"/>
                  <a:gd name="T41" fmla="*/ 78 h 128"/>
                  <a:gd name="T42" fmla="*/ 8 w 112"/>
                  <a:gd name="T43" fmla="*/ 63 h 128"/>
                  <a:gd name="T44" fmla="*/ 56 w 112"/>
                  <a:gd name="T45" fmla="*/ 76 h 128"/>
                  <a:gd name="T46" fmla="*/ 104 w 112"/>
                  <a:gd name="T47" fmla="*/ 63 h 128"/>
                  <a:gd name="T48" fmla="*/ 104 w 112"/>
                  <a:gd name="T49" fmla="*/ 78 h 128"/>
                  <a:gd name="T50" fmla="*/ 104 w 112"/>
                  <a:gd name="T51" fmla="*/ 54 h 128"/>
                  <a:gd name="T52" fmla="*/ 104 w 112"/>
                  <a:gd name="T53" fmla="*/ 54 h 128"/>
                  <a:gd name="T54" fmla="*/ 104 w 112"/>
                  <a:gd name="T55" fmla="*/ 54 h 128"/>
                  <a:gd name="T56" fmla="*/ 56 w 112"/>
                  <a:gd name="T57" fmla="*/ 72 h 128"/>
                  <a:gd name="T58" fmla="*/ 8 w 112"/>
                  <a:gd name="T59" fmla="*/ 54 h 128"/>
                  <a:gd name="T60" fmla="*/ 8 w 112"/>
                  <a:gd name="T61" fmla="*/ 54 h 128"/>
                  <a:gd name="T62" fmla="*/ 8 w 112"/>
                  <a:gd name="T63" fmla="*/ 54 h 128"/>
                  <a:gd name="T64" fmla="*/ 8 w 112"/>
                  <a:gd name="T65" fmla="*/ 40 h 128"/>
                  <a:gd name="T66" fmla="*/ 56 w 112"/>
                  <a:gd name="T67" fmla="*/ 52 h 128"/>
                  <a:gd name="T68" fmla="*/ 104 w 112"/>
                  <a:gd name="T69" fmla="*/ 40 h 128"/>
                  <a:gd name="T70" fmla="*/ 104 w 112"/>
                  <a:gd name="T71" fmla="*/ 54 h 128"/>
                  <a:gd name="T72" fmla="*/ 56 w 112"/>
                  <a:gd name="T73" fmla="*/ 44 h 128"/>
                  <a:gd name="T74" fmla="*/ 8 w 112"/>
                  <a:gd name="T75" fmla="*/ 26 h 128"/>
                  <a:gd name="T76" fmla="*/ 56 w 112"/>
                  <a:gd name="T77" fmla="*/ 8 h 128"/>
                  <a:gd name="T78" fmla="*/ 104 w 112"/>
                  <a:gd name="T79" fmla="*/ 26 h 128"/>
                  <a:gd name="T80" fmla="*/ 56 w 112"/>
                  <a:gd name="T81"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 h="128">
                    <a:moveTo>
                      <a:pt x="56" y="0"/>
                    </a:moveTo>
                    <a:cubicBezTo>
                      <a:pt x="29" y="0"/>
                      <a:pt x="0" y="8"/>
                      <a:pt x="0" y="26"/>
                    </a:cubicBezTo>
                    <a:cubicBezTo>
                      <a:pt x="0" y="102"/>
                      <a:pt x="0" y="102"/>
                      <a:pt x="0" y="102"/>
                    </a:cubicBezTo>
                    <a:cubicBezTo>
                      <a:pt x="0" y="120"/>
                      <a:pt x="29" y="128"/>
                      <a:pt x="56" y="128"/>
                    </a:cubicBezTo>
                    <a:cubicBezTo>
                      <a:pt x="83" y="128"/>
                      <a:pt x="112" y="120"/>
                      <a:pt x="112" y="102"/>
                    </a:cubicBezTo>
                    <a:cubicBezTo>
                      <a:pt x="112" y="26"/>
                      <a:pt x="112" y="26"/>
                      <a:pt x="112" y="26"/>
                    </a:cubicBezTo>
                    <a:cubicBezTo>
                      <a:pt x="112" y="8"/>
                      <a:pt x="83" y="0"/>
                      <a:pt x="56" y="0"/>
                    </a:cubicBezTo>
                    <a:close/>
                    <a:moveTo>
                      <a:pt x="104" y="102"/>
                    </a:moveTo>
                    <a:cubicBezTo>
                      <a:pt x="104" y="112"/>
                      <a:pt x="83" y="120"/>
                      <a:pt x="56" y="120"/>
                    </a:cubicBezTo>
                    <a:cubicBezTo>
                      <a:pt x="29" y="120"/>
                      <a:pt x="8" y="112"/>
                      <a:pt x="8" y="102"/>
                    </a:cubicBezTo>
                    <a:cubicBezTo>
                      <a:pt x="8" y="87"/>
                      <a:pt x="8" y="87"/>
                      <a:pt x="8" y="87"/>
                    </a:cubicBezTo>
                    <a:cubicBezTo>
                      <a:pt x="16" y="96"/>
                      <a:pt x="36" y="100"/>
                      <a:pt x="56" y="100"/>
                    </a:cubicBezTo>
                    <a:cubicBezTo>
                      <a:pt x="76" y="100"/>
                      <a:pt x="96" y="96"/>
                      <a:pt x="104" y="87"/>
                    </a:cubicBezTo>
                    <a:lnTo>
                      <a:pt x="104" y="102"/>
                    </a:lnTo>
                    <a:close/>
                    <a:moveTo>
                      <a:pt x="104" y="78"/>
                    </a:moveTo>
                    <a:cubicBezTo>
                      <a:pt x="104" y="78"/>
                      <a:pt x="104" y="78"/>
                      <a:pt x="104" y="78"/>
                    </a:cubicBezTo>
                    <a:cubicBezTo>
                      <a:pt x="104" y="78"/>
                      <a:pt x="104" y="78"/>
                      <a:pt x="104" y="78"/>
                    </a:cubicBezTo>
                    <a:cubicBezTo>
                      <a:pt x="104" y="88"/>
                      <a:pt x="83" y="96"/>
                      <a:pt x="56" y="96"/>
                    </a:cubicBezTo>
                    <a:cubicBezTo>
                      <a:pt x="29" y="96"/>
                      <a:pt x="8" y="88"/>
                      <a:pt x="8" y="78"/>
                    </a:cubicBezTo>
                    <a:cubicBezTo>
                      <a:pt x="8" y="78"/>
                      <a:pt x="8" y="78"/>
                      <a:pt x="8" y="78"/>
                    </a:cubicBezTo>
                    <a:cubicBezTo>
                      <a:pt x="8" y="78"/>
                      <a:pt x="8" y="78"/>
                      <a:pt x="8" y="78"/>
                    </a:cubicBezTo>
                    <a:cubicBezTo>
                      <a:pt x="8" y="63"/>
                      <a:pt x="8" y="63"/>
                      <a:pt x="8" y="63"/>
                    </a:cubicBezTo>
                    <a:cubicBezTo>
                      <a:pt x="16" y="72"/>
                      <a:pt x="36" y="76"/>
                      <a:pt x="56" y="76"/>
                    </a:cubicBezTo>
                    <a:cubicBezTo>
                      <a:pt x="76" y="76"/>
                      <a:pt x="96" y="72"/>
                      <a:pt x="104" y="63"/>
                    </a:cubicBezTo>
                    <a:lnTo>
                      <a:pt x="104" y="78"/>
                    </a:lnTo>
                    <a:close/>
                    <a:moveTo>
                      <a:pt x="104" y="54"/>
                    </a:moveTo>
                    <a:cubicBezTo>
                      <a:pt x="104" y="54"/>
                      <a:pt x="104" y="54"/>
                      <a:pt x="104" y="54"/>
                    </a:cubicBezTo>
                    <a:cubicBezTo>
                      <a:pt x="104" y="54"/>
                      <a:pt x="104" y="54"/>
                      <a:pt x="104" y="54"/>
                    </a:cubicBezTo>
                    <a:cubicBezTo>
                      <a:pt x="104" y="64"/>
                      <a:pt x="83" y="72"/>
                      <a:pt x="56" y="72"/>
                    </a:cubicBezTo>
                    <a:cubicBezTo>
                      <a:pt x="29" y="72"/>
                      <a:pt x="8" y="64"/>
                      <a:pt x="8" y="54"/>
                    </a:cubicBezTo>
                    <a:cubicBezTo>
                      <a:pt x="8" y="54"/>
                      <a:pt x="8" y="54"/>
                      <a:pt x="8" y="54"/>
                    </a:cubicBezTo>
                    <a:cubicBezTo>
                      <a:pt x="8" y="54"/>
                      <a:pt x="8" y="54"/>
                      <a:pt x="8" y="54"/>
                    </a:cubicBezTo>
                    <a:cubicBezTo>
                      <a:pt x="8" y="40"/>
                      <a:pt x="8" y="40"/>
                      <a:pt x="8" y="40"/>
                    </a:cubicBezTo>
                    <a:cubicBezTo>
                      <a:pt x="18" y="48"/>
                      <a:pt x="38" y="52"/>
                      <a:pt x="56" y="52"/>
                    </a:cubicBezTo>
                    <a:cubicBezTo>
                      <a:pt x="74" y="52"/>
                      <a:pt x="94" y="48"/>
                      <a:pt x="104" y="40"/>
                    </a:cubicBezTo>
                    <a:lnTo>
                      <a:pt x="104" y="54"/>
                    </a:lnTo>
                    <a:close/>
                    <a:moveTo>
                      <a:pt x="56" y="44"/>
                    </a:moveTo>
                    <a:cubicBezTo>
                      <a:pt x="29" y="44"/>
                      <a:pt x="8" y="36"/>
                      <a:pt x="8" y="26"/>
                    </a:cubicBezTo>
                    <a:cubicBezTo>
                      <a:pt x="8" y="16"/>
                      <a:pt x="29" y="8"/>
                      <a:pt x="56" y="8"/>
                    </a:cubicBezTo>
                    <a:cubicBezTo>
                      <a:pt x="83" y="8"/>
                      <a:pt x="104" y="16"/>
                      <a:pt x="104" y="26"/>
                    </a:cubicBezTo>
                    <a:cubicBezTo>
                      <a:pt x="104" y="36"/>
                      <a:pt x="83" y="44"/>
                      <a:pt x="56"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57" name="Oval 50"/>
              <p:cNvSpPr>
                <a:spLocks noChangeArrowheads="1"/>
              </p:cNvSpPr>
              <p:nvPr/>
            </p:nvSpPr>
            <p:spPr bwMode="auto">
              <a:xfrm>
                <a:off x="6266106" y="5090090"/>
                <a:ext cx="22111" cy="221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58" name="Oval 51"/>
              <p:cNvSpPr>
                <a:spLocks noChangeArrowheads="1"/>
              </p:cNvSpPr>
              <p:nvPr/>
            </p:nvSpPr>
            <p:spPr bwMode="auto">
              <a:xfrm>
                <a:off x="6266106" y="5022376"/>
                <a:ext cx="22111" cy="221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59" name="Oval 52"/>
              <p:cNvSpPr>
                <a:spLocks noChangeArrowheads="1"/>
              </p:cNvSpPr>
              <p:nvPr/>
            </p:nvSpPr>
            <p:spPr bwMode="auto">
              <a:xfrm>
                <a:off x="6266106" y="4956044"/>
                <a:ext cx="22111" cy="221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grpSp>
      <p:grpSp>
        <p:nvGrpSpPr>
          <p:cNvPr id="60" name="Group 59"/>
          <p:cNvGrpSpPr/>
          <p:nvPr/>
        </p:nvGrpSpPr>
        <p:grpSpPr>
          <a:xfrm>
            <a:off x="8919965" y="3073890"/>
            <a:ext cx="823913" cy="823913"/>
            <a:chOff x="8963079" y="3100785"/>
            <a:chExt cx="823913" cy="823913"/>
          </a:xfrm>
        </p:grpSpPr>
        <p:sp>
          <p:nvSpPr>
            <p:cNvPr id="61" name="Oval 68"/>
            <p:cNvSpPr>
              <a:spLocks noChangeArrowheads="1"/>
            </p:cNvSpPr>
            <p:nvPr/>
          </p:nvSpPr>
          <p:spPr bwMode="auto">
            <a:xfrm>
              <a:off x="8963079" y="3100785"/>
              <a:ext cx="823913" cy="823913"/>
            </a:xfrm>
            <a:prstGeom prst="ellipse">
              <a:avLst/>
            </a:prstGeom>
            <a:solidFill>
              <a:schemeClr val="accent1">
                <a:lumMod val="60000"/>
                <a:lumOff val="40000"/>
              </a:schemeClr>
            </a:solidFill>
            <a:ln w="57150">
              <a:noFill/>
              <a:round/>
              <a:headEnd/>
              <a:tailEnd/>
            </a:ln>
            <a:extLst/>
          </p:spPr>
          <p:txBody>
            <a:bodyPr vert="horz" wrap="square" lIns="91440" tIns="45720" rIns="91440" bIns="45720" numCol="1" anchor="t" anchorCtr="0" compatLnSpc="1">
              <a:prstTxWarp prst="textNoShape">
                <a:avLst/>
              </a:prstTxWarp>
            </a:bodyPr>
            <a:lstStyle/>
            <a:p>
              <a:endParaRPr lang="en-US" sz="1200"/>
            </a:p>
          </p:txBody>
        </p:sp>
        <p:grpSp>
          <p:nvGrpSpPr>
            <p:cNvPr id="62" name="Group 61"/>
            <p:cNvGrpSpPr/>
            <p:nvPr/>
          </p:nvGrpSpPr>
          <p:grpSpPr>
            <a:xfrm>
              <a:off x="9215683" y="3334473"/>
              <a:ext cx="356535" cy="356535"/>
              <a:chOff x="5284944" y="4097872"/>
              <a:chExt cx="356535" cy="356535"/>
            </a:xfrm>
            <a:solidFill>
              <a:schemeClr val="bg1"/>
            </a:solidFill>
          </p:grpSpPr>
          <p:sp>
            <p:nvSpPr>
              <p:cNvPr id="63" name="Freeform 62"/>
              <p:cNvSpPr>
                <a:spLocks noEditPoints="1"/>
              </p:cNvSpPr>
              <p:nvPr/>
            </p:nvSpPr>
            <p:spPr bwMode="auto">
              <a:xfrm>
                <a:off x="5284944" y="4097872"/>
                <a:ext cx="356535" cy="356535"/>
              </a:xfrm>
              <a:custGeom>
                <a:avLst/>
                <a:gdLst>
                  <a:gd name="T0" fmla="*/ 83 w 128"/>
                  <a:gd name="T1" fmla="*/ 40 h 128"/>
                  <a:gd name="T2" fmla="*/ 64 w 128"/>
                  <a:gd name="T3" fmla="*/ 0 h 128"/>
                  <a:gd name="T4" fmla="*/ 36 w 128"/>
                  <a:gd name="T5" fmla="*/ 41 h 128"/>
                  <a:gd name="T6" fmla="*/ 32 w 128"/>
                  <a:gd name="T7" fmla="*/ 43 h 128"/>
                  <a:gd name="T8" fmla="*/ 12 w 128"/>
                  <a:gd name="T9" fmla="*/ 40 h 128"/>
                  <a:gd name="T10" fmla="*/ 0 w 128"/>
                  <a:gd name="T11" fmla="*/ 116 h 128"/>
                  <a:gd name="T12" fmla="*/ 24 w 128"/>
                  <a:gd name="T13" fmla="*/ 128 h 128"/>
                  <a:gd name="T14" fmla="*/ 35 w 128"/>
                  <a:gd name="T15" fmla="*/ 121 h 128"/>
                  <a:gd name="T16" fmla="*/ 36 w 128"/>
                  <a:gd name="T17" fmla="*/ 121 h 128"/>
                  <a:gd name="T18" fmla="*/ 76 w 128"/>
                  <a:gd name="T19" fmla="*/ 128 h 128"/>
                  <a:gd name="T20" fmla="*/ 112 w 128"/>
                  <a:gd name="T21" fmla="*/ 120 h 128"/>
                  <a:gd name="T22" fmla="*/ 114 w 128"/>
                  <a:gd name="T23" fmla="*/ 109 h 128"/>
                  <a:gd name="T24" fmla="*/ 121 w 128"/>
                  <a:gd name="T25" fmla="*/ 88 h 128"/>
                  <a:gd name="T26" fmla="*/ 124 w 128"/>
                  <a:gd name="T27" fmla="*/ 67 h 128"/>
                  <a:gd name="T28" fmla="*/ 128 w 128"/>
                  <a:gd name="T29" fmla="*/ 58 h 128"/>
                  <a:gd name="T30" fmla="*/ 117 w 128"/>
                  <a:gd name="T31" fmla="*/ 42 h 128"/>
                  <a:gd name="T32" fmla="*/ 24 w 128"/>
                  <a:gd name="T33" fmla="*/ 120 h 128"/>
                  <a:gd name="T34" fmla="*/ 8 w 128"/>
                  <a:gd name="T35" fmla="*/ 116 h 128"/>
                  <a:gd name="T36" fmla="*/ 12 w 128"/>
                  <a:gd name="T37" fmla="*/ 48 h 128"/>
                  <a:gd name="T38" fmla="*/ 28 w 128"/>
                  <a:gd name="T39" fmla="*/ 52 h 128"/>
                  <a:gd name="T40" fmla="*/ 120 w 128"/>
                  <a:gd name="T41" fmla="*/ 58 h 128"/>
                  <a:gd name="T42" fmla="*/ 104 w 128"/>
                  <a:gd name="T43" fmla="*/ 64 h 128"/>
                  <a:gd name="T44" fmla="*/ 104 w 128"/>
                  <a:gd name="T45" fmla="*/ 68 h 128"/>
                  <a:gd name="T46" fmla="*/ 118 w 128"/>
                  <a:gd name="T47" fmla="*/ 75 h 128"/>
                  <a:gd name="T48" fmla="*/ 100 w 128"/>
                  <a:gd name="T49" fmla="*/ 84 h 128"/>
                  <a:gd name="T50" fmla="*/ 100 w 128"/>
                  <a:gd name="T51" fmla="*/ 88 h 128"/>
                  <a:gd name="T52" fmla="*/ 113 w 128"/>
                  <a:gd name="T53" fmla="*/ 96 h 128"/>
                  <a:gd name="T54" fmla="*/ 96 w 128"/>
                  <a:gd name="T55" fmla="*/ 104 h 128"/>
                  <a:gd name="T56" fmla="*/ 96 w 128"/>
                  <a:gd name="T57" fmla="*/ 108 h 128"/>
                  <a:gd name="T58" fmla="*/ 106 w 128"/>
                  <a:gd name="T59" fmla="*/ 114 h 128"/>
                  <a:gd name="T60" fmla="*/ 98 w 128"/>
                  <a:gd name="T61" fmla="*/ 120 h 128"/>
                  <a:gd name="T62" fmla="*/ 54 w 128"/>
                  <a:gd name="T63" fmla="*/ 117 h 128"/>
                  <a:gd name="T64" fmla="*/ 32 w 128"/>
                  <a:gd name="T65" fmla="*/ 110 h 128"/>
                  <a:gd name="T66" fmla="*/ 35 w 128"/>
                  <a:gd name="T67" fmla="*/ 50 h 128"/>
                  <a:gd name="T68" fmla="*/ 60 w 128"/>
                  <a:gd name="T69" fmla="*/ 12 h 128"/>
                  <a:gd name="T70" fmla="*/ 76 w 128"/>
                  <a:gd name="T71" fmla="*/ 27 h 128"/>
                  <a:gd name="T72" fmla="*/ 115 w 128"/>
                  <a:gd name="T73" fmla="*/ 50 h 128"/>
                  <a:gd name="T74" fmla="*/ 120 w 128"/>
                  <a:gd name="T75" fmla="*/ 5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117" y="42"/>
                    </a:moveTo>
                    <a:cubicBezTo>
                      <a:pt x="112" y="41"/>
                      <a:pt x="100" y="41"/>
                      <a:pt x="83" y="40"/>
                    </a:cubicBezTo>
                    <a:cubicBezTo>
                      <a:pt x="84" y="36"/>
                      <a:pt x="84" y="33"/>
                      <a:pt x="84" y="27"/>
                    </a:cubicBezTo>
                    <a:cubicBezTo>
                      <a:pt x="84" y="13"/>
                      <a:pt x="73" y="0"/>
                      <a:pt x="64" y="0"/>
                    </a:cubicBezTo>
                    <a:cubicBezTo>
                      <a:pt x="57" y="0"/>
                      <a:pt x="52" y="5"/>
                      <a:pt x="52" y="12"/>
                    </a:cubicBezTo>
                    <a:cubicBezTo>
                      <a:pt x="52" y="20"/>
                      <a:pt x="49" y="34"/>
                      <a:pt x="36" y="41"/>
                    </a:cubicBezTo>
                    <a:cubicBezTo>
                      <a:pt x="35" y="41"/>
                      <a:pt x="32" y="43"/>
                      <a:pt x="32" y="43"/>
                    </a:cubicBezTo>
                    <a:cubicBezTo>
                      <a:pt x="32" y="43"/>
                      <a:pt x="32" y="43"/>
                      <a:pt x="32" y="43"/>
                    </a:cubicBezTo>
                    <a:cubicBezTo>
                      <a:pt x="30" y="41"/>
                      <a:pt x="27" y="40"/>
                      <a:pt x="24" y="40"/>
                    </a:cubicBezTo>
                    <a:cubicBezTo>
                      <a:pt x="12" y="40"/>
                      <a:pt x="12" y="40"/>
                      <a:pt x="12" y="40"/>
                    </a:cubicBezTo>
                    <a:cubicBezTo>
                      <a:pt x="5" y="40"/>
                      <a:pt x="0" y="45"/>
                      <a:pt x="0" y="52"/>
                    </a:cubicBezTo>
                    <a:cubicBezTo>
                      <a:pt x="0" y="116"/>
                      <a:pt x="0" y="116"/>
                      <a:pt x="0" y="116"/>
                    </a:cubicBezTo>
                    <a:cubicBezTo>
                      <a:pt x="0" y="123"/>
                      <a:pt x="5" y="128"/>
                      <a:pt x="12" y="128"/>
                    </a:cubicBezTo>
                    <a:cubicBezTo>
                      <a:pt x="24" y="128"/>
                      <a:pt x="24" y="128"/>
                      <a:pt x="24" y="128"/>
                    </a:cubicBezTo>
                    <a:cubicBezTo>
                      <a:pt x="29" y="128"/>
                      <a:pt x="33" y="125"/>
                      <a:pt x="35" y="121"/>
                    </a:cubicBezTo>
                    <a:cubicBezTo>
                      <a:pt x="35" y="121"/>
                      <a:pt x="35" y="121"/>
                      <a:pt x="35" y="121"/>
                    </a:cubicBezTo>
                    <a:cubicBezTo>
                      <a:pt x="35" y="121"/>
                      <a:pt x="35" y="121"/>
                      <a:pt x="36" y="121"/>
                    </a:cubicBezTo>
                    <a:cubicBezTo>
                      <a:pt x="36" y="121"/>
                      <a:pt x="36" y="121"/>
                      <a:pt x="36" y="121"/>
                    </a:cubicBezTo>
                    <a:cubicBezTo>
                      <a:pt x="38" y="122"/>
                      <a:pt x="43" y="123"/>
                      <a:pt x="52" y="125"/>
                    </a:cubicBezTo>
                    <a:cubicBezTo>
                      <a:pt x="54" y="126"/>
                      <a:pt x="65" y="128"/>
                      <a:pt x="76" y="128"/>
                    </a:cubicBezTo>
                    <a:cubicBezTo>
                      <a:pt x="98" y="128"/>
                      <a:pt x="98" y="128"/>
                      <a:pt x="98" y="128"/>
                    </a:cubicBezTo>
                    <a:cubicBezTo>
                      <a:pt x="105" y="128"/>
                      <a:pt x="109" y="125"/>
                      <a:pt x="112" y="120"/>
                    </a:cubicBezTo>
                    <a:cubicBezTo>
                      <a:pt x="112" y="120"/>
                      <a:pt x="113" y="118"/>
                      <a:pt x="114" y="116"/>
                    </a:cubicBezTo>
                    <a:cubicBezTo>
                      <a:pt x="115" y="114"/>
                      <a:pt x="115" y="112"/>
                      <a:pt x="114" y="109"/>
                    </a:cubicBezTo>
                    <a:cubicBezTo>
                      <a:pt x="118" y="106"/>
                      <a:pt x="120" y="102"/>
                      <a:pt x="121" y="99"/>
                    </a:cubicBezTo>
                    <a:cubicBezTo>
                      <a:pt x="122" y="94"/>
                      <a:pt x="122" y="90"/>
                      <a:pt x="121" y="88"/>
                    </a:cubicBezTo>
                    <a:cubicBezTo>
                      <a:pt x="123" y="85"/>
                      <a:pt x="125" y="82"/>
                      <a:pt x="126" y="77"/>
                    </a:cubicBezTo>
                    <a:cubicBezTo>
                      <a:pt x="127" y="73"/>
                      <a:pt x="126" y="70"/>
                      <a:pt x="124" y="67"/>
                    </a:cubicBezTo>
                    <a:cubicBezTo>
                      <a:pt x="127" y="65"/>
                      <a:pt x="128" y="61"/>
                      <a:pt x="128" y="58"/>
                    </a:cubicBezTo>
                    <a:cubicBezTo>
                      <a:pt x="128" y="58"/>
                      <a:pt x="128" y="58"/>
                      <a:pt x="128" y="58"/>
                    </a:cubicBezTo>
                    <a:cubicBezTo>
                      <a:pt x="128" y="57"/>
                      <a:pt x="128" y="57"/>
                      <a:pt x="128" y="56"/>
                    </a:cubicBezTo>
                    <a:cubicBezTo>
                      <a:pt x="128" y="51"/>
                      <a:pt x="125" y="44"/>
                      <a:pt x="117" y="42"/>
                    </a:cubicBezTo>
                    <a:close/>
                    <a:moveTo>
                      <a:pt x="28" y="116"/>
                    </a:moveTo>
                    <a:cubicBezTo>
                      <a:pt x="28" y="118"/>
                      <a:pt x="26" y="120"/>
                      <a:pt x="24" y="120"/>
                    </a:cubicBezTo>
                    <a:cubicBezTo>
                      <a:pt x="12" y="120"/>
                      <a:pt x="12" y="120"/>
                      <a:pt x="12" y="120"/>
                    </a:cubicBezTo>
                    <a:cubicBezTo>
                      <a:pt x="10" y="120"/>
                      <a:pt x="8" y="118"/>
                      <a:pt x="8" y="116"/>
                    </a:cubicBezTo>
                    <a:cubicBezTo>
                      <a:pt x="8" y="52"/>
                      <a:pt x="8" y="52"/>
                      <a:pt x="8" y="52"/>
                    </a:cubicBezTo>
                    <a:cubicBezTo>
                      <a:pt x="8" y="50"/>
                      <a:pt x="10" y="48"/>
                      <a:pt x="12" y="48"/>
                    </a:cubicBezTo>
                    <a:cubicBezTo>
                      <a:pt x="24" y="48"/>
                      <a:pt x="24" y="48"/>
                      <a:pt x="24" y="48"/>
                    </a:cubicBezTo>
                    <a:cubicBezTo>
                      <a:pt x="26" y="48"/>
                      <a:pt x="28" y="50"/>
                      <a:pt x="28" y="52"/>
                    </a:cubicBezTo>
                    <a:lnTo>
                      <a:pt x="28" y="116"/>
                    </a:lnTo>
                    <a:close/>
                    <a:moveTo>
                      <a:pt x="120" y="58"/>
                    </a:moveTo>
                    <a:cubicBezTo>
                      <a:pt x="120" y="60"/>
                      <a:pt x="119" y="64"/>
                      <a:pt x="112" y="64"/>
                    </a:cubicBezTo>
                    <a:cubicBezTo>
                      <a:pt x="106" y="64"/>
                      <a:pt x="104" y="64"/>
                      <a:pt x="104" y="64"/>
                    </a:cubicBezTo>
                    <a:cubicBezTo>
                      <a:pt x="103" y="64"/>
                      <a:pt x="102" y="65"/>
                      <a:pt x="102" y="66"/>
                    </a:cubicBezTo>
                    <a:cubicBezTo>
                      <a:pt x="102" y="67"/>
                      <a:pt x="103" y="68"/>
                      <a:pt x="104" y="68"/>
                    </a:cubicBezTo>
                    <a:cubicBezTo>
                      <a:pt x="104" y="68"/>
                      <a:pt x="106" y="68"/>
                      <a:pt x="112" y="68"/>
                    </a:cubicBezTo>
                    <a:cubicBezTo>
                      <a:pt x="118" y="68"/>
                      <a:pt x="119" y="73"/>
                      <a:pt x="118" y="75"/>
                    </a:cubicBezTo>
                    <a:cubicBezTo>
                      <a:pt x="118" y="78"/>
                      <a:pt x="116" y="84"/>
                      <a:pt x="110" y="84"/>
                    </a:cubicBezTo>
                    <a:cubicBezTo>
                      <a:pt x="103" y="84"/>
                      <a:pt x="100" y="84"/>
                      <a:pt x="100" y="84"/>
                    </a:cubicBezTo>
                    <a:cubicBezTo>
                      <a:pt x="99" y="84"/>
                      <a:pt x="98" y="85"/>
                      <a:pt x="98" y="86"/>
                    </a:cubicBezTo>
                    <a:cubicBezTo>
                      <a:pt x="98" y="87"/>
                      <a:pt x="99" y="88"/>
                      <a:pt x="100" y="88"/>
                    </a:cubicBezTo>
                    <a:cubicBezTo>
                      <a:pt x="100" y="88"/>
                      <a:pt x="105" y="88"/>
                      <a:pt x="108" y="88"/>
                    </a:cubicBezTo>
                    <a:cubicBezTo>
                      <a:pt x="115" y="88"/>
                      <a:pt x="114" y="93"/>
                      <a:pt x="113" y="96"/>
                    </a:cubicBezTo>
                    <a:cubicBezTo>
                      <a:pt x="112" y="100"/>
                      <a:pt x="111" y="104"/>
                      <a:pt x="103" y="104"/>
                    </a:cubicBezTo>
                    <a:cubicBezTo>
                      <a:pt x="100" y="104"/>
                      <a:pt x="96" y="104"/>
                      <a:pt x="96" y="104"/>
                    </a:cubicBezTo>
                    <a:cubicBezTo>
                      <a:pt x="95" y="104"/>
                      <a:pt x="94" y="105"/>
                      <a:pt x="94" y="106"/>
                    </a:cubicBezTo>
                    <a:cubicBezTo>
                      <a:pt x="94" y="107"/>
                      <a:pt x="95" y="108"/>
                      <a:pt x="96" y="108"/>
                    </a:cubicBezTo>
                    <a:cubicBezTo>
                      <a:pt x="96" y="108"/>
                      <a:pt x="99" y="108"/>
                      <a:pt x="102" y="108"/>
                    </a:cubicBezTo>
                    <a:cubicBezTo>
                      <a:pt x="107" y="108"/>
                      <a:pt x="107" y="112"/>
                      <a:pt x="106" y="114"/>
                    </a:cubicBezTo>
                    <a:cubicBezTo>
                      <a:pt x="106" y="115"/>
                      <a:pt x="105" y="116"/>
                      <a:pt x="105" y="117"/>
                    </a:cubicBezTo>
                    <a:cubicBezTo>
                      <a:pt x="104" y="119"/>
                      <a:pt x="102" y="120"/>
                      <a:pt x="98" y="120"/>
                    </a:cubicBezTo>
                    <a:cubicBezTo>
                      <a:pt x="76" y="120"/>
                      <a:pt x="76" y="120"/>
                      <a:pt x="76" y="120"/>
                    </a:cubicBezTo>
                    <a:cubicBezTo>
                      <a:pt x="65" y="120"/>
                      <a:pt x="54" y="118"/>
                      <a:pt x="54" y="117"/>
                    </a:cubicBezTo>
                    <a:cubicBezTo>
                      <a:pt x="37" y="114"/>
                      <a:pt x="36" y="113"/>
                      <a:pt x="35" y="113"/>
                    </a:cubicBezTo>
                    <a:cubicBezTo>
                      <a:pt x="35" y="113"/>
                      <a:pt x="32" y="112"/>
                      <a:pt x="32" y="110"/>
                    </a:cubicBezTo>
                    <a:cubicBezTo>
                      <a:pt x="32" y="54"/>
                      <a:pt x="32" y="54"/>
                      <a:pt x="32" y="54"/>
                    </a:cubicBezTo>
                    <a:cubicBezTo>
                      <a:pt x="32" y="52"/>
                      <a:pt x="33" y="51"/>
                      <a:pt x="35" y="50"/>
                    </a:cubicBezTo>
                    <a:cubicBezTo>
                      <a:pt x="35" y="50"/>
                      <a:pt x="36" y="50"/>
                      <a:pt x="36" y="50"/>
                    </a:cubicBezTo>
                    <a:cubicBezTo>
                      <a:pt x="54" y="42"/>
                      <a:pt x="60" y="26"/>
                      <a:pt x="60" y="12"/>
                    </a:cubicBezTo>
                    <a:cubicBezTo>
                      <a:pt x="60" y="10"/>
                      <a:pt x="62" y="8"/>
                      <a:pt x="64" y="8"/>
                    </a:cubicBezTo>
                    <a:cubicBezTo>
                      <a:pt x="68" y="8"/>
                      <a:pt x="76" y="16"/>
                      <a:pt x="76" y="27"/>
                    </a:cubicBezTo>
                    <a:cubicBezTo>
                      <a:pt x="76" y="36"/>
                      <a:pt x="75" y="38"/>
                      <a:pt x="72" y="48"/>
                    </a:cubicBezTo>
                    <a:cubicBezTo>
                      <a:pt x="112" y="48"/>
                      <a:pt x="112" y="49"/>
                      <a:pt x="115" y="50"/>
                    </a:cubicBezTo>
                    <a:cubicBezTo>
                      <a:pt x="120" y="51"/>
                      <a:pt x="120" y="54"/>
                      <a:pt x="120" y="56"/>
                    </a:cubicBezTo>
                    <a:cubicBezTo>
                      <a:pt x="120" y="57"/>
                      <a:pt x="120" y="57"/>
                      <a:pt x="120"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4" name="Freeform 63"/>
              <p:cNvSpPr>
                <a:spLocks noEditPoints="1"/>
              </p:cNvSpPr>
              <p:nvPr/>
            </p:nvSpPr>
            <p:spPr bwMode="auto">
              <a:xfrm>
                <a:off x="5318110" y="4386693"/>
                <a:ext cx="33166" cy="34548"/>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grpSp>
      <p:grpSp>
        <p:nvGrpSpPr>
          <p:cNvPr id="65" name="Group 64"/>
          <p:cNvGrpSpPr/>
          <p:nvPr/>
        </p:nvGrpSpPr>
        <p:grpSpPr>
          <a:xfrm>
            <a:off x="9529104" y="4454945"/>
            <a:ext cx="823913" cy="823913"/>
            <a:chOff x="9572218" y="4481840"/>
            <a:chExt cx="823913" cy="823913"/>
          </a:xfrm>
        </p:grpSpPr>
        <p:sp>
          <p:nvSpPr>
            <p:cNvPr id="66" name="Oval 65"/>
            <p:cNvSpPr>
              <a:spLocks noChangeArrowheads="1"/>
            </p:cNvSpPr>
            <p:nvPr/>
          </p:nvSpPr>
          <p:spPr bwMode="auto">
            <a:xfrm>
              <a:off x="9572218" y="4481840"/>
              <a:ext cx="823913" cy="823913"/>
            </a:xfrm>
            <a:prstGeom prst="ellipse">
              <a:avLst/>
            </a:prstGeom>
            <a:solidFill>
              <a:schemeClr val="accent1">
                <a:lumMod val="75000"/>
              </a:schemeClr>
            </a:solidFill>
            <a:ln w="57150">
              <a:noFill/>
              <a:round/>
              <a:headEnd/>
              <a:tailEnd/>
            </a:ln>
            <a:extLst/>
          </p:spPr>
          <p:txBody>
            <a:bodyPr vert="horz" wrap="square" lIns="91440" tIns="45720" rIns="91440" bIns="45720" numCol="1" anchor="t" anchorCtr="0" compatLnSpc="1">
              <a:prstTxWarp prst="textNoShape">
                <a:avLst/>
              </a:prstTxWarp>
            </a:bodyPr>
            <a:lstStyle/>
            <a:p>
              <a:endParaRPr lang="en-US" sz="1200"/>
            </a:p>
          </p:txBody>
        </p:sp>
        <p:sp>
          <p:nvSpPr>
            <p:cNvPr id="67" name="Freeform 5"/>
            <p:cNvSpPr>
              <a:spLocks noEditPoints="1"/>
            </p:cNvSpPr>
            <p:nvPr/>
          </p:nvSpPr>
          <p:spPr bwMode="auto">
            <a:xfrm>
              <a:off x="9811434" y="4726770"/>
              <a:ext cx="345480" cy="345480"/>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sz="1200"/>
            </a:p>
          </p:txBody>
        </p:sp>
      </p:grpSp>
      <p:sp>
        <p:nvSpPr>
          <p:cNvPr id="68" name="Content Placeholder 2"/>
          <p:cNvSpPr txBox="1">
            <a:spLocks/>
          </p:cNvSpPr>
          <p:nvPr/>
        </p:nvSpPr>
        <p:spPr>
          <a:xfrm>
            <a:off x="3555783" y="2463363"/>
            <a:ext cx="2814825" cy="6366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sz="1200" b="1" dirty="0">
                <a:solidFill>
                  <a:schemeClr val="bg1"/>
                </a:solidFill>
              </a:rPr>
              <a:t>Sharing </a:t>
            </a:r>
            <a:r>
              <a:rPr lang="en-US" sz="1200" b="1" dirty="0">
                <a:solidFill>
                  <a:schemeClr val="bg1"/>
                </a:solidFill>
              </a:rPr>
              <a:t>Media</a:t>
            </a:r>
            <a:br>
              <a:rPr lang="en-US" sz="1200" b="1" dirty="0">
                <a:solidFill>
                  <a:schemeClr val="bg1"/>
                </a:solidFill>
              </a:rPr>
            </a:br>
            <a:r>
              <a:rPr lang="en-US" sz="1200" dirty="0">
                <a:solidFill>
                  <a:schemeClr val="bg1"/>
                </a:solidFill>
              </a:rPr>
              <a:t>Lorem ipsum dolor </a:t>
            </a:r>
            <a:r>
              <a:rPr lang="en-US" sz="1200">
                <a:solidFill>
                  <a:schemeClr val="bg1"/>
                </a:solidFill>
              </a:rPr>
              <a:t>sit amet</a:t>
            </a:r>
            <a:endParaRPr lang="en-US" sz="1200" dirty="0">
              <a:solidFill>
                <a:schemeClr val="bg1"/>
              </a:solidFill>
            </a:endParaRPr>
          </a:p>
        </p:txBody>
      </p:sp>
      <p:sp>
        <p:nvSpPr>
          <p:cNvPr id="69" name="Content Placeholder 2"/>
          <p:cNvSpPr txBox="1">
            <a:spLocks/>
          </p:cNvSpPr>
          <p:nvPr/>
        </p:nvSpPr>
        <p:spPr>
          <a:xfrm>
            <a:off x="3923095" y="3978455"/>
            <a:ext cx="2814825" cy="6366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sz="1200" b="1" dirty="0">
                <a:solidFill>
                  <a:schemeClr val="bg1"/>
                </a:solidFill>
              </a:rPr>
              <a:t>Sharing </a:t>
            </a:r>
            <a:r>
              <a:rPr lang="en-US" sz="1200" b="1" dirty="0">
                <a:solidFill>
                  <a:schemeClr val="bg1"/>
                </a:solidFill>
              </a:rPr>
              <a:t>Media</a:t>
            </a:r>
            <a:br>
              <a:rPr lang="en-US" sz="1200" b="1" dirty="0">
                <a:solidFill>
                  <a:schemeClr val="bg1"/>
                </a:solidFill>
              </a:rPr>
            </a:br>
            <a:r>
              <a:rPr lang="en-US" sz="1200" dirty="0">
                <a:solidFill>
                  <a:schemeClr val="bg1"/>
                </a:solidFill>
              </a:rPr>
              <a:t>Lorem ipsum dolor </a:t>
            </a:r>
            <a:r>
              <a:rPr lang="en-US" sz="1200">
                <a:solidFill>
                  <a:schemeClr val="bg1"/>
                </a:solidFill>
              </a:rPr>
              <a:t>sit amet</a:t>
            </a:r>
            <a:endParaRPr lang="en-US" sz="1200" dirty="0">
              <a:solidFill>
                <a:schemeClr val="bg1"/>
              </a:solidFill>
            </a:endParaRPr>
          </a:p>
        </p:txBody>
      </p:sp>
      <p:sp>
        <p:nvSpPr>
          <p:cNvPr id="70" name="Content Placeholder 2"/>
          <p:cNvSpPr txBox="1">
            <a:spLocks/>
          </p:cNvSpPr>
          <p:nvPr/>
        </p:nvSpPr>
        <p:spPr>
          <a:xfrm>
            <a:off x="5173977" y="3247675"/>
            <a:ext cx="2814825" cy="6366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id-ID" sz="1200" b="1" dirty="0">
                <a:solidFill>
                  <a:schemeClr val="bg1"/>
                </a:solidFill>
              </a:rPr>
              <a:t>Sharing </a:t>
            </a:r>
            <a:r>
              <a:rPr lang="en-US" sz="1200" b="1" dirty="0">
                <a:solidFill>
                  <a:schemeClr val="bg1"/>
                </a:solidFill>
              </a:rPr>
              <a:t>Media</a:t>
            </a:r>
            <a:br>
              <a:rPr lang="en-US" sz="1200" b="1" dirty="0">
                <a:solidFill>
                  <a:schemeClr val="bg1"/>
                </a:solidFill>
              </a:rPr>
            </a:br>
            <a:r>
              <a:rPr lang="en-US" sz="1200" dirty="0">
                <a:solidFill>
                  <a:schemeClr val="bg1"/>
                </a:solidFill>
              </a:rPr>
              <a:t>Lorem ipsum dolor </a:t>
            </a:r>
            <a:r>
              <a:rPr lang="en-US" sz="1200">
                <a:solidFill>
                  <a:schemeClr val="bg1"/>
                </a:solidFill>
              </a:rPr>
              <a:t>sit amet</a:t>
            </a:r>
            <a:endParaRPr lang="en-US" sz="1200" dirty="0">
              <a:solidFill>
                <a:schemeClr val="bg1"/>
              </a:solidFill>
            </a:endParaRPr>
          </a:p>
        </p:txBody>
      </p:sp>
      <p:sp>
        <p:nvSpPr>
          <p:cNvPr id="71" name="Content Placeholder 2"/>
          <p:cNvSpPr txBox="1">
            <a:spLocks/>
          </p:cNvSpPr>
          <p:nvPr/>
        </p:nvSpPr>
        <p:spPr>
          <a:xfrm>
            <a:off x="5658079" y="4719817"/>
            <a:ext cx="2814825" cy="6366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id-ID" sz="1200" b="1" dirty="0">
                <a:solidFill>
                  <a:schemeClr val="bg1"/>
                </a:solidFill>
              </a:rPr>
              <a:t>Sharing </a:t>
            </a:r>
            <a:r>
              <a:rPr lang="en-US" sz="1200" b="1" dirty="0">
                <a:solidFill>
                  <a:schemeClr val="bg1"/>
                </a:solidFill>
              </a:rPr>
              <a:t>Media</a:t>
            </a:r>
            <a:br>
              <a:rPr lang="en-US" sz="1200" b="1" dirty="0">
                <a:solidFill>
                  <a:schemeClr val="bg1"/>
                </a:solidFill>
              </a:rPr>
            </a:br>
            <a:r>
              <a:rPr lang="en-US" sz="1200" dirty="0">
                <a:solidFill>
                  <a:schemeClr val="bg1"/>
                </a:solidFill>
              </a:rPr>
              <a:t>Lorem ipsum dolor </a:t>
            </a:r>
            <a:r>
              <a:rPr lang="en-US" sz="1200">
                <a:solidFill>
                  <a:schemeClr val="bg1"/>
                </a:solidFill>
              </a:rPr>
              <a:t>sit amet</a:t>
            </a:r>
            <a:endParaRPr lang="en-US" sz="1200" dirty="0">
              <a:solidFill>
                <a:schemeClr val="bg1"/>
              </a:solidFill>
            </a:endParaRPr>
          </a:p>
        </p:txBody>
      </p:sp>
      <p:sp>
        <p:nvSpPr>
          <p:cNvPr id="72" name="Content Placeholder 2"/>
          <p:cNvSpPr txBox="1">
            <a:spLocks/>
          </p:cNvSpPr>
          <p:nvPr/>
        </p:nvSpPr>
        <p:spPr>
          <a:xfrm>
            <a:off x="9853537" y="3093535"/>
            <a:ext cx="1651351" cy="721893"/>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sz="1200" b="1" dirty="0">
                <a:solidFill>
                  <a:schemeClr val="bg1">
                    <a:lumMod val="50000"/>
                  </a:schemeClr>
                </a:solidFill>
              </a:rPr>
              <a:t>Sharing </a:t>
            </a:r>
            <a:r>
              <a:rPr lang="en-US" sz="1200" b="1" dirty="0">
                <a:solidFill>
                  <a:schemeClr val="bg1">
                    <a:lumMod val="50000"/>
                  </a:schemeClr>
                </a:solidFill>
              </a:rPr>
              <a:t>Media</a:t>
            </a:r>
            <a:br>
              <a:rPr lang="en-US" sz="1200" b="1" dirty="0">
                <a:solidFill>
                  <a:schemeClr val="bg1">
                    <a:lumMod val="50000"/>
                  </a:schemeClr>
                </a:solidFill>
              </a:rPr>
            </a:br>
            <a:r>
              <a:rPr lang="en-US" sz="1200" dirty="0">
                <a:solidFill>
                  <a:schemeClr val="bg1">
                    <a:lumMod val="50000"/>
                  </a:schemeClr>
                </a:solidFill>
              </a:rPr>
              <a:t>Lorem ipsum </a:t>
            </a:r>
            <a:r>
              <a:rPr lang="en-US" sz="1200">
                <a:solidFill>
                  <a:schemeClr val="bg1">
                    <a:lumMod val="50000"/>
                  </a:schemeClr>
                </a:solidFill>
              </a:rPr>
              <a:t>dolor consectetur adelit</a:t>
            </a:r>
            <a:endParaRPr lang="en-US" sz="1200" dirty="0">
              <a:solidFill>
                <a:schemeClr val="bg1">
                  <a:lumMod val="50000"/>
                </a:schemeClr>
              </a:solidFill>
            </a:endParaRPr>
          </a:p>
        </p:txBody>
      </p:sp>
      <p:sp>
        <p:nvSpPr>
          <p:cNvPr id="73" name="Content Placeholder 2"/>
          <p:cNvSpPr txBox="1">
            <a:spLocks/>
          </p:cNvSpPr>
          <p:nvPr/>
        </p:nvSpPr>
        <p:spPr>
          <a:xfrm>
            <a:off x="10452961" y="4488353"/>
            <a:ext cx="1651351" cy="721893"/>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sz="1200" b="1" dirty="0">
                <a:solidFill>
                  <a:schemeClr val="bg1">
                    <a:lumMod val="50000"/>
                  </a:schemeClr>
                </a:solidFill>
              </a:rPr>
              <a:t>Sharing </a:t>
            </a:r>
            <a:r>
              <a:rPr lang="en-US" sz="1200" b="1" dirty="0">
                <a:solidFill>
                  <a:schemeClr val="bg1">
                    <a:lumMod val="50000"/>
                  </a:schemeClr>
                </a:solidFill>
              </a:rPr>
              <a:t>Media</a:t>
            </a:r>
            <a:br>
              <a:rPr lang="en-US" sz="1200" b="1" dirty="0">
                <a:solidFill>
                  <a:schemeClr val="bg1">
                    <a:lumMod val="50000"/>
                  </a:schemeClr>
                </a:solidFill>
              </a:rPr>
            </a:br>
            <a:r>
              <a:rPr lang="en-US" sz="1200" dirty="0">
                <a:solidFill>
                  <a:schemeClr val="bg1">
                    <a:lumMod val="50000"/>
                  </a:schemeClr>
                </a:solidFill>
              </a:rPr>
              <a:t>Lorem ipsum </a:t>
            </a:r>
            <a:r>
              <a:rPr lang="en-US" sz="1200">
                <a:solidFill>
                  <a:schemeClr val="bg1">
                    <a:lumMod val="50000"/>
                  </a:schemeClr>
                </a:solidFill>
              </a:rPr>
              <a:t>dolor consectetur adelit</a:t>
            </a:r>
            <a:endParaRPr lang="en-US" sz="1200" dirty="0">
              <a:solidFill>
                <a:schemeClr val="bg1">
                  <a:lumMod val="50000"/>
                </a:schemeClr>
              </a:solidFill>
            </a:endParaRPr>
          </a:p>
        </p:txBody>
      </p:sp>
      <p:sp>
        <p:nvSpPr>
          <p:cNvPr id="74" name="Content Placeholder 2"/>
          <p:cNvSpPr txBox="1">
            <a:spLocks/>
          </p:cNvSpPr>
          <p:nvPr/>
        </p:nvSpPr>
        <p:spPr>
          <a:xfrm>
            <a:off x="0" y="2459759"/>
            <a:ext cx="1651351" cy="721893"/>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id-ID" sz="1200" b="1" dirty="0">
                <a:solidFill>
                  <a:schemeClr val="bg1">
                    <a:lumMod val="50000"/>
                  </a:schemeClr>
                </a:solidFill>
              </a:rPr>
              <a:t>Sharing </a:t>
            </a:r>
            <a:r>
              <a:rPr lang="en-US" sz="1200" b="1" dirty="0">
                <a:solidFill>
                  <a:schemeClr val="bg1">
                    <a:lumMod val="50000"/>
                  </a:schemeClr>
                </a:solidFill>
              </a:rPr>
              <a:t>Media</a:t>
            </a:r>
            <a:br>
              <a:rPr lang="en-US" sz="1200" b="1" dirty="0">
                <a:solidFill>
                  <a:schemeClr val="bg1">
                    <a:lumMod val="50000"/>
                  </a:schemeClr>
                </a:solidFill>
              </a:rPr>
            </a:br>
            <a:r>
              <a:rPr lang="en-US" sz="1200" dirty="0">
                <a:solidFill>
                  <a:schemeClr val="bg1">
                    <a:lumMod val="50000"/>
                  </a:schemeClr>
                </a:solidFill>
              </a:rPr>
              <a:t>Lorem ipsum </a:t>
            </a:r>
            <a:r>
              <a:rPr lang="en-US" sz="1200">
                <a:solidFill>
                  <a:schemeClr val="bg1">
                    <a:lumMod val="50000"/>
                  </a:schemeClr>
                </a:solidFill>
              </a:rPr>
              <a:t>dolor consectetur adelit</a:t>
            </a:r>
            <a:endParaRPr lang="en-US" sz="1200" dirty="0">
              <a:solidFill>
                <a:schemeClr val="bg1">
                  <a:lumMod val="50000"/>
                </a:schemeClr>
              </a:solidFill>
            </a:endParaRPr>
          </a:p>
        </p:txBody>
      </p:sp>
      <p:sp>
        <p:nvSpPr>
          <p:cNvPr id="75" name="Content Placeholder 2"/>
          <p:cNvSpPr txBox="1">
            <a:spLocks/>
          </p:cNvSpPr>
          <p:nvPr/>
        </p:nvSpPr>
        <p:spPr>
          <a:xfrm>
            <a:off x="532522" y="3980029"/>
            <a:ext cx="1651351" cy="721893"/>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id-ID" sz="1200" b="1" dirty="0">
                <a:solidFill>
                  <a:schemeClr val="bg1">
                    <a:lumMod val="50000"/>
                  </a:schemeClr>
                </a:solidFill>
              </a:rPr>
              <a:t>Sharing </a:t>
            </a:r>
            <a:r>
              <a:rPr lang="en-US" sz="1200" b="1" dirty="0">
                <a:solidFill>
                  <a:schemeClr val="bg1">
                    <a:lumMod val="50000"/>
                  </a:schemeClr>
                </a:solidFill>
              </a:rPr>
              <a:t>Media</a:t>
            </a:r>
            <a:br>
              <a:rPr lang="en-US" sz="1200" b="1" dirty="0">
                <a:solidFill>
                  <a:schemeClr val="bg1">
                    <a:lumMod val="50000"/>
                  </a:schemeClr>
                </a:solidFill>
              </a:rPr>
            </a:br>
            <a:r>
              <a:rPr lang="en-US" sz="1200" dirty="0">
                <a:solidFill>
                  <a:schemeClr val="bg1">
                    <a:lumMod val="50000"/>
                  </a:schemeClr>
                </a:solidFill>
              </a:rPr>
              <a:t>Lorem ipsum </a:t>
            </a:r>
            <a:r>
              <a:rPr lang="en-US" sz="1200">
                <a:solidFill>
                  <a:schemeClr val="bg1">
                    <a:lumMod val="50000"/>
                  </a:schemeClr>
                </a:solidFill>
              </a:rPr>
              <a:t>dolor consectetur adelit</a:t>
            </a:r>
            <a:endParaRPr lang="en-US" sz="1200" dirty="0">
              <a:solidFill>
                <a:schemeClr val="bg1">
                  <a:lumMod val="50000"/>
                </a:schemeClr>
              </a:solidFill>
            </a:endParaRPr>
          </a:p>
        </p:txBody>
      </p:sp>
    </p:spTree>
    <p:extLst>
      <p:ext uri="{BB962C8B-B14F-4D97-AF65-F5344CB8AC3E}">
        <p14:creationId xmlns:p14="http://schemas.microsoft.com/office/powerpoint/2010/main" val="11759901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a:bodyPr>
          <a:lstStyle/>
          <a:p>
            <a:r>
              <a:rPr lang="id-ID"/>
              <a:t>ARROW BUSINESS INFOGRAPH</a:t>
            </a:r>
          </a:p>
        </p:txBody>
      </p:sp>
      <p:sp>
        <p:nvSpPr>
          <p:cNvPr id="17" name="Text Placeholder 16"/>
          <p:cNvSpPr>
            <a:spLocks noGrp="1"/>
          </p:cNvSpPr>
          <p:nvPr>
            <p:ph type="body" sz="quarter" idx="10"/>
          </p:nvPr>
        </p:nvSpPr>
        <p:spPr/>
        <p:txBody>
          <a:bodyPr>
            <a:normAutofit/>
          </a:bodyPr>
          <a:lstStyle/>
          <a:p>
            <a:r>
              <a:rPr lang="id-ID" b="1">
                <a:solidFill>
                  <a:schemeClr val="bg1">
                    <a:lumMod val="50000"/>
                  </a:schemeClr>
                </a:solidFill>
              </a:rPr>
              <a:t>+</a:t>
            </a:r>
            <a:r>
              <a:rPr lang="id-ID">
                <a:solidFill>
                  <a:schemeClr val="bg1">
                    <a:lumMod val="50000"/>
                  </a:schemeClr>
                </a:solidFill>
              </a:rPr>
              <a:t> AN EXPLORATION OF FORM IN CREATIFITY</a:t>
            </a:r>
          </a:p>
        </p:txBody>
      </p:sp>
      <p:sp>
        <p:nvSpPr>
          <p:cNvPr id="8" name="Right Arrow 7"/>
          <p:cNvSpPr/>
          <p:nvPr/>
        </p:nvSpPr>
        <p:spPr>
          <a:xfrm>
            <a:off x="599480" y="1831244"/>
            <a:ext cx="10081120" cy="864096"/>
          </a:xfrm>
          <a:prstGeom prst="rightArrow">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id-ID" sz="1400">
                <a:solidFill>
                  <a:schemeClr val="bg1"/>
                </a:solidFill>
                <a:latin typeface="+mj-lt"/>
                <a:cs typeface="Lato" panose="020F0502020204030203" pitchFamily="34" charset="0"/>
              </a:rPr>
              <a:t>Maintenance</a:t>
            </a:r>
            <a:endParaRPr lang="id-ID" sz="1400" dirty="0">
              <a:solidFill>
                <a:schemeClr val="bg1"/>
              </a:solidFill>
              <a:latin typeface="+mj-lt"/>
              <a:cs typeface="Lato" panose="020F0502020204030203" pitchFamily="34" charset="0"/>
            </a:endParaRPr>
          </a:p>
        </p:txBody>
      </p:sp>
      <p:sp>
        <p:nvSpPr>
          <p:cNvPr id="9" name="Right Arrow 8"/>
          <p:cNvSpPr/>
          <p:nvPr/>
        </p:nvSpPr>
        <p:spPr>
          <a:xfrm>
            <a:off x="3035751" y="2703484"/>
            <a:ext cx="7644849" cy="864096"/>
          </a:xfrm>
          <a:prstGeom prst="rightArrow">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id-ID" sz="1400">
                <a:solidFill>
                  <a:schemeClr val="bg1"/>
                </a:solidFill>
                <a:latin typeface="+mj-lt"/>
              </a:rPr>
              <a:t>Honesty</a:t>
            </a:r>
            <a:endParaRPr lang="en-US" sz="1400" dirty="0">
              <a:solidFill>
                <a:schemeClr val="bg1"/>
              </a:solidFill>
              <a:latin typeface="+mj-lt"/>
            </a:endParaRPr>
          </a:p>
        </p:txBody>
      </p:sp>
      <p:sp>
        <p:nvSpPr>
          <p:cNvPr id="10" name="Right Arrow 9"/>
          <p:cNvSpPr/>
          <p:nvPr/>
        </p:nvSpPr>
        <p:spPr>
          <a:xfrm>
            <a:off x="5472022" y="3575724"/>
            <a:ext cx="5208578" cy="864096"/>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id-ID" sz="1400">
                <a:solidFill>
                  <a:schemeClr val="bg1"/>
                </a:solidFill>
                <a:latin typeface="+mj-lt"/>
              </a:rPr>
              <a:t>Respect</a:t>
            </a:r>
            <a:endParaRPr lang="en-US" sz="1400" dirty="0">
              <a:solidFill>
                <a:schemeClr val="bg1"/>
              </a:solidFill>
              <a:latin typeface="+mj-lt"/>
            </a:endParaRPr>
          </a:p>
        </p:txBody>
      </p:sp>
      <p:sp>
        <p:nvSpPr>
          <p:cNvPr id="11" name="Right Arrow 10"/>
          <p:cNvSpPr/>
          <p:nvPr/>
        </p:nvSpPr>
        <p:spPr>
          <a:xfrm>
            <a:off x="7908292" y="4439820"/>
            <a:ext cx="2772308" cy="864096"/>
          </a:xfrm>
          <a:prstGeom prst="rightArrow">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id-ID" sz="1400">
                <a:solidFill>
                  <a:schemeClr val="bg1"/>
                </a:solidFill>
                <a:latin typeface="+mj-lt"/>
              </a:rPr>
              <a:t>Networking</a:t>
            </a:r>
            <a:endParaRPr lang="en-US" sz="1400" dirty="0">
              <a:solidFill>
                <a:schemeClr val="bg1"/>
              </a:solidFill>
              <a:latin typeface="+mj-lt"/>
            </a:endParaRPr>
          </a:p>
        </p:txBody>
      </p:sp>
      <p:grpSp>
        <p:nvGrpSpPr>
          <p:cNvPr id="18" name="Group 17"/>
          <p:cNvGrpSpPr/>
          <p:nvPr/>
        </p:nvGrpSpPr>
        <p:grpSpPr>
          <a:xfrm>
            <a:off x="599479" y="2535782"/>
            <a:ext cx="2166540" cy="901761"/>
            <a:chOff x="9543388" y="4717289"/>
            <a:chExt cx="2313011" cy="901761"/>
          </a:xfrm>
        </p:grpSpPr>
        <p:sp>
          <p:nvSpPr>
            <p:cNvPr id="19" name="TextBox 18"/>
            <p:cNvSpPr txBox="1"/>
            <p:nvPr/>
          </p:nvSpPr>
          <p:spPr>
            <a:xfrm>
              <a:off x="9543388" y="4717289"/>
              <a:ext cx="1441321" cy="338554"/>
            </a:xfrm>
            <a:prstGeom prst="rect">
              <a:avLst/>
            </a:prstGeom>
            <a:noFill/>
          </p:spPr>
          <p:txBody>
            <a:bodyPr wrap="none" rtlCol="0">
              <a:spAutoFit/>
            </a:bodyPr>
            <a:lstStyle/>
            <a:p>
              <a:r>
                <a:rPr lang="id-ID" sz="1600" b="1">
                  <a:solidFill>
                    <a:schemeClr val="bg1">
                      <a:lumMod val="25000"/>
                    </a:schemeClr>
                  </a:solidFill>
                  <a:latin typeface="+mj-lt"/>
                </a:rPr>
                <a:t>Concept 01</a:t>
              </a:r>
              <a:endParaRPr lang="id-ID" sz="1600" b="1" dirty="0">
                <a:solidFill>
                  <a:schemeClr val="bg1">
                    <a:lumMod val="25000"/>
                  </a:schemeClr>
                </a:solidFill>
                <a:latin typeface="+mj-lt"/>
              </a:endParaRPr>
            </a:p>
          </p:txBody>
        </p:sp>
        <p:sp>
          <p:nvSpPr>
            <p:cNvPr id="20" name="Rectangle 19"/>
            <p:cNvSpPr/>
            <p:nvPr/>
          </p:nvSpPr>
          <p:spPr>
            <a:xfrm>
              <a:off x="9543389" y="4972719"/>
              <a:ext cx="2313010" cy="646331"/>
            </a:xfrm>
            <a:prstGeom prst="rect">
              <a:avLst/>
            </a:prstGeom>
          </p:spPr>
          <p:txBody>
            <a:bodyPr wrap="square">
              <a:spAutoFit/>
            </a:bodyPr>
            <a:lstStyle/>
            <a:p>
              <a:r>
                <a:rPr lang="id-ID" sz="1200" dirty="0">
                  <a:solidFill>
                    <a:schemeClr val="bg1">
                      <a:lumMod val="25000"/>
                    </a:schemeClr>
                  </a:solidFill>
                </a:rPr>
                <a:t>Suitable for all categories business and personal presentation</a:t>
              </a:r>
            </a:p>
          </p:txBody>
        </p:sp>
      </p:grpSp>
      <p:grpSp>
        <p:nvGrpSpPr>
          <p:cNvPr id="21" name="Group 20"/>
          <p:cNvGrpSpPr/>
          <p:nvPr/>
        </p:nvGrpSpPr>
        <p:grpSpPr>
          <a:xfrm>
            <a:off x="2963314" y="3489208"/>
            <a:ext cx="2137687" cy="901761"/>
            <a:chOff x="9543388" y="4717289"/>
            <a:chExt cx="2282207" cy="901761"/>
          </a:xfrm>
        </p:grpSpPr>
        <p:sp>
          <p:nvSpPr>
            <p:cNvPr id="22" name="TextBox 21"/>
            <p:cNvSpPr txBox="1"/>
            <p:nvPr/>
          </p:nvSpPr>
          <p:spPr>
            <a:xfrm>
              <a:off x="9543388" y="4717289"/>
              <a:ext cx="1484104" cy="338554"/>
            </a:xfrm>
            <a:prstGeom prst="rect">
              <a:avLst/>
            </a:prstGeom>
            <a:noFill/>
          </p:spPr>
          <p:txBody>
            <a:bodyPr wrap="none" rtlCol="0">
              <a:spAutoFit/>
            </a:bodyPr>
            <a:lstStyle/>
            <a:p>
              <a:r>
                <a:rPr lang="id-ID" sz="1600" b="1">
                  <a:solidFill>
                    <a:schemeClr val="bg1">
                      <a:lumMod val="25000"/>
                    </a:schemeClr>
                  </a:solidFill>
                  <a:latin typeface="+mj-lt"/>
                </a:rPr>
                <a:t>Concept 02</a:t>
              </a:r>
              <a:endParaRPr lang="id-ID" sz="1600" b="1" dirty="0">
                <a:solidFill>
                  <a:schemeClr val="bg1">
                    <a:lumMod val="25000"/>
                  </a:schemeClr>
                </a:solidFill>
                <a:latin typeface="+mj-lt"/>
              </a:endParaRPr>
            </a:p>
          </p:txBody>
        </p:sp>
        <p:sp>
          <p:nvSpPr>
            <p:cNvPr id="23" name="Rectangle 22"/>
            <p:cNvSpPr/>
            <p:nvPr/>
          </p:nvSpPr>
          <p:spPr>
            <a:xfrm>
              <a:off x="9543389" y="4972719"/>
              <a:ext cx="2282206" cy="646331"/>
            </a:xfrm>
            <a:prstGeom prst="rect">
              <a:avLst/>
            </a:prstGeom>
          </p:spPr>
          <p:txBody>
            <a:bodyPr wrap="square">
              <a:spAutoFit/>
            </a:bodyPr>
            <a:lstStyle/>
            <a:p>
              <a:r>
                <a:rPr lang="id-ID" sz="1200" dirty="0">
                  <a:solidFill>
                    <a:schemeClr val="bg1">
                      <a:lumMod val="25000"/>
                    </a:schemeClr>
                  </a:solidFill>
                </a:rPr>
                <a:t>Suitable for all categories business and personal presentation</a:t>
              </a:r>
            </a:p>
          </p:txBody>
        </p:sp>
      </p:grpSp>
      <p:grpSp>
        <p:nvGrpSpPr>
          <p:cNvPr id="24" name="Group 23"/>
          <p:cNvGrpSpPr/>
          <p:nvPr/>
        </p:nvGrpSpPr>
        <p:grpSpPr>
          <a:xfrm>
            <a:off x="5394876" y="4244369"/>
            <a:ext cx="2327905" cy="901761"/>
            <a:chOff x="9543388" y="4717289"/>
            <a:chExt cx="2485285" cy="901761"/>
          </a:xfrm>
        </p:grpSpPr>
        <p:sp>
          <p:nvSpPr>
            <p:cNvPr id="25" name="TextBox 24"/>
            <p:cNvSpPr txBox="1"/>
            <p:nvPr/>
          </p:nvSpPr>
          <p:spPr>
            <a:xfrm>
              <a:off x="9543388" y="4717289"/>
              <a:ext cx="1482394" cy="338554"/>
            </a:xfrm>
            <a:prstGeom prst="rect">
              <a:avLst/>
            </a:prstGeom>
            <a:noFill/>
          </p:spPr>
          <p:txBody>
            <a:bodyPr wrap="none" rtlCol="0">
              <a:spAutoFit/>
            </a:bodyPr>
            <a:lstStyle/>
            <a:p>
              <a:r>
                <a:rPr lang="id-ID" sz="1600" b="1">
                  <a:solidFill>
                    <a:schemeClr val="bg1">
                      <a:lumMod val="25000"/>
                    </a:schemeClr>
                  </a:solidFill>
                  <a:latin typeface="+mj-lt"/>
                </a:rPr>
                <a:t>Concept 03</a:t>
              </a:r>
              <a:endParaRPr lang="id-ID" sz="1600" b="1" dirty="0">
                <a:solidFill>
                  <a:schemeClr val="bg1">
                    <a:lumMod val="25000"/>
                  </a:schemeClr>
                </a:solidFill>
                <a:latin typeface="+mj-lt"/>
              </a:endParaRPr>
            </a:p>
          </p:txBody>
        </p:sp>
        <p:sp>
          <p:nvSpPr>
            <p:cNvPr id="26" name="Rectangle 25"/>
            <p:cNvSpPr/>
            <p:nvPr/>
          </p:nvSpPr>
          <p:spPr>
            <a:xfrm>
              <a:off x="9543388" y="4972719"/>
              <a:ext cx="2485285" cy="646331"/>
            </a:xfrm>
            <a:prstGeom prst="rect">
              <a:avLst/>
            </a:prstGeom>
          </p:spPr>
          <p:txBody>
            <a:bodyPr wrap="square">
              <a:spAutoFit/>
            </a:bodyPr>
            <a:lstStyle/>
            <a:p>
              <a:r>
                <a:rPr lang="id-ID" sz="1200" dirty="0">
                  <a:solidFill>
                    <a:schemeClr val="bg1">
                      <a:lumMod val="25000"/>
                    </a:schemeClr>
                  </a:solidFill>
                </a:rPr>
                <a:t>Suitable for all categories business and personal presentation</a:t>
              </a:r>
            </a:p>
          </p:txBody>
        </p:sp>
      </p:grpSp>
      <p:grpSp>
        <p:nvGrpSpPr>
          <p:cNvPr id="27" name="Group 26"/>
          <p:cNvGrpSpPr/>
          <p:nvPr/>
        </p:nvGrpSpPr>
        <p:grpSpPr>
          <a:xfrm>
            <a:off x="7908292" y="5136714"/>
            <a:ext cx="2327905" cy="901761"/>
            <a:chOff x="9543388" y="4717289"/>
            <a:chExt cx="2485285" cy="901761"/>
          </a:xfrm>
        </p:grpSpPr>
        <p:sp>
          <p:nvSpPr>
            <p:cNvPr id="28" name="TextBox 27"/>
            <p:cNvSpPr txBox="1"/>
            <p:nvPr/>
          </p:nvSpPr>
          <p:spPr>
            <a:xfrm>
              <a:off x="9543388" y="4717289"/>
              <a:ext cx="1480682" cy="338554"/>
            </a:xfrm>
            <a:prstGeom prst="rect">
              <a:avLst/>
            </a:prstGeom>
            <a:noFill/>
          </p:spPr>
          <p:txBody>
            <a:bodyPr wrap="none" rtlCol="0">
              <a:spAutoFit/>
            </a:bodyPr>
            <a:lstStyle/>
            <a:p>
              <a:r>
                <a:rPr lang="id-ID" sz="1600" b="1">
                  <a:solidFill>
                    <a:schemeClr val="bg1">
                      <a:lumMod val="25000"/>
                    </a:schemeClr>
                  </a:solidFill>
                  <a:latin typeface="+mj-lt"/>
                </a:rPr>
                <a:t>Concept 04</a:t>
              </a:r>
              <a:endParaRPr lang="id-ID" sz="1600" b="1" dirty="0">
                <a:solidFill>
                  <a:schemeClr val="bg1">
                    <a:lumMod val="25000"/>
                  </a:schemeClr>
                </a:solidFill>
                <a:latin typeface="+mj-lt"/>
              </a:endParaRPr>
            </a:p>
          </p:txBody>
        </p:sp>
        <p:sp>
          <p:nvSpPr>
            <p:cNvPr id="29" name="Rectangle 28"/>
            <p:cNvSpPr/>
            <p:nvPr/>
          </p:nvSpPr>
          <p:spPr>
            <a:xfrm>
              <a:off x="9543388" y="4972719"/>
              <a:ext cx="2485285" cy="646331"/>
            </a:xfrm>
            <a:prstGeom prst="rect">
              <a:avLst/>
            </a:prstGeom>
          </p:spPr>
          <p:txBody>
            <a:bodyPr wrap="square">
              <a:spAutoFit/>
            </a:bodyPr>
            <a:lstStyle/>
            <a:p>
              <a:r>
                <a:rPr lang="id-ID" sz="1200" dirty="0">
                  <a:solidFill>
                    <a:schemeClr val="bg1">
                      <a:lumMod val="25000"/>
                    </a:schemeClr>
                  </a:solidFill>
                </a:rPr>
                <a:t>Suitable for all categories business and personal presentation</a:t>
              </a:r>
            </a:p>
          </p:txBody>
        </p:sp>
      </p:grpSp>
    </p:spTree>
    <p:extLst>
      <p:ext uri="{BB962C8B-B14F-4D97-AF65-F5344CB8AC3E}">
        <p14:creationId xmlns:p14="http://schemas.microsoft.com/office/powerpoint/2010/main" val="234432029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6667">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667">
                                          <p:cBhvr additive="base">
                                            <p:cTn id="7" dur="900" fill="hold"/>
                                            <p:tgtEl>
                                              <p:spTgt spid="8"/>
                                            </p:tgtEl>
                                            <p:attrNameLst>
                                              <p:attrName>ppt_x</p:attrName>
                                            </p:attrNameLst>
                                          </p:cBhvr>
                                          <p:tavLst>
                                            <p:tav tm="0">
                                              <p:val>
                                                <p:strVal val="0-#ppt_w/2"/>
                                              </p:val>
                                            </p:tav>
                                            <p:tav tm="100000">
                                              <p:val>
                                                <p:strVal val="#ppt_x"/>
                                              </p:val>
                                            </p:tav>
                                          </p:tavLst>
                                        </p:anim>
                                        <p:anim calcmode="lin" valueType="num" p14:bounceEnd="66667">
                                          <p:cBhvr additive="base">
                                            <p:cTn id="8" dur="9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66667">
                                      <p:stCondLst>
                                        <p:cond delay="100"/>
                                      </p:stCondLst>
                                      <p:childTnLst>
                                        <p:set>
                                          <p:cBhvr>
                                            <p:cTn id="10" dur="1" fill="hold">
                                              <p:stCondLst>
                                                <p:cond delay="0"/>
                                              </p:stCondLst>
                                            </p:cTn>
                                            <p:tgtEl>
                                              <p:spTgt spid="9"/>
                                            </p:tgtEl>
                                            <p:attrNameLst>
                                              <p:attrName>style.visibility</p:attrName>
                                            </p:attrNameLst>
                                          </p:cBhvr>
                                          <p:to>
                                            <p:strVal val="visible"/>
                                          </p:to>
                                        </p:set>
                                        <p:anim calcmode="lin" valueType="num" p14:bounceEnd="66667">
                                          <p:cBhvr additive="base">
                                            <p:cTn id="11" dur="1200" fill="hold"/>
                                            <p:tgtEl>
                                              <p:spTgt spid="9"/>
                                            </p:tgtEl>
                                            <p:attrNameLst>
                                              <p:attrName>ppt_x</p:attrName>
                                            </p:attrNameLst>
                                          </p:cBhvr>
                                          <p:tavLst>
                                            <p:tav tm="0">
                                              <p:val>
                                                <p:strVal val="0-#ppt_w/2"/>
                                              </p:val>
                                            </p:tav>
                                            <p:tav tm="100000">
                                              <p:val>
                                                <p:strVal val="#ppt_x"/>
                                              </p:val>
                                            </p:tav>
                                          </p:tavLst>
                                        </p:anim>
                                        <p:anim calcmode="lin" valueType="num" p14:bounceEnd="66667">
                                          <p:cBhvr additive="base">
                                            <p:cTn id="12" dur="12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66667">
                                      <p:stCondLst>
                                        <p:cond delay="200"/>
                                      </p:stCondLst>
                                      <p:childTnLst>
                                        <p:set>
                                          <p:cBhvr>
                                            <p:cTn id="14" dur="1" fill="hold">
                                              <p:stCondLst>
                                                <p:cond delay="0"/>
                                              </p:stCondLst>
                                            </p:cTn>
                                            <p:tgtEl>
                                              <p:spTgt spid="10"/>
                                            </p:tgtEl>
                                            <p:attrNameLst>
                                              <p:attrName>style.visibility</p:attrName>
                                            </p:attrNameLst>
                                          </p:cBhvr>
                                          <p:to>
                                            <p:strVal val="visible"/>
                                          </p:to>
                                        </p:set>
                                        <p:anim calcmode="lin" valueType="num" p14:bounceEnd="66667">
                                          <p:cBhvr additive="base">
                                            <p:cTn id="15" dur="1500" fill="hold"/>
                                            <p:tgtEl>
                                              <p:spTgt spid="10"/>
                                            </p:tgtEl>
                                            <p:attrNameLst>
                                              <p:attrName>ppt_x</p:attrName>
                                            </p:attrNameLst>
                                          </p:cBhvr>
                                          <p:tavLst>
                                            <p:tav tm="0">
                                              <p:val>
                                                <p:strVal val="0-#ppt_w/2"/>
                                              </p:val>
                                            </p:tav>
                                            <p:tav tm="100000">
                                              <p:val>
                                                <p:strVal val="#ppt_x"/>
                                              </p:val>
                                            </p:tav>
                                          </p:tavLst>
                                        </p:anim>
                                        <p:anim calcmode="lin" valueType="num" p14:bounceEnd="66667">
                                          <p:cBhvr additive="base">
                                            <p:cTn id="16" dur="1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14:presetBounceEnd="66667">
                                      <p:stCondLst>
                                        <p:cond delay="300"/>
                                      </p:stCondLst>
                                      <p:childTnLst>
                                        <p:set>
                                          <p:cBhvr>
                                            <p:cTn id="18" dur="1" fill="hold">
                                              <p:stCondLst>
                                                <p:cond delay="0"/>
                                              </p:stCondLst>
                                            </p:cTn>
                                            <p:tgtEl>
                                              <p:spTgt spid="11"/>
                                            </p:tgtEl>
                                            <p:attrNameLst>
                                              <p:attrName>style.visibility</p:attrName>
                                            </p:attrNameLst>
                                          </p:cBhvr>
                                          <p:to>
                                            <p:strVal val="visible"/>
                                          </p:to>
                                        </p:set>
                                        <p:anim calcmode="lin" valueType="num" p14:bounceEnd="66667">
                                          <p:cBhvr additive="base">
                                            <p:cTn id="19" dur="1800" fill="hold"/>
                                            <p:tgtEl>
                                              <p:spTgt spid="11"/>
                                            </p:tgtEl>
                                            <p:attrNameLst>
                                              <p:attrName>ppt_x</p:attrName>
                                            </p:attrNameLst>
                                          </p:cBhvr>
                                          <p:tavLst>
                                            <p:tav tm="0">
                                              <p:val>
                                                <p:strVal val="0-#ppt_w/2"/>
                                              </p:val>
                                            </p:tav>
                                            <p:tav tm="100000">
                                              <p:val>
                                                <p:strVal val="#ppt_x"/>
                                              </p:val>
                                            </p:tav>
                                          </p:tavLst>
                                        </p:anim>
                                        <p:anim calcmode="lin" valueType="num" p14:bounceEnd="66667">
                                          <p:cBhvr additive="base">
                                            <p:cTn id="20" dur="18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900" fill="hold"/>
                                            <p:tgtEl>
                                              <p:spTgt spid="8"/>
                                            </p:tgtEl>
                                            <p:attrNameLst>
                                              <p:attrName>ppt_x</p:attrName>
                                            </p:attrNameLst>
                                          </p:cBhvr>
                                          <p:tavLst>
                                            <p:tav tm="0">
                                              <p:val>
                                                <p:strVal val="0-#ppt_w/2"/>
                                              </p:val>
                                            </p:tav>
                                            <p:tav tm="100000">
                                              <p:val>
                                                <p:strVal val="#ppt_x"/>
                                              </p:val>
                                            </p:tav>
                                          </p:tavLst>
                                        </p:anim>
                                        <p:anim calcmode="lin" valueType="num">
                                          <p:cBhvr additive="base">
                                            <p:cTn id="8" dur="9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200" fill="hold"/>
                                            <p:tgtEl>
                                              <p:spTgt spid="9"/>
                                            </p:tgtEl>
                                            <p:attrNameLst>
                                              <p:attrName>ppt_x</p:attrName>
                                            </p:attrNameLst>
                                          </p:cBhvr>
                                          <p:tavLst>
                                            <p:tav tm="0">
                                              <p:val>
                                                <p:strVal val="0-#ppt_w/2"/>
                                              </p:val>
                                            </p:tav>
                                            <p:tav tm="100000">
                                              <p:val>
                                                <p:strVal val="#ppt_x"/>
                                              </p:val>
                                            </p:tav>
                                          </p:tavLst>
                                        </p:anim>
                                        <p:anim calcmode="lin" valueType="num">
                                          <p:cBhvr additive="base">
                                            <p:cTn id="12" dur="12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500" fill="hold"/>
                                            <p:tgtEl>
                                              <p:spTgt spid="10"/>
                                            </p:tgtEl>
                                            <p:attrNameLst>
                                              <p:attrName>ppt_x</p:attrName>
                                            </p:attrNameLst>
                                          </p:cBhvr>
                                          <p:tavLst>
                                            <p:tav tm="0">
                                              <p:val>
                                                <p:strVal val="0-#ppt_w/2"/>
                                              </p:val>
                                            </p:tav>
                                            <p:tav tm="100000">
                                              <p:val>
                                                <p:strVal val="#ppt_x"/>
                                              </p:val>
                                            </p:tav>
                                          </p:tavLst>
                                        </p:anim>
                                        <p:anim calcmode="lin" valueType="num">
                                          <p:cBhvr additive="base">
                                            <p:cTn id="16" dur="1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800" fill="hold"/>
                                            <p:tgtEl>
                                              <p:spTgt spid="11"/>
                                            </p:tgtEl>
                                            <p:attrNameLst>
                                              <p:attrName>ppt_x</p:attrName>
                                            </p:attrNameLst>
                                          </p:cBhvr>
                                          <p:tavLst>
                                            <p:tav tm="0">
                                              <p:val>
                                                <p:strVal val="0-#ppt_w/2"/>
                                              </p:val>
                                            </p:tav>
                                            <p:tav tm="100000">
                                              <p:val>
                                                <p:strVal val="#ppt_x"/>
                                              </p:val>
                                            </p:tav>
                                          </p:tavLst>
                                        </p:anim>
                                        <p:anim calcmode="lin" valueType="num">
                                          <p:cBhvr additive="base">
                                            <p:cTn id="20" dur="18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a:bodyPr>
          <a:lstStyle/>
          <a:p>
            <a:r>
              <a:rPr lang="id-ID"/>
              <a:t>ARROW BUSINESS INFOGRAPH</a:t>
            </a:r>
          </a:p>
        </p:txBody>
      </p:sp>
      <p:sp>
        <p:nvSpPr>
          <p:cNvPr id="17" name="Text Placeholder 16"/>
          <p:cNvSpPr>
            <a:spLocks noGrp="1"/>
          </p:cNvSpPr>
          <p:nvPr>
            <p:ph type="body" sz="quarter" idx="10"/>
          </p:nvPr>
        </p:nvSpPr>
        <p:spPr/>
        <p:txBody>
          <a:bodyPr>
            <a:normAutofit/>
          </a:bodyPr>
          <a:lstStyle/>
          <a:p>
            <a:r>
              <a:rPr lang="id-ID" b="1">
                <a:solidFill>
                  <a:schemeClr val="bg1">
                    <a:lumMod val="50000"/>
                  </a:schemeClr>
                </a:solidFill>
              </a:rPr>
              <a:t>+</a:t>
            </a:r>
            <a:r>
              <a:rPr lang="id-ID">
                <a:solidFill>
                  <a:schemeClr val="bg1">
                    <a:lumMod val="50000"/>
                  </a:schemeClr>
                </a:solidFill>
              </a:rPr>
              <a:t> AN EXPLORATION OF FORM IN CREATIFITY</a:t>
            </a:r>
          </a:p>
        </p:txBody>
      </p:sp>
      <p:sp>
        <p:nvSpPr>
          <p:cNvPr id="4" name="Rectangle 4"/>
          <p:cNvSpPr>
            <a:spLocks/>
          </p:cNvSpPr>
          <p:nvPr/>
        </p:nvSpPr>
        <p:spPr bwMode="auto">
          <a:xfrm>
            <a:off x="1577065" y="4304075"/>
            <a:ext cx="2590800" cy="1562100"/>
          </a:xfrm>
          <a:prstGeom prst="rect">
            <a:avLst/>
          </a:prstGeom>
          <a:solidFill>
            <a:schemeClr val="bg1">
              <a:lumMod val="75000"/>
            </a:schemeClr>
          </a:solidFill>
          <a:ln w="25400">
            <a:noFill/>
            <a:miter lim="800000"/>
            <a:headEnd/>
            <a:tailEnd/>
          </a:ln>
        </p:spPr>
        <p:txBody>
          <a:bodyPr lIns="0" tIns="0" rIns="0" bIns="0"/>
          <a:lstStyle/>
          <a:p>
            <a:endParaRPr lang="en-US" sz="1400">
              <a:solidFill>
                <a:schemeClr val="bg1"/>
              </a:solidFill>
            </a:endParaRPr>
          </a:p>
        </p:txBody>
      </p:sp>
      <p:sp>
        <p:nvSpPr>
          <p:cNvPr id="5" name="Freeform 5"/>
          <p:cNvSpPr>
            <a:spLocks/>
          </p:cNvSpPr>
          <p:nvPr/>
        </p:nvSpPr>
        <p:spPr bwMode="auto">
          <a:xfrm>
            <a:off x="3463016" y="5148624"/>
            <a:ext cx="711200" cy="717551"/>
          </a:xfrm>
          <a:custGeom>
            <a:avLst/>
            <a:gdLst>
              <a:gd name="T0" fmla="*/ 0 w 21600"/>
              <a:gd name="T1" fmla="*/ 0 h 21600"/>
              <a:gd name="T2" fmla="*/ 1422400 w 21600"/>
              <a:gd name="T3" fmla="*/ 0 h 21600"/>
              <a:gd name="T4" fmla="*/ 1422400 w 21600"/>
              <a:gd name="T5" fmla="*/ 143510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0"/>
                </a:lnTo>
                <a:close/>
                <a:moveTo>
                  <a:pt x="0" y="0"/>
                </a:moveTo>
              </a:path>
            </a:pathLst>
          </a:custGeom>
          <a:solidFill>
            <a:schemeClr val="bg1">
              <a:lumMod val="25000"/>
            </a:scheme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1400"/>
          </a:p>
        </p:txBody>
      </p:sp>
      <p:sp>
        <p:nvSpPr>
          <p:cNvPr id="6" name="Rectangle 5"/>
          <p:cNvSpPr>
            <a:spLocks/>
          </p:cNvSpPr>
          <p:nvPr/>
        </p:nvSpPr>
        <p:spPr bwMode="auto">
          <a:xfrm>
            <a:off x="3469365" y="3586525"/>
            <a:ext cx="2590800" cy="1562100"/>
          </a:xfrm>
          <a:prstGeom prst="rect">
            <a:avLst/>
          </a:prstGeom>
          <a:solidFill>
            <a:schemeClr val="bg1">
              <a:lumMod val="50000"/>
            </a:schemeClr>
          </a:solidFill>
          <a:ln w="25400">
            <a:noFill/>
            <a:miter lim="800000"/>
            <a:headEnd/>
            <a:tailEnd/>
          </a:ln>
        </p:spPr>
        <p:txBody>
          <a:bodyPr lIns="0" tIns="0" rIns="0" bIns="0"/>
          <a:lstStyle/>
          <a:p>
            <a:endParaRPr lang="en-US" sz="1400"/>
          </a:p>
        </p:txBody>
      </p:sp>
      <p:sp>
        <p:nvSpPr>
          <p:cNvPr id="7" name="Freeform 6"/>
          <p:cNvSpPr>
            <a:spLocks/>
          </p:cNvSpPr>
          <p:nvPr/>
        </p:nvSpPr>
        <p:spPr bwMode="auto">
          <a:xfrm>
            <a:off x="5342616" y="4431075"/>
            <a:ext cx="711200" cy="717551"/>
          </a:xfrm>
          <a:custGeom>
            <a:avLst/>
            <a:gdLst>
              <a:gd name="T0" fmla="*/ 0 w 21600"/>
              <a:gd name="T1" fmla="*/ 0 h 21600"/>
              <a:gd name="T2" fmla="*/ 1422400 w 21600"/>
              <a:gd name="T3" fmla="*/ 0 h 21600"/>
              <a:gd name="T4" fmla="*/ 1422400 w 21600"/>
              <a:gd name="T5" fmla="*/ 143510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0"/>
                </a:lnTo>
                <a:close/>
                <a:moveTo>
                  <a:pt x="0" y="0"/>
                </a:moveTo>
              </a:path>
            </a:pathLst>
          </a:custGeom>
          <a:solidFill>
            <a:schemeClr val="bg1">
              <a:lumMod val="25000"/>
            </a:scheme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1400"/>
          </a:p>
        </p:txBody>
      </p:sp>
      <p:sp>
        <p:nvSpPr>
          <p:cNvPr id="8" name="Rectangle 7"/>
          <p:cNvSpPr>
            <a:spLocks/>
          </p:cNvSpPr>
          <p:nvPr/>
        </p:nvSpPr>
        <p:spPr bwMode="auto">
          <a:xfrm>
            <a:off x="5342616" y="2875325"/>
            <a:ext cx="2590800" cy="1562100"/>
          </a:xfrm>
          <a:prstGeom prst="rect">
            <a:avLst/>
          </a:prstGeom>
          <a:solidFill>
            <a:schemeClr val="bg2">
              <a:lumMod val="50000"/>
            </a:schemeClr>
          </a:solidFill>
          <a:ln w="25400">
            <a:noFill/>
            <a:miter lim="800000"/>
            <a:headEnd/>
            <a:tailEnd/>
          </a:ln>
        </p:spPr>
        <p:txBody>
          <a:bodyPr lIns="0" tIns="0" rIns="0" bIns="0"/>
          <a:lstStyle/>
          <a:p>
            <a:endParaRPr lang="en-US" sz="1400"/>
          </a:p>
        </p:txBody>
      </p:sp>
      <p:sp>
        <p:nvSpPr>
          <p:cNvPr id="9" name="Freeform 8"/>
          <p:cNvSpPr>
            <a:spLocks/>
          </p:cNvSpPr>
          <p:nvPr/>
        </p:nvSpPr>
        <p:spPr bwMode="auto">
          <a:xfrm>
            <a:off x="7222216" y="3707175"/>
            <a:ext cx="711200" cy="717551"/>
          </a:xfrm>
          <a:custGeom>
            <a:avLst/>
            <a:gdLst>
              <a:gd name="T0" fmla="*/ 0 w 21600"/>
              <a:gd name="T1" fmla="*/ 0 h 21600"/>
              <a:gd name="T2" fmla="*/ 1422400 w 21600"/>
              <a:gd name="T3" fmla="*/ 0 h 21600"/>
              <a:gd name="T4" fmla="*/ 1422400 w 21600"/>
              <a:gd name="T5" fmla="*/ 143510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0"/>
                </a:lnTo>
                <a:close/>
                <a:moveTo>
                  <a:pt x="0" y="0"/>
                </a:moveTo>
              </a:path>
            </a:pathLst>
          </a:custGeom>
          <a:solidFill>
            <a:schemeClr val="bg1">
              <a:lumMod val="25000"/>
            </a:scheme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1400"/>
          </a:p>
        </p:txBody>
      </p:sp>
      <p:sp>
        <p:nvSpPr>
          <p:cNvPr id="10" name="AutoShape 13"/>
          <p:cNvSpPr>
            <a:spLocks/>
          </p:cNvSpPr>
          <p:nvPr/>
        </p:nvSpPr>
        <p:spPr bwMode="auto">
          <a:xfrm>
            <a:off x="7222216" y="1821223"/>
            <a:ext cx="3200400" cy="2228851"/>
          </a:xfrm>
          <a:prstGeom prst="rightArrow">
            <a:avLst>
              <a:gd name="adj1" fmla="val 69463"/>
              <a:gd name="adj2" fmla="val 28319"/>
            </a:avLst>
          </a:prstGeom>
          <a:solidFill>
            <a:schemeClr val="accent1"/>
          </a:solidFill>
          <a:ln w="25400">
            <a:noFill/>
            <a:miter lim="800000"/>
            <a:headEnd/>
            <a:tailEnd/>
          </a:ln>
        </p:spPr>
        <p:txBody>
          <a:bodyPr lIns="0" tIns="0" rIns="0" bIns="0"/>
          <a:lstStyle/>
          <a:p>
            <a:endParaRPr lang="en-US" sz="1400"/>
          </a:p>
        </p:txBody>
      </p:sp>
      <p:grpSp>
        <p:nvGrpSpPr>
          <p:cNvPr id="2" name="Group 1"/>
          <p:cNvGrpSpPr/>
          <p:nvPr/>
        </p:nvGrpSpPr>
        <p:grpSpPr>
          <a:xfrm>
            <a:off x="1589765" y="4586246"/>
            <a:ext cx="1758553" cy="1055463"/>
            <a:chOff x="1589765" y="4586246"/>
            <a:chExt cx="1758553" cy="1055463"/>
          </a:xfrm>
        </p:grpSpPr>
        <p:sp>
          <p:nvSpPr>
            <p:cNvPr id="34" name="TextBox 33"/>
            <p:cNvSpPr txBox="1"/>
            <p:nvPr/>
          </p:nvSpPr>
          <p:spPr>
            <a:xfrm>
              <a:off x="1589765" y="4810712"/>
              <a:ext cx="1758553" cy="830997"/>
            </a:xfrm>
            <a:prstGeom prst="rect">
              <a:avLst/>
            </a:prstGeom>
            <a:noFill/>
          </p:spPr>
          <p:txBody>
            <a:bodyPr wrap="square" rtlCol="0">
              <a:spAutoFit/>
            </a:bodyPr>
            <a:lstStyle/>
            <a:p>
              <a:pPr algn="ctr"/>
              <a:r>
                <a:rPr lang="en-US" sz="1200" dirty="0">
                  <a:solidFill>
                    <a:schemeClr val="bg1"/>
                  </a:solidFill>
                  <a:latin typeface="Lato Light" charset="0"/>
                  <a:ea typeface="Lato Light" charset="0"/>
                  <a:cs typeface="Lato Light" charset="0"/>
                </a:rPr>
                <a:t>Entrepreneurial activities differ substantially depending on the type of</a:t>
              </a:r>
            </a:p>
          </p:txBody>
        </p:sp>
        <p:sp>
          <p:nvSpPr>
            <p:cNvPr id="35" name="Rectangle 34"/>
            <p:cNvSpPr/>
            <p:nvPr/>
          </p:nvSpPr>
          <p:spPr>
            <a:xfrm>
              <a:off x="1893964" y="4586246"/>
              <a:ext cx="1229824" cy="307777"/>
            </a:xfrm>
            <a:prstGeom prst="rect">
              <a:avLst/>
            </a:prstGeom>
          </p:spPr>
          <p:txBody>
            <a:bodyPr wrap="none">
              <a:spAutoFit/>
            </a:bodyPr>
            <a:lstStyle/>
            <a:p>
              <a:r>
                <a:rPr lang="en-US" sz="1400" b="1" dirty="0">
                  <a:solidFill>
                    <a:schemeClr val="bg1"/>
                  </a:solidFill>
                  <a:latin typeface="Montserrat" charset="0"/>
                  <a:ea typeface="Montserrat" charset="0"/>
                  <a:cs typeface="Montserrat" charset="0"/>
                </a:rPr>
                <a:t>TITLE HERE</a:t>
              </a:r>
            </a:p>
          </p:txBody>
        </p:sp>
      </p:grpSp>
      <p:grpSp>
        <p:nvGrpSpPr>
          <p:cNvPr id="36" name="Group 35"/>
          <p:cNvGrpSpPr/>
          <p:nvPr/>
        </p:nvGrpSpPr>
        <p:grpSpPr>
          <a:xfrm>
            <a:off x="3580888" y="3884255"/>
            <a:ext cx="1758553" cy="1055463"/>
            <a:chOff x="1589765" y="4586246"/>
            <a:chExt cx="1758553" cy="1055463"/>
          </a:xfrm>
        </p:grpSpPr>
        <p:sp>
          <p:nvSpPr>
            <p:cNvPr id="37" name="TextBox 36"/>
            <p:cNvSpPr txBox="1"/>
            <p:nvPr/>
          </p:nvSpPr>
          <p:spPr>
            <a:xfrm>
              <a:off x="1589765" y="4810712"/>
              <a:ext cx="1758553" cy="830997"/>
            </a:xfrm>
            <a:prstGeom prst="rect">
              <a:avLst/>
            </a:prstGeom>
            <a:noFill/>
          </p:spPr>
          <p:txBody>
            <a:bodyPr wrap="square" rtlCol="0">
              <a:spAutoFit/>
            </a:bodyPr>
            <a:lstStyle/>
            <a:p>
              <a:pPr algn="ctr"/>
              <a:r>
                <a:rPr lang="en-US" sz="1200" dirty="0">
                  <a:solidFill>
                    <a:schemeClr val="bg1"/>
                  </a:solidFill>
                  <a:latin typeface="Lato Light" charset="0"/>
                  <a:ea typeface="Lato Light" charset="0"/>
                  <a:cs typeface="Lato Light" charset="0"/>
                </a:rPr>
                <a:t>Entrepreneurial activities differ substantially depending on the type of</a:t>
              </a:r>
            </a:p>
          </p:txBody>
        </p:sp>
        <p:sp>
          <p:nvSpPr>
            <p:cNvPr id="38" name="Rectangle 37"/>
            <p:cNvSpPr/>
            <p:nvPr/>
          </p:nvSpPr>
          <p:spPr>
            <a:xfrm>
              <a:off x="1893964" y="4586246"/>
              <a:ext cx="1229824" cy="307777"/>
            </a:xfrm>
            <a:prstGeom prst="rect">
              <a:avLst/>
            </a:prstGeom>
          </p:spPr>
          <p:txBody>
            <a:bodyPr wrap="none">
              <a:spAutoFit/>
            </a:bodyPr>
            <a:lstStyle/>
            <a:p>
              <a:r>
                <a:rPr lang="en-US" sz="1400" b="1" dirty="0">
                  <a:solidFill>
                    <a:schemeClr val="bg1"/>
                  </a:solidFill>
                  <a:latin typeface="Montserrat" charset="0"/>
                  <a:ea typeface="Montserrat" charset="0"/>
                  <a:cs typeface="Montserrat" charset="0"/>
                </a:rPr>
                <a:t>TITLE HERE</a:t>
              </a:r>
            </a:p>
          </p:txBody>
        </p:sp>
      </p:grpSp>
      <p:grpSp>
        <p:nvGrpSpPr>
          <p:cNvPr id="39" name="Group 38"/>
          <p:cNvGrpSpPr/>
          <p:nvPr/>
        </p:nvGrpSpPr>
        <p:grpSpPr>
          <a:xfrm>
            <a:off x="5436158" y="3105377"/>
            <a:ext cx="1758553" cy="1055463"/>
            <a:chOff x="1589765" y="4586246"/>
            <a:chExt cx="1758553" cy="1055463"/>
          </a:xfrm>
        </p:grpSpPr>
        <p:sp>
          <p:nvSpPr>
            <p:cNvPr id="40" name="TextBox 39"/>
            <p:cNvSpPr txBox="1"/>
            <p:nvPr/>
          </p:nvSpPr>
          <p:spPr>
            <a:xfrm>
              <a:off x="1589765" y="4810712"/>
              <a:ext cx="1758553" cy="830997"/>
            </a:xfrm>
            <a:prstGeom prst="rect">
              <a:avLst/>
            </a:prstGeom>
            <a:noFill/>
          </p:spPr>
          <p:txBody>
            <a:bodyPr wrap="square" rtlCol="0">
              <a:spAutoFit/>
            </a:bodyPr>
            <a:lstStyle/>
            <a:p>
              <a:pPr algn="ctr"/>
              <a:r>
                <a:rPr lang="en-US" sz="1200" dirty="0">
                  <a:solidFill>
                    <a:schemeClr val="bg1"/>
                  </a:solidFill>
                  <a:latin typeface="Lato Light" charset="0"/>
                  <a:ea typeface="Lato Light" charset="0"/>
                  <a:cs typeface="Lato Light" charset="0"/>
                </a:rPr>
                <a:t>Entrepreneurial activities differ substantially depending on the type of</a:t>
              </a:r>
            </a:p>
          </p:txBody>
        </p:sp>
        <p:sp>
          <p:nvSpPr>
            <p:cNvPr id="41" name="Rectangle 40"/>
            <p:cNvSpPr/>
            <p:nvPr/>
          </p:nvSpPr>
          <p:spPr>
            <a:xfrm>
              <a:off x="1893964" y="4586246"/>
              <a:ext cx="1229824" cy="307777"/>
            </a:xfrm>
            <a:prstGeom prst="rect">
              <a:avLst/>
            </a:prstGeom>
          </p:spPr>
          <p:txBody>
            <a:bodyPr wrap="none">
              <a:spAutoFit/>
            </a:bodyPr>
            <a:lstStyle/>
            <a:p>
              <a:r>
                <a:rPr lang="en-US" sz="1400" b="1" dirty="0">
                  <a:solidFill>
                    <a:schemeClr val="bg1"/>
                  </a:solidFill>
                  <a:latin typeface="Montserrat" charset="0"/>
                  <a:ea typeface="Montserrat" charset="0"/>
                  <a:cs typeface="Montserrat" charset="0"/>
                </a:rPr>
                <a:t>TITLE HERE</a:t>
              </a:r>
            </a:p>
          </p:txBody>
        </p:sp>
      </p:grpSp>
      <p:grpSp>
        <p:nvGrpSpPr>
          <p:cNvPr id="42" name="Group 41"/>
          <p:cNvGrpSpPr/>
          <p:nvPr/>
        </p:nvGrpSpPr>
        <p:grpSpPr>
          <a:xfrm>
            <a:off x="7480202" y="2447793"/>
            <a:ext cx="1758553" cy="1055463"/>
            <a:chOff x="1589765" y="4586246"/>
            <a:chExt cx="1758553" cy="1055463"/>
          </a:xfrm>
        </p:grpSpPr>
        <p:sp>
          <p:nvSpPr>
            <p:cNvPr id="43" name="TextBox 42"/>
            <p:cNvSpPr txBox="1"/>
            <p:nvPr/>
          </p:nvSpPr>
          <p:spPr>
            <a:xfrm>
              <a:off x="1589765" y="4810712"/>
              <a:ext cx="1758553" cy="830997"/>
            </a:xfrm>
            <a:prstGeom prst="rect">
              <a:avLst/>
            </a:prstGeom>
            <a:noFill/>
          </p:spPr>
          <p:txBody>
            <a:bodyPr wrap="square" rtlCol="0">
              <a:spAutoFit/>
            </a:bodyPr>
            <a:lstStyle/>
            <a:p>
              <a:pPr algn="ctr"/>
              <a:r>
                <a:rPr lang="en-US" sz="1200" dirty="0">
                  <a:solidFill>
                    <a:schemeClr val="bg1"/>
                  </a:solidFill>
                  <a:latin typeface="Lato Light" charset="0"/>
                  <a:ea typeface="Lato Light" charset="0"/>
                  <a:cs typeface="Lato Light" charset="0"/>
                </a:rPr>
                <a:t>Entrepreneurial activities differ substantially depending on the type of</a:t>
              </a:r>
            </a:p>
          </p:txBody>
        </p:sp>
        <p:sp>
          <p:nvSpPr>
            <p:cNvPr id="44" name="Rectangle 43"/>
            <p:cNvSpPr/>
            <p:nvPr/>
          </p:nvSpPr>
          <p:spPr>
            <a:xfrm>
              <a:off x="1893964" y="4586246"/>
              <a:ext cx="1229824" cy="307777"/>
            </a:xfrm>
            <a:prstGeom prst="rect">
              <a:avLst/>
            </a:prstGeom>
          </p:spPr>
          <p:txBody>
            <a:bodyPr wrap="none">
              <a:spAutoFit/>
            </a:bodyPr>
            <a:lstStyle/>
            <a:p>
              <a:r>
                <a:rPr lang="en-US" sz="1400" b="1" dirty="0">
                  <a:solidFill>
                    <a:schemeClr val="bg1"/>
                  </a:solidFill>
                  <a:latin typeface="Montserrat" charset="0"/>
                  <a:ea typeface="Montserrat" charset="0"/>
                  <a:cs typeface="Montserrat" charset="0"/>
                </a:rPr>
                <a:t>TITLE HERE</a:t>
              </a:r>
            </a:p>
          </p:txBody>
        </p:sp>
      </p:grpSp>
    </p:spTree>
    <p:extLst>
      <p:ext uri="{BB962C8B-B14F-4D97-AF65-F5344CB8AC3E}">
        <p14:creationId xmlns:p14="http://schemas.microsoft.com/office/powerpoint/2010/main" val="42233584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a:bodyPr>
          <a:lstStyle/>
          <a:p>
            <a:r>
              <a:rPr lang="en-US"/>
              <a:t>ARROW </a:t>
            </a:r>
            <a:r>
              <a:rPr lang="id-ID"/>
              <a:t>BUSINESS INFOGRAPH</a:t>
            </a:r>
          </a:p>
        </p:txBody>
      </p:sp>
      <p:sp>
        <p:nvSpPr>
          <p:cNvPr id="17" name="Text Placeholder 16"/>
          <p:cNvSpPr>
            <a:spLocks noGrp="1"/>
          </p:cNvSpPr>
          <p:nvPr>
            <p:ph type="body" sz="quarter" idx="10"/>
          </p:nvPr>
        </p:nvSpPr>
        <p:spPr/>
        <p:txBody>
          <a:bodyPr>
            <a:normAutofit/>
          </a:bodyPr>
          <a:lstStyle/>
          <a:p>
            <a:r>
              <a:rPr lang="id-ID" b="1">
                <a:solidFill>
                  <a:schemeClr val="bg1">
                    <a:lumMod val="50000"/>
                  </a:schemeClr>
                </a:solidFill>
              </a:rPr>
              <a:t>+</a:t>
            </a:r>
            <a:r>
              <a:rPr lang="id-ID">
                <a:solidFill>
                  <a:schemeClr val="bg1">
                    <a:lumMod val="50000"/>
                  </a:schemeClr>
                </a:solidFill>
              </a:rPr>
              <a:t> AN EXPLORATION OF FORM IN CREATIFITY</a:t>
            </a:r>
          </a:p>
        </p:txBody>
      </p:sp>
      <p:grpSp>
        <p:nvGrpSpPr>
          <p:cNvPr id="4" name="Group 3"/>
          <p:cNvGrpSpPr/>
          <p:nvPr/>
        </p:nvGrpSpPr>
        <p:grpSpPr>
          <a:xfrm>
            <a:off x="1393117" y="2016548"/>
            <a:ext cx="9457532" cy="4043363"/>
            <a:chOff x="650178" y="1747087"/>
            <a:chExt cx="9457532" cy="4043363"/>
          </a:xfrm>
        </p:grpSpPr>
        <p:grpSp>
          <p:nvGrpSpPr>
            <p:cNvPr id="5" name="Group 4"/>
            <p:cNvGrpSpPr>
              <a:grpSpLocks noChangeAspect="1"/>
            </p:cNvGrpSpPr>
            <p:nvPr/>
          </p:nvGrpSpPr>
          <p:grpSpPr bwMode="auto">
            <a:xfrm rot="5400000">
              <a:off x="5636516" y="1319256"/>
              <a:ext cx="4043363" cy="4899025"/>
              <a:chOff x="2526" y="1238"/>
              <a:chExt cx="2547" cy="3086"/>
            </a:xfrm>
          </p:grpSpPr>
          <p:sp>
            <p:nvSpPr>
              <p:cNvPr id="45" name="Freeform 44"/>
              <p:cNvSpPr>
                <a:spLocks/>
              </p:cNvSpPr>
              <p:nvPr/>
            </p:nvSpPr>
            <p:spPr bwMode="auto">
              <a:xfrm>
                <a:off x="3788" y="1377"/>
                <a:ext cx="290" cy="2947"/>
              </a:xfrm>
              <a:custGeom>
                <a:avLst/>
                <a:gdLst>
                  <a:gd name="T0" fmla="*/ 290 w 290"/>
                  <a:gd name="T1" fmla="*/ 0 h 2947"/>
                  <a:gd name="T2" fmla="*/ 290 w 290"/>
                  <a:gd name="T3" fmla="*/ 2947 h 2947"/>
                  <a:gd name="T4" fmla="*/ 0 w 290"/>
                  <a:gd name="T5" fmla="*/ 2947 h 2947"/>
                  <a:gd name="T6" fmla="*/ 0 w 290"/>
                  <a:gd name="T7" fmla="*/ 290 h 2947"/>
                  <a:gd name="T8" fmla="*/ 290 w 290"/>
                  <a:gd name="T9" fmla="*/ 0 h 2947"/>
                </a:gdLst>
                <a:ahLst/>
                <a:cxnLst>
                  <a:cxn ang="0">
                    <a:pos x="T0" y="T1"/>
                  </a:cxn>
                  <a:cxn ang="0">
                    <a:pos x="T2" y="T3"/>
                  </a:cxn>
                  <a:cxn ang="0">
                    <a:pos x="T4" y="T5"/>
                  </a:cxn>
                  <a:cxn ang="0">
                    <a:pos x="T6" y="T7"/>
                  </a:cxn>
                  <a:cxn ang="0">
                    <a:pos x="T8" y="T9"/>
                  </a:cxn>
                </a:cxnLst>
                <a:rect l="0" t="0" r="r" b="b"/>
                <a:pathLst>
                  <a:path w="290" h="2947">
                    <a:moveTo>
                      <a:pt x="290" y="0"/>
                    </a:moveTo>
                    <a:lnTo>
                      <a:pt x="290" y="2947"/>
                    </a:lnTo>
                    <a:lnTo>
                      <a:pt x="0" y="2947"/>
                    </a:lnTo>
                    <a:lnTo>
                      <a:pt x="0" y="290"/>
                    </a:lnTo>
                    <a:lnTo>
                      <a:pt x="290" y="0"/>
                    </a:lnTo>
                    <a:close/>
                  </a:path>
                </a:pathLst>
              </a:custGeom>
              <a:solidFill>
                <a:srgbClr val="D3D2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5"/>
              <p:cNvSpPr>
                <a:spLocks/>
              </p:cNvSpPr>
              <p:nvPr/>
            </p:nvSpPr>
            <p:spPr bwMode="auto">
              <a:xfrm>
                <a:off x="3788" y="1377"/>
                <a:ext cx="290" cy="2947"/>
              </a:xfrm>
              <a:custGeom>
                <a:avLst/>
                <a:gdLst>
                  <a:gd name="T0" fmla="*/ 290 w 290"/>
                  <a:gd name="T1" fmla="*/ 0 h 2947"/>
                  <a:gd name="T2" fmla="*/ 290 w 290"/>
                  <a:gd name="T3" fmla="*/ 2947 h 2947"/>
                  <a:gd name="T4" fmla="*/ 0 w 290"/>
                  <a:gd name="T5" fmla="*/ 2947 h 2947"/>
                  <a:gd name="T6" fmla="*/ 0 w 290"/>
                  <a:gd name="T7" fmla="*/ 290 h 2947"/>
                  <a:gd name="T8" fmla="*/ 290 w 290"/>
                  <a:gd name="T9" fmla="*/ 0 h 2947"/>
                </a:gdLst>
                <a:ahLst/>
                <a:cxnLst>
                  <a:cxn ang="0">
                    <a:pos x="T0" y="T1"/>
                  </a:cxn>
                  <a:cxn ang="0">
                    <a:pos x="T2" y="T3"/>
                  </a:cxn>
                  <a:cxn ang="0">
                    <a:pos x="T4" y="T5"/>
                  </a:cxn>
                  <a:cxn ang="0">
                    <a:pos x="T6" y="T7"/>
                  </a:cxn>
                  <a:cxn ang="0">
                    <a:pos x="T8" y="T9"/>
                  </a:cxn>
                </a:cxnLst>
                <a:rect l="0" t="0" r="r" b="b"/>
                <a:pathLst>
                  <a:path w="290" h="2947">
                    <a:moveTo>
                      <a:pt x="290" y="0"/>
                    </a:moveTo>
                    <a:lnTo>
                      <a:pt x="290" y="2947"/>
                    </a:lnTo>
                    <a:lnTo>
                      <a:pt x="0" y="2947"/>
                    </a:lnTo>
                    <a:lnTo>
                      <a:pt x="0" y="290"/>
                    </a:lnTo>
                    <a:lnTo>
                      <a:pt x="2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6"/>
              <p:cNvSpPr>
                <a:spLocks/>
              </p:cNvSpPr>
              <p:nvPr/>
            </p:nvSpPr>
            <p:spPr bwMode="auto">
              <a:xfrm>
                <a:off x="3788" y="1377"/>
                <a:ext cx="290" cy="2947"/>
              </a:xfrm>
              <a:custGeom>
                <a:avLst/>
                <a:gdLst>
                  <a:gd name="T0" fmla="*/ 290 w 290"/>
                  <a:gd name="T1" fmla="*/ 0 h 2947"/>
                  <a:gd name="T2" fmla="*/ 290 w 290"/>
                  <a:gd name="T3" fmla="*/ 2947 h 2947"/>
                  <a:gd name="T4" fmla="*/ 0 w 290"/>
                  <a:gd name="T5" fmla="*/ 2947 h 2947"/>
                  <a:gd name="T6" fmla="*/ 0 w 290"/>
                  <a:gd name="T7" fmla="*/ 290 h 2947"/>
                  <a:gd name="T8" fmla="*/ 290 w 290"/>
                  <a:gd name="T9" fmla="*/ 0 h 2947"/>
                </a:gdLst>
                <a:ahLst/>
                <a:cxnLst>
                  <a:cxn ang="0">
                    <a:pos x="T0" y="T1"/>
                  </a:cxn>
                  <a:cxn ang="0">
                    <a:pos x="T2" y="T3"/>
                  </a:cxn>
                  <a:cxn ang="0">
                    <a:pos x="T4" y="T5"/>
                  </a:cxn>
                  <a:cxn ang="0">
                    <a:pos x="T6" y="T7"/>
                  </a:cxn>
                  <a:cxn ang="0">
                    <a:pos x="T8" y="T9"/>
                  </a:cxn>
                </a:cxnLst>
                <a:rect l="0" t="0" r="r" b="b"/>
                <a:pathLst>
                  <a:path w="290" h="2947">
                    <a:moveTo>
                      <a:pt x="290" y="0"/>
                    </a:moveTo>
                    <a:lnTo>
                      <a:pt x="290" y="2947"/>
                    </a:lnTo>
                    <a:lnTo>
                      <a:pt x="0" y="2947"/>
                    </a:lnTo>
                    <a:lnTo>
                      <a:pt x="0" y="290"/>
                    </a:lnTo>
                    <a:lnTo>
                      <a:pt x="29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7"/>
              <p:cNvSpPr>
                <a:spLocks/>
              </p:cNvSpPr>
              <p:nvPr/>
            </p:nvSpPr>
            <p:spPr bwMode="auto">
              <a:xfrm>
                <a:off x="3788" y="1377"/>
                <a:ext cx="290" cy="2947"/>
              </a:xfrm>
              <a:custGeom>
                <a:avLst/>
                <a:gdLst>
                  <a:gd name="T0" fmla="*/ 290 w 290"/>
                  <a:gd name="T1" fmla="*/ 0 h 2947"/>
                  <a:gd name="T2" fmla="*/ 290 w 290"/>
                  <a:gd name="T3" fmla="*/ 2947 h 2947"/>
                  <a:gd name="T4" fmla="*/ 0 w 290"/>
                  <a:gd name="T5" fmla="*/ 2947 h 2947"/>
                  <a:gd name="T6" fmla="*/ 0 w 290"/>
                  <a:gd name="T7" fmla="*/ 290 h 2947"/>
                  <a:gd name="T8" fmla="*/ 290 w 290"/>
                  <a:gd name="T9" fmla="*/ 0 h 2947"/>
                </a:gdLst>
                <a:ahLst/>
                <a:cxnLst>
                  <a:cxn ang="0">
                    <a:pos x="T0" y="T1"/>
                  </a:cxn>
                  <a:cxn ang="0">
                    <a:pos x="T2" y="T3"/>
                  </a:cxn>
                  <a:cxn ang="0">
                    <a:pos x="T4" y="T5"/>
                  </a:cxn>
                  <a:cxn ang="0">
                    <a:pos x="T6" y="T7"/>
                  </a:cxn>
                  <a:cxn ang="0">
                    <a:pos x="T8" y="T9"/>
                  </a:cxn>
                </a:cxnLst>
                <a:rect l="0" t="0" r="r" b="b"/>
                <a:pathLst>
                  <a:path w="290" h="2947">
                    <a:moveTo>
                      <a:pt x="290" y="0"/>
                    </a:moveTo>
                    <a:lnTo>
                      <a:pt x="290" y="2947"/>
                    </a:lnTo>
                    <a:lnTo>
                      <a:pt x="0" y="2947"/>
                    </a:lnTo>
                    <a:lnTo>
                      <a:pt x="0" y="290"/>
                    </a:lnTo>
                    <a:lnTo>
                      <a:pt x="2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8"/>
              <p:cNvSpPr>
                <a:spLocks/>
              </p:cNvSpPr>
              <p:nvPr/>
            </p:nvSpPr>
            <p:spPr bwMode="auto">
              <a:xfrm>
                <a:off x="3788" y="1377"/>
                <a:ext cx="740" cy="290"/>
              </a:xfrm>
              <a:custGeom>
                <a:avLst/>
                <a:gdLst>
                  <a:gd name="T0" fmla="*/ 740 w 740"/>
                  <a:gd name="T1" fmla="*/ 290 h 290"/>
                  <a:gd name="T2" fmla="*/ 0 w 740"/>
                  <a:gd name="T3" fmla="*/ 290 h 290"/>
                  <a:gd name="T4" fmla="*/ 290 w 740"/>
                  <a:gd name="T5" fmla="*/ 0 h 290"/>
                  <a:gd name="T6" fmla="*/ 740 w 740"/>
                  <a:gd name="T7" fmla="*/ 0 h 290"/>
                  <a:gd name="T8" fmla="*/ 740 w 740"/>
                  <a:gd name="T9" fmla="*/ 290 h 290"/>
                </a:gdLst>
                <a:ahLst/>
                <a:cxnLst>
                  <a:cxn ang="0">
                    <a:pos x="T0" y="T1"/>
                  </a:cxn>
                  <a:cxn ang="0">
                    <a:pos x="T2" y="T3"/>
                  </a:cxn>
                  <a:cxn ang="0">
                    <a:pos x="T4" y="T5"/>
                  </a:cxn>
                  <a:cxn ang="0">
                    <a:pos x="T6" y="T7"/>
                  </a:cxn>
                  <a:cxn ang="0">
                    <a:pos x="T8" y="T9"/>
                  </a:cxn>
                </a:cxnLst>
                <a:rect l="0" t="0" r="r" b="b"/>
                <a:pathLst>
                  <a:path w="740" h="290">
                    <a:moveTo>
                      <a:pt x="740" y="290"/>
                    </a:moveTo>
                    <a:lnTo>
                      <a:pt x="0" y="290"/>
                    </a:lnTo>
                    <a:lnTo>
                      <a:pt x="290" y="0"/>
                    </a:lnTo>
                    <a:lnTo>
                      <a:pt x="740" y="0"/>
                    </a:lnTo>
                    <a:lnTo>
                      <a:pt x="740" y="2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9"/>
              <p:cNvSpPr>
                <a:spLocks/>
              </p:cNvSpPr>
              <p:nvPr/>
            </p:nvSpPr>
            <p:spPr bwMode="auto">
              <a:xfrm>
                <a:off x="4496" y="1238"/>
                <a:ext cx="310" cy="573"/>
              </a:xfrm>
              <a:custGeom>
                <a:avLst/>
                <a:gdLst>
                  <a:gd name="T0" fmla="*/ 310 w 310"/>
                  <a:gd name="T1" fmla="*/ 286 h 573"/>
                  <a:gd name="T2" fmla="*/ 0 w 310"/>
                  <a:gd name="T3" fmla="*/ 0 h 573"/>
                  <a:gd name="T4" fmla="*/ 0 w 310"/>
                  <a:gd name="T5" fmla="*/ 286 h 573"/>
                  <a:gd name="T6" fmla="*/ 0 w 310"/>
                  <a:gd name="T7" fmla="*/ 573 h 573"/>
                  <a:gd name="T8" fmla="*/ 310 w 310"/>
                  <a:gd name="T9" fmla="*/ 286 h 573"/>
                </a:gdLst>
                <a:ahLst/>
                <a:cxnLst>
                  <a:cxn ang="0">
                    <a:pos x="T0" y="T1"/>
                  </a:cxn>
                  <a:cxn ang="0">
                    <a:pos x="T2" y="T3"/>
                  </a:cxn>
                  <a:cxn ang="0">
                    <a:pos x="T4" y="T5"/>
                  </a:cxn>
                  <a:cxn ang="0">
                    <a:pos x="T6" y="T7"/>
                  </a:cxn>
                  <a:cxn ang="0">
                    <a:pos x="T8" y="T9"/>
                  </a:cxn>
                </a:cxnLst>
                <a:rect l="0" t="0" r="r" b="b"/>
                <a:pathLst>
                  <a:path w="310" h="573">
                    <a:moveTo>
                      <a:pt x="310" y="286"/>
                    </a:moveTo>
                    <a:lnTo>
                      <a:pt x="0" y="0"/>
                    </a:lnTo>
                    <a:lnTo>
                      <a:pt x="0" y="286"/>
                    </a:lnTo>
                    <a:lnTo>
                      <a:pt x="0" y="573"/>
                    </a:lnTo>
                    <a:lnTo>
                      <a:pt x="310"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0"/>
              <p:cNvSpPr>
                <a:spLocks/>
              </p:cNvSpPr>
              <p:nvPr/>
            </p:nvSpPr>
            <p:spPr bwMode="auto">
              <a:xfrm>
                <a:off x="3788" y="1377"/>
                <a:ext cx="708" cy="290"/>
              </a:xfrm>
              <a:custGeom>
                <a:avLst/>
                <a:gdLst>
                  <a:gd name="T0" fmla="*/ 708 w 708"/>
                  <a:gd name="T1" fmla="*/ 0 h 290"/>
                  <a:gd name="T2" fmla="*/ 290 w 708"/>
                  <a:gd name="T3" fmla="*/ 0 h 290"/>
                  <a:gd name="T4" fmla="*/ 0 w 708"/>
                  <a:gd name="T5" fmla="*/ 290 h 290"/>
                  <a:gd name="T6" fmla="*/ 708 w 708"/>
                  <a:gd name="T7" fmla="*/ 290 h 290"/>
                  <a:gd name="T8" fmla="*/ 708 w 708"/>
                  <a:gd name="T9" fmla="*/ 147 h 290"/>
                  <a:gd name="T10" fmla="*/ 708 w 708"/>
                  <a:gd name="T11" fmla="*/ 0 h 290"/>
                </a:gdLst>
                <a:ahLst/>
                <a:cxnLst>
                  <a:cxn ang="0">
                    <a:pos x="T0" y="T1"/>
                  </a:cxn>
                  <a:cxn ang="0">
                    <a:pos x="T2" y="T3"/>
                  </a:cxn>
                  <a:cxn ang="0">
                    <a:pos x="T4" y="T5"/>
                  </a:cxn>
                  <a:cxn ang="0">
                    <a:pos x="T6" y="T7"/>
                  </a:cxn>
                  <a:cxn ang="0">
                    <a:pos x="T8" y="T9"/>
                  </a:cxn>
                  <a:cxn ang="0">
                    <a:pos x="T10" y="T11"/>
                  </a:cxn>
                </a:cxnLst>
                <a:rect l="0" t="0" r="r" b="b"/>
                <a:pathLst>
                  <a:path w="708" h="290">
                    <a:moveTo>
                      <a:pt x="708" y="0"/>
                    </a:moveTo>
                    <a:lnTo>
                      <a:pt x="290" y="0"/>
                    </a:lnTo>
                    <a:lnTo>
                      <a:pt x="0" y="290"/>
                    </a:lnTo>
                    <a:lnTo>
                      <a:pt x="708" y="290"/>
                    </a:lnTo>
                    <a:lnTo>
                      <a:pt x="708" y="147"/>
                    </a:lnTo>
                    <a:lnTo>
                      <a:pt x="708"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1"/>
              <p:cNvSpPr>
                <a:spLocks/>
              </p:cNvSpPr>
              <p:nvPr/>
            </p:nvSpPr>
            <p:spPr bwMode="auto">
              <a:xfrm>
                <a:off x="3788" y="1377"/>
                <a:ext cx="708" cy="290"/>
              </a:xfrm>
              <a:custGeom>
                <a:avLst/>
                <a:gdLst>
                  <a:gd name="T0" fmla="*/ 708 w 708"/>
                  <a:gd name="T1" fmla="*/ 0 h 290"/>
                  <a:gd name="T2" fmla="*/ 290 w 708"/>
                  <a:gd name="T3" fmla="*/ 0 h 290"/>
                  <a:gd name="T4" fmla="*/ 0 w 708"/>
                  <a:gd name="T5" fmla="*/ 290 h 290"/>
                  <a:gd name="T6" fmla="*/ 708 w 708"/>
                  <a:gd name="T7" fmla="*/ 290 h 290"/>
                  <a:gd name="T8" fmla="*/ 708 w 708"/>
                  <a:gd name="T9" fmla="*/ 147 h 290"/>
                  <a:gd name="T10" fmla="*/ 708 w 708"/>
                  <a:gd name="T11" fmla="*/ 0 h 290"/>
                </a:gdLst>
                <a:ahLst/>
                <a:cxnLst>
                  <a:cxn ang="0">
                    <a:pos x="T0" y="T1"/>
                  </a:cxn>
                  <a:cxn ang="0">
                    <a:pos x="T2" y="T3"/>
                  </a:cxn>
                  <a:cxn ang="0">
                    <a:pos x="T4" y="T5"/>
                  </a:cxn>
                  <a:cxn ang="0">
                    <a:pos x="T6" y="T7"/>
                  </a:cxn>
                  <a:cxn ang="0">
                    <a:pos x="T8" y="T9"/>
                  </a:cxn>
                  <a:cxn ang="0">
                    <a:pos x="T10" y="T11"/>
                  </a:cxn>
                </a:cxnLst>
                <a:rect l="0" t="0" r="r" b="b"/>
                <a:pathLst>
                  <a:path w="708" h="290">
                    <a:moveTo>
                      <a:pt x="708" y="0"/>
                    </a:moveTo>
                    <a:lnTo>
                      <a:pt x="290" y="0"/>
                    </a:lnTo>
                    <a:lnTo>
                      <a:pt x="0" y="290"/>
                    </a:lnTo>
                    <a:lnTo>
                      <a:pt x="708" y="290"/>
                    </a:lnTo>
                    <a:lnTo>
                      <a:pt x="708" y="147"/>
                    </a:lnTo>
                    <a:lnTo>
                      <a:pt x="70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2"/>
              <p:cNvSpPr>
                <a:spLocks/>
              </p:cNvSpPr>
              <p:nvPr/>
            </p:nvSpPr>
            <p:spPr bwMode="auto">
              <a:xfrm>
                <a:off x="4496" y="1238"/>
                <a:ext cx="310" cy="573"/>
              </a:xfrm>
              <a:custGeom>
                <a:avLst/>
                <a:gdLst>
                  <a:gd name="T0" fmla="*/ 0 w 310"/>
                  <a:gd name="T1" fmla="*/ 0 h 573"/>
                  <a:gd name="T2" fmla="*/ 0 w 310"/>
                  <a:gd name="T3" fmla="*/ 139 h 573"/>
                  <a:gd name="T4" fmla="*/ 0 w 310"/>
                  <a:gd name="T5" fmla="*/ 286 h 573"/>
                  <a:gd name="T6" fmla="*/ 0 w 310"/>
                  <a:gd name="T7" fmla="*/ 429 h 573"/>
                  <a:gd name="T8" fmla="*/ 0 w 310"/>
                  <a:gd name="T9" fmla="*/ 573 h 573"/>
                  <a:gd name="T10" fmla="*/ 310 w 310"/>
                  <a:gd name="T11" fmla="*/ 286 h 573"/>
                  <a:gd name="T12" fmla="*/ 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0" y="0"/>
                    </a:moveTo>
                    <a:lnTo>
                      <a:pt x="0" y="139"/>
                    </a:lnTo>
                    <a:lnTo>
                      <a:pt x="0" y="286"/>
                    </a:lnTo>
                    <a:lnTo>
                      <a:pt x="0" y="429"/>
                    </a:lnTo>
                    <a:lnTo>
                      <a:pt x="0" y="573"/>
                    </a:lnTo>
                    <a:lnTo>
                      <a:pt x="310" y="28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3"/>
              <p:cNvSpPr>
                <a:spLocks/>
              </p:cNvSpPr>
              <p:nvPr/>
            </p:nvSpPr>
            <p:spPr bwMode="auto">
              <a:xfrm>
                <a:off x="3433" y="1997"/>
                <a:ext cx="291" cy="2327"/>
              </a:xfrm>
              <a:custGeom>
                <a:avLst/>
                <a:gdLst>
                  <a:gd name="T0" fmla="*/ 0 w 291"/>
                  <a:gd name="T1" fmla="*/ 0 h 2327"/>
                  <a:gd name="T2" fmla="*/ 0 w 291"/>
                  <a:gd name="T3" fmla="*/ 2327 h 2327"/>
                  <a:gd name="T4" fmla="*/ 291 w 291"/>
                  <a:gd name="T5" fmla="*/ 2327 h 2327"/>
                  <a:gd name="T6" fmla="*/ 291 w 291"/>
                  <a:gd name="T7" fmla="*/ 291 h 2327"/>
                  <a:gd name="T8" fmla="*/ 0 w 291"/>
                  <a:gd name="T9" fmla="*/ 0 h 2327"/>
                </a:gdLst>
                <a:ahLst/>
                <a:cxnLst>
                  <a:cxn ang="0">
                    <a:pos x="T0" y="T1"/>
                  </a:cxn>
                  <a:cxn ang="0">
                    <a:pos x="T2" y="T3"/>
                  </a:cxn>
                  <a:cxn ang="0">
                    <a:pos x="T4" y="T5"/>
                  </a:cxn>
                  <a:cxn ang="0">
                    <a:pos x="T6" y="T7"/>
                  </a:cxn>
                  <a:cxn ang="0">
                    <a:pos x="T8" y="T9"/>
                  </a:cxn>
                </a:cxnLst>
                <a:rect l="0" t="0" r="r" b="b"/>
                <a:pathLst>
                  <a:path w="291" h="2327">
                    <a:moveTo>
                      <a:pt x="0" y="0"/>
                    </a:moveTo>
                    <a:lnTo>
                      <a:pt x="0" y="2327"/>
                    </a:lnTo>
                    <a:lnTo>
                      <a:pt x="291" y="2327"/>
                    </a:lnTo>
                    <a:lnTo>
                      <a:pt x="291" y="291"/>
                    </a:lnTo>
                    <a:lnTo>
                      <a:pt x="0" y="0"/>
                    </a:lnTo>
                    <a:close/>
                  </a:path>
                </a:pathLst>
              </a:custGeom>
              <a:solidFill>
                <a:srgbClr val="D3D2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4"/>
              <p:cNvSpPr>
                <a:spLocks/>
              </p:cNvSpPr>
              <p:nvPr/>
            </p:nvSpPr>
            <p:spPr bwMode="auto">
              <a:xfrm>
                <a:off x="3433" y="1997"/>
                <a:ext cx="291" cy="2327"/>
              </a:xfrm>
              <a:custGeom>
                <a:avLst/>
                <a:gdLst>
                  <a:gd name="T0" fmla="*/ 0 w 291"/>
                  <a:gd name="T1" fmla="*/ 0 h 2327"/>
                  <a:gd name="T2" fmla="*/ 0 w 291"/>
                  <a:gd name="T3" fmla="*/ 2327 h 2327"/>
                  <a:gd name="T4" fmla="*/ 291 w 291"/>
                  <a:gd name="T5" fmla="*/ 2327 h 2327"/>
                  <a:gd name="T6" fmla="*/ 291 w 291"/>
                  <a:gd name="T7" fmla="*/ 291 h 2327"/>
                  <a:gd name="T8" fmla="*/ 0 w 291"/>
                  <a:gd name="T9" fmla="*/ 0 h 2327"/>
                </a:gdLst>
                <a:ahLst/>
                <a:cxnLst>
                  <a:cxn ang="0">
                    <a:pos x="T0" y="T1"/>
                  </a:cxn>
                  <a:cxn ang="0">
                    <a:pos x="T2" y="T3"/>
                  </a:cxn>
                  <a:cxn ang="0">
                    <a:pos x="T4" y="T5"/>
                  </a:cxn>
                  <a:cxn ang="0">
                    <a:pos x="T6" y="T7"/>
                  </a:cxn>
                  <a:cxn ang="0">
                    <a:pos x="T8" y="T9"/>
                  </a:cxn>
                </a:cxnLst>
                <a:rect l="0" t="0" r="r" b="b"/>
                <a:pathLst>
                  <a:path w="291" h="2327">
                    <a:moveTo>
                      <a:pt x="0" y="0"/>
                    </a:moveTo>
                    <a:lnTo>
                      <a:pt x="0" y="2327"/>
                    </a:lnTo>
                    <a:lnTo>
                      <a:pt x="291" y="2327"/>
                    </a:lnTo>
                    <a:lnTo>
                      <a:pt x="291" y="29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5"/>
              <p:cNvSpPr>
                <a:spLocks/>
              </p:cNvSpPr>
              <p:nvPr/>
            </p:nvSpPr>
            <p:spPr bwMode="auto">
              <a:xfrm>
                <a:off x="3433" y="1997"/>
                <a:ext cx="291" cy="2327"/>
              </a:xfrm>
              <a:custGeom>
                <a:avLst/>
                <a:gdLst>
                  <a:gd name="T0" fmla="*/ 0 w 291"/>
                  <a:gd name="T1" fmla="*/ 0 h 2327"/>
                  <a:gd name="T2" fmla="*/ 0 w 291"/>
                  <a:gd name="T3" fmla="*/ 2327 h 2327"/>
                  <a:gd name="T4" fmla="*/ 291 w 291"/>
                  <a:gd name="T5" fmla="*/ 2327 h 2327"/>
                  <a:gd name="T6" fmla="*/ 291 w 291"/>
                  <a:gd name="T7" fmla="*/ 291 h 2327"/>
                  <a:gd name="T8" fmla="*/ 0 w 291"/>
                  <a:gd name="T9" fmla="*/ 0 h 2327"/>
                </a:gdLst>
                <a:ahLst/>
                <a:cxnLst>
                  <a:cxn ang="0">
                    <a:pos x="T0" y="T1"/>
                  </a:cxn>
                  <a:cxn ang="0">
                    <a:pos x="T2" y="T3"/>
                  </a:cxn>
                  <a:cxn ang="0">
                    <a:pos x="T4" y="T5"/>
                  </a:cxn>
                  <a:cxn ang="0">
                    <a:pos x="T6" y="T7"/>
                  </a:cxn>
                  <a:cxn ang="0">
                    <a:pos x="T8" y="T9"/>
                  </a:cxn>
                </a:cxnLst>
                <a:rect l="0" t="0" r="r" b="b"/>
                <a:pathLst>
                  <a:path w="291" h="2327">
                    <a:moveTo>
                      <a:pt x="0" y="0"/>
                    </a:moveTo>
                    <a:lnTo>
                      <a:pt x="0" y="2327"/>
                    </a:lnTo>
                    <a:lnTo>
                      <a:pt x="291" y="2327"/>
                    </a:lnTo>
                    <a:lnTo>
                      <a:pt x="291" y="291"/>
                    </a:lnTo>
                    <a:lnTo>
                      <a:pt x="0" y="0"/>
                    </a:lnTo>
                    <a:close/>
                  </a:path>
                </a:pathLst>
              </a:custGeom>
              <a:solidFill>
                <a:schemeClr val="bg1">
                  <a:lumMod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6"/>
              <p:cNvSpPr>
                <a:spLocks/>
              </p:cNvSpPr>
              <p:nvPr/>
            </p:nvSpPr>
            <p:spPr bwMode="auto">
              <a:xfrm>
                <a:off x="3433" y="1997"/>
                <a:ext cx="291" cy="2327"/>
              </a:xfrm>
              <a:custGeom>
                <a:avLst/>
                <a:gdLst>
                  <a:gd name="T0" fmla="*/ 0 w 291"/>
                  <a:gd name="T1" fmla="*/ 0 h 2327"/>
                  <a:gd name="T2" fmla="*/ 0 w 291"/>
                  <a:gd name="T3" fmla="*/ 2327 h 2327"/>
                  <a:gd name="T4" fmla="*/ 291 w 291"/>
                  <a:gd name="T5" fmla="*/ 2327 h 2327"/>
                  <a:gd name="T6" fmla="*/ 291 w 291"/>
                  <a:gd name="T7" fmla="*/ 291 h 2327"/>
                  <a:gd name="T8" fmla="*/ 0 w 291"/>
                  <a:gd name="T9" fmla="*/ 0 h 2327"/>
                </a:gdLst>
                <a:ahLst/>
                <a:cxnLst>
                  <a:cxn ang="0">
                    <a:pos x="T0" y="T1"/>
                  </a:cxn>
                  <a:cxn ang="0">
                    <a:pos x="T2" y="T3"/>
                  </a:cxn>
                  <a:cxn ang="0">
                    <a:pos x="T4" y="T5"/>
                  </a:cxn>
                  <a:cxn ang="0">
                    <a:pos x="T6" y="T7"/>
                  </a:cxn>
                  <a:cxn ang="0">
                    <a:pos x="T8" y="T9"/>
                  </a:cxn>
                </a:cxnLst>
                <a:rect l="0" t="0" r="r" b="b"/>
                <a:pathLst>
                  <a:path w="291" h="2327">
                    <a:moveTo>
                      <a:pt x="0" y="0"/>
                    </a:moveTo>
                    <a:lnTo>
                      <a:pt x="0" y="2327"/>
                    </a:lnTo>
                    <a:lnTo>
                      <a:pt x="291" y="2327"/>
                    </a:lnTo>
                    <a:lnTo>
                      <a:pt x="291" y="29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7"/>
              <p:cNvSpPr>
                <a:spLocks/>
              </p:cNvSpPr>
              <p:nvPr/>
            </p:nvSpPr>
            <p:spPr bwMode="auto">
              <a:xfrm>
                <a:off x="3015" y="1997"/>
                <a:ext cx="709" cy="291"/>
              </a:xfrm>
              <a:custGeom>
                <a:avLst/>
                <a:gdLst>
                  <a:gd name="T0" fmla="*/ 0 w 709"/>
                  <a:gd name="T1" fmla="*/ 291 h 291"/>
                  <a:gd name="T2" fmla="*/ 709 w 709"/>
                  <a:gd name="T3" fmla="*/ 291 h 291"/>
                  <a:gd name="T4" fmla="*/ 418 w 709"/>
                  <a:gd name="T5" fmla="*/ 0 h 291"/>
                  <a:gd name="T6" fmla="*/ 0 w 709"/>
                  <a:gd name="T7" fmla="*/ 0 h 291"/>
                  <a:gd name="T8" fmla="*/ 0 w 709"/>
                  <a:gd name="T9" fmla="*/ 291 h 291"/>
                </a:gdLst>
                <a:ahLst/>
                <a:cxnLst>
                  <a:cxn ang="0">
                    <a:pos x="T0" y="T1"/>
                  </a:cxn>
                  <a:cxn ang="0">
                    <a:pos x="T2" y="T3"/>
                  </a:cxn>
                  <a:cxn ang="0">
                    <a:pos x="T4" y="T5"/>
                  </a:cxn>
                  <a:cxn ang="0">
                    <a:pos x="T6" y="T7"/>
                  </a:cxn>
                  <a:cxn ang="0">
                    <a:pos x="T8" y="T9"/>
                  </a:cxn>
                </a:cxnLst>
                <a:rect l="0" t="0" r="r" b="b"/>
                <a:pathLst>
                  <a:path w="709" h="291">
                    <a:moveTo>
                      <a:pt x="0" y="291"/>
                    </a:moveTo>
                    <a:lnTo>
                      <a:pt x="709" y="291"/>
                    </a:lnTo>
                    <a:lnTo>
                      <a:pt x="418" y="0"/>
                    </a:lnTo>
                    <a:lnTo>
                      <a:pt x="0" y="0"/>
                    </a:lnTo>
                    <a:lnTo>
                      <a:pt x="0" y="2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8"/>
              <p:cNvSpPr>
                <a:spLocks/>
              </p:cNvSpPr>
              <p:nvPr/>
            </p:nvSpPr>
            <p:spPr bwMode="auto">
              <a:xfrm>
                <a:off x="2737" y="1854"/>
                <a:ext cx="310" cy="573"/>
              </a:xfrm>
              <a:custGeom>
                <a:avLst/>
                <a:gdLst>
                  <a:gd name="T0" fmla="*/ 0 w 310"/>
                  <a:gd name="T1" fmla="*/ 287 h 573"/>
                  <a:gd name="T2" fmla="*/ 310 w 310"/>
                  <a:gd name="T3" fmla="*/ 0 h 573"/>
                  <a:gd name="T4" fmla="*/ 310 w 310"/>
                  <a:gd name="T5" fmla="*/ 287 h 573"/>
                  <a:gd name="T6" fmla="*/ 310 w 310"/>
                  <a:gd name="T7" fmla="*/ 573 h 573"/>
                  <a:gd name="T8" fmla="*/ 0 w 310"/>
                  <a:gd name="T9" fmla="*/ 287 h 573"/>
                </a:gdLst>
                <a:ahLst/>
                <a:cxnLst>
                  <a:cxn ang="0">
                    <a:pos x="T0" y="T1"/>
                  </a:cxn>
                  <a:cxn ang="0">
                    <a:pos x="T2" y="T3"/>
                  </a:cxn>
                  <a:cxn ang="0">
                    <a:pos x="T4" y="T5"/>
                  </a:cxn>
                  <a:cxn ang="0">
                    <a:pos x="T6" y="T7"/>
                  </a:cxn>
                  <a:cxn ang="0">
                    <a:pos x="T8" y="T9"/>
                  </a:cxn>
                </a:cxnLst>
                <a:rect l="0" t="0" r="r" b="b"/>
                <a:pathLst>
                  <a:path w="310" h="573">
                    <a:moveTo>
                      <a:pt x="0" y="287"/>
                    </a:moveTo>
                    <a:lnTo>
                      <a:pt x="310" y="0"/>
                    </a:lnTo>
                    <a:lnTo>
                      <a:pt x="310" y="287"/>
                    </a:lnTo>
                    <a:lnTo>
                      <a:pt x="310" y="573"/>
                    </a:lnTo>
                    <a:lnTo>
                      <a:pt x="0" y="2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9"/>
              <p:cNvSpPr>
                <a:spLocks/>
              </p:cNvSpPr>
              <p:nvPr/>
            </p:nvSpPr>
            <p:spPr bwMode="auto">
              <a:xfrm>
                <a:off x="3047" y="1997"/>
                <a:ext cx="677" cy="291"/>
              </a:xfrm>
              <a:custGeom>
                <a:avLst/>
                <a:gdLst>
                  <a:gd name="T0" fmla="*/ 386 w 677"/>
                  <a:gd name="T1" fmla="*/ 0 h 291"/>
                  <a:gd name="T2" fmla="*/ 0 w 677"/>
                  <a:gd name="T3" fmla="*/ 0 h 291"/>
                  <a:gd name="T4" fmla="*/ 0 w 677"/>
                  <a:gd name="T5" fmla="*/ 144 h 291"/>
                  <a:gd name="T6" fmla="*/ 0 w 677"/>
                  <a:gd name="T7" fmla="*/ 291 h 291"/>
                  <a:gd name="T8" fmla="*/ 677 w 677"/>
                  <a:gd name="T9" fmla="*/ 291 h 291"/>
                  <a:gd name="T10" fmla="*/ 386 w 677"/>
                  <a:gd name="T11" fmla="*/ 0 h 291"/>
                </a:gdLst>
                <a:ahLst/>
                <a:cxnLst>
                  <a:cxn ang="0">
                    <a:pos x="T0" y="T1"/>
                  </a:cxn>
                  <a:cxn ang="0">
                    <a:pos x="T2" y="T3"/>
                  </a:cxn>
                  <a:cxn ang="0">
                    <a:pos x="T4" y="T5"/>
                  </a:cxn>
                  <a:cxn ang="0">
                    <a:pos x="T6" y="T7"/>
                  </a:cxn>
                  <a:cxn ang="0">
                    <a:pos x="T8" y="T9"/>
                  </a:cxn>
                  <a:cxn ang="0">
                    <a:pos x="T10" y="T11"/>
                  </a:cxn>
                </a:cxnLst>
                <a:rect l="0" t="0" r="r" b="b"/>
                <a:pathLst>
                  <a:path w="677" h="291">
                    <a:moveTo>
                      <a:pt x="386" y="0"/>
                    </a:moveTo>
                    <a:lnTo>
                      <a:pt x="0" y="0"/>
                    </a:lnTo>
                    <a:lnTo>
                      <a:pt x="0" y="144"/>
                    </a:lnTo>
                    <a:lnTo>
                      <a:pt x="0" y="291"/>
                    </a:lnTo>
                    <a:lnTo>
                      <a:pt x="677" y="291"/>
                    </a:lnTo>
                    <a:lnTo>
                      <a:pt x="386"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0"/>
              <p:cNvSpPr>
                <a:spLocks/>
              </p:cNvSpPr>
              <p:nvPr/>
            </p:nvSpPr>
            <p:spPr bwMode="auto">
              <a:xfrm>
                <a:off x="3047" y="1997"/>
                <a:ext cx="677" cy="291"/>
              </a:xfrm>
              <a:custGeom>
                <a:avLst/>
                <a:gdLst>
                  <a:gd name="T0" fmla="*/ 386 w 677"/>
                  <a:gd name="T1" fmla="*/ 0 h 291"/>
                  <a:gd name="T2" fmla="*/ 0 w 677"/>
                  <a:gd name="T3" fmla="*/ 0 h 291"/>
                  <a:gd name="T4" fmla="*/ 0 w 677"/>
                  <a:gd name="T5" fmla="*/ 144 h 291"/>
                  <a:gd name="T6" fmla="*/ 0 w 677"/>
                  <a:gd name="T7" fmla="*/ 291 h 291"/>
                  <a:gd name="T8" fmla="*/ 677 w 677"/>
                  <a:gd name="T9" fmla="*/ 291 h 291"/>
                  <a:gd name="T10" fmla="*/ 386 w 677"/>
                  <a:gd name="T11" fmla="*/ 0 h 291"/>
                </a:gdLst>
                <a:ahLst/>
                <a:cxnLst>
                  <a:cxn ang="0">
                    <a:pos x="T0" y="T1"/>
                  </a:cxn>
                  <a:cxn ang="0">
                    <a:pos x="T2" y="T3"/>
                  </a:cxn>
                  <a:cxn ang="0">
                    <a:pos x="T4" y="T5"/>
                  </a:cxn>
                  <a:cxn ang="0">
                    <a:pos x="T6" y="T7"/>
                  </a:cxn>
                  <a:cxn ang="0">
                    <a:pos x="T8" y="T9"/>
                  </a:cxn>
                  <a:cxn ang="0">
                    <a:pos x="T10" y="T11"/>
                  </a:cxn>
                </a:cxnLst>
                <a:rect l="0" t="0" r="r" b="b"/>
                <a:pathLst>
                  <a:path w="677" h="291">
                    <a:moveTo>
                      <a:pt x="386" y="0"/>
                    </a:moveTo>
                    <a:lnTo>
                      <a:pt x="0" y="0"/>
                    </a:lnTo>
                    <a:lnTo>
                      <a:pt x="0" y="144"/>
                    </a:lnTo>
                    <a:lnTo>
                      <a:pt x="0" y="291"/>
                    </a:lnTo>
                    <a:lnTo>
                      <a:pt x="677" y="291"/>
                    </a:lnTo>
                    <a:lnTo>
                      <a:pt x="3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1"/>
              <p:cNvSpPr>
                <a:spLocks/>
              </p:cNvSpPr>
              <p:nvPr/>
            </p:nvSpPr>
            <p:spPr bwMode="auto">
              <a:xfrm>
                <a:off x="2737" y="1854"/>
                <a:ext cx="310" cy="573"/>
              </a:xfrm>
              <a:custGeom>
                <a:avLst/>
                <a:gdLst>
                  <a:gd name="T0" fmla="*/ 310 w 310"/>
                  <a:gd name="T1" fmla="*/ 0 h 573"/>
                  <a:gd name="T2" fmla="*/ 0 w 310"/>
                  <a:gd name="T3" fmla="*/ 287 h 573"/>
                  <a:gd name="T4" fmla="*/ 310 w 310"/>
                  <a:gd name="T5" fmla="*/ 573 h 573"/>
                  <a:gd name="T6" fmla="*/ 310 w 310"/>
                  <a:gd name="T7" fmla="*/ 434 h 573"/>
                  <a:gd name="T8" fmla="*/ 310 w 310"/>
                  <a:gd name="T9" fmla="*/ 287 h 573"/>
                  <a:gd name="T10" fmla="*/ 310 w 310"/>
                  <a:gd name="T11" fmla="*/ 143 h 573"/>
                  <a:gd name="T12" fmla="*/ 31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310" y="0"/>
                    </a:moveTo>
                    <a:lnTo>
                      <a:pt x="0" y="287"/>
                    </a:lnTo>
                    <a:lnTo>
                      <a:pt x="310" y="573"/>
                    </a:lnTo>
                    <a:lnTo>
                      <a:pt x="310" y="434"/>
                    </a:lnTo>
                    <a:lnTo>
                      <a:pt x="310" y="287"/>
                    </a:lnTo>
                    <a:lnTo>
                      <a:pt x="310" y="143"/>
                    </a:lnTo>
                    <a:lnTo>
                      <a:pt x="3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2"/>
              <p:cNvSpPr>
                <a:spLocks/>
              </p:cNvSpPr>
              <p:nvPr/>
            </p:nvSpPr>
            <p:spPr bwMode="auto">
              <a:xfrm>
                <a:off x="4142" y="2316"/>
                <a:ext cx="290" cy="2008"/>
              </a:xfrm>
              <a:custGeom>
                <a:avLst/>
                <a:gdLst>
                  <a:gd name="T0" fmla="*/ 290 w 290"/>
                  <a:gd name="T1" fmla="*/ 0 h 2008"/>
                  <a:gd name="T2" fmla="*/ 290 w 290"/>
                  <a:gd name="T3" fmla="*/ 2008 h 2008"/>
                  <a:gd name="T4" fmla="*/ 0 w 290"/>
                  <a:gd name="T5" fmla="*/ 2008 h 2008"/>
                  <a:gd name="T6" fmla="*/ 0 w 290"/>
                  <a:gd name="T7" fmla="*/ 290 h 2008"/>
                  <a:gd name="T8" fmla="*/ 290 w 290"/>
                  <a:gd name="T9" fmla="*/ 0 h 2008"/>
                </a:gdLst>
                <a:ahLst/>
                <a:cxnLst>
                  <a:cxn ang="0">
                    <a:pos x="T0" y="T1"/>
                  </a:cxn>
                  <a:cxn ang="0">
                    <a:pos x="T2" y="T3"/>
                  </a:cxn>
                  <a:cxn ang="0">
                    <a:pos x="T4" y="T5"/>
                  </a:cxn>
                  <a:cxn ang="0">
                    <a:pos x="T6" y="T7"/>
                  </a:cxn>
                  <a:cxn ang="0">
                    <a:pos x="T8" y="T9"/>
                  </a:cxn>
                </a:cxnLst>
                <a:rect l="0" t="0" r="r" b="b"/>
                <a:pathLst>
                  <a:path w="290" h="2008">
                    <a:moveTo>
                      <a:pt x="290" y="0"/>
                    </a:moveTo>
                    <a:lnTo>
                      <a:pt x="290" y="2008"/>
                    </a:lnTo>
                    <a:lnTo>
                      <a:pt x="0" y="2008"/>
                    </a:lnTo>
                    <a:lnTo>
                      <a:pt x="0" y="290"/>
                    </a:lnTo>
                    <a:lnTo>
                      <a:pt x="2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3"/>
              <p:cNvSpPr>
                <a:spLocks/>
              </p:cNvSpPr>
              <p:nvPr/>
            </p:nvSpPr>
            <p:spPr bwMode="auto">
              <a:xfrm>
                <a:off x="4142" y="2316"/>
                <a:ext cx="290" cy="2008"/>
              </a:xfrm>
              <a:custGeom>
                <a:avLst/>
                <a:gdLst>
                  <a:gd name="T0" fmla="*/ 290 w 290"/>
                  <a:gd name="T1" fmla="*/ 0 h 2008"/>
                  <a:gd name="T2" fmla="*/ 290 w 290"/>
                  <a:gd name="T3" fmla="*/ 2008 h 2008"/>
                  <a:gd name="T4" fmla="*/ 0 w 290"/>
                  <a:gd name="T5" fmla="*/ 2008 h 2008"/>
                  <a:gd name="T6" fmla="*/ 0 w 290"/>
                  <a:gd name="T7" fmla="*/ 290 h 2008"/>
                  <a:gd name="T8" fmla="*/ 290 w 290"/>
                  <a:gd name="T9" fmla="*/ 0 h 2008"/>
                </a:gdLst>
                <a:ahLst/>
                <a:cxnLst>
                  <a:cxn ang="0">
                    <a:pos x="T0" y="T1"/>
                  </a:cxn>
                  <a:cxn ang="0">
                    <a:pos x="T2" y="T3"/>
                  </a:cxn>
                  <a:cxn ang="0">
                    <a:pos x="T4" y="T5"/>
                  </a:cxn>
                  <a:cxn ang="0">
                    <a:pos x="T6" y="T7"/>
                  </a:cxn>
                  <a:cxn ang="0">
                    <a:pos x="T8" y="T9"/>
                  </a:cxn>
                </a:cxnLst>
                <a:rect l="0" t="0" r="r" b="b"/>
                <a:pathLst>
                  <a:path w="290" h="2008">
                    <a:moveTo>
                      <a:pt x="290" y="0"/>
                    </a:moveTo>
                    <a:lnTo>
                      <a:pt x="290" y="2008"/>
                    </a:lnTo>
                    <a:lnTo>
                      <a:pt x="0" y="2008"/>
                    </a:lnTo>
                    <a:lnTo>
                      <a:pt x="0" y="290"/>
                    </a:lnTo>
                    <a:lnTo>
                      <a:pt x="290"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4"/>
              <p:cNvSpPr>
                <a:spLocks/>
              </p:cNvSpPr>
              <p:nvPr/>
            </p:nvSpPr>
            <p:spPr bwMode="auto">
              <a:xfrm>
                <a:off x="4142" y="2316"/>
                <a:ext cx="290" cy="2008"/>
              </a:xfrm>
              <a:custGeom>
                <a:avLst/>
                <a:gdLst>
                  <a:gd name="T0" fmla="*/ 290 w 290"/>
                  <a:gd name="T1" fmla="*/ 0 h 2008"/>
                  <a:gd name="T2" fmla="*/ 290 w 290"/>
                  <a:gd name="T3" fmla="*/ 2008 h 2008"/>
                  <a:gd name="T4" fmla="*/ 0 w 290"/>
                  <a:gd name="T5" fmla="*/ 2008 h 2008"/>
                  <a:gd name="T6" fmla="*/ 0 w 290"/>
                  <a:gd name="T7" fmla="*/ 290 h 2008"/>
                  <a:gd name="T8" fmla="*/ 290 w 290"/>
                  <a:gd name="T9" fmla="*/ 0 h 2008"/>
                </a:gdLst>
                <a:ahLst/>
                <a:cxnLst>
                  <a:cxn ang="0">
                    <a:pos x="T0" y="T1"/>
                  </a:cxn>
                  <a:cxn ang="0">
                    <a:pos x="T2" y="T3"/>
                  </a:cxn>
                  <a:cxn ang="0">
                    <a:pos x="T4" y="T5"/>
                  </a:cxn>
                  <a:cxn ang="0">
                    <a:pos x="T6" y="T7"/>
                  </a:cxn>
                  <a:cxn ang="0">
                    <a:pos x="T8" y="T9"/>
                  </a:cxn>
                </a:cxnLst>
                <a:rect l="0" t="0" r="r" b="b"/>
                <a:pathLst>
                  <a:path w="290" h="2008">
                    <a:moveTo>
                      <a:pt x="290" y="0"/>
                    </a:moveTo>
                    <a:lnTo>
                      <a:pt x="290" y="2008"/>
                    </a:lnTo>
                    <a:lnTo>
                      <a:pt x="0" y="2008"/>
                    </a:lnTo>
                    <a:lnTo>
                      <a:pt x="0" y="290"/>
                    </a:lnTo>
                    <a:lnTo>
                      <a:pt x="2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5"/>
              <p:cNvSpPr>
                <a:spLocks/>
              </p:cNvSpPr>
              <p:nvPr/>
            </p:nvSpPr>
            <p:spPr bwMode="auto">
              <a:xfrm>
                <a:off x="4142" y="2316"/>
                <a:ext cx="653" cy="290"/>
              </a:xfrm>
              <a:custGeom>
                <a:avLst/>
                <a:gdLst>
                  <a:gd name="T0" fmla="*/ 653 w 653"/>
                  <a:gd name="T1" fmla="*/ 290 h 290"/>
                  <a:gd name="T2" fmla="*/ 0 w 653"/>
                  <a:gd name="T3" fmla="*/ 290 h 290"/>
                  <a:gd name="T4" fmla="*/ 290 w 653"/>
                  <a:gd name="T5" fmla="*/ 0 h 290"/>
                  <a:gd name="T6" fmla="*/ 653 w 653"/>
                  <a:gd name="T7" fmla="*/ 0 h 290"/>
                  <a:gd name="T8" fmla="*/ 653 w 653"/>
                  <a:gd name="T9" fmla="*/ 290 h 290"/>
                </a:gdLst>
                <a:ahLst/>
                <a:cxnLst>
                  <a:cxn ang="0">
                    <a:pos x="T0" y="T1"/>
                  </a:cxn>
                  <a:cxn ang="0">
                    <a:pos x="T2" y="T3"/>
                  </a:cxn>
                  <a:cxn ang="0">
                    <a:pos x="T4" y="T5"/>
                  </a:cxn>
                  <a:cxn ang="0">
                    <a:pos x="T6" y="T7"/>
                  </a:cxn>
                  <a:cxn ang="0">
                    <a:pos x="T8" y="T9"/>
                  </a:cxn>
                </a:cxnLst>
                <a:rect l="0" t="0" r="r" b="b"/>
                <a:pathLst>
                  <a:path w="653" h="290">
                    <a:moveTo>
                      <a:pt x="653" y="290"/>
                    </a:moveTo>
                    <a:lnTo>
                      <a:pt x="0" y="290"/>
                    </a:lnTo>
                    <a:lnTo>
                      <a:pt x="290" y="0"/>
                    </a:lnTo>
                    <a:lnTo>
                      <a:pt x="653" y="0"/>
                    </a:lnTo>
                    <a:lnTo>
                      <a:pt x="653" y="2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6"/>
              <p:cNvSpPr>
                <a:spLocks/>
              </p:cNvSpPr>
              <p:nvPr/>
            </p:nvSpPr>
            <p:spPr bwMode="auto">
              <a:xfrm>
                <a:off x="4763" y="2176"/>
                <a:ext cx="310" cy="573"/>
              </a:xfrm>
              <a:custGeom>
                <a:avLst/>
                <a:gdLst>
                  <a:gd name="T0" fmla="*/ 310 w 310"/>
                  <a:gd name="T1" fmla="*/ 287 h 573"/>
                  <a:gd name="T2" fmla="*/ 0 w 310"/>
                  <a:gd name="T3" fmla="*/ 0 h 573"/>
                  <a:gd name="T4" fmla="*/ 0 w 310"/>
                  <a:gd name="T5" fmla="*/ 287 h 573"/>
                  <a:gd name="T6" fmla="*/ 0 w 310"/>
                  <a:gd name="T7" fmla="*/ 573 h 573"/>
                  <a:gd name="T8" fmla="*/ 310 w 310"/>
                  <a:gd name="T9" fmla="*/ 287 h 573"/>
                </a:gdLst>
                <a:ahLst/>
                <a:cxnLst>
                  <a:cxn ang="0">
                    <a:pos x="T0" y="T1"/>
                  </a:cxn>
                  <a:cxn ang="0">
                    <a:pos x="T2" y="T3"/>
                  </a:cxn>
                  <a:cxn ang="0">
                    <a:pos x="T4" y="T5"/>
                  </a:cxn>
                  <a:cxn ang="0">
                    <a:pos x="T6" y="T7"/>
                  </a:cxn>
                  <a:cxn ang="0">
                    <a:pos x="T8" y="T9"/>
                  </a:cxn>
                </a:cxnLst>
                <a:rect l="0" t="0" r="r" b="b"/>
                <a:pathLst>
                  <a:path w="310" h="573">
                    <a:moveTo>
                      <a:pt x="310" y="287"/>
                    </a:moveTo>
                    <a:lnTo>
                      <a:pt x="0" y="0"/>
                    </a:lnTo>
                    <a:lnTo>
                      <a:pt x="0" y="287"/>
                    </a:lnTo>
                    <a:lnTo>
                      <a:pt x="0" y="573"/>
                    </a:lnTo>
                    <a:lnTo>
                      <a:pt x="310" y="2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7"/>
              <p:cNvSpPr>
                <a:spLocks/>
              </p:cNvSpPr>
              <p:nvPr/>
            </p:nvSpPr>
            <p:spPr bwMode="auto">
              <a:xfrm>
                <a:off x="4142" y="2316"/>
                <a:ext cx="621" cy="290"/>
              </a:xfrm>
              <a:custGeom>
                <a:avLst/>
                <a:gdLst>
                  <a:gd name="T0" fmla="*/ 621 w 621"/>
                  <a:gd name="T1" fmla="*/ 0 h 290"/>
                  <a:gd name="T2" fmla="*/ 290 w 621"/>
                  <a:gd name="T3" fmla="*/ 0 h 290"/>
                  <a:gd name="T4" fmla="*/ 0 w 621"/>
                  <a:gd name="T5" fmla="*/ 290 h 290"/>
                  <a:gd name="T6" fmla="*/ 621 w 621"/>
                  <a:gd name="T7" fmla="*/ 290 h 290"/>
                  <a:gd name="T8" fmla="*/ 621 w 621"/>
                  <a:gd name="T9" fmla="*/ 147 h 290"/>
                  <a:gd name="T10" fmla="*/ 621 w 621"/>
                  <a:gd name="T11" fmla="*/ 0 h 290"/>
                </a:gdLst>
                <a:ahLst/>
                <a:cxnLst>
                  <a:cxn ang="0">
                    <a:pos x="T0" y="T1"/>
                  </a:cxn>
                  <a:cxn ang="0">
                    <a:pos x="T2" y="T3"/>
                  </a:cxn>
                  <a:cxn ang="0">
                    <a:pos x="T4" y="T5"/>
                  </a:cxn>
                  <a:cxn ang="0">
                    <a:pos x="T6" y="T7"/>
                  </a:cxn>
                  <a:cxn ang="0">
                    <a:pos x="T8" y="T9"/>
                  </a:cxn>
                  <a:cxn ang="0">
                    <a:pos x="T10" y="T11"/>
                  </a:cxn>
                </a:cxnLst>
                <a:rect l="0" t="0" r="r" b="b"/>
                <a:pathLst>
                  <a:path w="621" h="290">
                    <a:moveTo>
                      <a:pt x="621" y="0"/>
                    </a:moveTo>
                    <a:lnTo>
                      <a:pt x="290" y="0"/>
                    </a:lnTo>
                    <a:lnTo>
                      <a:pt x="0" y="290"/>
                    </a:lnTo>
                    <a:lnTo>
                      <a:pt x="621" y="290"/>
                    </a:lnTo>
                    <a:lnTo>
                      <a:pt x="621" y="147"/>
                    </a:lnTo>
                    <a:lnTo>
                      <a:pt x="621"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8"/>
              <p:cNvSpPr>
                <a:spLocks/>
              </p:cNvSpPr>
              <p:nvPr/>
            </p:nvSpPr>
            <p:spPr bwMode="auto">
              <a:xfrm>
                <a:off x="4142" y="2316"/>
                <a:ext cx="621" cy="290"/>
              </a:xfrm>
              <a:custGeom>
                <a:avLst/>
                <a:gdLst>
                  <a:gd name="T0" fmla="*/ 621 w 621"/>
                  <a:gd name="T1" fmla="*/ 0 h 290"/>
                  <a:gd name="T2" fmla="*/ 290 w 621"/>
                  <a:gd name="T3" fmla="*/ 0 h 290"/>
                  <a:gd name="T4" fmla="*/ 0 w 621"/>
                  <a:gd name="T5" fmla="*/ 290 h 290"/>
                  <a:gd name="T6" fmla="*/ 621 w 621"/>
                  <a:gd name="T7" fmla="*/ 290 h 290"/>
                  <a:gd name="T8" fmla="*/ 621 w 621"/>
                  <a:gd name="T9" fmla="*/ 147 h 290"/>
                  <a:gd name="T10" fmla="*/ 621 w 621"/>
                  <a:gd name="T11" fmla="*/ 0 h 290"/>
                </a:gdLst>
                <a:ahLst/>
                <a:cxnLst>
                  <a:cxn ang="0">
                    <a:pos x="T0" y="T1"/>
                  </a:cxn>
                  <a:cxn ang="0">
                    <a:pos x="T2" y="T3"/>
                  </a:cxn>
                  <a:cxn ang="0">
                    <a:pos x="T4" y="T5"/>
                  </a:cxn>
                  <a:cxn ang="0">
                    <a:pos x="T6" y="T7"/>
                  </a:cxn>
                  <a:cxn ang="0">
                    <a:pos x="T8" y="T9"/>
                  </a:cxn>
                  <a:cxn ang="0">
                    <a:pos x="T10" y="T11"/>
                  </a:cxn>
                </a:cxnLst>
                <a:rect l="0" t="0" r="r" b="b"/>
                <a:pathLst>
                  <a:path w="621" h="290">
                    <a:moveTo>
                      <a:pt x="621" y="0"/>
                    </a:moveTo>
                    <a:lnTo>
                      <a:pt x="290" y="0"/>
                    </a:lnTo>
                    <a:lnTo>
                      <a:pt x="0" y="290"/>
                    </a:lnTo>
                    <a:lnTo>
                      <a:pt x="621" y="290"/>
                    </a:lnTo>
                    <a:lnTo>
                      <a:pt x="621" y="147"/>
                    </a:lnTo>
                    <a:lnTo>
                      <a:pt x="6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9"/>
              <p:cNvSpPr>
                <a:spLocks/>
              </p:cNvSpPr>
              <p:nvPr/>
            </p:nvSpPr>
            <p:spPr bwMode="auto">
              <a:xfrm>
                <a:off x="4763" y="2176"/>
                <a:ext cx="310" cy="573"/>
              </a:xfrm>
              <a:custGeom>
                <a:avLst/>
                <a:gdLst>
                  <a:gd name="T0" fmla="*/ 0 w 310"/>
                  <a:gd name="T1" fmla="*/ 0 h 573"/>
                  <a:gd name="T2" fmla="*/ 0 w 310"/>
                  <a:gd name="T3" fmla="*/ 140 h 573"/>
                  <a:gd name="T4" fmla="*/ 0 w 310"/>
                  <a:gd name="T5" fmla="*/ 287 h 573"/>
                  <a:gd name="T6" fmla="*/ 0 w 310"/>
                  <a:gd name="T7" fmla="*/ 430 h 573"/>
                  <a:gd name="T8" fmla="*/ 0 w 310"/>
                  <a:gd name="T9" fmla="*/ 573 h 573"/>
                  <a:gd name="T10" fmla="*/ 310 w 310"/>
                  <a:gd name="T11" fmla="*/ 287 h 573"/>
                  <a:gd name="T12" fmla="*/ 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0" y="0"/>
                    </a:moveTo>
                    <a:lnTo>
                      <a:pt x="0" y="140"/>
                    </a:lnTo>
                    <a:lnTo>
                      <a:pt x="0" y="287"/>
                    </a:lnTo>
                    <a:lnTo>
                      <a:pt x="0" y="430"/>
                    </a:lnTo>
                    <a:lnTo>
                      <a:pt x="0" y="573"/>
                    </a:lnTo>
                    <a:lnTo>
                      <a:pt x="310" y="28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70"/>
              <p:cNvSpPr>
                <a:spLocks/>
              </p:cNvSpPr>
              <p:nvPr/>
            </p:nvSpPr>
            <p:spPr bwMode="auto">
              <a:xfrm>
                <a:off x="3079" y="2888"/>
                <a:ext cx="291" cy="1436"/>
              </a:xfrm>
              <a:custGeom>
                <a:avLst/>
                <a:gdLst>
                  <a:gd name="T0" fmla="*/ 0 w 291"/>
                  <a:gd name="T1" fmla="*/ 0 h 1436"/>
                  <a:gd name="T2" fmla="*/ 0 w 291"/>
                  <a:gd name="T3" fmla="*/ 1436 h 1436"/>
                  <a:gd name="T4" fmla="*/ 291 w 291"/>
                  <a:gd name="T5" fmla="*/ 1436 h 1436"/>
                  <a:gd name="T6" fmla="*/ 291 w 291"/>
                  <a:gd name="T7" fmla="*/ 291 h 1436"/>
                  <a:gd name="T8" fmla="*/ 0 w 291"/>
                  <a:gd name="T9" fmla="*/ 0 h 1436"/>
                </a:gdLst>
                <a:ahLst/>
                <a:cxnLst>
                  <a:cxn ang="0">
                    <a:pos x="T0" y="T1"/>
                  </a:cxn>
                  <a:cxn ang="0">
                    <a:pos x="T2" y="T3"/>
                  </a:cxn>
                  <a:cxn ang="0">
                    <a:pos x="T4" y="T5"/>
                  </a:cxn>
                  <a:cxn ang="0">
                    <a:pos x="T6" y="T7"/>
                  </a:cxn>
                  <a:cxn ang="0">
                    <a:pos x="T8" y="T9"/>
                  </a:cxn>
                </a:cxnLst>
                <a:rect l="0" t="0" r="r" b="b"/>
                <a:pathLst>
                  <a:path w="291" h="1436">
                    <a:moveTo>
                      <a:pt x="0" y="0"/>
                    </a:moveTo>
                    <a:lnTo>
                      <a:pt x="0" y="1436"/>
                    </a:lnTo>
                    <a:lnTo>
                      <a:pt x="291" y="1436"/>
                    </a:lnTo>
                    <a:lnTo>
                      <a:pt x="291" y="291"/>
                    </a:lnTo>
                    <a:lnTo>
                      <a:pt x="0" y="0"/>
                    </a:lnTo>
                    <a:close/>
                  </a:path>
                </a:pathLst>
              </a:custGeom>
              <a:solidFill>
                <a:srgbClr val="D3D2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71"/>
              <p:cNvSpPr>
                <a:spLocks/>
              </p:cNvSpPr>
              <p:nvPr/>
            </p:nvSpPr>
            <p:spPr bwMode="auto">
              <a:xfrm>
                <a:off x="3079" y="2888"/>
                <a:ext cx="291" cy="1436"/>
              </a:xfrm>
              <a:custGeom>
                <a:avLst/>
                <a:gdLst>
                  <a:gd name="T0" fmla="*/ 0 w 291"/>
                  <a:gd name="T1" fmla="*/ 0 h 1436"/>
                  <a:gd name="T2" fmla="*/ 0 w 291"/>
                  <a:gd name="T3" fmla="*/ 1436 h 1436"/>
                  <a:gd name="T4" fmla="*/ 291 w 291"/>
                  <a:gd name="T5" fmla="*/ 1436 h 1436"/>
                  <a:gd name="T6" fmla="*/ 291 w 291"/>
                  <a:gd name="T7" fmla="*/ 291 h 1436"/>
                  <a:gd name="T8" fmla="*/ 0 w 291"/>
                  <a:gd name="T9" fmla="*/ 0 h 1436"/>
                </a:gdLst>
                <a:ahLst/>
                <a:cxnLst>
                  <a:cxn ang="0">
                    <a:pos x="T0" y="T1"/>
                  </a:cxn>
                  <a:cxn ang="0">
                    <a:pos x="T2" y="T3"/>
                  </a:cxn>
                  <a:cxn ang="0">
                    <a:pos x="T4" y="T5"/>
                  </a:cxn>
                  <a:cxn ang="0">
                    <a:pos x="T6" y="T7"/>
                  </a:cxn>
                  <a:cxn ang="0">
                    <a:pos x="T8" y="T9"/>
                  </a:cxn>
                </a:cxnLst>
                <a:rect l="0" t="0" r="r" b="b"/>
                <a:pathLst>
                  <a:path w="291" h="1436">
                    <a:moveTo>
                      <a:pt x="0" y="0"/>
                    </a:moveTo>
                    <a:lnTo>
                      <a:pt x="0" y="1436"/>
                    </a:lnTo>
                    <a:lnTo>
                      <a:pt x="291" y="1436"/>
                    </a:lnTo>
                    <a:lnTo>
                      <a:pt x="291" y="29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2"/>
              <p:cNvSpPr>
                <a:spLocks/>
              </p:cNvSpPr>
              <p:nvPr/>
            </p:nvSpPr>
            <p:spPr bwMode="auto">
              <a:xfrm>
                <a:off x="3079" y="2888"/>
                <a:ext cx="291" cy="1436"/>
              </a:xfrm>
              <a:custGeom>
                <a:avLst/>
                <a:gdLst>
                  <a:gd name="T0" fmla="*/ 0 w 291"/>
                  <a:gd name="T1" fmla="*/ 0 h 1436"/>
                  <a:gd name="T2" fmla="*/ 0 w 291"/>
                  <a:gd name="T3" fmla="*/ 1436 h 1436"/>
                  <a:gd name="T4" fmla="*/ 291 w 291"/>
                  <a:gd name="T5" fmla="*/ 1436 h 1436"/>
                  <a:gd name="T6" fmla="*/ 291 w 291"/>
                  <a:gd name="T7" fmla="*/ 291 h 1436"/>
                  <a:gd name="T8" fmla="*/ 0 w 291"/>
                  <a:gd name="T9" fmla="*/ 0 h 1436"/>
                </a:gdLst>
                <a:ahLst/>
                <a:cxnLst>
                  <a:cxn ang="0">
                    <a:pos x="T0" y="T1"/>
                  </a:cxn>
                  <a:cxn ang="0">
                    <a:pos x="T2" y="T3"/>
                  </a:cxn>
                  <a:cxn ang="0">
                    <a:pos x="T4" y="T5"/>
                  </a:cxn>
                  <a:cxn ang="0">
                    <a:pos x="T6" y="T7"/>
                  </a:cxn>
                  <a:cxn ang="0">
                    <a:pos x="T8" y="T9"/>
                  </a:cxn>
                </a:cxnLst>
                <a:rect l="0" t="0" r="r" b="b"/>
                <a:pathLst>
                  <a:path w="291" h="1436">
                    <a:moveTo>
                      <a:pt x="0" y="0"/>
                    </a:moveTo>
                    <a:lnTo>
                      <a:pt x="0" y="1436"/>
                    </a:lnTo>
                    <a:lnTo>
                      <a:pt x="291" y="1436"/>
                    </a:lnTo>
                    <a:lnTo>
                      <a:pt x="291" y="291"/>
                    </a:lnTo>
                    <a:lnTo>
                      <a:pt x="0"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3"/>
              <p:cNvSpPr>
                <a:spLocks/>
              </p:cNvSpPr>
              <p:nvPr/>
            </p:nvSpPr>
            <p:spPr bwMode="auto">
              <a:xfrm>
                <a:off x="3079" y="2888"/>
                <a:ext cx="291" cy="1436"/>
              </a:xfrm>
              <a:custGeom>
                <a:avLst/>
                <a:gdLst>
                  <a:gd name="T0" fmla="*/ 0 w 291"/>
                  <a:gd name="T1" fmla="*/ 0 h 1436"/>
                  <a:gd name="T2" fmla="*/ 0 w 291"/>
                  <a:gd name="T3" fmla="*/ 1436 h 1436"/>
                  <a:gd name="T4" fmla="*/ 291 w 291"/>
                  <a:gd name="T5" fmla="*/ 1436 h 1436"/>
                  <a:gd name="T6" fmla="*/ 291 w 291"/>
                  <a:gd name="T7" fmla="*/ 291 h 1436"/>
                  <a:gd name="T8" fmla="*/ 0 w 291"/>
                  <a:gd name="T9" fmla="*/ 0 h 1436"/>
                </a:gdLst>
                <a:ahLst/>
                <a:cxnLst>
                  <a:cxn ang="0">
                    <a:pos x="T0" y="T1"/>
                  </a:cxn>
                  <a:cxn ang="0">
                    <a:pos x="T2" y="T3"/>
                  </a:cxn>
                  <a:cxn ang="0">
                    <a:pos x="T4" y="T5"/>
                  </a:cxn>
                  <a:cxn ang="0">
                    <a:pos x="T6" y="T7"/>
                  </a:cxn>
                  <a:cxn ang="0">
                    <a:pos x="T8" y="T9"/>
                  </a:cxn>
                </a:cxnLst>
                <a:rect l="0" t="0" r="r" b="b"/>
                <a:pathLst>
                  <a:path w="291" h="1436">
                    <a:moveTo>
                      <a:pt x="0" y="0"/>
                    </a:moveTo>
                    <a:lnTo>
                      <a:pt x="0" y="1436"/>
                    </a:lnTo>
                    <a:lnTo>
                      <a:pt x="291" y="1436"/>
                    </a:lnTo>
                    <a:lnTo>
                      <a:pt x="291" y="29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4"/>
              <p:cNvSpPr>
                <a:spLocks/>
              </p:cNvSpPr>
              <p:nvPr/>
            </p:nvSpPr>
            <p:spPr bwMode="auto">
              <a:xfrm>
                <a:off x="2804" y="2888"/>
                <a:ext cx="566" cy="291"/>
              </a:xfrm>
              <a:custGeom>
                <a:avLst/>
                <a:gdLst>
                  <a:gd name="T0" fmla="*/ 0 w 566"/>
                  <a:gd name="T1" fmla="*/ 291 h 291"/>
                  <a:gd name="T2" fmla="*/ 566 w 566"/>
                  <a:gd name="T3" fmla="*/ 291 h 291"/>
                  <a:gd name="T4" fmla="*/ 275 w 566"/>
                  <a:gd name="T5" fmla="*/ 0 h 291"/>
                  <a:gd name="T6" fmla="*/ 0 w 566"/>
                  <a:gd name="T7" fmla="*/ 0 h 291"/>
                  <a:gd name="T8" fmla="*/ 0 w 566"/>
                  <a:gd name="T9" fmla="*/ 291 h 291"/>
                </a:gdLst>
                <a:ahLst/>
                <a:cxnLst>
                  <a:cxn ang="0">
                    <a:pos x="T0" y="T1"/>
                  </a:cxn>
                  <a:cxn ang="0">
                    <a:pos x="T2" y="T3"/>
                  </a:cxn>
                  <a:cxn ang="0">
                    <a:pos x="T4" y="T5"/>
                  </a:cxn>
                  <a:cxn ang="0">
                    <a:pos x="T6" y="T7"/>
                  </a:cxn>
                  <a:cxn ang="0">
                    <a:pos x="T8" y="T9"/>
                  </a:cxn>
                </a:cxnLst>
                <a:rect l="0" t="0" r="r" b="b"/>
                <a:pathLst>
                  <a:path w="566" h="291">
                    <a:moveTo>
                      <a:pt x="0" y="291"/>
                    </a:moveTo>
                    <a:lnTo>
                      <a:pt x="566" y="291"/>
                    </a:lnTo>
                    <a:lnTo>
                      <a:pt x="275" y="0"/>
                    </a:lnTo>
                    <a:lnTo>
                      <a:pt x="0" y="0"/>
                    </a:lnTo>
                    <a:lnTo>
                      <a:pt x="0" y="2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75"/>
              <p:cNvSpPr>
                <a:spLocks/>
              </p:cNvSpPr>
              <p:nvPr/>
            </p:nvSpPr>
            <p:spPr bwMode="auto">
              <a:xfrm>
                <a:off x="2526" y="2749"/>
                <a:ext cx="314" cy="573"/>
              </a:xfrm>
              <a:custGeom>
                <a:avLst/>
                <a:gdLst>
                  <a:gd name="T0" fmla="*/ 0 w 314"/>
                  <a:gd name="T1" fmla="*/ 286 h 573"/>
                  <a:gd name="T2" fmla="*/ 314 w 314"/>
                  <a:gd name="T3" fmla="*/ 0 h 573"/>
                  <a:gd name="T4" fmla="*/ 314 w 314"/>
                  <a:gd name="T5" fmla="*/ 286 h 573"/>
                  <a:gd name="T6" fmla="*/ 314 w 314"/>
                  <a:gd name="T7" fmla="*/ 573 h 573"/>
                  <a:gd name="T8" fmla="*/ 0 w 314"/>
                  <a:gd name="T9" fmla="*/ 286 h 573"/>
                </a:gdLst>
                <a:ahLst/>
                <a:cxnLst>
                  <a:cxn ang="0">
                    <a:pos x="T0" y="T1"/>
                  </a:cxn>
                  <a:cxn ang="0">
                    <a:pos x="T2" y="T3"/>
                  </a:cxn>
                  <a:cxn ang="0">
                    <a:pos x="T4" y="T5"/>
                  </a:cxn>
                  <a:cxn ang="0">
                    <a:pos x="T6" y="T7"/>
                  </a:cxn>
                  <a:cxn ang="0">
                    <a:pos x="T8" y="T9"/>
                  </a:cxn>
                </a:cxnLst>
                <a:rect l="0" t="0" r="r" b="b"/>
                <a:pathLst>
                  <a:path w="314" h="573">
                    <a:moveTo>
                      <a:pt x="0" y="286"/>
                    </a:moveTo>
                    <a:lnTo>
                      <a:pt x="314" y="0"/>
                    </a:lnTo>
                    <a:lnTo>
                      <a:pt x="314" y="286"/>
                    </a:lnTo>
                    <a:lnTo>
                      <a:pt x="314" y="573"/>
                    </a:lnTo>
                    <a:lnTo>
                      <a:pt x="0"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6"/>
              <p:cNvSpPr>
                <a:spLocks noEditPoints="1"/>
              </p:cNvSpPr>
              <p:nvPr/>
            </p:nvSpPr>
            <p:spPr bwMode="auto">
              <a:xfrm>
                <a:off x="2526" y="2749"/>
                <a:ext cx="314" cy="573"/>
              </a:xfrm>
              <a:custGeom>
                <a:avLst/>
                <a:gdLst>
                  <a:gd name="T0" fmla="*/ 0 w 314"/>
                  <a:gd name="T1" fmla="*/ 286 h 573"/>
                  <a:gd name="T2" fmla="*/ 314 w 314"/>
                  <a:gd name="T3" fmla="*/ 573 h 573"/>
                  <a:gd name="T4" fmla="*/ 314 w 314"/>
                  <a:gd name="T5" fmla="*/ 573 h 573"/>
                  <a:gd name="T6" fmla="*/ 0 w 314"/>
                  <a:gd name="T7" fmla="*/ 286 h 573"/>
                  <a:gd name="T8" fmla="*/ 314 w 314"/>
                  <a:gd name="T9" fmla="*/ 0 h 573"/>
                  <a:gd name="T10" fmla="*/ 0 w 314"/>
                  <a:gd name="T11" fmla="*/ 286 h 573"/>
                  <a:gd name="T12" fmla="*/ 314 w 314"/>
                  <a:gd name="T13" fmla="*/ 0 h 573"/>
                  <a:gd name="T14" fmla="*/ 314 w 314"/>
                  <a:gd name="T15" fmla="*/ 0 h 5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573">
                    <a:moveTo>
                      <a:pt x="0" y="286"/>
                    </a:moveTo>
                    <a:lnTo>
                      <a:pt x="314" y="573"/>
                    </a:lnTo>
                    <a:lnTo>
                      <a:pt x="314" y="573"/>
                    </a:lnTo>
                    <a:lnTo>
                      <a:pt x="0" y="286"/>
                    </a:lnTo>
                    <a:close/>
                    <a:moveTo>
                      <a:pt x="314" y="0"/>
                    </a:moveTo>
                    <a:lnTo>
                      <a:pt x="0" y="286"/>
                    </a:lnTo>
                    <a:lnTo>
                      <a:pt x="314" y="0"/>
                    </a:lnTo>
                    <a:lnTo>
                      <a:pt x="314" y="0"/>
                    </a:lnTo>
                    <a:close/>
                  </a:path>
                </a:pathLst>
              </a:custGeom>
              <a:solidFill>
                <a:srgbClr val="F2F1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7"/>
              <p:cNvSpPr>
                <a:spLocks noEditPoints="1"/>
              </p:cNvSpPr>
              <p:nvPr/>
            </p:nvSpPr>
            <p:spPr bwMode="auto">
              <a:xfrm>
                <a:off x="2526" y="2749"/>
                <a:ext cx="314" cy="573"/>
              </a:xfrm>
              <a:custGeom>
                <a:avLst/>
                <a:gdLst>
                  <a:gd name="T0" fmla="*/ 0 w 314"/>
                  <a:gd name="T1" fmla="*/ 286 h 573"/>
                  <a:gd name="T2" fmla="*/ 314 w 314"/>
                  <a:gd name="T3" fmla="*/ 573 h 573"/>
                  <a:gd name="T4" fmla="*/ 314 w 314"/>
                  <a:gd name="T5" fmla="*/ 573 h 573"/>
                  <a:gd name="T6" fmla="*/ 0 w 314"/>
                  <a:gd name="T7" fmla="*/ 286 h 573"/>
                  <a:gd name="T8" fmla="*/ 314 w 314"/>
                  <a:gd name="T9" fmla="*/ 0 h 573"/>
                  <a:gd name="T10" fmla="*/ 0 w 314"/>
                  <a:gd name="T11" fmla="*/ 286 h 573"/>
                  <a:gd name="T12" fmla="*/ 314 w 314"/>
                  <a:gd name="T13" fmla="*/ 0 h 573"/>
                  <a:gd name="T14" fmla="*/ 314 w 314"/>
                  <a:gd name="T15" fmla="*/ 0 h 5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573">
                    <a:moveTo>
                      <a:pt x="0" y="286"/>
                    </a:moveTo>
                    <a:lnTo>
                      <a:pt x="314" y="573"/>
                    </a:lnTo>
                    <a:lnTo>
                      <a:pt x="314" y="573"/>
                    </a:lnTo>
                    <a:lnTo>
                      <a:pt x="0" y="286"/>
                    </a:lnTo>
                    <a:moveTo>
                      <a:pt x="314" y="0"/>
                    </a:moveTo>
                    <a:lnTo>
                      <a:pt x="0" y="286"/>
                    </a:lnTo>
                    <a:lnTo>
                      <a:pt x="314" y="0"/>
                    </a:lnTo>
                    <a:lnTo>
                      <a:pt x="3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8"/>
              <p:cNvSpPr>
                <a:spLocks/>
              </p:cNvSpPr>
              <p:nvPr/>
            </p:nvSpPr>
            <p:spPr bwMode="auto">
              <a:xfrm>
                <a:off x="2840" y="2888"/>
                <a:ext cx="530" cy="291"/>
              </a:xfrm>
              <a:custGeom>
                <a:avLst/>
                <a:gdLst>
                  <a:gd name="T0" fmla="*/ 239 w 530"/>
                  <a:gd name="T1" fmla="*/ 0 h 291"/>
                  <a:gd name="T2" fmla="*/ 0 w 530"/>
                  <a:gd name="T3" fmla="*/ 0 h 291"/>
                  <a:gd name="T4" fmla="*/ 0 w 530"/>
                  <a:gd name="T5" fmla="*/ 147 h 291"/>
                  <a:gd name="T6" fmla="*/ 0 w 530"/>
                  <a:gd name="T7" fmla="*/ 291 h 291"/>
                  <a:gd name="T8" fmla="*/ 530 w 530"/>
                  <a:gd name="T9" fmla="*/ 291 h 291"/>
                  <a:gd name="T10" fmla="*/ 239 w 530"/>
                  <a:gd name="T11" fmla="*/ 0 h 291"/>
                </a:gdLst>
                <a:ahLst/>
                <a:cxnLst>
                  <a:cxn ang="0">
                    <a:pos x="T0" y="T1"/>
                  </a:cxn>
                  <a:cxn ang="0">
                    <a:pos x="T2" y="T3"/>
                  </a:cxn>
                  <a:cxn ang="0">
                    <a:pos x="T4" y="T5"/>
                  </a:cxn>
                  <a:cxn ang="0">
                    <a:pos x="T6" y="T7"/>
                  </a:cxn>
                  <a:cxn ang="0">
                    <a:pos x="T8" y="T9"/>
                  </a:cxn>
                  <a:cxn ang="0">
                    <a:pos x="T10" y="T11"/>
                  </a:cxn>
                </a:cxnLst>
                <a:rect l="0" t="0" r="r" b="b"/>
                <a:pathLst>
                  <a:path w="530" h="291">
                    <a:moveTo>
                      <a:pt x="239" y="0"/>
                    </a:moveTo>
                    <a:lnTo>
                      <a:pt x="0" y="0"/>
                    </a:lnTo>
                    <a:lnTo>
                      <a:pt x="0" y="147"/>
                    </a:lnTo>
                    <a:lnTo>
                      <a:pt x="0" y="291"/>
                    </a:lnTo>
                    <a:lnTo>
                      <a:pt x="530" y="291"/>
                    </a:lnTo>
                    <a:lnTo>
                      <a:pt x="239"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79"/>
              <p:cNvSpPr>
                <a:spLocks/>
              </p:cNvSpPr>
              <p:nvPr/>
            </p:nvSpPr>
            <p:spPr bwMode="auto">
              <a:xfrm>
                <a:off x="2840" y="2888"/>
                <a:ext cx="530" cy="291"/>
              </a:xfrm>
              <a:custGeom>
                <a:avLst/>
                <a:gdLst>
                  <a:gd name="T0" fmla="*/ 239 w 530"/>
                  <a:gd name="T1" fmla="*/ 0 h 291"/>
                  <a:gd name="T2" fmla="*/ 0 w 530"/>
                  <a:gd name="T3" fmla="*/ 0 h 291"/>
                  <a:gd name="T4" fmla="*/ 0 w 530"/>
                  <a:gd name="T5" fmla="*/ 147 h 291"/>
                  <a:gd name="T6" fmla="*/ 0 w 530"/>
                  <a:gd name="T7" fmla="*/ 291 h 291"/>
                  <a:gd name="T8" fmla="*/ 530 w 530"/>
                  <a:gd name="T9" fmla="*/ 291 h 291"/>
                  <a:gd name="T10" fmla="*/ 239 w 530"/>
                  <a:gd name="T11" fmla="*/ 0 h 291"/>
                </a:gdLst>
                <a:ahLst/>
                <a:cxnLst>
                  <a:cxn ang="0">
                    <a:pos x="T0" y="T1"/>
                  </a:cxn>
                  <a:cxn ang="0">
                    <a:pos x="T2" y="T3"/>
                  </a:cxn>
                  <a:cxn ang="0">
                    <a:pos x="T4" y="T5"/>
                  </a:cxn>
                  <a:cxn ang="0">
                    <a:pos x="T6" y="T7"/>
                  </a:cxn>
                  <a:cxn ang="0">
                    <a:pos x="T8" y="T9"/>
                  </a:cxn>
                  <a:cxn ang="0">
                    <a:pos x="T10" y="T11"/>
                  </a:cxn>
                </a:cxnLst>
                <a:rect l="0" t="0" r="r" b="b"/>
                <a:pathLst>
                  <a:path w="530" h="291">
                    <a:moveTo>
                      <a:pt x="239" y="0"/>
                    </a:moveTo>
                    <a:lnTo>
                      <a:pt x="0" y="0"/>
                    </a:lnTo>
                    <a:lnTo>
                      <a:pt x="0" y="147"/>
                    </a:lnTo>
                    <a:lnTo>
                      <a:pt x="0" y="291"/>
                    </a:lnTo>
                    <a:lnTo>
                      <a:pt x="530" y="291"/>
                    </a:lnTo>
                    <a:lnTo>
                      <a:pt x="2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80"/>
              <p:cNvSpPr>
                <a:spLocks/>
              </p:cNvSpPr>
              <p:nvPr/>
            </p:nvSpPr>
            <p:spPr bwMode="auto">
              <a:xfrm>
                <a:off x="2526" y="2749"/>
                <a:ext cx="314" cy="573"/>
              </a:xfrm>
              <a:custGeom>
                <a:avLst/>
                <a:gdLst>
                  <a:gd name="T0" fmla="*/ 314 w 314"/>
                  <a:gd name="T1" fmla="*/ 0 h 573"/>
                  <a:gd name="T2" fmla="*/ 0 w 314"/>
                  <a:gd name="T3" fmla="*/ 286 h 573"/>
                  <a:gd name="T4" fmla="*/ 314 w 314"/>
                  <a:gd name="T5" fmla="*/ 573 h 573"/>
                  <a:gd name="T6" fmla="*/ 314 w 314"/>
                  <a:gd name="T7" fmla="*/ 430 h 573"/>
                  <a:gd name="T8" fmla="*/ 314 w 314"/>
                  <a:gd name="T9" fmla="*/ 286 h 573"/>
                  <a:gd name="T10" fmla="*/ 314 w 314"/>
                  <a:gd name="T11" fmla="*/ 139 h 573"/>
                  <a:gd name="T12" fmla="*/ 314 w 314"/>
                  <a:gd name="T13" fmla="*/ 139 h 573"/>
                  <a:gd name="T14" fmla="*/ 314 w 314"/>
                  <a:gd name="T15" fmla="*/ 0 h 5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573">
                    <a:moveTo>
                      <a:pt x="314" y="0"/>
                    </a:moveTo>
                    <a:lnTo>
                      <a:pt x="0" y="286"/>
                    </a:lnTo>
                    <a:lnTo>
                      <a:pt x="314" y="573"/>
                    </a:lnTo>
                    <a:lnTo>
                      <a:pt x="314" y="430"/>
                    </a:lnTo>
                    <a:lnTo>
                      <a:pt x="314" y="286"/>
                    </a:lnTo>
                    <a:lnTo>
                      <a:pt x="314" y="139"/>
                    </a:lnTo>
                    <a:lnTo>
                      <a:pt x="314" y="139"/>
                    </a:lnTo>
                    <a:lnTo>
                      <a:pt x="3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 name="Group 4"/>
            <p:cNvGrpSpPr>
              <a:grpSpLocks noChangeAspect="1"/>
            </p:cNvGrpSpPr>
            <p:nvPr/>
          </p:nvGrpSpPr>
          <p:grpSpPr bwMode="auto">
            <a:xfrm rot="16200000" flipH="1">
              <a:off x="1078009" y="1319256"/>
              <a:ext cx="4043363" cy="4899025"/>
              <a:chOff x="2526" y="1238"/>
              <a:chExt cx="2547" cy="3086"/>
            </a:xfrm>
          </p:grpSpPr>
          <p:sp>
            <p:nvSpPr>
              <p:cNvPr id="7" name="Freeform 6"/>
              <p:cNvSpPr>
                <a:spLocks/>
              </p:cNvSpPr>
              <p:nvPr/>
            </p:nvSpPr>
            <p:spPr bwMode="auto">
              <a:xfrm>
                <a:off x="3788" y="1377"/>
                <a:ext cx="290" cy="2947"/>
              </a:xfrm>
              <a:custGeom>
                <a:avLst/>
                <a:gdLst>
                  <a:gd name="T0" fmla="*/ 290 w 290"/>
                  <a:gd name="T1" fmla="*/ 0 h 2947"/>
                  <a:gd name="T2" fmla="*/ 290 w 290"/>
                  <a:gd name="T3" fmla="*/ 2947 h 2947"/>
                  <a:gd name="T4" fmla="*/ 0 w 290"/>
                  <a:gd name="T5" fmla="*/ 2947 h 2947"/>
                  <a:gd name="T6" fmla="*/ 0 w 290"/>
                  <a:gd name="T7" fmla="*/ 290 h 2947"/>
                  <a:gd name="T8" fmla="*/ 290 w 290"/>
                  <a:gd name="T9" fmla="*/ 0 h 2947"/>
                </a:gdLst>
                <a:ahLst/>
                <a:cxnLst>
                  <a:cxn ang="0">
                    <a:pos x="T0" y="T1"/>
                  </a:cxn>
                  <a:cxn ang="0">
                    <a:pos x="T2" y="T3"/>
                  </a:cxn>
                  <a:cxn ang="0">
                    <a:pos x="T4" y="T5"/>
                  </a:cxn>
                  <a:cxn ang="0">
                    <a:pos x="T6" y="T7"/>
                  </a:cxn>
                  <a:cxn ang="0">
                    <a:pos x="T8" y="T9"/>
                  </a:cxn>
                </a:cxnLst>
                <a:rect l="0" t="0" r="r" b="b"/>
                <a:pathLst>
                  <a:path w="290" h="2947">
                    <a:moveTo>
                      <a:pt x="290" y="0"/>
                    </a:moveTo>
                    <a:lnTo>
                      <a:pt x="290" y="2947"/>
                    </a:lnTo>
                    <a:lnTo>
                      <a:pt x="0" y="2947"/>
                    </a:lnTo>
                    <a:lnTo>
                      <a:pt x="0" y="290"/>
                    </a:lnTo>
                    <a:lnTo>
                      <a:pt x="290" y="0"/>
                    </a:lnTo>
                    <a:close/>
                  </a:path>
                </a:pathLst>
              </a:custGeom>
              <a:solidFill>
                <a:srgbClr val="D3D2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3788" y="1377"/>
                <a:ext cx="290" cy="2947"/>
              </a:xfrm>
              <a:custGeom>
                <a:avLst/>
                <a:gdLst>
                  <a:gd name="T0" fmla="*/ 290 w 290"/>
                  <a:gd name="T1" fmla="*/ 0 h 2947"/>
                  <a:gd name="T2" fmla="*/ 290 w 290"/>
                  <a:gd name="T3" fmla="*/ 2947 h 2947"/>
                  <a:gd name="T4" fmla="*/ 0 w 290"/>
                  <a:gd name="T5" fmla="*/ 2947 h 2947"/>
                  <a:gd name="T6" fmla="*/ 0 w 290"/>
                  <a:gd name="T7" fmla="*/ 290 h 2947"/>
                  <a:gd name="T8" fmla="*/ 290 w 290"/>
                  <a:gd name="T9" fmla="*/ 0 h 2947"/>
                </a:gdLst>
                <a:ahLst/>
                <a:cxnLst>
                  <a:cxn ang="0">
                    <a:pos x="T0" y="T1"/>
                  </a:cxn>
                  <a:cxn ang="0">
                    <a:pos x="T2" y="T3"/>
                  </a:cxn>
                  <a:cxn ang="0">
                    <a:pos x="T4" y="T5"/>
                  </a:cxn>
                  <a:cxn ang="0">
                    <a:pos x="T6" y="T7"/>
                  </a:cxn>
                  <a:cxn ang="0">
                    <a:pos x="T8" y="T9"/>
                  </a:cxn>
                </a:cxnLst>
                <a:rect l="0" t="0" r="r" b="b"/>
                <a:pathLst>
                  <a:path w="290" h="2947">
                    <a:moveTo>
                      <a:pt x="290" y="0"/>
                    </a:moveTo>
                    <a:lnTo>
                      <a:pt x="290" y="2947"/>
                    </a:lnTo>
                    <a:lnTo>
                      <a:pt x="0" y="2947"/>
                    </a:lnTo>
                    <a:lnTo>
                      <a:pt x="0" y="290"/>
                    </a:lnTo>
                    <a:lnTo>
                      <a:pt x="2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3788" y="1377"/>
                <a:ext cx="290" cy="2947"/>
              </a:xfrm>
              <a:custGeom>
                <a:avLst/>
                <a:gdLst>
                  <a:gd name="T0" fmla="*/ 290 w 290"/>
                  <a:gd name="T1" fmla="*/ 0 h 2947"/>
                  <a:gd name="T2" fmla="*/ 290 w 290"/>
                  <a:gd name="T3" fmla="*/ 2947 h 2947"/>
                  <a:gd name="T4" fmla="*/ 0 w 290"/>
                  <a:gd name="T5" fmla="*/ 2947 h 2947"/>
                  <a:gd name="T6" fmla="*/ 0 w 290"/>
                  <a:gd name="T7" fmla="*/ 290 h 2947"/>
                  <a:gd name="T8" fmla="*/ 290 w 290"/>
                  <a:gd name="T9" fmla="*/ 0 h 2947"/>
                </a:gdLst>
                <a:ahLst/>
                <a:cxnLst>
                  <a:cxn ang="0">
                    <a:pos x="T0" y="T1"/>
                  </a:cxn>
                  <a:cxn ang="0">
                    <a:pos x="T2" y="T3"/>
                  </a:cxn>
                  <a:cxn ang="0">
                    <a:pos x="T4" y="T5"/>
                  </a:cxn>
                  <a:cxn ang="0">
                    <a:pos x="T6" y="T7"/>
                  </a:cxn>
                  <a:cxn ang="0">
                    <a:pos x="T8" y="T9"/>
                  </a:cxn>
                </a:cxnLst>
                <a:rect l="0" t="0" r="r" b="b"/>
                <a:pathLst>
                  <a:path w="290" h="2947">
                    <a:moveTo>
                      <a:pt x="290" y="0"/>
                    </a:moveTo>
                    <a:lnTo>
                      <a:pt x="290" y="2947"/>
                    </a:lnTo>
                    <a:lnTo>
                      <a:pt x="0" y="2947"/>
                    </a:lnTo>
                    <a:lnTo>
                      <a:pt x="0" y="290"/>
                    </a:lnTo>
                    <a:lnTo>
                      <a:pt x="29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3788" y="1377"/>
                <a:ext cx="290" cy="2947"/>
              </a:xfrm>
              <a:custGeom>
                <a:avLst/>
                <a:gdLst>
                  <a:gd name="T0" fmla="*/ 290 w 290"/>
                  <a:gd name="T1" fmla="*/ 0 h 2947"/>
                  <a:gd name="T2" fmla="*/ 290 w 290"/>
                  <a:gd name="T3" fmla="*/ 2947 h 2947"/>
                  <a:gd name="T4" fmla="*/ 0 w 290"/>
                  <a:gd name="T5" fmla="*/ 2947 h 2947"/>
                  <a:gd name="T6" fmla="*/ 0 w 290"/>
                  <a:gd name="T7" fmla="*/ 290 h 2947"/>
                  <a:gd name="T8" fmla="*/ 290 w 290"/>
                  <a:gd name="T9" fmla="*/ 0 h 2947"/>
                </a:gdLst>
                <a:ahLst/>
                <a:cxnLst>
                  <a:cxn ang="0">
                    <a:pos x="T0" y="T1"/>
                  </a:cxn>
                  <a:cxn ang="0">
                    <a:pos x="T2" y="T3"/>
                  </a:cxn>
                  <a:cxn ang="0">
                    <a:pos x="T4" y="T5"/>
                  </a:cxn>
                  <a:cxn ang="0">
                    <a:pos x="T6" y="T7"/>
                  </a:cxn>
                  <a:cxn ang="0">
                    <a:pos x="T8" y="T9"/>
                  </a:cxn>
                </a:cxnLst>
                <a:rect l="0" t="0" r="r" b="b"/>
                <a:pathLst>
                  <a:path w="290" h="2947">
                    <a:moveTo>
                      <a:pt x="290" y="0"/>
                    </a:moveTo>
                    <a:lnTo>
                      <a:pt x="290" y="2947"/>
                    </a:lnTo>
                    <a:lnTo>
                      <a:pt x="0" y="2947"/>
                    </a:lnTo>
                    <a:lnTo>
                      <a:pt x="0" y="290"/>
                    </a:lnTo>
                    <a:lnTo>
                      <a:pt x="2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3788" y="1377"/>
                <a:ext cx="740" cy="290"/>
              </a:xfrm>
              <a:custGeom>
                <a:avLst/>
                <a:gdLst>
                  <a:gd name="T0" fmla="*/ 740 w 740"/>
                  <a:gd name="T1" fmla="*/ 290 h 290"/>
                  <a:gd name="T2" fmla="*/ 0 w 740"/>
                  <a:gd name="T3" fmla="*/ 290 h 290"/>
                  <a:gd name="T4" fmla="*/ 290 w 740"/>
                  <a:gd name="T5" fmla="*/ 0 h 290"/>
                  <a:gd name="T6" fmla="*/ 740 w 740"/>
                  <a:gd name="T7" fmla="*/ 0 h 290"/>
                  <a:gd name="T8" fmla="*/ 740 w 740"/>
                  <a:gd name="T9" fmla="*/ 290 h 290"/>
                </a:gdLst>
                <a:ahLst/>
                <a:cxnLst>
                  <a:cxn ang="0">
                    <a:pos x="T0" y="T1"/>
                  </a:cxn>
                  <a:cxn ang="0">
                    <a:pos x="T2" y="T3"/>
                  </a:cxn>
                  <a:cxn ang="0">
                    <a:pos x="T4" y="T5"/>
                  </a:cxn>
                  <a:cxn ang="0">
                    <a:pos x="T6" y="T7"/>
                  </a:cxn>
                  <a:cxn ang="0">
                    <a:pos x="T8" y="T9"/>
                  </a:cxn>
                </a:cxnLst>
                <a:rect l="0" t="0" r="r" b="b"/>
                <a:pathLst>
                  <a:path w="740" h="290">
                    <a:moveTo>
                      <a:pt x="740" y="290"/>
                    </a:moveTo>
                    <a:lnTo>
                      <a:pt x="0" y="290"/>
                    </a:lnTo>
                    <a:lnTo>
                      <a:pt x="290" y="0"/>
                    </a:lnTo>
                    <a:lnTo>
                      <a:pt x="740" y="0"/>
                    </a:lnTo>
                    <a:lnTo>
                      <a:pt x="740" y="2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4496" y="1238"/>
                <a:ext cx="310" cy="573"/>
              </a:xfrm>
              <a:custGeom>
                <a:avLst/>
                <a:gdLst>
                  <a:gd name="T0" fmla="*/ 310 w 310"/>
                  <a:gd name="T1" fmla="*/ 286 h 573"/>
                  <a:gd name="T2" fmla="*/ 0 w 310"/>
                  <a:gd name="T3" fmla="*/ 0 h 573"/>
                  <a:gd name="T4" fmla="*/ 0 w 310"/>
                  <a:gd name="T5" fmla="*/ 286 h 573"/>
                  <a:gd name="T6" fmla="*/ 0 w 310"/>
                  <a:gd name="T7" fmla="*/ 573 h 573"/>
                  <a:gd name="T8" fmla="*/ 310 w 310"/>
                  <a:gd name="T9" fmla="*/ 286 h 573"/>
                </a:gdLst>
                <a:ahLst/>
                <a:cxnLst>
                  <a:cxn ang="0">
                    <a:pos x="T0" y="T1"/>
                  </a:cxn>
                  <a:cxn ang="0">
                    <a:pos x="T2" y="T3"/>
                  </a:cxn>
                  <a:cxn ang="0">
                    <a:pos x="T4" y="T5"/>
                  </a:cxn>
                  <a:cxn ang="0">
                    <a:pos x="T6" y="T7"/>
                  </a:cxn>
                  <a:cxn ang="0">
                    <a:pos x="T8" y="T9"/>
                  </a:cxn>
                </a:cxnLst>
                <a:rect l="0" t="0" r="r" b="b"/>
                <a:pathLst>
                  <a:path w="310" h="573">
                    <a:moveTo>
                      <a:pt x="310" y="286"/>
                    </a:moveTo>
                    <a:lnTo>
                      <a:pt x="0" y="0"/>
                    </a:lnTo>
                    <a:lnTo>
                      <a:pt x="0" y="286"/>
                    </a:lnTo>
                    <a:lnTo>
                      <a:pt x="0" y="573"/>
                    </a:lnTo>
                    <a:lnTo>
                      <a:pt x="310"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3788" y="1377"/>
                <a:ext cx="708" cy="290"/>
              </a:xfrm>
              <a:custGeom>
                <a:avLst/>
                <a:gdLst>
                  <a:gd name="T0" fmla="*/ 708 w 708"/>
                  <a:gd name="T1" fmla="*/ 0 h 290"/>
                  <a:gd name="T2" fmla="*/ 290 w 708"/>
                  <a:gd name="T3" fmla="*/ 0 h 290"/>
                  <a:gd name="T4" fmla="*/ 0 w 708"/>
                  <a:gd name="T5" fmla="*/ 290 h 290"/>
                  <a:gd name="T6" fmla="*/ 708 w 708"/>
                  <a:gd name="T7" fmla="*/ 290 h 290"/>
                  <a:gd name="T8" fmla="*/ 708 w 708"/>
                  <a:gd name="T9" fmla="*/ 147 h 290"/>
                  <a:gd name="T10" fmla="*/ 708 w 708"/>
                  <a:gd name="T11" fmla="*/ 0 h 290"/>
                </a:gdLst>
                <a:ahLst/>
                <a:cxnLst>
                  <a:cxn ang="0">
                    <a:pos x="T0" y="T1"/>
                  </a:cxn>
                  <a:cxn ang="0">
                    <a:pos x="T2" y="T3"/>
                  </a:cxn>
                  <a:cxn ang="0">
                    <a:pos x="T4" y="T5"/>
                  </a:cxn>
                  <a:cxn ang="0">
                    <a:pos x="T6" y="T7"/>
                  </a:cxn>
                  <a:cxn ang="0">
                    <a:pos x="T8" y="T9"/>
                  </a:cxn>
                  <a:cxn ang="0">
                    <a:pos x="T10" y="T11"/>
                  </a:cxn>
                </a:cxnLst>
                <a:rect l="0" t="0" r="r" b="b"/>
                <a:pathLst>
                  <a:path w="708" h="290">
                    <a:moveTo>
                      <a:pt x="708" y="0"/>
                    </a:moveTo>
                    <a:lnTo>
                      <a:pt x="290" y="0"/>
                    </a:lnTo>
                    <a:lnTo>
                      <a:pt x="0" y="290"/>
                    </a:lnTo>
                    <a:lnTo>
                      <a:pt x="708" y="290"/>
                    </a:lnTo>
                    <a:lnTo>
                      <a:pt x="708" y="147"/>
                    </a:lnTo>
                    <a:lnTo>
                      <a:pt x="708"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3788" y="1377"/>
                <a:ext cx="708" cy="290"/>
              </a:xfrm>
              <a:custGeom>
                <a:avLst/>
                <a:gdLst>
                  <a:gd name="T0" fmla="*/ 708 w 708"/>
                  <a:gd name="T1" fmla="*/ 0 h 290"/>
                  <a:gd name="T2" fmla="*/ 290 w 708"/>
                  <a:gd name="T3" fmla="*/ 0 h 290"/>
                  <a:gd name="T4" fmla="*/ 0 w 708"/>
                  <a:gd name="T5" fmla="*/ 290 h 290"/>
                  <a:gd name="T6" fmla="*/ 708 w 708"/>
                  <a:gd name="T7" fmla="*/ 290 h 290"/>
                  <a:gd name="T8" fmla="*/ 708 w 708"/>
                  <a:gd name="T9" fmla="*/ 147 h 290"/>
                  <a:gd name="T10" fmla="*/ 708 w 708"/>
                  <a:gd name="T11" fmla="*/ 0 h 290"/>
                </a:gdLst>
                <a:ahLst/>
                <a:cxnLst>
                  <a:cxn ang="0">
                    <a:pos x="T0" y="T1"/>
                  </a:cxn>
                  <a:cxn ang="0">
                    <a:pos x="T2" y="T3"/>
                  </a:cxn>
                  <a:cxn ang="0">
                    <a:pos x="T4" y="T5"/>
                  </a:cxn>
                  <a:cxn ang="0">
                    <a:pos x="T6" y="T7"/>
                  </a:cxn>
                  <a:cxn ang="0">
                    <a:pos x="T8" y="T9"/>
                  </a:cxn>
                  <a:cxn ang="0">
                    <a:pos x="T10" y="T11"/>
                  </a:cxn>
                </a:cxnLst>
                <a:rect l="0" t="0" r="r" b="b"/>
                <a:pathLst>
                  <a:path w="708" h="290">
                    <a:moveTo>
                      <a:pt x="708" y="0"/>
                    </a:moveTo>
                    <a:lnTo>
                      <a:pt x="290" y="0"/>
                    </a:lnTo>
                    <a:lnTo>
                      <a:pt x="0" y="290"/>
                    </a:lnTo>
                    <a:lnTo>
                      <a:pt x="708" y="290"/>
                    </a:lnTo>
                    <a:lnTo>
                      <a:pt x="708" y="147"/>
                    </a:lnTo>
                    <a:lnTo>
                      <a:pt x="70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4496" y="1238"/>
                <a:ext cx="310" cy="573"/>
              </a:xfrm>
              <a:custGeom>
                <a:avLst/>
                <a:gdLst>
                  <a:gd name="T0" fmla="*/ 0 w 310"/>
                  <a:gd name="T1" fmla="*/ 0 h 573"/>
                  <a:gd name="T2" fmla="*/ 0 w 310"/>
                  <a:gd name="T3" fmla="*/ 139 h 573"/>
                  <a:gd name="T4" fmla="*/ 0 w 310"/>
                  <a:gd name="T5" fmla="*/ 286 h 573"/>
                  <a:gd name="T6" fmla="*/ 0 w 310"/>
                  <a:gd name="T7" fmla="*/ 429 h 573"/>
                  <a:gd name="T8" fmla="*/ 0 w 310"/>
                  <a:gd name="T9" fmla="*/ 573 h 573"/>
                  <a:gd name="T10" fmla="*/ 310 w 310"/>
                  <a:gd name="T11" fmla="*/ 286 h 573"/>
                  <a:gd name="T12" fmla="*/ 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0" y="0"/>
                    </a:moveTo>
                    <a:lnTo>
                      <a:pt x="0" y="139"/>
                    </a:lnTo>
                    <a:lnTo>
                      <a:pt x="0" y="286"/>
                    </a:lnTo>
                    <a:lnTo>
                      <a:pt x="0" y="429"/>
                    </a:lnTo>
                    <a:lnTo>
                      <a:pt x="0" y="573"/>
                    </a:lnTo>
                    <a:lnTo>
                      <a:pt x="310" y="28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3433" y="1997"/>
                <a:ext cx="291" cy="2327"/>
              </a:xfrm>
              <a:custGeom>
                <a:avLst/>
                <a:gdLst>
                  <a:gd name="T0" fmla="*/ 0 w 291"/>
                  <a:gd name="T1" fmla="*/ 0 h 2327"/>
                  <a:gd name="T2" fmla="*/ 0 w 291"/>
                  <a:gd name="T3" fmla="*/ 2327 h 2327"/>
                  <a:gd name="T4" fmla="*/ 291 w 291"/>
                  <a:gd name="T5" fmla="*/ 2327 h 2327"/>
                  <a:gd name="T6" fmla="*/ 291 w 291"/>
                  <a:gd name="T7" fmla="*/ 291 h 2327"/>
                  <a:gd name="T8" fmla="*/ 0 w 291"/>
                  <a:gd name="T9" fmla="*/ 0 h 2327"/>
                </a:gdLst>
                <a:ahLst/>
                <a:cxnLst>
                  <a:cxn ang="0">
                    <a:pos x="T0" y="T1"/>
                  </a:cxn>
                  <a:cxn ang="0">
                    <a:pos x="T2" y="T3"/>
                  </a:cxn>
                  <a:cxn ang="0">
                    <a:pos x="T4" y="T5"/>
                  </a:cxn>
                  <a:cxn ang="0">
                    <a:pos x="T6" y="T7"/>
                  </a:cxn>
                  <a:cxn ang="0">
                    <a:pos x="T8" y="T9"/>
                  </a:cxn>
                </a:cxnLst>
                <a:rect l="0" t="0" r="r" b="b"/>
                <a:pathLst>
                  <a:path w="291" h="2327">
                    <a:moveTo>
                      <a:pt x="0" y="0"/>
                    </a:moveTo>
                    <a:lnTo>
                      <a:pt x="0" y="2327"/>
                    </a:lnTo>
                    <a:lnTo>
                      <a:pt x="291" y="2327"/>
                    </a:lnTo>
                    <a:lnTo>
                      <a:pt x="291" y="291"/>
                    </a:lnTo>
                    <a:lnTo>
                      <a:pt x="0" y="0"/>
                    </a:lnTo>
                    <a:close/>
                  </a:path>
                </a:pathLst>
              </a:custGeom>
              <a:solidFill>
                <a:srgbClr val="D3D2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3433" y="1997"/>
                <a:ext cx="291" cy="2327"/>
              </a:xfrm>
              <a:custGeom>
                <a:avLst/>
                <a:gdLst>
                  <a:gd name="T0" fmla="*/ 0 w 291"/>
                  <a:gd name="T1" fmla="*/ 0 h 2327"/>
                  <a:gd name="T2" fmla="*/ 0 w 291"/>
                  <a:gd name="T3" fmla="*/ 2327 h 2327"/>
                  <a:gd name="T4" fmla="*/ 291 w 291"/>
                  <a:gd name="T5" fmla="*/ 2327 h 2327"/>
                  <a:gd name="T6" fmla="*/ 291 w 291"/>
                  <a:gd name="T7" fmla="*/ 291 h 2327"/>
                  <a:gd name="T8" fmla="*/ 0 w 291"/>
                  <a:gd name="T9" fmla="*/ 0 h 2327"/>
                </a:gdLst>
                <a:ahLst/>
                <a:cxnLst>
                  <a:cxn ang="0">
                    <a:pos x="T0" y="T1"/>
                  </a:cxn>
                  <a:cxn ang="0">
                    <a:pos x="T2" y="T3"/>
                  </a:cxn>
                  <a:cxn ang="0">
                    <a:pos x="T4" y="T5"/>
                  </a:cxn>
                  <a:cxn ang="0">
                    <a:pos x="T6" y="T7"/>
                  </a:cxn>
                  <a:cxn ang="0">
                    <a:pos x="T8" y="T9"/>
                  </a:cxn>
                </a:cxnLst>
                <a:rect l="0" t="0" r="r" b="b"/>
                <a:pathLst>
                  <a:path w="291" h="2327">
                    <a:moveTo>
                      <a:pt x="0" y="0"/>
                    </a:moveTo>
                    <a:lnTo>
                      <a:pt x="0" y="2327"/>
                    </a:lnTo>
                    <a:lnTo>
                      <a:pt x="291" y="2327"/>
                    </a:lnTo>
                    <a:lnTo>
                      <a:pt x="291" y="29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3433" y="1997"/>
                <a:ext cx="291" cy="2327"/>
              </a:xfrm>
              <a:custGeom>
                <a:avLst/>
                <a:gdLst>
                  <a:gd name="T0" fmla="*/ 0 w 291"/>
                  <a:gd name="T1" fmla="*/ 0 h 2327"/>
                  <a:gd name="T2" fmla="*/ 0 w 291"/>
                  <a:gd name="T3" fmla="*/ 2327 h 2327"/>
                  <a:gd name="T4" fmla="*/ 291 w 291"/>
                  <a:gd name="T5" fmla="*/ 2327 h 2327"/>
                  <a:gd name="T6" fmla="*/ 291 w 291"/>
                  <a:gd name="T7" fmla="*/ 291 h 2327"/>
                  <a:gd name="T8" fmla="*/ 0 w 291"/>
                  <a:gd name="T9" fmla="*/ 0 h 2327"/>
                </a:gdLst>
                <a:ahLst/>
                <a:cxnLst>
                  <a:cxn ang="0">
                    <a:pos x="T0" y="T1"/>
                  </a:cxn>
                  <a:cxn ang="0">
                    <a:pos x="T2" y="T3"/>
                  </a:cxn>
                  <a:cxn ang="0">
                    <a:pos x="T4" y="T5"/>
                  </a:cxn>
                  <a:cxn ang="0">
                    <a:pos x="T6" y="T7"/>
                  </a:cxn>
                  <a:cxn ang="0">
                    <a:pos x="T8" y="T9"/>
                  </a:cxn>
                </a:cxnLst>
                <a:rect l="0" t="0" r="r" b="b"/>
                <a:pathLst>
                  <a:path w="291" h="2327">
                    <a:moveTo>
                      <a:pt x="0" y="0"/>
                    </a:moveTo>
                    <a:lnTo>
                      <a:pt x="0" y="2327"/>
                    </a:lnTo>
                    <a:lnTo>
                      <a:pt x="291" y="2327"/>
                    </a:lnTo>
                    <a:lnTo>
                      <a:pt x="291" y="291"/>
                    </a:lnTo>
                    <a:lnTo>
                      <a:pt x="0" y="0"/>
                    </a:lnTo>
                    <a:close/>
                  </a:path>
                </a:pathLst>
              </a:custGeom>
              <a:solidFill>
                <a:schemeClr val="bg1">
                  <a:lumMod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p:nvSpPr>
            <p:spPr bwMode="auto">
              <a:xfrm>
                <a:off x="3433" y="1997"/>
                <a:ext cx="291" cy="2327"/>
              </a:xfrm>
              <a:custGeom>
                <a:avLst/>
                <a:gdLst>
                  <a:gd name="T0" fmla="*/ 0 w 291"/>
                  <a:gd name="T1" fmla="*/ 0 h 2327"/>
                  <a:gd name="T2" fmla="*/ 0 w 291"/>
                  <a:gd name="T3" fmla="*/ 2327 h 2327"/>
                  <a:gd name="T4" fmla="*/ 291 w 291"/>
                  <a:gd name="T5" fmla="*/ 2327 h 2327"/>
                  <a:gd name="T6" fmla="*/ 291 w 291"/>
                  <a:gd name="T7" fmla="*/ 291 h 2327"/>
                  <a:gd name="T8" fmla="*/ 0 w 291"/>
                  <a:gd name="T9" fmla="*/ 0 h 2327"/>
                </a:gdLst>
                <a:ahLst/>
                <a:cxnLst>
                  <a:cxn ang="0">
                    <a:pos x="T0" y="T1"/>
                  </a:cxn>
                  <a:cxn ang="0">
                    <a:pos x="T2" y="T3"/>
                  </a:cxn>
                  <a:cxn ang="0">
                    <a:pos x="T4" y="T5"/>
                  </a:cxn>
                  <a:cxn ang="0">
                    <a:pos x="T6" y="T7"/>
                  </a:cxn>
                  <a:cxn ang="0">
                    <a:pos x="T8" y="T9"/>
                  </a:cxn>
                </a:cxnLst>
                <a:rect l="0" t="0" r="r" b="b"/>
                <a:pathLst>
                  <a:path w="291" h="2327">
                    <a:moveTo>
                      <a:pt x="0" y="0"/>
                    </a:moveTo>
                    <a:lnTo>
                      <a:pt x="0" y="2327"/>
                    </a:lnTo>
                    <a:lnTo>
                      <a:pt x="291" y="2327"/>
                    </a:lnTo>
                    <a:lnTo>
                      <a:pt x="291" y="29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2737" y="1854"/>
                <a:ext cx="310" cy="573"/>
              </a:xfrm>
              <a:custGeom>
                <a:avLst/>
                <a:gdLst>
                  <a:gd name="T0" fmla="*/ 0 w 310"/>
                  <a:gd name="T1" fmla="*/ 287 h 573"/>
                  <a:gd name="T2" fmla="*/ 310 w 310"/>
                  <a:gd name="T3" fmla="*/ 0 h 573"/>
                  <a:gd name="T4" fmla="*/ 310 w 310"/>
                  <a:gd name="T5" fmla="*/ 287 h 573"/>
                  <a:gd name="T6" fmla="*/ 310 w 310"/>
                  <a:gd name="T7" fmla="*/ 573 h 573"/>
                  <a:gd name="T8" fmla="*/ 0 w 310"/>
                  <a:gd name="T9" fmla="*/ 287 h 573"/>
                </a:gdLst>
                <a:ahLst/>
                <a:cxnLst>
                  <a:cxn ang="0">
                    <a:pos x="T0" y="T1"/>
                  </a:cxn>
                  <a:cxn ang="0">
                    <a:pos x="T2" y="T3"/>
                  </a:cxn>
                  <a:cxn ang="0">
                    <a:pos x="T4" y="T5"/>
                  </a:cxn>
                  <a:cxn ang="0">
                    <a:pos x="T6" y="T7"/>
                  </a:cxn>
                  <a:cxn ang="0">
                    <a:pos x="T8" y="T9"/>
                  </a:cxn>
                </a:cxnLst>
                <a:rect l="0" t="0" r="r" b="b"/>
                <a:pathLst>
                  <a:path w="310" h="573">
                    <a:moveTo>
                      <a:pt x="0" y="287"/>
                    </a:moveTo>
                    <a:lnTo>
                      <a:pt x="310" y="0"/>
                    </a:lnTo>
                    <a:lnTo>
                      <a:pt x="310" y="287"/>
                    </a:lnTo>
                    <a:lnTo>
                      <a:pt x="310" y="573"/>
                    </a:lnTo>
                    <a:lnTo>
                      <a:pt x="0" y="2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a:off x="3047" y="1997"/>
                <a:ext cx="677" cy="291"/>
              </a:xfrm>
              <a:custGeom>
                <a:avLst/>
                <a:gdLst>
                  <a:gd name="T0" fmla="*/ 386 w 677"/>
                  <a:gd name="T1" fmla="*/ 0 h 291"/>
                  <a:gd name="T2" fmla="*/ 0 w 677"/>
                  <a:gd name="T3" fmla="*/ 0 h 291"/>
                  <a:gd name="T4" fmla="*/ 0 w 677"/>
                  <a:gd name="T5" fmla="*/ 144 h 291"/>
                  <a:gd name="T6" fmla="*/ 0 w 677"/>
                  <a:gd name="T7" fmla="*/ 291 h 291"/>
                  <a:gd name="T8" fmla="*/ 677 w 677"/>
                  <a:gd name="T9" fmla="*/ 291 h 291"/>
                  <a:gd name="T10" fmla="*/ 386 w 677"/>
                  <a:gd name="T11" fmla="*/ 0 h 291"/>
                </a:gdLst>
                <a:ahLst/>
                <a:cxnLst>
                  <a:cxn ang="0">
                    <a:pos x="T0" y="T1"/>
                  </a:cxn>
                  <a:cxn ang="0">
                    <a:pos x="T2" y="T3"/>
                  </a:cxn>
                  <a:cxn ang="0">
                    <a:pos x="T4" y="T5"/>
                  </a:cxn>
                  <a:cxn ang="0">
                    <a:pos x="T6" y="T7"/>
                  </a:cxn>
                  <a:cxn ang="0">
                    <a:pos x="T8" y="T9"/>
                  </a:cxn>
                  <a:cxn ang="0">
                    <a:pos x="T10" y="T11"/>
                  </a:cxn>
                </a:cxnLst>
                <a:rect l="0" t="0" r="r" b="b"/>
                <a:pathLst>
                  <a:path w="677" h="291">
                    <a:moveTo>
                      <a:pt x="386" y="0"/>
                    </a:moveTo>
                    <a:lnTo>
                      <a:pt x="0" y="0"/>
                    </a:lnTo>
                    <a:lnTo>
                      <a:pt x="0" y="144"/>
                    </a:lnTo>
                    <a:lnTo>
                      <a:pt x="0" y="291"/>
                    </a:lnTo>
                    <a:lnTo>
                      <a:pt x="677" y="291"/>
                    </a:lnTo>
                    <a:lnTo>
                      <a:pt x="386"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p:nvSpPr>
            <p:spPr bwMode="auto">
              <a:xfrm>
                <a:off x="3047" y="1997"/>
                <a:ext cx="677" cy="291"/>
              </a:xfrm>
              <a:custGeom>
                <a:avLst/>
                <a:gdLst>
                  <a:gd name="T0" fmla="*/ 386 w 677"/>
                  <a:gd name="T1" fmla="*/ 0 h 291"/>
                  <a:gd name="T2" fmla="*/ 0 w 677"/>
                  <a:gd name="T3" fmla="*/ 0 h 291"/>
                  <a:gd name="T4" fmla="*/ 0 w 677"/>
                  <a:gd name="T5" fmla="*/ 144 h 291"/>
                  <a:gd name="T6" fmla="*/ 0 w 677"/>
                  <a:gd name="T7" fmla="*/ 291 h 291"/>
                  <a:gd name="T8" fmla="*/ 677 w 677"/>
                  <a:gd name="T9" fmla="*/ 291 h 291"/>
                  <a:gd name="T10" fmla="*/ 386 w 677"/>
                  <a:gd name="T11" fmla="*/ 0 h 291"/>
                </a:gdLst>
                <a:ahLst/>
                <a:cxnLst>
                  <a:cxn ang="0">
                    <a:pos x="T0" y="T1"/>
                  </a:cxn>
                  <a:cxn ang="0">
                    <a:pos x="T2" y="T3"/>
                  </a:cxn>
                  <a:cxn ang="0">
                    <a:pos x="T4" y="T5"/>
                  </a:cxn>
                  <a:cxn ang="0">
                    <a:pos x="T6" y="T7"/>
                  </a:cxn>
                  <a:cxn ang="0">
                    <a:pos x="T8" y="T9"/>
                  </a:cxn>
                  <a:cxn ang="0">
                    <a:pos x="T10" y="T11"/>
                  </a:cxn>
                </a:cxnLst>
                <a:rect l="0" t="0" r="r" b="b"/>
                <a:pathLst>
                  <a:path w="677" h="291">
                    <a:moveTo>
                      <a:pt x="386" y="0"/>
                    </a:moveTo>
                    <a:lnTo>
                      <a:pt x="0" y="0"/>
                    </a:lnTo>
                    <a:lnTo>
                      <a:pt x="0" y="144"/>
                    </a:lnTo>
                    <a:lnTo>
                      <a:pt x="0" y="291"/>
                    </a:lnTo>
                    <a:lnTo>
                      <a:pt x="677" y="291"/>
                    </a:lnTo>
                    <a:lnTo>
                      <a:pt x="3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p:nvSpPr>
            <p:spPr bwMode="auto">
              <a:xfrm>
                <a:off x="2737" y="1854"/>
                <a:ext cx="310" cy="573"/>
              </a:xfrm>
              <a:custGeom>
                <a:avLst/>
                <a:gdLst>
                  <a:gd name="T0" fmla="*/ 310 w 310"/>
                  <a:gd name="T1" fmla="*/ 0 h 573"/>
                  <a:gd name="T2" fmla="*/ 0 w 310"/>
                  <a:gd name="T3" fmla="*/ 287 h 573"/>
                  <a:gd name="T4" fmla="*/ 310 w 310"/>
                  <a:gd name="T5" fmla="*/ 573 h 573"/>
                  <a:gd name="T6" fmla="*/ 310 w 310"/>
                  <a:gd name="T7" fmla="*/ 434 h 573"/>
                  <a:gd name="T8" fmla="*/ 310 w 310"/>
                  <a:gd name="T9" fmla="*/ 287 h 573"/>
                  <a:gd name="T10" fmla="*/ 310 w 310"/>
                  <a:gd name="T11" fmla="*/ 143 h 573"/>
                  <a:gd name="T12" fmla="*/ 31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310" y="0"/>
                    </a:moveTo>
                    <a:lnTo>
                      <a:pt x="0" y="287"/>
                    </a:lnTo>
                    <a:lnTo>
                      <a:pt x="310" y="573"/>
                    </a:lnTo>
                    <a:lnTo>
                      <a:pt x="310" y="434"/>
                    </a:lnTo>
                    <a:lnTo>
                      <a:pt x="310" y="287"/>
                    </a:lnTo>
                    <a:lnTo>
                      <a:pt x="310" y="143"/>
                    </a:lnTo>
                    <a:lnTo>
                      <a:pt x="3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auto">
              <a:xfrm>
                <a:off x="4142" y="2316"/>
                <a:ext cx="290" cy="2008"/>
              </a:xfrm>
              <a:custGeom>
                <a:avLst/>
                <a:gdLst>
                  <a:gd name="T0" fmla="*/ 290 w 290"/>
                  <a:gd name="T1" fmla="*/ 0 h 2008"/>
                  <a:gd name="T2" fmla="*/ 290 w 290"/>
                  <a:gd name="T3" fmla="*/ 2008 h 2008"/>
                  <a:gd name="T4" fmla="*/ 0 w 290"/>
                  <a:gd name="T5" fmla="*/ 2008 h 2008"/>
                  <a:gd name="T6" fmla="*/ 0 w 290"/>
                  <a:gd name="T7" fmla="*/ 290 h 2008"/>
                  <a:gd name="T8" fmla="*/ 290 w 290"/>
                  <a:gd name="T9" fmla="*/ 0 h 2008"/>
                </a:gdLst>
                <a:ahLst/>
                <a:cxnLst>
                  <a:cxn ang="0">
                    <a:pos x="T0" y="T1"/>
                  </a:cxn>
                  <a:cxn ang="0">
                    <a:pos x="T2" y="T3"/>
                  </a:cxn>
                  <a:cxn ang="0">
                    <a:pos x="T4" y="T5"/>
                  </a:cxn>
                  <a:cxn ang="0">
                    <a:pos x="T6" y="T7"/>
                  </a:cxn>
                  <a:cxn ang="0">
                    <a:pos x="T8" y="T9"/>
                  </a:cxn>
                </a:cxnLst>
                <a:rect l="0" t="0" r="r" b="b"/>
                <a:pathLst>
                  <a:path w="290" h="2008">
                    <a:moveTo>
                      <a:pt x="290" y="0"/>
                    </a:moveTo>
                    <a:lnTo>
                      <a:pt x="290" y="2008"/>
                    </a:lnTo>
                    <a:lnTo>
                      <a:pt x="0" y="2008"/>
                    </a:lnTo>
                    <a:lnTo>
                      <a:pt x="0" y="290"/>
                    </a:lnTo>
                    <a:lnTo>
                      <a:pt x="2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4142" y="2316"/>
                <a:ext cx="290" cy="2008"/>
              </a:xfrm>
              <a:custGeom>
                <a:avLst/>
                <a:gdLst>
                  <a:gd name="T0" fmla="*/ 290 w 290"/>
                  <a:gd name="T1" fmla="*/ 0 h 2008"/>
                  <a:gd name="T2" fmla="*/ 290 w 290"/>
                  <a:gd name="T3" fmla="*/ 2008 h 2008"/>
                  <a:gd name="T4" fmla="*/ 0 w 290"/>
                  <a:gd name="T5" fmla="*/ 2008 h 2008"/>
                  <a:gd name="T6" fmla="*/ 0 w 290"/>
                  <a:gd name="T7" fmla="*/ 290 h 2008"/>
                  <a:gd name="T8" fmla="*/ 290 w 290"/>
                  <a:gd name="T9" fmla="*/ 0 h 2008"/>
                </a:gdLst>
                <a:ahLst/>
                <a:cxnLst>
                  <a:cxn ang="0">
                    <a:pos x="T0" y="T1"/>
                  </a:cxn>
                  <a:cxn ang="0">
                    <a:pos x="T2" y="T3"/>
                  </a:cxn>
                  <a:cxn ang="0">
                    <a:pos x="T4" y="T5"/>
                  </a:cxn>
                  <a:cxn ang="0">
                    <a:pos x="T6" y="T7"/>
                  </a:cxn>
                  <a:cxn ang="0">
                    <a:pos x="T8" y="T9"/>
                  </a:cxn>
                </a:cxnLst>
                <a:rect l="0" t="0" r="r" b="b"/>
                <a:pathLst>
                  <a:path w="290" h="2008">
                    <a:moveTo>
                      <a:pt x="290" y="0"/>
                    </a:moveTo>
                    <a:lnTo>
                      <a:pt x="290" y="2008"/>
                    </a:lnTo>
                    <a:lnTo>
                      <a:pt x="0" y="2008"/>
                    </a:lnTo>
                    <a:lnTo>
                      <a:pt x="0" y="290"/>
                    </a:lnTo>
                    <a:lnTo>
                      <a:pt x="290"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4142" y="2316"/>
                <a:ext cx="290" cy="2008"/>
              </a:xfrm>
              <a:custGeom>
                <a:avLst/>
                <a:gdLst>
                  <a:gd name="T0" fmla="*/ 290 w 290"/>
                  <a:gd name="T1" fmla="*/ 0 h 2008"/>
                  <a:gd name="T2" fmla="*/ 290 w 290"/>
                  <a:gd name="T3" fmla="*/ 2008 h 2008"/>
                  <a:gd name="T4" fmla="*/ 0 w 290"/>
                  <a:gd name="T5" fmla="*/ 2008 h 2008"/>
                  <a:gd name="T6" fmla="*/ 0 w 290"/>
                  <a:gd name="T7" fmla="*/ 290 h 2008"/>
                  <a:gd name="T8" fmla="*/ 290 w 290"/>
                  <a:gd name="T9" fmla="*/ 0 h 2008"/>
                </a:gdLst>
                <a:ahLst/>
                <a:cxnLst>
                  <a:cxn ang="0">
                    <a:pos x="T0" y="T1"/>
                  </a:cxn>
                  <a:cxn ang="0">
                    <a:pos x="T2" y="T3"/>
                  </a:cxn>
                  <a:cxn ang="0">
                    <a:pos x="T4" y="T5"/>
                  </a:cxn>
                  <a:cxn ang="0">
                    <a:pos x="T6" y="T7"/>
                  </a:cxn>
                  <a:cxn ang="0">
                    <a:pos x="T8" y="T9"/>
                  </a:cxn>
                </a:cxnLst>
                <a:rect l="0" t="0" r="r" b="b"/>
                <a:pathLst>
                  <a:path w="290" h="2008">
                    <a:moveTo>
                      <a:pt x="290" y="0"/>
                    </a:moveTo>
                    <a:lnTo>
                      <a:pt x="290" y="2008"/>
                    </a:lnTo>
                    <a:lnTo>
                      <a:pt x="0" y="2008"/>
                    </a:lnTo>
                    <a:lnTo>
                      <a:pt x="0" y="290"/>
                    </a:lnTo>
                    <a:lnTo>
                      <a:pt x="2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4142" y="2316"/>
                <a:ext cx="653" cy="290"/>
              </a:xfrm>
              <a:custGeom>
                <a:avLst/>
                <a:gdLst>
                  <a:gd name="T0" fmla="*/ 653 w 653"/>
                  <a:gd name="T1" fmla="*/ 290 h 290"/>
                  <a:gd name="T2" fmla="*/ 0 w 653"/>
                  <a:gd name="T3" fmla="*/ 290 h 290"/>
                  <a:gd name="T4" fmla="*/ 290 w 653"/>
                  <a:gd name="T5" fmla="*/ 0 h 290"/>
                  <a:gd name="T6" fmla="*/ 653 w 653"/>
                  <a:gd name="T7" fmla="*/ 0 h 290"/>
                  <a:gd name="T8" fmla="*/ 653 w 653"/>
                  <a:gd name="T9" fmla="*/ 290 h 290"/>
                </a:gdLst>
                <a:ahLst/>
                <a:cxnLst>
                  <a:cxn ang="0">
                    <a:pos x="T0" y="T1"/>
                  </a:cxn>
                  <a:cxn ang="0">
                    <a:pos x="T2" y="T3"/>
                  </a:cxn>
                  <a:cxn ang="0">
                    <a:pos x="T4" y="T5"/>
                  </a:cxn>
                  <a:cxn ang="0">
                    <a:pos x="T6" y="T7"/>
                  </a:cxn>
                  <a:cxn ang="0">
                    <a:pos x="T8" y="T9"/>
                  </a:cxn>
                </a:cxnLst>
                <a:rect l="0" t="0" r="r" b="b"/>
                <a:pathLst>
                  <a:path w="653" h="290">
                    <a:moveTo>
                      <a:pt x="653" y="290"/>
                    </a:moveTo>
                    <a:lnTo>
                      <a:pt x="0" y="290"/>
                    </a:lnTo>
                    <a:lnTo>
                      <a:pt x="290" y="0"/>
                    </a:lnTo>
                    <a:lnTo>
                      <a:pt x="653" y="0"/>
                    </a:lnTo>
                    <a:lnTo>
                      <a:pt x="653" y="2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a:off x="4763" y="2176"/>
                <a:ext cx="310" cy="573"/>
              </a:xfrm>
              <a:custGeom>
                <a:avLst/>
                <a:gdLst>
                  <a:gd name="T0" fmla="*/ 310 w 310"/>
                  <a:gd name="T1" fmla="*/ 287 h 573"/>
                  <a:gd name="T2" fmla="*/ 0 w 310"/>
                  <a:gd name="T3" fmla="*/ 0 h 573"/>
                  <a:gd name="T4" fmla="*/ 0 w 310"/>
                  <a:gd name="T5" fmla="*/ 287 h 573"/>
                  <a:gd name="T6" fmla="*/ 0 w 310"/>
                  <a:gd name="T7" fmla="*/ 573 h 573"/>
                  <a:gd name="T8" fmla="*/ 310 w 310"/>
                  <a:gd name="T9" fmla="*/ 287 h 573"/>
                </a:gdLst>
                <a:ahLst/>
                <a:cxnLst>
                  <a:cxn ang="0">
                    <a:pos x="T0" y="T1"/>
                  </a:cxn>
                  <a:cxn ang="0">
                    <a:pos x="T2" y="T3"/>
                  </a:cxn>
                  <a:cxn ang="0">
                    <a:pos x="T4" y="T5"/>
                  </a:cxn>
                  <a:cxn ang="0">
                    <a:pos x="T6" y="T7"/>
                  </a:cxn>
                  <a:cxn ang="0">
                    <a:pos x="T8" y="T9"/>
                  </a:cxn>
                </a:cxnLst>
                <a:rect l="0" t="0" r="r" b="b"/>
                <a:pathLst>
                  <a:path w="310" h="573">
                    <a:moveTo>
                      <a:pt x="310" y="287"/>
                    </a:moveTo>
                    <a:lnTo>
                      <a:pt x="0" y="0"/>
                    </a:lnTo>
                    <a:lnTo>
                      <a:pt x="0" y="287"/>
                    </a:lnTo>
                    <a:lnTo>
                      <a:pt x="0" y="573"/>
                    </a:lnTo>
                    <a:lnTo>
                      <a:pt x="310" y="2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p:nvSpPr>
            <p:spPr bwMode="auto">
              <a:xfrm>
                <a:off x="4142" y="2316"/>
                <a:ext cx="621" cy="290"/>
              </a:xfrm>
              <a:custGeom>
                <a:avLst/>
                <a:gdLst>
                  <a:gd name="T0" fmla="*/ 621 w 621"/>
                  <a:gd name="T1" fmla="*/ 0 h 290"/>
                  <a:gd name="T2" fmla="*/ 290 w 621"/>
                  <a:gd name="T3" fmla="*/ 0 h 290"/>
                  <a:gd name="T4" fmla="*/ 0 w 621"/>
                  <a:gd name="T5" fmla="*/ 290 h 290"/>
                  <a:gd name="T6" fmla="*/ 621 w 621"/>
                  <a:gd name="T7" fmla="*/ 290 h 290"/>
                  <a:gd name="T8" fmla="*/ 621 w 621"/>
                  <a:gd name="T9" fmla="*/ 147 h 290"/>
                  <a:gd name="T10" fmla="*/ 621 w 621"/>
                  <a:gd name="T11" fmla="*/ 0 h 290"/>
                </a:gdLst>
                <a:ahLst/>
                <a:cxnLst>
                  <a:cxn ang="0">
                    <a:pos x="T0" y="T1"/>
                  </a:cxn>
                  <a:cxn ang="0">
                    <a:pos x="T2" y="T3"/>
                  </a:cxn>
                  <a:cxn ang="0">
                    <a:pos x="T4" y="T5"/>
                  </a:cxn>
                  <a:cxn ang="0">
                    <a:pos x="T6" y="T7"/>
                  </a:cxn>
                  <a:cxn ang="0">
                    <a:pos x="T8" y="T9"/>
                  </a:cxn>
                  <a:cxn ang="0">
                    <a:pos x="T10" y="T11"/>
                  </a:cxn>
                </a:cxnLst>
                <a:rect l="0" t="0" r="r" b="b"/>
                <a:pathLst>
                  <a:path w="621" h="290">
                    <a:moveTo>
                      <a:pt x="621" y="0"/>
                    </a:moveTo>
                    <a:lnTo>
                      <a:pt x="290" y="0"/>
                    </a:lnTo>
                    <a:lnTo>
                      <a:pt x="0" y="290"/>
                    </a:lnTo>
                    <a:lnTo>
                      <a:pt x="621" y="290"/>
                    </a:lnTo>
                    <a:lnTo>
                      <a:pt x="621" y="147"/>
                    </a:lnTo>
                    <a:lnTo>
                      <a:pt x="621"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4142" y="2316"/>
                <a:ext cx="621" cy="290"/>
              </a:xfrm>
              <a:custGeom>
                <a:avLst/>
                <a:gdLst>
                  <a:gd name="T0" fmla="*/ 621 w 621"/>
                  <a:gd name="T1" fmla="*/ 0 h 290"/>
                  <a:gd name="T2" fmla="*/ 290 w 621"/>
                  <a:gd name="T3" fmla="*/ 0 h 290"/>
                  <a:gd name="T4" fmla="*/ 0 w 621"/>
                  <a:gd name="T5" fmla="*/ 290 h 290"/>
                  <a:gd name="T6" fmla="*/ 621 w 621"/>
                  <a:gd name="T7" fmla="*/ 290 h 290"/>
                  <a:gd name="T8" fmla="*/ 621 w 621"/>
                  <a:gd name="T9" fmla="*/ 147 h 290"/>
                  <a:gd name="T10" fmla="*/ 621 w 621"/>
                  <a:gd name="T11" fmla="*/ 0 h 290"/>
                </a:gdLst>
                <a:ahLst/>
                <a:cxnLst>
                  <a:cxn ang="0">
                    <a:pos x="T0" y="T1"/>
                  </a:cxn>
                  <a:cxn ang="0">
                    <a:pos x="T2" y="T3"/>
                  </a:cxn>
                  <a:cxn ang="0">
                    <a:pos x="T4" y="T5"/>
                  </a:cxn>
                  <a:cxn ang="0">
                    <a:pos x="T6" y="T7"/>
                  </a:cxn>
                  <a:cxn ang="0">
                    <a:pos x="T8" y="T9"/>
                  </a:cxn>
                  <a:cxn ang="0">
                    <a:pos x="T10" y="T11"/>
                  </a:cxn>
                </a:cxnLst>
                <a:rect l="0" t="0" r="r" b="b"/>
                <a:pathLst>
                  <a:path w="621" h="290">
                    <a:moveTo>
                      <a:pt x="621" y="0"/>
                    </a:moveTo>
                    <a:lnTo>
                      <a:pt x="290" y="0"/>
                    </a:lnTo>
                    <a:lnTo>
                      <a:pt x="0" y="290"/>
                    </a:lnTo>
                    <a:lnTo>
                      <a:pt x="621" y="290"/>
                    </a:lnTo>
                    <a:lnTo>
                      <a:pt x="621" y="147"/>
                    </a:lnTo>
                    <a:lnTo>
                      <a:pt x="6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4763" y="2176"/>
                <a:ext cx="310" cy="573"/>
              </a:xfrm>
              <a:custGeom>
                <a:avLst/>
                <a:gdLst>
                  <a:gd name="T0" fmla="*/ 0 w 310"/>
                  <a:gd name="T1" fmla="*/ 0 h 573"/>
                  <a:gd name="T2" fmla="*/ 0 w 310"/>
                  <a:gd name="T3" fmla="*/ 140 h 573"/>
                  <a:gd name="T4" fmla="*/ 0 w 310"/>
                  <a:gd name="T5" fmla="*/ 287 h 573"/>
                  <a:gd name="T6" fmla="*/ 0 w 310"/>
                  <a:gd name="T7" fmla="*/ 430 h 573"/>
                  <a:gd name="T8" fmla="*/ 0 w 310"/>
                  <a:gd name="T9" fmla="*/ 573 h 573"/>
                  <a:gd name="T10" fmla="*/ 310 w 310"/>
                  <a:gd name="T11" fmla="*/ 287 h 573"/>
                  <a:gd name="T12" fmla="*/ 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0" y="0"/>
                    </a:moveTo>
                    <a:lnTo>
                      <a:pt x="0" y="140"/>
                    </a:lnTo>
                    <a:lnTo>
                      <a:pt x="0" y="287"/>
                    </a:lnTo>
                    <a:lnTo>
                      <a:pt x="0" y="430"/>
                    </a:lnTo>
                    <a:lnTo>
                      <a:pt x="0" y="573"/>
                    </a:lnTo>
                    <a:lnTo>
                      <a:pt x="310" y="28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p:nvSpPr>
            <p:spPr bwMode="auto">
              <a:xfrm>
                <a:off x="3079" y="2888"/>
                <a:ext cx="291" cy="1436"/>
              </a:xfrm>
              <a:custGeom>
                <a:avLst/>
                <a:gdLst>
                  <a:gd name="T0" fmla="*/ 0 w 291"/>
                  <a:gd name="T1" fmla="*/ 0 h 1436"/>
                  <a:gd name="T2" fmla="*/ 0 w 291"/>
                  <a:gd name="T3" fmla="*/ 1436 h 1436"/>
                  <a:gd name="T4" fmla="*/ 291 w 291"/>
                  <a:gd name="T5" fmla="*/ 1436 h 1436"/>
                  <a:gd name="T6" fmla="*/ 291 w 291"/>
                  <a:gd name="T7" fmla="*/ 291 h 1436"/>
                  <a:gd name="T8" fmla="*/ 0 w 291"/>
                  <a:gd name="T9" fmla="*/ 0 h 1436"/>
                </a:gdLst>
                <a:ahLst/>
                <a:cxnLst>
                  <a:cxn ang="0">
                    <a:pos x="T0" y="T1"/>
                  </a:cxn>
                  <a:cxn ang="0">
                    <a:pos x="T2" y="T3"/>
                  </a:cxn>
                  <a:cxn ang="0">
                    <a:pos x="T4" y="T5"/>
                  </a:cxn>
                  <a:cxn ang="0">
                    <a:pos x="T6" y="T7"/>
                  </a:cxn>
                  <a:cxn ang="0">
                    <a:pos x="T8" y="T9"/>
                  </a:cxn>
                </a:cxnLst>
                <a:rect l="0" t="0" r="r" b="b"/>
                <a:pathLst>
                  <a:path w="291" h="1436">
                    <a:moveTo>
                      <a:pt x="0" y="0"/>
                    </a:moveTo>
                    <a:lnTo>
                      <a:pt x="0" y="1436"/>
                    </a:lnTo>
                    <a:lnTo>
                      <a:pt x="291" y="1436"/>
                    </a:lnTo>
                    <a:lnTo>
                      <a:pt x="291" y="291"/>
                    </a:lnTo>
                    <a:lnTo>
                      <a:pt x="0" y="0"/>
                    </a:lnTo>
                    <a:close/>
                  </a:path>
                </a:pathLst>
              </a:custGeom>
              <a:solidFill>
                <a:srgbClr val="D3D2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p:cNvSpPr>
              <p:nvPr/>
            </p:nvSpPr>
            <p:spPr bwMode="auto">
              <a:xfrm>
                <a:off x="3079" y="2888"/>
                <a:ext cx="291" cy="1436"/>
              </a:xfrm>
              <a:custGeom>
                <a:avLst/>
                <a:gdLst>
                  <a:gd name="T0" fmla="*/ 0 w 291"/>
                  <a:gd name="T1" fmla="*/ 0 h 1436"/>
                  <a:gd name="T2" fmla="*/ 0 w 291"/>
                  <a:gd name="T3" fmla="*/ 1436 h 1436"/>
                  <a:gd name="T4" fmla="*/ 291 w 291"/>
                  <a:gd name="T5" fmla="*/ 1436 h 1436"/>
                  <a:gd name="T6" fmla="*/ 291 w 291"/>
                  <a:gd name="T7" fmla="*/ 291 h 1436"/>
                  <a:gd name="T8" fmla="*/ 0 w 291"/>
                  <a:gd name="T9" fmla="*/ 0 h 1436"/>
                </a:gdLst>
                <a:ahLst/>
                <a:cxnLst>
                  <a:cxn ang="0">
                    <a:pos x="T0" y="T1"/>
                  </a:cxn>
                  <a:cxn ang="0">
                    <a:pos x="T2" y="T3"/>
                  </a:cxn>
                  <a:cxn ang="0">
                    <a:pos x="T4" y="T5"/>
                  </a:cxn>
                  <a:cxn ang="0">
                    <a:pos x="T6" y="T7"/>
                  </a:cxn>
                  <a:cxn ang="0">
                    <a:pos x="T8" y="T9"/>
                  </a:cxn>
                </a:cxnLst>
                <a:rect l="0" t="0" r="r" b="b"/>
                <a:pathLst>
                  <a:path w="291" h="1436">
                    <a:moveTo>
                      <a:pt x="0" y="0"/>
                    </a:moveTo>
                    <a:lnTo>
                      <a:pt x="0" y="1436"/>
                    </a:lnTo>
                    <a:lnTo>
                      <a:pt x="291" y="1436"/>
                    </a:lnTo>
                    <a:lnTo>
                      <a:pt x="291" y="29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p:cNvSpPr>
              <p:nvPr/>
            </p:nvSpPr>
            <p:spPr bwMode="auto">
              <a:xfrm>
                <a:off x="3079" y="2888"/>
                <a:ext cx="291" cy="1436"/>
              </a:xfrm>
              <a:custGeom>
                <a:avLst/>
                <a:gdLst>
                  <a:gd name="T0" fmla="*/ 0 w 291"/>
                  <a:gd name="T1" fmla="*/ 0 h 1436"/>
                  <a:gd name="T2" fmla="*/ 0 w 291"/>
                  <a:gd name="T3" fmla="*/ 1436 h 1436"/>
                  <a:gd name="T4" fmla="*/ 291 w 291"/>
                  <a:gd name="T5" fmla="*/ 1436 h 1436"/>
                  <a:gd name="T6" fmla="*/ 291 w 291"/>
                  <a:gd name="T7" fmla="*/ 291 h 1436"/>
                  <a:gd name="T8" fmla="*/ 0 w 291"/>
                  <a:gd name="T9" fmla="*/ 0 h 1436"/>
                </a:gdLst>
                <a:ahLst/>
                <a:cxnLst>
                  <a:cxn ang="0">
                    <a:pos x="T0" y="T1"/>
                  </a:cxn>
                  <a:cxn ang="0">
                    <a:pos x="T2" y="T3"/>
                  </a:cxn>
                  <a:cxn ang="0">
                    <a:pos x="T4" y="T5"/>
                  </a:cxn>
                  <a:cxn ang="0">
                    <a:pos x="T6" y="T7"/>
                  </a:cxn>
                  <a:cxn ang="0">
                    <a:pos x="T8" y="T9"/>
                  </a:cxn>
                </a:cxnLst>
                <a:rect l="0" t="0" r="r" b="b"/>
                <a:pathLst>
                  <a:path w="291" h="1436">
                    <a:moveTo>
                      <a:pt x="0" y="0"/>
                    </a:moveTo>
                    <a:lnTo>
                      <a:pt x="0" y="1436"/>
                    </a:lnTo>
                    <a:lnTo>
                      <a:pt x="291" y="1436"/>
                    </a:lnTo>
                    <a:lnTo>
                      <a:pt x="291" y="291"/>
                    </a:lnTo>
                    <a:lnTo>
                      <a:pt x="0"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3079" y="2888"/>
                <a:ext cx="291" cy="1436"/>
              </a:xfrm>
              <a:custGeom>
                <a:avLst/>
                <a:gdLst>
                  <a:gd name="T0" fmla="*/ 0 w 291"/>
                  <a:gd name="T1" fmla="*/ 0 h 1436"/>
                  <a:gd name="T2" fmla="*/ 0 w 291"/>
                  <a:gd name="T3" fmla="*/ 1436 h 1436"/>
                  <a:gd name="T4" fmla="*/ 291 w 291"/>
                  <a:gd name="T5" fmla="*/ 1436 h 1436"/>
                  <a:gd name="T6" fmla="*/ 291 w 291"/>
                  <a:gd name="T7" fmla="*/ 291 h 1436"/>
                  <a:gd name="T8" fmla="*/ 0 w 291"/>
                  <a:gd name="T9" fmla="*/ 0 h 1436"/>
                </a:gdLst>
                <a:ahLst/>
                <a:cxnLst>
                  <a:cxn ang="0">
                    <a:pos x="T0" y="T1"/>
                  </a:cxn>
                  <a:cxn ang="0">
                    <a:pos x="T2" y="T3"/>
                  </a:cxn>
                  <a:cxn ang="0">
                    <a:pos x="T4" y="T5"/>
                  </a:cxn>
                  <a:cxn ang="0">
                    <a:pos x="T6" y="T7"/>
                  </a:cxn>
                  <a:cxn ang="0">
                    <a:pos x="T8" y="T9"/>
                  </a:cxn>
                </a:cxnLst>
                <a:rect l="0" t="0" r="r" b="b"/>
                <a:pathLst>
                  <a:path w="291" h="1436">
                    <a:moveTo>
                      <a:pt x="0" y="0"/>
                    </a:moveTo>
                    <a:lnTo>
                      <a:pt x="0" y="1436"/>
                    </a:lnTo>
                    <a:lnTo>
                      <a:pt x="291" y="1436"/>
                    </a:lnTo>
                    <a:lnTo>
                      <a:pt x="291" y="29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p:nvSpPr>
            <p:spPr bwMode="auto">
              <a:xfrm>
                <a:off x="2804" y="2888"/>
                <a:ext cx="566" cy="291"/>
              </a:xfrm>
              <a:custGeom>
                <a:avLst/>
                <a:gdLst>
                  <a:gd name="T0" fmla="*/ 0 w 566"/>
                  <a:gd name="T1" fmla="*/ 291 h 291"/>
                  <a:gd name="T2" fmla="*/ 566 w 566"/>
                  <a:gd name="T3" fmla="*/ 291 h 291"/>
                  <a:gd name="T4" fmla="*/ 275 w 566"/>
                  <a:gd name="T5" fmla="*/ 0 h 291"/>
                  <a:gd name="T6" fmla="*/ 0 w 566"/>
                  <a:gd name="T7" fmla="*/ 0 h 291"/>
                  <a:gd name="T8" fmla="*/ 0 w 566"/>
                  <a:gd name="T9" fmla="*/ 291 h 291"/>
                </a:gdLst>
                <a:ahLst/>
                <a:cxnLst>
                  <a:cxn ang="0">
                    <a:pos x="T0" y="T1"/>
                  </a:cxn>
                  <a:cxn ang="0">
                    <a:pos x="T2" y="T3"/>
                  </a:cxn>
                  <a:cxn ang="0">
                    <a:pos x="T4" y="T5"/>
                  </a:cxn>
                  <a:cxn ang="0">
                    <a:pos x="T6" y="T7"/>
                  </a:cxn>
                  <a:cxn ang="0">
                    <a:pos x="T8" y="T9"/>
                  </a:cxn>
                </a:cxnLst>
                <a:rect l="0" t="0" r="r" b="b"/>
                <a:pathLst>
                  <a:path w="566" h="291">
                    <a:moveTo>
                      <a:pt x="0" y="291"/>
                    </a:moveTo>
                    <a:lnTo>
                      <a:pt x="566" y="291"/>
                    </a:lnTo>
                    <a:lnTo>
                      <a:pt x="275" y="0"/>
                    </a:lnTo>
                    <a:lnTo>
                      <a:pt x="0" y="0"/>
                    </a:lnTo>
                    <a:lnTo>
                      <a:pt x="0" y="2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p:cNvSpPr>
              <p:nvPr/>
            </p:nvSpPr>
            <p:spPr bwMode="auto">
              <a:xfrm>
                <a:off x="2526" y="2749"/>
                <a:ext cx="314" cy="573"/>
              </a:xfrm>
              <a:custGeom>
                <a:avLst/>
                <a:gdLst>
                  <a:gd name="T0" fmla="*/ 0 w 314"/>
                  <a:gd name="T1" fmla="*/ 286 h 573"/>
                  <a:gd name="T2" fmla="*/ 314 w 314"/>
                  <a:gd name="T3" fmla="*/ 0 h 573"/>
                  <a:gd name="T4" fmla="*/ 314 w 314"/>
                  <a:gd name="T5" fmla="*/ 286 h 573"/>
                  <a:gd name="T6" fmla="*/ 314 w 314"/>
                  <a:gd name="T7" fmla="*/ 573 h 573"/>
                  <a:gd name="T8" fmla="*/ 0 w 314"/>
                  <a:gd name="T9" fmla="*/ 286 h 573"/>
                </a:gdLst>
                <a:ahLst/>
                <a:cxnLst>
                  <a:cxn ang="0">
                    <a:pos x="T0" y="T1"/>
                  </a:cxn>
                  <a:cxn ang="0">
                    <a:pos x="T2" y="T3"/>
                  </a:cxn>
                  <a:cxn ang="0">
                    <a:pos x="T4" y="T5"/>
                  </a:cxn>
                  <a:cxn ang="0">
                    <a:pos x="T6" y="T7"/>
                  </a:cxn>
                  <a:cxn ang="0">
                    <a:pos x="T8" y="T9"/>
                  </a:cxn>
                </a:cxnLst>
                <a:rect l="0" t="0" r="r" b="b"/>
                <a:pathLst>
                  <a:path w="314" h="573">
                    <a:moveTo>
                      <a:pt x="0" y="286"/>
                    </a:moveTo>
                    <a:lnTo>
                      <a:pt x="314" y="0"/>
                    </a:lnTo>
                    <a:lnTo>
                      <a:pt x="314" y="286"/>
                    </a:lnTo>
                    <a:lnTo>
                      <a:pt x="314" y="573"/>
                    </a:lnTo>
                    <a:lnTo>
                      <a:pt x="0"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noEditPoints="1"/>
              </p:cNvSpPr>
              <p:nvPr/>
            </p:nvSpPr>
            <p:spPr bwMode="auto">
              <a:xfrm>
                <a:off x="2526" y="2749"/>
                <a:ext cx="314" cy="573"/>
              </a:xfrm>
              <a:custGeom>
                <a:avLst/>
                <a:gdLst>
                  <a:gd name="T0" fmla="*/ 0 w 314"/>
                  <a:gd name="T1" fmla="*/ 286 h 573"/>
                  <a:gd name="T2" fmla="*/ 314 w 314"/>
                  <a:gd name="T3" fmla="*/ 573 h 573"/>
                  <a:gd name="T4" fmla="*/ 314 w 314"/>
                  <a:gd name="T5" fmla="*/ 573 h 573"/>
                  <a:gd name="T6" fmla="*/ 0 w 314"/>
                  <a:gd name="T7" fmla="*/ 286 h 573"/>
                  <a:gd name="T8" fmla="*/ 314 w 314"/>
                  <a:gd name="T9" fmla="*/ 0 h 573"/>
                  <a:gd name="T10" fmla="*/ 0 w 314"/>
                  <a:gd name="T11" fmla="*/ 286 h 573"/>
                  <a:gd name="T12" fmla="*/ 314 w 314"/>
                  <a:gd name="T13" fmla="*/ 0 h 573"/>
                  <a:gd name="T14" fmla="*/ 314 w 314"/>
                  <a:gd name="T15" fmla="*/ 0 h 5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573">
                    <a:moveTo>
                      <a:pt x="0" y="286"/>
                    </a:moveTo>
                    <a:lnTo>
                      <a:pt x="314" y="573"/>
                    </a:lnTo>
                    <a:lnTo>
                      <a:pt x="314" y="573"/>
                    </a:lnTo>
                    <a:lnTo>
                      <a:pt x="0" y="286"/>
                    </a:lnTo>
                    <a:close/>
                    <a:moveTo>
                      <a:pt x="314" y="0"/>
                    </a:moveTo>
                    <a:lnTo>
                      <a:pt x="0" y="286"/>
                    </a:lnTo>
                    <a:lnTo>
                      <a:pt x="314" y="0"/>
                    </a:lnTo>
                    <a:lnTo>
                      <a:pt x="314" y="0"/>
                    </a:lnTo>
                    <a:close/>
                  </a:path>
                </a:pathLst>
              </a:custGeom>
              <a:solidFill>
                <a:srgbClr val="F2F1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noEditPoints="1"/>
              </p:cNvSpPr>
              <p:nvPr/>
            </p:nvSpPr>
            <p:spPr bwMode="auto">
              <a:xfrm>
                <a:off x="2526" y="2749"/>
                <a:ext cx="314" cy="573"/>
              </a:xfrm>
              <a:custGeom>
                <a:avLst/>
                <a:gdLst>
                  <a:gd name="T0" fmla="*/ 0 w 314"/>
                  <a:gd name="T1" fmla="*/ 286 h 573"/>
                  <a:gd name="T2" fmla="*/ 314 w 314"/>
                  <a:gd name="T3" fmla="*/ 573 h 573"/>
                  <a:gd name="T4" fmla="*/ 314 w 314"/>
                  <a:gd name="T5" fmla="*/ 573 h 573"/>
                  <a:gd name="T6" fmla="*/ 0 w 314"/>
                  <a:gd name="T7" fmla="*/ 286 h 573"/>
                  <a:gd name="T8" fmla="*/ 314 w 314"/>
                  <a:gd name="T9" fmla="*/ 0 h 573"/>
                  <a:gd name="T10" fmla="*/ 0 w 314"/>
                  <a:gd name="T11" fmla="*/ 286 h 573"/>
                  <a:gd name="T12" fmla="*/ 314 w 314"/>
                  <a:gd name="T13" fmla="*/ 0 h 573"/>
                  <a:gd name="T14" fmla="*/ 314 w 314"/>
                  <a:gd name="T15" fmla="*/ 0 h 5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573">
                    <a:moveTo>
                      <a:pt x="0" y="286"/>
                    </a:moveTo>
                    <a:lnTo>
                      <a:pt x="314" y="573"/>
                    </a:lnTo>
                    <a:lnTo>
                      <a:pt x="314" y="573"/>
                    </a:lnTo>
                    <a:lnTo>
                      <a:pt x="0" y="286"/>
                    </a:lnTo>
                    <a:moveTo>
                      <a:pt x="314" y="0"/>
                    </a:moveTo>
                    <a:lnTo>
                      <a:pt x="0" y="286"/>
                    </a:lnTo>
                    <a:lnTo>
                      <a:pt x="314" y="0"/>
                    </a:lnTo>
                    <a:lnTo>
                      <a:pt x="3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1"/>
              <p:cNvSpPr>
                <a:spLocks/>
              </p:cNvSpPr>
              <p:nvPr/>
            </p:nvSpPr>
            <p:spPr bwMode="auto">
              <a:xfrm>
                <a:off x="2840" y="2888"/>
                <a:ext cx="530" cy="291"/>
              </a:xfrm>
              <a:custGeom>
                <a:avLst/>
                <a:gdLst>
                  <a:gd name="T0" fmla="*/ 239 w 530"/>
                  <a:gd name="T1" fmla="*/ 0 h 291"/>
                  <a:gd name="T2" fmla="*/ 0 w 530"/>
                  <a:gd name="T3" fmla="*/ 0 h 291"/>
                  <a:gd name="T4" fmla="*/ 0 w 530"/>
                  <a:gd name="T5" fmla="*/ 147 h 291"/>
                  <a:gd name="T6" fmla="*/ 0 w 530"/>
                  <a:gd name="T7" fmla="*/ 291 h 291"/>
                  <a:gd name="T8" fmla="*/ 530 w 530"/>
                  <a:gd name="T9" fmla="*/ 291 h 291"/>
                  <a:gd name="T10" fmla="*/ 239 w 530"/>
                  <a:gd name="T11" fmla="*/ 0 h 291"/>
                </a:gdLst>
                <a:ahLst/>
                <a:cxnLst>
                  <a:cxn ang="0">
                    <a:pos x="T0" y="T1"/>
                  </a:cxn>
                  <a:cxn ang="0">
                    <a:pos x="T2" y="T3"/>
                  </a:cxn>
                  <a:cxn ang="0">
                    <a:pos x="T4" y="T5"/>
                  </a:cxn>
                  <a:cxn ang="0">
                    <a:pos x="T6" y="T7"/>
                  </a:cxn>
                  <a:cxn ang="0">
                    <a:pos x="T8" y="T9"/>
                  </a:cxn>
                  <a:cxn ang="0">
                    <a:pos x="T10" y="T11"/>
                  </a:cxn>
                </a:cxnLst>
                <a:rect l="0" t="0" r="r" b="b"/>
                <a:pathLst>
                  <a:path w="530" h="291">
                    <a:moveTo>
                      <a:pt x="239" y="0"/>
                    </a:moveTo>
                    <a:lnTo>
                      <a:pt x="0" y="0"/>
                    </a:lnTo>
                    <a:lnTo>
                      <a:pt x="0" y="147"/>
                    </a:lnTo>
                    <a:lnTo>
                      <a:pt x="0" y="291"/>
                    </a:lnTo>
                    <a:lnTo>
                      <a:pt x="530" y="291"/>
                    </a:lnTo>
                    <a:lnTo>
                      <a:pt x="239"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2"/>
              <p:cNvSpPr>
                <a:spLocks/>
              </p:cNvSpPr>
              <p:nvPr/>
            </p:nvSpPr>
            <p:spPr bwMode="auto">
              <a:xfrm>
                <a:off x="2840" y="2888"/>
                <a:ext cx="530" cy="291"/>
              </a:xfrm>
              <a:custGeom>
                <a:avLst/>
                <a:gdLst>
                  <a:gd name="T0" fmla="*/ 239 w 530"/>
                  <a:gd name="T1" fmla="*/ 0 h 291"/>
                  <a:gd name="T2" fmla="*/ 0 w 530"/>
                  <a:gd name="T3" fmla="*/ 0 h 291"/>
                  <a:gd name="T4" fmla="*/ 0 w 530"/>
                  <a:gd name="T5" fmla="*/ 147 h 291"/>
                  <a:gd name="T6" fmla="*/ 0 w 530"/>
                  <a:gd name="T7" fmla="*/ 291 h 291"/>
                  <a:gd name="T8" fmla="*/ 530 w 530"/>
                  <a:gd name="T9" fmla="*/ 291 h 291"/>
                  <a:gd name="T10" fmla="*/ 239 w 530"/>
                  <a:gd name="T11" fmla="*/ 0 h 291"/>
                </a:gdLst>
                <a:ahLst/>
                <a:cxnLst>
                  <a:cxn ang="0">
                    <a:pos x="T0" y="T1"/>
                  </a:cxn>
                  <a:cxn ang="0">
                    <a:pos x="T2" y="T3"/>
                  </a:cxn>
                  <a:cxn ang="0">
                    <a:pos x="T4" y="T5"/>
                  </a:cxn>
                  <a:cxn ang="0">
                    <a:pos x="T6" y="T7"/>
                  </a:cxn>
                  <a:cxn ang="0">
                    <a:pos x="T8" y="T9"/>
                  </a:cxn>
                  <a:cxn ang="0">
                    <a:pos x="T10" y="T11"/>
                  </a:cxn>
                </a:cxnLst>
                <a:rect l="0" t="0" r="r" b="b"/>
                <a:pathLst>
                  <a:path w="530" h="291">
                    <a:moveTo>
                      <a:pt x="239" y="0"/>
                    </a:moveTo>
                    <a:lnTo>
                      <a:pt x="0" y="0"/>
                    </a:lnTo>
                    <a:lnTo>
                      <a:pt x="0" y="147"/>
                    </a:lnTo>
                    <a:lnTo>
                      <a:pt x="0" y="291"/>
                    </a:lnTo>
                    <a:lnTo>
                      <a:pt x="530" y="291"/>
                    </a:lnTo>
                    <a:lnTo>
                      <a:pt x="2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3"/>
              <p:cNvSpPr>
                <a:spLocks/>
              </p:cNvSpPr>
              <p:nvPr/>
            </p:nvSpPr>
            <p:spPr bwMode="auto">
              <a:xfrm>
                <a:off x="2526" y="2749"/>
                <a:ext cx="314" cy="573"/>
              </a:xfrm>
              <a:custGeom>
                <a:avLst/>
                <a:gdLst>
                  <a:gd name="T0" fmla="*/ 314 w 314"/>
                  <a:gd name="T1" fmla="*/ 0 h 573"/>
                  <a:gd name="T2" fmla="*/ 0 w 314"/>
                  <a:gd name="T3" fmla="*/ 286 h 573"/>
                  <a:gd name="T4" fmla="*/ 314 w 314"/>
                  <a:gd name="T5" fmla="*/ 573 h 573"/>
                  <a:gd name="T6" fmla="*/ 314 w 314"/>
                  <a:gd name="T7" fmla="*/ 430 h 573"/>
                  <a:gd name="T8" fmla="*/ 314 w 314"/>
                  <a:gd name="T9" fmla="*/ 286 h 573"/>
                  <a:gd name="T10" fmla="*/ 314 w 314"/>
                  <a:gd name="T11" fmla="*/ 139 h 573"/>
                  <a:gd name="T12" fmla="*/ 314 w 314"/>
                  <a:gd name="T13" fmla="*/ 139 h 573"/>
                  <a:gd name="T14" fmla="*/ 314 w 314"/>
                  <a:gd name="T15" fmla="*/ 0 h 5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573">
                    <a:moveTo>
                      <a:pt x="314" y="0"/>
                    </a:moveTo>
                    <a:lnTo>
                      <a:pt x="0" y="286"/>
                    </a:lnTo>
                    <a:lnTo>
                      <a:pt x="314" y="573"/>
                    </a:lnTo>
                    <a:lnTo>
                      <a:pt x="314" y="430"/>
                    </a:lnTo>
                    <a:lnTo>
                      <a:pt x="314" y="286"/>
                    </a:lnTo>
                    <a:lnTo>
                      <a:pt x="314" y="139"/>
                    </a:lnTo>
                    <a:lnTo>
                      <a:pt x="314" y="139"/>
                    </a:lnTo>
                    <a:lnTo>
                      <a:pt x="3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82" name="Group 81"/>
          <p:cNvGrpSpPr/>
          <p:nvPr/>
        </p:nvGrpSpPr>
        <p:grpSpPr>
          <a:xfrm>
            <a:off x="3831517" y="1967421"/>
            <a:ext cx="823913" cy="823913"/>
            <a:chOff x="1705521" y="2416711"/>
            <a:chExt cx="823913" cy="823913"/>
          </a:xfrm>
        </p:grpSpPr>
        <p:sp>
          <p:nvSpPr>
            <p:cNvPr id="83" name="Oval 68"/>
            <p:cNvSpPr>
              <a:spLocks noChangeArrowheads="1"/>
            </p:cNvSpPr>
            <p:nvPr/>
          </p:nvSpPr>
          <p:spPr bwMode="auto">
            <a:xfrm>
              <a:off x="1705521" y="2416711"/>
              <a:ext cx="823913" cy="823913"/>
            </a:xfrm>
            <a:prstGeom prst="ellipse">
              <a:avLst/>
            </a:prstGeom>
            <a:solidFill>
              <a:schemeClr val="bg1">
                <a:lumMod val="75000"/>
              </a:schemeClr>
            </a:solidFill>
            <a:ln w="57150">
              <a:noFill/>
              <a:round/>
              <a:headEnd/>
              <a:tailEnd/>
            </a:ln>
            <a:extLst/>
          </p:spPr>
          <p:txBody>
            <a:bodyPr vert="horz" wrap="square" lIns="91440" tIns="45720" rIns="91440" bIns="45720" numCol="1" anchor="t" anchorCtr="0" compatLnSpc="1">
              <a:prstTxWarp prst="textNoShape">
                <a:avLst/>
              </a:prstTxWarp>
            </a:bodyPr>
            <a:lstStyle/>
            <a:p>
              <a:endParaRPr lang="en-US"/>
            </a:p>
          </p:txBody>
        </p:sp>
        <p:grpSp>
          <p:nvGrpSpPr>
            <p:cNvPr id="84" name="Group 83"/>
            <p:cNvGrpSpPr/>
            <p:nvPr/>
          </p:nvGrpSpPr>
          <p:grpSpPr>
            <a:xfrm>
              <a:off x="1920424" y="2649864"/>
              <a:ext cx="356535" cy="356535"/>
              <a:chOff x="4570491" y="4810943"/>
              <a:chExt cx="356535" cy="356535"/>
            </a:xfrm>
            <a:solidFill>
              <a:schemeClr val="bg1"/>
            </a:solidFill>
          </p:grpSpPr>
          <p:sp>
            <p:nvSpPr>
              <p:cNvPr id="85" name="Freeform 57"/>
              <p:cNvSpPr>
                <a:spLocks noEditPoints="1"/>
              </p:cNvSpPr>
              <p:nvPr/>
            </p:nvSpPr>
            <p:spPr bwMode="auto">
              <a:xfrm>
                <a:off x="4570491" y="4810943"/>
                <a:ext cx="111935" cy="356535"/>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58"/>
              <p:cNvSpPr>
                <a:spLocks noEditPoints="1"/>
              </p:cNvSpPr>
              <p:nvPr/>
            </p:nvSpPr>
            <p:spPr bwMode="auto">
              <a:xfrm>
                <a:off x="4815091" y="4810943"/>
                <a:ext cx="111935" cy="356535"/>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59"/>
              <p:cNvSpPr>
                <a:spLocks noEditPoints="1"/>
              </p:cNvSpPr>
              <p:nvPr/>
            </p:nvSpPr>
            <p:spPr bwMode="auto">
              <a:xfrm>
                <a:off x="4693482" y="4810943"/>
                <a:ext cx="110554" cy="356535"/>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88" name="Group 87"/>
          <p:cNvGrpSpPr/>
          <p:nvPr/>
        </p:nvGrpSpPr>
        <p:grpSpPr>
          <a:xfrm>
            <a:off x="2410704" y="2366068"/>
            <a:ext cx="823913" cy="823913"/>
            <a:chOff x="2276959" y="3898362"/>
            <a:chExt cx="823913" cy="823913"/>
          </a:xfrm>
        </p:grpSpPr>
        <p:sp>
          <p:nvSpPr>
            <p:cNvPr id="89" name="Oval 68"/>
            <p:cNvSpPr>
              <a:spLocks noChangeArrowheads="1"/>
            </p:cNvSpPr>
            <p:nvPr/>
          </p:nvSpPr>
          <p:spPr bwMode="auto">
            <a:xfrm>
              <a:off x="2276959" y="3898362"/>
              <a:ext cx="823913" cy="823913"/>
            </a:xfrm>
            <a:prstGeom prst="ellipse">
              <a:avLst/>
            </a:prstGeom>
            <a:solidFill>
              <a:schemeClr val="bg1">
                <a:lumMod val="50000"/>
              </a:schemeClr>
            </a:solidFill>
            <a:ln w="57150">
              <a:noFill/>
              <a:round/>
              <a:headEnd/>
              <a:tailEnd/>
            </a:ln>
            <a:extLst/>
          </p:spPr>
          <p:txBody>
            <a:bodyPr vert="horz" wrap="square" lIns="91440" tIns="45720" rIns="91440" bIns="45720" numCol="1" anchor="t" anchorCtr="0" compatLnSpc="1">
              <a:prstTxWarp prst="textNoShape">
                <a:avLst/>
              </a:prstTxWarp>
            </a:bodyPr>
            <a:lstStyle/>
            <a:p>
              <a:endParaRPr lang="en-US"/>
            </a:p>
          </p:txBody>
        </p:sp>
        <p:grpSp>
          <p:nvGrpSpPr>
            <p:cNvPr id="90" name="Group 89"/>
            <p:cNvGrpSpPr/>
            <p:nvPr/>
          </p:nvGrpSpPr>
          <p:grpSpPr>
            <a:xfrm>
              <a:off x="2517771" y="4145383"/>
              <a:ext cx="313696" cy="356535"/>
              <a:chOff x="6020125" y="4810943"/>
              <a:chExt cx="313696" cy="356535"/>
            </a:xfrm>
            <a:solidFill>
              <a:schemeClr val="bg1"/>
            </a:solidFill>
          </p:grpSpPr>
          <p:sp>
            <p:nvSpPr>
              <p:cNvPr id="91" name="Freeform 49"/>
              <p:cNvSpPr>
                <a:spLocks noEditPoints="1"/>
              </p:cNvSpPr>
              <p:nvPr/>
            </p:nvSpPr>
            <p:spPr bwMode="auto">
              <a:xfrm>
                <a:off x="6020125" y="4810943"/>
                <a:ext cx="313696" cy="356535"/>
              </a:xfrm>
              <a:custGeom>
                <a:avLst/>
                <a:gdLst>
                  <a:gd name="T0" fmla="*/ 56 w 112"/>
                  <a:gd name="T1" fmla="*/ 0 h 128"/>
                  <a:gd name="T2" fmla="*/ 0 w 112"/>
                  <a:gd name="T3" fmla="*/ 26 h 128"/>
                  <a:gd name="T4" fmla="*/ 0 w 112"/>
                  <a:gd name="T5" fmla="*/ 102 h 128"/>
                  <a:gd name="T6" fmla="*/ 56 w 112"/>
                  <a:gd name="T7" fmla="*/ 128 h 128"/>
                  <a:gd name="T8" fmla="*/ 112 w 112"/>
                  <a:gd name="T9" fmla="*/ 102 h 128"/>
                  <a:gd name="T10" fmla="*/ 112 w 112"/>
                  <a:gd name="T11" fmla="*/ 26 h 128"/>
                  <a:gd name="T12" fmla="*/ 56 w 112"/>
                  <a:gd name="T13" fmla="*/ 0 h 128"/>
                  <a:gd name="T14" fmla="*/ 104 w 112"/>
                  <a:gd name="T15" fmla="*/ 102 h 128"/>
                  <a:gd name="T16" fmla="*/ 56 w 112"/>
                  <a:gd name="T17" fmla="*/ 120 h 128"/>
                  <a:gd name="T18" fmla="*/ 8 w 112"/>
                  <a:gd name="T19" fmla="*/ 102 h 128"/>
                  <a:gd name="T20" fmla="*/ 8 w 112"/>
                  <a:gd name="T21" fmla="*/ 87 h 128"/>
                  <a:gd name="T22" fmla="*/ 56 w 112"/>
                  <a:gd name="T23" fmla="*/ 100 h 128"/>
                  <a:gd name="T24" fmla="*/ 104 w 112"/>
                  <a:gd name="T25" fmla="*/ 87 h 128"/>
                  <a:gd name="T26" fmla="*/ 104 w 112"/>
                  <a:gd name="T27" fmla="*/ 102 h 128"/>
                  <a:gd name="T28" fmla="*/ 104 w 112"/>
                  <a:gd name="T29" fmla="*/ 78 h 128"/>
                  <a:gd name="T30" fmla="*/ 104 w 112"/>
                  <a:gd name="T31" fmla="*/ 78 h 128"/>
                  <a:gd name="T32" fmla="*/ 104 w 112"/>
                  <a:gd name="T33" fmla="*/ 78 h 128"/>
                  <a:gd name="T34" fmla="*/ 56 w 112"/>
                  <a:gd name="T35" fmla="*/ 96 h 128"/>
                  <a:gd name="T36" fmla="*/ 8 w 112"/>
                  <a:gd name="T37" fmla="*/ 78 h 128"/>
                  <a:gd name="T38" fmla="*/ 8 w 112"/>
                  <a:gd name="T39" fmla="*/ 78 h 128"/>
                  <a:gd name="T40" fmla="*/ 8 w 112"/>
                  <a:gd name="T41" fmla="*/ 78 h 128"/>
                  <a:gd name="T42" fmla="*/ 8 w 112"/>
                  <a:gd name="T43" fmla="*/ 63 h 128"/>
                  <a:gd name="T44" fmla="*/ 56 w 112"/>
                  <a:gd name="T45" fmla="*/ 76 h 128"/>
                  <a:gd name="T46" fmla="*/ 104 w 112"/>
                  <a:gd name="T47" fmla="*/ 63 h 128"/>
                  <a:gd name="T48" fmla="*/ 104 w 112"/>
                  <a:gd name="T49" fmla="*/ 78 h 128"/>
                  <a:gd name="T50" fmla="*/ 104 w 112"/>
                  <a:gd name="T51" fmla="*/ 54 h 128"/>
                  <a:gd name="T52" fmla="*/ 104 w 112"/>
                  <a:gd name="T53" fmla="*/ 54 h 128"/>
                  <a:gd name="T54" fmla="*/ 104 w 112"/>
                  <a:gd name="T55" fmla="*/ 54 h 128"/>
                  <a:gd name="T56" fmla="*/ 56 w 112"/>
                  <a:gd name="T57" fmla="*/ 72 h 128"/>
                  <a:gd name="T58" fmla="*/ 8 w 112"/>
                  <a:gd name="T59" fmla="*/ 54 h 128"/>
                  <a:gd name="T60" fmla="*/ 8 w 112"/>
                  <a:gd name="T61" fmla="*/ 54 h 128"/>
                  <a:gd name="T62" fmla="*/ 8 w 112"/>
                  <a:gd name="T63" fmla="*/ 54 h 128"/>
                  <a:gd name="T64" fmla="*/ 8 w 112"/>
                  <a:gd name="T65" fmla="*/ 40 h 128"/>
                  <a:gd name="T66" fmla="*/ 56 w 112"/>
                  <a:gd name="T67" fmla="*/ 52 h 128"/>
                  <a:gd name="T68" fmla="*/ 104 w 112"/>
                  <a:gd name="T69" fmla="*/ 40 h 128"/>
                  <a:gd name="T70" fmla="*/ 104 w 112"/>
                  <a:gd name="T71" fmla="*/ 54 h 128"/>
                  <a:gd name="T72" fmla="*/ 56 w 112"/>
                  <a:gd name="T73" fmla="*/ 44 h 128"/>
                  <a:gd name="T74" fmla="*/ 8 w 112"/>
                  <a:gd name="T75" fmla="*/ 26 h 128"/>
                  <a:gd name="T76" fmla="*/ 56 w 112"/>
                  <a:gd name="T77" fmla="*/ 8 h 128"/>
                  <a:gd name="T78" fmla="*/ 104 w 112"/>
                  <a:gd name="T79" fmla="*/ 26 h 128"/>
                  <a:gd name="T80" fmla="*/ 56 w 112"/>
                  <a:gd name="T81"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 h="128">
                    <a:moveTo>
                      <a:pt x="56" y="0"/>
                    </a:moveTo>
                    <a:cubicBezTo>
                      <a:pt x="29" y="0"/>
                      <a:pt x="0" y="8"/>
                      <a:pt x="0" y="26"/>
                    </a:cubicBezTo>
                    <a:cubicBezTo>
                      <a:pt x="0" y="102"/>
                      <a:pt x="0" y="102"/>
                      <a:pt x="0" y="102"/>
                    </a:cubicBezTo>
                    <a:cubicBezTo>
                      <a:pt x="0" y="120"/>
                      <a:pt x="29" y="128"/>
                      <a:pt x="56" y="128"/>
                    </a:cubicBezTo>
                    <a:cubicBezTo>
                      <a:pt x="83" y="128"/>
                      <a:pt x="112" y="120"/>
                      <a:pt x="112" y="102"/>
                    </a:cubicBezTo>
                    <a:cubicBezTo>
                      <a:pt x="112" y="26"/>
                      <a:pt x="112" y="26"/>
                      <a:pt x="112" y="26"/>
                    </a:cubicBezTo>
                    <a:cubicBezTo>
                      <a:pt x="112" y="8"/>
                      <a:pt x="83" y="0"/>
                      <a:pt x="56" y="0"/>
                    </a:cubicBezTo>
                    <a:close/>
                    <a:moveTo>
                      <a:pt x="104" y="102"/>
                    </a:moveTo>
                    <a:cubicBezTo>
                      <a:pt x="104" y="112"/>
                      <a:pt x="83" y="120"/>
                      <a:pt x="56" y="120"/>
                    </a:cubicBezTo>
                    <a:cubicBezTo>
                      <a:pt x="29" y="120"/>
                      <a:pt x="8" y="112"/>
                      <a:pt x="8" y="102"/>
                    </a:cubicBezTo>
                    <a:cubicBezTo>
                      <a:pt x="8" y="87"/>
                      <a:pt x="8" y="87"/>
                      <a:pt x="8" y="87"/>
                    </a:cubicBezTo>
                    <a:cubicBezTo>
                      <a:pt x="16" y="96"/>
                      <a:pt x="36" y="100"/>
                      <a:pt x="56" y="100"/>
                    </a:cubicBezTo>
                    <a:cubicBezTo>
                      <a:pt x="76" y="100"/>
                      <a:pt x="96" y="96"/>
                      <a:pt x="104" y="87"/>
                    </a:cubicBezTo>
                    <a:lnTo>
                      <a:pt x="104" y="102"/>
                    </a:lnTo>
                    <a:close/>
                    <a:moveTo>
                      <a:pt x="104" y="78"/>
                    </a:moveTo>
                    <a:cubicBezTo>
                      <a:pt x="104" y="78"/>
                      <a:pt x="104" y="78"/>
                      <a:pt x="104" y="78"/>
                    </a:cubicBezTo>
                    <a:cubicBezTo>
                      <a:pt x="104" y="78"/>
                      <a:pt x="104" y="78"/>
                      <a:pt x="104" y="78"/>
                    </a:cubicBezTo>
                    <a:cubicBezTo>
                      <a:pt x="104" y="88"/>
                      <a:pt x="83" y="96"/>
                      <a:pt x="56" y="96"/>
                    </a:cubicBezTo>
                    <a:cubicBezTo>
                      <a:pt x="29" y="96"/>
                      <a:pt x="8" y="88"/>
                      <a:pt x="8" y="78"/>
                    </a:cubicBezTo>
                    <a:cubicBezTo>
                      <a:pt x="8" y="78"/>
                      <a:pt x="8" y="78"/>
                      <a:pt x="8" y="78"/>
                    </a:cubicBezTo>
                    <a:cubicBezTo>
                      <a:pt x="8" y="78"/>
                      <a:pt x="8" y="78"/>
                      <a:pt x="8" y="78"/>
                    </a:cubicBezTo>
                    <a:cubicBezTo>
                      <a:pt x="8" y="63"/>
                      <a:pt x="8" y="63"/>
                      <a:pt x="8" y="63"/>
                    </a:cubicBezTo>
                    <a:cubicBezTo>
                      <a:pt x="16" y="72"/>
                      <a:pt x="36" y="76"/>
                      <a:pt x="56" y="76"/>
                    </a:cubicBezTo>
                    <a:cubicBezTo>
                      <a:pt x="76" y="76"/>
                      <a:pt x="96" y="72"/>
                      <a:pt x="104" y="63"/>
                    </a:cubicBezTo>
                    <a:lnTo>
                      <a:pt x="104" y="78"/>
                    </a:lnTo>
                    <a:close/>
                    <a:moveTo>
                      <a:pt x="104" y="54"/>
                    </a:moveTo>
                    <a:cubicBezTo>
                      <a:pt x="104" y="54"/>
                      <a:pt x="104" y="54"/>
                      <a:pt x="104" y="54"/>
                    </a:cubicBezTo>
                    <a:cubicBezTo>
                      <a:pt x="104" y="54"/>
                      <a:pt x="104" y="54"/>
                      <a:pt x="104" y="54"/>
                    </a:cubicBezTo>
                    <a:cubicBezTo>
                      <a:pt x="104" y="64"/>
                      <a:pt x="83" y="72"/>
                      <a:pt x="56" y="72"/>
                    </a:cubicBezTo>
                    <a:cubicBezTo>
                      <a:pt x="29" y="72"/>
                      <a:pt x="8" y="64"/>
                      <a:pt x="8" y="54"/>
                    </a:cubicBezTo>
                    <a:cubicBezTo>
                      <a:pt x="8" y="54"/>
                      <a:pt x="8" y="54"/>
                      <a:pt x="8" y="54"/>
                    </a:cubicBezTo>
                    <a:cubicBezTo>
                      <a:pt x="8" y="54"/>
                      <a:pt x="8" y="54"/>
                      <a:pt x="8" y="54"/>
                    </a:cubicBezTo>
                    <a:cubicBezTo>
                      <a:pt x="8" y="40"/>
                      <a:pt x="8" y="40"/>
                      <a:pt x="8" y="40"/>
                    </a:cubicBezTo>
                    <a:cubicBezTo>
                      <a:pt x="18" y="48"/>
                      <a:pt x="38" y="52"/>
                      <a:pt x="56" y="52"/>
                    </a:cubicBezTo>
                    <a:cubicBezTo>
                      <a:pt x="74" y="52"/>
                      <a:pt x="94" y="48"/>
                      <a:pt x="104" y="40"/>
                    </a:cubicBezTo>
                    <a:lnTo>
                      <a:pt x="104" y="54"/>
                    </a:lnTo>
                    <a:close/>
                    <a:moveTo>
                      <a:pt x="56" y="44"/>
                    </a:moveTo>
                    <a:cubicBezTo>
                      <a:pt x="29" y="44"/>
                      <a:pt x="8" y="36"/>
                      <a:pt x="8" y="26"/>
                    </a:cubicBezTo>
                    <a:cubicBezTo>
                      <a:pt x="8" y="16"/>
                      <a:pt x="29" y="8"/>
                      <a:pt x="56" y="8"/>
                    </a:cubicBezTo>
                    <a:cubicBezTo>
                      <a:pt x="83" y="8"/>
                      <a:pt x="104" y="16"/>
                      <a:pt x="104" y="26"/>
                    </a:cubicBezTo>
                    <a:cubicBezTo>
                      <a:pt x="104" y="36"/>
                      <a:pt x="83" y="44"/>
                      <a:pt x="56"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Oval 50"/>
              <p:cNvSpPr>
                <a:spLocks noChangeArrowheads="1"/>
              </p:cNvSpPr>
              <p:nvPr/>
            </p:nvSpPr>
            <p:spPr bwMode="auto">
              <a:xfrm>
                <a:off x="6266106" y="5090090"/>
                <a:ext cx="22111" cy="221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Oval 51"/>
              <p:cNvSpPr>
                <a:spLocks noChangeArrowheads="1"/>
              </p:cNvSpPr>
              <p:nvPr/>
            </p:nvSpPr>
            <p:spPr bwMode="auto">
              <a:xfrm>
                <a:off x="6266106" y="5022376"/>
                <a:ext cx="22111" cy="221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Oval 52"/>
              <p:cNvSpPr>
                <a:spLocks noChangeArrowheads="1"/>
              </p:cNvSpPr>
              <p:nvPr/>
            </p:nvSpPr>
            <p:spPr bwMode="auto">
              <a:xfrm>
                <a:off x="6266106" y="4956044"/>
                <a:ext cx="22111" cy="221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95" name="Group 94"/>
          <p:cNvGrpSpPr/>
          <p:nvPr/>
        </p:nvGrpSpPr>
        <p:grpSpPr>
          <a:xfrm>
            <a:off x="7585160" y="1908729"/>
            <a:ext cx="823913" cy="823913"/>
            <a:chOff x="8963079" y="3100785"/>
            <a:chExt cx="823913" cy="823913"/>
          </a:xfrm>
        </p:grpSpPr>
        <p:sp>
          <p:nvSpPr>
            <p:cNvPr id="96" name="Oval 68"/>
            <p:cNvSpPr>
              <a:spLocks noChangeArrowheads="1"/>
            </p:cNvSpPr>
            <p:nvPr/>
          </p:nvSpPr>
          <p:spPr bwMode="auto">
            <a:xfrm>
              <a:off x="8963079" y="3100785"/>
              <a:ext cx="823913" cy="823913"/>
            </a:xfrm>
            <a:prstGeom prst="ellipse">
              <a:avLst/>
            </a:prstGeom>
            <a:solidFill>
              <a:schemeClr val="bg1">
                <a:lumMod val="75000"/>
              </a:schemeClr>
            </a:solidFill>
            <a:ln w="57150">
              <a:noFill/>
              <a:round/>
              <a:headEnd/>
              <a:tailEnd/>
            </a:ln>
            <a:extLst/>
          </p:spPr>
          <p:txBody>
            <a:bodyPr vert="horz" wrap="square" lIns="91440" tIns="45720" rIns="91440" bIns="45720" numCol="1" anchor="t" anchorCtr="0" compatLnSpc="1">
              <a:prstTxWarp prst="textNoShape">
                <a:avLst/>
              </a:prstTxWarp>
            </a:bodyPr>
            <a:lstStyle/>
            <a:p>
              <a:endParaRPr lang="en-US"/>
            </a:p>
          </p:txBody>
        </p:sp>
        <p:grpSp>
          <p:nvGrpSpPr>
            <p:cNvPr id="97" name="Group 96"/>
            <p:cNvGrpSpPr/>
            <p:nvPr/>
          </p:nvGrpSpPr>
          <p:grpSpPr>
            <a:xfrm>
              <a:off x="9215683" y="3334473"/>
              <a:ext cx="356535" cy="356535"/>
              <a:chOff x="5284944" y="4097872"/>
              <a:chExt cx="356535" cy="356535"/>
            </a:xfrm>
            <a:solidFill>
              <a:schemeClr val="bg1"/>
            </a:solidFill>
          </p:grpSpPr>
          <p:sp>
            <p:nvSpPr>
              <p:cNvPr id="98" name="Freeform 97"/>
              <p:cNvSpPr>
                <a:spLocks noEditPoints="1"/>
              </p:cNvSpPr>
              <p:nvPr/>
            </p:nvSpPr>
            <p:spPr bwMode="auto">
              <a:xfrm>
                <a:off x="5284944" y="4097872"/>
                <a:ext cx="356535" cy="356535"/>
              </a:xfrm>
              <a:custGeom>
                <a:avLst/>
                <a:gdLst>
                  <a:gd name="T0" fmla="*/ 83 w 128"/>
                  <a:gd name="T1" fmla="*/ 40 h 128"/>
                  <a:gd name="T2" fmla="*/ 64 w 128"/>
                  <a:gd name="T3" fmla="*/ 0 h 128"/>
                  <a:gd name="T4" fmla="*/ 36 w 128"/>
                  <a:gd name="T5" fmla="*/ 41 h 128"/>
                  <a:gd name="T6" fmla="*/ 32 w 128"/>
                  <a:gd name="T7" fmla="*/ 43 h 128"/>
                  <a:gd name="T8" fmla="*/ 12 w 128"/>
                  <a:gd name="T9" fmla="*/ 40 h 128"/>
                  <a:gd name="T10" fmla="*/ 0 w 128"/>
                  <a:gd name="T11" fmla="*/ 116 h 128"/>
                  <a:gd name="T12" fmla="*/ 24 w 128"/>
                  <a:gd name="T13" fmla="*/ 128 h 128"/>
                  <a:gd name="T14" fmla="*/ 35 w 128"/>
                  <a:gd name="T15" fmla="*/ 121 h 128"/>
                  <a:gd name="T16" fmla="*/ 36 w 128"/>
                  <a:gd name="T17" fmla="*/ 121 h 128"/>
                  <a:gd name="T18" fmla="*/ 76 w 128"/>
                  <a:gd name="T19" fmla="*/ 128 h 128"/>
                  <a:gd name="T20" fmla="*/ 112 w 128"/>
                  <a:gd name="T21" fmla="*/ 120 h 128"/>
                  <a:gd name="T22" fmla="*/ 114 w 128"/>
                  <a:gd name="T23" fmla="*/ 109 h 128"/>
                  <a:gd name="T24" fmla="*/ 121 w 128"/>
                  <a:gd name="T25" fmla="*/ 88 h 128"/>
                  <a:gd name="T26" fmla="*/ 124 w 128"/>
                  <a:gd name="T27" fmla="*/ 67 h 128"/>
                  <a:gd name="T28" fmla="*/ 128 w 128"/>
                  <a:gd name="T29" fmla="*/ 58 h 128"/>
                  <a:gd name="T30" fmla="*/ 117 w 128"/>
                  <a:gd name="T31" fmla="*/ 42 h 128"/>
                  <a:gd name="T32" fmla="*/ 24 w 128"/>
                  <a:gd name="T33" fmla="*/ 120 h 128"/>
                  <a:gd name="T34" fmla="*/ 8 w 128"/>
                  <a:gd name="T35" fmla="*/ 116 h 128"/>
                  <a:gd name="T36" fmla="*/ 12 w 128"/>
                  <a:gd name="T37" fmla="*/ 48 h 128"/>
                  <a:gd name="T38" fmla="*/ 28 w 128"/>
                  <a:gd name="T39" fmla="*/ 52 h 128"/>
                  <a:gd name="T40" fmla="*/ 120 w 128"/>
                  <a:gd name="T41" fmla="*/ 58 h 128"/>
                  <a:gd name="T42" fmla="*/ 104 w 128"/>
                  <a:gd name="T43" fmla="*/ 64 h 128"/>
                  <a:gd name="T44" fmla="*/ 104 w 128"/>
                  <a:gd name="T45" fmla="*/ 68 h 128"/>
                  <a:gd name="T46" fmla="*/ 118 w 128"/>
                  <a:gd name="T47" fmla="*/ 75 h 128"/>
                  <a:gd name="T48" fmla="*/ 100 w 128"/>
                  <a:gd name="T49" fmla="*/ 84 h 128"/>
                  <a:gd name="T50" fmla="*/ 100 w 128"/>
                  <a:gd name="T51" fmla="*/ 88 h 128"/>
                  <a:gd name="T52" fmla="*/ 113 w 128"/>
                  <a:gd name="T53" fmla="*/ 96 h 128"/>
                  <a:gd name="T54" fmla="*/ 96 w 128"/>
                  <a:gd name="T55" fmla="*/ 104 h 128"/>
                  <a:gd name="T56" fmla="*/ 96 w 128"/>
                  <a:gd name="T57" fmla="*/ 108 h 128"/>
                  <a:gd name="T58" fmla="*/ 106 w 128"/>
                  <a:gd name="T59" fmla="*/ 114 h 128"/>
                  <a:gd name="T60" fmla="*/ 98 w 128"/>
                  <a:gd name="T61" fmla="*/ 120 h 128"/>
                  <a:gd name="T62" fmla="*/ 54 w 128"/>
                  <a:gd name="T63" fmla="*/ 117 h 128"/>
                  <a:gd name="T64" fmla="*/ 32 w 128"/>
                  <a:gd name="T65" fmla="*/ 110 h 128"/>
                  <a:gd name="T66" fmla="*/ 35 w 128"/>
                  <a:gd name="T67" fmla="*/ 50 h 128"/>
                  <a:gd name="T68" fmla="*/ 60 w 128"/>
                  <a:gd name="T69" fmla="*/ 12 h 128"/>
                  <a:gd name="T70" fmla="*/ 76 w 128"/>
                  <a:gd name="T71" fmla="*/ 27 h 128"/>
                  <a:gd name="T72" fmla="*/ 115 w 128"/>
                  <a:gd name="T73" fmla="*/ 50 h 128"/>
                  <a:gd name="T74" fmla="*/ 120 w 128"/>
                  <a:gd name="T75" fmla="*/ 5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117" y="42"/>
                    </a:moveTo>
                    <a:cubicBezTo>
                      <a:pt x="112" y="41"/>
                      <a:pt x="100" y="41"/>
                      <a:pt x="83" y="40"/>
                    </a:cubicBezTo>
                    <a:cubicBezTo>
                      <a:pt x="84" y="36"/>
                      <a:pt x="84" y="33"/>
                      <a:pt x="84" y="27"/>
                    </a:cubicBezTo>
                    <a:cubicBezTo>
                      <a:pt x="84" y="13"/>
                      <a:pt x="73" y="0"/>
                      <a:pt x="64" y="0"/>
                    </a:cubicBezTo>
                    <a:cubicBezTo>
                      <a:pt x="57" y="0"/>
                      <a:pt x="52" y="5"/>
                      <a:pt x="52" y="12"/>
                    </a:cubicBezTo>
                    <a:cubicBezTo>
                      <a:pt x="52" y="20"/>
                      <a:pt x="49" y="34"/>
                      <a:pt x="36" y="41"/>
                    </a:cubicBezTo>
                    <a:cubicBezTo>
                      <a:pt x="35" y="41"/>
                      <a:pt x="32" y="43"/>
                      <a:pt x="32" y="43"/>
                    </a:cubicBezTo>
                    <a:cubicBezTo>
                      <a:pt x="32" y="43"/>
                      <a:pt x="32" y="43"/>
                      <a:pt x="32" y="43"/>
                    </a:cubicBezTo>
                    <a:cubicBezTo>
                      <a:pt x="30" y="41"/>
                      <a:pt x="27" y="40"/>
                      <a:pt x="24" y="40"/>
                    </a:cubicBezTo>
                    <a:cubicBezTo>
                      <a:pt x="12" y="40"/>
                      <a:pt x="12" y="40"/>
                      <a:pt x="12" y="40"/>
                    </a:cubicBezTo>
                    <a:cubicBezTo>
                      <a:pt x="5" y="40"/>
                      <a:pt x="0" y="45"/>
                      <a:pt x="0" y="52"/>
                    </a:cubicBezTo>
                    <a:cubicBezTo>
                      <a:pt x="0" y="116"/>
                      <a:pt x="0" y="116"/>
                      <a:pt x="0" y="116"/>
                    </a:cubicBezTo>
                    <a:cubicBezTo>
                      <a:pt x="0" y="123"/>
                      <a:pt x="5" y="128"/>
                      <a:pt x="12" y="128"/>
                    </a:cubicBezTo>
                    <a:cubicBezTo>
                      <a:pt x="24" y="128"/>
                      <a:pt x="24" y="128"/>
                      <a:pt x="24" y="128"/>
                    </a:cubicBezTo>
                    <a:cubicBezTo>
                      <a:pt x="29" y="128"/>
                      <a:pt x="33" y="125"/>
                      <a:pt x="35" y="121"/>
                    </a:cubicBezTo>
                    <a:cubicBezTo>
                      <a:pt x="35" y="121"/>
                      <a:pt x="35" y="121"/>
                      <a:pt x="35" y="121"/>
                    </a:cubicBezTo>
                    <a:cubicBezTo>
                      <a:pt x="35" y="121"/>
                      <a:pt x="35" y="121"/>
                      <a:pt x="36" y="121"/>
                    </a:cubicBezTo>
                    <a:cubicBezTo>
                      <a:pt x="36" y="121"/>
                      <a:pt x="36" y="121"/>
                      <a:pt x="36" y="121"/>
                    </a:cubicBezTo>
                    <a:cubicBezTo>
                      <a:pt x="38" y="122"/>
                      <a:pt x="43" y="123"/>
                      <a:pt x="52" y="125"/>
                    </a:cubicBezTo>
                    <a:cubicBezTo>
                      <a:pt x="54" y="126"/>
                      <a:pt x="65" y="128"/>
                      <a:pt x="76" y="128"/>
                    </a:cubicBezTo>
                    <a:cubicBezTo>
                      <a:pt x="98" y="128"/>
                      <a:pt x="98" y="128"/>
                      <a:pt x="98" y="128"/>
                    </a:cubicBezTo>
                    <a:cubicBezTo>
                      <a:pt x="105" y="128"/>
                      <a:pt x="109" y="125"/>
                      <a:pt x="112" y="120"/>
                    </a:cubicBezTo>
                    <a:cubicBezTo>
                      <a:pt x="112" y="120"/>
                      <a:pt x="113" y="118"/>
                      <a:pt x="114" y="116"/>
                    </a:cubicBezTo>
                    <a:cubicBezTo>
                      <a:pt x="115" y="114"/>
                      <a:pt x="115" y="112"/>
                      <a:pt x="114" y="109"/>
                    </a:cubicBezTo>
                    <a:cubicBezTo>
                      <a:pt x="118" y="106"/>
                      <a:pt x="120" y="102"/>
                      <a:pt x="121" y="99"/>
                    </a:cubicBezTo>
                    <a:cubicBezTo>
                      <a:pt x="122" y="94"/>
                      <a:pt x="122" y="90"/>
                      <a:pt x="121" y="88"/>
                    </a:cubicBezTo>
                    <a:cubicBezTo>
                      <a:pt x="123" y="85"/>
                      <a:pt x="125" y="82"/>
                      <a:pt x="126" y="77"/>
                    </a:cubicBezTo>
                    <a:cubicBezTo>
                      <a:pt x="127" y="73"/>
                      <a:pt x="126" y="70"/>
                      <a:pt x="124" y="67"/>
                    </a:cubicBezTo>
                    <a:cubicBezTo>
                      <a:pt x="127" y="65"/>
                      <a:pt x="128" y="61"/>
                      <a:pt x="128" y="58"/>
                    </a:cubicBezTo>
                    <a:cubicBezTo>
                      <a:pt x="128" y="58"/>
                      <a:pt x="128" y="58"/>
                      <a:pt x="128" y="58"/>
                    </a:cubicBezTo>
                    <a:cubicBezTo>
                      <a:pt x="128" y="57"/>
                      <a:pt x="128" y="57"/>
                      <a:pt x="128" y="56"/>
                    </a:cubicBezTo>
                    <a:cubicBezTo>
                      <a:pt x="128" y="51"/>
                      <a:pt x="125" y="44"/>
                      <a:pt x="117" y="42"/>
                    </a:cubicBezTo>
                    <a:close/>
                    <a:moveTo>
                      <a:pt x="28" y="116"/>
                    </a:moveTo>
                    <a:cubicBezTo>
                      <a:pt x="28" y="118"/>
                      <a:pt x="26" y="120"/>
                      <a:pt x="24" y="120"/>
                    </a:cubicBezTo>
                    <a:cubicBezTo>
                      <a:pt x="12" y="120"/>
                      <a:pt x="12" y="120"/>
                      <a:pt x="12" y="120"/>
                    </a:cubicBezTo>
                    <a:cubicBezTo>
                      <a:pt x="10" y="120"/>
                      <a:pt x="8" y="118"/>
                      <a:pt x="8" y="116"/>
                    </a:cubicBezTo>
                    <a:cubicBezTo>
                      <a:pt x="8" y="52"/>
                      <a:pt x="8" y="52"/>
                      <a:pt x="8" y="52"/>
                    </a:cubicBezTo>
                    <a:cubicBezTo>
                      <a:pt x="8" y="50"/>
                      <a:pt x="10" y="48"/>
                      <a:pt x="12" y="48"/>
                    </a:cubicBezTo>
                    <a:cubicBezTo>
                      <a:pt x="24" y="48"/>
                      <a:pt x="24" y="48"/>
                      <a:pt x="24" y="48"/>
                    </a:cubicBezTo>
                    <a:cubicBezTo>
                      <a:pt x="26" y="48"/>
                      <a:pt x="28" y="50"/>
                      <a:pt x="28" y="52"/>
                    </a:cubicBezTo>
                    <a:lnTo>
                      <a:pt x="28" y="116"/>
                    </a:lnTo>
                    <a:close/>
                    <a:moveTo>
                      <a:pt x="120" y="58"/>
                    </a:moveTo>
                    <a:cubicBezTo>
                      <a:pt x="120" y="60"/>
                      <a:pt x="119" y="64"/>
                      <a:pt x="112" y="64"/>
                    </a:cubicBezTo>
                    <a:cubicBezTo>
                      <a:pt x="106" y="64"/>
                      <a:pt x="104" y="64"/>
                      <a:pt x="104" y="64"/>
                    </a:cubicBezTo>
                    <a:cubicBezTo>
                      <a:pt x="103" y="64"/>
                      <a:pt x="102" y="65"/>
                      <a:pt x="102" y="66"/>
                    </a:cubicBezTo>
                    <a:cubicBezTo>
                      <a:pt x="102" y="67"/>
                      <a:pt x="103" y="68"/>
                      <a:pt x="104" y="68"/>
                    </a:cubicBezTo>
                    <a:cubicBezTo>
                      <a:pt x="104" y="68"/>
                      <a:pt x="106" y="68"/>
                      <a:pt x="112" y="68"/>
                    </a:cubicBezTo>
                    <a:cubicBezTo>
                      <a:pt x="118" y="68"/>
                      <a:pt x="119" y="73"/>
                      <a:pt x="118" y="75"/>
                    </a:cubicBezTo>
                    <a:cubicBezTo>
                      <a:pt x="118" y="78"/>
                      <a:pt x="116" y="84"/>
                      <a:pt x="110" y="84"/>
                    </a:cubicBezTo>
                    <a:cubicBezTo>
                      <a:pt x="103" y="84"/>
                      <a:pt x="100" y="84"/>
                      <a:pt x="100" y="84"/>
                    </a:cubicBezTo>
                    <a:cubicBezTo>
                      <a:pt x="99" y="84"/>
                      <a:pt x="98" y="85"/>
                      <a:pt x="98" y="86"/>
                    </a:cubicBezTo>
                    <a:cubicBezTo>
                      <a:pt x="98" y="87"/>
                      <a:pt x="99" y="88"/>
                      <a:pt x="100" y="88"/>
                    </a:cubicBezTo>
                    <a:cubicBezTo>
                      <a:pt x="100" y="88"/>
                      <a:pt x="105" y="88"/>
                      <a:pt x="108" y="88"/>
                    </a:cubicBezTo>
                    <a:cubicBezTo>
                      <a:pt x="115" y="88"/>
                      <a:pt x="114" y="93"/>
                      <a:pt x="113" y="96"/>
                    </a:cubicBezTo>
                    <a:cubicBezTo>
                      <a:pt x="112" y="100"/>
                      <a:pt x="111" y="104"/>
                      <a:pt x="103" y="104"/>
                    </a:cubicBezTo>
                    <a:cubicBezTo>
                      <a:pt x="100" y="104"/>
                      <a:pt x="96" y="104"/>
                      <a:pt x="96" y="104"/>
                    </a:cubicBezTo>
                    <a:cubicBezTo>
                      <a:pt x="95" y="104"/>
                      <a:pt x="94" y="105"/>
                      <a:pt x="94" y="106"/>
                    </a:cubicBezTo>
                    <a:cubicBezTo>
                      <a:pt x="94" y="107"/>
                      <a:pt x="95" y="108"/>
                      <a:pt x="96" y="108"/>
                    </a:cubicBezTo>
                    <a:cubicBezTo>
                      <a:pt x="96" y="108"/>
                      <a:pt x="99" y="108"/>
                      <a:pt x="102" y="108"/>
                    </a:cubicBezTo>
                    <a:cubicBezTo>
                      <a:pt x="107" y="108"/>
                      <a:pt x="107" y="112"/>
                      <a:pt x="106" y="114"/>
                    </a:cubicBezTo>
                    <a:cubicBezTo>
                      <a:pt x="106" y="115"/>
                      <a:pt x="105" y="116"/>
                      <a:pt x="105" y="117"/>
                    </a:cubicBezTo>
                    <a:cubicBezTo>
                      <a:pt x="104" y="119"/>
                      <a:pt x="102" y="120"/>
                      <a:pt x="98" y="120"/>
                    </a:cubicBezTo>
                    <a:cubicBezTo>
                      <a:pt x="76" y="120"/>
                      <a:pt x="76" y="120"/>
                      <a:pt x="76" y="120"/>
                    </a:cubicBezTo>
                    <a:cubicBezTo>
                      <a:pt x="65" y="120"/>
                      <a:pt x="54" y="118"/>
                      <a:pt x="54" y="117"/>
                    </a:cubicBezTo>
                    <a:cubicBezTo>
                      <a:pt x="37" y="114"/>
                      <a:pt x="36" y="113"/>
                      <a:pt x="35" y="113"/>
                    </a:cubicBezTo>
                    <a:cubicBezTo>
                      <a:pt x="35" y="113"/>
                      <a:pt x="32" y="112"/>
                      <a:pt x="32" y="110"/>
                    </a:cubicBezTo>
                    <a:cubicBezTo>
                      <a:pt x="32" y="54"/>
                      <a:pt x="32" y="54"/>
                      <a:pt x="32" y="54"/>
                    </a:cubicBezTo>
                    <a:cubicBezTo>
                      <a:pt x="32" y="52"/>
                      <a:pt x="33" y="51"/>
                      <a:pt x="35" y="50"/>
                    </a:cubicBezTo>
                    <a:cubicBezTo>
                      <a:pt x="35" y="50"/>
                      <a:pt x="36" y="50"/>
                      <a:pt x="36" y="50"/>
                    </a:cubicBezTo>
                    <a:cubicBezTo>
                      <a:pt x="54" y="42"/>
                      <a:pt x="60" y="26"/>
                      <a:pt x="60" y="12"/>
                    </a:cubicBezTo>
                    <a:cubicBezTo>
                      <a:pt x="60" y="10"/>
                      <a:pt x="62" y="8"/>
                      <a:pt x="64" y="8"/>
                    </a:cubicBezTo>
                    <a:cubicBezTo>
                      <a:pt x="68" y="8"/>
                      <a:pt x="76" y="16"/>
                      <a:pt x="76" y="27"/>
                    </a:cubicBezTo>
                    <a:cubicBezTo>
                      <a:pt x="76" y="36"/>
                      <a:pt x="75" y="38"/>
                      <a:pt x="72" y="48"/>
                    </a:cubicBezTo>
                    <a:cubicBezTo>
                      <a:pt x="112" y="48"/>
                      <a:pt x="112" y="49"/>
                      <a:pt x="115" y="50"/>
                    </a:cubicBezTo>
                    <a:cubicBezTo>
                      <a:pt x="120" y="51"/>
                      <a:pt x="120" y="54"/>
                      <a:pt x="120" y="56"/>
                    </a:cubicBezTo>
                    <a:cubicBezTo>
                      <a:pt x="120" y="57"/>
                      <a:pt x="120" y="57"/>
                      <a:pt x="120"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98"/>
              <p:cNvSpPr>
                <a:spLocks noEditPoints="1"/>
              </p:cNvSpPr>
              <p:nvPr/>
            </p:nvSpPr>
            <p:spPr bwMode="auto">
              <a:xfrm>
                <a:off x="5318110" y="4386693"/>
                <a:ext cx="33166" cy="34548"/>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00" name="Group 99"/>
          <p:cNvGrpSpPr/>
          <p:nvPr/>
        </p:nvGrpSpPr>
        <p:grpSpPr>
          <a:xfrm>
            <a:off x="9005976" y="2351509"/>
            <a:ext cx="823913" cy="823913"/>
            <a:chOff x="9572218" y="4481840"/>
            <a:chExt cx="823913" cy="823913"/>
          </a:xfrm>
        </p:grpSpPr>
        <p:sp>
          <p:nvSpPr>
            <p:cNvPr id="101" name="Oval 100"/>
            <p:cNvSpPr>
              <a:spLocks noChangeArrowheads="1"/>
            </p:cNvSpPr>
            <p:nvPr/>
          </p:nvSpPr>
          <p:spPr bwMode="auto">
            <a:xfrm>
              <a:off x="9572218" y="4481840"/>
              <a:ext cx="823913" cy="823913"/>
            </a:xfrm>
            <a:prstGeom prst="ellipse">
              <a:avLst/>
            </a:prstGeom>
            <a:solidFill>
              <a:schemeClr val="bg1">
                <a:lumMod val="50000"/>
              </a:schemeClr>
            </a:solidFill>
            <a:ln w="57150">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2" name="Freeform 5"/>
            <p:cNvSpPr>
              <a:spLocks noEditPoints="1"/>
            </p:cNvSpPr>
            <p:nvPr/>
          </p:nvSpPr>
          <p:spPr bwMode="auto">
            <a:xfrm>
              <a:off x="9811434" y="4726770"/>
              <a:ext cx="345480" cy="345480"/>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103" name="Oval 68"/>
          <p:cNvSpPr>
            <a:spLocks noChangeArrowheads="1"/>
          </p:cNvSpPr>
          <p:nvPr/>
        </p:nvSpPr>
        <p:spPr bwMode="auto">
          <a:xfrm>
            <a:off x="1467728" y="4832773"/>
            <a:ext cx="823913" cy="823913"/>
          </a:xfrm>
          <a:prstGeom prst="ellipse">
            <a:avLst/>
          </a:prstGeom>
          <a:solidFill>
            <a:schemeClr val="accent1">
              <a:lumMod val="60000"/>
              <a:lumOff val="40000"/>
            </a:schemeClr>
          </a:solidFill>
          <a:ln w="57150">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4" name="Oval 68"/>
          <p:cNvSpPr>
            <a:spLocks noChangeArrowheads="1"/>
          </p:cNvSpPr>
          <p:nvPr/>
        </p:nvSpPr>
        <p:spPr bwMode="auto">
          <a:xfrm>
            <a:off x="9983873" y="4702599"/>
            <a:ext cx="823913" cy="823913"/>
          </a:xfrm>
          <a:prstGeom prst="ellipse">
            <a:avLst/>
          </a:prstGeom>
          <a:solidFill>
            <a:schemeClr val="accent1">
              <a:lumMod val="60000"/>
              <a:lumOff val="40000"/>
            </a:schemeClr>
          </a:solidFill>
          <a:ln w="57150">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5" name="Oval 68"/>
          <p:cNvSpPr>
            <a:spLocks noChangeArrowheads="1"/>
          </p:cNvSpPr>
          <p:nvPr/>
        </p:nvSpPr>
        <p:spPr bwMode="auto">
          <a:xfrm>
            <a:off x="2956804" y="5310341"/>
            <a:ext cx="823913" cy="823913"/>
          </a:xfrm>
          <a:prstGeom prst="ellipse">
            <a:avLst/>
          </a:prstGeom>
          <a:solidFill>
            <a:schemeClr val="bg1">
              <a:lumMod val="75000"/>
            </a:schemeClr>
          </a:solidFill>
          <a:ln w="57150">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6" name="Oval 68"/>
          <p:cNvSpPr>
            <a:spLocks noChangeArrowheads="1"/>
          </p:cNvSpPr>
          <p:nvPr/>
        </p:nvSpPr>
        <p:spPr bwMode="auto">
          <a:xfrm>
            <a:off x="8494799" y="5244729"/>
            <a:ext cx="823913" cy="823913"/>
          </a:xfrm>
          <a:prstGeom prst="ellipse">
            <a:avLst/>
          </a:prstGeom>
          <a:solidFill>
            <a:schemeClr val="bg1">
              <a:lumMod val="75000"/>
            </a:schemeClr>
          </a:solidFill>
          <a:ln w="57150">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7" name="Freeform 150"/>
          <p:cNvSpPr>
            <a:spLocks noEditPoints="1"/>
          </p:cNvSpPr>
          <p:nvPr/>
        </p:nvSpPr>
        <p:spPr bwMode="auto">
          <a:xfrm>
            <a:off x="1700072" y="5121203"/>
            <a:ext cx="356535" cy="257037"/>
          </a:xfrm>
          <a:custGeom>
            <a:avLst/>
            <a:gdLst>
              <a:gd name="T0" fmla="*/ 104 w 128"/>
              <a:gd name="T1" fmla="*/ 33 h 92"/>
              <a:gd name="T2" fmla="*/ 68 w 128"/>
              <a:gd name="T3" fmla="*/ 0 h 92"/>
              <a:gd name="T4" fmla="*/ 35 w 128"/>
              <a:gd name="T5" fmla="*/ 21 h 92"/>
              <a:gd name="T6" fmla="*/ 30 w 128"/>
              <a:gd name="T7" fmla="*/ 20 h 92"/>
              <a:gd name="T8" fmla="*/ 12 w 128"/>
              <a:gd name="T9" fmla="*/ 38 h 92"/>
              <a:gd name="T10" fmla="*/ 13 w 128"/>
              <a:gd name="T11" fmla="*/ 44 h 92"/>
              <a:gd name="T12" fmla="*/ 0 w 128"/>
              <a:gd name="T13" fmla="*/ 66 h 92"/>
              <a:gd name="T14" fmla="*/ 26 w 128"/>
              <a:gd name="T15" fmla="*/ 92 h 92"/>
              <a:gd name="T16" fmla="*/ 26 w 128"/>
              <a:gd name="T17" fmla="*/ 92 h 92"/>
              <a:gd name="T18" fmla="*/ 98 w 128"/>
              <a:gd name="T19" fmla="*/ 92 h 92"/>
              <a:gd name="T20" fmla="*/ 98 w 128"/>
              <a:gd name="T21" fmla="*/ 92 h 92"/>
              <a:gd name="T22" fmla="*/ 128 w 128"/>
              <a:gd name="T23" fmla="*/ 62 h 92"/>
              <a:gd name="T24" fmla="*/ 104 w 128"/>
              <a:gd name="T25" fmla="*/ 33 h 92"/>
              <a:gd name="T26" fmla="*/ 98 w 128"/>
              <a:gd name="T27" fmla="*/ 84 h 92"/>
              <a:gd name="T28" fmla="*/ 98 w 128"/>
              <a:gd name="T29" fmla="*/ 84 h 92"/>
              <a:gd name="T30" fmla="*/ 26 w 128"/>
              <a:gd name="T31" fmla="*/ 84 h 92"/>
              <a:gd name="T32" fmla="*/ 8 w 128"/>
              <a:gd name="T33" fmla="*/ 66 h 92"/>
              <a:gd name="T34" fmla="*/ 17 w 128"/>
              <a:gd name="T35" fmla="*/ 51 h 92"/>
              <a:gd name="T36" fmla="*/ 21 w 128"/>
              <a:gd name="T37" fmla="*/ 41 h 92"/>
              <a:gd name="T38" fmla="*/ 20 w 128"/>
              <a:gd name="T39" fmla="*/ 38 h 92"/>
              <a:gd name="T40" fmla="*/ 30 w 128"/>
              <a:gd name="T41" fmla="*/ 28 h 92"/>
              <a:gd name="T42" fmla="*/ 35 w 128"/>
              <a:gd name="T43" fmla="*/ 29 h 92"/>
              <a:gd name="T44" fmla="*/ 43 w 128"/>
              <a:gd name="T45" fmla="*/ 24 h 92"/>
              <a:gd name="T46" fmla="*/ 68 w 128"/>
              <a:gd name="T47" fmla="*/ 8 h 92"/>
              <a:gd name="T48" fmla="*/ 96 w 128"/>
              <a:gd name="T49" fmla="*/ 33 h 92"/>
              <a:gd name="T50" fmla="*/ 102 w 128"/>
              <a:gd name="T51" fmla="*/ 40 h 92"/>
              <a:gd name="T52" fmla="*/ 120 w 128"/>
              <a:gd name="T53" fmla="*/ 62 h 92"/>
              <a:gd name="T54" fmla="*/ 98 w 128"/>
              <a:gd name="T55"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 h="92">
                <a:moveTo>
                  <a:pt x="104" y="33"/>
                </a:moveTo>
                <a:cubicBezTo>
                  <a:pt x="102" y="14"/>
                  <a:pt x="87" y="0"/>
                  <a:pt x="68" y="0"/>
                </a:cubicBezTo>
                <a:cubicBezTo>
                  <a:pt x="54" y="0"/>
                  <a:pt x="41" y="9"/>
                  <a:pt x="35" y="21"/>
                </a:cubicBezTo>
                <a:cubicBezTo>
                  <a:pt x="34" y="20"/>
                  <a:pt x="32" y="20"/>
                  <a:pt x="30" y="20"/>
                </a:cubicBezTo>
                <a:cubicBezTo>
                  <a:pt x="20" y="20"/>
                  <a:pt x="12" y="28"/>
                  <a:pt x="12" y="38"/>
                </a:cubicBezTo>
                <a:cubicBezTo>
                  <a:pt x="12" y="40"/>
                  <a:pt x="12" y="42"/>
                  <a:pt x="13" y="44"/>
                </a:cubicBezTo>
                <a:cubicBezTo>
                  <a:pt x="5" y="48"/>
                  <a:pt x="0" y="56"/>
                  <a:pt x="0" y="66"/>
                </a:cubicBezTo>
                <a:cubicBezTo>
                  <a:pt x="0" y="80"/>
                  <a:pt x="12" y="92"/>
                  <a:pt x="26" y="92"/>
                </a:cubicBezTo>
                <a:cubicBezTo>
                  <a:pt x="26" y="92"/>
                  <a:pt x="26" y="92"/>
                  <a:pt x="26" y="92"/>
                </a:cubicBezTo>
                <a:cubicBezTo>
                  <a:pt x="98" y="92"/>
                  <a:pt x="98" y="92"/>
                  <a:pt x="98" y="92"/>
                </a:cubicBezTo>
                <a:cubicBezTo>
                  <a:pt x="98" y="92"/>
                  <a:pt x="98" y="92"/>
                  <a:pt x="98" y="92"/>
                </a:cubicBezTo>
                <a:cubicBezTo>
                  <a:pt x="115" y="92"/>
                  <a:pt x="128" y="79"/>
                  <a:pt x="128" y="62"/>
                </a:cubicBezTo>
                <a:cubicBezTo>
                  <a:pt x="128" y="47"/>
                  <a:pt x="118" y="35"/>
                  <a:pt x="104" y="33"/>
                </a:cubicBezTo>
                <a:close/>
                <a:moveTo>
                  <a:pt x="98" y="84"/>
                </a:moveTo>
                <a:cubicBezTo>
                  <a:pt x="98" y="84"/>
                  <a:pt x="98" y="84"/>
                  <a:pt x="98" y="84"/>
                </a:cubicBezTo>
                <a:cubicBezTo>
                  <a:pt x="26" y="84"/>
                  <a:pt x="26" y="84"/>
                  <a:pt x="26" y="84"/>
                </a:cubicBezTo>
                <a:cubicBezTo>
                  <a:pt x="16" y="84"/>
                  <a:pt x="8" y="76"/>
                  <a:pt x="8" y="66"/>
                </a:cubicBezTo>
                <a:cubicBezTo>
                  <a:pt x="8" y="60"/>
                  <a:pt x="11" y="54"/>
                  <a:pt x="17" y="51"/>
                </a:cubicBezTo>
                <a:cubicBezTo>
                  <a:pt x="23" y="47"/>
                  <a:pt x="23" y="47"/>
                  <a:pt x="21" y="41"/>
                </a:cubicBezTo>
                <a:cubicBezTo>
                  <a:pt x="20" y="40"/>
                  <a:pt x="20" y="39"/>
                  <a:pt x="20" y="38"/>
                </a:cubicBezTo>
                <a:cubicBezTo>
                  <a:pt x="20" y="32"/>
                  <a:pt x="24" y="28"/>
                  <a:pt x="30" y="28"/>
                </a:cubicBezTo>
                <a:cubicBezTo>
                  <a:pt x="30" y="28"/>
                  <a:pt x="33" y="28"/>
                  <a:pt x="35" y="29"/>
                </a:cubicBezTo>
                <a:cubicBezTo>
                  <a:pt x="40" y="31"/>
                  <a:pt x="41" y="29"/>
                  <a:pt x="43" y="24"/>
                </a:cubicBezTo>
                <a:cubicBezTo>
                  <a:pt x="47" y="14"/>
                  <a:pt x="57" y="8"/>
                  <a:pt x="68" y="8"/>
                </a:cubicBezTo>
                <a:cubicBezTo>
                  <a:pt x="82" y="8"/>
                  <a:pt x="94" y="19"/>
                  <a:pt x="96" y="33"/>
                </a:cubicBezTo>
                <a:cubicBezTo>
                  <a:pt x="96" y="39"/>
                  <a:pt x="96" y="39"/>
                  <a:pt x="102" y="40"/>
                </a:cubicBezTo>
                <a:cubicBezTo>
                  <a:pt x="112" y="42"/>
                  <a:pt x="120" y="51"/>
                  <a:pt x="120" y="62"/>
                </a:cubicBezTo>
                <a:cubicBezTo>
                  <a:pt x="120" y="74"/>
                  <a:pt x="110" y="84"/>
                  <a:pt x="98" y="84"/>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8" name="Freeform 29"/>
          <p:cNvSpPr>
            <a:spLocks noEditPoints="1"/>
          </p:cNvSpPr>
          <p:nvPr/>
        </p:nvSpPr>
        <p:spPr bwMode="auto">
          <a:xfrm>
            <a:off x="10217561" y="4939789"/>
            <a:ext cx="356535" cy="356535"/>
          </a:xfrm>
          <a:custGeom>
            <a:avLst/>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9" name="Freeform 47"/>
          <p:cNvSpPr>
            <a:spLocks noEditPoints="1"/>
          </p:cNvSpPr>
          <p:nvPr/>
        </p:nvSpPr>
        <p:spPr bwMode="auto">
          <a:xfrm>
            <a:off x="3156362" y="5567785"/>
            <a:ext cx="356535" cy="356535"/>
          </a:xfrm>
          <a:custGeom>
            <a:avLst/>
            <a:gdLst>
              <a:gd name="T0" fmla="*/ 81 w 128"/>
              <a:gd name="T1" fmla="*/ 14 h 128"/>
              <a:gd name="T2" fmla="*/ 53 w 128"/>
              <a:gd name="T3" fmla="*/ 36 h 128"/>
              <a:gd name="T4" fmla="*/ 33 w 128"/>
              <a:gd name="T5" fmla="*/ 36 h 128"/>
              <a:gd name="T6" fmla="*/ 0 w 128"/>
              <a:gd name="T7" fmla="*/ 56 h 128"/>
              <a:gd name="T8" fmla="*/ 24 w 128"/>
              <a:gd name="T9" fmla="*/ 84 h 128"/>
              <a:gd name="T10" fmla="*/ 32 w 128"/>
              <a:gd name="T11" fmla="*/ 128 h 128"/>
              <a:gd name="T12" fmla="*/ 56 w 128"/>
              <a:gd name="T13" fmla="*/ 120 h 128"/>
              <a:gd name="T14" fmla="*/ 52 w 128"/>
              <a:gd name="T15" fmla="*/ 108 h 128"/>
              <a:gd name="T16" fmla="*/ 52 w 128"/>
              <a:gd name="T17" fmla="*/ 80 h 128"/>
              <a:gd name="T18" fmla="*/ 53 w 128"/>
              <a:gd name="T19" fmla="*/ 78 h 128"/>
              <a:gd name="T20" fmla="*/ 54 w 128"/>
              <a:gd name="T21" fmla="*/ 77 h 128"/>
              <a:gd name="T22" fmla="*/ 55 w 128"/>
              <a:gd name="T23" fmla="*/ 76 h 128"/>
              <a:gd name="T24" fmla="*/ 81 w 128"/>
              <a:gd name="T25" fmla="*/ 98 h 128"/>
              <a:gd name="T26" fmla="*/ 128 w 128"/>
              <a:gd name="T27" fmla="*/ 56 h 128"/>
              <a:gd name="T28" fmla="*/ 80 w 128"/>
              <a:gd name="T29" fmla="*/ 56 h 128"/>
              <a:gd name="T30" fmla="*/ 92 w 128"/>
              <a:gd name="T31" fmla="*/ 44 h 128"/>
              <a:gd name="T32" fmla="*/ 92 w 128"/>
              <a:gd name="T33" fmla="*/ 68 h 128"/>
              <a:gd name="T34" fmla="*/ 80 w 128"/>
              <a:gd name="T35" fmla="*/ 56 h 128"/>
              <a:gd name="T36" fmla="*/ 16 w 128"/>
              <a:gd name="T37" fmla="*/ 44 h 128"/>
              <a:gd name="T38" fmla="*/ 40 w 128"/>
              <a:gd name="T39" fmla="*/ 56 h 128"/>
              <a:gd name="T40" fmla="*/ 16 w 128"/>
              <a:gd name="T41" fmla="*/ 68 h 128"/>
              <a:gd name="T42" fmla="*/ 48 w 128"/>
              <a:gd name="T43" fmla="*/ 120 h 128"/>
              <a:gd name="T44" fmla="*/ 32 w 128"/>
              <a:gd name="T45" fmla="*/ 84 h 128"/>
              <a:gd name="T46" fmla="*/ 33 w 128"/>
              <a:gd name="T47" fmla="*/ 76 h 128"/>
              <a:gd name="T48" fmla="*/ 45 w 128"/>
              <a:gd name="T49" fmla="*/ 76 h 128"/>
              <a:gd name="T50" fmla="*/ 44 w 128"/>
              <a:gd name="T51" fmla="*/ 108 h 128"/>
              <a:gd name="T52" fmla="*/ 48 w 128"/>
              <a:gd name="T53" fmla="*/ 117 h 128"/>
              <a:gd name="T54" fmla="*/ 53 w 128"/>
              <a:gd name="T55" fmla="*/ 68 h 128"/>
              <a:gd name="T56" fmla="*/ 52 w 128"/>
              <a:gd name="T57" fmla="*/ 68 h 128"/>
              <a:gd name="T58" fmla="*/ 52 w 128"/>
              <a:gd name="T59" fmla="*/ 44 h 128"/>
              <a:gd name="T60" fmla="*/ 74 w 128"/>
              <a:gd name="T61" fmla="*/ 36 h 128"/>
              <a:gd name="T62" fmla="*/ 74 w 128"/>
              <a:gd name="T63" fmla="*/ 76 h 128"/>
              <a:gd name="T64" fmla="*/ 100 w 128"/>
              <a:gd name="T65" fmla="*/ 104 h 128"/>
              <a:gd name="T66" fmla="*/ 92 w 128"/>
              <a:gd name="T67" fmla="*/ 76 h 128"/>
              <a:gd name="T68" fmla="*/ 92 w 128"/>
              <a:gd name="T69" fmla="*/ 36 h 128"/>
              <a:gd name="T70" fmla="*/ 100 w 128"/>
              <a:gd name="T71" fmla="*/ 8 h 128"/>
              <a:gd name="T72" fmla="*/ 100 w 128"/>
              <a:gd name="T73" fmla="*/ 10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100" y="0"/>
                </a:moveTo>
                <a:cubicBezTo>
                  <a:pt x="92" y="0"/>
                  <a:pt x="85" y="6"/>
                  <a:pt x="81" y="14"/>
                </a:cubicBezTo>
                <a:cubicBezTo>
                  <a:pt x="81" y="14"/>
                  <a:pt x="81" y="14"/>
                  <a:pt x="81" y="14"/>
                </a:cubicBezTo>
                <a:cubicBezTo>
                  <a:pt x="74" y="27"/>
                  <a:pt x="64" y="36"/>
                  <a:pt x="53" y="36"/>
                </a:cubicBezTo>
                <a:cubicBezTo>
                  <a:pt x="50" y="36"/>
                  <a:pt x="50" y="36"/>
                  <a:pt x="50" y="36"/>
                </a:cubicBezTo>
                <a:cubicBezTo>
                  <a:pt x="33" y="36"/>
                  <a:pt x="33" y="36"/>
                  <a:pt x="33" y="36"/>
                </a:cubicBezTo>
                <a:cubicBezTo>
                  <a:pt x="16" y="36"/>
                  <a:pt x="16" y="36"/>
                  <a:pt x="16" y="36"/>
                </a:cubicBezTo>
                <a:cubicBezTo>
                  <a:pt x="7" y="36"/>
                  <a:pt x="0" y="45"/>
                  <a:pt x="0" y="56"/>
                </a:cubicBezTo>
                <a:cubicBezTo>
                  <a:pt x="0" y="67"/>
                  <a:pt x="7" y="76"/>
                  <a:pt x="16" y="76"/>
                </a:cubicBezTo>
                <a:cubicBezTo>
                  <a:pt x="20" y="76"/>
                  <a:pt x="24" y="80"/>
                  <a:pt x="24" y="84"/>
                </a:cubicBezTo>
                <a:cubicBezTo>
                  <a:pt x="24" y="120"/>
                  <a:pt x="24" y="120"/>
                  <a:pt x="24" y="120"/>
                </a:cubicBezTo>
                <a:cubicBezTo>
                  <a:pt x="24" y="124"/>
                  <a:pt x="28" y="128"/>
                  <a:pt x="32" y="128"/>
                </a:cubicBezTo>
                <a:cubicBezTo>
                  <a:pt x="48" y="128"/>
                  <a:pt x="48" y="128"/>
                  <a:pt x="48" y="128"/>
                </a:cubicBezTo>
                <a:cubicBezTo>
                  <a:pt x="52" y="128"/>
                  <a:pt x="56" y="124"/>
                  <a:pt x="56" y="120"/>
                </a:cubicBezTo>
                <a:cubicBezTo>
                  <a:pt x="56" y="116"/>
                  <a:pt x="56" y="116"/>
                  <a:pt x="56" y="116"/>
                </a:cubicBezTo>
                <a:cubicBezTo>
                  <a:pt x="56" y="112"/>
                  <a:pt x="52" y="110"/>
                  <a:pt x="52" y="108"/>
                </a:cubicBezTo>
                <a:cubicBezTo>
                  <a:pt x="52" y="80"/>
                  <a:pt x="52" y="80"/>
                  <a:pt x="52" y="80"/>
                </a:cubicBezTo>
                <a:cubicBezTo>
                  <a:pt x="52" y="80"/>
                  <a:pt x="52" y="80"/>
                  <a:pt x="52" y="80"/>
                </a:cubicBezTo>
                <a:cubicBezTo>
                  <a:pt x="52" y="79"/>
                  <a:pt x="52" y="79"/>
                  <a:pt x="53" y="78"/>
                </a:cubicBezTo>
                <a:cubicBezTo>
                  <a:pt x="53" y="78"/>
                  <a:pt x="53" y="78"/>
                  <a:pt x="53" y="78"/>
                </a:cubicBezTo>
                <a:cubicBezTo>
                  <a:pt x="53" y="77"/>
                  <a:pt x="53" y="77"/>
                  <a:pt x="54" y="77"/>
                </a:cubicBezTo>
                <a:cubicBezTo>
                  <a:pt x="54" y="77"/>
                  <a:pt x="54" y="77"/>
                  <a:pt x="54" y="77"/>
                </a:cubicBezTo>
                <a:cubicBezTo>
                  <a:pt x="54" y="77"/>
                  <a:pt x="54" y="77"/>
                  <a:pt x="54" y="77"/>
                </a:cubicBezTo>
                <a:cubicBezTo>
                  <a:pt x="54" y="76"/>
                  <a:pt x="55" y="76"/>
                  <a:pt x="55" y="76"/>
                </a:cubicBezTo>
                <a:cubicBezTo>
                  <a:pt x="65" y="77"/>
                  <a:pt x="74" y="85"/>
                  <a:pt x="81" y="98"/>
                </a:cubicBezTo>
                <a:cubicBezTo>
                  <a:pt x="81" y="98"/>
                  <a:pt x="81" y="98"/>
                  <a:pt x="81" y="98"/>
                </a:cubicBezTo>
                <a:cubicBezTo>
                  <a:pt x="85" y="106"/>
                  <a:pt x="92" y="112"/>
                  <a:pt x="100" y="112"/>
                </a:cubicBezTo>
                <a:cubicBezTo>
                  <a:pt x="118" y="112"/>
                  <a:pt x="128" y="84"/>
                  <a:pt x="128" y="56"/>
                </a:cubicBezTo>
                <a:cubicBezTo>
                  <a:pt x="128" y="28"/>
                  <a:pt x="118" y="0"/>
                  <a:pt x="100" y="0"/>
                </a:cubicBezTo>
                <a:close/>
                <a:moveTo>
                  <a:pt x="80" y="56"/>
                </a:moveTo>
                <a:cubicBezTo>
                  <a:pt x="80" y="52"/>
                  <a:pt x="80" y="48"/>
                  <a:pt x="81" y="44"/>
                </a:cubicBezTo>
                <a:cubicBezTo>
                  <a:pt x="92" y="44"/>
                  <a:pt x="92" y="44"/>
                  <a:pt x="92" y="44"/>
                </a:cubicBezTo>
                <a:cubicBezTo>
                  <a:pt x="96" y="44"/>
                  <a:pt x="100" y="49"/>
                  <a:pt x="100" y="56"/>
                </a:cubicBezTo>
                <a:cubicBezTo>
                  <a:pt x="100" y="63"/>
                  <a:pt x="96" y="68"/>
                  <a:pt x="92" y="68"/>
                </a:cubicBezTo>
                <a:cubicBezTo>
                  <a:pt x="81" y="68"/>
                  <a:pt x="81" y="68"/>
                  <a:pt x="81" y="68"/>
                </a:cubicBezTo>
                <a:cubicBezTo>
                  <a:pt x="80" y="64"/>
                  <a:pt x="80" y="60"/>
                  <a:pt x="80" y="56"/>
                </a:cubicBezTo>
                <a:close/>
                <a:moveTo>
                  <a:pt x="8" y="56"/>
                </a:moveTo>
                <a:cubicBezTo>
                  <a:pt x="8" y="49"/>
                  <a:pt x="12" y="44"/>
                  <a:pt x="16" y="44"/>
                </a:cubicBezTo>
                <a:cubicBezTo>
                  <a:pt x="44" y="44"/>
                  <a:pt x="44" y="44"/>
                  <a:pt x="44" y="44"/>
                </a:cubicBezTo>
                <a:cubicBezTo>
                  <a:pt x="42" y="47"/>
                  <a:pt x="40" y="51"/>
                  <a:pt x="40" y="56"/>
                </a:cubicBezTo>
                <a:cubicBezTo>
                  <a:pt x="40" y="61"/>
                  <a:pt x="42" y="65"/>
                  <a:pt x="44" y="68"/>
                </a:cubicBezTo>
                <a:cubicBezTo>
                  <a:pt x="16" y="68"/>
                  <a:pt x="16" y="68"/>
                  <a:pt x="16" y="68"/>
                </a:cubicBezTo>
                <a:cubicBezTo>
                  <a:pt x="12" y="68"/>
                  <a:pt x="8" y="63"/>
                  <a:pt x="8" y="56"/>
                </a:cubicBezTo>
                <a:close/>
                <a:moveTo>
                  <a:pt x="48" y="120"/>
                </a:moveTo>
                <a:cubicBezTo>
                  <a:pt x="32" y="120"/>
                  <a:pt x="32" y="120"/>
                  <a:pt x="32" y="120"/>
                </a:cubicBezTo>
                <a:cubicBezTo>
                  <a:pt x="32" y="84"/>
                  <a:pt x="32" y="84"/>
                  <a:pt x="32" y="84"/>
                </a:cubicBezTo>
                <a:cubicBezTo>
                  <a:pt x="32" y="81"/>
                  <a:pt x="31" y="78"/>
                  <a:pt x="30" y="76"/>
                </a:cubicBezTo>
                <a:cubicBezTo>
                  <a:pt x="33" y="76"/>
                  <a:pt x="33" y="76"/>
                  <a:pt x="33" y="76"/>
                </a:cubicBezTo>
                <a:cubicBezTo>
                  <a:pt x="33" y="76"/>
                  <a:pt x="33" y="76"/>
                  <a:pt x="33" y="76"/>
                </a:cubicBezTo>
                <a:cubicBezTo>
                  <a:pt x="45" y="76"/>
                  <a:pt x="45" y="76"/>
                  <a:pt x="45" y="76"/>
                </a:cubicBezTo>
                <a:cubicBezTo>
                  <a:pt x="44" y="77"/>
                  <a:pt x="44" y="79"/>
                  <a:pt x="44" y="80"/>
                </a:cubicBezTo>
                <a:cubicBezTo>
                  <a:pt x="44" y="108"/>
                  <a:pt x="44" y="108"/>
                  <a:pt x="44" y="108"/>
                </a:cubicBezTo>
                <a:cubicBezTo>
                  <a:pt x="44" y="112"/>
                  <a:pt x="46" y="114"/>
                  <a:pt x="47" y="116"/>
                </a:cubicBezTo>
                <a:cubicBezTo>
                  <a:pt x="48" y="116"/>
                  <a:pt x="48" y="116"/>
                  <a:pt x="48" y="117"/>
                </a:cubicBezTo>
                <a:lnTo>
                  <a:pt x="48" y="120"/>
                </a:lnTo>
                <a:close/>
                <a:moveTo>
                  <a:pt x="53" y="68"/>
                </a:moveTo>
                <a:cubicBezTo>
                  <a:pt x="52" y="68"/>
                  <a:pt x="52" y="68"/>
                  <a:pt x="52" y="68"/>
                </a:cubicBezTo>
                <a:cubicBezTo>
                  <a:pt x="52" y="68"/>
                  <a:pt x="52" y="68"/>
                  <a:pt x="52" y="68"/>
                </a:cubicBezTo>
                <a:cubicBezTo>
                  <a:pt x="48" y="68"/>
                  <a:pt x="44" y="63"/>
                  <a:pt x="44" y="56"/>
                </a:cubicBezTo>
                <a:cubicBezTo>
                  <a:pt x="44" y="49"/>
                  <a:pt x="48" y="44"/>
                  <a:pt x="52" y="44"/>
                </a:cubicBezTo>
                <a:cubicBezTo>
                  <a:pt x="53" y="44"/>
                  <a:pt x="53" y="44"/>
                  <a:pt x="53" y="44"/>
                </a:cubicBezTo>
                <a:cubicBezTo>
                  <a:pt x="60" y="44"/>
                  <a:pt x="68" y="41"/>
                  <a:pt x="74" y="36"/>
                </a:cubicBezTo>
                <a:cubicBezTo>
                  <a:pt x="73" y="42"/>
                  <a:pt x="72" y="49"/>
                  <a:pt x="72" y="56"/>
                </a:cubicBezTo>
                <a:cubicBezTo>
                  <a:pt x="72" y="63"/>
                  <a:pt x="73" y="70"/>
                  <a:pt x="74" y="76"/>
                </a:cubicBezTo>
                <a:cubicBezTo>
                  <a:pt x="68" y="71"/>
                  <a:pt x="60" y="68"/>
                  <a:pt x="53" y="68"/>
                </a:cubicBezTo>
                <a:close/>
                <a:moveTo>
                  <a:pt x="100" y="104"/>
                </a:moveTo>
                <a:cubicBezTo>
                  <a:pt x="92" y="104"/>
                  <a:pt x="85" y="93"/>
                  <a:pt x="82" y="76"/>
                </a:cubicBezTo>
                <a:cubicBezTo>
                  <a:pt x="92" y="76"/>
                  <a:pt x="92" y="76"/>
                  <a:pt x="92" y="76"/>
                </a:cubicBezTo>
                <a:cubicBezTo>
                  <a:pt x="101" y="76"/>
                  <a:pt x="108" y="67"/>
                  <a:pt x="108" y="56"/>
                </a:cubicBezTo>
                <a:cubicBezTo>
                  <a:pt x="108" y="45"/>
                  <a:pt x="101" y="36"/>
                  <a:pt x="92" y="36"/>
                </a:cubicBezTo>
                <a:cubicBezTo>
                  <a:pt x="82" y="36"/>
                  <a:pt x="82" y="36"/>
                  <a:pt x="82" y="36"/>
                </a:cubicBezTo>
                <a:cubicBezTo>
                  <a:pt x="85" y="19"/>
                  <a:pt x="92" y="8"/>
                  <a:pt x="100" y="8"/>
                </a:cubicBezTo>
                <a:cubicBezTo>
                  <a:pt x="111" y="8"/>
                  <a:pt x="120" y="29"/>
                  <a:pt x="120" y="56"/>
                </a:cubicBezTo>
                <a:cubicBezTo>
                  <a:pt x="120" y="83"/>
                  <a:pt x="111" y="104"/>
                  <a:pt x="100" y="104"/>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0" name="Freeform 84"/>
          <p:cNvSpPr>
            <a:spLocks noEditPoints="1"/>
          </p:cNvSpPr>
          <p:nvPr/>
        </p:nvSpPr>
        <p:spPr bwMode="auto">
          <a:xfrm>
            <a:off x="8727693" y="5603414"/>
            <a:ext cx="356535" cy="233544"/>
          </a:xfrm>
          <a:custGeom>
            <a:avLst/>
            <a:gdLst>
              <a:gd name="T0" fmla="*/ 112 w 128"/>
              <a:gd name="T1" fmla="*/ 0 h 84"/>
              <a:gd name="T2" fmla="*/ 16 w 128"/>
              <a:gd name="T3" fmla="*/ 0 h 84"/>
              <a:gd name="T4" fmla="*/ 0 w 128"/>
              <a:gd name="T5" fmla="*/ 16 h 84"/>
              <a:gd name="T6" fmla="*/ 0 w 128"/>
              <a:gd name="T7" fmla="*/ 68 h 84"/>
              <a:gd name="T8" fmla="*/ 16 w 128"/>
              <a:gd name="T9" fmla="*/ 84 h 84"/>
              <a:gd name="T10" fmla="*/ 112 w 128"/>
              <a:gd name="T11" fmla="*/ 84 h 84"/>
              <a:gd name="T12" fmla="*/ 128 w 128"/>
              <a:gd name="T13" fmla="*/ 68 h 84"/>
              <a:gd name="T14" fmla="*/ 128 w 128"/>
              <a:gd name="T15" fmla="*/ 16 h 84"/>
              <a:gd name="T16" fmla="*/ 112 w 128"/>
              <a:gd name="T17" fmla="*/ 0 h 84"/>
              <a:gd name="T18" fmla="*/ 8 w 128"/>
              <a:gd name="T19" fmla="*/ 21 h 84"/>
              <a:gd name="T20" fmla="*/ 36 w 128"/>
              <a:gd name="T21" fmla="*/ 42 h 84"/>
              <a:gd name="T22" fmla="*/ 8 w 128"/>
              <a:gd name="T23" fmla="*/ 63 h 84"/>
              <a:gd name="T24" fmla="*/ 8 w 128"/>
              <a:gd name="T25" fmla="*/ 21 h 84"/>
              <a:gd name="T26" fmla="*/ 120 w 128"/>
              <a:gd name="T27" fmla="*/ 68 h 84"/>
              <a:gd name="T28" fmla="*/ 112 w 128"/>
              <a:gd name="T29" fmla="*/ 76 h 84"/>
              <a:gd name="T30" fmla="*/ 16 w 128"/>
              <a:gd name="T31" fmla="*/ 76 h 84"/>
              <a:gd name="T32" fmla="*/ 8 w 128"/>
              <a:gd name="T33" fmla="*/ 68 h 84"/>
              <a:gd name="T34" fmla="*/ 39 w 128"/>
              <a:gd name="T35" fmla="*/ 45 h 84"/>
              <a:gd name="T36" fmla="*/ 57 w 128"/>
              <a:gd name="T37" fmla="*/ 58 h 84"/>
              <a:gd name="T38" fmla="*/ 64 w 128"/>
              <a:gd name="T39" fmla="*/ 60 h 84"/>
              <a:gd name="T40" fmla="*/ 71 w 128"/>
              <a:gd name="T41" fmla="*/ 58 h 84"/>
              <a:gd name="T42" fmla="*/ 89 w 128"/>
              <a:gd name="T43" fmla="*/ 45 h 84"/>
              <a:gd name="T44" fmla="*/ 120 w 128"/>
              <a:gd name="T45" fmla="*/ 68 h 84"/>
              <a:gd name="T46" fmla="*/ 120 w 128"/>
              <a:gd name="T47" fmla="*/ 63 h 84"/>
              <a:gd name="T48" fmla="*/ 92 w 128"/>
              <a:gd name="T49" fmla="*/ 42 h 84"/>
              <a:gd name="T50" fmla="*/ 120 w 128"/>
              <a:gd name="T51" fmla="*/ 21 h 84"/>
              <a:gd name="T52" fmla="*/ 120 w 128"/>
              <a:gd name="T53" fmla="*/ 63 h 84"/>
              <a:gd name="T54" fmla="*/ 69 w 128"/>
              <a:gd name="T55" fmla="*/ 54 h 84"/>
              <a:gd name="T56" fmla="*/ 64 w 128"/>
              <a:gd name="T57" fmla="*/ 56 h 84"/>
              <a:gd name="T58" fmla="*/ 59 w 128"/>
              <a:gd name="T59" fmla="*/ 54 h 84"/>
              <a:gd name="T60" fmla="*/ 43 w 128"/>
              <a:gd name="T61" fmla="*/ 42 h 84"/>
              <a:gd name="T62" fmla="*/ 39 w 128"/>
              <a:gd name="T63" fmla="*/ 40 h 84"/>
              <a:gd name="T64" fmla="*/ 8 w 128"/>
              <a:gd name="T65" fmla="*/ 16 h 84"/>
              <a:gd name="T66" fmla="*/ 8 w 128"/>
              <a:gd name="T67" fmla="*/ 16 h 84"/>
              <a:gd name="T68" fmla="*/ 16 w 128"/>
              <a:gd name="T69" fmla="*/ 8 h 84"/>
              <a:gd name="T70" fmla="*/ 112 w 128"/>
              <a:gd name="T71" fmla="*/ 8 h 84"/>
              <a:gd name="T72" fmla="*/ 120 w 128"/>
              <a:gd name="T73" fmla="*/ 16 h 84"/>
              <a:gd name="T74" fmla="*/ 69 w 128"/>
              <a:gd name="T75" fmla="*/ 5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84">
                <a:moveTo>
                  <a:pt x="112" y="0"/>
                </a:moveTo>
                <a:cubicBezTo>
                  <a:pt x="16" y="0"/>
                  <a:pt x="16" y="0"/>
                  <a:pt x="16" y="0"/>
                </a:cubicBezTo>
                <a:cubicBezTo>
                  <a:pt x="7" y="0"/>
                  <a:pt x="0" y="7"/>
                  <a:pt x="0" y="16"/>
                </a:cubicBezTo>
                <a:cubicBezTo>
                  <a:pt x="0" y="68"/>
                  <a:pt x="0" y="68"/>
                  <a:pt x="0" y="68"/>
                </a:cubicBezTo>
                <a:cubicBezTo>
                  <a:pt x="0" y="77"/>
                  <a:pt x="7" y="84"/>
                  <a:pt x="16" y="84"/>
                </a:cubicBezTo>
                <a:cubicBezTo>
                  <a:pt x="112" y="84"/>
                  <a:pt x="112" y="84"/>
                  <a:pt x="112" y="84"/>
                </a:cubicBezTo>
                <a:cubicBezTo>
                  <a:pt x="121" y="84"/>
                  <a:pt x="128" y="77"/>
                  <a:pt x="128" y="68"/>
                </a:cubicBezTo>
                <a:cubicBezTo>
                  <a:pt x="128" y="16"/>
                  <a:pt x="128" y="16"/>
                  <a:pt x="128" y="16"/>
                </a:cubicBezTo>
                <a:cubicBezTo>
                  <a:pt x="128" y="7"/>
                  <a:pt x="121" y="0"/>
                  <a:pt x="112" y="0"/>
                </a:cubicBezTo>
                <a:close/>
                <a:moveTo>
                  <a:pt x="8" y="21"/>
                </a:moveTo>
                <a:cubicBezTo>
                  <a:pt x="36" y="42"/>
                  <a:pt x="36" y="42"/>
                  <a:pt x="36" y="42"/>
                </a:cubicBezTo>
                <a:cubicBezTo>
                  <a:pt x="8" y="63"/>
                  <a:pt x="8" y="63"/>
                  <a:pt x="8" y="63"/>
                </a:cubicBezTo>
                <a:lnTo>
                  <a:pt x="8" y="21"/>
                </a:lnTo>
                <a:close/>
                <a:moveTo>
                  <a:pt x="120" y="68"/>
                </a:moveTo>
                <a:cubicBezTo>
                  <a:pt x="120" y="72"/>
                  <a:pt x="116" y="76"/>
                  <a:pt x="112" y="76"/>
                </a:cubicBezTo>
                <a:cubicBezTo>
                  <a:pt x="16" y="76"/>
                  <a:pt x="16" y="76"/>
                  <a:pt x="16" y="76"/>
                </a:cubicBezTo>
                <a:cubicBezTo>
                  <a:pt x="12" y="76"/>
                  <a:pt x="8" y="72"/>
                  <a:pt x="8" y="68"/>
                </a:cubicBezTo>
                <a:cubicBezTo>
                  <a:pt x="39" y="45"/>
                  <a:pt x="39" y="45"/>
                  <a:pt x="39" y="45"/>
                </a:cubicBezTo>
                <a:cubicBezTo>
                  <a:pt x="57" y="58"/>
                  <a:pt x="57" y="58"/>
                  <a:pt x="57" y="58"/>
                </a:cubicBezTo>
                <a:cubicBezTo>
                  <a:pt x="59" y="59"/>
                  <a:pt x="61" y="60"/>
                  <a:pt x="64" y="60"/>
                </a:cubicBezTo>
                <a:cubicBezTo>
                  <a:pt x="67" y="60"/>
                  <a:pt x="69" y="59"/>
                  <a:pt x="71" y="58"/>
                </a:cubicBezTo>
                <a:cubicBezTo>
                  <a:pt x="89" y="45"/>
                  <a:pt x="89" y="45"/>
                  <a:pt x="89" y="45"/>
                </a:cubicBezTo>
                <a:cubicBezTo>
                  <a:pt x="120" y="68"/>
                  <a:pt x="120" y="68"/>
                  <a:pt x="120" y="68"/>
                </a:cubicBezTo>
                <a:close/>
                <a:moveTo>
                  <a:pt x="120" y="63"/>
                </a:moveTo>
                <a:cubicBezTo>
                  <a:pt x="92" y="42"/>
                  <a:pt x="92" y="42"/>
                  <a:pt x="92" y="42"/>
                </a:cubicBezTo>
                <a:cubicBezTo>
                  <a:pt x="120" y="21"/>
                  <a:pt x="120" y="21"/>
                  <a:pt x="120" y="21"/>
                </a:cubicBezTo>
                <a:lnTo>
                  <a:pt x="120" y="63"/>
                </a:lnTo>
                <a:close/>
                <a:moveTo>
                  <a:pt x="69" y="54"/>
                </a:moveTo>
                <a:cubicBezTo>
                  <a:pt x="67" y="55"/>
                  <a:pt x="66" y="56"/>
                  <a:pt x="64" y="56"/>
                </a:cubicBezTo>
                <a:cubicBezTo>
                  <a:pt x="62" y="56"/>
                  <a:pt x="61" y="55"/>
                  <a:pt x="59" y="54"/>
                </a:cubicBezTo>
                <a:cubicBezTo>
                  <a:pt x="43" y="42"/>
                  <a:pt x="43" y="42"/>
                  <a:pt x="43" y="42"/>
                </a:cubicBezTo>
                <a:cubicBezTo>
                  <a:pt x="39" y="40"/>
                  <a:pt x="39" y="40"/>
                  <a:pt x="39" y="40"/>
                </a:cubicBezTo>
                <a:cubicBezTo>
                  <a:pt x="8" y="16"/>
                  <a:pt x="8" y="16"/>
                  <a:pt x="8" y="16"/>
                </a:cubicBezTo>
                <a:cubicBezTo>
                  <a:pt x="8" y="16"/>
                  <a:pt x="8" y="16"/>
                  <a:pt x="8" y="16"/>
                </a:cubicBezTo>
                <a:cubicBezTo>
                  <a:pt x="8" y="12"/>
                  <a:pt x="12" y="8"/>
                  <a:pt x="16" y="8"/>
                </a:cubicBezTo>
                <a:cubicBezTo>
                  <a:pt x="112" y="8"/>
                  <a:pt x="112" y="8"/>
                  <a:pt x="112" y="8"/>
                </a:cubicBezTo>
                <a:cubicBezTo>
                  <a:pt x="116" y="8"/>
                  <a:pt x="120" y="12"/>
                  <a:pt x="120" y="16"/>
                </a:cubicBezTo>
                <a:lnTo>
                  <a:pt x="69" y="54"/>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1" name="TextBox 110"/>
          <p:cNvSpPr txBox="1"/>
          <p:nvPr/>
        </p:nvSpPr>
        <p:spPr>
          <a:xfrm>
            <a:off x="5206292" y="2923818"/>
            <a:ext cx="1726819" cy="400110"/>
          </a:xfrm>
          <a:prstGeom prst="rect">
            <a:avLst/>
          </a:prstGeom>
          <a:noFill/>
        </p:spPr>
        <p:txBody>
          <a:bodyPr wrap="none" rtlCol="0">
            <a:spAutoFit/>
          </a:bodyPr>
          <a:lstStyle/>
          <a:p>
            <a:r>
              <a:rPr lang="id-ID" sz="2000">
                <a:solidFill>
                  <a:schemeClr val="bg1"/>
                </a:solidFill>
                <a:latin typeface="+mj-lt"/>
              </a:rPr>
              <a:t>Expert </a:t>
            </a:r>
            <a:r>
              <a:rPr lang="id-ID" sz="2000" dirty="0">
                <a:solidFill>
                  <a:schemeClr val="bg1"/>
                </a:solidFill>
                <a:latin typeface="+mj-lt"/>
              </a:rPr>
              <a:t>Analysis</a:t>
            </a:r>
          </a:p>
        </p:txBody>
      </p:sp>
      <p:sp>
        <p:nvSpPr>
          <p:cNvPr id="112" name="TextBox 111"/>
          <p:cNvSpPr txBox="1"/>
          <p:nvPr/>
        </p:nvSpPr>
        <p:spPr>
          <a:xfrm>
            <a:off x="4834464" y="3475488"/>
            <a:ext cx="2893421" cy="400110"/>
          </a:xfrm>
          <a:prstGeom prst="rect">
            <a:avLst/>
          </a:prstGeom>
          <a:noFill/>
        </p:spPr>
        <p:txBody>
          <a:bodyPr wrap="none" rtlCol="0">
            <a:spAutoFit/>
          </a:bodyPr>
          <a:lstStyle/>
          <a:p>
            <a:r>
              <a:rPr lang="id-ID" sz="2000">
                <a:solidFill>
                  <a:schemeClr val="bg1"/>
                </a:solidFill>
                <a:latin typeface="+mj-lt"/>
              </a:rPr>
              <a:t>Web Development System</a:t>
            </a:r>
            <a:endParaRPr lang="id-ID" sz="2000" dirty="0">
              <a:solidFill>
                <a:schemeClr val="bg1"/>
              </a:solidFill>
              <a:latin typeface="+mj-lt"/>
            </a:endParaRPr>
          </a:p>
        </p:txBody>
      </p:sp>
      <p:sp>
        <p:nvSpPr>
          <p:cNvPr id="113" name="TextBox 112"/>
          <p:cNvSpPr txBox="1"/>
          <p:nvPr/>
        </p:nvSpPr>
        <p:spPr>
          <a:xfrm>
            <a:off x="5147890" y="4050106"/>
            <a:ext cx="2437270" cy="400110"/>
          </a:xfrm>
          <a:prstGeom prst="rect">
            <a:avLst/>
          </a:prstGeom>
          <a:noFill/>
        </p:spPr>
        <p:txBody>
          <a:bodyPr wrap="none" rtlCol="0">
            <a:spAutoFit/>
          </a:bodyPr>
          <a:lstStyle/>
          <a:p>
            <a:r>
              <a:rPr lang="id-ID" sz="2000">
                <a:solidFill>
                  <a:schemeClr val="bg1"/>
                </a:solidFill>
                <a:latin typeface="+mj-lt"/>
              </a:rPr>
              <a:t>Presentation Complex</a:t>
            </a:r>
            <a:endParaRPr lang="id-ID" sz="2000" dirty="0">
              <a:solidFill>
                <a:schemeClr val="bg1"/>
              </a:solidFill>
              <a:latin typeface="+mj-lt"/>
            </a:endParaRPr>
          </a:p>
        </p:txBody>
      </p:sp>
      <p:sp>
        <p:nvSpPr>
          <p:cNvPr id="114" name="TextBox 113"/>
          <p:cNvSpPr txBox="1"/>
          <p:nvPr/>
        </p:nvSpPr>
        <p:spPr>
          <a:xfrm>
            <a:off x="5068027" y="4607347"/>
            <a:ext cx="2254400" cy="400110"/>
          </a:xfrm>
          <a:prstGeom prst="rect">
            <a:avLst/>
          </a:prstGeom>
          <a:noFill/>
        </p:spPr>
        <p:txBody>
          <a:bodyPr wrap="none" rtlCol="0">
            <a:spAutoFit/>
          </a:bodyPr>
          <a:lstStyle/>
          <a:p>
            <a:r>
              <a:rPr lang="id-ID" sz="2000">
                <a:solidFill>
                  <a:schemeClr val="bg1"/>
                </a:solidFill>
                <a:latin typeface="+mj-lt"/>
              </a:rPr>
              <a:t>Convert to SmartArt</a:t>
            </a:r>
            <a:endParaRPr lang="id-ID" sz="2000" dirty="0">
              <a:solidFill>
                <a:schemeClr val="bg1"/>
              </a:solidFill>
              <a:latin typeface="+mj-lt"/>
            </a:endParaRPr>
          </a:p>
        </p:txBody>
      </p:sp>
    </p:spTree>
    <p:extLst>
      <p:ext uri="{BB962C8B-B14F-4D97-AF65-F5344CB8AC3E}">
        <p14:creationId xmlns:p14="http://schemas.microsoft.com/office/powerpoint/2010/main" val="138340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2"/>
                                        </p:tgtEl>
                                        <p:attrNameLst>
                                          <p:attrName>style.visibility</p:attrName>
                                        </p:attrNameLst>
                                      </p:cBhvr>
                                      <p:to>
                                        <p:strVal val="visible"/>
                                      </p:to>
                                    </p:set>
                                    <p:animEffect transition="in" filter="fade">
                                      <p:cBhvr>
                                        <p:cTn id="11" dur="500"/>
                                        <p:tgtEl>
                                          <p:spTgt spid="1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3"/>
                                        </p:tgtEl>
                                        <p:attrNameLst>
                                          <p:attrName>style.visibility</p:attrName>
                                        </p:attrNameLst>
                                      </p:cBhvr>
                                      <p:to>
                                        <p:strVal val="visible"/>
                                      </p:to>
                                    </p:set>
                                    <p:animEffect transition="in" filter="fade">
                                      <p:cBhvr>
                                        <p:cTn id="15" dur="500"/>
                                        <p:tgtEl>
                                          <p:spTgt spid="1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4"/>
                                        </p:tgtEl>
                                        <p:attrNameLst>
                                          <p:attrName>style.visibility</p:attrName>
                                        </p:attrNameLst>
                                      </p:cBhvr>
                                      <p:to>
                                        <p:strVal val="visible"/>
                                      </p:to>
                                    </p:set>
                                    <p:animEffect transition="in" filter="fade">
                                      <p:cBhvr>
                                        <p:cTn id="19"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2" grpId="0"/>
      <p:bldP spid="113" grpId="0"/>
      <p:bldP spid="11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a:bodyPr>
          <a:lstStyle/>
          <a:p>
            <a:r>
              <a:rPr lang="en-US"/>
              <a:t>ARROW </a:t>
            </a:r>
            <a:r>
              <a:rPr lang="id-ID"/>
              <a:t>BUSINESS INFOGRAPH</a:t>
            </a:r>
          </a:p>
        </p:txBody>
      </p:sp>
      <p:sp>
        <p:nvSpPr>
          <p:cNvPr id="17" name="Text Placeholder 16"/>
          <p:cNvSpPr>
            <a:spLocks noGrp="1"/>
          </p:cNvSpPr>
          <p:nvPr>
            <p:ph type="body" sz="quarter" idx="10"/>
          </p:nvPr>
        </p:nvSpPr>
        <p:spPr/>
        <p:txBody>
          <a:bodyPr>
            <a:normAutofit/>
          </a:bodyPr>
          <a:lstStyle/>
          <a:p>
            <a:r>
              <a:rPr lang="id-ID" b="1">
                <a:solidFill>
                  <a:schemeClr val="bg1">
                    <a:lumMod val="50000"/>
                  </a:schemeClr>
                </a:solidFill>
              </a:rPr>
              <a:t>+</a:t>
            </a:r>
            <a:r>
              <a:rPr lang="id-ID">
                <a:solidFill>
                  <a:schemeClr val="bg1">
                    <a:lumMod val="50000"/>
                  </a:schemeClr>
                </a:solidFill>
              </a:rPr>
              <a:t> AN EXPLORATION OF FORM IN CREATIFITY</a:t>
            </a:r>
          </a:p>
        </p:txBody>
      </p:sp>
      <p:grpSp>
        <p:nvGrpSpPr>
          <p:cNvPr id="115" name="Group 4"/>
          <p:cNvGrpSpPr>
            <a:grpSpLocks noChangeAspect="1"/>
          </p:cNvGrpSpPr>
          <p:nvPr/>
        </p:nvGrpSpPr>
        <p:grpSpPr bwMode="auto">
          <a:xfrm>
            <a:off x="3684908" y="1557729"/>
            <a:ext cx="5032375" cy="5026025"/>
            <a:chOff x="2352" y="804"/>
            <a:chExt cx="3170" cy="3166"/>
          </a:xfrm>
        </p:grpSpPr>
        <p:sp>
          <p:nvSpPr>
            <p:cNvPr id="116" name="Freeform 115"/>
            <p:cNvSpPr>
              <a:spLocks/>
            </p:cNvSpPr>
            <p:nvPr/>
          </p:nvSpPr>
          <p:spPr bwMode="auto">
            <a:xfrm>
              <a:off x="2584" y="2385"/>
              <a:ext cx="1353" cy="1353"/>
            </a:xfrm>
            <a:custGeom>
              <a:avLst/>
              <a:gdLst>
                <a:gd name="T0" fmla="*/ 327 w 327"/>
                <a:gd name="T1" fmla="*/ 327 h 327"/>
                <a:gd name="T2" fmla="*/ 327 w 327"/>
                <a:gd name="T3" fmla="*/ 216 h 327"/>
                <a:gd name="T4" fmla="*/ 110 w 327"/>
                <a:gd name="T5" fmla="*/ 0 h 327"/>
                <a:gd name="T6" fmla="*/ 0 w 327"/>
                <a:gd name="T7" fmla="*/ 0 h 327"/>
                <a:gd name="T8" fmla="*/ 327 w 327"/>
                <a:gd name="T9" fmla="*/ 327 h 327"/>
              </a:gdLst>
              <a:ahLst/>
              <a:cxnLst>
                <a:cxn ang="0">
                  <a:pos x="T0" y="T1"/>
                </a:cxn>
                <a:cxn ang="0">
                  <a:pos x="T2" y="T3"/>
                </a:cxn>
                <a:cxn ang="0">
                  <a:pos x="T4" y="T5"/>
                </a:cxn>
                <a:cxn ang="0">
                  <a:pos x="T6" y="T7"/>
                </a:cxn>
                <a:cxn ang="0">
                  <a:pos x="T8" y="T9"/>
                </a:cxn>
              </a:cxnLst>
              <a:rect l="0" t="0" r="r" b="b"/>
              <a:pathLst>
                <a:path w="327" h="327">
                  <a:moveTo>
                    <a:pt x="327" y="327"/>
                  </a:moveTo>
                  <a:cubicBezTo>
                    <a:pt x="327" y="216"/>
                    <a:pt x="327" y="216"/>
                    <a:pt x="327" y="216"/>
                  </a:cubicBezTo>
                  <a:cubicBezTo>
                    <a:pt x="208" y="216"/>
                    <a:pt x="110" y="119"/>
                    <a:pt x="110" y="0"/>
                  </a:cubicBezTo>
                  <a:cubicBezTo>
                    <a:pt x="0" y="0"/>
                    <a:pt x="0" y="0"/>
                    <a:pt x="0" y="0"/>
                  </a:cubicBezTo>
                  <a:cubicBezTo>
                    <a:pt x="0" y="180"/>
                    <a:pt x="147" y="327"/>
                    <a:pt x="327" y="327"/>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16"/>
            <p:cNvSpPr>
              <a:spLocks/>
            </p:cNvSpPr>
            <p:nvPr/>
          </p:nvSpPr>
          <p:spPr bwMode="auto">
            <a:xfrm>
              <a:off x="2584" y="1040"/>
              <a:ext cx="1353" cy="1353"/>
            </a:xfrm>
            <a:custGeom>
              <a:avLst/>
              <a:gdLst>
                <a:gd name="T0" fmla="*/ 0 w 327"/>
                <a:gd name="T1" fmla="*/ 327 h 327"/>
                <a:gd name="T2" fmla="*/ 110 w 327"/>
                <a:gd name="T3" fmla="*/ 327 h 327"/>
                <a:gd name="T4" fmla="*/ 327 w 327"/>
                <a:gd name="T5" fmla="*/ 110 h 327"/>
                <a:gd name="T6" fmla="*/ 327 w 327"/>
                <a:gd name="T7" fmla="*/ 0 h 327"/>
                <a:gd name="T8" fmla="*/ 0 w 327"/>
                <a:gd name="T9" fmla="*/ 327 h 327"/>
              </a:gdLst>
              <a:ahLst/>
              <a:cxnLst>
                <a:cxn ang="0">
                  <a:pos x="T0" y="T1"/>
                </a:cxn>
                <a:cxn ang="0">
                  <a:pos x="T2" y="T3"/>
                </a:cxn>
                <a:cxn ang="0">
                  <a:pos x="T4" y="T5"/>
                </a:cxn>
                <a:cxn ang="0">
                  <a:pos x="T6" y="T7"/>
                </a:cxn>
                <a:cxn ang="0">
                  <a:pos x="T8" y="T9"/>
                </a:cxn>
              </a:cxnLst>
              <a:rect l="0" t="0" r="r" b="b"/>
              <a:pathLst>
                <a:path w="327" h="327">
                  <a:moveTo>
                    <a:pt x="0" y="327"/>
                  </a:moveTo>
                  <a:cubicBezTo>
                    <a:pt x="110" y="327"/>
                    <a:pt x="110" y="327"/>
                    <a:pt x="110" y="327"/>
                  </a:cubicBezTo>
                  <a:cubicBezTo>
                    <a:pt x="110" y="207"/>
                    <a:pt x="208" y="110"/>
                    <a:pt x="327" y="110"/>
                  </a:cubicBezTo>
                  <a:cubicBezTo>
                    <a:pt x="327" y="0"/>
                    <a:pt x="327" y="0"/>
                    <a:pt x="327" y="0"/>
                  </a:cubicBezTo>
                  <a:cubicBezTo>
                    <a:pt x="147" y="0"/>
                    <a:pt x="0" y="146"/>
                    <a:pt x="0" y="327"/>
                  </a:cubicBezTo>
                </a:path>
              </a:pathLst>
            </a:custGeom>
            <a:solidFill>
              <a:srgbClr val="A6A5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17"/>
            <p:cNvSpPr>
              <a:spLocks/>
            </p:cNvSpPr>
            <p:nvPr/>
          </p:nvSpPr>
          <p:spPr bwMode="auto">
            <a:xfrm>
              <a:off x="2601" y="1040"/>
              <a:ext cx="1266" cy="1179"/>
            </a:xfrm>
            <a:custGeom>
              <a:avLst/>
              <a:gdLst>
                <a:gd name="T0" fmla="*/ 306 w 306"/>
                <a:gd name="T1" fmla="*/ 0 h 285"/>
                <a:gd name="T2" fmla="*/ 0 w 306"/>
                <a:gd name="T3" fmla="*/ 276 h 285"/>
                <a:gd name="T4" fmla="*/ 51 w 306"/>
                <a:gd name="T5" fmla="*/ 221 h 285"/>
                <a:gd name="T6" fmla="*/ 110 w 306"/>
                <a:gd name="T7" fmla="*/ 285 h 285"/>
                <a:gd name="T8" fmla="*/ 306 w 306"/>
                <a:gd name="T9" fmla="*/ 111 h 285"/>
                <a:gd name="T10" fmla="*/ 306 w 306"/>
                <a:gd name="T11" fmla="*/ 55 h 285"/>
                <a:gd name="T12" fmla="*/ 306 w 306"/>
                <a:gd name="T13" fmla="*/ 0 h 285"/>
              </a:gdLst>
              <a:ahLst/>
              <a:cxnLst>
                <a:cxn ang="0">
                  <a:pos x="T0" y="T1"/>
                </a:cxn>
                <a:cxn ang="0">
                  <a:pos x="T2" y="T3"/>
                </a:cxn>
                <a:cxn ang="0">
                  <a:pos x="T4" y="T5"/>
                </a:cxn>
                <a:cxn ang="0">
                  <a:pos x="T6" y="T7"/>
                </a:cxn>
                <a:cxn ang="0">
                  <a:pos x="T8" y="T9"/>
                </a:cxn>
                <a:cxn ang="0">
                  <a:pos x="T10" y="T11"/>
                </a:cxn>
                <a:cxn ang="0">
                  <a:pos x="T12" y="T13"/>
                </a:cxn>
              </a:cxnLst>
              <a:rect l="0" t="0" r="r" b="b"/>
              <a:pathLst>
                <a:path w="306" h="285">
                  <a:moveTo>
                    <a:pt x="306" y="0"/>
                  </a:moveTo>
                  <a:cubicBezTo>
                    <a:pt x="151" y="8"/>
                    <a:pt x="23" y="125"/>
                    <a:pt x="0" y="276"/>
                  </a:cubicBezTo>
                  <a:cubicBezTo>
                    <a:pt x="51" y="221"/>
                    <a:pt x="51" y="221"/>
                    <a:pt x="51" y="221"/>
                  </a:cubicBezTo>
                  <a:cubicBezTo>
                    <a:pt x="110" y="285"/>
                    <a:pt x="110" y="285"/>
                    <a:pt x="110" y="285"/>
                  </a:cubicBezTo>
                  <a:cubicBezTo>
                    <a:pt x="129" y="191"/>
                    <a:pt x="208" y="118"/>
                    <a:pt x="306" y="111"/>
                  </a:cubicBezTo>
                  <a:cubicBezTo>
                    <a:pt x="306" y="55"/>
                    <a:pt x="306" y="55"/>
                    <a:pt x="306" y="55"/>
                  </a:cubicBezTo>
                  <a:cubicBezTo>
                    <a:pt x="306" y="0"/>
                    <a:pt x="306" y="0"/>
                    <a:pt x="306"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18"/>
            <p:cNvSpPr>
              <a:spLocks/>
            </p:cNvSpPr>
            <p:nvPr/>
          </p:nvSpPr>
          <p:spPr bwMode="auto">
            <a:xfrm>
              <a:off x="3499" y="3047"/>
              <a:ext cx="500" cy="923"/>
            </a:xfrm>
            <a:custGeom>
              <a:avLst/>
              <a:gdLst>
                <a:gd name="T0" fmla="*/ 0 w 500"/>
                <a:gd name="T1" fmla="*/ 464 h 923"/>
                <a:gd name="T2" fmla="*/ 500 w 500"/>
                <a:gd name="T3" fmla="*/ 923 h 923"/>
                <a:gd name="T4" fmla="*/ 500 w 500"/>
                <a:gd name="T5" fmla="*/ 464 h 923"/>
                <a:gd name="T6" fmla="*/ 500 w 500"/>
                <a:gd name="T7" fmla="*/ 0 h 923"/>
                <a:gd name="T8" fmla="*/ 0 w 500"/>
                <a:gd name="T9" fmla="*/ 464 h 923"/>
              </a:gdLst>
              <a:ahLst/>
              <a:cxnLst>
                <a:cxn ang="0">
                  <a:pos x="T0" y="T1"/>
                </a:cxn>
                <a:cxn ang="0">
                  <a:pos x="T2" y="T3"/>
                </a:cxn>
                <a:cxn ang="0">
                  <a:pos x="T4" y="T5"/>
                </a:cxn>
                <a:cxn ang="0">
                  <a:pos x="T6" y="T7"/>
                </a:cxn>
                <a:cxn ang="0">
                  <a:pos x="T8" y="T9"/>
                </a:cxn>
              </a:cxnLst>
              <a:rect l="0" t="0" r="r" b="b"/>
              <a:pathLst>
                <a:path w="500" h="923">
                  <a:moveTo>
                    <a:pt x="0" y="464"/>
                  </a:moveTo>
                  <a:lnTo>
                    <a:pt x="500" y="923"/>
                  </a:lnTo>
                  <a:lnTo>
                    <a:pt x="500" y="464"/>
                  </a:lnTo>
                  <a:lnTo>
                    <a:pt x="500" y="0"/>
                  </a:lnTo>
                  <a:lnTo>
                    <a:pt x="0" y="464"/>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19"/>
            <p:cNvSpPr>
              <a:spLocks/>
            </p:cNvSpPr>
            <p:nvPr/>
          </p:nvSpPr>
          <p:spPr bwMode="auto">
            <a:xfrm>
              <a:off x="3499" y="3047"/>
              <a:ext cx="500" cy="923"/>
            </a:xfrm>
            <a:custGeom>
              <a:avLst/>
              <a:gdLst>
                <a:gd name="T0" fmla="*/ 0 w 500"/>
                <a:gd name="T1" fmla="*/ 464 h 923"/>
                <a:gd name="T2" fmla="*/ 500 w 500"/>
                <a:gd name="T3" fmla="*/ 923 h 923"/>
                <a:gd name="T4" fmla="*/ 500 w 500"/>
                <a:gd name="T5" fmla="*/ 464 h 923"/>
                <a:gd name="T6" fmla="*/ 500 w 500"/>
                <a:gd name="T7" fmla="*/ 0 h 923"/>
                <a:gd name="T8" fmla="*/ 0 w 500"/>
                <a:gd name="T9" fmla="*/ 464 h 923"/>
              </a:gdLst>
              <a:ahLst/>
              <a:cxnLst>
                <a:cxn ang="0">
                  <a:pos x="T0" y="T1"/>
                </a:cxn>
                <a:cxn ang="0">
                  <a:pos x="T2" y="T3"/>
                </a:cxn>
                <a:cxn ang="0">
                  <a:pos x="T4" y="T5"/>
                </a:cxn>
                <a:cxn ang="0">
                  <a:pos x="T6" y="T7"/>
                </a:cxn>
                <a:cxn ang="0">
                  <a:pos x="T8" y="T9"/>
                </a:cxn>
              </a:cxnLst>
              <a:rect l="0" t="0" r="r" b="b"/>
              <a:pathLst>
                <a:path w="500" h="923">
                  <a:moveTo>
                    <a:pt x="0" y="464"/>
                  </a:moveTo>
                  <a:lnTo>
                    <a:pt x="500" y="923"/>
                  </a:lnTo>
                  <a:lnTo>
                    <a:pt x="500" y="464"/>
                  </a:lnTo>
                  <a:lnTo>
                    <a:pt x="500" y="0"/>
                  </a:lnTo>
                  <a:lnTo>
                    <a:pt x="0" y="4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20"/>
            <p:cNvSpPr>
              <a:spLocks/>
            </p:cNvSpPr>
            <p:nvPr/>
          </p:nvSpPr>
          <p:spPr bwMode="auto">
            <a:xfrm>
              <a:off x="3999" y="2547"/>
              <a:ext cx="1267" cy="1179"/>
            </a:xfrm>
            <a:custGeom>
              <a:avLst/>
              <a:gdLst>
                <a:gd name="T0" fmla="*/ 196 w 306"/>
                <a:gd name="T1" fmla="*/ 0 h 285"/>
                <a:gd name="T2" fmla="*/ 0 w 306"/>
                <a:gd name="T3" fmla="*/ 175 h 285"/>
                <a:gd name="T4" fmla="*/ 0 w 306"/>
                <a:gd name="T5" fmla="*/ 231 h 285"/>
                <a:gd name="T6" fmla="*/ 0 w 306"/>
                <a:gd name="T7" fmla="*/ 285 h 285"/>
                <a:gd name="T8" fmla="*/ 306 w 306"/>
                <a:gd name="T9" fmla="*/ 9 h 285"/>
                <a:gd name="T10" fmla="*/ 255 w 306"/>
                <a:gd name="T11" fmla="*/ 65 h 285"/>
                <a:gd name="T12" fmla="*/ 196 w 306"/>
                <a:gd name="T13" fmla="*/ 0 h 285"/>
              </a:gdLst>
              <a:ahLst/>
              <a:cxnLst>
                <a:cxn ang="0">
                  <a:pos x="T0" y="T1"/>
                </a:cxn>
                <a:cxn ang="0">
                  <a:pos x="T2" y="T3"/>
                </a:cxn>
                <a:cxn ang="0">
                  <a:pos x="T4" y="T5"/>
                </a:cxn>
                <a:cxn ang="0">
                  <a:pos x="T6" y="T7"/>
                </a:cxn>
                <a:cxn ang="0">
                  <a:pos x="T8" y="T9"/>
                </a:cxn>
                <a:cxn ang="0">
                  <a:pos x="T10" y="T11"/>
                </a:cxn>
                <a:cxn ang="0">
                  <a:pos x="T12" y="T13"/>
                </a:cxn>
              </a:cxnLst>
              <a:rect l="0" t="0" r="r" b="b"/>
              <a:pathLst>
                <a:path w="306" h="285">
                  <a:moveTo>
                    <a:pt x="196" y="0"/>
                  </a:moveTo>
                  <a:cubicBezTo>
                    <a:pt x="177" y="95"/>
                    <a:pt x="98" y="167"/>
                    <a:pt x="0" y="175"/>
                  </a:cubicBezTo>
                  <a:cubicBezTo>
                    <a:pt x="0" y="231"/>
                    <a:pt x="0" y="231"/>
                    <a:pt x="0" y="231"/>
                  </a:cubicBezTo>
                  <a:cubicBezTo>
                    <a:pt x="0" y="285"/>
                    <a:pt x="0" y="285"/>
                    <a:pt x="0" y="285"/>
                  </a:cubicBezTo>
                  <a:cubicBezTo>
                    <a:pt x="156" y="277"/>
                    <a:pt x="283" y="160"/>
                    <a:pt x="306" y="9"/>
                  </a:cubicBezTo>
                  <a:cubicBezTo>
                    <a:pt x="255" y="65"/>
                    <a:pt x="255" y="65"/>
                    <a:pt x="255" y="65"/>
                  </a:cubicBezTo>
                  <a:cubicBezTo>
                    <a:pt x="196" y="0"/>
                    <a:pt x="196" y="0"/>
                    <a:pt x="196" y="0"/>
                  </a:cubicBezTo>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21"/>
            <p:cNvSpPr>
              <a:spLocks/>
            </p:cNvSpPr>
            <p:nvPr/>
          </p:nvSpPr>
          <p:spPr bwMode="auto">
            <a:xfrm>
              <a:off x="4599" y="2321"/>
              <a:ext cx="923" cy="501"/>
            </a:xfrm>
            <a:custGeom>
              <a:avLst/>
              <a:gdLst>
                <a:gd name="T0" fmla="*/ 460 w 923"/>
                <a:gd name="T1" fmla="*/ 501 h 501"/>
                <a:gd name="T2" fmla="*/ 923 w 923"/>
                <a:gd name="T3" fmla="*/ 0 h 501"/>
                <a:gd name="T4" fmla="*/ 460 w 923"/>
                <a:gd name="T5" fmla="*/ 0 h 501"/>
                <a:gd name="T6" fmla="*/ 0 w 923"/>
                <a:gd name="T7" fmla="*/ 0 h 501"/>
                <a:gd name="T8" fmla="*/ 460 w 923"/>
                <a:gd name="T9" fmla="*/ 501 h 501"/>
              </a:gdLst>
              <a:ahLst/>
              <a:cxnLst>
                <a:cxn ang="0">
                  <a:pos x="T0" y="T1"/>
                </a:cxn>
                <a:cxn ang="0">
                  <a:pos x="T2" y="T3"/>
                </a:cxn>
                <a:cxn ang="0">
                  <a:pos x="T4" y="T5"/>
                </a:cxn>
                <a:cxn ang="0">
                  <a:pos x="T6" y="T7"/>
                </a:cxn>
                <a:cxn ang="0">
                  <a:pos x="T8" y="T9"/>
                </a:cxn>
              </a:cxnLst>
              <a:rect l="0" t="0" r="r" b="b"/>
              <a:pathLst>
                <a:path w="923" h="501">
                  <a:moveTo>
                    <a:pt x="460" y="501"/>
                  </a:moveTo>
                  <a:lnTo>
                    <a:pt x="923" y="0"/>
                  </a:lnTo>
                  <a:lnTo>
                    <a:pt x="460" y="0"/>
                  </a:lnTo>
                  <a:lnTo>
                    <a:pt x="0" y="0"/>
                  </a:lnTo>
                  <a:lnTo>
                    <a:pt x="460" y="501"/>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22"/>
            <p:cNvSpPr>
              <a:spLocks/>
            </p:cNvSpPr>
            <p:nvPr/>
          </p:nvSpPr>
          <p:spPr bwMode="auto">
            <a:xfrm>
              <a:off x="4595" y="2323"/>
              <a:ext cx="923" cy="501"/>
            </a:xfrm>
            <a:custGeom>
              <a:avLst/>
              <a:gdLst>
                <a:gd name="T0" fmla="*/ 460 w 923"/>
                <a:gd name="T1" fmla="*/ 501 h 501"/>
                <a:gd name="T2" fmla="*/ 923 w 923"/>
                <a:gd name="T3" fmla="*/ 0 h 501"/>
                <a:gd name="T4" fmla="*/ 460 w 923"/>
                <a:gd name="T5" fmla="*/ 0 h 501"/>
                <a:gd name="T6" fmla="*/ 0 w 923"/>
                <a:gd name="T7" fmla="*/ 0 h 501"/>
                <a:gd name="T8" fmla="*/ 460 w 923"/>
                <a:gd name="T9" fmla="*/ 501 h 501"/>
              </a:gdLst>
              <a:ahLst/>
              <a:cxnLst>
                <a:cxn ang="0">
                  <a:pos x="T0" y="T1"/>
                </a:cxn>
                <a:cxn ang="0">
                  <a:pos x="T2" y="T3"/>
                </a:cxn>
                <a:cxn ang="0">
                  <a:pos x="T4" y="T5"/>
                </a:cxn>
                <a:cxn ang="0">
                  <a:pos x="T6" y="T7"/>
                </a:cxn>
                <a:cxn ang="0">
                  <a:pos x="T8" y="T9"/>
                </a:cxn>
              </a:cxnLst>
              <a:rect l="0" t="0" r="r" b="b"/>
              <a:pathLst>
                <a:path w="923" h="501">
                  <a:moveTo>
                    <a:pt x="460" y="501"/>
                  </a:moveTo>
                  <a:lnTo>
                    <a:pt x="923" y="0"/>
                  </a:lnTo>
                  <a:lnTo>
                    <a:pt x="460" y="0"/>
                  </a:lnTo>
                  <a:lnTo>
                    <a:pt x="0" y="0"/>
                  </a:lnTo>
                  <a:lnTo>
                    <a:pt x="460" y="50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23"/>
            <p:cNvSpPr>
              <a:spLocks/>
            </p:cNvSpPr>
            <p:nvPr/>
          </p:nvSpPr>
          <p:spPr bwMode="auto">
            <a:xfrm>
              <a:off x="4103" y="1057"/>
              <a:ext cx="1179" cy="1266"/>
            </a:xfrm>
            <a:custGeom>
              <a:avLst/>
              <a:gdLst>
                <a:gd name="T0" fmla="*/ 8 w 285"/>
                <a:gd name="T1" fmla="*/ 0 h 306"/>
                <a:gd name="T2" fmla="*/ 64 w 285"/>
                <a:gd name="T3" fmla="*/ 51 h 306"/>
                <a:gd name="T4" fmla="*/ 0 w 285"/>
                <a:gd name="T5" fmla="*/ 110 h 306"/>
                <a:gd name="T6" fmla="*/ 174 w 285"/>
                <a:gd name="T7" fmla="*/ 306 h 306"/>
                <a:gd name="T8" fmla="*/ 230 w 285"/>
                <a:gd name="T9" fmla="*/ 306 h 306"/>
                <a:gd name="T10" fmla="*/ 285 w 285"/>
                <a:gd name="T11" fmla="*/ 306 h 306"/>
                <a:gd name="T12" fmla="*/ 8 w 285"/>
                <a:gd name="T13" fmla="*/ 0 h 306"/>
              </a:gdLst>
              <a:ahLst/>
              <a:cxnLst>
                <a:cxn ang="0">
                  <a:pos x="T0" y="T1"/>
                </a:cxn>
                <a:cxn ang="0">
                  <a:pos x="T2" y="T3"/>
                </a:cxn>
                <a:cxn ang="0">
                  <a:pos x="T4" y="T5"/>
                </a:cxn>
                <a:cxn ang="0">
                  <a:pos x="T6" y="T7"/>
                </a:cxn>
                <a:cxn ang="0">
                  <a:pos x="T8" y="T9"/>
                </a:cxn>
                <a:cxn ang="0">
                  <a:pos x="T10" y="T11"/>
                </a:cxn>
                <a:cxn ang="0">
                  <a:pos x="T12" y="T13"/>
                </a:cxn>
              </a:cxnLst>
              <a:rect l="0" t="0" r="r" b="b"/>
              <a:pathLst>
                <a:path w="285" h="306">
                  <a:moveTo>
                    <a:pt x="8" y="0"/>
                  </a:moveTo>
                  <a:cubicBezTo>
                    <a:pt x="64" y="51"/>
                    <a:pt x="64" y="51"/>
                    <a:pt x="64" y="51"/>
                  </a:cubicBezTo>
                  <a:cubicBezTo>
                    <a:pt x="0" y="110"/>
                    <a:pt x="0" y="110"/>
                    <a:pt x="0" y="110"/>
                  </a:cubicBezTo>
                  <a:cubicBezTo>
                    <a:pt x="94" y="128"/>
                    <a:pt x="166" y="208"/>
                    <a:pt x="174" y="306"/>
                  </a:cubicBezTo>
                  <a:cubicBezTo>
                    <a:pt x="230" y="306"/>
                    <a:pt x="230" y="306"/>
                    <a:pt x="230" y="306"/>
                  </a:cubicBezTo>
                  <a:cubicBezTo>
                    <a:pt x="285" y="306"/>
                    <a:pt x="285" y="306"/>
                    <a:pt x="285" y="306"/>
                  </a:cubicBezTo>
                  <a:cubicBezTo>
                    <a:pt x="277" y="150"/>
                    <a:pt x="160" y="23"/>
                    <a:pt x="8"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24"/>
            <p:cNvSpPr>
              <a:spLocks/>
            </p:cNvSpPr>
            <p:nvPr/>
          </p:nvSpPr>
          <p:spPr bwMode="auto">
            <a:xfrm>
              <a:off x="2352" y="1955"/>
              <a:ext cx="923" cy="500"/>
            </a:xfrm>
            <a:custGeom>
              <a:avLst/>
              <a:gdLst>
                <a:gd name="T0" fmla="*/ 460 w 923"/>
                <a:gd name="T1" fmla="*/ 0 h 500"/>
                <a:gd name="T2" fmla="*/ 0 w 923"/>
                <a:gd name="T3" fmla="*/ 500 h 500"/>
                <a:gd name="T4" fmla="*/ 460 w 923"/>
                <a:gd name="T5" fmla="*/ 500 h 500"/>
                <a:gd name="T6" fmla="*/ 923 w 923"/>
                <a:gd name="T7" fmla="*/ 500 h 500"/>
                <a:gd name="T8" fmla="*/ 460 w 923"/>
                <a:gd name="T9" fmla="*/ 0 h 500"/>
              </a:gdLst>
              <a:ahLst/>
              <a:cxnLst>
                <a:cxn ang="0">
                  <a:pos x="T0" y="T1"/>
                </a:cxn>
                <a:cxn ang="0">
                  <a:pos x="T2" y="T3"/>
                </a:cxn>
                <a:cxn ang="0">
                  <a:pos x="T4" y="T5"/>
                </a:cxn>
                <a:cxn ang="0">
                  <a:pos x="T6" y="T7"/>
                </a:cxn>
                <a:cxn ang="0">
                  <a:pos x="T8" y="T9"/>
                </a:cxn>
              </a:cxnLst>
              <a:rect l="0" t="0" r="r" b="b"/>
              <a:pathLst>
                <a:path w="923" h="500">
                  <a:moveTo>
                    <a:pt x="460" y="0"/>
                  </a:moveTo>
                  <a:lnTo>
                    <a:pt x="0" y="500"/>
                  </a:lnTo>
                  <a:lnTo>
                    <a:pt x="460" y="500"/>
                  </a:lnTo>
                  <a:lnTo>
                    <a:pt x="923" y="500"/>
                  </a:lnTo>
                  <a:lnTo>
                    <a:pt x="460"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25"/>
            <p:cNvSpPr>
              <a:spLocks/>
            </p:cNvSpPr>
            <p:nvPr/>
          </p:nvSpPr>
          <p:spPr bwMode="auto">
            <a:xfrm>
              <a:off x="2352" y="1955"/>
              <a:ext cx="923" cy="500"/>
            </a:xfrm>
            <a:custGeom>
              <a:avLst/>
              <a:gdLst>
                <a:gd name="T0" fmla="*/ 460 w 923"/>
                <a:gd name="T1" fmla="*/ 0 h 500"/>
                <a:gd name="T2" fmla="*/ 0 w 923"/>
                <a:gd name="T3" fmla="*/ 500 h 500"/>
                <a:gd name="T4" fmla="*/ 460 w 923"/>
                <a:gd name="T5" fmla="*/ 500 h 500"/>
                <a:gd name="T6" fmla="*/ 923 w 923"/>
                <a:gd name="T7" fmla="*/ 500 h 500"/>
                <a:gd name="T8" fmla="*/ 460 w 923"/>
                <a:gd name="T9" fmla="*/ 0 h 500"/>
              </a:gdLst>
              <a:ahLst/>
              <a:cxnLst>
                <a:cxn ang="0">
                  <a:pos x="T0" y="T1"/>
                </a:cxn>
                <a:cxn ang="0">
                  <a:pos x="T2" y="T3"/>
                </a:cxn>
                <a:cxn ang="0">
                  <a:pos x="T4" y="T5"/>
                </a:cxn>
                <a:cxn ang="0">
                  <a:pos x="T6" y="T7"/>
                </a:cxn>
                <a:cxn ang="0">
                  <a:pos x="T8" y="T9"/>
                </a:cxn>
              </a:cxnLst>
              <a:rect l="0" t="0" r="r" b="b"/>
              <a:pathLst>
                <a:path w="923" h="500">
                  <a:moveTo>
                    <a:pt x="460" y="0"/>
                  </a:moveTo>
                  <a:lnTo>
                    <a:pt x="0" y="500"/>
                  </a:lnTo>
                  <a:lnTo>
                    <a:pt x="460" y="500"/>
                  </a:lnTo>
                  <a:lnTo>
                    <a:pt x="923" y="500"/>
                  </a:lnTo>
                  <a:lnTo>
                    <a:pt x="4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26"/>
            <p:cNvSpPr>
              <a:spLocks/>
            </p:cNvSpPr>
            <p:nvPr/>
          </p:nvSpPr>
          <p:spPr bwMode="auto">
            <a:xfrm>
              <a:off x="3867" y="804"/>
              <a:ext cx="501" cy="923"/>
            </a:xfrm>
            <a:custGeom>
              <a:avLst/>
              <a:gdLst>
                <a:gd name="T0" fmla="*/ 501 w 501"/>
                <a:gd name="T1" fmla="*/ 464 h 923"/>
                <a:gd name="T2" fmla="*/ 0 w 501"/>
                <a:gd name="T3" fmla="*/ 0 h 923"/>
                <a:gd name="T4" fmla="*/ 0 w 501"/>
                <a:gd name="T5" fmla="*/ 464 h 923"/>
                <a:gd name="T6" fmla="*/ 0 w 501"/>
                <a:gd name="T7" fmla="*/ 923 h 923"/>
                <a:gd name="T8" fmla="*/ 501 w 501"/>
                <a:gd name="T9" fmla="*/ 464 h 923"/>
              </a:gdLst>
              <a:ahLst/>
              <a:cxnLst>
                <a:cxn ang="0">
                  <a:pos x="T0" y="T1"/>
                </a:cxn>
                <a:cxn ang="0">
                  <a:pos x="T2" y="T3"/>
                </a:cxn>
                <a:cxn ang="0">
                  <a:pos x="T4" y="T5"/>
                </a:cxn>
                <a:cxn ang="0">
                  <a:pos x="T6" y="T7"/>
                </a:cxn>
                <a:cxn ang="0">
                  <a:pos x="T8" y="T9"/>
                </a:cxn>
              </a:cxnLst>
              <a:rect l="0" t="0" r="r" b="b"/>
              <a:pathLst>
                <a:path w="501" h="923">
                  <a:moveTo>
                    <a:pt x="501" y="464"/>
                  </a:moveTo>
                  <a:lnTo>
                    <a:pt x="0" y="0"/>
                  </a:lnTo>
                  <a:lnTo>
                    <a:pt x="0" y="464"/>
                  </a:lnTo>
                  <a:lnTo>
                    <a:pt x="0" y="923"/>
                  </a:lnTo>
                  <a:lnTo>
                    <a:pt x="501" y="46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27"/>
            <p:cNvSpPr>
              <a:spLocks/>
            </p:cNvSpPr>
            <p:nvPr/>
          </p:nvSpPr>
          <p:spPr bwMode="auto">
            <a:xfrm>
              <a:off x="3867" y="804"/>
              <a:ext cx="501" cy="923"/>
            </a:xfrm>
            <a:custGeom>
              <a:avLst/>
              <a:gdLst>
                <a:gd name="T0" fmla="*/ 501 w 501"/>
                <a:gd name="T1" fmla="*/ 464 h 923"/>
                <a:gd name="T2" fmla="*/ 0 w 501"/>
                <a:gd name="T3" fmla="*/ 0 h 923"/>
                <a:gd name="T4" fmla="*/ 0 w 501"/>
                <a:gd name="T5" fmla="*/ 464 h 923"/>
                <a:gd name="T6" fmla="*/ 0 w 501"/>
                <a:gd name="T7" fmla="*/ 923 h 923"/>
                <a:gd name="T8" fmla="*/ 501 w 501"/>
                <a:gd name="T9" fmla="*/ 464 h 923"/>
              </a:gdLst>
              <a:ahLst/>
              <a:cxnLst>
                <a:cxn ang="0">
                  <a:pos x="T0" y="T1"/>
                </a:cxn>
                <a:cxn ang="0">
                  <a:pos x="T2" y="T3"/>
                </a:cxn>
                <a:cxn ang="0">
                  <a:pos x="T4" y="T5"/>
                </a:cxn>
                <a:cxn ang="0">
                  <a:pos x="T6" y="T7"/>
                </a:cxn>
                <a:cxn ang="0">
                  <a:pos x="T8" y="T9"/>
                </a:cxn>
              </a:cxnLst>
              <a:rect l="0" t="0" r="r" b="b"/>
              <a:pathLst>
                <a:path w="501" h="923">
                  <a:moveTo>
                    <a:pt x="501" y="464"/>
                  </a:moveTo>
                  <a:lnTo>
                    <a:pt x="0" y="0"/>
                  </a:lnTo>
                  <a:lnTo>
                    <a:pt x="0" y="464"/>
                  </a:lnTo>
                  <a:lnTo>
                    <a:pt x="0" y="923"/>
                  </a:lnTo>
                  <a:lnTo>
                    <a:pt x="501" y="4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28"/>
            <p:cNvSpPr>
              <a:spLocks/>
            </p:cNvSpPr>
            <p:nvPr/>
          </p:nvSpPr>
          <p:spPr bwMode="auto">
            <a:xfrm>
              <a:off x="2352" y="1955"/>
              <a:ext cx="923" cy="500"/>
            </a:xfrm>
            <a:custGeom>
              <a:avLst/>
              <a:gdLst>
                <a:gd name="T0" fmla="*/ 460 w 923"/>
                <a:gd name="T1" fmla="*/ 0 h 500"/>
                <a:gd name="T2" fmla="*/ 0 w 923"/>
                <a:gd name="T3" fmla="*/ 500 h 500"/>
                <a:gd name="T4" fmla="*/ 460 w 923"/>
                <a:gd name="T5" fmla="*/ 500 h 500"/>
                <a:gd name="T6" fmla="*/ 923 w 923"/>
                <a:gd name="T7" fmla="*/ 500 h 500"/>
                <a:gd name="T8" fmla="*/ 460 w 923"/>
                <a:gd name="T9" fmla="*/ 0 h 500"/>
              </a:gdLst>
              <a:ahLst/>
              <a:cxnLst>
                <a:cxn ang="0">
                  <a:pos x="T0" y="T1"/>
                </a:cxn>
                <a:cxn ang="0">
                  <a:pos x="T2" y="T3"/>
                </a:cxn>
                <a:cxn ang="0">
                  <a:pos x="T4" y="T5"/>
                </a:cxn>
                <a:cxn ang="0">
                  <a:pos x="T6" y="T7"/>
                </a:cxn>
                <a:cxn ang="0">
                  <a:pos x="T8" y="T9"/>
                </a:cxn>
              </a:cxnLst>
              <a:rect l="0" t="0" r="r" b="b"/>
              <a:pathLst>
                <a:path w="923" h="500">
                  <a:moveTo>
                    <a:pt x="460" y="0"/>
                  </a:moveTo>
                  <a:lnTo>
                    <a:pt x="0" y="500"/>
                  </a:lnTo>
                  <a:lnTo>
                    <a:pt x="460" y="500"/>
                  </a:lnTo>
                  <a:lnTo>
                    <a:pt x="923" y="500"/>
                  </a:lnTo>
                  <a:lnTo>
                    <a:pt x="4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29"/>
            <p:cNvSpPr>
              <a:spLocks/>
            </p:cNvSpPr>
            <p:nvPr/>
          </p:nvSpPr>
          <p:spPr bwMode="auto">
            <a:xfrm>
              <a:off x="3867" y="804"/>
              <a:ext cx="501" cy="923"/>
            </a:xfrm>
            <a:custGeom>
              <a:avLst/>
              <a:gdLst>
                <a:gd name="T0" fmla="*/ 0 w 501"/>
                <a:gd name="T1" fmla="*/ 0 h 923"/>
                <a:gd name="T2" fmla="*/ 0 w 501"/>
                <a:gd name="T3" fmla="*/ 464 h 923"/>
                <a:gd name="T4" fmla="*/ 0 w 501"/>
                <a:gd name="T5" fmla="*/ 923 h 923"/>
                <a:gd name="T6" fmla="*/ 501 w 501"/>
                <a:gd name="T7" fmla="*/ 464 h 923"/>
                <a:gd name="T8" fmla="*/ 0 w 501"/>
                <a:gd name="T9" fmla="*/ 0 h 923"/>
              </a:gdLst>
              <a:ahLst/>
              <a:cxnLst>
                <a:cxn ang="0">
                  <a:pos x="T0" y="T1"/>
                </a:cxn>
                <a:cxn ang="0">
                  <a:pos x="T2" y="T3"/>
                </a:cxn>
                <a:cxn ang="0">
                  <a:pos x="T4" y="T5"/>
                </a:cxn>
                <a:cxn ang="0">
                  <a:pos x="T6" y="T7"/>
                </a:cxn>
                <a:cxn ang="0">
                  <a:pos x="T8" y="T9"/>
                </a:cxn>
              </a:cxnLst>
              <a:rect l="0" t="0" r="r" b="b"/>
              <a:pathLst>
                <a:path w="501" h="923">
                  <a:moveTo>
                    <a:pt x="0" y="0"/>
                  </a:moveTo>
                  <a:lnTo>
                    <a:pt x="0" y="464"/>
                  </a:lnTo>
                  <a:lnTo>
                    <a:pt x="0" y="923"/>
                  </a:lnTo>
                  <a:lnTo>
                    <a:pt x="501" y="46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1" name="Rectangle 130"/>
          <p:cNvSpPr/>
          <p:nvPr/>
        </p:nvSpPr>
        <p:spPr>
          <a:xfrm rot="3326005">
            <a:off x="6279430" y="2871260"/>
            <a:ext cx="1959136" cy="1154787"/>
          </a:xfrm>
          <a:prstGeom prst="rect">
            <a:avLst/>
          </a:prstGeom>
          <a:noFill/>
        </p:spPr>
        <p:txBody>
          <a:bodyPr spcFirstLastPara="1" wrap="none" lIns="91440" tIns="45720" rIns="91440" bIns="45720" numCol="1">
            <a:prstTxWarp prst="textArchUp">
              <a:avLst>
                <a:gd name="adj" fmla="val 12958580"/>
              </a:avLst>
            </a:prstTxWarp>
            <a:spAutoFit/>
          </a:bodyPr>
          <a:lstStyle/>
          <a:p>
            <a:pPr algn="ctr"/>
            <a:r>
              <a:rPr lang="en-US">
                <a:ln w="0"/>
                <a:solidFill>
                  <a:schemeClr val="bg1"/>
                </a:solidFill>
                <a:effectLst>
                  <a:outerShdw blurRad="38100" dist="19050" dir="2700000" algn="tl" rotWithShape="0">
                    <a:schemeClr val="dk1">
                      <a:alpha val="40000"/>
                    </a:schemeClr>
                  </a:outerShdw>
                </a:effectLst>
              </a:rPr>
              <a:t>B</a:t>
            </a:r>
            <a:r>
              <a:rPr lang="id-ID">
                <a:ln w="0"/>
                <a:solidFill>
                  <a:schemeClr val="bg1"/>
                </a:solidFill>
                <a:effectLst>
                  <a:outerShdw blurRad="38100" dist="19050" dir="2700000" algn="tl" rotWithShape="0">
                    <a:schemeClr val="dk1">
                      <a:alpha val="40000"/>
                    </a:schemeClr>
                  </a:outerShdw>
                </a:effectLst>
              </a:rPr>
              <a:t>usiness Succesfully</a:t>
            </a:r>
            <a:endParaRPr lang="en-US">
              <a:ln w="0"/>
              <a:effectLst>
                <a:outerShdw blurRad="38100" dist="19050" dir="2700000" algn="tl" rotWithShape="0">
                  <a:schemeClr val="dk1">
                    <a:alpha val="40000"/>
                  </a:schemeClr>
                </a:outerShdw>
              </a:effectLst>
            </a:endParaRPr>
          </a:p>
        </p:txBody>
      </p:sp>
      <p:sp>
        <p:nvSpPr>
          <p:cNvPr id="132" name="Rectangle 131"/>
          <p:cNvSpPr/>
          <p:nvPr/>
        </p:nvSpPr>
        <p:spPr>
          <a:xfrm rot="19697854">
            <a:off x="4573943" y="2530040"/>
            <a:ext cx="1963179" cy="1154787"/>
          </a:xfrm>
          <a:prstGeom prst="rect">
            <a:avLst/>
          </a:prstGeom>
          <a:noFill/>
        </p:spPr>
        <p:txBody>
          <a:bodyPr spcFirstLastPara="1" wrap="none" lIns="91440" tIns="45720" rIns="91440" bIns="45720" numCol="1">
            <a:prstTxWarp prst="textArchUp">
              <a:avLst>
                <a:gd name="adj" fmla="val 12478990"/>
              </a:avLst>
            </a:prstTxWarp>
            <a:spAutoFit/>
          </a:bodyPr>
          <a:lstStyle/>
          <a:p>
            <a:pPr algn="ctr"/>
            <a:r>
              <a:rPr lang="en-US">
                <a:ln w="0"/>
                <a:solidFill>
                  <a:schemeClr val="bg1"/>
                </a:solidFill>
                <a:effectLst>
                  <a:outerShdw blurRad="38100" dist="19050" dir="2700000" algn="tl" rotWithShape="0">
                    <a:schemeClr val="dk1">
                      <a:alpha val="40000"/>
                    </a:schemeClr>
                  </a:outerShdw>
                </a:effectLst>
              </a:rPr>
              <a:t>P</a:t>
            </a:r>
            <a:r>
              <a:rPr lang="id-ID">
                <a:ln w="0"/>
                <a:solidFill>
                  <a:schemeClr val="bg1"/>
                </a:solidFill>
                <a:effectLst>
                  <a:outerShdw blurRad="38100" dist="19050" dir="2700000" algn="tl" rotWithShape="0">
                    <a:schemeClr val="dk1">
                      <a:alpha val="40000"/>
                    </a:schemeClr>
                  </a:outerShdw>
                </a:effectLst>
              </a:rPr>
              <a:t>rofitable Product</a:t>
            </a:r>
            <a:endParaRPr lang="en-US">
              <a:ln w="0"/>
              <a:effectLst>
                <a:outerShdw blurRad="38100" dist="19050" dir="2700000" algn="tl" rotWithShape="0">
                  <a:schemeClr val="dk1">
                    <a:alpha val="40000"/>
                  </a:schemeClr>
                </a:outerShdw>
              </a:effectLst>
            </a:endParaRPr>
          </a:p>
        </p:txBody>
      </p:sp>
      <p:sp>
        <p:nvSpPr>
          <p:cNvPr id="133" name="Rectangle 132"/>
          <p:cNvSpPr/>
          <p:nvPr/>
        </p:nvSpPr>
        <p:spPr>
          <a:xfrm rot="13949293">
            <a:off x="4338523" y="4323049"/>
            <a:ext cx="1647091" cy="970335"/>
          </a:xfrm>
          <a:prstGeom prst="rect">
            <a:avLst/>
          </a:prstGeom>
          <a:noFill/>
        </p:spPr>
        <p:txBody>
          <a:bodyPr spcFirstLastPara="1" wrap="none" lIns="91440" tIns="45720" rIns="91440" bIns="45720" numCol="1">
            <a:prstTxWarp prst="textArchUp">
              <a:avLst>
                <a:gd name="adj" fmla="val 11544462"/>
              </a:avLst>
            </a:prstTxWarp>
            <a:spAutoFit/>
          </a:bodyPr>
          <a:lstStyle/>
          <a:p>
            <a:pPr algn="ctr"/>
            <a:r>
              <a:rPr lang="en-US">
                <a:ln w="0"/>
                <a:solidFill>
                  <a:schemeClr val="bg1"/>
                </a:solidFill>
                <a:effectLst>
                  <a:outerShdw blurRad="38100" dist="19050" dir="2700000" algn="tl" rotWithShape="0">
                    <a:schemeClr val="dk1">
                      <a:alpha val="40000"/>
                    </a:schemeClr>
                  </a:outerShdw>
                </a:effectLst>
              </a:rPr>
              <a:t>C</a:t>
            </a:r>
            <a:r>
              <a:rPr lang="id-ID">
                <a:ln w="0"/>
                <a:solidFill>
                  <a:schemeClr val="bg1"/>
                </a:solidFill>
                <a:effectLst>
                  <a:outerShdw blurRad="38100" dist="19050" dir="2700000" algn="tl" rotWithShape="0">
                    <a:schemeClr val="dk1">
                      <a:alpha val="40000"/>
                    </a:schemeClr>
                  </a:outerShdw>
                </a:effectLst>
              </a:rPr>
              <a:t>ircle Mission</a:t>
            </a:r>
            <a:endParaRPr lang="en-US">
              <a:ln w="0"/>
              <a:effectLst>
                <a:outerShdw blurRad="38100" dist="19050" dir="2700000" algn="tl" rotWithShape="0">
                  <a:schemeClr val="dk1">
                    <a:alpha val="40000"/>
                  </a:schemeClr>
                </a:outerShdw>
              </a:effectLst>
            </a:endParaRPr>
          </a:p>
        </p:txBody>
      </p:sp>
      <p:sp>
        <p:nvSpPr>
          <p:cNvPr id="134" name="Rectangle 133"/>
          <p:cNvSpPr/>
          <p:nvPr/>
        </p:nvSpPr>
        <p:spPr>
          <a:xfrm rot="8567239">
            <a:off x="6132327" y="4635693"/>
            <a:ext cx="1647091" cy="970335"/>
          </a:xfrm>
          <a:prstGeom prst="rect">
            <a:avLst/>
          </a:prstGeom>
          <a:noFill/>
        </p:spPr>
        <p:txBody>
          <a:bodyPr spcFirstLastPara="1" wrap="none" lIns="91440" tIns="45720" rIns="91440" bIns="45720" numCol="1">
            <a:prstTxWarp prst="textArchUp">
              <a:avLst>
                <a:gd name="adj" fmla="val 11544462"/>
              </a:avLst>
            </a:prstTxWarp>
            <a:spAutoFit/>
          </a:bodyPr>
          <a:lstStyle/>
          <a:p>
            <a:pPr algn="ctr"/>
            <a:r>
              <a:rPr lang="en-US">
                <a:ln w="0"/>
                <a:solidFill>
                  <a:schemeClr val="bg1"/>
                </a:solidFill>
                <a:effectLst>
                  <a:outerShdw blurRad="38100" dist="19050" dir="2700000" algn="tl" rotWithShape="0">
                    <a:schemeClr val="dk1">
                      <a:alpha val="40000"/>
                    </a:schemeClr>
                  </a:outerShdw>
                </a:effectLst>
              </a:rPr>
              <a:t>S</a:t>
            </a:r>
            <a:r>
              <a:rPr lang="id-ID">
                <a:ln w="0"/>
                <a:solidFill>
                  <a:schemeClr val="bg1"/>
                </a:solidFill>
                <a:effectLst>
                  <a:outerShdw blurRad="38100" dist="19050" dir="2700000" algn="tl" rotWithShape="0">
                    <a:schemeClr val="dk1">
                      <a:alpha val="40000"/>
                    </a:schemeClr>
                  </a:outerShdw>
                </a:effectLst>
              </a:rPr>
              <a:t>tep by Step</a:t>
            </a:r>
            <a:endParaRPr lang="en-US">
              <a:ln w="0"/>
              <a:effectLst>
                <a:outerShdw blurRad="38100" dist="19050" dir="2700000" algn="tl" rotWithShape="0">
                  <a:schemeClr val="dk1">
                    <a:alpha val="40000"/>
                  </a:schemeClr>
                </a:outerShdw>
              </a:effectLst>
            </a:endParaRPr>
          </a:p>
        </p:txBody>
      </p:sp>
      <p:grpSp>
        <p:nvGrpSpPr>
          <p:cNvPr id="135" name="Group 134"/>
          <p:cNvGrpSpPr/>
          <p:nvPr/>
        </p:nvGrpSpPr>
        <p:grpSpPr>
          <a:xfrm>
            <a:off x="8237859" y="2083161"/>
            <a:ext cx="2166540" cy="901761"/>
            <a:chOff x="9543388" y="4717289"/>
            <a:chExt cx="2313011" cy="901761"/>
          </a:xfrm>
        </p:grpSpPr>
        <p:sp>
          <p:nvSpPr>
            <p:cNvPr id="136" name="TextBox 135"/>
            <p:cNvSpPr txBox="1"/>
            <p:nvPr/>
          </p:nvSpPr>
          <p:spPr>
            <a:xfrm>
              <a:off x="9543388" y="4717289"/>
              <a:ext cx="1441321" cy="338554"/>
            </a:xfrm>
            <a:prstGeom prst="rect">
              <a:avLst/>
            </a:prstGeom>
            <a:noFill/>
          </p:spPr>
          <p:txBody>
            <a:bodyPr wrap="none" rtlCol="0">
              <a:spAutoFit/>
            </a:bodyPr>
            <a:lstStyle/>
            <a:p>
              <a:r>
                <a:rPr lang="id-ID" sz="1600" b="1">
                  <a:solidFill>
                    <a:schemeClr val="bg1">
                      <a:lumMod val="25000"/>
                    </a:schemeClr>
                  </a:solidFill>
                  <a:latin typeface="+mj-lt"/>
                </a:rPr>
                <a:t>Concept 01</a:t>
              </a:r>
              <a:endParaRPr lang="id-ID" sz="1600" b="1" dirty="0">
                <a:solidFill>
                  <a:schemeClr val="bg1">
                    <a:lumMod val="25000"/>
                  </a:schemeClr>
                </a:solidFill>
                <a:latin typeface="+mj-lt"/>
              </a:endParaRPr>
            </a:p>
          </p:txBody>
        </p:sp>
        <p:sp>
          <p:nvSpPr>
            <p:cNvPr id="137" name="Rectangle 136"/>
            <p:cNvSpPr/>
            <p:nvPr/>
          </p:nvSpPr>
          <p:spPr>
            <a:xfrm>
              <a:off x="9543389" y="4972719"/>
              <a:ext cx="2313010" cy="646331"/>
            </a:xfrm>
            <a:prstGeom prst="rect">
              <a:avLst/>
            </a:prstGeom>
          </p:spPr>
          <p:txBody>
            <a:bodyPr wrap="square">
              <a:spAutoFit/>
            </a:bodyPr>
            <a:lstStyle/>
            <a:p>
              <a:r>
                <a:rPr lang="id-ID" sz="1200" dirty="0">
                  <a:solidFill>
                    <a:schemeClr val="bg1">
                      <a:lumMod val="25000"/>
                    </a:schemeClr>
                  </a:solidFill>
                </a:rPr>
                <a:t>Suitable for all categories business and personal presentation</a:t>
              </a:r>
            </a:p>
          </p:txBody>
        </p:sp>
      </p:grpSp>
      <p:grpSp>
        <p:nvGrpSpPr>
          <p:cNvPr id="138" name="Group 137"/>
          <p:cNvGrpSpPr/>
          <p:nvPr/>
        </p:nvGrpSpPr>
        <p:grpSpPr>
          <a:xfrm>
            <a:off x="8210873" y="5107944"/>
            <a:ext cx="2137687" cy="901761"/>
            <a:chOff x="9543388" y="4717289"/>
            <a:chExt cx="2282207" cy="901761"/>
          </a:xfrm>
        </p:grpSpPr>
        <p:sp>
          <p:nvSpPr>
            <p:cNvPr id="139" name="TextBox 138"/>
            <p:cNvSpPr txBox="1"/>
            <p:nvPr/>
          </p:nvSpPr>
          <p:spPr>
            <a:xfrm>
              <a:off x="9543388" y="4717289"/>
              <a:ext cx="1484104" cy="338554"/>
            </a:xfrm>
            <a:prstGeom prst="rect">
              <a:avLst/>
            </a:prstGeom>
            <a:noFill/>
          </p:spPr>
          <p:txBody>
            <a:bodyPr wrap="none" rtlCol="0">
              <a:spAutoFit/>
            </a:bodyPr>
            <a:lstStyle/>
            <a:p>
              <a:r>
                <a:rPr lang="id-ID" sz="1600" b="1">
                  <a:solidFill>
                    <a:schemeClr val="bg1">
                      <a:lumMod val="25000"/>
                    </a:schemeClr>
                  </a:solidFill>
                  <a:latin typeface="+mj-lt"/>
                </a:rPr>
                <a:t>Concept 02</a:t>
              </a:r>
              <a:endParaRPr lang="id-ID" sz="1600" b="1" dirty="0">
                <a:solidFill>
                  <a:schemeClr val="bg1">
                    <a:lumMod val="25000"/>
                  </a:schemeClr>
                </a:solidFill>
                <a:latin typeface="+mj-lt"/>
              </a:endParaRPr>
            </a:p>
          </p:txBody>
        </p:sp>
        <p:sp>
          <p:nvSpPr>
            <p:cNvPr id="140" name="Rectangle 139"/>
            <p:cNvSpPr/>
            <p:nvPr/>
          </p:nvSpPr>
          <p:spPr>
            <a:xfrm>
              <a:off x="9543389" y="4972719"/>
              <a:ext cx="2282206" cy="646331"/>
            </a:xfrm>
            <a:prstGeom prst="rect">
              <a:avLst/>
            </a:prstGeom>
          </p:spPr>
          <p:txBody>
            <a:bodyPr wrap="square">
              <a:spAutoFit/>
            </a:bodyPr>
            <a:lstStyle/>
            <a:p>
              <a:r>
                <a:rPr lang="id-ID" sz="1200" dirty="0">
                  <a:solidFill>
                    <a:schemeClr val="bg1">
                      <a:lumMod val="25000"/>
                    </a:schemeClr>
                  </a:solidFill>
                </a:rPr>
                <a:t>Suitable for all categories business and personal presentation</a:t>
              </a:r>
            </a:p>
          </p:txBody>
        </p:sp>
      </p:grpSp>
      <p:grpSp>
        <p:nvGrpSpPr>
          <p:cNvPr id="141" name="Group 140"/>
          <p:cNvGrpSpPr/>
          <p:nvPr/>
        </p:nvGrpSpPr>
        <p:grpSpPr>
          <a:xfrm>
            <a:off x="1575951" y="2504006"/>
            <a:ext cx="2331821" cy="870918"/>
            <a:chOff x="9543388" y="4748132"/>
            <a:chExt cx="2489466" cy="870918"/>
          </a:xfrm>
        </p:grpSpPr>
        <p:sp>
          <p:nvSpPr>
            <p:cNvPr id="142" name="TextBox 141"/>
            <p:cNvSpPr txBox="1"/>
            <p:nvPr/>
          </p:nvSpPr>
          <p:spPr>
            <a:xfrm>
              <a:off x="10550460" y="4748132"/>
              <a:ext cx="1482394" cy="338554"/>
            </a:xfrm>
            <a:prstGeom prst="rect">
              <a:avLst/>
            </a:prstGeom>
            <a:noFill/>
          </p:spPr>
          <p:txBody>
            <a:bodyPr wrap="none" rtlCol="0">
              <a:spAutoFit/>
            </a:bodyPr>
            <a:lstStyle/>
            <a:p>
              <a:pPr algn="r"/>
              <a:r>
                <a:rPr lang="id-ID" sz="1600" b="1">
                  <a:solidFill>
                    <a:schemeClr val="bg1">
                      <a:lumMod val="25000"/>
                    </a:schemeClr>
                  </a:solidFill>
                  <a:latin typeface="+mj-lt"/>
                </a:rPr>
                <a:t>Concept 03</a:t>
              </a:r>
              <a:endParaRPr lang="id-ID" sz="1600" b="1" dirty="0">
                <a:solidFill>
                  <a:schemeClr val="bg1">
                    <a:lumMod val="25000"/>
                  </a:schemeClr>
                </a:solidFill>
                <a:latin typeface="+mj-lt"/>
              </a:endParaRPr>
            </a:p>
          </p:txBody>
        </p:sp>
        <p:sp>
          <p:nvSpPr>
            <p:cNvPr id="143" name="Rectangle 142"/>
            <p:cNvSpPr/>
            <p:nvPr/>
          </p:nvSpPr>
          <p:spPr>
            <a:xfrm>
              <a:off x="9543388" y="4972719"/>
              <a:ext cx="2485285" cy="646331"/>
            </a:xfrm>
            <a:prstGeom prst="rect">
              <a:avLst/>
            </a:prstGeom>
          </p:spPr>
          <p:txBody>
            <a:bodyPr wrap="square">
              <a:spAutoFit/>
            </a:bodyPr>
            <a:lstStyle/>
            <a:p>
              <a:pPr algn="r"/>
              <a:r>
                <a:rPr lang="id-ID" sz="1200" dirty="0">
                  <a:solidFill>
                    <a:schemeClr val="bg1">
                      <a:lumMod val="25000"/>
                    </a:schemeClr>
                  </a:solidFill>
                </a:rPr>
                <a:t>Suitable for all categories business and personal presentation</a:t>
              </a:r>
            </a:p>
          </p:txBody>
        </p:sp>
      </p:grpSp>
      <p:grpSp>
        <p:nvGrpSpPr>
          <p:cNvPr id="144" name="Group 143"/>
          <p:cNvGrpSpPr/>
          <p:nvPr/>
        </p:nvGrpSpPr>
        <p:grpSpPr>
          <a:xfrm>
            <a:off x="1577965" y="5075706"/>
            <a:ext cx="2327905" cy="876298"/>
            <a:chOff x="9543388" y="4742752"/>
            <a:chExt cx="2485285" cy="876298"/>
          </a:xfrm>
        </p:grpSpPr>
        <p:sp>
          <p:nvSpPr>
            <p:cNvPr id="145" name="TextBox 144"/>
            <p:cNvSpPr txBox="1"/>
            <p:nvPr/>
          </p:nvSpPr>
          <p:spPr>
            <a:xfrm>
              <a:off x="10544729" y="4742752"/>
              <a:ext cx="1480682" cy="338554"/>
            </a:xfrm>
            <a:prstGeom prst="rect">
              <a:avLst/>
            </a:prstGeom>
            <a:noFill/>
          </p:spPr>
          <p:txBody>
            <a:bodyPr wrap="none" rtlCol="0">
              <a:spAutoFit/>
            </a:bodyPr>
            <a:lstStyle/>
            <a:p>
              <a:pPr algn="r"/>
              <a:r>
                <a:rPr lang="id-ID" sz="1600" b="1">
                  <a:solidFill>
                    <a:schemeClr val="bg1">
                      <a:lumMod val="25000"/>
                    </a:schemeClr>
                  </a:solidFill>
                  <a:latin typeface="+mj-lt"/>
                </a:rPr>
                <a:t>Concept 04</a:t>
              </a:r>
              <a:endParaRPr lang="id-ID" sz="1600" b="1" dirty="0">
                <a:solidFill>
                  <a:schemeClr val="bg1">
                    <a:lumMod val="25000"/>
                  </a:schemeClr>
                </a:solidFill>
                <a:latin typeface="+mj-lt"/>
              </a:endParaRPr>
            </a:p>
          </p:txBody>
        </p:sp>
        <p:sp>
          <p:nvSpPr>
            <p:cNvPr id="146" name="Rectangle 145"/>
            <p:cNvSpPr/>
            <p:nvPr/>
          </p:nvSpPr>
          <p:spPr>
            <a:xfrm>
              <a:off x="9543388" y="4972719"/>
              <a:ext cx="2485285" cy="646331"/>
            </a:xfrm>
            <a:prstGeom prst="rect">
              <a:avLst/>
            </a:prstGeom>
          </p:spPr>
          <p:txBody>
            <a:bodyPr wrap="square">
              <a:spAutoFit/>
            </a:bodyPr>
            <a:lstStyle/>
            <a:p>
              <a:pPr algn="r"/>
              <a:r>
                <a:rPr lang="id-ID" sz="1200" dirty="0">
                  <a:solidFill>
                    <a:schemeClr val="bg1">
                      <a:lumMod val="25000"/>
                    </a:schemeClr>
                  </a:solidFill>
                </a:rPr>
                <a:t>Suitable for all categories business and personal presentation</a:t>
              </a:r>
            </a:p>
          </p:txBody>
        </p:sp>
      </p:grpSp>
    </p:spTree>
    <p:extLst>
      <p:ext uri="{BB962C8B-B14F-4D97-AF65-F5344CB8AC3E}">
        <p14:creationId xmlns:p14="http://schemas.microsoft.com/office/powerpoint/2010/main" val="19440287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a:bodyPr>
          <a:lstStyle/>
          <a:p>
            <a:r>
              <a:rPr lang="en-US"/>
              <a:t>PROCESS </a:t>
            </a:r>
            <a:r>
              <a:rPr lang="id-ID"/>
              <a:t>INFOGRAPH</a:t>
            </a:r>
          </a:p>
        </p:txBody>
      </p:sp>
      <p:sp>
        <p:nvSpPr>
          <p:cNvPr id="17" name="Text Placeholder 16"/>
          <p:cNvSpPr>
            <a:spLocks noGrp="1"/>
          </p:cNvSpPr>
          <p:nvPr>
            <p:ph type="body" sz="quarter" idx="10"/>
          </p:nvPr>
        </p:nvSpPr>
        <p:spPr/>
        <p:txBody>
          <a:bodyPr>
            <a:normAutofit/>
          </a:bodyPr>
          <a:lstStyle/>
          <a:p>
            <a:r>
              <a:rPr lang="id-ID" b="1">
                <a:solidFill>
                  <a:schemeClr val="bg1">
                    <a:lumMod val="50000"/>
                  </a:schemeClr>
                </a:solidFill>
              </a:rPr>
              <a:t>+</a:t>
            </a:r>
            <a:r>
              <a:rPr lang="id-ID">
                <a:solidFill>
                  <a:schemeClr val="bg1">
                    <a:lumMod val="50000"/>
                  </a:schemeClr>
                </a:solidFill>
              </a:rPr>
              <a:t> AN EXPLORATION OF FORM IN CREATIFITY</a:t>
            </a:r>
          </a:p>
        </p:txBody>
      </p:sp>
      <p:grpSp>
        <p:nvGrpSpPr>
          <p:cNvPr id="13" name="Group 12"/>
          <p:cNvGrpSpPr>
            <a:grpSpLocks noChangeAspect="1"/>
          </p:cNvGrpSpPr>
          <p:nvPr/>
        </p:nvGrpSpPr>
        <p:grpSpPr bwMode="auto">
          <a:xfrm>
            <a:off x="3664207" y="1557729"/>
            <a:ext cx="4748213" cy="4749800"/>
            <a:chOff x="2306" y="906"/>
            <a:chExt cx="2991" cy="2992"/>
          </a:xfrm>
        </p:grpSpPr>
        <p:sp>
          <p:nvSpPr>
            <p:cNvPr id="14" name="AutoShape 3"/>
            <p:cNvSpPr>
              <a:spLocks noChangeAspect="1" noChangeArrowheads="1" noTextEdit="1"/>
            </p:cNvSpPr>
            <p:nvPr/>
          </p:nvSpPr>
          <p:spPr bwMode="auto">
            <a:xfrm>
              <a:off x="2306" y="906"/>
              <a:ext cx="2987" cy="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6"/>
            <p:cNvSpPr>
              <a:spLocks/>
            </p:cNvSpPr>
            <p:nvPr/>
          </p:nvSpPr>
          <p:spPr bwMode="auto">
            <a:xfrm>
              <a:off x="2515" y="2261"/>
              <a:ext cx="536" cy="1431"/>
            </a:xfrm>
            <a:custGeom>
              <a:avLst/>
              <a:gdLst>
                <a:gd name="T0" fmla="*/ 536 w 536"/>
                <a:gd name="T1" fmla="*/ 1431 h 1431"/>
                <a:gd name="T2" fmla="*/ 536 w 536"/>
                <a:gd name="T3" fmla="*/ 0 h 1431"/>
                <a:gd name="T4" fmla="*/ 0 w 536"/>
                <a:gd name="T5" fmla="*/ 0 h 1431"/>
                <a:gd name="T6" fmla="*/ 0 w 536"/>
                <a:gd name="T7" fmla="*/ 895 h 1431"/>
                <a:gd name="T8" fmla="*/ 536 w 536"/>
                <a:gd name="T9" fmla="*/ 1431 h 1431"/>
              </a:gdLst>
              <a:ahLst/>
              <a:cxnLst>
                <a:cxn ang="0">
                  <a:pos x="T0" y="T1"/>
                </a:cxn>
                <a:cxn ang="0">
                  <a:pos x="T2" y="T3"/>
                </a:cxn>
                <a:cxn ang="0">
                  <a:pos x="T4" y="T5"/>
                </a:cxn>
                <a:cxn ang="0">
                  <a:pos x="T6" y="T7"/>
                </a:cxn>
                <a:cxn ang="0">
                  <a:pos x="T8" y="T9"/>
                </a:cxn>
              </a:cxnLst>
              <a:rect l="0" t="0" r="r" b="b"/>
              <a:pathLst>
                <a:path w="536" h="1431">
                  <a:moveTo>
                    <a:pt x="536" y="1431"/>
                  </a:moveTo>
                  <a:lnTo>
                    <a:pt x="536" y="0"/>
                  </a:lnTo>
                  <a:lnTo>
                    <a:pt x="0" y="0"/>
                  </a:lnTo>
                  <a:lnTo>
                    <a:pt x="0" y="895"/>
                  </a:lnTo>
                  <a:lnTo>
                    <a:pt x="536" y="143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7"/>
            <p:cNvSpPr>
              <a:spLocks/>
            </p:cNvSpPr>
            <p:nvPr/>
          </p:nvSpPr>
          <p:spPr bwMode="auto">
            <a:xfrm>
              <a:off x="2515" y="2508"/>
              <a:ext cx="536" cy="1184"/>
            </a:xfrm>
            <a:custGeom>
              <a:avLst/>
              <a:gdLst>
                <a:gd name="T0" fmla="*/ 536 w 536"/>
                <a:gd name="T1" fmla="*/ 0 h 1184"/>
                <a:gd name="T2" fmla="*/ 268 w 536"/>
                <a:gd name="T3" fmla="*/ 331 h 1184"/>
                <a:gd name="T4" fmla="*/ 0 w 536"/>
                <a:gd name="T5" fmla="*/ 3 h 1184"/>
                <a:gd name="T6" fmla="*/ 0 w 536"/>
                <a:gd name="T7" fmla="*/ 648 h 1184"/>
                <a:gd name="T8" fmla="*/ 536 w 536"/>
                <a:gd name="T9" fmla="*/ 1184 h 1184"/>
                <a:gd name="T10" fmla="*/ 0 w 536"/>
                <a:gd name="T11" fmla="*/ 648 h 1184"/>
                <a:gd name="T12" fmla="*/ 536 w 536"/>
                <a:gd name="T13" fmla="*/ 648 h 1184"/>
                <a:gd name="T14" fmla="*/ 536 w 536"/>
                <a:gd name="T15" fmla="*/ 0 h 1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6" h="1184">
                  <a:moveTo>
                    <a:pt x="536" y="0"/>
                  </a:moveTo>
                  <a:lnTo>
                    <a:pt x="268" y="331"/>
                  </a:lnTo>
                  <a:lnTo>
                    <a:pt x="0" y="3"/>
                  </a:lnTo>
                  <a:lnTo>
                    <a:pt x="0" y="648"/>
                  </a:lnTo>
                  <a:lnTo>
                    <a:pt x="536" y="1184"/>
                  </a:lnTo>
                  <a:lnTo>
                    <a:pt x="0" y="648"/>
                  </a:lnTo>
                  <a:lnTo>
                    <a:pt x="536" y="648"/>
                  </a:lnTo>
                  <a:lnTo>
                    <a:pt x="536"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8"/>
            <p:cNvSpPr>
              <a:spLocks/>
            </p:cNvSpPr>
            <p:nvPr/>
          </p:nvSpPr>
          <p:spPr bwMode="auto">
            <a:xfrm>
              <a:off x="2515" y="2508"/>
              <a:ext cx="536" cy="1184"/>
            </a:xfrm>
            <a:custGeom>
              <a:avLst/>
              <a:gdLst>
                <a:gd name="T0" fmla="*/ 536 w 536"/>
                <a:gd name="T1" fmla="*/ 0 h 1184"/>
                <a:gd name="T2" fmla="*/ 268 w 536"/>
                <a:gd name="T3" fmla="*/ 331 h 1184"/>
                <a:gd name="T4" fmla="*/ 0 w 536"/>
                <a:gd name="T5" fmla="*/ 3 h 1184"/>
                <a:gd name="T6" fmla="*/ 0 w 536"/>
                <a:gd name="T7" fmla="*/ 648 h 1184"/>
                <a:gd name="T8" fmla="*/ 536 w 536"/>
                <a:gd name="T9" fmla="*/ 1184 h 1184"/>
                <a:gd name="T10" fmla="*/ 0 w 536"/>
                <a:gd name="T11" fmla="*/ 648 h 1184"/>
                <a:gd name="T12" fmla="*/ 536 w 536"/>
                <a:gd name="T13" fmla="*/ 648 h 1184"/>
                <a:gd name="T14" fmla="*/ 536 w 536"/>
                <a:gd name="T15" fmla="*/ 0 h 1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6" h="1184">
                  <a:moveTo>
                    <a:pt x="536" y="0"/>
                  </a:moveTo>
                  <a:lnTo>
                    <a:pt x="268" y="331"/>
                  </a:lnTo>
                  <a:lnTo>
                    <a:pt x="0" y="3"/>
                  </a:lnTo>
                  <a:lnTo>
                    <a:pt x="0" y="648"/>
                  </a:lnTo>
                  <a:lnTo>
                    <a:pt x="536" y="1184"/>
                  </a:lnTo>
                  <a:lnTo>
                    <a:pt x="0" y="648"/>
                  </a:lnTo>
                  <a:lnTo>
                    <a:pt x="536" y="648"/>
                  </a:lnTo>
                  <a:lnTo>
                    <a:pt x="5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0"/>
            <p:cNvSpPr>
              <a:spLocks/>
            </p:cNvSpPr>
            <p:nvPr/>
          </p:nvSpPr>
          <p:spPr bwMode="auto">
            <a:xfrm>
              <a:off x="2515" y="1115"/>
              <a:ext cx="1431" cy="536"/>
            </a:xfrm>
            <a:custGeom>
              <a:avLst/>
              <a:gdLst>
                <a:gd name="T0" fmla="*/ 0 w 1431"/>
                <a:gd name="T1" fmla="*/ 536 h 536"/>
                <a:gd name="T2" fmla="*/ 1431 w 1431"/>
                <a:gd name="T3" fmla="*/ 536 h 536"/>
                <a:gd name="T4" fmla="*/ 1431 w 1431"/>
                <a:gd name="T5" fmla="*/ 0 h 536"/>
                <a:gd name="T6" fmla="*/ 536 w 1431"/>
                <a:gd name="T7" fmla="*/ 0 h 536"/>
                <a:gd name="T8" fmla="*/ 0 w 1431"/>
                <a:gd name="T9" fmla="*/ 536 h 536"/>
              </a:gdLst>
              <a:ahLst/>
              <a:cxnLst>
                <a:cxn ang="0">
                  <a:pos x="T0" y="T1"/>
                </a:cxn>
                <a:cxn ang="0">
                  <a:pos x="T2" y="T3"/>
                </a:cxn>
                <a:cxn ang="0">
                  <a:pos x="T4" y="T5"/>
                </a:cxn>
                <a:cxn ang="0">
                  <a:pos x="T6" y="T7"/>
                </a:cxn>
                <a:cxn ang="0">
                  <a:pos x="T8" y="T9"/>
                </a:cxn>
              </a:cxnLst>
              <a:rect l="0" t="0" r="r" b="b"/>
              <a:pathLst>
                <a:path w="1431" h="536">
                  <a:moveTo>
                    <a:pt x="0" y="536"/>
                  </a:moveTo>
                  <a:lnTo>
                    <a:pt x="1431" y="536"/>
                  </a:lnTo>
                  <a:lnTo>
                    <a:pt x="1431" y="0"/>
                  </a:lnTo>
                  <a:lnTo>
                    <a:pt x="536" y="0"/>
                  </a:lnTo>
                  <a:lnTo>
                    <a:pt x="0" y="5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1"/>
            <p:cNvSpPr>
              <a:spLocks/>
            </p:cNvSpPr>
            <p:nvPr/>
          </p:nvSpPr>
          <p:spPr bwMode="auto">
            <a:xfrm>
              <a:off x="3051" y="1115"/>
              <a:ext cx="644" cy="536"/>
            </a:xfrm>
            <a:custGeom>
              <a:avLst/>
              <a:gdLst>
                <a:gd name="T0" fmla="*/ 644 w 644"/>
                <a:gd name="T1" fmla="*/ 0 h 536"/>
                <a:gd name="T2" fmla="*/ 0 w 644"/>
                <a:gd name="T3" fmla="*/ 0 h 536"/>
                <a:gd name="T4" fmla="*/ 0 w 644"/>
                <a:gd name="T5" fmla="*/ 536 h 536"/>
                <a:gd name="T6" fmla="*/ 644 w 644"/>
                <a:gd name="T7" fmla="*/ 536 h 536"/>
                <a:gd name="T8" fmla="*/ 317 w 644"/>
                <a:gd name="T9" fmla="*/ 268 h 536"/>
                <a:gd name="T10" fmla="*/ 644 w 644"/>
                <a:gd name="T11" fmla="*/ 0 h 536"/>
              </a:gdLst>
              <a:ahLst/>
              <a:cxnLst>
                <a:cxn ang="0">
                  <a:pos x="T0" y="T1"/>
                </a:cxn>
                <a:cxn ang="0">
                  <a:pos x="T2" y="T3"/>
                </a:cxn>
                <a:cxn ang="0">
                  <a:pos x="T4" y="T5"/>
                </a:cxn>
                <a:cxn ang="0">
                  <a:pos x="T6" y="T7"/>
                </a:cxn>
                <a:cxn ang="0">
                  <a:pos x="T8" y="T9"/>
                </a:cxn>
                <a:cxn ang="0">
                  <a:pos x="T10" y="T11"/>
                </a:cxn>
              </a:cxnLst>
              <a:rect l="0" t="0" r="r" b="b"/>
              <a:pathLst>
                <a:path w="644" h="536">
                  <a:moveTo>
                    <a:pt x="644" y="0"/>
                  </a:moveTo>
                  <a:lnTo>
                    <a:pt x="0" y="0"/>
                  </a:lnTo>
                  <a:lnTo>
                    <a:pt x="0" y="536"/>
                  </a:lnTo>
                  <a:lnTo>
                    <a:pt x="644" y="536"/>
                  </a:lnTo>
                  <a:lnTo>
                    <a:pt x="317" y="268"/>
                  </a:lnTo>
                  <a:lnTo>
                    <a:pt x="644"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2"/>
            <p:cNvSpPr>
              <a:spLocks/>
            </p:cNvSpPr>
            <p:nvPr/>
          </p:nvSpPr>
          <p:spPr bwMode="auto">
            <a:xfrm>
              <a:off x="3051" y="1115"/>
              <a:ext cx="644" cy="536"/>
            </a:xfrm>
            <a:custGeom>
              <a:avLst/>
              <a:gdLst>
                <a:gd name="T0" fmla="*/ 644 w 644"/>
                <a:gd name="T1" fmla="*/ 0 h 536"/>
                <a:gd name="T2" fmla="*/ 0 w 644"/>
                <a:gd name="T3" fmla="*/ 0 h 536"/>
                <a:gd name="T4" fmla="*/ 0 w 644"/>
                <a:gd name="T5" fmla="*/ 536 h 536"/>
                <a:gd name="T6" fmla="*/ 644 w 644"/>
                <a:gd name="T7" fmla="*/ 536 h 536"/>
                <a:gd name="T8" fmla="*/ 317 w 644"/>
                <a:gd name="T9" fmla="*/ 268 h 536"/>
                <a:gd name="T10" fmla="*/ 644 w 644"/>
                <a:gd name="T11" fmla="*/ 0 h 536"/>
              </a:gdLst>
              <a:ahLst/>
              <a:cxnLst>
                <a:cxn ang="0">
                  <a:pos x="T0" y="T1"/>
                </a:cxn>
                <a:cxn ang="0">
                  <a:pos x="T2" y="T3"/>
                </a:cxn>
                <a:cxn ang="0">
                  <a:pos x="T4" y="T5"/>
                </a:cxn>
                <a:cxn ang="0">
                  <a:pos x="T6" y="T7"/>
                </a:cxn>
                <a:cxn ang="0">
                  <a:pos x="T8" y="T9"/>
                </a:cxn>
                <a:cxn ang="0">
                  <a:pos x="T10" y="T11"/>
                </a:cxn>
              </a:cxnLst>
              <a:rect l="0" t="0" r="r" b="b"/>
              <a:pathLst>
                <a:path w="644" h="536">
                  <a:moveTo>
                    <a:pt x="644" y="0"/>
                  </a:moveTo>
                  <a:lnTo>
                    <a:pt x="0" y="0"/>
                  </a:lnTo>
                  <a:lnTo>
                    <a:pt x="0" y="536"/>
                  </a:lnTo>
                  <a:lnTo>
                    <a:pt x="644" y="536"/>
                  </a:lnTo>
                  <a:lnTo>
                    <a:pt x="317" y="268"/>
                  </a:lnTo>
                  <a:lnTo>
                    <a:pt x="6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3"/>
            <p:cNvSpPr>
              <a:spLocks/>
            </p:cNvSpPr>
            <p:nvPr/>
          </p:nvSpPr>
          <p:spPr bwMode="auto">
            <a:xfrm>
              <a:off x="2309" y="1115"/>
              <a:ext cx="947" cy="1724"/>
            </a:xfrm>
            <a:custGeom>
              <a:avLst/>
              <a:gdLst>
                <a:gd name="T0" fmla="*/ 742 w 947"/>
                <a:gd name="T1" fmla="*/ 0 h 1724"/>
                <a:gd name="T2" fmla="*/ 206 w 947"/>
                <a:gd name="T3" fmla="*/ 536 h 1724"/>
                <a:gd name="T4" fmla="*/ 206 w 947"/>
                <a:gd name="T5" fmla="*/ 1146 h 1724"/>
                <a:gd name="T6" fmla="*/ 0 w 947"/>
                <a:gd name="T7" fmla="*/ 1146 h 1724"/>
                <a:gd name="T8" fmla="*/ 474 w 947"/>
                <a:gd name="T9" fmla="*/ 1724 h 1724"/>
                <a:gd name="T10" fmla="*/ 947 w 947"/>
                <a:gd name="T11" fmla="*/ 1146 h 1724"/>
                <a:gd name="T12" fmla="*/ 742 w 947"/>
                <a:gd name="T13" fmla="*/ 1146 h 1724"/>
                <a:gd name="T14" fmla="*/ 742 w 947"/>
                <a:gd name="T15" fmla="*/ 0 h 1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7" h="1724">
                  <a:moveTo>
                    <a:pt x="742" y="0"/>
                  </a:moveTo>
                  <a:lnTo>
                    <a:pt x="206" y="536"/>
                  </a:lnTo>
                  <a:lnTo>
                    <a:pt x="206" y="1146"/>
                  </a:lnTo>
                  <a:lnTo>
                    <a:pt x="0" y="1146"/>
                  </a:lnTo>
                  <a:lnTo>
                    <a:pt x="474" y="1724"/>
                  </a:lnTo>
                  <a:lnTo>
                    <a:pt x="947" y="1146"/>
                  </a:lnTo>
                  <a:lnTo>
                    <a:pt x="742" y="1146"/>
                  </a:lnTo>
                  <a:lnTo>
                    <a:pt x="742" y="0"/>
                  </a:lnTo>
                  <a:close/>
                </a:path>
              </a:pathLst>
            </a:custGeom>
            <a:solidFill>
              <a:srgbClr val="BCBC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4"/>
            <p:cNvSpPr>
              <a:spLocks/>
            </p:cNvSpPr>
            <p:nvPr/>
          </p:nvSpPr>
          <p:spPr bwMode="auto">
            <a:xfrm>
              <a:off x="2309" y="1115"/>
              <a:ext cx="947" cy="1724"/>
            </a:xfrm>
            <a:custGeom>
              <a:avLst/>
              <a:gdLst>
                <a:gd name="T0" fmla="*/ 742 w 947"/>
                <a:gd name="T1" fmla="*/ 0 h 1724"/>
                <a:gd name="T2" fmla="*/ 206 w 947"/>
                <a:gd name="T3" fmla="*/ 536 h 1724"/>
                <a:gd name="T4" fmla="*/ 206 w 947"/>
                <a:gd name="T5" fmla="*/ 1146 h 1724"/>
                <a:gd name="T6" fmla="*/ 0 w 947"/>
                <a:gd name="T7" fmla="*/ 1146 h 1724"/>
                <a:gd name="T8" fmla="*/ 474 w 947"/>
                <a:gd name="T9" fmla="*/ 1724 h 1724"/>
                <a:gd name="T10" fmla="*/ 947 w 947"/>
                <a:gd name="T11" fmla="*/ 1146 h 1724"/>
                <a:gd name="T12" fmla="*/ 742 w 947"/>
                <a:gd name="T13" fmla="*/ 1146 h 1724"/>
                <a:gd name="T14" fmla="*/ 742 w 947"/>
                <a:gd name="T15" fmla="*/ 0 h 1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7" h="1724">
                  <a:moveTo>
                    <a:pt x="742" y="0"/>
                  </a:moveTo>
                  <a:lnTo>
                    <a:pt x="206" y="536"/>
                  </a:lnTo>
                  <a:lnTo>
                    <a:pt x="206" y="1146"/>
                  </a:lnTo>
                  <a:lnTo>
                    <a:pt x="0" y="1146"/>
                  </a:lnTo>
                  <a:lnTo>
                    <a:pt x="474" y="1724"/>
                  </a:lnTo>
                  <a:lnTo>
                    <a:pt x="947" y="1146"/>
                  </a:lnTo>
                  <a:lnTo>
                    <a:pt x="742" y="1146"/>
                  </a:lnTo>
                  <a:lnTo>
                    <a:pt x="7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5"/>
            <p:cNvSpPr>
              <a:spLocks/>
            </p:cNvSpPr>
            <p:nvPr/>
          </p:nvSpPr>
          <p:spPr bwMode="auto">
            <a:xfrm>
              <a:off x="2309" y="1115"/>
              <a:ext cx="947" cy="1724"/>
            </a:xfrm>
            <a:custGeom>
              <a:avLst/>
              <a:gdLst>
                <a:gd name="T0" fmla="*/ 742 w 947"/>
                <a:gd name="T1" fmla="*/ 0 h 1724"/>
                <a:gd name="T2" fmla="*/ 206 w 947"/>
                <a:gd name="T3" fmla="*/ 536 h 1724"/>
                <a:gd name="T4" fmla="*/ 206 w 947"/>
                <a:gd name="T5" fmla="*/ 1146 h 1724"/>
                <a:gd name="T6" fmla="*/ 0 w 947"/>
                <a:gd name="T7" fmla="*/ 1146 h 1724"/>
                <a:gd name="T8" fmla="*/ 474 w 947"/>
                <a:gd name="T9" fmla="*/ 1724 h 1724"/>
                <a:gd name="T10" fmla="*/ 947 w 947"/>
                <a:gd name="T11" fmla="*/ 1146 h 1724"/>
                <a:gd name="T12" fmla="*/ 742 w 947"/>
                <a:gd name="T13" fmla="*/ 1146 h 1724"/>
                <a:gd name="T14" fmla="*/ 742 w 947"/>
                <a:gd name="T15" fmla="*/ 536 h 1724"/>
                <a:gd name="T16" fmla="*/ 742 w 947"/>
                <a:gd name="T17" fmla="*/ 0 h 1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7" h="1724">
                  <a:moveTo>
                    <a:pt x="742" y="0"/>
                  </a:moveTo>
                  <a:lnTo>
                    <a:pt x="206" y="536"/>
                  </a:lnTo>
                  <a:lnTo>
                    <a:pt x="206" y="1146"/>
                  </a:lnTo>
                  <a:lnTo>
                    <a:pt x="0" y="1146"/>
                  </a:lnTo>
                  <a:lnTo>
                    <a:pt x="474" y="1724"/>
                  </a:lnTo>
                  <a:lnTo>
                    <a:pt x="947" y="1146"/>
                  </a:lnTo>
                  <a:lnTo>
                    <a:pt x="742" y="1146"/>
                  </a:lnTo>
                  <a:lnTo>
                    <a:pt x="742" y="536"/>
                  </a:lnTo>
                  <a:lnTo>
                    <a:pt x="742"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6"/>
            <p:cNvSpPr>
              <a:spLocks/>
            </p:cNvSpPr>
            <p:nvPr/>
          </p:nvSpPr>
          <p:spPr bwMode="auto">
            <a:xfrm>
              <a:off x="2309" y="1115"/>
              <a:ext cx="947" cy="1724"/>
            </a:xfrm>
            <a:custGeom>
              <a:avLst/>
              <a:gdLst>
                <a:gd name="T0" fmla="*/ 742 w 947"/>
                <a:gd name="T1" fmla="*/ 0 h 1724"/>
                <a:gd name="T2" fmla="*/ 206 w 947"/>
                <a:gd name="T3" fmla="*/ 536 h 1724"/>
                <a:gd name="T4" fmla="*/ 206 w 947"/>
                <a:gd name="T5" fmla="*/ 1146 h 1724"/>
                <a:gd name="T6" fmla="*/ 0 w 947"/>
                <a:gd name="T7" fmla="*/ 1146 h 1724"/>
                <a:gd name="T8" fmla="*/ 474 w 947"/>
                <a:gd name="T9" fmla="*/ 1724 h 1724"/>
                <a:gd name="T10" fmla="*/ 947 w 947"/>
                <a:gd name="T11" fmla="*/ 1146 h 1724"/>
                <a:gd name="T12" fmla="*/ 742 w 947"/>
                <a:gd name="T13" fmla="*/ 1146 h 1724"/>
                <a:gd name="T14" fmla="*/ 742 w 947"/>
                <a:gd name="T15" fmla="*/ 536 h 1724"/>
                <a:gd name="T16" fmla="*/ 742 w 947"/>
                <a:gd name="T17" fmla="*/ 0 h 1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7" h="1724">
                  <a:moveTo>
                    <a:pt x="742" y="0"/>
                  </a:moveTo>
                  <a:lnTo>
                    <a:pt x="206" y="536"/>
                  </a:lnTo>
                  <a:lnTo>
                    <a:pt x="206" y="1146"/>
                  </a:lnTo>
                  <a:lnTo>
                    <a:pt x="0" y="1146"/>
                  </a:lnTo>
                  <a:lnTo>
                    <a:pt x="474" y="1724"/>
                  </a:lnTo>
                  <a:lnTo>
                    <a:pt x="947" y="1146"/>
                  </a:lnTo>
                  <a:lnTo>
                    <a:pt x="742" y="1146"/>
                  </a:lnTo>
                  <a:lnTo>
                    <a:pt x="742" y="536"/>
                  </a:lnTo>
                  <a:lnTo>
                    <a:pt x="7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8"/>
            <p:cNvSpPr>
              <a:spLocks/>
            </p:cNvSpPr>
            <p:nvPr/>
          </p:nvSpPr>
          <p:spPr bwMode="auto">
            <a:xfrm>
              <a:off x="4555" y="1115"/>
              <a:ext cx="536" cy="1431"/>
            </a:xfrm>
            <a:custGeom>
              <a:avLst/>
              <a:gdLst>
                <a:gd name="T0" fmla="*/ 0 w 536"/>
                <a:gd name="T1" fmla="*/ 0 h 1431"/>
                <a:gd name="T2" fmla="*/ 0 w 536"/>
                <a:gd name="T3" fmla="*/ 1431 h 1431"/>
                <a:gd name="T4" fmla="*/ 536 w 536"/>
                <a:gd name="T5" fmla="*/ 1431 h 1431"/>
                <a:gd name="T6" fmla="*/ 536 w 536"/>
                <a:gd name="T7" fmla="*/ 536 h 1431"/>
                <a:gd name="T8" fmla="*/ 0 w 536"/>
                <a:gd name="T9" fmla="*/ 0 h 1431"/>
              </a:gdLst>
              <a:ahLst/>
              <a:cxnLst>
                <a:cxn ang="0">
                  <a:pos x="T0" y="T1"/>
                </a:cxn>
                <a:cxn ang="0">
                  <a:pos x="T2" y="T3"/>
                </a:cxn>
                <a:cxn ang="0">
                  <a:pos x="T4" y="T5"/>
                </a:cxn>
                <a:cxn ang="0">
                  <a:pos x="T6" y="T7"/>
                </a:cxn>
                <a:cxn ang="0">
                  <a:pos x="T8" y="T9"/>
                </a:cxn>
              </a:cxnLst>
              <a:rect l="0" t="0" r="r" b="b"/>
              <a:pathLst>
                <a:path w="536" h="1431">
                  <a:moveTo>
                    <a:pt x="0" y="0"/>
                  </a:moveTo>
                  <a:lnTo>
                    <a:pt x="0" y="1431"/>
                  </a:lnTo>
                  <a:lnTo>
                    <a:pt x="536" y="1431"/>
                  </a:lnTo>
                  <a:lnTo>
                    <a:pt x="536" y="53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9"/>
            <p:cNvSpPr>
              <a:spLocks/>
            </p:cNvSpPr>
            <p:nvPr/>
          </p:nvSpPr>
          <p:spPr bwMode="auto">
            <a:xfrm>
              <a:off x="4555" y="1651"/>
              <a:ext cx="536" cy="644"/>
            </a:xfrm>
            <a:custGeom>
              <a:avLst/>
              <a:gdLst>
                <a:gd name="T0" fmla="*/ 536 w 536"/>
                <a:gd name="T1" fmla="*/ 0 h 644"/>
                <a:gd name="T2" fmla="*/ 0 w 536"/>
                <a:gd name="T3" fmla="*/ 0 h 644"/>
                <a:gd name="T4" fmla="*/ 0 w 536"/>
                <a:gd name="T5" fmla="*/ 644 h 644"/>
                <a:gd name="T6" fmla="*/ 268 w 536"/>
                <a:gd name="T7" fmla="*/ 317 h 644"/>
                <a:gd name="T8" fmla="*/ 536 w 536"/>
                <a:gd name="T9" fmla="*/ 644 h 644"/>
                <a:gd name="T10" fmla="*/ 536 w 536"/>
                <a:gd name="T11" fmla="*/ 0 h 644"/>
              </a:gdLst>
              <a:ahLst/>
              <a:cxnLst>
                <a:cxn ang="0">
                  <a:pos x="T0" y="T1"/>
                </a:cxn>
                <a:cxn ang="0">
                  <a:pos x="T2" y="T3"/>
                </a:cxn>
                <a:cxn ang="0">
                  <a:pos x="T4" y="T5"/>
                </a:cxn>
                <a:cxn ang="0">
                  <a:pos x="T6" y="T7"/>
                </a:cxn>
                <a:cxn ang="0">
                  <a:pos x="T8" y="T9"/>
                </a:cxn>
                <a:cxn ang="0">
                  <a:pos x="T10" y="T11"/>
                </a:cxn>
              </a:cxnLst>
              <a:rect l="0" t="0" r="r" b="b"/>
              <a:pathLst>
                <a:path w="536" h="644">
                  <a:moveTo>
                    <a:pt x="536" y="0"/>
                  </a:moveTo>
                  <a:lnTo>
                    <a:pt x="0" y="0"/>
                  </a:lnTo>
                  <a:lnTo>
                    <a:pt x="0" y="644"/>
                  </a:lnTo>
                  <a:lnTo>
                    <a:pt x="268" y="317"/>
                  </a:lnTo>
                  <a:lnTo>
                    <a:pt x="536" y="644"/>
                  </a:lnTo>
                  <a:lnTo>
                    <a:pt x="536" y="0"/>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0"/>
            <p:cNvSpPr>
              <a:spLocks/>
            </p:cNvSpPr>
            <p:nvPr/>
          </p:nvSpPr>
          <p:spPr bwMode="auto">
            <a:xfrm>
              <a:off x="4555" y="1651"/>
              <a:ext cx="536" cy="644"/>
            </a:xfrm>
            <a:custGeom>
              <a:avLst/>
              <a:gdLst>
                <a:gd name="T0" fmla="*/ 536 w 536"/>
                <a:gd name="T1" fmla="*/ 0 h 644"/>
                <a:gd name="T2" fmla="*/ 0 w 536"/>
                <a:gd name="T3" fmla="*/ 0 h 644"/>
                <a:gd name="T4" fmla="*/ 0 w 536"/>
                <a:gd name="T5" fmla="*/ 644 h 644"/>
                <a:gd name="T6" fmla="*/ 268 w 536"/>
                <a:gd name="T7" fmla="*/ 317 h 644"/>
                <a:gd name="T8" fmla="*/ 536 w 536"/>
                <a:gd name="T9" fmla="*/ 644 h 644"/>
                <a:gd name="T10" fmla="*/ 536 w 536"/>
                <a:gd name="T11" fmla="*/ 0 h 644"/>
              </a:gdLst>
              <a:ahLst/>
              <a:cxnLst>
                <a:cxn ang="0">
                  <a:pos x="T0" y="T1"/>
                </a:cxn>
                <a:cxn ang="0">
                  <a:pos x="T2" y="T3"/>
                </a:cxn>
                <a:cxn ang="0">
                  <a:pos x="T4" y="T5"/>
                </a:cxn>
                <a:cxn ang="0">
                  <a:pos x="T6" y="T7"/>
                </a:cxn>
                <a:cxn ang="0">
                  <a:pos x="T8" y="T9"/>
                </a:cxn>
                <a:cxn ang="0">
                  <a:pos x="T10" y="T11"/>
                </a:cxn>
              </a:cxnLst>
              <a:rect l="0" t="0" r="r" b="b"/>
              <a:pathLst>
                <a:path w="536" h="644">
                  <a:moveTo>
                    <a:pt x="536" y="0"/>
                  </a:moveTo>
                  <a:lnTo>
                    <a:pt x="0" y="0"/>
                  </a:lnTo>
                  <a:lnTo>
                    <a:pt x="0" y="644"/>
                  </a:lnTo>
                  <a:lnTo>
                    <a:pt x="268" y="317"/>
                  </a:lnTo>
                  <a:lnTo>
                    <a:pt x="536" y="644"/>
                  </a:lnTo>
                  <a:lnTo>
                    <a:pt x="5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1"/>
            <p:cNvSpPr>
              <a:spLocks/>
            </p:cNvSpPr>
            <p:nvPr/>
          </p:nvSpPr>
          <p:spPr bwMode="auto">
            <a:xfrm>
              <a:off x="3358" y="910"/>
              <a:ext cx="1723" cy="948"/>
            </a:xfrm>
            <a:custGeom>
              <a:avLst/>
              <a:gdLst>
                <a:gd name="T0" fmla="*/ 1723 w 1723"/>
                <a:gd name="T1" fmla="*/ 742 h 948"/>
                <a:gd name="T2" fmla="*/ 1187 w 1723"/>
                <a:gd name="T3" fmla="*/ 206 h 948"/>
                <a:gd name="T4" fmla="*/ 578 w 1723"/>
                <a:gd name="T5" fmla="*/ 206 h 948"/>
                <a:gd name="T6" fmla="*/ 578 w 1723"/>
                <a:gd name="T7" fmla="*/ 0 h 948"/>
                <a:gd name="T8" fmla="*/ 0 w 1723"/>
                <a:gd name="T9" fmla="*/ 474 h 948"/>
                <a:gd name="T10" fmla="*/ 578 w 1723"/>
                <a:gd name="T11" fmla="*/ 948 h 948"/>
                <a:gd name="T12" fmla="*/ 578 w 1723"/>
                <a:gd name="T13" fmla="*/ 742 h 948"/>
                <a:gd name="T14" fmla="*/ 1723 w 1723"/>
                <a:gd name="T15" fmla="*/ 742 h 9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3" h="948">
                  <a:moveTo>
                    <a:pt x="1723" y="742"/>
                  </a:moveTo>
                  <a:lnTo>
                    <a:pt x="1187" y="206"/>
                  </a:lnTo>
                  <a:lnTo>
                    <a:pt x="578" y="206"/>
                  </a:lnTo>
                  <a:lnTo>
                    <a:pt x="578" y="0"/>
                  </a:lnTo>
                  <a:lnTo>
                    <a:pt x="0" y="474"/>
                  </a:lnTo>
                  <a:lnTo>
                    <a:pt x="578" y="948"/>
                  </a:lnTo>
                  <a:lnTo>
                    <a:pt x="578" y="742"/>
                  </a:lnTo>
                  <a:lnTo>
                    <a:pt x="1723" y="74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2"/>
            <p:cNvSpPr>
              <a:spLocks/>
            </p:cNvSpPr>
            <p:nvPr/>
          </p:nvSpPr>
          <p:spPr bwMode="auto">
            <a:xfrm>
              <a:off x="3368" y="909"/>
              <a:ext cx="1723" cy="948"/>
            </a:xfrm>
            <a:custGeom>
              <a:avLst/>
              <a:gdLst>
                <a:gd name="T0" fmla="*/ 1723 w 1723"/>
                <a:gd name="T1" fmla="*/ 742 h 948"/>
                <a:gd name="T2" fmla="*/ 1187 w 1723"/>
                <a:gd name="T3" fmla="*/ 206 h 948"/>
                <a:gd name="T4" fmla="*/ 578 w 1723"/>
                <a:gd name="T5" fmla="*/ 206 h 948"/>
                <a:gd name="T6" fmla="*/ 578 w 1723"/>
                <a:gd name="T7" fmla="*/ 0 h 948"/>
                <a:gd name="T8" fmla="*/ 0 w 1723"/>
                <a:gd name="T9" fmla="*/ 474 h 948"/>
                <a:gd name="T10" fmla="*/ 578 w 1723"/>
                <a:gd name="T11" fmla="*/ 948 h 948"/>
                <a:gd name="T12" fmla="*/ 578 w 1723"/>
                <a:gd name="T13" fmla="*/ 742 h 948"/>
                <a:gd name="T14" fmla="*/ 1723 w 1723"/>
                <a:gd name="T15" fmla="*/ 742 h 9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3" h="948">
                  <a:moveTo>
                    <a:pt x="1723" y="742"/>
                  </a:moveTo>
                  <a:lnTo>
                    <a:pt x="1187" y="206"/>
                  </a:lnTo>
                  <a:lnTo>
                    <a:pt x="578" y="206"/>
                  </a:lnTo>
                  <a:lnTo>
                    <a:pt x="578" y="0"/>
                  </a:lnTo>
                  <a:lnTo>
                    <a:pt x="0" y="474"/>
                  </a:lnTo>
                  <a:lnTo>
                    <a:pt x="578" y="948"/>
                  </a:lnTo>
                  <a:lnTo>
                    <a:pt x="578" y="742"/>
                  </a:lnTo>
                  <a:lnTo>
                    <a:pt x="1723" y="7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4"/>
            <p:cNvSpPr>
              <a:spLocks/>
            </p:cNvSpPr>
            <p:nvPr/>
          </p:nvSpPr>
          <p:spPr bwMode="auto">
            <a:xfrm>
              <a:off x="3368" y="909"/>
              <a:ext cx="1723" cy="948"/>
            </a:xfrm>
            <a:custGeom>
              <a:avLst/>
              <a:gdLst>
                <a:gd name="T0" fmla="*/ 578 w 1723"/>
                <a:gd name="T1" fmla="*/ 0 h 948"/>
                <a:gd name="T2" fmla="*/ 0 w 1723"/>
                <a:gd name="T3" fmla="*/ 474 h 948"/>
                <a:gd name="T4" fmla="*/ 578 w 1723"/>
                <a:gd name="T5" fmla="*/ 948 h 948"/>
                <a:gd name="T6" fmla="*/ 578 w 1723"/>
                <a:gd name="T7" fmla="*/ 742 h 948"/>
                <a:gd name="T8" fmla="*/ 1723 w 1723"/>
                <a:gd name="T9" fmla="*/ 742 h 948"/>
                <a:gd name="T10" fmla="*/ 1187 w 1723"/>
                <a:gd name="T11" fmla="*/ 206 h 948"/>
                <a:gd name="T12" fmla="*/ 578 w 1723"/>
                <a:gd name="T13" fmla="*/ 206 h 948"/>
                <a:gd name="T14" fmla="*/ 578 w 1723"/>
                <a:gd name="T15" fmla="*/ 0 h 9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3" h="948">
                  <a:moveTo>
                    <a:pt x="578" y="0"/>
                  </a:moveTo>
                  <a:lnTo>
                    <a:pt x="0" y="474"/>
                  </a:lnTo>
                  <a:lnTo>
                    <a:pt x="578" y="948"/>
                  </a:lnTo>
                  <a:lnTo>
                    <a:pt x="578" y="742"/>
                  </a:lnTo>
                  <a:lnTo>
                    <a:pt x="1723" y="742"/>
                  </a:lnTo>
                  <a:lnTo>
                    <a:pt x="1187" y="206"/>
                  </a:lnTo>
                  <a:lnTo>
                    <a:pt x="578" y="206"/>
                  </a:lnTo>
                  <a:lnTo>
                    <a:pt x="5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5"/>
            <p:cNvSpPr>
              <a:spLocks/>
            </p:cNvSpPr>
            <p:nvPr/>
          </p:nvSpPr>
          <p:spPr bwMode="auto">
            <a:xfrm>
              <a:off x="3660" y="3156"/>
              <a:ext cx="1431" cy="536"/>
            </a:xfrm>
            <a:custGeom>
              <a:avLst/>
              <a:gdLst>
                <a:gd name="T0" fmla="*/ 1431 w 1431"/>
                <a:gd name="T1" fmla="*/ 0 h 536"/>
                <a:gd name="T2" fmla="*/ 0 w 1431"/>
                <a:gd name="T3" fmla="*/ 0 h 536"/>
                <a:gd name="T4" fmla="*/ 0 w 1431"/>
                <a:gd name="T5" fmla="*/ 536 h 536"/>
                <a:gd name="T6" fmla="*/ 895 w 1431"/>
                <a:gd name="T7" fmla="*/ 536 h 536"/>
                <a:gd name="T8" fmla="*/ 1431 w 1431"/>
                <a:gd name="T9" fmla="*/ 0 h 536"/>
              </a:gdLst>
              <a:ahLst/>
              <a:cxnLst>
                <a:cxn ang="0">
                  <a:pos x="T0" y="T1"/>
                </a:cxn>
                <a:cxn ang="0">
                  <a:pos x="T2" y="T3"/>
                </a:cxn>
                <a:cxn ang="0">
                  <a:pos x="T4" y="T5"/>
                </a:cxn>
                <a:cxn ang="0">
                  <a:pos x="T6" y="T7"/>
                </a:cxn>
                <a:cxn ang="0">
                  <a:pos x="T8" y="T9"/>
                </a:cxn>
              </a:cxnLst>
              <a:rect l="0" t="0" r="r" b="b"/>
              <a:pathLst>
                <a:path w="1431" h="536">
                  <a:moveTo>
                    <a:pt x="1431" y="0"/>
                  </a:moveTo>
                  <a:lnTo>
                    <a:pt x="0" y="0"/>
                  </a:lnTo>
                  <a:lnTo>
                    <a:pt x="0" y="536"/>
                  </a:lnTo>
                  <a:lnTo>
                    <a:pt x="895" y="536"/>
                  </a:lnTo>
                  <a:lnTo>
                    <a:pt x="1431" y="0"/>
                  </a:lnTo>
                  <a:close/>
                </a:path>
              </a:pathLst>
            </a:custGeom>
            <a:solidFill>
              <a:srgbClr val="BCBC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6"/>
            <p:cNvSpPr>
              <a:spLocks/>
            </p:cNvSpPr>
            <p:nvPr/>
          </p:nvSpPr>
          <p:spPr bwMode="auto">
            <a:xfrm>
              <a:off x="3660" y="3156"/>
              <a:ext cx="1431" cy="536"/>
            </a:xfrm>
            <a:custGeom>
              <a:avLst/>
              <a:gdLst>
                <a:gd name="T0" fmla="*/ 1431 w 1431"/>
                <a:gd name="T1" fmla="*/ 0 h 536"/>
                <a:gd name="T2" fmla="*/ 0 w 1431"/>
                <a:gd name="T3" fmla="*/ 0 h 536"/>
                <a:gd name="T4" fmla="*/ 0 w 1431"/>
                <a:gd name="T5" fmla="*/ 536 h 536"/>
                <a:gd name="T6" fmla="*/ 895 w 1431"/>
                <a:gd name="T7" fmla="*/ 536 h 536"/>
                <a:gd name="T8" fmla="*/ 1431 w 1431"/>
                <a:gd name="T9" fmla="*/ 0 h 536"/>
              </a:gdLst>
              <a:ahLst/>
              <a:cxnLst>
                <a:cxn ang="0">
                  <a:pos x="T0" y="T1"/>
                </a:cxn>
                <a:cxn ang="0">
                  <a:pos x="T2" y="T3"/>
                </a:cxn>
                <a:cxn ang="0">
                  <a:pos x="T4" y="T5"/>
                </a:cxn>
                <a:cxn ang="0">
                  <a:pos x="T6" y="T7"/>
                </a:cxn>
                <a:cxn ang="0">
                  <a:pos x="T8" y="T9"/>
                </a:cxn>
              </a:cxnLst>
              <a:rect l="0" t="0" r="r" b="b"/>
              <a:pathLst>
                <a:path w="1431" h="536">
                  <a:moveTo>
                    <a:pt x="1431" y="0"/>
                  </a:moveTo>
                  <a:lnTo>
                    <a:pt x="0" y="0"/>
                  </a:lnTo>
                  <a:lnTo>
                    <a:pt x="0" y="536"/>
                  </a:lnTo>
                  <a:lnTo>
                    <a:pt x="895" y="536"/>
                  </a:lnTo>
                  <a:lnTo>
                    <a:pt x="14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7"/>
            <p:cNvSpPr>
              <a:spLocks noEditPoints="1"/>
            </p:cNvSpPr>
            <p:nvPr/>
          </p:nvSpPr>
          <p:spPr bwMode="auto">
            <a:xfrm>
              <a:off x="3660" y="3156"/>
              <a:ext cx="1431" cy="536"/>
            </a:xfrm>
            <a:custGeom>
              <a:avLst/>
              <a:gdLst>
                <a:gd name="T0" fmla="*/ 0 w 1431"/>
                <a:gd name="T1" fmla="*/ 0 h 536"/>
                <a:gd name="T2" fmla="*/ 0 w 1431"/>
                <a:gd name="T3" fmla="*/ 0 h 536"/>
                <a:gd name="T4" fmla="*/ 0 w 1431"/>
                <a:gd name="T5" fmla="*/ 0 h 536"/>
                <a:gd name="T6" fmla="*/ 0 w 1431"/>
                <a:gd name="T7" fmla="*/ 0 h 536"/>
                <a:gd name="T8" fmla="*/ 0 w 1431"/>
                <a:gd name="T9" fmla="*/ 0 h 536"/>
                <a:gd name="T10" fmla="*/ 1431 w 1431"/>
                <a:gd name="T11" fmla="*/ 0 h 536"/>
                <a:gd name="T12" fmla="*/ 1431 w 1431"/>
                <a:gd name="T13" fmla="*/ 0 h 536"/>
                <a:gd name="T14" fmla="*/ 895 w 1431"/>
                <a:gd name="T15" fmla="*/ 536 h 536"/>
                <a:gd name="T16" fmla="*/ 895 w 1431"/>
                <a:gd name="T17" fmla="*/ 0 h 536"/>
                <a:gd name="T18" fmla="*/ 251 w 1431"/>
                <a:gd name="T19" fmla="*/ 0 h 536"/>
                <a:gd name="T20" fmla="*/ 578 w 1431"/>
                <a:gd name="T21" fmla="*/ 268 h 536"/>
                <a:gd name="T22" fmla="*/ 251 w 1431"/>
                <a:gd name="T23" fmla="*/ 536 h 536"/>
                <a:gd name="T24" fmla="*/ 895 w 1431"/>
                <a:gd name="T25" fmla="*/ 536 h 536"/>
                <a:gd name="T26" fmla="*/ 1431 w 1431"/>
                <a:gd name="T27"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31" h="536">
                  <a:moveTo>
                    <a:pt x="0" y="0"/>
                  </a:moveTo>
                  <a:lnTo>
                    <a:pt x="0" y="0"/>
                  </a:lnTo>
                  <a:lnTo>
                    <a:pt x="0" y="0"/>
                  </a:lnTo>
                  <a:lnTo>
                    <a:pt x="0" y="0"/>
                  </a:lnTo>
                  <a:lnTo>
                    <a:pt x="0" y="0"/>
                  </a:lnTo>
                  <a:close/>
                  <a:moveTo>
                    <a:pt x="1431" y="0"/>
                  </a:moveTo>
                  <a:lnTo>
                    <a:pt x="1431" y="0"/>
                  </a:lnTo>
                  <a:lnTo>
                    <a:pt x="895" y="536"/>
                  </a:lnTo>
                  <a:lnTo>
                    <a:pt x="895" y="0"/>
                  </a:lnTo>
                  <a:lnTo>
                    <a:pt x="251" y="0"/>
                  </a:lnTo>
                  <a:lnTo>
                    <a:pt x="578" y="268"/>
                  </a:lnTo>
                  <a:lnTo>
                    <a:pt x="251" y="536"/>
                  </a:lnTo>
                  <a:lnTo>
                    <a:pt x="895" y="536"/>
                  </a:lnTo>
                  <a:lnTo>
                    <a:pt x="1431"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8"/>
            <p:cNvSpPr>
              <a:spLocks noEditPoints="1"/>
            </p:cNvSpPr>
            <p:nvPr/>
          </p:nvSpPr>
          <p:spPr bwMode="auto">
            <a:xfrm>
              <a:off x="3660" y="3156"/>
              <a:ext cx="1431" cy="536"/>
            </a:xfrm>
            <a:custGeom>
              <a:avLst/>
              <a:gdLst>
                <a:gd name="T0" fmla="*/ 0 w 1431"/>
                <a:gd name="T1" fmla="*/ 0 h 536"/>
                <a:gd name="T2" fmla="*/ 0 w 1431"/>
                <a:gd name="T3" fmla="*/ 0 h 536"/>
                <a:gd name="T4" fmla="*/ 0 w 1431"/>
                <a:gd name="T5" fmla="*/ 0 h 536"/>
                <a:gd name="T6" fmla="*/ 0 w 1431"/>
                <a:gd name="T7" fmla="*/ 0 h 536"/>
                <a:gd name="T8" fmla="*/ 0 w 1431"/>
                <a:gd name="T9" fmla="*/ 0 h 536"/>
                <a:gd name="T10" fmla="*/ 1431 w 1431"/>
                <a:gd name="T11" fmla="*/ 0 h 536"/>
                <a:gd name="T12" fmla="*/ 1431 w 1431"/>
                <a:gd name="T13" fmla="*/ 0 h 536"/>
                <a:gd name="T14" fmla="*/ 895 w 1431"/>
                <a:gd name="T15" fmla="*/ 536 h 536"/>
                <a:gd name="T16" fmla="*/ 895 w 1431"/>
                <a:gd name="T17" fmla="*/ 0 h 536"/>
                <a:gd name="T18" fmla="*/ 251 w 1431"/>
                <a:gd name="T19" fmla="*/ 0 h 536"/>
                <a:gd name="T20" fmla="*/ 578 w 1431"/>
                <a:gd name="T21" fmla="*/ 268 h 536"/>
                <a:gd name="T22" fmla="*/ 251 w 1431"/>
                <a:gd name="T23" fmla="*/ 536 h 536"/>
                <a:gd name="T24" fmla="*/ 895 w 1431"/>
                <a:gd name="T25" fmla="*/ 536 h 536"/>
                <a:gd name="T26" fmla="*/ 1431 w 1431"/>
                <a:gd name="T27"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31" h="536">
                  <a:moveTo>
                    <a:pt x="0" y="0"/>
                  </a:moveTo>
                  <a:lnTo>
                    <a:pt x="0" y="0"/>
                  </a:lnTo>
                  <a:lnTo>
                    <a:pt x="0" y="0"/>
                  </a:lnTo>
                  <a:lnTo>
                    <a:pt x="0" y="0"/>
                  </a:lnTo>
                  <a:lnTo>
                    <a:pt x="0" y="0"/>
                  </a:lnTo>
                  <a:moveTo>
                    <a:pt x="1431" y="0"/>
                  </a:moveTo>
                  <a:lnTo>
                    <a:pt x="1431" y="0"/>
                  </a:lnTo>
                  <a:lnTo>
                    <a:pt x="895" y="536"/>
                  </a:lnTo>
                  <a:lnTo>
                    <a:pt x="895" y="0"/>
                  </a:lnTo>
                  <a:lnTo>
                    <a:pt x="251" y="0"/>
                  </a:lnTo>
                  <a:lnTo>
                    <a:pt x="578" y="268"/>
                  </a:lnTo>
                  <a:lnTo>
                    <a:pt x="251" y="536"/>
                  </a:lnTo>
                  <a:lnTo>
                    <a:pt x="895" y="536"/>
                  </a:lnTo>
                  <a:lnTo>
                    <a:pt x="14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9"/>
            <p:cNvSpPr>
              <a:spLocks/>
            </p:cNvSpPr>
            <p:nvPr/>
          </p:nvSpPr>
          <p:spPr bwMode="auto">
            <a:xfrm>
              <a:off x="4350" y="1968"/>
              <a:ext cx="947" cy="1724"/>
            </a:xfrm>
            <a:custGeom>
              <a:avLst/>
              <a:gdLst>
                <a:gd name="T0" fmla="*/ 205 w 947"/>
                <a:gd name="T1" fmla="*/ 1724 h 1724"/>
                <a:gd name="T2" fmla="*/ 741 w 947"/>
                <a:gd name="T3" fmla="*/ 1188 h 1724"/>
                <a:gd name="T4" fmla="*/ 741 w 947"/>
                <a:gd name="T5" fmla="*/ 578 h 1724"/>
                <a:gd name="T6" fmla="*/ 947 w 947"/>
                <a:gd name="T7" fmla="*/ 578 h 1724"/>
                <a:gd name="T8" fmla="*/ 473 w 947"/>
                <a:gd name="T9" fmla="*/ 0 h 1724"/>
                <a:gd name="T10" fmla="*/ 0 w 947"/>
                <a:gd name="T11" fmla="*/ 578 h 1724"/>
                <a:gd name="T12" fmla="*/ 205 w 947"/>
                <a:gd name="T13" fmla="*/ 578 h 1724"/>
                <a:gd name="T14" fmla="*/ 205 w 947"/>
                <a:gd name="T15" fmla="*/ 1724 h 1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7" h="1724">
                  <a:moveTo>
                    <a:pt x="205" y="1724"/>
                  </a:moveTo>
                  <a:lnTo>
                    <a:pt x="741" y="1188"/>
                  </a:lnTo>
                  <a:lnTo>
                    <a:pt x="741" y="578"/>
                  </a:lnTo>
                  <a:lnTo>
                    <a:pt x="947" y="578"/>
                  </a:lnTo>
                  <a:lnTo>
                    <a:pt x="473" y="0"/>
                  </a:lnTo>
                  <a:lnTo>
                    <a:pt x="0" y="578"/>
                  </a:lnTo>
                  <a:lnTo>
                    <a:pt x="205" y="578"/>
                  </a:lnTo>
                  <a:lnTo>
                    <a:pt x="205" y="172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0"/>
            <p:cNvSpPr>
              <a:spLocks/>
            </p:cNvSpPr>
            <p:nvPr/>
          </p:nvSpPr>
          <p:spPr bwMode="auto">
            <a:xfrm>
              <a:off x="4350" y="1968"/>
              <a:ext cx="947" cy="1724"/>
            </a:xfrm>
            <a:custGeom>
              <a:avLst/>
              <a:gdLst>
                <a:gd name="T0" fmla="*/ 205 w 947"/>
                <a:gd name="T1" fmla="*/ 1724 h 1724"/>
                <a:gd name="T2" fmla="*/ 741 w 947"/>
                <a:gd name="T3" fmla="*/ 1188 h 1724"/>
                <a:gd name="T4" fmla="*/ 741 w 947"/>
                <a:gd name="T5" fmla="*/ 578 h 1724"/>
                <a:gd name="T6" fmla="*/ 947 w 947"/>
                <a:gd name="T7" fmla="*/ 578 h 1724"/>
                <a:gd name="T8" fmla="*/ 473 w 947"/>
                <a:gd name="T9" fmla="*/ 0 h 1724"/>
                <a:gd name="T10" fmla="*/ 0 w 947"/>
                <a:gd name="T11" fmla="*/ 578 h 1724"/>
                <a:gd name="T12" fmla="*/ 205 w 947"/>
                <a:gd name="T13" fmla="*/ 578 h 1724"/>
                <a:gd name="T14" fmla="*/ 205 w 947"/>
                <a:gd name="T15" fmla="*/ 1724 h 1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7" h="1724">
                  <a:moveTo>
                    <a:pt x="205" y="1724"/>
                  </a:moveTo>
                  <a:lnTo>
                    <a:pt x="741" y="1188"/>
                  </a:lnTo>
                  <a:lnTo>
                    <a:pt x="741" y="578"/>
                  </a:lnTo>
                  <a:lnTo>
                    <a:pt x="947" y="578"/>
                  </a:lnTo>
                  <a:lnTo>
                    <a:pt x="473" y="0"/>
                  </a:lnTo>
                  <a:lnTo>
                    <a:pt x="0" y="578"/>
                  </a:lnTo>
                  <a:lnTo>
                    <a:pt x="205" y="578"/>
                  </a:lnTo>
                  <a:lnTo>
                    <a:pt x="205" y="17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2"/>
            <p:cNvSpPr>
              <a:spLocks/>
            </p:cNvSpPr>
            <p:nvPr/>
          </p:nvSpPr>
          <p:spPr bwMode="auto">
            <a:xfrm>
              <a:off x="4350" y="1968"/>
              <a:ext cx="947" cy="1724"/>
            </a:xfrm>
            <a:custGeom>
              <a:avLst/>
              <a:gdLst>
                <a:gd name="T0" fmla="*/ 473 w 947"/>
                <a:gd name="T1" fmla="*/ 0 h 1724"/>
                <a:gd name="T2" fmla="*/ 0 w 947"/>
                <a:gd name="T3" fmla="*/ 578 h 1724"/>
                <a:gd name="T4" fmla="*/ 205 w 947"/>
                <a:gd name="T5" fmla="*/ 578 h 1724"/>
                <a:gd name="T6" fmla="*/ 205 w 947"/>
                <a:gd name="T7" fmla="*/ 1724 h 1724"/>
                <a:gd name="T8" fmla="*/ 741 w 947"/>
                <a:gd name="T9" fmla="*/ 1188 h 1724"/>
                <a:gd name="T10" fmla="*/ 741 w 947"/>
                <a:gd name="T11" fmla="*/ 578 h 1724"/>
                <a:gd name="T12" fmla="*/ 947 w 947"/>
                <a:gd name="T13" fmla="*/ 578 h 1724"/>
                <a:gd name="T14" fmla="*/ 473 w 947"/>
                <a:gd name="T15" fmla="*/ 0 h 1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7" h="1724">
                  <a:moveTo>
                    <a:pt x="473" y="0"/>
                  </a:moveTo>
                  <a:lnTo>
                    <a:pt x="0" y="578"/>
                  </a:lnTo>
                  <a:lnTo>
                    <a:pt x="205" y="578"/>
                  </a:lnTo>
                  <a:lnTo>
                    <a:pt x="205" y="1724"/>
                  </a:lnTo>
                  <a:lnTo>
                    <a:pt x="741" y="1188"/>
                  </a:lnTo>
                  <a:lnTo>
                    <a:pt x="741" y="578"/>
                  </a:lnTo>
                  <a:lnTo>
                    <a:pt x="947" y="578"/>
                  </a:lnTo>
                  <a:lnTo>
                    <a:pt x="47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3"/>
            <p:cNvSpPr>
              <a:spLocks/>
            </p:cNvSpPr>
            <p:nvPr/>
          </p:nvSpPr>
          <p:spPr bwMode="auto">
            <a:xfrm>
              <a:off x="2515" y="2950"/>
              <a:ext cx="1723" cy="948"/>
            </a:xfrm>
            <a:custGeom>
              <a:avLst/>
              <a:gdLst>
                <a:gd name="T0" fmla="*/ 0 w 1723"/>
                <a:gd name="T1" fmla="*/ 206 h 948"/>
                <a:gd name="T2" fmla="*/ 536 w 1723"/>
                <a:gd name="T3" fmla="*/ 742 h 948"/>
                <a:gd name="T4" fmla="*/ 1145 w 1723"/>
                <a:gd name="T5" fmla="*/ 742 h 948"/>
                <a:gd name="T6" fmla="*/ 1145 w 1723"/>
                <a:gd name="T7" fmla="*/ 948 h 948"/>
                <a:gd name="T8" fmla="*/ 1723 w 1723"/>
                <a:gd name="T9" fmla="*/ 474 h 948"/>
                <a:gd name="T10" fmla="*/ 1145 w 1723"/>
                <a:gd name="T11" fmla="*/ 0 h 948"/>
                <a:gd name="T12" fmla="*/ 1145 w 1723"/>
                <a:gd name="T13" fmla="*/ 206 h 948"/>
                <a:gd name="T14" fmla="*/ 0 w 1723"/>
                <a:gd name="T15" fmla="*/ 206 h 9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3" h="948">
                  <a:moveTo>
                    <a:pt x="0" y="206"/>
                  </a:moveTo>
                  <a:lnTo>
                    <a:pt x="536" y="742"/>
                  </a:lnTo>
                  <a:lnTo>
                    <a:pt x="1145" y="742"/>
                  </a:lnTo>
                  <a:lnTo>
                    <a:pt x="1145" y="948"/>
                  </a:lnTo>
                  <a:lnTo>
                    <a:pt x="1723" y="474"/>
                  </a:lnTo>
                  <a:lnTo>
                    <a:pt x="1145" y="0"/>
                  </a:lnTo>
                  <a:lnTo>
                    <a:pt x="1145" y="206"/>
                  </a:lnTo>
                  <a:lnTo>
                    <a:pt x="0" y="20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4"/>
            <p:cNvSpPr>
              <a:spLocks/>
            </p:cNvSpPr>
            <p:nvPr/>
          </p:nvSpPr>
          <p:spPr bwMode="auto">
            <a:xfrm>
              <a:off x="2515" y="2950"/>
              <a:ext cx="1723" cy="948"/>
            </a:xfrm>
            <a:custGeom>
              <a:avLst/>
              <a:gdLst>
                <a:gd name="T0" fmla="*/ 0 w 1723"/>
                <a:gd name="T1" fmla="*/ 206 h 948"/>
                <a:gd name="T2" fmla="*/ 536 w 1723"/>
                <a:gd name="T3" fmla="*/ 742 h 948"/>
                <a:gd name="T4" fmla="*/ 1145 w 1723"/>
                <a:gd name="T5" fmla="*/ 742 h 948"/>
                <a:gd name="T6" fmla="*/ 1145 w 1723"/>
                <a:gd name="T7" fmla="*/ 948 h 948"/>
                <a:gd name="T8" fmla="*/ 1723 w 1723"/>
                <a:gd name="T9" fmla="*/ 474 h 948"/>
                <a:gd name="T10" fmla="*/ 1145 w 1723"/>
                <a:gd name="T11" fmla="*/ 0 h 948"/>
                <a:gd name="T12" fmla="*/ 1145 w 1723"/>
                <a:gd name="T13" fmla="*/ 206 h 948"/>
                <a:gd name="T14" fmla="*/ 0 w 1723"/>
                <a:gd name="T15" fmla="*/ 206 h 9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3" h="948">
                  <a:moveTo>
                    <a:pt x="0" y="206"/>
                  </a:moveTo>
                  <a:lnTo>
                    <a:pt x="536" y="742"/>
                  </a:lnTo>
                  <a:lnTo>
                    <a:pt x="1145" y="742"/>
                  </a:lnTo>
                  <a:lnTo>
                    <a:pt x="1145" y="948"/>
                  </a:lnTo>
                  <a:lnTo>
                    <a:pt x="1723" y="474"/>
                  </a:lnTo>
                  <a:lnTo>
                    <a:pt x="1145" y="0"/>
                  </a:lnTo>
                  <a:lnTo>
                    <a:pt x="1145" y="206"/>
                  </a:lnTo>
                  <a:lnTo>
                    <a:pt x="0" y="2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6"/>
            <p:cNvSpPr>
              <a:spLocks/>
            </p:cNvSpPr>
            <p:nvPr/>
          </p:nvSpPr>
          <p:spPr bwMode="auto">
            <a:xfrm>
              <a:off x="2515" y="2950"/>
              <a:ext cx="1723" cy="948"/>
            </a:xfrm>
            <a:custGeom>
              <a:avLst/>
              <a:gdLst>
                <a:gd name="T0" fmla="*/ 1145 w 1723"/>
                <a:gd name="T1" fmla="*/ 0 h 948"/>
                <a:gd name="T2" fmla="*/ 1145 w 1723"/>
                <a:gd name="T3" fmla="*/ 206 h 948"/>
                <a:gd name="T4" fmla="*/ 536 w 1723"/>
                <a:gd name="T5" fmla="*/ 206 h 948"/>
                <a:gd name="T6" fmla="*/ 0 w 1723"/>
                <a:gd name="T7" fmla="*/ 206 h 948"/>
                <a:gd name="T8" fmla="*/ 536 w 1723"/>
                <a:gd name="T9" fmla="*/ 742 h 948"/>
                <a:gd name="T10" fmla="*/ 1145 w 1723"/>
                <a:gd name="T11" fmla="*/ 742 h 948"/>
                <a:gd name="T12" fmla="*/ 1145 w 1723"/>
                <a:gd name="T13" fmla="*/ 948 h 948"/>
                <a:gd name="T14" fmla="*/ 1723 w 1723"/>
                <a:gd name="T15" fmla="*/ 474 h 948"/>
                <a:gd name="T16" fmla="*/ 1396 w 1723"/>
                <a:gd name="T17" fmla="*/ 206 h 948"/>
                <a:gd name="T18" fmla="*/ 1145 w 1723"/>
                <a:gd name="T19" fmla="*/ 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3" h="948">
                  <a:moveTo>
                    <a:pt x="1145" y="0"/>
                  </a:moveTo>
                  <a:lnTo>
                    <a:pt x="1145" y="206"/>
                  </a:lnTo>
                  <a:lnTo>
                    <a:pt x="536" y="206"/>
                  </a:lnTo>
                  <a:lnTo>
                    <a:pt x="0" y="206"/>
                  </a:lnTo>
                  <a:lnTo>
                    <a:pt x="536" y="742"/>
                  </a:lnTo>
                  <a:lnTo>
                    <a:pt x="1145" y="742"/>
                  </a:lnTo>
                  <a:lnTo>
                    <a:pt x="1145" y="948"/>
                  </a:lnTo>
                  <a:lnTo>
                    <a:pt x="1723" y="474"/>
                  </a:lnTo>
                  <a:lnTo>
                    <a:pt x="1396" y="206"/>
                  </a:lnTo>
                  <a:lnTo>
                    <a:pt x="11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9" name="Group 48"/>
          <p:cNvGrpSpPr/>
          <p:nvPr/>
        </p:nvGrpSpPr>
        <p:grpSpPr>
          <a:xfrm>
            <a:off x="8329870" y="2728593"/>
            <a:ext cx="2166540" cy="901761"/>
            <a:chOff x="9543388" y="4717289"/>
            <a:chExt cx="2313011" cy="901761"/>
          </a:xfrm>
        </p:grpSpPr>
        <p:sp>
          <p:nvSpPr>
            <p:cNvPr id="50" name="TextBox 49"/>
            <p:cNvSpPr txBox="1"/>
            <p:nvPr/>
          </p:nvSpPr>
          <p:spPr>
            <a:xfrm>
              <a:off x="9543388" y="4717289"/>
              <a:ext cx="1441321" cy="338554"/>
            </a:xfrm>
            <a:prstGeom prst="rect">
              <a:avLst/>
            </a:prstGeom>
            <a:noFill/>
          </p:spPr>
          <p:txBody>
            <a:bodyPr wrap="none" rtlCol="0">
              <a:spAutoFit/>
            </a:bodyPr>
            <a:lstStyle/>
            <a:p>
              <a:r>
                <a:rPr lang="id-ID" sz="1600" b="1">
                  <a:solidFill>
                    <a:schemeClr val="bg1">
                      <a:lumMod val="25000"/>
                    </a:schemeClr>
                  </a:solidFill>
                  <a:latin typeface="+mj-lt"/>
                </a:rPr>
                <a:t>Concept 01</a:t>
              </a:r>
              <a:endParaRPr lang="id-ID" sz="1600" b="1" dirty="0">
                <a:solidFill>
                  <a:schemeClr val="bg1">
                    <a:lumMod val="25000"/>
                  </a:schemeClr>
                </a:solidFill>
                <a:latin typeface="+mj-lt"/>
              </a:endParaRPr>
            </a:p>
          </p:txBody>
        </p:sp>
        <p:sp>
          <p:nvSpPr>
            <p:cNvPr id="51" name="Rectangle 50"/>
            <p:cNvSpPr/>
            <p:nvPr/>
          </p:nvSpPr>
          <p:spPr>
            <a:xfrm>
              <a:off x="9543389" y="4972719"/>
              <a:ext cx="2313010" cy="646331"/>
            </a:xfrm>
            <a:prstGeom prst="rect">
              <a:avLst/>
            </a:prstGeom>
          </p:spPr>
          <p:txBody>
            <a:bodyPr wrap="square">
              <a:spAutoFit/>
            </a:bodyPr>
            <a:lstStyle/>
            <a:p>
              <a:r>
                <a:rPr lang="id-ID" sz="1200" dirty="0">
                  <a:solidFill>
                    <a:schemeClr val="bg1">
                      <a:lumMod val="25000"/>
                    </a:schemeClr>
                  </a:solidFill>
                </a:rPr>
                <a:t>Suitable for all categories business and personal presentation</a:t>
              </a:r>
            </a:p>
          </p:txBody>
        </p:sp>
      </p:grpSp>
      <p:grpSp>
        <p:nvGrpSpPr>
          <p:cNvPr id="52" name="Group 51"/>
          <p:cNvGrpSpPr/>
          <p:nvPr/>
        </p:nvGrpSpPr>
        <p:grpSpPr>
          <a:xfrm>
            <a:off x="8412420" y="4403912"/>
            <a:ext cx="2137687" cy="901761"/>
            <a:chOff x="9543388" y="4717289"/>
            <a:chExt cx="2282207" cy="901761"/>
          </a:xfrm>
        </p:grpSpPr>
        <p:sp>
          <p:nvSpPr>
            <p:cNvPr id="53" name="TextBox 52"/>
            <p:cNvSpPr txBox="1"/>
            <p:nvPr/>
          </p:nvSpPr>
          <p:spPr>
            <a:xfrm>
              <a:off x="9543388" y="4717289"/>
              <a:ext cx="1484104" cy="338554"/>
            </a:xfrm>
            <a:prstGeom prst="rect">
              <a:avLst/>
            </a:prstGeom>
            <a:noFill/>
          </p:spPr>
          <p:txBody>
            <a:bodyPr wrap="none" rtlCol="0">
              <a:spAutoFit/>
            </a:bodyPr>
            <a:lstStyle/>
            <a:p>
              <a:r>
                <a:rPr lang="id-ID" sz="1600" b="1">
                  <a:solidFill>
                    <a:schemeClr val="bg1">
                      <a:lumMod val="25000"/>
                    </a:schemeClr>
                  </a:solidFill>
                  <a:latin typeface="+mj-lt"/>
                </a:rPr>
                <a:t>Concept 02</a:t>
              </a:r>
              <a:endParaRPr lang="id-ID" sz="1600" b="1" dirty="0">
                <a:solidFill>
                  <a:schemeClr val="bg1">
                    <a:lumMod val="25000"/>
                  </a:schemeClr>
                </a:solidFill>
                <a:latin typeface="+mj-lt"/>
              </a:endParaRPr>
            </a:p>
          </p:txBody>
        </p:sp>
        <p:sp>
          <p:nvSpPr>
            <p:cNvPr id="54" name="Rectangle 53"/>
            <p:cNvSpPr/>
            <p:nvPr/>
          </p:nvSpPr>
          <p:spPr>
            <a:xfrm>
              <a:off x="9543389" y="4972719"/>
              <a:ext cx="2282206" cy="646331"/>
            </a:xfrm>
            <a:prstGeom prst="rect">
              <a:avLst/>
            </a:prstGeom>
          </p:spPr>
          <p:txBody>
            <a:bodyPr wrap="square">
              <a:spAutoFit/>
            </a:bodyPr>
            <a:lstStyle/>
            <a:p>
              <a:r>
                <a:rPr lang="id-ID" sz="1200" dirty="0">
                  <a:solidFill>
                    <a:schemeClr val="bg1">
                      <a:lumMod val="25000"/>
                    </a:schemeClr>
                  </a:solidFill>
                </a:rPr>
                <a:t>Suitable for all categories business and personal presentation</a:t>
              </a:r>
            </a:p>
          </p:txBody>
        </p:sp>
      </p:grpSp>
      <p:grpSp>
        <p:nvGrpSpPr>
          <p:cNvPr id="55" name="Group 54"/>
          <p:cNvGrpSpPr/>
          <p:nvPr/>
        </p:nvGrpSpPr>
        <p:grpSpPr>
          <a:xfrm>
            <a:off x="1362074" y="2726851"/>
            <a:ext cx="2331821" cy="870918"/>
            <a:chOff x="9543388" y="4748132"/>
            <a:chExt cx="2489466" cy="870918"/>
          </a:xfrm>
        </p:grpSpPr>
        <p:sp>
          <p:nvSpPr>
            <p:cNvPr id="56" name="TextBox 55"/>
            <p:cNvSpPr txBox="1"/>
            <p:nvPr/>
          </p:nvSpPr>
          <p:spPr>
            <a:xfrm>
              <a:off x="10550460" y="4748132"/>
              <a:ext cx="1482394" cy="338554"/>
            </a:xfrm>
            <a:prstGeom prst="rect">
              <a:avLst/>
            </a:prstGeom>
            <a:noFill/>
          </p:spPr>
          <p:txBody>
            <a:bodyPr wrap="none" rtlCol="0">
              <a:spAutoFit/>
            </a:bodyPr>
            <a:lstStyle/>
            <a:p>
              <a:pPr algn="r"/>
              <a:r>
                <a:rPr lang="id-ID" sz="1600" b="1">
                  <a:solidFill>
                    <a:schemeClr val="bg1">
                      <a:lumMod val="25000"/>
                    </a:schemeClr>
                  </a:solidFill>
                  <a:latin typeface="+mj-lt"/>
                </a:rPr>
                <a:t>Concept 03</a:t>
              </a:r>
              <a:endParaRPr lang="id-ID" sz="1600" b="1" dirty="0">
                <a:solidFill>
                  <a:schemeClr val="bg1">
                    <a:lumMod val="25000"/>
                  </a:schemeClr>
                </a:solidFill>
                <a:latin typeface="+mj-lt"/>
              </a:endParaRPr>
            </a:p>
          </p:txBody>
        </p:sp>
        <p:sp>
          <p:nvSpPr>
            <p:cNvPr id="57" name="Rectangle 56"/>
            <p:cNvSpPr/>
            <p:nvPr/>
          </p:nvSpPr>
          <p:spPr>
            <a:xfrm>
              <a:off x="9543388" y="4972719"/>
              <a:ext cx="2485285" cy="646331"/>
            </a:xfrm>
            <a:prstGeom prst="rect">
              <a:avLst/>
            </a:prstGeom>
          </p:spPr>
          <p:txBody>
            <a:bodyPr wrap="square">
              <a:spAutoFit/>
            </a:bodyPr>
            <a:lstStyle/>
            <a:p>
              <a:pPr algn="r"/>
              <a:r>
                <a:rPr lang="id-ID" sz="1200" dirty="0">
                  <a:solidFill>
                    <a:schemeClr val="bg1">
                      <a:lumMod val="25000"/>
                    </a:schemeClr>
                  </a:solidFill>
                </a:rPr>
                <a:t>Suitable for all categories business and personal presentation</a:t>
              </a:r>
            </a:p>
          </p:txBody>
        </p:sp>
      </p:grpSp>
      <p:grpSp>
        <p:nvGrpSpPr>
          <p:cNvPr id="58" name="Group 57"/>
          <p:cNvGrpSpPr/>
          <p:nvPr/>
        </p:nvGrpSpPr>
        <p:grpSpPr>
          <a:xfrm>
            <a:off x="1362074" y="4409576"/>
            <a:ext cx="2327905" cy="876298"/>
            <a:chOff x="9543388" y="4742752"/>
            <a:chExt cx="2485285" cy="876298"/>
          </a:xfrm>
        </p:grpSpPr>
        <p:sp>
          <p:nvSpPr>
            <p:cNvPr id="59" name="TextBox 58"/>
            <p:cNvSpPr txBox="1"/>
            <p:nvPr/>
          </p:nvSpPr>
          <p:spPr>
            <a:xfrm>
              <a:off x="10544729" y="4742752"/>
              <a:ext cx="1480682" cy="338554"/>
            </a:xfrm>
            <a:prstGeom prst="rect">
              <a:avLst/>
            </a:prstGeom>
            <a:noFill/>
          </p:spPr>
          <p:txBody>
            <a:bodyPr wrap="none" rtlCol="0">
              <a:spAutoFit/>
            </a:bodyPr>
            <a:lstStyle/>
            <a:p>
              <a:pPr algn="r"/>
              <a:r>
                <a:rPr lang="id-ID" sz="1600" b="1">
                  <a:solidFill>
                    <a:schemeClr val="bg1">
                      <a:lumMod val="25000"/>
                    </a:schemeClr>
                  </a:solidFill>
                  <a:latin typeface="+mj-lt"/>
                </a:rPr>
                <a:t>Concept 04</a:t>
              </a:r>
              <a:endParaRPr lang="id-ID" sz="1600" b="1" dirty="0">
                <a:solidFill>
                  <a:schemeClr val="bg1">
                    <a:lumMod val="25000"/>
                  </a:schemeClr>
                </a:solidFill>
                <a:latin typeface="+mj-lt"/>
              </a:endParaRPr>
            </a:p>
          </p:txBody>
        </p:sp>
        <p:sp>
          <p:nvSpPr>
            <p:cNvPr id="60" name="Rectangle 59"/>
            <p:cNvSpPr/>
            <p:nvPr/>
          </p:nvSpPr>
          <p:spPr>
            <a:xfrm>
              <a:off x="9543388" y="4972719"/>
              <a:ext cx="2485285" cy="646331"/>
            </a:xfrm>
            <a:prstGeom prst="rect">
              <a:avLst/>
            </a:prstGeom>
          </p:spPr>
          <p:txBody>
            <a:bodyPr wrap="square">
              <a:spAutoFit/>
            </a:bodyPr>
            <a:lstStyle/>
            <a:p>
              <a:pPr algn="r"/>
              <a:r>
                <a:rPr lang="id-ID" sz="1200" dirty="0">
                  <a:solidFill>
                    <a:schemeClr val="bg1">
                      <a:lumMod val="25000"/>
                    </a:schemeClr>
                  </a:solidFill>
                </a:rPr>
                <a:t>Suitable for all categories business and personal presentation</a:t>
              </a:r>
            </a:p>
          </p:txBody>
        </p:sp>
      </p:grpSp>
    </p:spTree>
    <p:extLst>
      <p:ext uri="{BB962C8B-B14F-4D97-AF65-F5344CB8AC3E}">
        <p14:creationId xmlns:p14="http://schemas.microsoft.com/office/powerpoint/2010/main" val="9308652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ChangeAspect="1"/>
          </p:cNvGrpSpPr>
          <p:nvPr/>
        </p:nvGrpSpPr>
        <p:grpSpPr bwMode="auto">
          <a:xfrm>
            <a:off x="3356811" y="1791920"/>
            <a:ext cx="4437553" cy="4437553"/>
            <a:chOff x="919" y="1007"/>
            <a:chExt cx="2682" cy="2682"/>
          </a:xfrm>
        </p:grpSpPr>
        <p:sp>
          <p:nvSpPr>
            <p:cNvPr id="5" name="Oval 39"/>
            <p:cNvSpPr>
              <a:spLocks noChangeArrowheads="1"/>
            </p:cNvSpPr>
            <p:nvPr/>
          </p:nvSpPr>
          <p:spPr bwMode="auto">
            <a:xfrm>
              <a:off x="2059" y="3306"/>
              <a:ext cx="311" cy="59"/>
            </a:xfrm>
            <a:prstGeom prst="ellipse">
              <a:avLst/>
            </a:pr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 name="Freeform 40"/>
            <p:cNvSpPr>
              <a:spLocks/>
            </p:cNvSpPr>
            <p:nvPr/>
          </p:nvSpPr>
          <p:spPr bwMode="auto">
            <a:xfrm>
              <a:off x="2058" y="3337"/>
              <a:ext cx="408" cy="352"/>
            </a:xfrm>
            <a:custGeom>
              <a:avLst/>
              <a:gdLst>
                <a:gd name="T0" fmla="*/ 153 w 314"/>
                <a:gd name="T1" fmla="*/ 269 h 270"/>
                <a:gd name="T2" fmla="*/ 0 w 314"/>
                <a:gd name="T3" fmla="*/ 0 h 270"/>
                <a:gd name="T4" fmla="*/ 14 w 314"/>
                <a:gd name="T5" fmla="*/ 12 h 270"/>
                <a:gd name="T6" fmla="*/ 227 w 314"/>
                <a:gd name="T7" fmla="*/ 31 h 270"/>
                <a:gd name="T8" fmla="*/ 314 w 314"/>
                <a:gd name="T9" fmla="*/ 1 h 270"/>
                <a:gd name="T10" fmla="*/ 160 w 314"/>
                <a:gd name="T11" fmla="*/ 269 h 270"/>
                <a:gd name="T12" fmla="*/ 158 w 314"/>
                <a:gd name="T13" fmla="*/ 270 h 270"/>
                <a:gd name="T14" fmla="*/ 153 w 314"/>
                <a:gd name="T15" fmla="*/ 270 h 270"/>
                <a:gd name="T16" fmla="*/ 153 w 314"/>
                <a:gd name="T17" fmla="*/ 269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 h="270">
                  <a:moveTo>
                    <a:pt x="153" y="269"/>
                  </a:moveTo>
                  <a:cubicBezTo>
                    <a:pt x="102" y="180"/>
                    <a:pt x="51" y="90"/>
                    <a:pt x="0" y="0"/>
                  </a:cubicBezTo>
                  <a:cubicBezTo>
                    <a:pt x="2" y="4"/>
                    <a:pt x="7" y="8"/>
                    <a:pt x="14" y="12"/>
                  </a:cubicBezTo>
                  <a:cubicBezTo>
                    <a:pt x="53" y="32"/>
                    <a:pt x="148" y="40"/>
                    <a:pt x="227" y="31"/>
                  </a:cubicBezTo>
                  <a:cubicBezTo>
                    <a:pt x="275" y="25"/>
                    <a:pt x="307" y="13"/>
                    <a:pt x="314" y="1"/>
                  </a:cubicBezTo>
                  <a:cubicBezTo>
                    <a:pt x="262" y="90"/>
                    <a:pt x="211" y="180"/>
                    <a:pt x="160" y="269"/>
                  </a:cubicBezTo>
                  <a:cubicBezTo>
                    <a:pt x="159" y="270"/>
                    <a:pt x="159" y="270"/>
                    <a:pt x="158" y="270"/>
                  </a:cubicBezTo>
                  <a:cubicBezTo>
                    <a:pt x="156" y="270"/>
                    <a:pt x="154" y="270"/>
                    <a:pt x="153" y="270"/>
                  </a:cubicBezTo>
                  <a:lnTo>
                    <a:pt x="153" y="26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 name="Freeform 41"/>
            <p:cNvSpPr>
              <a:spLocks noEditPoints="1"/>
            </p:cNvSpPr>
            <p:nvPr/>
          </p:nvSpPr>
          <p:spPr bwMode="auto">
            <a:xfrm>
              <a:off x="2052" y="3279"/>
              <a:ext cx="421" cy="113"/>
            </a:xfrm>
            <a:custGeom>
              <a:avLst/>
              <a:gdLst>
                <a:gd name="T0" fmla="*/ 163 w 323"/>
                <a:gd name="T1" fmla="*/ 87 h 87"/>
                <a:gd name="T2" fmla="*/ 19 w 323"/>
                <a:gd name="T3" fmla="*/ 64 h 87"/>
                <a:gd name="T4" fmla="*/ 1 w 323"/>
                <a:gd name="T5" fmla="*/ 40 h 87"/>
                <a:gd name="T6" fmla="*/ 92 w 323"/>
                <a:gd name="T7" fmla="*/ 4 h 87"/>
                <a:gd name="T8" fmla="*/ 161 w 323"/>
                <a:gd name="T9" fmla="*/ 0 h 87"/>
                <a:gd name="T10" fmla="*/ 304 w 323"/>
                <a:gd name="T11" fmla="*/ 23 h 87"/>
                <a:gd name="T12" fmla="*/ 322 w 323"/>
                <a:gd name="T13" fmla="*/ 46 h 87"/>
                <a:gd name="T14" fmla="*/ 231 w 323"/>
                <a:gd name="T15" fmla="*/ 83 h 87"/>
                <a:gd name="T16" fmla="*/ 163 w 323"/>
                <a:gd name="T17" fmla="*/ 87 h 87"/>
                <a:gd name="T18" fmla="*/ 161 w 323"/>
                <a:gd name="T19" fmla="*/ 27 h 87"/>
                <a:gd name="T20" fmla="*/ 128 w 323"/>
                <a:gd name="T21" fmla="*/ 29 h 87"/>
                <a:gd name="T22" fmla="*/ 88 w 323"/>
                <a:gd name="T23" fmla="*/ 43 h 87"/>
                <a:gd name="T24" fmla="*/ 94 w 323"/>
                <a:gd name="T25" fmla="*/ 49 h 87"/>
                <a:gd name="T26" fmla="*/ 162 w 323"/>
                <a:gd name="T27" fmla="*/ 60 h 87"/>
                <a:gd name="T28" fmla="*/ 195 w 323"/>
                <a:gd name="T29" fmla="*/ 58 h 87"/>
                <a:gd name="T30" fmla="*/ 235 w 323"/>
                <a:gd name="T31" fmla="*/ 44 h 87"/>
                <a:gd name="T32" fmla="*/ 229 w 323"/>
                <a:gd name="T33" fmla="*/ 38 h 87"/>
                <a:gd name="T34" fmla="*/ 161 w 323"/>
                <a:gd name="T35" fmla="*/ 2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3" h="87">
                  <a:moveTo>
                    <a:pt x="163" y="87"/>
                  </a:moveTo>
                  <a:cubicBezTo>
                    <a:pt x="101" y="87"/>
                    <a:pt x="46" y="78"/>
                    <a:pt x="19" y="64"/>
                  </a:cubicBezTo>
                  <a:cubicBezTo>
                    <a:pt x="2" y="55"/>
                    <a:pt x="0" y="46"/>
                    <a:pt x="1" y="40"/>
                  </a:cubicBezTo>
                  <a:cubicBezTo>
                    <a:pt x="5" y="24"/>
                    <a:pt x="39" y="11"/>
                    <a:pt x="92" y="4"/>
                  </a:cubicBezTo>
                  <a:cubicBezTo>
                    <a:pt x="114" y="1"/>
                    <a:pt x="137" y="0"/>
                    <a:pt x="161" y="0"/>
                  </a:cubicBezTo>
                  <a:cubicBezTo>
                    <a:pt x="222" y="0"/>
                    <a:pt x="277" y="9"/>
                    <a:pt x="304" y="23"/>
                  </a:cubicBezTo>
                  <a:cubicBezTo>
                    <a:pt x="321" y="32"/>
                    <a:pt x="323" y="41"/>
                    <a:pt x="322" y="46"/>
                  </a:cubicBezTo>
                  <a:cubicBezTo>
                    <a:pt x="318" y="63"/>
                    <a:pt x="284" y="76"/>
                    <a:pt x="231" y="83"/>
                  </a:cubicBezTo>
                  <a:cubicBezTo>
                    <a:pt x="209" y="85"/>
                    <a:pt x="186" y="87"/>
                    <a:pt x="163" y="87"/>
                  </a:cubicBezTo>
                  <a:close/>
                  <a:moveTo>
                    <a:pt x="161" y="27"/>
                  </a:moveTo>
                  <a:cubicBezTo>
                    <a:pt x="149" y="27"/>
                    <a:pt x="138" y="28"/>
                    <a:pt x="128" y="29"/>
                  </a:cubicBezTo>
                  <a:cubicBezTo>
                    <a:pt x="100" y="32"/>
                    <a:pt x="89" y="39"/>
                    <a:pt x="88" y="43"/>
                  </a:cubicBezTo>
                  <a:cubicBezTo>
                    <a:pt x="87" y="45"/>
                    <a:pt x="90" y="47"/>
                    <a:pt x="94" y="49"/>
                  </a:cubicBezTo>
                  <a:cubicBezTo>
                    <a:pt x="106" y="55"/>
                    <a:pt x="133" y="60"/>
                    <a:pt x="162" y="60"/>
                  </a:cubicBezTo>
                  <a:cubicBezTo>
                    <a:pt x="174" y="60"/>
                    <a:pt x="185" y="59"/>
                    <a:pt x="195" y="58"/>
                  </a:cubicBezTo>
                  <a:cubicBezTo>
                    <a:pt x="223" y="54"/>
                    <a:pt x="235" y="48"/>
                    <a:pt x="235" y="44"/>
                  </a:cubicBezTo>
                  <a:cubicBezTo>
                    <a:pt x="236" y="42"/>
                    <a:pt x="234" y="40"/>
                    <a:pt x="229" y="38"/>
                  </a:cubicBezTo>
                  <a:cubicBezTo>
                    <a:pt x="217" y="31"/>
                    <a:pt x="190" y="27"/>
                    <a:pt x="161" y="27"/>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 name="Freeform 42"/>
            <p:cNvSpPr>
              <a:spLocks/>
            </p:cNvSpPr>
            <p:nvPr/>
          </p:nvSpPr>
          <p:spPr bwMode="auto">
            <a:xfrm>
              <a:off x="1773" y="2787"/>
              <a:ext cx="968" cy="423"/>
            </a:xfrm>
            <a:custGeom>
              <a:avLst/>
              <a:gdLst>
                <a:gd name="T0" fmla="*/ 153 w 744"/>
                <a:gd name="T1" fmla="*/ 269 h 325"/>
                <a:gd name="T2" fmla="*/ 0 w 744"/>
                <a:gd name="T3" fmla="*/ 0 h 325"/>
                <a:gd name="T4" fmla="*/ 35 w 744"/>
                <a:gd name="T5" fmla="*/ 28 h 325"/>
                <a:gd name="T6" fmla="*/ 537 w 744"/>
                <a:gd name="T7" fmla="*/ 72 h 325"/>
                <a:gd name="T8" fmla="*/ 744 w 744"/>
                <a:gd name="T9" fmla="*/ 1 h 325"/>
                <a:gd name="T10" fmla="*/ 589 w 744"/>
                <a:gd name="T11" fmla="*/ 270 h 325"/>
                <a:gd name="T12" fmla="*/ 468 w 744"/>
                <a:gd name="T13" fmla="*/ 311 h 325"/>
                <a:gd name="T14" fmla="*/ 174 w 744"/>
                <a:gd name="T15" fmla="*/ 286 h 325"/>
                <a:gd name="T16" fmla="*/ 153 w 744"/>
                <a:gd name="T17" fmla="*/ 269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4" h="325">
                  <a:moveTo>
                    <a:pt x="153" y="269"/>
                  </a:moveTo>
                  <a:cubicBezTo>
                    <a:pt x="0" y="0"/>
                    <a:pt x="0" y="0"/>
                    <a:pt x="0" y="0"/>
                  </a:cubicBezTo>
                  <a:cubicBezTo>
                    <a:pt x="6" y="10"/>
                    <a:pt x="17" y="19"/>
                    <a:pt x="35" y="28"/>
                  </a:cubicBezTo>
                  <a:cubicBezTo>
                    <a:pt x="126" y="75"/>
                    <a:pt x="351" y="95"/>
                    <a:pt x="537" y="72"/>
                  </a:cubicBezTo>
                  <a:cubicBezTo>
                    <a:pt x="653" y="58"/>
                    <a:pt x="727" y="31"/>
                    <a:pt x="744" y="1"/>
                  </a:cubicBezTo>
                  <a:cubicBezTo>
                    <a:pt x="589" y="270"/>
                    <a:pt x="589" y="270"/>
                    <a:pt x="589" y="270"/>
                  </a:cubicBezTo>
                  <a:cubicBezTo>
                    <a:pt x="579" y="287"/>
                    <a:pt x="536" y="303"/>
                    <a:pt x="468" y="311"/>
                  </a:cubicBezTo>
                  <a:cubicBezTo>
                    <a:pt x="359" y="325"/>
                    <a:pt x="227" y="313"/>
                    <a:pt x="174" y="286"/>
                  </a:cubicBezTo>
                  <a:cubicBezTo>
                    <a:pt x="163" y="280"/>
                    <a:pt x="156" y="275"/>
                    <a:pt x="153" y="269"/>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 name="Freeform 43"/>
            <p:cNvSpPr>
              <a:spLocks/>
            </p:cNvSpPr>
            <p:nvPr/>
          </p:nvSpPr>
          <p:spPr bwMode="auto">
            <a:xfrm>
              <a:off x="1754" y="2638"/>
              <a:ext cx="1004" cy="265"/>
            </a:xfrm>
            <a:custGeom>
              <a:avLst/>
              <a:gdLst>
                <a:gd name="T0" fmla="*/ 389 w 771"/>
                <a:gd name="T1" fmla="*/ 203 h 203"/>
                <a:gd name="T2" fmla="*/ 45 w 771"/>
                <a:gd name="T3" fmla="*/ 148 h 203"/>
                <a:gd name="T4" fmla="*/ 3 w 771"/>
                <a:gd name="T5" fmla="*/ 95 h 203"/>
                <a:gd name="T6" fmla="*/ 220 w 771"/>
                <a:gd name="T7" fmla="*/ 10 h 203"/>
                <a:gd name="T8" fmla="*/ 383 w 771"/>
                <a:gd name="T9" fmla="*/ 0 h 203"/>
                <a:gd name="T10" fmla="*/ 727 w 771"/>
                <a:gd name="T11" fmla="*/ 54 h 203"/>
                <a:gd name="T12" fmla="*/ 769 w 771"/>
                <a:gd name="T13" fmla="*/ 108 h 203"/>
                <a:gd name="T14" fmla="*/ 552 w 771"/>
                <a:gd name="T15" fmla="*/ 193 h 203"/>
                <a:gd name="T16" fmla="*/ 389 w 771"/>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1" h="203">
                  <a:moveTo>
                    <a:pt x="389" y="203"/>
                  </a:moveTo>
                  <a:cubicBezTo>
                    <a:pt x="242" y="203"/>
                    <a:pt x="110" y="182"/>
                    <a:pt x="45" y="148"/>
                  </a:cubicBezTo>
                  <a:cubicBezTo>
                    <a:pt x="5" y="128"/>
                    <a:pt x="0" y="108"/>
                    <a:pt x="3" y="95"/>
                  </a:cubicBezTo>
                  <a:cubicBezTo>
                    <a:pt x="11" y="57"/>
                    <a:pt x="92" y="25"/>
                    <a:pt x="220" y="10"/>
                  </a:cubicBezTo>
                  <a:cubicBezTo>
                    <a:pt x="271" y="3"/>
                    <a:pt x="326" y="0"/>
                    <a:pt x="383" y="0"/>
                  </a:cubicBezTo>
                  <a:cubicBezTo>
                    <a:pt x="530" y="0"/>
                    <a:pt x="662" y="21"/>
                    <a:pt x="727" y="54"/>
                  </a:cubicBezTo>
                  <a:cubicBezTo>
                    <a:pt x="766" y="75"/>
                    <a:pt x="771" y="95"/>
                    <a:pt x="769" y="108"/>
                  </a:cubicBezTo>
                  <a:cubicBezTo>
                    <a:pt x="760" y="146"/>
                    <a:pt x="680" y="178"/>
                    <a:pt x="552" y="193"/>
                  </a:cubicBezTo>
                  <a:cubicBezTo>
                    <a:pt x="501" y="200"/>
                    <a:pt x="446" y="203"/>
                    <a:pt x="389" y="203"/>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 name="Freeform 45"/>
            <p:cNvSpPr>
              <a:spLocks/>
            </p:cNvSpPr>
            <p:nvPr/>
          </p:nvSpPr>
          <p:spPr bwMode="auto">
            <a:xfrm>
              <a:off x="1494" y="2363"/>
              <a:ext cx="1527" cy="494"/>
            </a:xfrm>
            <a:custGeom>
              <a:avLst/>
              <a:gdLst>
                <a:gd name="T0" fmla="*/ 153 w 1173"/>
                <a:gd name="T1" fmla="*/ 269 h 380"/>
                <a:gd name="T2" fmla="*/ 0 w 1173"/>
                <a:gd name="T3" fmla="*/ 0 h 380"/>
                <a:gd name="T4" fmla="*/ 55 w 1173"/>
                <a:gd name="T5" fmla="*/ 45 h 380"/>
                <a:gd name="T6" fmla="*/ 848 w 1173"/>
                <a:gd name="T7" fmla="*/ 114 h 380"/>
                <a:gd name="T8" fmla="*/ 1173 w 1173"/>
                <a:gd name="T9" fmla="*/ 2 h 380"/>
                <a:gd name="T10" fmla="*/ 1019 w 1173"/>
                <a:gd name="T11" fmla="*/ 271 h 380"/>
                <a:gd name="T12" fmla="*/ 779 w 1173"/>
                <a:gd name="T13" fmla="*/ 353 h 380"/>
                <a:gd name="T14" fmla="*/ 194 w 1173"/>
                <a:gd name="T15" fmla="*/ 302 h 380"/>
                <a:gd name="T16" fmla="*/ 153 w 1173"/>
                <a:gd name="T17" fmla="*/ 269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3" h="380">
                  <a:moveTo>
                    <a:pt x="153" y="269"/>
                  </a:moveTo>
                  <a:cubicBezTo>
                    <a:pt x="102" y="180"/>
                    <a:pt x="51" y="90"/>
                    <a:pt x="0" y="0"/>
                  </a:cubicBezTo>
                  <a:cubicBezTo>
                    <a:pt x="9" y="16"/>
                    <a:pt x="27" y="31"/>
                    <a:pt x="55" y="45"/>
                  </a:cubicBezTo>
                  <a:cubicBezTo>
                    <a:pt x="199" y="119"/>
                    <a:pt x="554" y="150"/>
                    <a:pt x="848" y="114"/>
                  </a:cubicBezTo>
                  <a:cubicBezTo>
                    <a:pt x="1030" y="92"/>
                    <a:pt x="1146" y="49"/>
                    <a:pt x="1173" y="2"/>
                  </a:cubicBezTo>
                  <a:cubicBezTo>
                    <a:pt x="1019" y="271"/>
                    <a:pt x="1019" y="271"/>
                    <a:pt x="1019" y="271"/>
                  </a:cubicBezTo>
                  <a:cubicBezTo>
                    <a:pt x="999" y="305"/>
                    <a:pt x="913" y="337"/>
                    <a:pt x="779" y="353"/>
                  </a:cubicBezTo>
                  <a:cubicBezTo>
                    <a:pt x="562" y="380"/>
                    <a:pt x="300" y="357"/>
                    <a:pt x="194" y="302"/>
                  </a:cubicBezTo>
                  <a:cubicBezTo>
                    <a:pt x="173" y="292"/>
                    <a:pt x="160" y="281"/>
                    <a:pt x="153" y="269"/>
                  </a:cubicBezTo>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 name="Freeform 46"/>
            <p:cNvSpPr>
              <a:spLocks noEditPoints="1"/>
            </p:cNvSpPr>
            <p:nvPr/>
          </p:nvSpPr>
          <p:spPr bwMode="auto">
            <a:xfrm>
              <a:off x="1472" y="2134"/>
              <a:ext cx="1571" cy="406"/>
            </a:xfrm>
            <a:custGeom>
              <a:avLst/>
              <a:gdLst>
                <a:gd name="T0" fmla="*/ 608 w 1207"/>
                <a:gd name="T1" fmla="*/ 312 h 312"/>
                <a:gd name="T2" fmla="*/ 68 w 1207"/>
                <a:gd name="T3" fmla="*/ 227 h 312"/>
                <a:gd name="T4" fmla="*/ 5 w 1207"/>
                <a:gd name="T5" fmla="*/ 146 h 312"/>
                <a:gd name="T6" fmla="*/ 342 w 1207"/>
                <a:gd name="T7" fmla="*/ 15 h 312"/>
                <a:gd name="T8" fmla="*/ 600 w 1207"/>
                <a:gd name="T9" fmla="*/ 0 h 312"/>
                <a:gd name="T10" fmla="*/ 1139 w 1207"/>
                <a:gd name="T11" fmla="*/ 86 h 312"/>
                <a:gd name="T12" fmla="*/ 1203 w 1207"/>
                <a:gd name="T13" fmla="*/ 166 h 312"/>
                <a:gd name="T14" fmla="*/ 866 w 1207"/>
                <a:gd name="T15" fmla="*/ 297 h 312"/>
                <a:gd name="T16" fmla="*/ 608 w 1207"/>
                <a:gd name="T17" fmla="*/ 312 h 312"/>
                <a:gd name="T18" fmla="*/ 603 w 1207"/>
                <a:gd name="T19" fmla="*/ 124 h 312"/>
                <a:gd name="T20" fmla="*/ 536 w 1207"/>
                <a:gd name="T21" fmla="*/ 128 h 312"/>
                <a:gd name="T22" fmla="*/ 456 w 1207"/>
                <a:gd name="T23" fmla="*/ 155 h 312"/>
                <a:gd name="T24" fmla="*/ 468 w 1207"/>
                <a:gd name="T25" fmla="*/ 167 h 312"/>
                <a:gd name="T26" fmla="*/ 605 w 1207"/>
                <a:gd name="T27" fmla="*/ 188 h 312"/>
                <a:gd name="T28" fmla="*/ 671 w 1207"/>
                <a:gd name="T29" fmla="*/ 185 h 312"/>
                <a:gd name="T30" fmla="*/ 752 w 1207"/>
                <a:gd name="T31" fmla="*/ 157 h 312"/>
                <a:gd name="T32" fmla="*/ 740 w 1207"/>
                <a:gd name="T33" fmla="*/ 145 h 312"/>
                <a:gd name="T34" fmla="*/ 603 w 1207"/>
                <a:gd name="T35" fmla="*/ 12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7" h="312">
                  <a:moveTo>
                    <a:pt x="608" y="312"/>
                  </a:moveTo>
                  <a:cubicBezTo>
                    <a:pt x="377" y="312"/>
                    <a:pt x="170" y="280"/>
                    <a:pt x="68" y="227"/>
                  </a:cubicBezTo>
                  <a:cubicBezTo>
                    <a:pt x="8" y="196"/>
                    <a:pt x="0" y="166"/>
                    <a:pt x="5" y="146"/>
                  </a:cubicBezTo>
                  <a:cubicBezTo>
                    <a:pt x="17" y="88"/>
                    <a:pt x="143" y="40"/>
                    <a:pt x="342" y="15"/>
                  </a:cubicBezTo>
                  <a:cubicBezTo>
                    <a:pt x="423" y="5"/>
                    <a:pt x="510" y="0"/>
                    <a:pt x="600" y="0"/>
                  </a:cubicBezTo>
                  <a:cubicBezTo>
                    <a:pt x="830" y="0"/>
                    <a:pt x="1037" y="33"/>
                    <a:pt x="1139" y="86"/>
                  </a:cubicBezTo>
                  <a:cubicBezTo>
                    <a:pt x="1200" y="116"/>
                    <a:pt x="1207" y="147"/>
                    <a:pt x="1203" y="166"/>
                  </a:cubicBezTo>
                  <a:cubicBezTo>
                    <a:pt x="1191" y="224"/>
                    <a:pt x="1064" y="273"/>
                    <a:pt x="866" y="297"/>
                  </a:cubicBezTo>
                  <a:cubicBezTo>
                    <a:pt x="784" y="307"/>
                    <a:pt x="698" y="312"/>
                    <a:pt x="608" y="312"/>
                  </a:cubicBezTo>
                  <a:moveTo>
                    <a:pt x="603" y="124"/>
                  </a:moveTo>
                  <a:cubicBezTo>
                    <a:pt x="579" y="124"/>
                    <a:pt x="557" y="125"/>
                    <a:pt x="536" y="128"/>
                  </a:cubicBezTo>
                  <a:cubicBezTo>
                    <a:pt x="480" y="135"/>
                    <a:pt x="457" y="148"/>
                    <a:pt x="456" y="155"/>
                  </a:cubicBezTo>
                  <a:cubicBezTo>
                    <a:pt x="455" y="159"/>
                    <a:pt x="460" y="163"/>
                    <a:pt x="468" y="167"/>
                  </a:cubicBezTo>
                  <a:cubicBezTo>
                    <a:pt x="493" y="180"/>
                    <a:pt x="547" y="188"/>
                    <a:pt x="605" y="188"/>
                  </a:cubicBezTo>
                  <a:cubicBezTo>
                    <a:pt x="628" y="188"/>
                    <a:pt x="650" y="187"/>
                    <a:pt x="671" y="185"/>
                  </a:cubicBezTo>
                  <a:cubicBezTo>
                    <a:pt x="727" y="178"/>
                    <a:pt x="750" y="165"/>
                    <a:pt x="752" y="157"/>
                  </a:cubicBezTo>
                  <a:cubicBezTo>
                    <a:pt x="752" y="154"/>
                    <a:pt x="748" y="150"/>
                    <a:pt x="740" y="145"/>
                  </a:cubicBezTo>
                  <a:cubicBezTo>
                    <a:pt x="715" y="132"/>
                    <a:pt x="661" y="124"/>
                    <a:pt x="603" y="124"/>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 name="Freeform 49"/>
            <p:cNvSpPr>
              <a:spLocks/>
            </p:cNvSpPr>
            <p:nvPr/>
          </p:nvSpPr>
          <p:spPr bwMode="auto">
            <a:xfrm>
              <a:off x="1220" y="1883"/>
              <a:ext cx="2074" cy="532"/>
            </a:xfrm>
            <a:custGeom>
              <a:avLst/>
              <a:gdLst>
                <a:gd name="T0" fmla="*/ 1591 w 1594"/>
                <a:gd name="T1" fmla="*/ 9 h 409"/>
                <a:gd name="T2" fmla="*/ 1493 w 1594"/>
                <a:gd name="T3" fmla="*/ 73 h 409"/>
                <a:gd name="T4" fmla="*/ 1399 w 1594"/>
                <a:gd name="T5" fmla="*/ 104 h 409"/>
                <a:gd name="T6" fmla="*/ 1284 w 1594"/>
                <a:gd name="T7" fmla="*/ 132 h 409"/>
                <a:gd name="T8" fmla="*/ 1284 w 1594"/>
                <a:gd name="T9" fmla="*/ 132 h 409"/>
                <a:gd name="T10" fmla="*/ 1187 w 1594"/>
                <a:gd name="T11" fmla="*/ 148 h 409"/>
                <a:gd name="T12" fmla="*/ 687 w 1594"/>
                <a:gd name="T13" fmla="*/ 170 h 409"/>
                <a:gd name="T14" fmla="*/ 684 w 1594"/>
                <a:gd name="T15" fmla="*/ 170 h 409"/>
                <a:gd name="T16" fmla="*/ 635 w 1594"/>
                <a:gd name="T17" fmla="*/ 168 h 409"/>
                <a:gd name="T18" fmla="*/ 454 w 1594"/>
                <a:gd name="T19" fmla="*/ 152 h 409"/>
                <a:gd name="T20" fmla="*/ 380 w 1594"/>
                <a:gd name="T21" fmla="*/ 142 h 409"/>
                <a:gd name="T22" fmla="*/ 334 w 1594"/>
                <a:gd name="T23" fmla="*/ 135 h 409"/>
                <a:gd name="T24" fmla="*/ 313 w 1594"/>
                <a:gd name="T25" fmla="*/ 131 h 409"/>
                <a:gd name="T26" fmla="*/ 312 w 1594"/>
                <a:gd name="T27" fmla="*/ 131 h 409"/>
                <a:gd name="T28" fmla="*/ 311 w 1594"/>
                <a:gd name="T29" fmla="*/ 130 h 409"/>
                <a:gd name="T30" fmla="*/ 295 w 1594"/>
                <a:gd name="T31" fmla="*/ 127 h 409"/>
                <a:gd name="T32" fmla="*/ 150 w 1594"/>
                <a:gd name="T33" fmla="*/ 88 h 409"/>
                <a:gd name="T34" fmla="*/ 91 w 1594"/>
                <a:gd name="T35" fmla="*/ 66 h 409"/>
                <a:gd name="T36" fmla="*/ 37 w 1594"/>
                <a:gd name="T37" fmla="*/ 34 h 409"/>
                <a:gd name="T38" fmla="*/ 0 w 1594"/>
                <a:gd name="T39" fmla="*/ 0 h 409"/>
                <a:gd name="T40" fmla="*/ 55 w 1594"/>
                <a:gd name="T41" fmla="*/ 100 h 409"/>
                <a:gd name="T42" fmla="*/ 133 w 1594"/>
                <a:gd name="T43" fmla="*/ 239 h 409"/>
                <a:gd name="T44" fmla="*/ 218 w 1594"/>
                <a:gd name="T45" fmla="*/ 317 h 409"/>
                <a:gd name="T46" fmla="*/ 470 w 1594"/>
                <a:gd name="T47" fmla="*/ 385 h 409"/>
                <a:gd name="T48" fmla="*/ 615 w 1594"/>
                <a:gd name="T49" fmla="*/ 399 h 409"/>
                <a:gd name="T50" fmla="*/ 926 w 1594"/>
                <a:gd name="T51" fmla="*/ 403 h 409"/>
                <a:gd name="T52" fmla="*/ 1081 w 1594"/>
                <a:gd name="T53" fmla="*/ 390 h 409"/>
                <a:gd name="T54" fmla="*/ 1154 w 1594"/>
                <a:gd name="T55" fmla="*/ 381 h 409"/>
                <a:gd name="T56" fmla="*/ 1229 w 1594"/>
                <a:gd name="T57" fmla="*/ 364 h 409"/>
                <a:gd name="T58" fmla="*/ 1292 w 1594"/>
                <a:gd name="T59" fmla="*/ 350 h 409"/>
                <a:gd name="T60" fmla="*/ 1418 w 1594"/>
                <a:gd name="T61" fmla="*/ 290 h 409"/>
                <a:gd name="T62" fmla="*/ 1486 w 1594"/>
                <a:gd name="T63" fmla="*/ 196 h 409"/>
                <a:gd name="T64" fmla="*/ 1544 w 1594"/>
                <a:gd name="T65" fmla="*/ 95 h 409"/>
                <a:gd name="T66" fmla="*/ 1592 w 1594"/>
                <a:gd name="T67" fmla="*/ 9 h 409"/>
                <a:gd name="T68" fmla="*/ 1594 w 1594"/>
                <a:gd name="T69" fmla="*/ 5 h 409"/>
                <a:gd name="T70" fmla="*/ 1591 w 1594"/>
                <a:gd name="T71" fmla="*/ 9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94" h="409">
                  <a:moveTo>
                    <a:pt x="1591" y="9"/>
                  </a:moveTo>
                  <a:cubicBezTo>
                    <a:pt x="1566" y="37"/>
                    <a:pt x="1529" y="57"/>
                    <a:pt x="1493" y="73"/>
                  </a:cubicBezTo>
                  <a:cubicBezTo>
                    <a:pt x="1463" y="86"/>
                    <a:pt x="1431" y="95"/>
                    <a:pt x="1399" y="104"/>
                  </a:cubicBezTo>
                  <a:cubicBezTo>
                    <a:pt x="1383" y="109"/>
                    <a:pt x="1290" y="131"/>
                    <a:pt x="1284" y="132"/>
                  </a:cubicBezTo>
                  <a:cubicBezTo>
                    <a:pt x="1284" y="132"/>
                    <a:pt x="1284" y="132"/>
                    <a:pt x="1284" y="132"/>
                  </a:cubicBezTo>
                  <a:cubicBezTo>
                    <a:pt x="1252" y="138"/>
                    <a:pt x="1219" y="145"/>
                    <a:pt x="1187" y="148"/>
                  </a:cubicBezTo>
                  <a:cubicBezTo>
                    <a:pt x="1022" y="171"/>
                    <a:pt x="854" y="177"/>
                    <a:pt x="687" y="170"/>
                  </a:cubicBezTo>
                  <a:cubicBezTo>
                    <a:pt x="684" y="170"/>
                    <a:pt x="684" y="170"/>
                    <a:pt x="684" y="170"/>
                  </a:cubicBezTo>
                  <a:cubicBezTo>
                    <a:pt x="668" y="170"/>
                    <a:pt x="651" y="169"/>
                    <a:pt x="635" y="168"/>
                  </a:cubicBezTo>
                  <a:cubicBezTo>
                    <a:pt x="574" y="163"/>
                    <a:pt x="514" y="160"/>
                    <a:pt x="454" y="152"/>
                  </a:cubicBezTo>
                  <a:cubicBezTo>
                    <a:pt x="429" y="150"/>
                    <a:pt x="404" y="146"/>
                    <a:pt x="380" y="142"/>
                  </a:cubicBezTo>
                  <a:cubicBezTo>
                    <a:pt x="365" y="140"/>
                    <a:pt x="349" y="138"/>
                    <a:pt x="334" y="135"/>
                  </a:cubicBezTo>
                  <a:cubicBezTo>
                    <a:pt x="327" y="133"/>
                    <a:pt x="320" y="132"/>
                    <a:pt x="313" y="131"/>
                  </a:cubicBezTo>
                  <a:cubicBezTo>
                    <a:pt x="313" y="131"/>
                    <a:pt x="312" y="131"/>
                    <a:pt x="312" y="131"/>
                  </a:cubicBezTo>
                  <a:cubicBezTo>
                    <a:pt x="311" y="130"/>
                    <a:pt x="311" y="130"/>
                    <a:pt x="311" y="130"/>
                  </a:cubicBezTo>
                  <a:cubicBezTo>
                    <a:pt x="306" y="129"/>
                    <a:pt x="300" y="128"/>
                    <a:pt x="295" y="127"/>
                  </a:cubicBezTo>
                  <a:cubicBezTo>
                    <a:pt x="246" y="117"/>
                    <a:pt x="196" y="106"/>
                    <a:pt x="150" y="88"/>
                  </a:cubicBezTo>
                  <a:cubicBezTo>
                    <a:pt x="130" y="81"/>
                    <a:pt x="110" y="75"/>
                    <a:pt x="91" y="66"/>
                  </a:cubicBezTo>
                  <a:cubicBezTo>
                    <a:pt x="72" y="57"/>
                    <a:pt x="54" y="46"/>
                    <a:pt x="37" y="34"/>
                  </a:cubicBezTo>
                  <a:cubicBezTo>
                    <a:pt x="24" y="24"/>
                    <a:pt x="9" y="13"/>
                    <a:pt x="0" y="0"/>
                  </a:cubicBezTo>
                  <a:cubicBezTo>
                    <a:pt x="22" y="32"/>
                    <a:pt x="37" y="67"/>
                    <a:pt x="55" y="100"/>
                  </a:cubicBezTo>
                  <a:cubicBezTo>
                    <a:pt x="80" y="147"/>
                    <a:pt x="107" y="193"/>
                    <a:pt x="133" y="239"/>
                  </a:cubicBezTo>
                  <a:cubicBezTo>
                    <a:pt x="151" y="272"/>
                    <a:pt x="181" y="300"/>
                    <a:pt x="218" y="317"/>
                  </a:cubicBezTo>
                  <a:cubicBezTo>
                    <a:pt x="297" y="355"/>
                    <a:pt x="382" y="374"/>
                    <a:pt x="470" y="385"/>
                  </a:cubicBezTo>
                  <a:cubicBezTo>
                    <a:pt x="518" y="392"/>
                    <a:pt x="567" y="395"/>
                    <a:pt x="615" y="399"/>
                  </a:cubicBezTo>
                  <a:cubicBezTo>
                    <a:pt x="719" y="407"/>
                    <a:pt x="823" y="409"/>
                    <a:pt x="926" y="403"/>
                  </a:cubicBezTo>
                  <a:cubicBezTo>
                    <a:pt x="978" y="401"/>
                    <a:pt x="1030" y="396"/>
                    <a:pt x="1081" y="390"/>
                  </a:cubicBezTo>
                  <a:cubicBezTo>
                    <a:pt x="1106" y="387"/>
                    <a:pt x="1130" y="384"/>
                    <a:pt x="1154" y="381"/>
                  </a:cubicBezTo>
                  <a:cubicBezTo>
                    <a:pt x="1179" y="377"/>
                    <a:pt x="1205" y="369"/>
                    <a:pt x="1229" y="364"/>
                  </a:cubicBezTo>
                  <a:cubicBezTo>
                    <a:pt x="1250" y="360"/>
                    <a:pt x="1272" y="356"/>
                    <a:pt x="1292" y="350"/>
                  </a:cubicBezTo>
                  <a:cubicBezTo>
                    <a:pt x="1338" y="338"/>
                    <a:pt x="1384" y="320"/>
                    <a:pt x="1418" y="290"/>
                  </a:cubicBezTo>
                  <a:cubicBezTo>
                    <a:pt x="1449" y="264"/>
                    <a:pt x="1468" y="230"/>
                    <a:pt x="1486" y="196"/>
                  </a:cubicBezTo>
                  <a:cubicBezTo>
                    <a:pt x="1504" y="162"/>
                    <a:pt x="1524" y="129"/>
                    <a:pt x="1544" y="95"/>
                  </a:cubicBezTo>
                  <a:cubicBezTo>
                    <a:pt x="1560" y="67"/>
                    <a:pt x="1577" y="38"/>
                    <a:pt x="1592" y="9"/>
                  </a:cubicBezTo>
                  <a:cubicBezTo>
                    <a:pt x="1593" y="8"/>
                    <a:pt x="1593" y="6"/>
                    <a:pt x="1594" y="5"/>
                  </a:cubicBezTo>
                  <a:cubicBezTo>
                    <a:pt x="1593" y="6"/>
                    <a:pt x="1592" y="7"/>
                    <a:pt x="1591" y="9"/>
                  </a:cubicBezTo>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 name="Freeform 50"/>
            <p:cNvSpPr>
              <a:spLocks/>
            </p:cNvSpPr>
            <p:nvPr/>
          </p:nvSpPr>
          <p:spPr bwMode="auto">
            <a:xfrm>
              <a:off x="1194" y="1794"/>
              <a:ext cx="2131" cy="323"/>
            </a:xfrm>
            <a:custGeom>
              <a:avLst/>
              <a:gdLst>
                <a:gd name="T0" fmla="*/ 833 w 1638"/>
                <a:gd name="T1" fmla="*/ 248 h 248"/>
                <a:gd name="T2" fmla="*/ 707 w 1638"/>
                <a:gd name="T3" fmla="*/ 245 h 248"/>
                <a:gd name="T4" fmla="*/ 704 w 1638"/>
                <a:gd name="T5" fmla="*/ 245 h 248"/>
                <a:gd name="T6" fmla="*/ 655 w 1638"/>
                <a:gd name="T7" fmla="*/ 243 h 248"/>
                <a:gd name="T8" fmla="*/ 594 w 1638"/>
                <a:gd name="T9" fmla="*/ 238 h 248"/>
                <a:gd name="T10" fmla="*/ 473 w 1638"/>
                <a:gd name="T11" fmla="*/ 227 h 248"/>
                <a:gd name="T12" fmla="*/ 413 w 1638"/>
                <a:gd name="T13" fmla="*/ 219 h 248"/>
                <a:gd name="T14" fmla="*/ 399 w 1638"/>
                <a:gd name="T15" fmla="*/ 217 h 248"/>
                <a:gd name="T16" fmla="*/ 390 w 1638"/>
                <a:gd name="T17" fmla="*/ 216 h 248"/>
                <a:gd name="T18" fmla="*/ 388 w 1638"/>
                <a:gd name="T19" fmla="*/ 216 h 248"/>
                <a:gd name="T20" fmla="*/ 245 w 1638"/>
                <a:gd name="T21" fmla="*/ 187 h 248"/>
                <a:gd name="T22" fmla="*/ 106 w 1638"/>
                <a:gd name="T23" fmla="*/ 139 h 248"/>
                <a:gd name="T24" fmla="*/ 42 w 1638"/>
                <a:gd name="T25" fmla="*/ 101 h 248"/>
                <a:gd name="T26" fmla="*/ 2 w 1638"/>
                <a:gd name="T27" fmla="*/ 29 h 248"/>
                <a:gd name="T28" fmla="*/ 2 w 1638"/>
                <a:gd name="T29" fmla="*/ 27 h 248"/>
                <a:gd name="T30" fmla="*/ 7 w 1638"/>
                <a:gd name="T31" fmla="*/ 9 h 248"/>
                <a:gd name="T32" fmla="*/ 7 w 1638"/>
                <a:gd name="T33" fmla="*/ 9 h 248"/>
                <a:gd name="T34" fmla="*/ 8 w 1638"/>
                <a:gd name="T35" fmla="*/ 7 h 248"/>
                <a:gd name="T36" fmla="*/ 12 w 1638"/>
                <a:gd name="T37" fmla="*/ 0 h 248"/>
                <a:gd name="T38" fmla="*/ 20 w 1638"/>
                <a:gd name="T39" fmla="*/ 5 h 248"/>
                <a:gd name="T40" fmla="*/ 20 w 1638"/>
                <a:gd name="T41" fmla="*/ 5 h 248"/>
                <a:gd name="T42" fmla="*/ 25 w 1638"/>
                <a:gd name="T43" fmla="*/ 8 h 248"/>
                <a:gd name="T44" fmla="*/ 31 w 1638"/>
                <a:gd name="T45" fmla="*/ 12 h 248"/>
                <a:gd name="T46" fmla="*/ 459 w 1638"/>
                <a:gd name="T47" fmla="*/ 119 h 248"/>
                <a:gd name="T48" fmla="*/ 828 w 1638"/>
                <a:gd name="T49" fmla="*/ 139 h 248"/>
                <a:gd name="T50" fmla="*/ 893 w 1638"/>
                <a:gd name="T51" fmla="*/ 139 h 248"/>
                <a:gd name="T52" fmla="*/ 896 w 1638"/>
                <a:gd name="T53" fmla="*/ 139 h 248"/>
                <a:gd name="T54" fmla="*/ 982 w 1638"/>
                <a:gd name="T55" fmla="*/ 134 h 248"/>
                <a:gd name="T56" fmla="*/ 1038 w 1638"/>
                <a:gd name="T57" fmla="*/ 133 h 248"/>
                <a:gd name="T58" fmla="*/ 1177 w 1638"/>
                <a:gd name="T59" fmla="*/ 120 h 248"/>
                <a:gd name="T60" fmla="*/ 1480 w 1638"/>
                <a:gd name="T61" fmla="*/ 64 h 248"/>
                <a:gd name="T62" fmla="*/ 1481 w 1638"/>
                <a:gd name="T63" fmla="*/ 63 h 248"/>
                <a:gd name="T64" fmla="*/ 1612 w 1638"/>
                <a:gd name="T65" fmla="*/ 11 h 248"/>
                <a:gd name="T66" fmla="*/ 1615 w 1638"/>
                <a:gd name="T67" fmla="*/ 9 h 248"/>
                <a:gd name="T68" fmla="*/ 1618 w 1638"/>
                <a:gd name="T69" fmla="*/ 7 h 248"/>
                <a:gd name="T70" fmla="*/ 1626 w 1638"/>
                <a:gd name="T71" fmla="*/ 3 h 248"/>
                <a:gd name="T72" fmla="*/ 1630 w 1638"/>
                <a:gd name="T73" fmla="*/ 10 h 248"/>
                <a:gd name="T74" fmla="*/ 1631 w 1638"/>
                <a:gd name="T75" fmla="*/ 14 h 248"/>
                <a:gd name="T76" fmla="*/ 1626 w 1638"/>
                <a:gd name="T77" fmla="*/ 70 h 248"/>
                <a:gd name="T78" fmla="*/ 1624 w 1638"/>
                <a:gd name="T79" fmla="*/ 73 h 248"/>
                <a:gd name="T80" fmla="*/ 1622 w 1638"/>
                <a:gd name="T81" fmla="*/ 75 h 248"/>
                <a:gd name="T82" fmla="*/ 1479 w 1638"/>
                <a:gd name="T83" fmla="*/ 161 h 248"/>
                <a:gd name="T84" fmla="*/ 1305 w 1638"/>
                <a:gd name="T85" fmla="*/ 207 h 248"/>
                <a:gd name="T86" fmla="*/ 1208 w 1638"/>
                <a:gd name="T87" fmla="*/ 223 h 248"/>
                <a:gd name="T88" fmla="*/ 833 w 1638"/>
                <a:gd name="T89"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38" h="248">
                  <a:moveTo>
                    <a:pt x="833" y="248"/>
                  </a:moveTo>
                  <a:cubicBezTo>
                    <a:pt x="792" y="248"/>
                    <a:pt x="749" y="247"/>
                    <a:pt x="707" y="245"/>
                  </a:cubicBezTo>
                  <a:cubicBezTo>
                    <a:pt x="704" y="245"/>
                    <a:pt x="704" y="245"/>
                    <a:pt x="704" y="245"/>
                  </a:cubicBezTo>
                  <a:cubicBezTo>
                    <a:pt x="687" y="245"/>
                    <a:pt x="671" y="244"/>
                    <a:pt x="655" y="243"/>
                  </a:cubicBezTo>
                  <a:cubicBezTo>
                    <a:pt x="634" y="241"/>
                    <a:pt x="614" y="240"/>
                    <a:pt x="594" y="238"/>
                  </a:cubicBezTo>
                  <a:cubicBezTo>
                    <a:pt x="554" y="235"/>
                    <a:pt x="513" y="232"/>
                    <a:pt x="473" y="227"/>
                  </a:cubicBezTo>
                  <a:cubicBezTo>
                    <a:pt x="453" y="226"/>
                    <a:pt x="432" y="222"/>
                    <a:pt x="413" y="219"/>
                  </a:cubicBezTo>
                  <a:cubicBezTo>
                    <a:pt x="408" y="219"/>
                    <a:pt x="404" y="218"/>
                    <a:pt x="399" y="217"/>
                  </a:cubicBezTo>
                  <a:cubicBezTo>
                    <a:pt x="396" y="217"/>
                    <a:pt x="393" y="216"/>
                    <a:pt x="390" y="216"/>
                  </a:cubicBezTo>
                  <a:cubicBezTo>
                    <a:pt x="388" y="216"/>
                    <a:pt x="388" y="216"/>
                    <a:pt x="388" y="216"/>
                  </a:cubicBezTo>
                  <a:cubicBezTo>
                    <a:pt x="338" y="208"/>
                    <a:pt x="290" y="198"/>
                    <a:pt x="245" y="187"/>
                  </a:cubicBezTo>
                  <a:cubicBezTo>
                    <a:pt x="201" y="175"/>
                    <a:pt x="149" y="160"/>
                    <a:pt x="106" y="139"/>
                  </a:cubicBezTo>
                  <a:cubicBezTo>
                    <a:pt x="84" y="128"/>
                    <a:pt x="61" y="117"/>
                    <a:pt x="42" y="101"/>
                  </a:cubicBezTo>
                  <a:cubicBezTo>
                    <a:pt x="14" y="79"/>
                    <a:pt x="0" y="53"/>
                    <a:pt x="2" y="29"/>
                  </a:cubicBezTo>
                  <a:cubicBezTo>
                    <a:pt x="2" y="28"/>
                    <a:pt x="2" y="27"/>
                    <a:pt x="2" y="27"/>
                  </a:cubicBezTo>
                  <a:cubicBezTo>
                    <a:pt x="2" y="21"/>
                    <a:pt x="4" y="15"/>
                    <a:pt x="7" y="9"/>
                  </a:cubicBezTo>
                  <a:cubicBezTo>
                    <a:pt x="7" y="9"/>
                    <a:pt x="7" y="9"/>
                    <a:pt x="7" y="9"/>
                  </a:cubicBezTo>
                  <a:cubicBezTo>
                    <a:pt x="7" y="8"/>
                    <a:pt x="7" y="8"/>
                    <a:pt x="8" y="7"/>
                  </a:cubicBezTo>
                  <a:cubicBezTo>
                    <a:pt x="12" y="0"/>
                    <a:pt x="12" y="0"/>
                    <a:pt x="12" y="0"/>
                  </a:cubicBezTo>
                  <a:cubicBezTo>
                    <a:pt x="20" y="5"/>
                    <a:pt x="20" y="5"/>
                    <a:pt x="20" y="5"/>
                  </a:cubicBezTo>
                  <a:cubicBezTo>
                    <a:pt x="20" y="5"/>
                    <a:pt x="20" y="5"/>
                    <a:pt x="20" y="5"/>
                  </a:cubicBezTo>
                  <a:cubicBezTo>
                    <a:pt x="22" y="6"/>
                    <a:pt x="23" y="7"/>
                    <a:pt x="25" y="8"/>
                  </a:cubicBezTo>
                  <a:cubicBezTo>
                    <a:pt x="31" y="12"/>
                    <a:pt x="31" y="12"/>
                    <a:pt x="31" y="12"/>
                  </a:cubicBezTo>
                  <a:cubicBezTo>
                    <a:pt x="165" y="78"/>
                    <a:pt x="323" y="103"/>
                    <a:pt x="459" y="119"/>
                  </a:cubicBezTo>
                  <a:cubicBezTo>
                    <a:pt x="576" y="133"/>
                    <a:pt x="696" y="139"/>
                    <a:pt x="828" y="139"/>
                  </a:cubicBezTo>
                  <a:cubicBezTo>
                    <a:pt x="849" y="139"/>
                    <a:pt x="871" y="139"/>
                    <a:pt x="893" y="139"/>
                  </a:cubicBezTo>
                  <a:cubicBezTo>
                    <a:pt x="894" y="139"/>
                    <a:pt x="895" y="139"/>
                    <a:pt x="896" y="139"/>
                  </a:cubicBezTo>
                  <a:cubicBezTo>
                    <a:pt x="924" y="135"/>
                    <a:pt x="953" y="135"/>
                    <a:pt x="982" y="134"/>
                  </a:cubicBezTo>
                  <a:cubicBezTo>
                    <a:pt x="1001" y="134"/>
                    <a:pt x="1020" y="134"/>
                    <a:pt x="1038" y="133"/>
                  </a:cubicBezTo>
                  <a:cubicBezTo>
                    <a:pt x="1086" y="130"/>
                    <a:pt x="1132" y="125"/>
                    <a:pt x="1177" y="120"/>
                  </a:cubicBezTo>
                  <a:cubicBezTo>
                    <a:pt x="1290" y="108"/>
                    <a:pt x="1389" y="90"/>
                    <a:pt x="1480" y="64"/>
                  </a:cubicBezTo>
                  <a:cubicBezTo>
                    <a:pt x="1481" y="63"/>
                    <a:pt x="1481" y="63"/>
                    <a:pt x="1481" y="63"/>
                  </a:cubicBezTo>
                  <a:cubicBezTo>
                    <a:pt x="1524" y="50"/>
                    <a:pt x="1566" y="33"/>
                    <a:pt x="1612" y="11"/>
                  </a:cubicBezTo>
                  <a:cubicBezTo>
                    <a:pt x="1613" y="10"/>
                    <a:pt x="1614" y="10"/>
                    <a:pt x="1615" y="9"/>
                  </a:cubicBezTo>
                  <a:cubicBezTo>
                    <a:pt x="1618" y="7"/>
                    <a:pt x="1618" y="7"/>
                    <a:pt x="1618" y="7"/>
                  </a:cubicBezTo>
                  <a:cubicBezTo>
                    <a:pt x="1626" y="3"/>
                    <a:pt x="1626" y="3"/>
                    <a:pt x="1626" y="3"/>
                  </a:cubicBezTo>
                  <a:cubicBezTo>
                    <a:pt x="1630" y="10"/>
                    <a:pt x="1630" y="10"/>
                    <a:pt x="1630" y="10"/>
                  </a:cubicBezTo>
                  <a:cubicBezTo>
                    <a:pt x="1630" y="12"/>
                    <a:pt x="1631" y="13"/>
                    <a:pt x="1631" y="14"/>
                  </a:cubicBezTo>
                  <a:cubicBezTo>
                    <a:pt x="1638" y="33"/>
                    <a:pt x="1636" y="53"/>
                    <a:pt x="1626" y="70"/>
                  </a:cubicBezTo>
                  <a:cubicBezTo>
                    <a:pt x="1624" y="73"/>
                    <a:pt x="1624" y="73"/>
                    <a:pt x="1624" y="73"/>
                  </a:cubicBezTo>
                  <a:cubicBezTo>
                    <a:pt x="1623" y="74"/>
                    <a:pt x="1623" y="74"/>
                    <a:pt x="1622" y="75"/>
                  </a:cubicBezTo>
                  <a:cubicBezTo>
                    <a:pt x="1586" y="120"/>
                    <a:pt x="1527" y="145"/>
                    <a:pt x="1479" y="161"/>
                  </a:cubicBezTo>
                  <a:cubicBezTo>
                    <a:pt x="1421" y="181"/>
                    <a:pt x="1320" y="204"/>
                    <a:pt x="1305" y="207"/>
                  </a:cubicBezTo>
                  <a:cubicBezTo>
                    <a:pt x="1271" y="214"/>
                    <a:pt x="1239" y="220"/>
                    <a:pt x="1208" y="223"/>
                  </a:cubicBezTo>
                  <a:cubicBezTo>
                    <a:pt x="1090" y="239"/>
                    <a:pt x="963" y="248"/>
                    <a:pt x="833" y="248"/>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 name="Freeform 53"/>
            <p:cNvSpPr>
              <a:spLocks/>
            </p:cNvSpPr>
            <p:nvPr/>
          </p:nvSpPr>
          <p:spPr bwMode="auto">
            <a:xfrm>
              <a:off x="1675" y="1175"/>
              <a:ext cx="1170" cy="346"/>
            </a:xfrm>
            <a:custGeom>
              <a:avLst/>
              <a:gdLst>
                <a:gd name="T0" fmla="*/ 899 w 899"/>
                <a:gd name="T1" fmla="*/ 133 h 266"/>
                <a:gd name="T2" fmla="*/ 896 w 899"/>
                <a:gd name="T3" fmla="*/ 142 h 266"/>
                <a:gd name="T4" fmla="*/ 889 w 899"/>
                <a:gd name="T5" fmla="*/ 153 h 266"/>
                <a:gd name="T6" fmla="*/ 878 w 899"/>
                <a:gd name="T7" fmla="*/ 164 h 266"/>
                <a:gd name="T8" fmla="*/ 862 w 899"/>
                <a:gd name="T9" fmla="*/ 175 h 266"/>
                <a:gd name="T10" fmla="*/ 846 w 899"/>
                <a:gd name="T11" fmla="*/ 246 h 266"/>
                <a:gd name="T12" fmla="*/ 825 w 899"/>
                <a:gd name="T13" fmla="*/ 255 h 266"/>
                <a:gd name="T14" fmla="*/ 797 w 899"/>
                <a:gd name="T15" fmla="*/ 265 h 266"/>
                <a:gd name="T16" fmla="*/ 784 w 899"/>
                <a:gd name="T17" fmla="*/ 265 h 266"/>
                <a:gd name="T18" fmla="*/ 745 w 899"/>
                <a:gd name="T19" fmla="*/ 261 h 266"/>
                <a:gd name="T20" fmla="*/ 730 w 899"/>
                <a:gd name="T21" fmla="*/ 260 h 266"/>
                <a:gd name="T22" fmla="*/ 700 w 899"/>
                <a:gd name="T23" fmla="*/ 258 h 266"/>
                <a:gd name="T24" fmla="*/ 675 w 899"/>
                <a:gd name="T25" fmla="*/ 256 h 266"/>
                <a:gd name="T26" fmla="*/ 664 w 899"/>
                <a:gd name="T27" fmla="*/ 255 h 266"/>
                <a:gd name="T28" fmla="*/ 636 w 899"/>
                <a:gd name="T29" fmla="*/ 253 h 266"/>
                <a:gd name="T30" fmla="*/ 613 w 899"/>
                <a:gd name="T31" fmla="*/ 252 h 266"/>
                <a:gd name="T32" fmla="*/ 591 w 899"/>
                <a:gd name="T33" fmla="*/ 251 h 266"/>
                <a:gd name="T34" fmla="*/ 563 w 899"/>
                <a:gd name="T35" fmla="*/ 250 h 266"/>
                <a:gd name="T36" fmla="*/ 538 w 899"/>
                <a:gd name="T37" fmla="*/ 249 h 266"/>
                <a:gd name="T38" fmla="*/ 509 w 899"/>
                <a:gd name="T39" fmla="*/ 248 h 266"/>
                <a:gd name="T40" fmla="*/ 479 w 899"/>
                <a:gd name="T41" fmla="*/ 248 h 266"/>
                <a:gd name="T42" fmla="*/ 448 w 899"/>
                <a:gd name="T43" fmla="*/ 248 h 266"/>
                <a:gd name="T44" fmla="*/ 420 w 899"/>
                <a:gd name="T45" fmla="*/ 248 h 266"/>
                <a:gd name="T46" fmla="*/ 391 w 899"/>
                <a:gd name="T47" fmla="*/ 248 h 266"/>
                <a:gd name="T48" fmla="*/ 365 w 899"/>
                <a:gd name="T49" fmla="*/ 249 h 266"/>
                <a:gd name="T50" fmla="*/ 340 w 899"/>
                <a:gd name="T51" fmla="*/ 249 h 266"/>
                <a:gd name="T52" fmla="*/ 311 w 899"/>
                <a:gd name="T53" fmla="*/ 250 h 266"/>
                <a:gd name="T54" fmla="*/ 279 w 899"/>
                <a:gd name="T55" fmla="*/ 252 h 266"/>
                <a:gd name="T56" fmla="*/ 251 w 899"/>
                <a:gd name="T57" fmla="*/ 253 h 266"/>
                <a:gd name="T58" fmla="*/ 211 w 899"/>
                <a:gd name="T59" fmla="*/ 256 h 266"/>
                <a:gd name="T60" fmla="*/ 183 w 899"/>
                <a:gd name="T61" fmla="*/ 258 h 266"/>
                <a:gd name="T62" fmla="*/ 152 w 899"/>
                <a:gd name="T63" fmla="*/ 260 h 266"/>
                <a:gd name="T64" fmla="*/ 112 w 899"/>
                <a:gd name="T65" fmla="*/ 264 h 266"/>
                <a:gd name="T66" fmla="*/ 39 w 899"/>
                <a:gd name="T67" fmla="*/ 175 h 266"/>
                <a:gd name="T68" fmla="*/ 26 w 899"/>
                <a:gd name="T69" fmla="*/ 167 h 266"/>
                <a:gd name="T70" fmla="*/ 17 w 899"/>
                <a:gd name="T71" fmla="*/ 160 h 266"/>
                <a:gd name="T72" fmla="*/ 8 w 899"/>
                <a:gd name="T73" fmla="*/ 150 h 266"/>
                <a:gd name="T74" fmla="*/ 3 w 899"/>
                <a:gd name="T75" fmla="*/ 142 h 266"/>
                <a:gd name="T76" fmla="*/ 0 w 899"/>
                <a:gd name="T77" fmla="*/ 132 h 266"/>
                <a:gd name="T78" fmla="*/ 0 w 899"/>
                <a:gd name="T79" fmla="*/ 129 h 266"/>
                <a:gd name="T80" fmla="*/ 1 w 899"/>
                <a:gd name="T81" fmla="*/ 121 h 266"/>
                <a:gd name="T82" fmla="*/ 6 w 899"/>
                <a:gd name="T83" fmla="*/ 110 h 266"/>
                <a:gd name="T84" fmla="*/ 13 w 899"/>
                <a:gd name="T85" fmla="*/ 101 h 266"/>
                <a:gd name="T86" fmla="*/ 25 w 899"/>
                <a:gd name="T87" fmla="*/ 91 h 266"/>
                <a:gd name="T88" fmla="*/ 43 w 899"/>
                <a:gd name="T89" fmla="*/ 80 h 266"/>
                <a:gd name="T90" fmla="*/ 59 w 899"/>
                <a:gd name="T91" fmla="*/ 73 h 266"/>
                <a:gd name="T92" fmla="*/ 83 w 899"/>
                <a:gd name="T93" fmla="*/ 63 h 266"/>
                <a:gd name="T94" fmla="*/ 111 w 899"/>
                <a:gd name="T95" fmla="*/ 54 h 266"/>
                <a:gd name="T96" fmla="*/ 135 w 899"/>
                <a:gd name="T97" fmla="*/ 48 h 266"/>
                <a:gd name="T98" fmla="*/ 171 w 899"/>
                <a:gd name="T99" fmla="*/ 40 h 266"/>
                <a:gd name="T100" fmla="*/ 206 w 899"/>
                <a:gd name="T101" fmla="*/ 34 h 266"/>
                <a:gd name="T102" fmla="*/ 238 w 899"/>
                <a:gd name="T103" fmla="*/ 29 h 266"/>
                <a:gd name="T104" fmla="*/ 863 w 899"/>
                <a:gd name="T105" fmla="*/ 86 h 266"/>
                <a:gd name="T106" fmla="*/ 874 w 899"/>
                <a:gd name="T107" fmla="*/ 93 h 266"/>
                <a:gd name="T108" fmla="*/ 885 w 899"/>
                <a:gd name="T109" fmla="*/ 102 h 266"/>
                <a:gd name="T110" fmla="*/ 892 w 899"/>
                <a:gd name="T111" fmla="*/ 110 h 266"/>
                <a:gd name="T112" fmla="*/ 896 w 899"/>
                <a:gd name="T113" fmla="*/ 118 h 266"/>
                <a:gd name="T114" fmla="*/ 899 w 899"/>
                <a:gd name="T115" fmla="*/ 127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99" h="266">
                  <a:moveTo>
                    <a:pt x="899" y="129"/>
                  </a:moveTo>
                  <a:cubicBezTo>
                    <a:pt x="899" y="130"/>
                    <a:pt x="899" y="130"/>
                    <a:pt x="899" y="130"/>
                  </a:cubicBezTo>
                  <a:cubicBezTo>
                    <a:pt x="899" y="130"/>
                    <a:pt x="899" y="130"/>
                    <a:pt x="899" y="130"/>
                  </a:cubicBezTo>
                  <a:cubicBezTo>
                    <a:pt x="899" y="131"/>
                    <a:pt x="899" y="131"/>
                    <a:pt x="899" y="131"/>
                  </a:cubicBezTo>
                  <a:cubicBezTo>
                    <a:pt x="899" y="132"/>
                    <a:pt x="899" y="133"/>
                    <a:pt x="899" y="133"/>
                  </a:cubicBezTo>
                  <a:cubicBezTo>
                    <a:pt x="899" y="134"/>
                    <a:pt x="899" y="134"/>
                    <a:pt x="899" y="134"/>
                  </a:cubicBezTo>
                  <a:cubicBezTo>
                    <a:pt x="898" y="135"/>
                    <a:pt x="898" y="136"/>
                    <a:pt x="898" y="137"/>
                  </a:cubicBezTo>
                  <a:cubicBezTo>
                    <a:pt x="898" y="138"/>
                    <a:pt x="898" y="138"/>
                    <a:pt x="898" y="138"/>
                  </a:cubicBezTo>
                  <a:cubicBezTo>
                    <a:pt x="897" y="139"/>
                    <a:pt x="897" y="140"/>
                    <a:pt x="897" y="141"/>
                  </a:cubicBezTo>
                  <a:cubicBezTo>
                    <a:pt x="896" y="142"/>
                    <a:pt x="896" y="142"/>
                    <a:pt x="896" y="142"/>
                  </a:cubicBezTo>
                  <a:cubicBezTo>
                    <a:pt x="896" y="143"/>
                    <a:pt x="895" y="144"/>
                    <a:pt x="895" y="145"/>
                  </a:cubicBezTo>
                  <a:cubicBezTo>
                    <a:pt x="894" y="147"/>
                    <a:pt x="893" y="148"/>
                    <a:pt x="893" y="149"/>
                  </a:cubicBezTo>
                  <a:cubicBezTo>
                    <a:pt x="892" y="150"/>
                    <a:pt x="892" y="150"/>
                    <a:pt x="892" y="150"/>
                  </a:cubicBezTo>
                  <a:cubicBezTo>
                    <a:pt x="891" y="151"/>
                    <a:pt x="890" y="152"/>
                    <a:pt x="890" y="153"/>
                  </a:cubicBezTo>
                  <a:cubicBezTo>
                    <a:pt x="889" y="153"/>
                    <a:pt x="889" y="153"/>
                    <a:pt x="889" y="153"/>
                  </a:cubicBezTo>
                  <a:cubicBezTo>
                    <a:pt x="888" y="154"/>
                    <a:pt x="887" y="155"/>
                    <a:pt x="886" y="156"/>
                  </a:cubicBezTo>
                  <a:cubicBezTo>
                    <a:pt x="885" y="157"/>
                    <a:pt x="885" y="157"/>
                    <a:pt x="885" y="157"/>
                  </a:cubicBezTo>
                  <a:cubicBezTo>
                    <a:pt x="884" y="158"/>
                    <a:pt x="884" y="159"/>
                    <a:pt x="883" y="160"/>
                  </a:cubicBezTo>
                  <a:cubicBezTo>
                    <a:pt x="882" y="161"/>
                    <a:pt x="882" y="161"/>
                    <a:pt x="882" y="161"/>
                  </a:cubicBezTo>
                  <a:cubicBezTo>
                    <a:pt x="880" y="162"/>
                    <a:pt x="879" y="163"/>
                    <a:pt x="878" y="164"/>
                  </a:cubicBezTo>
                  <a:cubicBezTo>
                    <a:pt x="877" y="165"/>
                    <a:pt x="877" y="165"/>
                    <a:pt x="877" y="165"/>
                  </a:cubicBezTo>
                  <a:cubicBezTo>
                    <a:pt x="876" y="166"/>
                    <a:pt x="875" y="167"/>
                    <a:pt x="873" y="167"/>
                  </a:cubicBezTo>
                  <a:cubicBezTo>
                    <a:pt x="873" y="168"/>
                    <a:pt x="872" y="168"/>
                    <a:pt x="872" y="168"/>
                  </a:cubicBezTo>
                  <a:cubicBezTo>
                    <a:pt x="870" y="169"/>
                    <a:pt x="869" y="170"/>
                    <a:pt x="867" y="172"/>
                  </a:cubicBezTo>
                  <a:cubicBezTo>
                    <a:pt x="865" y="173"/>
                    <a:pt x="864" y="174"/>
                    <a:pt x="862" y="175"/>
                  </a:cubicBezTo>
                  <a:cubicBezTo>
                    <a:pt x="861" y="175"/>
                    <a:pt x="861" y="175"/>
                    <a:pt x="860" y="176"/>
                  </a:cubicBezTo>
                  <a:cubicBezTo>
                    <a:pt x="859" y="176"/>
                    <a:pt x="857" y="177"/>
                    <a:pt x="856" y="178"/>
                  </a:cubicBezTo>
                  <a:cubicBezTo>
                    <a:pt x="854" y="243"/>
                    <a:pt x="854" y="243"/>
                    <a:pt x="854" y="243"/>
                  </a:cubicBezTo>
                  <a:cubicBezTo>
                    <a:pt x="852" y="244"/>
                    <a:pt x="850" y="245"/>
                    <a:pt x="848" y="246"/>
                  </a:cubicBezTo>
                  <a:cubicBezTo>
                    <a:pt x="847" y="246"/>
                    <a:pt x="847" y="246"/>
                    <a:pt x="846" y="246"/>
                  </a:cubicBezTo>
                  <a:cubicBezTo>
                    <a:pt x="844" y="247"/>
                    <a:pt x="843" y="248"/>
                    <a:pt x="841" y="249"/>
                  </a:cubicBezTo>
                  <a:cubicBezTo>
                    <a:pt x="840" y="249"/>
                    <a:pt x="840" y="249"/>
                    <a:pt x="839" y="250"/>
                  </a:cubicBezTo>
                  <a:cubicBezTo>
                    <a:pt x="837" y="251"/>
                    <a:pt x="835" y="251"/>
                    <a:pt x="832" y="252"/>
                  </a:cubicBezTo>
                  <a:cubicBezTo>
                    <a:pt x="832" y="253"/>
                    <a:pt x="831" y="253"/>
                    <a:pt x="831" y="253"/>
                  </a:cubicBezTo>
                  <a:cubicBezTo>
                    <a:pt x="829" y="254"/>
                    <a:pt x="827" y="255"/>
                    <a:pt x="825" y="255"/>
                  </a:cubicBezTo>
                  <a:cubicBezTo>
                    <a:pt x="824" y="256"/>
                    <a:pt x="823" y="256"/>
                    <a:pt x="823" y="256"/>
                  </a:cubicBezTo>
                  <a:cubicBezTo>
                    <a:pt x="820" y="257"/>
                    <a:pt x="818" y="258"/>
                    <a:pt x="815" y="259"/>
                  </a:cubicBezTo>
                  <a:cubicBezTo>
                    <a:pt x="812" y="260"/>
                    <a:pt x="809" y="261"/>
                    <a:pt x="807" y="262"/>
                  </a:cubicBezTo>
                  <a:cubicBezTo>
                    <a:pt x="806" y="262"/>
                    <a:pt x="805" y="262"/>
                    <a:pt x="804" y="263"/>
                  </a:cubicBezTo>
                  <a:cubicBezTo>
                    <a:pt x="802" y="263"/>
                    <a:pt x="800" y="264"/>
                    <a:pt x="797" y="265"/>
                  </a:cubicBezTo>
                  <a:cubicBezTo>
                    <a:pt x="797" y="265"/>
                    <a:pt x="796" y="265"/>
                    <a:pt x="796" y="265"/>
                  </a:cubicBezTo>
                  <a:cubicBezTo>
                    <a:pt x="795" y="266"/>
                    <a:pt x="794" y="266"/>
                    <a:pt x="793" y="266"/>
                  </a:cubicBezTo>
                  <a:cubicBezTo>
                    <a:pt x="792" y="266"/>
                    <a:pt x="792" y="266"/>
                    <a:pt x="792" y="266"/>
                  </a:cubicBezTo>
                  <a:cubicBezTo>
                    <a:pt x="790" y="266"/>
                    <a:pt x="787" y="266"/>
                    <a:pt x="785" y="265"/>
                  </a:cubicBezTo>
                  <a:cubicBezTo>
                    <a:pt x="785" y="265"/>
                    <a:pt x="784" y="265"/>
                    <a:pt x="784" y="265"/>
                  </a:cubicBezTo>
                  <a:cubicBezTo>
                    <a:pt x="782" y="265"/>
                    <a:pt x="781" y="265"/>
                    <a:pt x="779" y="265"/>
                  </a:cubicBezTo>
                  <a:cubicBezTo>
                    <a:pt x="772" y="264"/>
                    <a:pt x="765" y="263"/>
                    <a:pt x="757" y="263"/>
                  </a:cubicBezTo>
                  <a:cubicBezTo>
                    <a:pt x="755" y="262"/>
                    <a:pt x="753" y="262"/>
                    <a:pt x="750" y="262"/>
                  </a:cubicBezTo>
                  <a:cubicBezTo>
                    <a:pt x="749" y="262"/>
                    <a:pt x="748" y="262"/>
                    <a:pt x="747" y="262"/>
                  </a:cubicBezTo>
                  <a:cubicBezTo>
                    <a:pt x="746" y="261"/>
                    <a:pt x="746" y="261"/>
                    <a:pt x="745" y="261"/>
                  </a:cubicBezTo>
                  <a:cubicBezTo>
                    <a:pt x="742" y="261"/>
                    <a:pt x="740" y="261"/>
                    <a:pt x="737" y="261"/>
                  </a:cubicBezTo>
                  <a:cubicBezTo>
                    <a:pt x="736" y="261"/>
                    <a:pt x="735" y="260"/>
                    <a:pt x="734" y="260"/>
                  </a:cubicBezTo>
                  <a:cubicBezTo>
                    <a:pt x="733" y="260"/>
                    <a:pt x="732" y="260"/>
                    <a:pt x="731" y="260"/>
                  </a:cubicBezTo>
                  <a:cubicBezTo>
                    <a:pt x="730" y="260"/>
                    <a:pt x="730" y="260"/>
                    <a:pt x="730" y="260"/>
                  </a:cubicBezTo>
                  <a:cubicBezTo>
                    <a:pt x="730" y="260"/>
                    <a:pt x="730" y="260"/>
                    <a:pt x="730" y="260"/>
                  </a:cubicBezTo>
                  <a:cubicBezTo>
                    <a:pt x="728" y="260"/>
                    <a:pt x="726" y="260"/>
                    <a:pt x="724" y="259"/>
                  </a:cubicBezTo>
                  <a:cubicBezTo>
                    <a:pt x="723" y="259"/>
                    <a:pt x="723" y="259"/>
                    <a:pt x="723" y="259"/>
                  </a:cubicBezTo>
                  <a:cubicBezTo>
                    <a:pt x="722" y="259"/>
                    <a:pt x="720" y="259"/>
                    <a:pt x="718" y="259"/>
                  </a:cubicBezTo>
                  <a:cubicBezTo>
                    <a:pt x="716" y="259"/>
                    <a:pt x="714" y="259"/>
                    <a:pt x="712" y="259"/>
                  </a:cubicBezTo>
                  <a:cubicBezTo>
                    <a:pt x="708" y="258"/>
                    <a:pt x="704" y="258"/>
                    <a:pt x="700" y="258"/>
                  </a:cubicBezTo>
                  <a:cubicBezTo>
                    <a:pt x="698" y="257"/>
                    <a:pt x="696" y="257"/>
                    <a:pt x="694" y="257"/>
                  </a:cubicBezTo>
                  <a:cubicBezTo>
                    <a:pt x="693" y="257"/>
                    <a:pt x="692" y="257"/>
                    <a:pt x="692" y="257"/>
                  </a:cubicBezTo>
                  <a:cubicBezTo>
                    <a:pt x="689" y="257"/>
                    <a:pt x="686" y="256"/>
                    <a:pt x="682" y="256"/>
                  </a:cubicBezTo>
                  <a:cubicBezTo>
                    <a:pt x="682" y="256"/>
                    <a:pt x="682" y="256"/>
                    <a:pt x="682" y="256"/>
                  </a:cubicBezTo>
                  <a:cubicBezTo>
                    <a:pt x="680" y="256"/>
                    <a:pt x="677" y="256"/>
                    <a:pt x="675" y="256"/>
                  </a:cubicBezTo>
                  <a:cubicBezTo>
                    <a:pt x="674" y="256"/>
                    <a:pt x="673" y="256"/>
                    <a:pt x="673" y="256"/>
                  </a:cubicBezTo>
                  <a:cubicBezTo>
                    <a:pt x="672" y="255"/>
                    <a:pt x="671" y="255"/>
                    <a:pt x="670" y="255"/>
                  </a:cubicBezTo>
                  <a:cubicBezTo>
                    <a:pt x="670" y="255"/>
                    <a:pt x="669" y="255"/>
                    <a:pt x="668" y="255"/>
                  </a:cubicBezTo>
                  <a:cubicBezTo>
                    <a:pt x="667" y="255"/>
                    <a:pt x="666" y="255"/>
                    <a:pt x="665" y="255"/>
                  </a:cubicBezTo>
                  <a:cubicBezTo>
                    <a:pt x="664" y="255"/>
                    <a:pt x="664" y="255"/>
                    <a:pt x="664" y="255"/>
                  </a:cubicBezTo>
                  <a:cubicBezTo>
                    <a:pt x="661" y="255"/>
                    <a:pt x="658" y="255"/>
                    <a:pt x="655" y="254"/>
                  </a:cubicBezTo>
                  <a:cubicBezTo>
                    <a:pt x="654" y="254"/>
                    <a:pt x="654" y="254"/>
                    <a:pt x="653" y="254"/>
                  </a:cubicBezTo>
                  <a:cubicBezTo>
                    <a:pt x="651" y="254"/>
                    <a:pt x="648" y="254"/>
                    <a:pt x="645" y="254"/>
                  </a:cubicBezTo>
                  <a:cubicBezTo>
                    <a:pt x="642" y="254"/>
                    <a:pt x="639" y="253"/>
                    <a:pt x="637" y="253"/>
                  </a:cubicBezTo>
                  <a:cubicBezTo>
                    <a:pt x="636" y="253"/>
                    <a:pt x="636" y="253"/>
                    <a:pt x="636" y="253"/>
                  </a:cubicBezTo>
                  <a:cubicBezTo>
                    <a:pt x="635" y="253"/>
                    <a:pt x="634" y="253"/>
                    <a:pt x="633" y="253"/>
                  </a:cubicBezTo>
                  <a:cubicBezTo>
                    <a:pt x="631" y="253"/>
                    <a:pt x="629" y="253"/>
                    <a:pt x="627" y="253"/>
                  </a:cubicBezTo>
                  <a:cubicBezTo>
                    <a:pt x="626" y="253"/>
                    <a:pt x="626" y="253"/>
                    <a:pt x="625" y="253"/>
                  </a:cubicBezTo>
                  <a:cubicBezTo>
                    <a:pt x="623" y="252"/>
                    <a:pt x="620" y="252"/>
                    <a:pt x="617" y="252"/>
                  </a:cubicBezTo>
                  <a:cubicBezTo>
                    <a:pt x="616" y="252"/>
                    <a:pt x="615" y="252"/>
                    <a:pt x="613" y="252"/>
                  </a:cubicBezTo>
                  <a:cubicBezTo>
                    <a:pt x="611" y="252"/>
                    <a:pt x="609" y="252"/>
                    <a:pt x="607" y="252"/>
                  </a:cubicBezTo>
                  <a:cubicBezTo>
                    <a:pt x="606" y="252"/>
                    <a:pt x="606" y="252"/>
                    <a:pt x="606" y="252"/>
                  </a:cubicBezTo>
                  <a:cubicBezTo>
                    <a:pt x="604" y="252"/>
                    <a:pt x="602" y="251"/>
                    <a:pt x="601" y="251"/>
                  </a:cubicBezTo>
                  <a:cubicBezTo>
                    <a:pt x="600" y="251"/>
                    <a:pt x="599" y="251"/>
                    <a:pt x="599" y="251"/>
                  </a:cubicBezTo>
                  <a:cubicBezTo>
                    <a:pt x="596" y="251"/>
                    <a:pt x="594" y="251"/>
                    <a:pt x="591" y="251"/>
                  </a:cubicBezTo>
                  <a:cubicBezTo>
                    <a:pt x="590" y="251"/>
                    <a:pt x="588" y="251"/>
                    <a:pt x="587" y="251"/>
                  </a:cubicBezTo>
                  <a:cubicBezTo>
                    <a:pt x="584" y="251"/>
                    <a:pt x="580" y="250"/>
                    <a:pt x="577" y="250"/>
                  </a:cubicBezTo>
                  <a:cubicBezTo>
                    <a:pt x="576" y="250"/>
                    <a:pt x="575" y="250"/>
                    <a:pt x="574" y="250"/>
                  </a:cubicBezTo>
                  <a:cubicBezTo>
                    <a:pt x="572" y="250"/>
                    <a:pt x="570" y="250"/>
                    <a:pt x="568" y="250"/>
                  </a:cubicBezTo>
                  <a:cubicBezTo>
                    <a:pt x="567" y="250"/>
                    <a:pt x="565" y="250"/>
                    <a:pt x="563" y="250"/>
                  </a:cubicBezTo>
                  <a:cubicBezTo>
                    <a:pt x="562" y="250"/>
                    <a:pt x="561" y="250"/>
                    <a:pt x="560" y="250"/>
                  </a:cubicBezTo>
                  <a:cubicBezTo>
                    <a:pt x="559" y="250"/>
                    <a:pt x="559" y="250"/>
                    <a:pt x="558" y="250"/>
                  </a:cubicBezTo>
                  <a:cubicBezTo>
                    <a:pt x="556" y="250"/>
                    <a:pt x="554" y="250"/>
                    <a:pt x="553" y="249"/>
                  </a:cubicBezTo>
                  <a:cubicBezTo>
                    <a:pt x="551" y="249"/>
                    <a:pt x="550" y="249"/>
                    <a:pt x="549" y="249"/>
                  </a:cubicBezTo>
                  <a:cubicBezTo>
                    <a:pt x="545" y="249"/>
                    <a:pt x="542" y="249"/>
                    <a:pt x="538" y="249"/>
                  </a:cubicBezTo>
                  <a:cubicBezTo>
                    <a:pt x="535" y="249"/>
                    <a:pt x="532" y="249"/>
                    <a:pt x="529" y="249"/>
                  </a:cubicBezTo>
                  <a:cubicBezTo>
                    <a:pt x="527" y="249"/>
                    <a:pt x="525" y="249"/>
                    <a:pt x="524" y="249"/>
                  </a:cubicBezTo>
                  <a:cubicBezTo>
                    <a:pt x="522" y="249"/>
                    <a:pt x="521" y="249"/>
                    <a:pt x="519" y="249"/>
                  </a:cubicBezTo>
                  <a:cubicBezTo>
                    <a:pt x="518" y="249"/>
                    <a:pt x="518" y="249"/>
                    <a:pt x="518" y="249"/>
                  </a:cubicBezTo>
                  <a:cubicBezTo>
                    <a:pt x="515" y="248"/>
                    <a:pt x="512" y="248"/>
                    <a:pt x="509" y="248"/>
                  </a:cubicBezTo>
                  <a:cubicBezTo>
                    <a:pt x="507" y="248"/>
                    <a:pt x="505" y="248"/>
                    <a:pt x="504" y="248"/>
                  </a:cubicBezTo>
                  <a:cubicBezTo>
                    <a:pt x="502" y="248"/>
                    <a:pt x="501" y="248"/>
                    <a:pt x="499" y="248"/>
                  </a:cubicBezTo>
                  <a:cubicBezTo>
                    <a:pt x="496" y="248"/>
                    <a:pt x="492" y="248"/>
                    <a:pt x="489" y="248"/>
                  </a:cubicBezTo>
                  <a:cubicBezTo>
                    <a:pt x="486" y="248"/>
                    <a:pt x="484" y="248"/>
                    <a:pt x="483" y="248"/>
                  </a:cubicBezTo>
                  <a:cubicBezTo>
                    <a:pt x="482" y="248"/>
                    <a:pt x="480" y="248"/>
                    <a:pt x="479" y="248"/>
                  </a:cubicBezTo>
                  <a:cubicBezTo>
                    <a:pt x="479" y="248"/>
                    <a:pt x="479" y="248"/>
                    <a:pt x="479" y="248"/>
                  </a:cubicBezTo>
                  <a:cubicBezTo>
                    <a:pt x="475" y="248"/>
                    <a:pt x="472" y="248"/>
                    <a:pt x="469" y="248"/>
                  </a:cubicBezTo>
                  <a:cubicBezTo>
                    <a:pt x="466" y="248"/>
                    <a:pt x="464" y="248"/>
                    <a:pt x="462" y="248"/>
                  </a:cubicBezTo>
                  <a:cubicBezTo>
                    <a:pt x="460" y="248"/>
                    <a:pt x="460" y="248"/>
                    <a:pt x="460" y="248"/>
                  </a:cubicBezTo>
                  <a:cubicBezTo>
                    <a:pt x="456" y="248"/>
                    <a:pt x="452" y="248"/>
                    <a:pt x="448" y="248"/>
                  </a:cubicBezTo>
                  <a:cubicBezTo>
                    <a:pt x="445" y="248"/>
                    <a:pt x="442" y="248"/>
                    <a:pt x="439" y="248"/>
                  </a:cubicBezTo>
                  <a:cubicBezTo>
                    <a:pt x="436" y="248"/>
                    <a:pt x="432" y="248"/>
                    <a:pt x="428" y="248"/>
                  </a:cubicBezTo>
                  <a:cubicBezTo>
                    <a:pt x="426" y="248"/>
                    <a:pt x="426" y="248"/>
                    <a:pt x="426" y="248"/>
                  </a:cubicBezTo>
                  <a:cubicBezTo>
                    <a:pt x="425" y="248"/>
                    <a:pt x="424" y="248"/>
                    <a:pt x="423" y="248"/>
                  </a:cubicBezTo>
                  <a:cubicBezTo>
                    <a:pt x="420" y="248"/>
                    <a:pt x="420" y="248"/>
                    <a:pt x="420" y="248"/>
                  </a:cubicBezTo>
                  <a:cubicBezTo>
                    <a:pt x="419" y="248"/>
                    <a:pt x="418" y="248"/>
                    <a:pt x="418" y="248"/>
                  </a:cubicBezTo>
                  <a:cubicBezTo>
                    <a:pt x="416" y="248"/>
                    <a:pt x="414" y="248"/>
                    <a:pt x="412" y="248"/>
                  </a:cubicBezTo>
                  <a:cubicBezTo>
                    <a:pt x="408" y="248"/>
                    <a:pt x="404" y="248"/>
                    <a:pt x="400" y="248"/>
                  </a:cubicBezTo>
                  <a:cubicBezTo>
                    <a:pt x="398" y="248"/>
                    <a:pt x="395" y="248"/>
                    <a:pt x="392" y="248"/>
                  </a:cubicBezTo>
                  <a:cubicBezTo>
                    <a:pt x="391" y="248"/>
                    <a:pt x="391" y="248"/>
                    <a:pt x="391" y="248"/>
                  </a:cubicBezTo>
                  <a:cubicBezTo>
                    <a:pt x="388" y="248"/>
                    <a:pt x="384" y="248"/>
                    <a:pt x="380" y="248"/>
                  </a:cubicBezTo>
                  <a:cubicBezTo>
                    <a:pt x="378" y="248"/>
                    <a:pt x="375" y="248"/>
                    <a:pt x="372" y="248"/>
                  </a:cubicBezTo>
                  <a:cubicBezTo>
                    <a:pt x="371" y="248"/>
                    <a:pt x="371" y="248"/>
                    <a:pt x="371" y="248"/>
                  </a:cubicBezTo>
                  <a:cubicBezTo>
                    <a:pt x="371" y="248"/>
                    <a:pt x="371" y="248"/>
                    <a:pt x="371" y="248"/>
                  </a:cubicBezTo>
                  <a:cubicBezTo>
                    <a:pt x="369" y="248"/>
                    <a:pt x="367" y="249"/>
                    <a:pt x="365" y="249"/>
                  </a:cubicBezTo>
                  <a:cubicBezTo>
                    <a:pt x="364" y="249"/>
                    <a:pt x="362" y="249"/>
                    <a:pt x="360" y="249"/>
                  </a:cubicBezTo>
                  <a:cubicBezTo>
                    <a:pt x="359" y="249"/>
                    <a:pt x="357" y="249"/>
                    <a:pt x="355" y="249"/>
                  </a:cubicBezTo>
                  <a:cubicBezTo>
                    <a:pt x="354" y="249"/>
                    <a:pt x="354" y="249"/>
                    <a:pt x="354" y="249"/>
                  </a:cubicBezTo>
                  <a:cubicBezTo>
                    <a:pt x="353" y="249"/>
                    <a:pt x="352" y="249"/>
                    <a:pt x="351" y="249"/>
                  </a:cubicBezTo>
                  <a:cubicBezTo>
                    <a:pt x="347" y="249"/>
                    <a:pt x="344" y="249"/>
                    <a:pt x="340" y="249"/>
                  </a:cubicBezTo>
                  <a:cubicBezTo>
                    <a:pt x="340" y="249"/>
                    <a:pt x="340" y="249"/>
                    <a:pt x="340" y="249"/>
                  </a:cubicBezTo>
                  <a:cubicBezTo>
                    <a:pt x="337" y="249"/>
                    <a:pt x="334" y="249"/>
                    <a:pt x="331" y="249"/>
                  </a:cubicBezTo>
                  <a:cubicBezTo>
                    <a:pt x="328" y="250"/>
                    <a:pt x="325" y="250"/>
                    <a:pt x="322" y="250"/>
                  </a:cubicBezTo>
                  <a:cubicBezTo>
                    <a:pt x="321" y="250"/>
                    <a:pt x="320" y="250"/>
                    <a:pt x="319" y="250"/>
                  </a:cubicBezTo>
                  <a:cubicBezTo>
                    <a:pt x="316" y="250"/>
                    <a:pt x="314" y="250"/>
                    <a:pt x="311" y="250"/>
                  </a:cubicBezTo>
                  <a:cubicBezTo>
                    <a:pt x="311" y="250"/>
                    <a:pt x="311" y="250"/>
                    <a:pt x="311" y="250"/>
                  </a:cubicBezTo>
                  <a:cubicBezTo>
                    <a:pt x="307" y="250"/>
                    <a:pt x="303" y="251"/>
                    <a:pt x="300" y="251"/>
                  </a:cubicBezTo>
                  <a:cubicBezTo>
                    <a:pt x="299" y="251"/>
                    <a:pt x="299" y="251"/>
                    <a:pt x="299" y="251"/>
                  </a:cubicBezTo>
                  <a:cubicBezTo>
                    <a:pt x="296" y="251"/>
                    <a:pt x="293" y="251"/>
                    <a:pt x="291" y="251"/>
                  </a:cubicBezTo>
                  <a:cubicBezTo>
                    <a:pt x="287" y="251"/>
                    <a:pt x="283" y="251"/>
                    <a:pt x="279" y="252"/>
                  </a:cubicBezTo>
                  <a:cubicBezTo>
                    <a:pt x="279" y="252"/>
                    <a:pt x="279" y="252"/>
                    <a:pt x="279" y="252"/>
                  </a:cubicBezTo>
                  <a:cubicBezTo>
                    <a:pt x="277" y="252"/>
                    <a:pt x="276" y="252"/>
                    <a:pt x="275" y="252"/>
                  </a:cubicBezTo>
                  <a:cubicBezTo>
                    <a:pt x="274" y="252"/>
                    <a:pt x="272" y="252"/>
                    <a:pt x="271" y="252"/>
                  </a:cubicBezTo>
                  <a:cubicBezTo>
                    <a:pt x="266" y="252"/>
                    <a:pt x="261" y="252"/>
                    <a:pt x="256" y="253"/>
                  </a:cubicBezTo>
                  <a:cubicBezTo>
                    <a:pt x="255" y="253"/>
                    <a:pt x="253" y="253"/>
                    <a:pt x="251" y="253"/>
                  </a:cubicBezTo>
                  <a:cubicBezTo>
                    <a:pt x="244" y="253"/>
                    <a:pt x="238" y="254"/>
                    <a:pt x="231" y="254"/>
                  </a:cubicBezTo>
                  <a:cubicBezTo>
                    <a:pt x="230" y="254"/>
                    <a:pt x="229" y="254"/>
                    <a:pt x="228" y="255"/>
                  </a:cubicBezTo>
                  <a:cubicBezTo>
                    <a:pt x="227" y="255"/>
                    <a:pt x="226" y="255"/>
                    <a:pt x="225" y="255"/>
                  </a:cubicBezTo>
                  <a:cubicBezTo>
                    <a:pt x="223" y="255"/>
                    <a:pt x="221" y="255"/>
                    <a:pt x="219" y="255"/>
                  </a:cubicBezTo>
                  <a:cubicBezTo>
                    <a:pt x="217" y="255"/>
                    <a:pt x="214" y="255"/>
                    <a:pt x="211" y="256"/>
                  </a:cubicBezTo>
                  <a:cubicBezTo>
                    <a:pt x="209" y="256"/>
                    <a:pt x="208" y="256"/>
                    <a:pt x="206" y="256"/>
                  </a:cubicBezTo>
                  <a:cubicBezTo>
                    <a:pt x="206" y="256"/>
                    <a:pt x="205" y="256"/>
                    <a:pt x="205" y="256"/>
                  </a:cubicBezTo>
                  <a:cubicBezTo>
                    <a:pt x="200" y="256"/>
                    <a:pt x="196" y="257"/>
                    <a:pt x="192" y="257"/>
                  </a:cubicBezTo>
                  <a:cubicBezTo>
                    <a:pt x="190" y="257"/>
                    <a:pt x="189" y="257"/>
                    <a:pt x="187" y="257"/>
                  </a:cubicBezTo>
                  <a:cubicBezTo>
                    <a:pt x="186" y="257"/>
                    <a:pt x="185" y="258"/>
                    <a:pt x="183" y="258"/>
                  </a:cubicBezTo>
                  <a:cubicBezTo>
                    <a:pt x="182" y="258"/>
                    <a:pt x="181" y="258"/>
                    <a:pt x="180" y="258"/>
                  </a:cubicBezTo>
                  <a:cubicBezTo>
                    <a:pt x="177" y="258"/>
                    <a:pt x="174" y="258"/>
                    <a:pt x="172" y="259"/>
                  </a:cubicBezTo>
                  <a:cubicBezTo>
                    <a:pt x="163" y="259"/>
                    <a:pt x="163" y="259"/>
                    <a:pt x="163" y="259"/>
                  </a:cubicBezTo>
                  <a:cubicBezTo>
                    <a:pt x="162" y="259"/>
                    <a:pt x="160" y="260"/>
                    <a:pt x="159" y="260"/>
                  </a:cubicBezTo>
                  <a:cubicBezTo>
                    <a:pt x="156" y="260"/>
                    <a:pt x="154" y="260"/>
                    <a:pt x="152" y="260"/>
                  </a:cubicBezTo>
                  <a:cubicBezTo>
                    <a:pt x="150" y="260"/>
                    <a:pt x="149" y="261"/>
                    <a:pt x="147" y="261"/>
                  </a:cubicBezTo>
                  <a:cubicBezTo>
                    <a:pt x="146" y="261"/>
                    <a:pt x="145" y="261"/>
                    <a:pt x="144" y="261"/>
                  </a:cubicBezTo>
                  <a:cubicBezTo>
                    <a:pt x="140" y="261"/>
                    <a:pt x="136" y="262"/>
                    <a:pt x="132" y="262"/>
                  </a:cubicBezTo>
                  <a:cubicBezTo>
                    <a:pt x="129" y="262"/>
                    <a:pt x="127" y="263"/>
                    <a:pt x="124" y="263"/>
                  </a:cubicBezTo>
                  <a:cubicBezTo>
                    <a:pt x="120" y="263"/>
                    <a:pt x="116" y="264"/>
                    <a:pt x="112" y="264"/>
                  </a:cubicBezTo>
                  <a:cubicBezTo>
                    <a:pt x="110" y="264"/>
                    <a:pt x="107" y="265"/>
                    <a:pt x="104" y="265"/>
                  </a:cubicBezTo>
                  <a:cubicBezTo>
                    <a:pt x="104" y="265"/>
                    <a:pt x="104" y="265"/>
                    <a:pt x="104" y="265"/>
                  </a:cubicBezTo>
                  <a:cubicBezTo>
                    <a:pt x="81" y="258"/>
                    <a:pt x="61" y="251"/>
                    <a:pt x="45" y="242"/>
                  </a:cubicBezTo>
                  <a:cubicBezTo>
                    <a:pt x="43" y="241"/>
                    <a:pt x="42" y="176"/>
                    <a:pt x="40" y="175"/>
                  </a:cubicBezTo>
                  <a:cubicBezTo>
                    <a:pt x="40" y="175"/>
                    <a:pt x="39" y="175"/>
                    <a:pt x="39" y="175"/>
                  </a:cubicBezTo>
                  <a:cubicBezTo>
                    <a:pt x="37" y="174"/>
                    <a:pt x="36" y="173"/>
                    <a:pt x="35" y="173"/>
                  </a:cubicBezTo>
                  <a:cubicBezTo>
                    <a:pt x="35" y="172"/>
                    <a:pt x="34" y="172"/>
                    <a:pt x="33" y="171"/>
                  </a:cubicBezTo>
                  <a:cubicBezTo>
                    <a:pt x="32" y="171"/>
                    <a:pt x="32" y="170"/>
                    <a:pt x="31" y="170"/>
                  </a:cubicBezTo>
                  <a:cubicBezTo>
                    <a:pt x="30" y="169"/>
                    <a:pt x="29" y="169"/>
                    <a:pt x="29" y="169"/>
                  </a:cubicBezTo>
                  <a:cubicBezTo>
                    <a:pt x="28" y="168"/>
                    <a:pt x="27" y="167"/>
                    <a:pt x="26" y="167"/>
                  </a:cubicBezTo>
                  <a:cubicBezTo>
                    <a:pt x="26" y="166"/>
                    <a:pt x="25" y="166"/>
                    <a:pt x="25" y="166"/>
                  </a:cubicBezTo>
                  <a:cubicBezTo>
                    <a:pt x="24" y="165"/>
                    <a:pt x="23" y="164"/>
                    <a:pt x="22" y="164"/>
                  </a:cubicBezTo>
                  <a:cubicBezTo>
                    <a:pt x="22" y="163"/>
                    <a:pt x="21" y="163"/>
                    <a:pt x="21" y="163"/>
                  </a:cubicBezTo>
                  <a:cubicBezTo>
                    <a:pt x="20" y="162"/>
                    <a:pt x="19" y="161"/>
                    <a:pt x="18" y="161"/>
                  </a:cubicBezTo>
                  <a:cubicBezTo>
                    <a:pt x="18" y="160"/>
                    <a:pt x="17" y="160"/>
                    <a:pt x="17" y="160"/>
                  </a:cubicBezTo>
                  <a:cubicBezTo>
                    <a:pt x="16" y="159"/>
                    <a:pt x="15" y="158"/>
                    <a:pt x="14" y="157"/>
                  </a:cubicBezTo>
                  <a:cubicBezTo>
                    <a:pt x="13" y="156"/>
                    <a:pt x="12" y="155"/>
                    <a:pt x="11" y="154"/>
                  </a:cubicBezTo>
                  <a:cubicBezTo>
                    <a:pt x="10" y="153"/>
                    <a:pt x="10" y="153"/>
                    <a:pt x="10" y="153"/>
                  </a:cubicBezTo>
                  <a:cubicBezTo>
                    <a:pt x="10" y="152"/>
                    <a:pt x="9" y="152"/>
                    <a:pt x="9" y="151"/>
                  </a:cubicBezTo>
                  <a:cubicBezTo>
                    <a:pt x="8" y="150"/>
                    <a:pt x="8" y="150"/>
                    <a:pt x="8" y="150"/>
                  </a:cubicBezTo>
                  <a:cubicBezTo>
                    <a:pt x="7" y="149"/>
                    <a:pt x="7" y="149"/>
                    <a:pt x="6" y="148"/>
                  </a:cubicBezTo>
                  <a:cubicBezTo>
                    <a:pt x="6" y="148"/>
                    <a:pt x="6" y="147"/>
                    <a:pt x="5" y="147"/>
                  </a:cubicBezTo>
                  <a:cubicBezTo>
                    <a:pt x="5" y="146"/>
                    <a:pt x="5" y="145"/>
                    <a:pt x="4" y="145"/>
                  </a:cubicBezTo>
                  <a:cubicBezTo>
                    <a:pt x="4" y="145"/>
                    <a:pt x="4" y="144"/>
                    <a:pt x="4" y="144"/>
                  </a:cubicBezTo>
                  <a:cubicBezTo>
                    <a:pt x="3" y="143"/>
                    <a:pt x="3" y="142"/>
                    <a:pt x="3" y="142"/>
                  </a:cubicBezTo>
                  <a:cubicBezTo>
                    <a:pt x="3" y="141"/>
                    <a:pt x="2" y="141"/>
                    <a:pt x="2" y="141"/>
                  </a:cubicBezTo>
                  <a:cubicBezTo>
                    <a:pt x="2" y="140"/>
                    <a:pt x="2" y="139"/>
                    <a:pt x="1" y="139"/>
                  </a:cubicBezTo>
                  <a:cubicBezTo>
                    <a:pt x="1" y="138"/>
                    <a:pt x="1" y="138"/>
                    <a:pt x="1" y="138"/>
                  </a:cubicBezTo>
                  <a:cubicBezTo>
                    <a:pt x="1" y="137"/>
                    <a:pt x="0" y="136"/>
                    <a:pt x="0" y="135"/>
                  </a:cubicBezTo>
                  <a:cubicBezTo>
                    <a:pt x="0" y="134"/>
                    <a:pt x="0" y="133"/>
                    <a:pt x="0" y="132"/>
                  </a:cubicBezTo>
                  <a:cubicBezTo>
                    <a:pt x="0" y="131"/>
                    <a:pt x="0" y="131"/>
                    <a:pt x="0" y="131"/>
                  </a:cubicBezTo>
                  <a:cubicBezTo>
                    <a:pt x="0" y="130"/>
                    <a:pt x="0" y="130"/>
                    <a:pt x="0" y="130"/>
                  </a:cubicBezTo>
                  <a:cubicBezTo>
                    <a:pt x="0" y="130"/>
                    <a:pt x="0" y="129"/>
                    <a:pt x="0" y="129"/>
                  </a:cubicBezTo>
                  <a:cubicBezTo>
                    <a:pt x="0" y="129"/>
                    <a:pt x="0" y="129"/>
                    <a:pt x="0" y="130"/>
                  </a:cubicBezTo>
                  <a:cubicBezTo>
                    <a:pt x="0" y="129"/>
                    <a:pt x="0" y="129"/>
                    <a:pt x="0" y="129"/>
                  </a:cubicBezTo>
                  <a:cubicBezTo>
                    <a:pt x="0" y="129"/>
                    <a:pt x="0" y="129"/>
                    <a:pt x="0" y="129"/>
                  </a:cubicBezTo>
                  <a:cubicBezTo>
                    <a:pt x="0" y="128"/>
                    <a:pt x="0" y="128"/>
                    <a:pt x="0" y="128"/>
                  </a:cubicBezTo>
                  <a:cubicBezTo>
                    <a:pt x="0" y="127"/>
                    <a:pt x="0" y="126"/>
                    <a:pt x="0" y="125"/>
                  </a:cubicBezTo>
                  <a:cubicBezTo>
                    <a:pt x="0" y="124"/>
                    <a:pt x="0" y="124"/>
                    <a:pt x="0" y="124"/>
                  </a:cubicBezTo>
                  <a:cubicBezTo>
                    <a:pt x="0" y="123"/>
                    <a:pt x="0" y="122"/>
                    <a:pt x="1" y="121"/>
                  </a:cubicBezTo>
                  <a:cubicBezTo>
                    <a:pt x="1" y="120"/>
                    <a:pt x="1" y="120"/>
                    <a:pt x="1" y="120"/>
                  </a:cubicBezTo>
                  <a:cubicBezTo>
                    <a:pt x="1" y="119"/>
                    <a:pt x="1" y="118"/>
                    <a:pt x="2" y="117"/>
                  </a:cubicBezTo>
                  <a:cubicBezTo>
                    <a:pt x="2" y="116"/>
                    <a:pt x="2" y="116"/>
                    <a:pt x="2" y="116"/>
                  </a:cubicBezTo>
                  <a:cubicBezTo>
                    <a:pt x="3" y="115"/>
                    <a:pt x="3" y="114"/>
                    <a:pt x="4" y="113"/>
                  </a:cubicBezTo>
                  <a:cubicBezTo>
                    <a:pt x="5" y="112"/>
                    <a:pt x="5" y="111"/>
                    <a:pt x="6" y="110"/>
                  </a:cubicBezTo>
                  <a:cubicBezTo>
                    <a:pt x="7" y="109"/>
                    <a:pt x="7" y="109"/>
                    <a:pt x="7" y="109"/>
                  </a:cubicBezTo>
                  <a:cubicBezTo>
                    <a:pt x="7" y="108"/>
                    <a:pt x="8" y="107"/>
                    <a:pt x="9" y="106"/>
                  </a:cubicBezTo>
                  <a:cubicBezTo>
                    <a:pt x="9" y="105"/>
                    <a:pt x="9" y="105"/>
                    <a:pt x="9" y="105"/>
                  </a:cubicBezTo>
                  <a:cubicBezTo>
                    <a:pt x="10" y="104"/>
                    <a:pt x="11" y="103"/>
                    <a:pt x="12" y="102"/>
                  </a:cubicBezTo>
                  <a:cubicBezTo>
                    <a:pt x="13" y="101"/>
                    <a:pt x="13" y="101"/>
                    <a:pt x="13" y="101"/>
                  </a:cubicBezTo>
                  <a:cubicBezTo>
                    <a:pt x="14" y="100"/>
                    <a:pt x="15" y="99"/>
                    <a:pt x="16" y="98"/>
                  </a:cubicBezTo>
                  <a:cubicBezTo>
                    <a:pt x="17" y="98"/>
                    <a:pt x="17" y="98"/>
                    <a:pt x="17" y="98"/>
                  </a:cubicBezTo>
                  <a:cubicBezTo>
                    <a:pt x="18" y="96"/>
                    <a:pt x="19" y="95"/>
                    <a:pt x="21" y="94"/>
                  </a:cubicBezTo>
                  <a:cubicBezTo>
                    <a:pt x="22" y="94"/>
                    <a:pt x="22" y="94"/>
                    <a:pt x="22" y="94"/>
                  </a:cubicBezTo>
                  <a:cubicBezTo>
                    <a:pt x="23" y="93"/>
                    <a:pt x="24" y="92"/>
                    <a:pt x="25" y="91"/>
                  </a:cubicBezTo>
                  <a:cubicBezTo>
                    <a:pt x="26" y="91"/>
                    <a:pt x="26" y="90"/>
                    <a:pt x="27" y="90"/>
                  </a:cubicBezTo>
                  <a:cubicBezTo>
                    <a:pt x="28" y="89"/>
                    <a:pt x="30" y="88"/>
                    <a:pt x="31" y="87"/>
                  </a:cubicBezTo>
                  <a:cubicBezTo>
                    <a:pt x="33" y="86"/>
                    <a:pt x="35" y="85"/>
                    <a:pt x="37" y="84"/>
                  </a:cubicBezTo>
                  <a:cubicBezTo>
                    <a:pt x="37" y="83"/>
                    <a:pt x="38" y="83"/>
                    <a:pt x="38" y="83"/>
                  </a:cubicBezTo>
                  <a:cubicBezTo>
                    <a:pt x="40" y="82"/>
                    <a:pt x="41" y="81"/>
                    <a:pt x="43" y="80"/>
                  </a:cubicBezTo>
                  <a:cubicBezTo>
                    <a:pt x="44" y="80"/>
                    <a:pt x="44" y="80"/>
                    <a:pt x="44" y="80"/>
                  </a:cubicBezTo>
                  <a:cubicBezTo>
                    <a:pt x="46" y="79"/>
                    <a:pt x="48" y="78"/>
                    <a:pt x="50" y="77"/>
                  </a:cubicBezTo>
                  <a:cubicBezTo>
                    <a:pt x="51" y="76"/>
                    <a:pt x="51" y="76"/>
                    <a:pt x="52" y="76"/>
                  </a:cubicBezTo>
                  <a:cubicBezTo>
                    <a:pt x="53" y="75"/>
                    <a:pt x="55" y="74"/>
                    <a:pt x="57" y="73"/>
                  </a:cubicBezTo>
                  <a:cubicBezTo>
                    <a:pt x="57" y="73"/>
                    <a:pt x="58" y="73"/>
                    <a:pt x="59" y="73"/>
                  </a:cubicBezTo>
                  <a:cubicBezTo>
                    <a:pt x="61" y="72"/>
                    <a:pt x="63" y="71"/>
                    <a:pt x="65" y="70"/>
                  </a:cubicBezTo>
                  <a:cubicBezTo>
                    <a:pt x="66" y="70"/>
                    <a:pt x="66" y="69"/>
                    <a:pt x="67" y="69"/>
                  </a:cubicBezTo>
                  <a:cubicBezTo>
                    <a:pt x="69" y="68"/>
                    <a:pt x="71" y="68"/>
                    <a:pt x="73" y="67"/>
                  </a:cubicBezTo>
                  <a:cubicBezTo>
                    <a:pt x="74" y="66"/>
                    <a:pt x="74" y="66"/>
                    <a:pt x="75" y="66"/>
                  </a:cubicBezTo>
                  <a:cubicBezTo>
                    <a:pt x="78" y="65"/>
                    <a:pt x="80" y="64"/>
                    <a:pt x="83" y="63"/>
                  </a:cubicBezTo>
                  <a:cubicBezTo>
                    <a:pt x="86" y="62"/>
                    <a:pt x="88" y="61"/>
                    <a:pt x="91" y="60"/>
                  </a:cubicBezTo>
                  <a:cubicBezTo>
                    <a:pt x="92" y="60"/>
                    <a:pt x="93" y="60"/>
                    <a:pt x="93" y="60"/>
                  </a:cubicBezTo>
                  <a:cubicBezTo>
                    <a:pt x="96" y="59"/>
                    <a:pt x="98" y="58"/>
                    <a:pt x="101" y="57"/>
                  </a:cubicBezTo>
                  <a:cubicBezTo>
                    <a:pt x="101" y="57"/>
                    <a:pt x="102" y="57"/>
                    <a:pt x="102" y="57"/>
                  </a:cubicBezTo>
                  <a:cubicBezTo>
                    <a:pt x="105" y="56"/>
                    <a:pt x="108" y="55"/>
                    <a:pt x="111" y="54"/>
                  </a:cubicBezTo>
                  <a:cubicBezTo>
                    <a:pt x="112" y="54"/>
                    <a:pt x="113" y="54"/>
                    <a:pt x="113" y="54"/>
                  </a:cubicBezTo>
                  <a:cubicBezTo>
                    <a:pt x="116" y="53"/>
                    <a:pt x="118" y="52"/>
                    <a:pt x="121" y="51"/>
                  </a:cubicBezTo>
                  <a:cubicBezTo>
                    <a:pt x="123" y="51"/>
                    <a:pt x="123" y="51"/>
                    <a:pt x="123" y="51"/>
                  </a:cubicBezTo>
                  <a:cubicBezTo>
                    <a:pt x="126" y="50"/>
                    <a:pt x="130" y="49"/>
                    <a:pt x="133" y="48"/>
                  </a:cubicBezTo>
                  <a:cubicBezTo>
                    <a:pt x="134" y="48"/>
                    <a:pt x="134" y="48"/>
                    <a:pt x="135" y="48"/>
                  </a:cubicBezTo>
                  <a:cubicBezTo>
                    <a:pt x="138" y="47"/>
                    <a:pt x="140" y="47"/>
                    <a:pt x="143" y="46"/>
                  </a:cubicBezTo>
                  <a:cubicBezTo>
                    <a:pt x="144" y="46"/>
                    <a:pt x="145" y="45"/>
                    <a:pt x="146" y="45"/>
                  </a:cubicBezTo>
                  <a:cubicBezTo>
                    <a:pt x="150" y="44"/>
                    <a:pt x="153" y="44"/>
                    <a:pt x="157" y="43"/>
                  </a:cubicBezTo>
                  <a:cubicBezTo>
                    <a:pt x="160" y="42"/>
                    <a:pt x="164" y="41"/>
                    <a:pt x="168" y="41"/>
                  </a:cubicBezTo>
                  <a:cubicBezTo>
                    <a:pt x="169" y="40"/>
                    <a:pt x="170" y="40"/>
                    <a:pt x="171" y="40"/>
                  </a:cubicBezTo>
                  <a:cubicBezTo>
                    <a:pt x="174" y="39"/>
                    <a:pt x="177" y="39"/>
                    <a:pt x="180" y="38"/>
                  </a:cubicBezTo>
                  <a:cubicBezTo>
                    <a:pt x="181" y="38"/>
                    <a:pt x="182" y="38"/>
                    <a:pt x="182" y="38"/>
                  </a:cubicBezTo>
                  <a:cubicBezTo>
                    <a:pt x="186" y="37"/>
                    <a:pt x="190" y="36"/>
                    <a:pt x="194" y="36"/>
                  </a:cubicBezTo>
                  <a:cubicBezTo>
                    <a:pt x="195" y="36"/>
                    <a:pt x="196" y="35"/>
                    <a:pt x="197" y="35"/>
                  </a:cubicBezTo>
                  <a:cubicBezTo>
                    <a:pt x="200" y="35"/>
                    <a:pt x="203" y="34"/>
                    <a:pt x="206" y="34"/>
                  </a:cubicBezTo>
                  <a:cubicBezTo>
                    <a:pt x="207" y="34"/>
                    <a:pt x="208" y="33"/>
                    <a:pt x="209" y="33"/>
                  </a:cubicBezTo>
                  <a:cubicBezTo>
                    <a:pt x="213" y="33"/>
                    <a:pt x="218" y="32"/>
                    <a:pt x="222" y="31"/>
                  </a:cubicBezTo>
                  <a:cubicBezTo>
                    <a:pt x="222" y="31"/>
                    <a:pt x="223" y="31"/>
                    <a:pt x="224" y="31"/>
                  </a:cubicBezTo>
                  <a:cubicBezTo>
                    <a:pt x="228" y="31"/>
                    <a:pt x="231" y="30"/>
                    <a:pt x="235" y="30"/>
                  </a:cubicBezTo>
                  <a:cubicBezTo>
                    <a:pt x="236" y="29"/>
                    <a:pt x="237" y="29"/>
                    <a:pt x="238" y="29"/>
                  </a:cubicBezTo>
                  <a:cubicBezTo>
                    <a:pt x="243" y="29"/>
                    <a:pt x="247" y="28"/>
                    <a:pt x="251" y="27"/>
                  </a:cubicBezTo>
                  <a:cubicBezTo>
                    <a:pt x="474" y="0"/>
                    <a:pt x="744" y="24"/>
                    <a:pt x="853" y="80"/>
                  </a:cubicBezTo>
                  <a:cubicBezTo>
                    <a:pt x="855" y="81"/>
                    <a:pt x="857" y="82"/>
                    <a:pt x="858" y="83"/>
                  </a:cubicBezTo>
                  <a:cubicBezTo>
                    <a:pt x="859" y="83"/>
                    <a:pt x="859" y="84"/>
                    <a:pt x="860" y="84"/>
                  </a:cubicBezTo>
                  <a:cubicBezTo>
                    <a:pt x="861" y="84"/>
                    <a:pt x="862" y="85"/>
                    <a:pt x="863" y="86"/>
                  </a:cubicBezTo>
                  <a:cubicBezTo>
                    <a:pt x="864" y="86"/>
                    <a:pt x="865" y="87"/>
                    <a:pt x="865" y="87"/>
                  </a:cubicBezTo>
                  <a:cubicBezTo>
                    <a:pt x="866" y="87"/>
                    <a:pt x="867" y="88"/>
                    <a:pt x="868" y="89"/>
                  </a:cubicBezTo>
                  <a:cubicBezTo>
                    <a:pt x="869" y="89"/>
                    <a:pt x="869" y="89"/>
                    <a:pt x="870" y="90"/>
                  </a:cubicBezTo>
                  <a:cubicBezTo>
                    <a:pt x="871" y="90"/>
                    <a:pt x="872" y="91"/>
                    <a:pt x="872" y="92"/>
                  </a:cubicBezTo>
                  <a:cubicBezTo>
                    <a:pt x="873" y="92"/>
                    <a:pt x="873" y="92"/>
                    <a:pt x="874" y="93"/>
                  </a:cubicBezTo>
                  <a:cubicBezTo>
                    <a:pt x="875" y="93"/>
                    <a:pt x="876" y="94"/>
                    <a:pt x="876" y="95"/>
                  </a:cubicBezTo>
                  <a:cubicBezTo>
                    <a:pt x="877" y="95"/>
                    <a:pt x="877" y="95"/>
                    <a:pt x="878" y="96"/>
                  </a:cubicBezTo>
                  <a:cubicBezTo>
                    <a:pt x="879" y="96"/>
                    <a:pt x="880" y="97"/>
                    <a:pt x="880" y="98"/>
                  </a:cubicBezTo>
                  <a:cubicBezTo>
                    <a:pt x="881" y="99"/>
                    <a:pt x="881" y="99"/>
                    <a:pt x="881" y="99"/>
                  </a:cubicBezTo>
                  <a:cubicBezTo>
                    <a:pt x="883" y="100"/>
                    <a:pt x="884" y="101"/>
                    <a:pt x="885" y="102"/>
                  </a:cubicBezTo>
                  <a:cubicBezTo>
                    <a:pt x="886" y="103"/>
                    <a:pt x="887" y="104"/>
                    <a:pt x="888" y="105"/>
                  </a:cubicBezTo>
                  <a:cubicBezTo>
                    <a:pt x="888" y="106"/>
                    <a:pt x="888" y="106"/>
                    <a:pt x="888" y="106"/>
                  </a:cubicBezTo>
                  <a:cubicBezTo>
                    <a:pt x="889" y="106"/>
                    <a:pt x="890" y="107"/>
                    <a:pt x="890" y="107"/>
                  </a:cubicBezTo>
                  <a:cubicBezTo>
                    <a:pt x="890" y="108"/>
                    <a:pt x="891" y="108"/>
                    <a:pt x="891" y="109"/>
                  </a:cubicBezTo>
                  <a:cubicBezTo>
                    <a:pt x="891" y="109"/>
                    <a:pt x="892" y="110"/>
                    <a:pt x="892" y="110"/>
                  </a:cubicBezTo>
                  <a:cubicBezTo>
                    <a:pt x="893" y="111"/>
                    <a:pt x="893" y="111"/>
                    <a:pt x="893" y="112"/>
                  </a:cubicBezTo>
                  <a:cubicBezTo>
                    <a:pt x="893" y="112"/>
                    <a:pt x="894" y="113"/>
                    <a:pt x="894" y="113"/>
                  </a:cubicBezTo>
                  <a:cubicBezTo>
                    <a:pt x="894" y="114"/>
                    <a:pt x="895" y="114"/>
                    <a:pt x="895" y="115"/>
                  </a:cubicBezTo>
                  <a:cubicBezTo>
                    <a:pt x="895" y="115"/>
                    <a:pt x="896" y="116"/>
                    <a:pt x="896" y="116"/>
                  </a:cubicBezTo>
                  <a:cubicBezTo>
                    <a:pt x="896" y="117"/>
                    <a:pt x="896" y="117"/>
                    <a:pt x="896" y="118"/>
                  </a:cubicBezTo>
                  <a:cubicBezTo>
                    <a:pt x="897" y="118"/>
                    <a:pt x="897" y="119"/>
                    <a:pt x="897" y="120"/>
                  </a:cubicBezTo>
                  <a:cubicBezTo>
                    <a:pt x="897" y="121"/>
                    <a:pt x="897" y="121"/>
                    <a:pt x="897" y="121"/>
                  </a:cubicBezTo>
                  <a:cubicBezTo>
                    <a:pt x="898" y="122"/>
                    <a:pt x="898" y="123"/>
                    <a:pt x="898" y="124"/>
                  </a:cubicBezTo>
                  <a:cubicBezTo>
                    <a:pt x="899" y="125"/>
                    <a:pt x="899" y="126"/>
                    <a:pt x="899" y="127"/>
                  </a:cubicBezTo>
                  <a:cubicBezTo>
                    <a:pt x="899" y="127"/>
                    <a:pt x="899" y="127"/>
                    <a:pt x="899" y="127"/>
                  </a:cubicBezTo>
                  <a:cubicBezTo>
                    <a:pt x="899" y="128"/>
                    <a:pt x="899" y="129"/>
                    <a:pt x="899" y="129"/>
                  </a:cubicBezTo>
                </a:path>
              </a:pathLst>
            </a:custGeom>
            <a:solidFill>
              <a:srgbClr val="009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 name="Freeform 54"/>
            <p:cNvSpPr>
              <a:spLocks/>
            </p:cNvSpPr>
            <p:nvPr/>
          </p:nvSpPr>
          <p:spPr bwMode="auto">
            <a:xfrm>
              <a:off x="1675" y="1195"/>
              <a:ext cx="1170" cy="326"/>
            </a:xfrm>
            <a:custGeom>
              <a:avLst/>
              <a:gdLst>
                <a:gd name="T0" fmla="*/ 224 w 899"/>
                <a:gd name="T1" fmla="*/ 15 h 250"/>
                <a:gd name="T2" fmla="*/ 194 w 899"/>
                <a:gd name="T3" fmla="*/ 20 h 250"/>
                <a:gd name="T4" fmla="*/ 157 w 899"/>
                <a:gd name="T5" fmla="*/ 27 h 250"/>
                <a:gd name="T6" fmla="*/ 123 w 899"/>
                <a:gd name="T7" fmla="*/ 35 h 250"/>
                <a:gd name="T8" fmla="*/ 101 w 899"/>
                <a:gd name="T9" fmla="*/ 41 h 250"/>
                <a:gd name="T10" fmla="*/ 73 w 899"/>
                <a:gd name="T11" fmla="*/ 51 h 250"/>
                <a:gd name="T12" fmla="*/ 52 w 899"/>
                <a:gd name="T13" fmla="*/ 60 h 250"/>
                <a:gd name="T14" fmla="*/ 37 w 899"/>
                <a:gd name="T15" fmla="*/ 68 h 250"/>
                <a:gd name="T16" fmla="*/ 21 w 899"/>
                <a:gd name="T17" fmla="*/ 78 h 250"/>
                <a:gd name="T18" fmla="*/ 9 w 899"/>
                <a:gd name="T19" fmla="*/ 89 h 250"/>
                <a:gd name="T20" fmla="*/ 2 w 899"/>
                <a:gd name="T21" fmla="*/ 100 h 250"/>
                <a:gd name="T22" fmla="*/ 0 w 899"/>
                <a:gd name="T23" fmla="*/ 109 h 250"/>
                <a:gd name="T24" fmla="*/ 0 w 899"/>
                <a:gd name="T25" fmla="*/ 113 h 250"/>
                <a:gd name="T26" fmla="*/ 0 w 899"/>
                <a:gd name="T27" fmla="*/ 116 h 250"/>
                <a:gd name="T28" fmla="*/ 3 w 899"/>
                <a:gd name="T29" fmla="*/ 126 h 250"/>
                <a:gd name="T30" fmla="*/ 8 w 899"/>
                <a:gd name="T31" fmla="*/ 134 h 250"/>
                <a:gd name="T32" fmla="*/ 17 w 899"/>
                <a:gd name="T33" fmla="*/ 144 h 250"/>
                <a:gd name="T34" fmla="*/ 26 w 899"/>
                <a:gd name="T35" fmla="*/ 151 h 250"/>
                <a:gd name="T36" fmla="*/ 39 w 899"/>
                <a:gd name="T37" fmla="*/ 159 h 250"/>
                <a:gd name="T38" fmla="*/ 112 w 899"/>
                <a:gd name="T39" fmla="*/ 248 h 250"/>
                <a:gd name="T40" fmla="*/ 152 w 899"/>
                <a:gd name="T41" fmla="*/ 244 h 250"/>
                <a:gd name="T42" fmla="*/ 183 w 899"/>
                <a:gd name="T43" fmla="*/ 242 h 250"/>
                <a:gd name="T44" fmla="*/ 211 w 899"/>
                <a:gd name="T45" fmla="*/ 240 h 250"/>
                <a:gd name="T46" fmla="*/ 251 w 899"/>
                <a:gd name="T47" fmla="*/ 237 h 250"/>
                <a:gd name="T48" fmla="*/ 279 w 899"/>
                <a:gd name="T49" fmla="*/ 236 h 250"/>
                <a:gd name="T50" fmla="*/ 311 w 899"/>
                <a:gd name="T51" fmla="*/ 234 h 250"/>
                <a:gd name="T52" fmla="*/ 340 w 899"/>
                <a:gd name="T53" fmla="*/ 233 h 250"/>
                <a:gd name="T54" fmla="*/ 365 w 899"/>
                <a:gd name="T55" fmla="*/ 233 h 250"/>
                <a:gd name="T56" fmla="*/ 391 w 899"/>
                <a:gd name="T57" fmla="*/ 232 h 250"/>
                <a:gd name="T58" fmla="*/ 420 w 899"/>
                <a:gd name="T59" fmla="*/ 232 h 250"/>
                <a:gd name="T60" fmla="*/ 448 w 899"/>
                <a:gd name="T61" fmla="*/ 232 h 250"/>
                <a:gd name="T62" fmla="*/ 479 w 899"/>
                <a:gd name="T63" fmla="*/ 232 h 250"/>
                <a:gd name="T64" fmla="*/ 509 w 899"/>
                <a:gd name="T65" fmla="*/ 232 h 250"/>
                <a:gd name="T66" fmla="*/ 538 w 899"/>
                <a:gd name="T67" fmla="*/ 233 h 250"/>
                <a:gd name="T68" fmla="*/ 563 w 899"/>
                <a:gd name="T69" fmla="*/ 234 h 250"/>
                <a:gd name="T70" fmla="*/ 591 w 899"/>
                <a:gd name="T71" fmla="*/ 235 h 250"/>
                <a:gd name="T72" fmla="*/ 613 w 899"/>
                <a:gd name="T73" fmla="*/ 236 h 250"/>
                <a:gd name="T74" fmla="*/ 636 w 899"/>
                <a:gd name="T75" fmla="*/ 237 h 250"/>
                <a:gd name="T76" fmla="*/ 664 w 899"/>
                <a:gd name="T77" fmla="*/ 239 h 250"/>
                <a:gd name="T78" fmla="*/ 675 w 899"/>
                <a:gd name="T79" fmla="*/ 240 h 250"/>
                <a:gd name="T80" fmla="*/ 700 w 899"/>
                <a:gd name="T81" fmla="*/ 242 h 250"/>
                <a:gd name="T82" fmla="*/ 730 w 899"/>
                <a:gd name="T83" fmla="*/ 244 h 250"/>
                <a:gd name="T84" fmla="*/ 745 w 899"/>
                <a:gd name="T85" fmla="*/ 245 h 250"/>
                <a:gd name="T86" fmla="*/ 784 w 899"/>
                <a:gd name="T87" fmla="*/ 249 h 250"/>
                <a:gd name="T88" fmla="*/ 797 w 899"/>
                <a:gd name="T89" fmla="*/ 249 h 250"/>
                <a:gd name="T90" fmla="*/ 825 w 899"/>
                <a:gd name="T91" fmla="*/ 239 h 250"/>
                <a:gd name="T92" fmla="*/ 846 w 899"/>
                <a:gd name="T93" fmla="*/ 230 h 250"/>
                <a:gd name="T94" fmla="*/ 862 w 899"/>
                <a:gd name="T95" fmla="*/ 159 h 250"/>
                <a:gd name="T96" fmla="*/ 878 w 899"/>
                <a:gd name="T97" fmla="*/ 148 h 250"/>
                <a:gd name="T98" fmla="*/ 889 w 899"/>
                <a:gd name="T99" fmla="*/ 137 h 250"/>
                <a:gd name="T100" fmla="*/ 896 w 899"/>
                <a:gd name="T101" fmla="*/ 126 h 250"/>
                <a:gd name="T102" fmla="*/ 899 w 899"/>
                <a:gd name="T103" fmla="*/ 117 h 250"/>
                <a:gd name="T104" fmla="*/ 899 w 899"/>
                <a:gd name="T105" fmla="*/ 111 h 250"/>
                <a:gd name="T106" fmla="*/ 896 w 899"/>
                <a:gd name="T107" fmla="*/ 102 h 250"/>
                <a:gd name="T108" fmla="*/ 892 w 899"/>
                <a:gd name="T109" fmla="*/ 94 h 250"/>
                <a:gd name="T110" fmla="*/ 885 w 899"/>
                <a:gd name="T111" fmla="*/ 86 h 250"/>
                <a:gd name="T112" fmla="*/ 874 w 899"/>
                <a:gd name="T113" fmla="*/ 77 h 250"/>
                <a:gd name="T114" fmla="*/ 863 w 899"/>
                <a:gd name="T115" fmla="*/ 7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99" h="250">
                  <a:moveTo>
                    <a:pt x="446" y="0"/>
                  </a:moveTo>
                  <a:cubicBezTo>
                    <a:pt x="381" y="0"/>
                    <a:pt x="314" y="4"/>
                    <a:pt x="251" y="11"/>
                  </a:cubicBezTo>
                  <a:cubicBezTo>
                    <a:pt x="247" y="12"/>
                    <a:pt x="243" y="13"/>
                    <a:pt x="238" y="13"/>
                  </a:cubicBezTo>
                  <a:cubicBezTo>
                    <a:pt x="237" y="13"/>
                    <a:pt x="236" y="13"/>
                    <a:pt x="235" y="14"/>
                  </a:cubicBezTo>
                  <a:cubicBezTo>
                    <a:pt x="231" y="14"/>
                    <a:pt x="228" y="15"/>
                    <a:pt x="224" y="15"/>
                  </a:cubicBezTo>
                  <a:cubicBezTo>
                    <a:pt x="223" y="15"/>
                    <a:pt x="222" y="15"/>
                    <a:pt x="222" y="15"/>
                  </a:cubicBezTo>
                  <a:cubicBezTo>
                    <a:pt x="218" y="16"/>
                    <a:pt x="213" y="17"/>
                    <a:pt x="209" y="17"/>
                  </a:cubicBezTo>
                  <a:cubicBezTo>
                    <a:pt x="208" y="17"/>
                    <a:pt x="207" y="18"/>
                    <a:pt x="206" y="18"/>
                  </a:cubicBezTo>
                  <a:cubicBezTo>
                    <a:pt x="203" y="18"/>
                    <a:pt x="200" y="19"/>
                    <a:pt x="197" y="19"/>
                  </a:cubicBezTo>
                  <a:cubicBezTo>
                    <a:pt x="196" y="19"/>
                    <a:pt x="195" y="20"/>
                    <a:pt x="194" y="20"/>
                  </a:cubicBezTo>
                  <a:cubicBezTo>
                    <a:pt x="190" y="20"/>
                    <a:pt x="186" y="21"/>
                    <a:pt x="182" y="22"/>
                  </a:cubicBezTo>
                  <a:cubicBezTo>
                    <a:pt x="182" y="22"/>
                    <a:pt x="181" y="22"/>
                    <a:pt x="180" y="22"/>
                  </a:cubicBezTo>
                  <a:cubicBezTo>
                    <a:pt x="177" y="23"/>
                    <a:pt x="174" y="23"/>
                    <a:pt x="171" y="24"/>
                  </a:cubicBezTo>
                  <a:cubicBezTo>
                    <a:pt x="170" y="24"/>
                    <a:pt x="169" y="24"/>
                    <a:pt x="168" y="25"/>
                  </a:cubicBezTo>
                  <a:cubicBezTo>
                    <a:pt x="164" y="25"/>
                    <a:pt x="160" y="26"/>
                    <a:pt x="157" y="27"/>
                  </a:cubicBezTo>
                  <a:cubicBezTo>
                    <a:pt x="153" y="28"/>
                    <a:pt x="150" y="28"/>
                    <a:pt x="146" y="29"/>
                  </a:cubicBezTo>
                  <a:cubicBezTo>
                    <a:pt x="145" y="29"/>
                    <a:pt x="144" y="30"/>
                    <a:pt x="143" y="30"/>
                  </a:cubicBezTo>
                  <a:cubicBezTo>
                    <a:pt x="140" y="31"/>
                    <a:pt x="138" y="31"/>
                    <a:pt x="135" y="32"/>
                  </a:cubicBezTo>
                  <a:cubicBezTo>
                    <a:pt x="134" y="32"/>
                    <a:pt x="134" y="32"/>
                    <a:pt x="133" y="32"/>
                  </a:cubicBezTo>
                  <a:cubicBezTo>
                    <a:pt x="130" y="33"/>
                    <a:pt x="126" y="34"/>
                    <a:pt x="123" y="35"/>
                  </a:cubicBezTo>
                  <a:cubicBezTo>
                    <a:pt x="121" y="35"/>
                    <a:pt x="121" y="35"/>
                    <a:pt x="121" y="35"/>
                  </a:cubicBezTo>
                  <a:cubicBezTo>
                    <a:pt x="118" y="36"/>
                    <a:pt x="116" y="37"/>
                    <a:pt x="113" y="38"/>
                  </a:cubicBezTo>
                  <a:cubicBezTo>
                    <a:pt x="113" y="38"/>
                    <a:pt x="112" y="38"/>
                    <a:pt x="111" y="38"/>
                  </a:cubicBezTo>
                  <a:cubicBezTo>
                    <a:pt x="108" y="39"/>
                    <a:pt x="105" y="40"/>
                    <a:pt x="102" y="41"/>
                  </a:cubicBezTo>
                  <a:cubicBezTo>
                    <a:pt x="102" y="41"/>
                    <a:pt x="101" y="41"/>
                    <a:pt x="101" y="41"/>
                  </a:cubicBezTo>
                  <a:cubicBezTo>
                    <a:pt x="98" y="42"/>
                    <a:pt x="96" y="43"/>
                    <a:pt x="93" y="44"/>
                  </a:cubicBezTo>
                  <a:cubicBezTo>
                    <a:pt x="93" y="44"/>
                    <a:pt x="92" y="44"/>
                    <a:pt x="91" y="44"/>
                  </a:cubicBezTo>
                  <a:cubicBezTo>
                    <a:pt x="88" y="45"/>
                    <a:pt x="86" y="46"/>
                    <a:pt x="83" y="47"/>
                  </a:cubicBezTo>
                  <a:cubicBezTo>
                    <a:pt x="80" y="48"/>
                    <a:pt x="78" y="49"/>
                    <a:pt x="75" y="50"/>
                  </a:cubicBezTo>
                  <a:cubicBezTo>
                    <a:pt x="74" y="50"/>
                    <a:pt x="74" y="50"/>
                    <a:pt x="73" y="51"/>
                  </a:cubicBezTo>
                  <a:cubicBezTo>
                    <a:pt x="71" y="52"/>
                    <a:pt x="69" y="52"/>
                    <a:pt x="67" y="53"/>
                  </a:cubicBezTo>
                  <a:cubicBezTo>
                    <a:pt x="66" y="53"/>
                    <a:pt x="66" y="54"/>
                    <a:pt x="65" y="54"/>
                  </a:cubicBezTo>
                  <a:cubicBezTo>
                    <a:pt x="63" y="55"/>
                    <a:pt x="61" y="56"/>
                    <a:pt x="59" y="57"/>
                  </a:cubicBezTo>
                  <a:cubicBezTo>
                    <a:pt x="58" y="57"/>
                    <a:pt x="57" y="57"/>
                    <a:pt x="57" y="57"/>
                  </a:cubicBezTo>
                  <a:cubicBezTo>
                    <a:pt x="55" y="58"/>
                    <a:pt x="53" y="59"/>
                    <a:pt x="52" y="60"/>
                  </a:cubicBezTo>
                  <a:cubicBezTo>
                    <a:pt x="51" y="60"/>
                    <a:pt x="51" y="60"/>
                    <a:pt x="50" y="61"/>
                  </a:cubicBezTo>
                  <a:cubicBezTo>
                    <a:pt x="48" y="62"/>
                    <a:pt x="46" y="63"/>
                    <a:pt x="44" y="64"/>
                  </a:cubicBezTo>
                  <a:cubicBezTo>
                    <a:pt x="43" y="64"/>
                    <a:pt x="43" y="64"/>
                    <a:pt x="43" y="64"/>
                  </a:cubicBezTo>
                  <a:cubicBezTo>
                    <a:pt x="41" y="65"/>
                    <a:pt x="40" y="66"/>
                    <a:pt x="38" y="67"/>
                  </a:cubicBezTo>
                  <a:cubicBezTo>
                    <a:pt x="38" y="67"/>
                    <a:pt x="37" y="67"/>
                    <a:pt x="37" y="68"/>
                  </a:cubicBezTo>
                  <a:cubicBezTo>
                    <a:pt x="35" y="69"/>
                    <a:pt x="33" y="70"/>
                    <a:pt x="31" y="71"/>
                  </a:cubicBezTo>
                  <a:cubicBezTo>
                    <a:pt x="30" y="72"/>
                    <a:pt x="28" y="73"/>
                    <a:pt x="27" y="74"/>
                  </a:cubicBezTo>
                  <a:cubicBezTo>
                    <a:pt x="26" y="74"/>
                    <a:pt x="26" y="75"/>
                    <a:pt x="25" y="75"/>
                  </a:cubicBezTo>
                  <a:cubicBezTo>
                    <a:pt x="24" y="76"/>
                    <a:pt x="23" y="77"/>
                    <a:pt x="22" y="78"/>
                  </a:cubicBezTo>
                  <a:cubicBezTo>
                    <a:pt x="21" y="78"/>
                    <a:pt x="21" y="78"/>
                    <a:pt x="21" y="78"/>
                  </a:cubicBezTo>
                  <a:cubicBezTo>
                    <a:pt x="19" y="79"/>
                    <a:pt x="18" y="80"/>
                    <a:pt x="17" y="82"/>
                  </a:cubicBezTo>
                  <a:cubicBezTo>
                    <a:pt x="16" y="82"/>
                    <a:pt x="16" y="82"/>
                    <a:pt x="16" y="82"/>
                  </a:cubicBezTo>
                  <a:cubicBezTo>
                    <a:pt x="15" y="83"/>
                    <a:pt x="14" y="84"/>
                    <a:pt x="13" y="85"/>
                  </a:cubicBezTo>
                  <a:cubicBezTo>
                    <a:pt x="12" y="86"/>
                    <a:pt x="12" y="86"/>
                    <a:pt x="12" y="86"/>
                  </a:cubicBezTo>
                  <a:cubicBezTo>
                    <a:pt x="11" y="87"/>
                    <a:pt x="10" y="88"/>
                    <a:pt x="9" y="89"/>
                  </a:cubicBezTo>
                  <a:cubicBezTo>
                    <a:pt x="9" y="90"/>
                    <a:pt x="9" y="90"/>
                    <a:pt x="9" y="90"/>
                  </a:cubicBezTo>
                  <a:cubicBezTo>
                    <a:pt x="8" y="91"/>
                    <a:pt x="7" y="92"/>
                    <a:pt x="7" y="93"/>
                  </a:cubicBezTo>
                  <a:cubicBezTo>
                    <a:pt x="6" y="94"/>
                    <a:pt x="6" y="94"/>
                    <a:pt x="6" y="94"/>
                  </a:cubicBezTo>
                  <a:cubicBezTo>
                    <a:pt x="5" y="95"/>
                    <a:pt x="5" y="96"/>
                    <a:pt x="4" y="97"/>
                  </a:cubicBezTo>
                  <a:cubicBezTo>
                    <a:pt x="3" y="98"/>
                    <a:pt x="3" y="99"/>
                    <a:pt x="2" y="100"/>
                  </a:cubicBezTo>
                  <a:cubicBezTo>
                    <a:pt x="2" y="101"/>
                    <a:pt x="2" y="101"/>
                    <a:pt x="2" y="101"/>
                  </a:cubicBezTo>
                  <a:cubicBezTo>
                    <a:pt x="1" y="102"/>
                    <a:pt x="1" y="103"/>
                    <a:pt x="1" y="104"/>
                  </a:cubicBezTo>
                  <a:cubicBezTo>
                    <a:pt x="1" y="105"/>
                    <a:pt x="1" y="105"/>
                    <a:pt x="1" y="105"/>
                  </a:cubicBezTo>
                  <a:cubicBezTo>
                    <a:pt x="0" y="106"/>
                    <a:pt x="0" y="107"/>
                    <a:pt x="0" y="108"/>
                  </a:cubicBezTo>
                  <a:cubicBezTo>
                    <a:pt x="0" y="109"/>
                    <a:pt x="0" y="109"/>
                    <a:pt x="0" y="109"/>
                  </a:cubicBezTo>
                  <a:cubicBezTo>
                    <a:pt x="0" y="110"/>
                    <a:pt x="0" y="111"/>
                    <a:pt x="0" y="112"/>
                  </a:cubicBezTo>
                  <a:cubicBezTo>
                    <a:pt x="0" y="113"/>
                    <a:pt x="0" y="113"/>
                    <a:pt x="0" y="113"/>
                  </a:cubicBezTo>
                  <a:cubicBezTo>
                    <a:pt x="0" y="113"/>
                    <a:pt x="0" y="113"/>
                    <a:pt x="0" y="113"/>
                  </a:cubicBezTo>
                  <a:cubicBezTo>
                    <a:pt x="0" y="114"/>
                    <a:pt x="0" y="114"/>
                    <a:pt x="0" y="114"/>
                  </a:cubicBezTo>
                  <a:cubicBezTo>
                    <a:pt x="0" y="113"/>
                    <a:pt x="0" y="113"/>
                    <a:pt x="0" y="113"/>
                  </a:cubicBezTo>
                  <a:cubicBezTo>
                    <a:pt x="0" y="113"/>
                    <a:pt x="0" y="113"/>
                    <a:pt x="0" y="113"/>
                  </a:cubicBezTo>
                  <a:cubicBezTo>
                    <a:pt x="0" y="113"/>
                    <a:pt x="0" y="113"/>
                    <a:pt x="0" y="113"/>
                  </a:cubicBezTo>
                  <a:cubicBezTo>
                    <a:pt x="0" y="113"/>
                    <a:pt x="0" y="114"/>
                    <a:pt x="0" y="114"/>
                  </a:cubicBezTo>
                  <a:cubicBezTo>
                    <a:pt x="0" y="115"/>
                    <a:pt x="0" y="115"/>
                    <a:pt x="0" y="115"/>
                  </a:cubicBezTo>
                  <a:cubicBezTo>
                    <a:pt x="0" y="116"/>
                    <a:pt x="0" y="116"/>
                    <a:pt x="0" y="116"/>
                  </a:cubicBezTo>
                  <a:cubicBezTo>
                    <a:pt x="0" y="117"/>
                    <a:pt x="0" y="118"/>
                    <a:pt x="0" y="119"/>
                  </a:cubicBezTo>
                  <a:cubicBezTo>
                    <a:pt x="0" y="120"/>
                    <a:pt x="1" y="121"/>
                    <a:pt x="1" y="122"/>
                  </a:cubicBezTo>
                  <a:cubicBezTo>
                    <a:pt x="1" y="123"/>
                    <a:pt x="1" y="123"/>
                    <a:pt x="1" y="123"/>
                  </a:cubicBezTo>
                  <a:cubicBezTo>
                    <a:pt x="2" y="123"/>
                    <a:pt x="2" y="124"/>
                    <a:pt x="2" y="125"/>
                  </a:cubicBezTo>
                  <a:cubicBezTo>
                    <a:pt x="2" y="125"/>
                    <a:pt x="3" y="125"/>
                    <a:pt x="3" y="126"/>
                  </a:cubicBezTo>
                  <a:cubicBezTo>
                    <a:pt x="3" y="126"/>
                    <a:pt x="3" y="127"/>
                    <a:pt x="4" y="128"/>
                  </a:cubicBezTo>
                  <a:cubicBezTo>
                    <a:pt x="4" y="128"/>
                    <a:pt x="4" y="129"/>
                    <a:pt x="4" y="129"/>
                  </a:cubicBezTo>
                  <a:cubicBezTo>
                    <a:pt x="5" y="129"/>
                    <a:pt x="5" y="130"/>
                    <a:pt x="5" y="131"/>
                  </a:cubicBezTo>
                  <a:cubicBezTo>
                    <a:pt x="6" y="131"/>
                    <a:pt x="6" y="132"/>
                    <a:pt x="6" y="132"/>
                  </a:cubicBezTo>
                  <a:cubicBezTo>
                    <a:pt x="7" y="133"/>
                    <a:pt x="7" y="133"/>
                    <a:pt x="8" y="134"/>
                  </a:cubicBezTo>
                  <a:cubicBezTo>
                    <a:pt x="8" y="134"/>
                    <a:pt x="8" y="134"/>
                    <a:pt x="9" y="135"/>
                  </a:cubicBezTo>
                  <a:cubicBezTo>
                    <a:pt x="9" y="136"/>
                    <a:pt x="10" y="136"/>
                    <a:pt x="10" y="137"/>
                  </a:cubicBezTo>
                  <a:cubicBezTo>
                    <a:pt x="11" y="138"/>
                    <a:pt x="11" y="138"/>
                    <a:pt x="11" y="138"/>
                  </a:cubicBezTo>
                  <a:cubicBezTo>
                    <a:pt x="12" y="139"/>
                    <a:pt x="13" y="140"/>
                    <a:pt x="14" y="141"/>
                  </a:cubicBezTo>
                  <a:cubicBezTo>
                    <a:pt x="15" y="142"/>
                    <a:pt x="16" y="143"/>
                    <a:pt x="17" y="144"/>
                  </a:cubicBezTo>
                  <a:cubicBezTo>
                    <a:pt x="17" y="144"/>
                    <a:pt x="18" y="144"/>
                    <a:pt x="18" y="145"/>
                  </a:cubicBezTo>
                  <a:cubicBezTo>
                    <a:pt x="19" y="145"/>
                    <a:pt x="20" y="146"/>
                    <a:pt x="21" y="147"/>
                  </a:cubicBezTo>
                  <a:cubicBezTo>
                    <a:pt x="21" y="147"/>
                    <a:pt x="22" y="147"/>
                    <a:pt x="22" y="148"/>
                  </a:cubicBezTo>
                  <a:cubicBezTo>
                    <a:pt x="23" y="148"/>
                    <a:pt x="24" y="149"/>
                    <a:pt x="25" y="150"/>
                  </a:cubicBezTo>
                  <a:cubicBezTo>
                    <a:pt x="25" y="150"/>
                    <a:pt x="26" y="150"/>
                    <a:pt x="26" y="151"/>
                  </a:cubicBezTo>
                  <a:cubicBezTo>
                    <a:pt x="27" y="151"/>
                    <a:pt x="28" y="152"/>
                    <a:pt x="29" y="153"/>
                  </a:cubicBezTo>
                  <a:cubicBezTo>
                    <a:pt x="29" y="153"/>
                    <a:pt x="30" y="153"/>
                    <a:pt x="31" y="154"/>
                  </a:cubicBezTo>
                  <a:cubicBezTo>
                    <a:pt x="32" y="154"/>
                    <a:pt x="32" y="155"/>
                    <a:pt x="33" y="155"/>
                  </a:cubicBezTo>
                  <a:cubicBezTo>
                    <a:pt x="34" y="156"/>
                    <a:pt x="35" y="156"/>
                    <a:pt x="35" y="157"/>
                  </a:cubicBezTo>
                  <a:cubicBezTo>
                    <a:pt x="36" y="157"/>
                    <a:pt x="37" y="158"/>
                    <a:pt x="39" y="159"/>
                  </a:cubicBezTo>
                  <a:cubicBezTo>
                    <a:pt x="39" y="159"/>
                    <a:pt x="40" y="159"/>
                    <a:pt x="40" y="159"/>
                  </a:cubicBezTo>
                  <a:cubicBezTo>
                    <a:pt x="42" y="160"/>
                    <a:pt x="43" y="225"/>
                    <a:pt x="45" y="226"/>
                  </a:cubicBezTo>
                  <a:cubicBezTo>
                    <a:pt x="61" y="235"/>
                    <a:pt x="81" y="242"/>
                    <a:pt x="104" y="249"/>
                  </a:cubicBezTo>
                  <a:cubicBezTo>
                    <a:pt x="104" y="249"/>
                    <a:pt x="104" y="249"/>
                    <a:pt x="104" y="249"/>
                  </a:cubicBezTo>
                  <a:cubicBezTo>
                    <a:pt x="107" y="249"/>
                    <a:pt x="110" y="248"/>
                    <a:pt x="112" y="248"/>
                  </a:cubicBezTo>
                  <a:cubicBezTo>
                    <a:pt x="116" y="248"/>
                    <a:pt x="120" y="247"/>
                    <a:pt x="124" y="247"/>
                  </a:cubicBezTo>
                  <a:cubicBezTo>
                    <a:pt x="127" y="247"/>
                    <a:pt x="129" y="246"/>
                    <a:pt x="132" y="246"/>
                  </a:cubicBezTo>
                  <a:cubicBezTo>
                    <a:pt x="136" y="246"/>
                    <a:pt x="140" y="245"/>
                    <a:pt x="144" y="245"/>
                  </a:cubicBezTo>
                  <a:cubicBezTo>
                    <a:pt x="145" y="245"/>
                    <a:pt x="146" y="245"/>
                    <a:pt x="147" y="245"/>
                  </a:cubicBezTo>
                  <a:cubicBezTo>
                    <a:pt x="149" y="245"/>
                    <a:pt x="150" y="244"/>
                    <a:pt x="152" y="244"/>
                  </a:cubicBezTo>
                  <a:cubicBezTo>
                    <a:pt x="154" y="244"/>
                    <a:pt x="156" y="244"/>
                    <a:pt x="159" y="244"/>
                  </a:cubicBezTo>
                  <a:cubicBezTo>
                    <a:pt x="160" y="244"/>
                    <a:pt x="162" y="243"/>
                    <a:pt x="163" y="243"/>
                  </a:cubicBezTo>
                  <a:cubicBezTo>
                    <a:pt x="172" y="243"/>
                    <a:pt x="172" y="243"/>
                    <a:pt x="172" y="243"/>
                  </a:cubicBezTo>
                  <a:cubicBezTo>
                    <a:pt x="174" y="242"/>
                    <a:pt x="177" y="242"/>
                    <a:pt x="180" y="242"/>
                  </a:cubicBezTo>
                  <a:cubicBezTo>
                    <a:pt x="181" y="242"/>
                    <a:pt x="182" y="242"/>
                    <a:pt x="183" y="242"/>
                  </a:cubicBezTo>
                  <a:cubicBezTo>
                    <a:pt x="185" y="242"/>
                    <a:pt x="186" y="241"/>
                    <a:pt x="187" y="241"/>
                  </a:cubicBezTo>
                  <a:cubicBezTo>
                    <a:pt x="189" y="241"/>
                    <a:pt x="190" y="241"/>
                    <a:pt x="192" y="241"/>
                  </a:cubicBezTo>
                  <a:cubicBezTo>
                    <a:pt x="196" y="241"/>
                    <a:pt x="200" y="240"/>
                    <a:pt x="205" y="240"/>
                  </a:cubicBezTo>
                  <a:cubicBezTo>
                    <a:pt x="205" y="240"/>
                    <a:pt x="206" y="240"/>
                    <a:pt x="206" y="240"/>
                  </a:cubicBezTo>
                  <a:cubicBezTo>
                    <a:pt x="208" y="240"/>
                    <a:pt x="209" y="240"/>
                    <a:pt x="211" y="240"/>
                  </a:cubicBezTo>
                  <a:cubicBezTo>
                    <a:pt x="214" y="239"/>
                    <a:pt x="217" y="239"/>
                    <a:pt x="219" y="239"/>
                  </a:cubicBezTo>
                  <a:cubicBezTo>
                    <a:pt x="221" y="239"/>
                    <a:pt x="223" y="239"/>
                    <a:pt x="225" y="239"/>
                  </a:cubicBezTo>
                  <a:cubicBezTo>
                    <a:pt x="226" y="239"/>
                    <a:pt x="227" y="239"/>
                    <a:pt x="228" y="239"/>
                  </a:cubicBezTo>
                  <a:cubicBezTo>
                    <a:pt x="229" y="238"/>
                    <a:pt x="230" y="238"/>
                    <a:pt x="231" y="238"/>
                  </a:cubicBezTo>
                  <a:cubicBezTo>
                    <a:pt x="238" y="238"/>
                    <a:pt x="244" y="237"/>
                    <a:pt x="251" y="237"/>
                  </a:cubicBezTo>
                  <a:cubicBezTo>
                    <a:pt x="253" y="237"/>
                    <a:pt x="255" y="237"/>
                    <a:pt x="256" y="237"/>
                  </a:cubicBezTo>
                  <a:cubicBezTo>
                    <a:pt x="261" y="236"/>
                    <a:pt x="266" y="236"/>
                    <a:pt x="271" y="236"/>
                  </a:cubicBezTo>
                  <a:cubicBezTo>
                    <a:pt x="272" y="236"/>
                    <a:pt x="274" y="236"/>
                    <a:pt x="275" y="236"/>
                  </a:cubicBezTo>
                  <a:cubicBezTo>
                    <a:pt x="276" y="236"/>
                    <a:pt x="277" y="236"/>
                    <a:pt x="279" y="236"/>
                  </a:cubicBezTo>
                  <a:cubicBezTo>
                    <a:pt x="279" y="236"/>
                    <a:pt x="279" y="236"/>
                    <a:pt x="279" y="236"/>
                  </a:cubicBezTo>
                  <a:cubicBezTo>
                    <a:pt x="283" y="235"/>
                    <a:pt x="287" y="235"/>
                    <a:pt x="291" y="235"/>
                  </a:cubicBezTo>
                  <a:cubicBezTo>
                    <a:pt x="293" y="235"/>
                    <a:pt x="296" y="235"/>
                    <a:pt x="299" y="235"/>
                  </a:cubicBezTo>
                  <a:cubicBezTo>
                    <a:pt x="300" y="235"/>
                    <a:pt x="300" y="235"/>
                    <a:pt x="300" y="235"/>
                  </a:cubicBezTo>
                  <a:cubicBezTo>
                    <a:pt x="303" y="235"/>
                    <a:pt x="307" y="234"/>
                    <a:pt x="311" y="234"/>
                  </a:cubicBezTo>
                  <a:cubicBezTo>
                    <a:pt x="311" y="234"/>
                    <a:pt x="311" y="234"/>
                    <a:pt x="311" y="234"/>
                  </a:cubicBezTo>
                  <a:cubicBezTo>
                    <a:pt x="314" y="234"/>
                    <a:pt x="316" y="234"/>
                    <a:pt x="319" y="234"/>
                  </a:cubicBezTo>
                  <a:cubicBezTo>
                    <a:pt x="320" y="234"/>
                    <a:pt x="321" y="234"/>
                    <a:pt x="322" y="234"/>
                  </a:cubicBezTo>
                  <a:cubicBezTo>
                    <a:pt x="325" y="234"/>
                    <a:pt x="328" y="234"/>
                    <a:pt x="331" y="233"/>
                  </a:cubicBezTo>
                  <a:cubicBezTo>
                    <a:pt x="334" y="233"/>
                    <a:pt x="337" y="233"/>
                    <a:pt x="340" y="233"/>
                  </a:cubicBezTo>
                  <a:cubicBezTo>
                    <a:pt x="340" y="233"/>
                    <a:pt x="340" y="233"/>
                    <a:pt x="340" y="233"/>
                  </a:cubicBezTo>
                  <a:cubicBezTo>
                    <a:pt x="344" y="233"/>
                    <a:pt x="347" y="233"/>
                    <a:pt x="351" y="233"/>
                  </a:cubicBezTo>
                  <a:cubicBezTo>
                    <a:pt x="352" y="233"/>
                    <a:pt x="353" y="233"/>
                    <a:pt x="354" y="233"/>
                  </a:cubicBezTo>
                  <a:cubicBezTo>
                    <a:pt x="355" y="233"/>
                    <a:pt x="355" y="233"/>
                    <a:pt x="355" y="233"/>
                  </a:cubicBezTo>
                  <a:cubicBezTo>
                    <a:pt x="357" y="233"/>
                    <a:pt x="359" y="233"/>
                    <a:pt x="360" y="233"/>
                  </a:cubicBezTo>
                  <a:cubicBezTo>
                    <a:pt x="362" y="233"/>
                    <a:pt x="364" y="233"/>
                    <a:pt x="365" y="233"/>
                  </a:cubicBezTo>
                  <a:cubicBezTo>
                    <a:pt x="367" y="233"/>
                    <a:pt x="369" y="232"/>
                    <a:pt x="371" y="232"/>
                  </a:cubicBezTo>
                  <a:cubicBezTo>
                    <a:pt x="371" y="232"/>
                    <a:pt x="371" y="232"/>
                    <a:pt x="371" y="232"/>
                  </a:cubicBezTo>
                  <a:cubicBezTo>
                    <a:pt x="372" y="232"/>
                    <a:pt x="372" y="232"/>
                    <a:pt x="372" y="232"/>
                  </a:cubicBezTo>
                  <a:cubicBezTo>
                    <a:pt x="375" y="232"/>
                    <a:pt x="378" y="232"/>
                    <a:pt x="380" y="232"/>
                  </a:cubicBezTo>
                  <a:cubicBezTo>
                    <a:pt x="384" y="232"/>
                    <a:pt x="388" y="232"/>
                    <a:pt x="391" y="232"/>
                  </a:cubicBezTo>
                  <a:cubicBezTo>
                    <a:pt x="392" y="232"/>
                    <a:pt x="392" y="232"/>
                    <a:pt x="392" y="232"/>
                  </a:cubicBezTo>
                  <a:cubicBezTo>
                    <a:pt x="395" y="232"/>
                    <a:pt x="398" y="232"/>
                    <a:pt x="400" y="232"/>
                  </a:cubicBezTo>
                  <a:cubicBezTo>
                    <a:pt x="404" y="232"/>
                    <a:pt x="408" y="232"/>
                    <a:pt x="412" y="232"/>
                  </a:cubicBezTo>
                  <a:cubicBezTo>
                    <a:pt x="414" y="232"/>
                    <a:pt x="416" y="232"/>
                    <a:pt x="418" y="232"/>
                  </a:cubicBezTo>
                  <a:cubicBezTo>
                    <a:pt x="418" y="232"/>
                    <a:pt x="419" y="232"/>
                    <a:pt x="420" y="232"/>
                  </a:cubicBezTo>
                  <a:cubicBezTo>
                    <a:pt x="423" y="232"/>
                    <a:pt x="423" y="232"/>
                    <a:pt x="423" y="232"/>
                  </a:cubicBezTo>
                  <a:cubicBezTo>
                    <a:pt x="424" y="232"/>
                    <a:pt x="425" y="232"/>
                    <a:pt x="426" y="232"/>
                  </a:cubicBezTo>
                  <a:cubicBezTo>
                    <a:pt x="428" y="232"/>
                    <a:pt x="428" y="232"/>
                    <a:pt x="428" y="232"/>
                  </a:cubicBezTo>
                  <a:cubicBezTo>
                    <a:pt x="432" y="232"/>
                    <a:pt x="436" y="232"/>
                    <a:pt x="439" y="232"/>
                  </a:cubicBezTo>
                  <a:cubicBezTo>
                    <a:pt x="442" y="232"/>
                    <a:pt x="445" y="232"/>
                    <a:pt x="448" y="232"/>
                  </a:cubicBezTo>
                  <a:cubicBezTo>
                    <a:pt x="452" y="232"/>
                    <a:pt x="456" y="232"/>
                    <a:pt x="460" y="232"/>
                  </a:cubicBezTo>
                  <a:cubicBezTo>
                    <a:pt x="462" y="232"/>
                    <a:pt x="462" y="232"/>
                    <a:pt x="462" y="232"/>
                  </a:cubicBezTo>
                  <a:cubicBezTo>
                    <a:pt x="464" y="232"/>
                    <a:pt x="466" y="232"/>
                    <a:pt x="469" y="232"/>
                  </a:cubicBezTo>
                  <a:cubicBezTo>
                    <a:pt x="472" y="232"/>
                    <a:pt x="475" y="232"/>
                    <a:pt x="479" y="232"/>
                  </a:cubicBezTo>
                  <a:cubicBezTo>
                    <a:pt x="479" y="232"/>
                    <a:pt x="479" y="232"/>
                    <a:pt x="479" y="232"/>
                  </a:cubicBezTo>
                  <a:cubicBezTo>
                    <a:pt x="480" y="232"/>
                    <a:pt x="482" y="232"/>
                    <a:pt x="483" y="232"/>
                  </a:cubicBezTo>
                  <a:cubicBezTo>
                    <a:pt x="484" y="232"/>
                    <a:pt x="486" y="232"/>
                    <a:pt x="489" y="232"/>
                  </a:cubicBezTo>
                  <a:cubicBezTo>
                    <a:pt x="492" y="232"/>
                    <a:pt x="496" y="232"/>
                    <a:pt x="499" y="232"/>
                  </a:cubicBezTo>
                  <a:cubicBezTo>
                    <a:pt x="501" y="232"/>
                    <a:pt x="502" y="232"/>
                    <a:pt x="504" y="232"/>
                  </a:cubicBezTo>
                  <a:cubicBezTo>
                    <a:pt x="505" y="232"/>
                    <a:pt x="507" y="232"/>
                    <a:pt x="509" y="232"/>
                  </a:cubicBezTo>
                  <a:cubicBezTo>
                    <a:pt x="512" y="232"/>
                    <a:pt x="515" y="232"/>
                    <a:pt x="518" y="233"/>
                  </a:cubicBezTo>
                  <a:cubicBezTo>
                    <a:pt x="519" y="233"/>
                    <a:pt x="519" y="233"/>
                    <a:pt x="519" y="233"/>
                  </a:cubicBezTo>
                  <a:cubicBezTo>
                    <a:pt x="521" y="233"/>
                    <a:pt x="522" y="233"/>
                    <a:pt x="524" y="233"/>
                  </a:cubicBezTo>
                  <a:cubicBezTo>
                    <a:pt x="525" y="233"/>
                    <a:pt x="527" y="233"/>
                    <a:pt x="529" y="233"/>
                  </a:cubicBezTo>
                  <a:cubicBezTo>
                    <a:pt x="532" y="233"/>
                    <a:pt x="535" y="233"/>
                    <a:pt x="538" y="233"/>
                  </a:cubicBezTo>
                  <a:cubicBezTo>
                    <a:pt x="542" y="233"/>
                    <a:pt x="545" y="233"/>
                    <a:pt x="549" y="233"/>
                  </a:cubicBezTo>
                  <a:cubicBezTo>
                    <a:pt x="550" y="233"/>
                    <a:pt x="551" y="233"/>
                    <a:pt x="553" y="233"/>
                  </a:cubicBezTo>
                  <a:cubicBezTo>
                    <a:pt x="554" y="234"/>
                    <a:pt x="556" y="234"/>
                    <a:pt x="558" y="234"/>
                  </a:cubicBezTo>
                  <a:cubicBezTo>
                    <a:pt x="559" y="234"/>
                    <a:pt x="559" y="234"/>
                    <a:pt x="560" y="234"/>
                  </a:cubicBezTo>
                  <a:cubicBezTo>
                    <a:pt x="561" y="234"/>
                    <a:pt x="562" y="234"/>
                    <a:pt x="563" y="234"/>
                  </a:cubicBezTo>
                  <a:cubicBezTo>
                    <a:pt x="565" y="234"/>
                    <a:pt x="567" y="234"/>
                    <a:pt x="568" y="234"/>
                  </a:cubicBezTo>
                  <a:cubicBezTo>
                    <a:pt x="570" y="234"/>
                    <a:pt x="572" y="234"/>
                    <a:pt x="574" y="234"/>
                  </a:cubicBezTo>
                  <a:cubicBezTo>
                    <a:pt x="575" y="234"/>
                    <a:pt x="576" y="234"/>
                    <a:pt x="577" y="234"/>
                  </a:cubicBezTo>
                  <a:cubicBezTo>
                    <a:pt x="580" y="234"/>
                    <a:pt x="584" y="235"/>
                    <a:pt x="587" y="235"/>
                  </a:cubicBezTo>
                  <a:cubicBezTo>
                    <a:pt x="588" y="235"/>
                    <a:pt x="590" y="235"/>
                    <a:pt x="591" y="235"/>
                  </a:cubicBezTo>
                  <a:cubicBezTo>
                    <a:pt x="594" y="235"/>
                    <a:pt x="596" y="235"/>
                    <a:pt x="599" y="235"/>
                  </a:cubicBezTo>
                  <a:cubicBezTo>
                    <a:pt x="599" y="235"/>
                    <a:pt x="600" y="235"/>
                    <a:pt x="601" y="235"/>
                  </a:cubicBezTo>
                  <a:cubicBezTo>
                    <a:pt x="602" y="235"/>
                    <a:pt x="604" y="236"/>
                    <a:pt x="606" y="236"/>
                  </a:cubicBezTo>
                  <a:cubicBezTo>
                    <a:pt x="607" y="236"/>
                    <a:pt x="607" y="236"/>
                    <a:pt x="607" y="236"/>
                  </a:cubicBezTo>
                  <a:cubicBezTo>
                    <a:pt x="609" y="236"/>
                    <a:pt x="611" y="236"/>
                    <a:pt x="613" y="236"/>
                  </a:cubicBezTo>
                  <a:cubicBezTo>
                    <a:pt x="615" y="236"/>
                    <a:pt x="616" y="236"/>
                    <a:pt x="617" y="236"/>
                  </a:cubicBezTo>
                  <a:cubicBezTo>
                    <a:pt x="620" y="236"/>
                    <a:pt x="623" y="236"/>
                    <a:pt x="625" y="237"/>
                  </a:cubicBezTo>
                  <a:cubicBezTo>
                    <a:pt x="626" y="237"/>
                    <a:pt x="626" y="237"/>
                    <a:pt x="627" y="237"/>
                  </a:cubicBezTo>
                  <a:cubicBezTo>
                    <a:pt x="629" y="237"/>
                    <a:pt x="631" y="237"/>
                    <a:pt x="633" y="237"/>
                  </a:cubicBezTo>
                  <a:cubicBezTo>
                    <a:pt x="634" y="237"/>
                    <a:pt x="635" y="237"/>
                    <a:pt x="636" y="237"/>
                  </a:cubicBezTo>
                  <a:cubicBezTo>
                    <a:pt x="637" y="237"/>
                    <a:pt x="637" y="237"/>
                    <a:pt x="637" y="237"/>
                  </a:cubicBezTo>
                  <a:cubicBezTo>
                    <a:pt x="639" y="237"/>
                    <a:pt x="642" y="238"/>
                    <a:pt x="645" y="238"/>
                  </a:cubicBezTo>
                  <a:cubicBezTo>
                    <a:pt x="648" y="238"/>
                    <a:pt x="651" y="238"/>
                    <a:pt x="653" y="238"/>
                  </a:cubicBezTo>
                  <a:cubicBezTo>
                    <a:pt x="654" y="238"/>
                    <a:pt x="654" y="238"/>
                    <a:pt x="655" y="238"/>
                  </a:cubicBezTo>
                  <a:cubicBezTo>
                    <a:pt x="658" y="239"/>
                    <a:pt x="661" y="239"/>
                    <a:pt x="664" y="239"/>
                  </a:cubicBezTo>
                  <a:cubicBezTo>
                    <a:pt x="665" y="239"/>
                    <a:pt x="665" y="239"/>
                    <a:pt x="665" y="239"/>
                  </a:cubicBezTo>
                  <a:cubicBezTo>
                    <a:pt x="666" y="239"/>
                    <a:pt x="667" y="239"/>
                    <a:pt x="668" y="239"/>
                  </a:cubicBezTo>
                  <a:cubicBezTo>
                    <a:pt x="669" y="239"/>
                    <a:pt x="670" y="239"/>
                    <a:pt x="670" y="239"/>
                  </a:cubicBezTo>
                  <a:cubicBezTo>
                    <a:pt x="671" y="239"/>
                    <a:pt x="672" y="239"/>
                    <a:pt x="673" y="240"/>
                  </a:cubicBezTo>
                  <a:cubicBezTo>
                    <a:pt x="673" y="240"/>
                    <a:pt x="674" y="240"/>
                    <a:pt x="675" y="240"/>
                  </a:cubicBezTo>
                  <a:cubicBezTo>
                    <a:pt x="677" y="240"/>
                    <a:pt x="680" y="240"/>
                    <a:pt x="682" y="240"/>
                  </a:cubicBezTo>
                  <a:cubicBezTo>
                    <a:pt x="682" y="240"/>
                    <a:pt x="682" y="240"/>
                    <a:pt x="682" y="240"/>
                  </a:cubicBezTo>
                  <a:cubicBezTo>
                    <a:pt x="686" y="240"/>
                    <a:pt x="689" y="241"/>
                    <a:pt x="692" y="241"/>
                  </a:cubicBezTo>
                  <a:cubicBezTo>
                    <a:pt x="692" y="241"/>
                    <a:pt x="693" y="241"/>
                    <a:pt x="694" y="241"/>
                  </a:cubicBezTo>
                  <a:cubicBezTo>
                    <a:pt x="696" y="241"/>
                    <a:pt x="698" y="241"/>
                    <a:pt x="700" y="242"/>
                  </a:cubicBezTo>
                  <a:cubicBezTo>
                    <a:pt x="704" y="242"/>
                    <a:pt x="708" y="242"/>
                    <a:pt x="712" y="243"/>
                  </a:cubicBezTo>
                  <a:cubicBezTo>
                    <a:pt x="714" y="243"/>
                    <a:pt x="716" y="243"/>
                    <a:pt x="718" y="243"/>
                  </a:cubicBezTo>
                  <a:cubicBezTo>
                    <a:pt x="720" y="243"/>
                    <a:pt x="722" y="243"/>
                    <a:pt x="723" y="243"/>
                  </a:cubicBezTo>
                  <a:cubicBezTo>
                    <a:pt x="724" y="243"/>
                    <a:pt x="724" y="243"/>
                    <a:pt x="724" y="243"/>
                  </a:cubicBezTo>
                  <a:cubicBezTo>
                    <a:pt x="726" y="244"/>
                    <a:pt x="728" y="244"/>
                    <a:pt x="730" y="244"/>
                  </a:cubicBezTo>
                  <a:cubicBezTo>
                    <a:pt x="730" y="244"/>
                    <a:pt x="730" y="244"/>
                    <a:pt x="730" y="244"/>
                  </a:cubicBezTo>
                  <a:cubicBezTo>
                    <a:pt x="731" y="244"/>
                    <a:pt x="731" y="244"/>
                    <a:pt x="731" y="244"/>
                  </a:cubicBezTo>
                  <a:cubicBezTo>
                    <a:pt x="732" y="244"/>
                    <a:pt x="733" y="244"/>
                    <a:pt x="734" y="244"/>
                  </a:cubicBezTo>
                  <a:cubicBezTo>
                    <a:pt x="735" y="244"/>
                    <a:pt x="736" y="245"/>
                    <a:pt x="737" y="245"/>
                  </a:cubicBezTo>
                  <a:cubicBezTo>
                    <a:pt x="740" y="245"/>
                    <a:pt x="742" y="245"/>
                    <a:pt x="745" y="245"/>
                  </a:cubicBezTo>
                  <a:cubicBezTo>
                    <a:pt x="746" y="245"/>
                    <a:pt x="746" y="245"/>
                    <a:pt x="747" y="246"/>
                  </a:cubicBezTo>
                  <a:cubicBezTo>
                    <a:pt x="748" y="246"/>
                    <a:pt x="749" y="246"/>
                    <a:pt x="750" y="246"/>
                  </a:cubicBezTo>
                  <a:cubicBezTo>
                    <a:pt x="753" y="246"/>
                    <a:pt x="755" y="246"/>
                    <a:pt x="757" y="247"/>
                  </a:cubicBezTo>
                  <a:cubicBezTo>
                    <a:pt x="765" y="247"/>
                    <a:pt x="772" y="248"/>
                    <a:pt x="779" y="249"/>
                  </a:cubicBezTo>
                  <a:cubicBezTo>
                    <a:pt x="781" y="249"/>
                    <a:pt x="782" y="249"/>
                    <a:pt x="784" y="249"/>
                  </a:cubicBezTo>
                  <a:cubicBezTo>
                    <a:pt x="784" y="249"/>
                    <a:pt x="785" y="249"/>
                    <a:pt x="785" y="249"/>
                  </a:cubicBezTo>
                  <a:cubicBezTo>
                    <a:pt x="787" y="250"/>
                    <a:pt x="790" y="250"/>
                    <a:pt x="792" y="250"/>
                  </a:cubicBezTo>
                  <a:cubicBezTo>
                    <a:pt x="793" y="250"/>
                    <a:pt x="793" y="250"/>
                    <a:pt x="793" y="250"/>
                  </a:cubicBezTo>
                  <a:cubicBezTo>
                    <a:pt x="794" y="250"/>
                    <a:pt x="795" y="250"/>
                    <a:pt x="796" y="249"/>
                  </a:cubicBezTo>
                  <a:cubicBezTo>
                    <a:pt x="796" y="249"/>
                    <a:pt x="797" y="249"/>
                    <a:pt x="797" y="249"/>
                  </a:cubicBezTo>
                  <a:cubicBezTo>
                    <a:pt x="800" y="248"/>
                    <a:pt x="802" y="247"/>
                    <a:pt x="804" y="247"/>
                  </a:cubicBezTo>
                  <a:cubicBezTo>
                    <a:pt x="805" y="246"/>
                    <a:pt x="806" y="246"/>
                    <a:pt x="807" y="246"/>
                  </a:cubicBezTo>
                  <a:cubicBezTo>
                    <a:pt x="809" y="245"/>
                    <a:pt x="812" y="244"/>
                    <a:pt x="815" y="243"/>
                  </a:cubicBezTo>
                  <a:cubicBezTo>
                    <a:pt x="818" y="242"/>
                    <a:pt x="820" y="241"/>
                    <a:pt x="823" y="240"/>
                  </a:cubicBezTo>
                  <a:cubicBezTo>
                    <a:pt x="823" y="240"/>
                    <a:pt x="824" y="240"/>
                    <a:pt x="825" y="239"/>
                  </a:cubicBezTo>
                  <a:cubicBezTo>
                    <a:pt x="827" y="239"/>
                    <a:pt x="829" y="238"/>
                    <a:pt x="831" y="237"/>
                  </a:cubicBezTo>
                  <a:cubicBezTo>
                    <a:pt x="831" y="237"/>
                    <a:pt x="832" y="237"/>
                    <a:pt x="832" y="236"/>
                  </a:cubicBezTo>
                  <a:cubicBezTo>
                    <a:pt x="835" y="235"/>
                    <a:pt x="837" y="235"/>
                    <a:pt x="839" y="234"/>
                  </a:cubicBezTo>
                  <a:cubicBezTo>
                    <a:pt x="840" y="233"/>
                    <a:pt x="840" y="233"/>
                    <a:pt x="841" y="233"/>
                  </a:cubicBezTo>
                  <a:cubicBezTo>
                    <a:pt x="843" y="232"/>
                    <a:pt x="844" y="231"/>
                    <a:pt x="846" y="230"/>
                  </a:cubicBezTo>
                  <a:cubicBezTo>
                    <a:pt x="847" y="230"/>
                    <a:pt x="847" y="230"/>
                    <a:pt x="848" y="230"/>
                  </a:cubicBezTo>
                  <a:cubicBezTo>
                    <a:pt x="850" y="229"/>
                    <a:pt x="852" y="228"/>
                    <a:pt x="854" y="227"/>
                  </a:cubicBezTo>
                  <a:cubicBezTo>
                    <a:pt x="856" y="162"/>
                    <a:pt x="856" y="162"/>
                    <a:pt x="856" y="162"/>
                  </a:cubicBezTo>
                  <a:cubicBezTo>
                    <a:pt x="857" y="161"/>
                    <a:pt x="859" y="160"/>
                    <a:pt x="860" y="160"/>
                  </a:cubicBezTo>
                  <a:cubicBezTo>
                    <a:pt x="861" y="159"/>
                    <a:pt x="861" y="159"/>
                    <a:pt x="862" y="159"/>
                  </a:cubicBezTo>
                  <a:cubicBezTo>
                    <a:pt x="864" y="158"/>
                    <a:pt x="865" y="157"/>
                    <a:pt x="867" y="156"/>
                  </a:cubicBezTo>
                  <a:cubicBezTo>
                    <a:pt x="869" y="154"/>
                    <a:pt x="870" y="153"/>
                    <a:pt x="872" y="152"/>
                  </a:cubicBezTo>
                  <a:cubicBezTo>
                    <a:pt x="872" y="152"/>
                    <a:pt x="873" y="152"/>
                    <a:pt x="873" y="151"/>
                  </a:cubicBezTo>
                  <a:cubicBezTo>
                    <a:pt x="875" y="151"/>
                    <a:pt x="876" y="150"/>
                    <a:pt x="877" y="149"/>
                  </a:cubicBezTo>
                  <a:cubicBezTo>
                    <a:pt x="878" y="148"/>
                    <a:pt x="878" y="148"/>
                    <a:pt x="878" y="148"/>
                  </a:cubicBezTo>
                  <a:cubicBezTo>
                    <a:pt x="879" y="147"/>
                    <a:pt x="880" y="146"/>
                    <a:pt x="882" y="145"/>
                  </a:cubicBezTo>
                  <a:cubicBezTo>
                    <a:pt x="883" y="144"/>
                    <a:pt x="883" y="144"/>
                    <a:pt x="883" y="144"/>
                  </a:cubicBezTo>
                  <a:cubicBezTo>
                    <a:pt x="884" y="143"/>
                    <a:pt x="884" y="142"/>
                    <a:pt x="885" y="141"/>
                  </a:cubicBezTo>
                  <a:cubicBezTo>
                    <a:pt x="886" y="140"/>
                    <a:pt x="886" y="140"/>
                    <a:pt x="886" y="140"/>
                  </a:cubicBezTo>
                  <a:cubicBezTo>
                    <a:pt x="887" y="139"/>
                    <a:pt x="888" y="138"/>
                    <a:pt x="889" y="137"/>
                  </a:cubicBezTo>
                  <a:cubicBezTo>
                    <a:pt x="890" y="137"/>
                    <a:pt x="890" y="137"/>
                    <a:pt x="890" y="137"/>
                  </a:cubicBezTo>
                  <a:cubicBezTo>
                    <a:pt x="890" y="136"/>
                    <a:pt x="891" y="135"/>
                    <a:pt x="892" y="134"/>
                  </a:cubicBezTo>
                  <a:cubicBezTo>
                    <a:pt x="893" y="133"/>
                    <a:pt x="893" y="133"/>
                    <a:pt x="893" y="133"/>
                  </a:cubicBezTo>
                  <a:cubicBezTo>
                    <a:pt x="893" y="132"/>
                    <a:pt x="894" y="131"/>
                    <a:pt x="895" y="129"/>
                  </a:cubicBezTo>
                  <a:cubicBezTo>
                    <a:pt x="895" y="128"/>
                    <a:pt x="896" y="127"/>
                    <a:pt x="896" y="126"/>
                  </a:cubicBezTo>
                  <a:cubicBezTo>
                    <a:pt x="897" y="125"/>
                    <a:pt x="897" y="125"/>
                    <a:pt x="897" y="125"/>
                  </a:cubicBezTo>
                  <a:cubicBezTo>
                    <a:pt x="897" y="124"/>
                    <a:pt x="897" y="123"/>
                    <a:pt x="898" y="122"/>
                  </a:cubicBezTo>
                  <a:cubicBezTo>
                    <a:pt x="898" y="121"/>
                    <a:pt x="898" y="121"/>
                    <a:pt x="898" y="121"/>
                  </a:cubicBezTo>
                  <a:cubicBezTo>
                    <a:pt x="898" y="120"/>
                    <a:pt x="898" y="119"/>
                    <a:pt x="899" y="118"/>
                  </a:cubicBezTo>
                  <a:cubicBezTo>
                    <a:pt x="899" y="117"/>
                    <a:pt x="899" y="117"/>
                    <a:pt x="899" y="117"/>
                  </a:cubicBezTo>
                  <a:cubicBezTo>
                    <a:pt x="899" y="117"/>
                    <a:pt x="899" y="116"/>
                    <a:pt x="899" y="115"/>
                  </a:cubicBezTo>
                  <a:cubicBezTo>
                    <a:pt x="899" y="114"/>
                    <a:pt x="899" y="114"/>
                    <a:pt x="899" y="114"/>
                  </a:cubicBezTo>
                  <a:cubicBezTo>
                    <a:pt x="899" y="114"/>
                    <a:pt x="899" y="114"/>
                    <a:pt x="899" y="114"/>
                  </a:cubicBezTo>
                  <a:cubicBezTo>
                    <a:pt x="899" y="113"/>
                    <a:pt x="899" y="113"/>
                    <a:pt x="899" y="113"/>
                  </a:cubicBezTo>
                  <a:cubicBezTo>
                    <a:pt x="899" y="113"/>
                    <a:pt x="899" y="112"/>
                    <a:pt x="899" y="111"/>
                  </a:cubicBezTo>
                  <a:cubicBezTo>
                    <a:pt x="899" y="111"/>
                    <a:pt x="899" y="111"/>
                    <a:pt x="899" y="111"/>
                  </a:cubicBezTo>
                  <a:cubicBezTo>
                    <a:pt x="899" y="110"/>
                    <a:pt x="899" y="109"/>
                    <a:pt x="898" y="108"/>
                  </a:cubicBezTo>
                  <a:cubicBezTo>
                    <a:pt x="898" y="107"/>
                    <a:pt x="898" y="106"/>
                    <a:pt x="897" y="105"/>
                  </a:cubicBezTo>
                  <a:cubicBezTo>
                    <a:pt x="897" y="104"/>
                    <a:pt x="897" y="104"/>
                    <a:pt x="897" y="104"/>
                  </a:cubicBezTo>
                  <a:cubicBezTo>
                    <a:pt x="897" y="103"/>
                    <a:pt x="897" y="102"/>
                    <a:pt x="896" y="102"/>
                  </a:cubicBezTo>
                  <a:cubicBezTo>
                    <a:pt x="896" y="101"/>
                    <a:pt x="896" y="101"/>
                    <a:pt x="896" y="100"/>
                  </a:cubicBezTo>
                  <a:cubicBezTo>
                    <a:pt x="896" y="100"/>
                    <a:pt x="895" y="99"/>
                    <a:pt x="895" y="99"/>
                  </a:cubicBezTo>
                  <a:cubicBezTo>
                    <a:pt x="895" y="98"/>
                    <a:pt x="894" y="98"/>
                    <a:pt x="894" y="97"/>
                  </a:cubicBezTo>
                  <a:cubicBezTo>
                    <a:pt x="894" y="97"/>
                    <a:pt x="893" y="96"/>
                    <a:pt x="893" y="96"/>
                  </a:cubicBezTo>
                  <a:cubicBezTo>
                    <a:pt x="893" y="95"/>
                    <a:pt x="893" y="95"/>
                    <a:pt x="892" y="94"/>
                  </a:cubicBezTo>
                  <a:cubicBezTo>
                    <a:pt x="892" y="94"/>
                    <a:pt x="891" y="93"/>
                    <a:pt x="891" y="93"/>
                  </a:cubicBezTo>
                  <a:cubicBezTo>
                    <a:pt x="891" y="92"/>
                    <a:pt x="890" y="92"/>
                    <a:pt x="890" y="91"/>
                  </a:cubicBezTo>
                  <a:cubicBezTo>
                    <a:pt x="890" y="91"/>
                    <a:pt x="889" y="90"/>
                    <a:pt x="888" y="90"/>
                  </a:cubicBezTo>
                  <a:cubicBezTo>
                    <a:pt x="888" y="89"/>
                    <a:pt x="888" y="89"/>
                    <a:pt x="888" y="89"/>
                  </a:cubicBezTo>
                  <a:cubicBezTo>
                    <a:pt x="887" y="88"/>
                    <a:pt x="886" y="87"/>
                    <a:pt x="885" y="86"/>
                  </a:cubicBezTo>
                  <a:cubicBezTo>
                    <a:pt x="884" y="85"/>
                    <a:pt x="883" y="84"/>
                    <a:pt x="881" y="83"/>
                  </a:cubicBezTo>
                  <a:cubicBezTo>
                    <a:pt x="880" y="82"/>
                    <a:pt x="880" y="82"/>
                    <a:pt x="880" y="82"/>
                  </a:cubicBezTo>
                  <a:cubicBezTo>
                    <a:pt x="880" y="81"/>
                    <a:pt x="879" y="80"/>
                    <a:pt x="878" y="80"/>
                  </a:cubicBezTo>
                  <a:cubicBezTo>
                    <a:pt x="877" y="79"/>
                    <a:pt x="877" y="79"/>
                    <a:pt x="876" y="79"/>
                  </a:cubicBezTo>
                  <a:cubicBezTo>
                    <a:pt x="876" y="78"/>
                    <a:pt x="875" y="77"/>
                    <a:pt x="874" y="77"/>
                  </a:cubicBezTo>
                  <a:cubicBezTo>
                    <a:pt x="873" y="76"/>
                    <a:pt x="873" y="76"/>
                    <a:pt x="872" y="76"/>
                  </a:cubicBezTo>
                  <a:cubicBezTo>
                    <a:pt x="872" y="75"/>
                    <a:pt x="871" y="74"/>
                    <a:pt x="870" y="74"/>
                  </a:cubicBezTo>
                  <a:cubicBezTo>
                    <a:pt x="869" y="73"/>
                    <a:pt x="869" y="73"/>
                    <a:pt x="868" y="73"/>
                  </a:cubicBezTo>
                  <a:cubicBezTo>
                    <a:pt x="867" y="72"/>
                    <a:pt x="866" y="71"/>
                    <a:pt x="865" y="71"/>
                  </a:cubicBezTo>
                  <a:cubicBezTo>
                    <a:pt x="865" y="71"/>
                    <a:pt x="864" y="70"/>
                    <a:pt x="863" y="70"/>
                  </a:cubicBezTo>
                  <a:cubicBezTo>
                    <a:pt x="862" y="69"/>
                    <a:pt x="861" y="68"/>
                    <a:pt x="860" y="68"/>
                  </a:cubicBezTo>
                  <a:cubicBezTo>
                    <a:pt x="859" y="68"/>
                    <a:pt x="859" y="67"/>
                    <a:pt x="858" y="67"/>
                  </a:cubicBezTo>
                  <a:cubicBezTo>
                    <a:pt x="857" y="66"/>
                    <a:pt x="855" y="65"/>
                    <a:pt x="853" y="64"/>
                  </a:cubicBezTo>
                  <a:cubicBezTo>
                    <a:pt x="774" y="24"/>
                    <a:pt x="613" y="0"/>
                    <a:pt x="446" y="0"/>
                  </a:cubicBezTo>
                </a:path>
              </a:pathLst>
            </a:custGeom>
            <a:solidFill>
              <a:schemeClr val="bg1">
                <a:lumMod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 name="Freeform 55"/>
            <p:cNvSpPr>
              <a:spLocks/>
            </p:cNvSpPr>
            <p:nvPr/>
          </p:nvSpPr>
          <p:spPr bwMode="auto">
            <a:xfrm>
              <a:off x="937" y="1388"/>
              <a:ext cx="2644" cy="597"/>
            </a:xfrm>
            <a:custGeom>
              <a:avLst/>
              <a:gdLst>
                <a:gd name="T0" fmla="*/ 2025 w 2032"/>
                <a:gd name="T1" fmla="*/ 14 h 459"/>
                <a:gd name="T2" fmla="*/ 2014 w 2032"/>
                <a:gd name="T3" fmla="*/ 27 h 459"/>
                <a:gd name="T4" fmla="*/ 2001 w 2032"/>
                <a:gd name="T5" fmla="*/ 39 h 459"/>
                <a:gd name="T6" fmla="*/ 1986 w 2032"/>
                <a:gd name="T7" fmla="*/ 51 h 459"/>
                <a:gd name="T8" fmla="*/ 1970 w 2032"/>
                <a:gd name="T9" fmla="*/ 62 h 459"/>
                <a:gd name="T10" fmla="*/ 1951 w 2032"/>
                <a:gd name="T11" fmla="*/ 73 h 459"/>
                <a:gd name="T12" fmla="*/ 1928 w 2032"/>
                <a:gd name="T13" fmla="*/ 85 h 459"/>
                <a:gd name="T14" fmla="*/ 1922 w 2032"/>
                <a:gd name="T15" fmla="*/ 88 h 459"/>
                <a:gd name="T16" fmla="*/ 1902 w 2032"/>
                <a:gd name="T17" fmla="*/ 97 h 459"/>
                <a:gd name="T18" fmla="*/ 1874 w 2032"/>
                <a:gd name="T19" fmla="*/ 109 h 459"/>
                <a:gd name="T20" fmla="*/ 1847 w 2032"/>
                <a:gd name="T21" fmla="*/ 119 h 459"/>
                <a:gd name="T22" fmla="*/ 1818 w 2032"/>
                <a:gd name="T23" fmla="*/ 128 h 459"/>
                <a:gd name="T24" fmla="*/ 1799 w 2032"/>
                <a:gd name="T25" fmla="*/ 134 h 459"/>
                <a:gd name="T26" fmla="*/ 1771 w 2032"/>
                <a:gd name="T27" fmla="*/ 142 h 459"/>
                <a:gd name="T28" fmla="*/ 1736 w 2032"/>
                <a:gd name="T29" fmla="*/ 151 h 459"/>
                <a:gd name="T30" fmla="*/ 1700 w 2032"/>
                <a:gd name="T31" fmla="*/ 160 h 459"/>
                <a:gd name="T32" fmla="*/ 1663 w 2032"/>
                <a:gd name="T33" fmla="*/ 168 h 459"/>
                <a:gd name="T34" fmla="*/ 1623 w 2032"/>
                <a:gd name="T35" fmla="*/ 176 h 459"/>
                <a:gd name="T36" fmla="*/ 1579 w 2032"/>
                <a:gd name="T37" fmla="*/ 183 h 459"/>
                <a:gd name="T38" fmla="*/ 1535 w 2032"/>
                <a:gd name="T39" fmla="*/ 190 h 459"/>
                <a:gd name="T40" fmla="*/ 1511 w 2032"/>
                <a:gd name="T41" fmla="*/ 193 h 459"/>
                <a:gd name="T42" fmla="*/ 518 w 2032"/>
                <a:gd name="T43" fmla="*/ 191 h 459"/>
                <a:gd name="T44" fmla="*/ 110 w 2032"/>
                <a:gd name="T45" fmla="*/ 85 h 459"/>
                <a:gd name="T46" fmla="*/ 82 w 2032"/>
                <a:gd name="T47" fmla="*/ 70 h 459"/>
                <a:gd name="T48" fmla="*/ 62 w 2032"/>
                <a:gd name="T49" fmla="*/ 59 h 459"/>
                <a:gd name="T50" fmla="*/ 43 w 2032"/>
                <a:gd name="T51" fmla="*/ 46 h 459"/>
                <a:gd name="T52" fmla="*/ 29 w 2032"/>
                <a:gd name="T53" fmla="*/ 34 h 459"/>
                <a:gd name="T54" fmla="*/ 16 w 2032"/>
                <a:gd name="T55" fmla="*/ 21 h 459"/>
                <a:gd name="T56" fmla="*/ 6 w 2032"/>
                <a:gd name="T57" fmla="*/ 9 h 459"/>
                <a:gd name="T58" fmla="*/ 152 w 2032"/>
                <a:gd name="T59" fmla="*/ 267 h 459"/>
                <a:gd name="T60" fmla="*/ 156 w 2032"/>
                <a:gd name="T61" fmla="*/ 273 h 459"/>
                <a:gd name="T62" fmla="*/ 161 w 2032"/>
                <a:gd name="T63" fmla="*/ 281 h 459"/>
                <a:gd name="T64" fmla="*/ 168 w 2032"/>
                <a:gd name="T65" fmla="*/ 289 h 459"/>
                <a:gd name="T66" fmla="*/ 177 w 2032"/>
                <a:gd name="T67" fmla="*/ 297 h 459"/>
                <a:gd name="T68" fmla="*/ 188 w 2032"/>
                <a:gd name="T69" fmla="*/ 306 h 459"/>
                <a:gd name="T70" fmla="*/ 198 w 2032"/>
                <a:gd name="T71" fmla="*/ 314 h 459"/>
                <a:gd name="T72" fmla="*/ 210 w 2032"/>
                <a:gd name="T73" fmla="*/ 322 h 459"/>
                <a:gd name="T74" fmla="*/ 218 w 2032"/>
                <a:gd name="T75" fmla="*/ 326 h 459"/>
                <a:gd name="T76" fmla="*/ 234 w 2032"/>
                <a:gd name="T77" fmla="*/ 335 h 459"/>
                <a:gd name="T78" fmla="*/ 953 w 2032"/>
                <a:gd name="T79" fmla="*/ 458 h 459"/>
                <a:gd name="T80" fmla="*/ 1094 w 2032"/>
                <a:gd name="T81" fmla="*/ 458 h 459"/>
                <a:gd name="T82" fmla="*/ 1429 w 2032"/>
                <a:gd name="T83" fmla="*/ 433 h 459"/>
                <a:gd name="T84" fmla="*/ 1474 w 2032"/>
                <a:gd name="T85" fmla="*/ 426 h 459"/>
                <a:gd name="T86" fmla="*/ 1522 w 2032"/>
                <a:gd name="T87" fmla="*/ 418 h 459"/>
                <a:gd name="T88" fmla="*/ 1563 w 2032"/>
                <a:gd name="T89" fmla="*/ 411 h 459"/>
                <a:gd name="T90" fmla="*/ 1606 w 2032"/>
                <a:gd name="T91" fmla="*/ 401 h 459"/>
                <a:gd name="T92" fmla="*/ 1642 w 2032"/>
                <a:gd name="T93" fmla="*/ 393 h 459"/>
                <a:gd name="T94" fmla="*/ 1679 w 2032"/>
                <a:gd name="T95" fmla="*/ 382 h 459"/>
                <a:gd name="T96" fmla="*/ 1706 w 2032"/>
                <a:gd name="T97" fmla="*/ 374 h 459"/>
                <a:gd name="T98" fmla="*/ 1739 w 2032"/>
                <a:gd name="T99" fmla="*/ 363 h 459"/>
                <a:gd name="T100" fmla="*/ 1764 w 2032"/>
                <a:gd name="T101" fmla="*/ 352 h 459"/>
                <a:gd name="T102" fmla="*/ 1792 w 2032"/>
                <a:gd name="T103" fmla="*/ 340 h 459"/>
                <a:gd name="T104" fmla="*/ 1812 w 2032"/>
                <a:gd name="T105" fmla="*/ 329 h 459"/>
                <a:gd name="T106" fmla="*/ 1822 w 2032"/>
                <a:gd name="T107" fmla="*/ 323 h 459"/>
                <a:gd name="T108" fmla="*/ 1841 w 2032"/>
                <a:gd name="T109" fmla="*/ 311 h 459"/>
                <a:gd name="T110" fmla="*/ 1856 w 2032"/>
                <a:gd name="T111" fmla="*/ 299 h 459"/>
                <a:gd name="T112" fmla="*/ 1868 w 2032"/>
                <a:gd name="T113" fmla="*/ 285 h 459"/>
                <a:gd name="T114" fmla="*/ 1877 w 2032"/>
                <a:gd name="T115" fmla="*/ 273 h 459"/>
                <a:gd name="T116" fmla="*/ 2032 w 2032"/>
                <a:gd name="T117" fmla="*/ 3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2" h="459">
                  <a:moveTo>
                    <a:pt x="2029" y="8"/>
                  </a:moveTo>
                  <a:cubicBezTo>
                    <a:pt x="2029" y="9"/>
                    <a:pt x="2029" y="9"/>
                    <a:pt x="2029" y="9"/>
                  </a:cubicBezTo>
                  <a:cubicBezTo>
                    <a:pt x="2028" y="11"/>
                    <a:pt x="2026" y="12"/>
                    <a:pt x="2025" y="14"/>
                  </a:cubicBezTo>
                  <a:cubicBezTo>
                    <a:pt x="2025" y="14"/>
                    <a:pt x="2025" y="14"/>
                    <a:pt x="2025" y="14"/>
                  </a:cubicBezTo>
                  <a:cubicBezTo>
                    <a:pt x="2023" y="16"/>
                    <a:pt x="2022" y="18"/>
                    <a:pt x="2021" y="20"/>
                  </a:cubicBezTo>
                  <a:cubicBezTo>
                    <a:pt x="2020" y="20"/>
                    <a:pt x="2020" y="21"/>
                    <a:pt x="2020" y="21"/>
                  </a:cubicBezTo>
                  <a:cubicBezTo>
                    <a:pt x="2018" y="23"/>
                    <a:pt x="2016" y="24"/>
                    <a:pt x="2015" y="26"/>
                  </a:cubicBezTo>
                  <a:cubicBezTo>
                    <a:pt x="2014" y="27"/>
                    <a:pt x="2014" y="27"/>
                    <a:pt x="2014" y="27"/>
                  </a:cubicBezTo>
                  <a:cubicBezTo>
                    <a:pt x="2013" y="28"/>
                    <a:pt x="2011" y="30"/>
                    <a:pt x="2009" y="32"/>
                  </a:cubicBezTo>
                  <a:cubicBezTo>
                    <a:pt x="2009" y="32"/>
                    <a:pt x="2009" y="32"/>
                    <a:pt x="2008" y="33"/>
                  </a:cubicBezTo>
                  <a:cubicBezTo>
                    <a:pt x="2006" y="34"/>
                    <a:pt x="2005" y="36"/>
                    <a:pt x="2003" y="38"/>
                  </a:cubicBezTo>
                  <a:cubicBezTo>
                    <a:pt x="2002" y="38"/>
                    <a:pt x="2002" y="39"/>
                    <a:pt x="2001" y="39"/>
                  </a:cubicBezTo>
                  <a:cubicBezTo>
                    <a:pt x="1999" y="41"/>
                    <a:pt x="1997" y="42"/>
                    <a:pt x="1995" y="44"/>
                  </a:cubicBezTo>
                  <a:cubicBezTo>
                    <a:pt x="1995" y="44"/>
                    <a:pt x="1995" y="44"/>
                    <a:pt x="1995" y="44"/>
                  </a:cubicBezTo>
                  <a:cubicBezTo>
                    <a:pt x="1993" y="46"/>
                    <a:pt x="1990" y="48"/>
                    <a:pt x="1988" y="50"/>
                  </a:cubicBezTo>
                  <a:cubicBezTo>
                    <a:pt x="1988" y="50"/>
                    <a:pt x="1987" y="50"/>
                    <a:pt x="1986" y="51"/>
                  </a:cubicBezTo>
                  <a:cubicBezTo>
                    <a:pt x="1984" y="52"/>
                    <a:pt x="1982" y="54"/>
                    <a:pt x="1979" y="56"/>
                  </a:cubicBezTo>
                  <a:cubicBezTo>
                    <a:pt x="1978" y="56"/>
                    <a:pt x="1978" y="56"/>
                    <a:pt x="1978" y="56"/>
                  </a:cubicBezTo>
                  <a:cubicBezTo>
                    <a:pt x="1976" y="58"/>
                    <a:pt x="1974" y="60"/>
                    <a:pt x="1971" y="61"/>
                  </a:cubicBezTo>
                  <a:cubicBezTo>
                    <a:pt x="1971" y="61"/>
                    <a:pt x="1970" y="62"/>
                    <a:pt x="1970" y="62"/>
                  </a:cubicBezTo>
                  <a:cubicBezTo>
                    <a:pt x="1967" y="64"/>
                    <a:pt x="1964" y="65"/>
                    <a:pt x="1962" y="67"/>
                  </a:cubicBezTo>
                  <a:cubicBezTo>
                    <a:pt x="1961" y="67"/>
                    <a:pt x="1960" y="68"/>
                    <a:pt x="1960" y="68"/>
                  </a:cubicBezTo>
                  <a:cubicBezTo>
                    <a:pt x="1957" y="70"/>
                    <a:pt x="1954" y="71"/>
                    <a:pt x="1951" y="73"/>
                  </a:cubicBezTo>
                  <a:cubicBezTo>
                    <a:pt x="1951" y="73"/>
                    <a:pt x="1951" y="73"/>
                    <a:pt x="1951" y="73"/>
                  </a:cubicBezTo>
                  <a:cubicBezTo>
                    <a:pt x="1948" y="75"/>
                    <a:pt x="1945" y="76"/>
                    <a:pt x="1942" y="78"/>
                  </a:cubicBezTo>
                  <a:cubicBezTo>
                    <a:pt x="1941" y="78"/>
                    <a:pt x="1940" y="79"/>
                    <a:pt x="1940" y="79"/>
                  </a:cubicBezTo>
                  <a:cubicBezTo>
                    <a:pt x="1936" y="81"/>
                    <a:pt x="1933" y="82"/>
                    <a:pt x="1930" y="84"/>
                  </a:cubicBezTo>
                  <a:cubicBezTo>
                    <a:pt x="1930" y="84"/>
                    <a:pt x="1929" y="84"/>
                    <a:pt x="1928" y="85"/>
                  </a:cubicBezTo>
                  <a:cubicBezTo>
                    <a:pt x="1927" y="85"/>
                    <a:pt x="1926" y="86"/>
                    <a:pt x="1925" y="86"/>
                  </a:cubicBezTo>
                  <a:cubicBezTo>
                    <a:pt x="1925" y="87"/>
                    <a:pt x="1924" y="87"/>
                    <a:pt x="1924" y="87"/>
                  </a:cubicBezTo>
                  <a:cubicBezTo>
                    <a:pt x="1923" y="87"/>
                    <a:pt x="1923" y="87"/>
                    <a:pt x="1923" y="87"/>
                  </a:cubicBezTo>
                  <a:cubicBezTo>
                    <a:pt x="1923" y="88"/>
                    <a:pt x="1922" y="88"/>
                    <a:pt x="1922" y="88"/>
                  </a:cubicBezTo>
                  <a:cubicBezTo>
                    <a:pt x="1921" y="88"/>
                    <a:pt x="1920" y="89"/>
                    <a:pt x="1919" y="89"/>
                  </a:cubicBezTo>
                  <a:cubicBezTo>
                    <a:pt x="1917" y="90"/>
                    <a:pt x="1916" y="91"/>
                    <a:pt x="1914" y="92"/>
                  </a:cubicBezTo>
                  <a:cubicBezTo>
                    <a:pt x="1913" y="92"/>
                    <a:pt x="1913" y="92"/>
                    <a:pt x="1912" y="93"/>
                  </a:cubicBezTo>
                  <a:cubicBezTo>
                    <a:pt x="1909" y="94"/>
                    <a:pt x="1905" y="96"/>
                    <a:pt x="1902" y="97"/>
                  </a:cubicBezTo>
                  <a:cubicBezTo>
                    <a:pt x="1901" y="98"/>
                    <a:pt x="1900" y="98"/>
                    <a:pt x="1899" y="98"/>
                  </a:cubicBezTo>
                  <a:cubicBezTo>
                    <a:pt x="1896" y="100"/>
                    <a:pt x="1892" y="101"/>
                    <a:pt x="1888" y="103"/>
                  </a:cubicBezTo>
                  <a:cubicBezTo>
                    <a:pt x="1884" y="105"/>
                    <a:pt x="1881" y="106"/>
                    <a:pt x="1877" y="108"/>
                  </a:cubicBezTo>
                  <a:cubicBezTo>
                    <a:pt x="1876" y="108"/>
                    <a:pt x="1875" y="108"/>
                    <a:pt x="1874" y="109"/>
                  </a:cubicBezTo>
                  <a:cubicBezTo>
                    <a:pt x="1870" y="110"/>
                    <a:pt x="1866" y="112"/>
                    <a:pt x="1862" y="113"/>
                  </a:cubicBezTo>
                  <a:cubicBezTo>
                    <a:pt x="1862" y="113"/>
                    <a:pt x="1861" y="114"/>
                    <a:pt x="1860" y="114"/>
                  </a:cubicBezTo>
                  <a:cubicBezTo>
                    <a:pt x="1857" y="115"/>
                    <a:pt x="1853" y="117"/>
                    <a:pt x="1849" y="118"/>
                  </a:cubicBezTo>
                  <a:cubicBezTo>
                    <a:pt x="1848" y="118"/>
                    <a:pt x="1848" y="118"/>
                    <a:pt x="1847" y="119"/>
                  </a:cubicBezTo>
                  <a:cubicBezTo>
                    <a:pt x="1843" y="120"/>
                    <a:pt x="1839" y="122"/>
                    <a:pt x="1834" y="123"/>
                  </a:cubicBezTo>
                  <a:cubicBezTo>
                    <a:pt x="1834" y="123"/>
                    <a:pt x="1833" y="124"/>
                    <a:pt x="1832" y="124"/>
                  </a:cubicBezTo>
                  <a:cubicBezTo>
                    <a:pt x="1827" y="125"/>
                    <a:pt x="1823" y="127"/>
                    <a:pt x="1818" y="128"/>
                  </a:cubicBezTo>
                  <a:cubicBezTo>
                    <a:pt x="1818" y="128"/>
                    <a:pt x="1818" y="128"/>
                    <a:pt x="1818" y="128"/>
                  </a:cubicBezTo>
                  <a:cubicBezTo>
                    <a:pt x="1813" y="130"/>
                    <a:pt x="1809" y="131"/>
                    <a:pt x="1804" y="133"/>
                  </a:cubicBezTo>
                  <a:cubicBezTo>
                    <a:pt x="1803" y="133"/>
                    <a:pt x="1803" y="133"/>
                    <a:pt x="1803" y="133"/>
                  </a:cubicBezTo>
                  <a:cubicBezTo>
                    <a:pt x="1803" y="133"/>
                    <a:pt x="1802" y="133"/>
                    <a:pt x="1801" y="133"/>
                  </a:cubicBezTo>
                  <a:cubicBezTo>
                    <a:pt x="1801" y="134"/>
                    <a:pt x="1800" y="134"/>
                    <a:pt x="1799" y="134"/>
                  </a:cubicBezTo>
                  <a:cubicBezTo>
                    <a:pt x="1795" y="135"/>
                    <a:pt x="1791" y="136"/>
                    <a:pt x="1787" y="138"/>
                  </a:cubicBezTo>
                  <a:cubicBezTo>
                    <a:pt x="1787" y="138"/>
                    <a:pt x="1786" y="138"/>
                    <a:pt x="1785" y="138"/>
                  </a:cubicBezTo>
                  <a:cubicBezTo>
                    <a:pt x="1785" y="138"/>
                    <a:pt x="1785" y="138"/>
                    <a:pt x="1785" y="138"/>
                  </a:cubicBezTo>
                  <a:cubicBezTo>
                    <a:pt x="1780" y="140"/>
                    <a:pt x="1776" y="141"/>
                    <a:pt x="1771" y="142"/>
                  </a:cubicBezTo>
                  <a:cubicBezTo>
                    <a:pt x="1771" y="142"/>
                    <a:pt x="1770" y="142"/>
                    <a:pt x="1770" y="143"/>
                  </a:cubicBezTo>
                  <a:cubicBezTo>
                    <a:pt x="1765" y="144"/>
                    <a:pt x="1760" y="145"/>
                    <a:pt x="1755" y="147"/>
                  </a:cubicBezTo>
                  <a:cubicBezTo>
                    <a:pt x="1754" y="147"/>
                    <a:pt x="1752" y="147"/>
                    <a:pt x="1751" y="147"/>
                  </a:cubicBezTo>
                  <a:cubicBezTo>
                    <a:pt x="1746" y="149"/>
                    <a:pt x="1741" y="150"/>
                    <a:pt x="1736" y="151"/>
                  </a:cubicBezTo>
                  <a:cubicBezTo>
                    <a:pt x="1735" y="152"/>
                    <a:pt x="1735" y="152"/>
                    <a:pt x="1734" y="152"/>
                  </a:cubicBezTo>
                  <a:cubicBezTo>
                    <a:pt x="1729" y="153"/>
                    <a:pt x="1724" y="154"/>
                    <a:pt x="1719" y="155"/>
                  </a:cubicBezTo>
                  <a:cubicBezTo>
                    <a:pt x="1718" y="156"/>
                    <a:pt x="1717" y="156"/>
                    <a:pt x="1716" y="156"/>
                  </a:cubicBezTo>
                  <a:cubicBezTo>
                    <a:pt x="1711" y="157"/>
                    <a:pt x="1706" y="159"/>
                    <a:pt x="1700" y="160"/>
                  </a:cubicBezTo>
                  <a:cubicBezTo>
                    <a:pt x="1699" y="160"/>
                    <a:pt x="1698" y="160"/>
                    <a:pt x="1697" y="161"/>
                  </a:cubicBezTo>
                  <a:cubicBezTo>
                    <a:pt x="1692" y="162"/>
                    <a:pt x="1687" y="163"/>
                    <a:pt x="1681" y="164"/>
                  </a:cubicBezTo>
                  <a:cubicBezTo>
                    <a:pt x="1681" y="164"/>
                    <a:pt x="1680" y="164"/>
                    <a:pt x="1680" y="164"/>
                  </a:cubicBezTo>
                  <a:cubicBezTo>
                    <a:pt x="1674" y="166"/>
                    <a:pt x="1668" y="167"/>
                    <a:pt x="1663" y="168"/>
                  </a:cubicBezTo>
                  <a:cubicBezTo>
                    <a:pt x="1661" y="168"/>
                    <a:pt x="1660" y="168"/>
                    <a:pt x="1659" y="169"/>
                  </a:cubicBezTo>
                  <a:cubicBezTo>
                    <a:pt x="1653" y="170"/>
                    <a:pt x="1647" y="171"/>
                    <a:pt x="1641" y="172"/>
                  </a:cubicBezTo>
                  <a:cubicBezTo>
                    <a:pt x="1641" y="172"/>
                    <a:pt x="1640" y="172"/>
                    <a:pt x="1639" y="173"/>
                  </a:cubicBezTo>
                  <a:cubicBezTo>
                    <a:pt x="1634" y="174"/>
                    <a:pt x="1628" y="175"/>
                    <a:pt x="1623" y="176"/>
                  </a:cubicBezTo>
                  <a:cubicBezTo>
                    <a:pt x="1622" y="176"/>
                    <a:pt x="1620" y="176"/>
                    <a:pt x="1619" y="176"/>
                  </a:cubicBezTo>
                  <a:cubicBezTo>
                    <a:pt x="1613" y="177"/>
                    <a:pt x="1607" y="178"/>
                    <a:pt x="1601" y="179"/>
                  </a:cubicBezTo>
                  <a:cubicBezTo>
                    <a:pt x="1600" y="180"/>
                    <a:pt x="1599" y="180"/>
                    <a:pt x="1597" y="180"/>
                  </a:cubicBezTo>
                  <a:cubicBezTo>
                    <a:pt x="1591" y="181"/>
                    <a:pt x="1585" y="182"/>
                    <a:pt x="1579" y="183"/>
                  </a:cubicBezTo>
                  <a:cubicBezTo>
                    <a:pt x="1578" y="183"/>
                    <a:pt x="1578" y="183"/>
                    <a:pt x="1578" y="183"/>
                  </a:cubicBezTo>
                  <a:cubicBezTo>
                    <a:pt x="1572" y="184"/>
                    <a:pt x="1565" y="185"/>
                    <a:pt x="1559" y="186"/>
                  </a:cubicBezTo>
                  <a:cubicBezTo>
                    <a:pt x="1558" y="187"/>
                    <a:pt x="1556" y="187"/>
                    <a:pt x="1555" y="187"/>
                  </a:cubicBezTo>
                  <a:cubicBezTo>
                    <a:pt x="1548" y="188"/>
                    <a:pt x="1542" y="189"/>
                    <a:pt x="1535" y="190"/>
                  </a:cubicBezTo>
                  <a:cubicBezTo>
                    <a:pt x="1534" y="190"/>
                    <a:pt x="1533" y="190"/>
                    <a:pt x="1532" y="190"/>
                  </a:cubicBezTo>
                  <a:cubicBezTo>
                    <a:pt x="1531" y="191"/>
                    <a:pt x="1530" y="191"/>
                    <a:pt x="1529" y="191"/>
                  </a:cubicBezTo>
                  <a:cubicBezTo>
                    <a:pt x="1524" y="192"/>
                    <a:pt x="1519" y="192"/>
                    <a:pt x="1514" y="193"/>
                  </a:cubicBezTo>
                  <a:cubicBezTo>
                    <a:pt x="1513" y="193"/>
                    <a:pt x="1512" y="193"/>
                    <a:pt x="1511" y="193"/>
                  </a:cubicBezTo>
                  <a:cubicBezTo>
                    <a:pt x="1504" y="194"/>
                    <a:pt x="1497" y="195"/>
                    <a:pt x="1491" y="196"/>
                  </a:cubicBezTo>
                  <a:cubicBezTo>
                    <a:pt x="1489" y="196"/>
                    <a:pt x="1488" y="197"/>
                    <a:pt x="1486" y="197"/>
                  </a:cubicBezTo>
                  <a:cubicBezTo>
                    <a:pt x="1479" y="198"/>
                    <a:pt x="1472" y="199"/>
                    <a:pt x="1465" y="199"/>
                  </a:cubicBezTo>
                  <a:cubicBezTo>
                    <a:pt x="1153" y="237"/>
                    <a:pt x="800" y="232"/>
                    <a:pt x="518" y="191"/>
                  </a:cubicBezTo>
                  <a:cubicBezTo>
                    <a:pt x="513" y="191"/>
                    <a:pt x="507" y="190"/>
                    <a:pt x="502" y="189"/>
                  </a:cubicBezTo>
                  <a:cubicBezTo>
                    <a:pt x="407" y="175"/>
                    <a:pt x="321" y="157"/>
                    <a:pt x="247" y="136"/>
                  </a:cubicBezTo>
                  <a:cubicBezTo>
                    <a:pt x="246" y="136"/>
                    <a:pt x="246" y="136"/>
                    <a:pt x="246" y="136"/>
                  </a:cubicBezTo>
                  <a:cubicBezTo>
                    <a:pt x="194" y="120"/>
                    <a:pt x="148" y="103"/>
                    <a:pt x="110" y="85"/>
                  </a:cubicBezTo>
                  <a:cubicBezTo>
                    <a:pt x="108" y="84"/>
                    <a:pt x="107" y="83"/>
                    <a:pt x="105" y="82"/>
                  </a:cubicBezTo>
                  <a:cubicBezTo>
                    <a:pt x="102" y="81"/>
                    <a:pt x="98" y="79"/>
                    <a:pt x="95" y="77"/>
                  </a:cubicBezTo>
                  <a:cubicBezTo>
                    <a:pt x="91" y="75"/>
                    <a:pt x="88" y="74"/>
                    <a:pt x="85" y="72"/>
                  </a:cubicBezTo>
                  <a:cubicBezTo>
                    <a:pt x="84" y="71"/>
                    <a:pt x="83" y="71"/>
                    <a:pt x="82" y="70"/>
                  </a:cubicBezTo>
                  <a:cubicBezTo>
                    <a:pt x="79" y="69"/>
                    <a:pt x="77" y="67"/>
                    <a:pt x="75" y="66"/>
                  </a:cubicBezTo>
                  <a:cubicBezTo>
                    <a:pt x="74" y="66"/>
                    <a:pt x="73" y="65"/>
                    <a:pt x="71" y="64"/>
                  </a:cubicBezTo>
                  <a:cubicBezTo>
                    <a:pt x="69" y="63"/>
                    <a:pt x="67" y="62"/>
                    <a:pt x="65" y="60"/>
                  </a:cubicBezTo>
                  <a:cubicBezTo>
                    <a:pt x="64" y="60"/>
                    <a:pt x="63" y="59"/>
                    <a:pt x="62" y="59"/>
                  </a:cubicBezTo>
                  <a:cubicBezTo>
                    <a:pt x="59" y="57"/>
                    <a:pt x="57" y="55"/>
                    <a:pt x="54" y="53"/>
                  </a:cubicBezTo>
                  <a:cubicBezTo>
                    <a:pt x="53" y="53"/>
                    <a:pt x="53" y="52"/>
                    <a:pt x="52" y="52"/>
                  </a:cubicBezTo>
                  <a:cubicBezTo>
                    <a:pt x="50" y="51"/>
                    <a:pt x="48" y="49"/>
                    <a:pt x="46" y="48"/>
                  </a:cubicBezTo>
                  <a:cubicBezTo>
                    <a:pt x="45" y="47"/>
                    <a:pt x="44" y="46"/>
                    <a:pt x="43" y="46"/>
                  </a:cubicBezTo>
                  <a:cubicBezTo>
                    <a:pt x="42" y="44"/>
                    <a:pt x="40" y="43"/>
                    <a:pt x="38" y="42"/>
                  </a:cubicBezTo>
                  <a:cubicBezTo>
                    <a:pt x="37" y="41"/>
                    <a:pt x="37" y="41"/>
                    <a:pt x="36" y="40"/>
                  </a:cubicBezTo>
                  <a:cubicBezTo>
                    <a:pt x="34" y="38"/>
                    <a:pt x="32" y="37"/>
                    <a:pt x="30" y="35"/>
                  </a:cubicBezTo>
                  <a:cubicBezTo>
                    <a:pt x="29" y="34"/>
                    <a:pt x="29" y="34"/>
                    <a:pt x="29" y="34"/>
                  </a:cubicBezTo>
                  <a:cubicBezTo>
                    <a:pt x="27" y="32"/>
                    <a:pt x="25" y="31"/>
                    <a:pt x="23" y="29"/>
                  </a:cubicBezTo>
                  <a:cubicBezTo>
                    <a:pt x="23" y="28"/>
                    <a:pt x="22" y="28"/>
                    <a:pt x="21" y="27"/>
                  </a:cubicBezTo>
                  <a:cubicBezTo>
                    <a:pt x="20" y="26"/>
                    <a:pt x="19" y="24"/>
                    <a:pt x="18" y="23"/>
                  </a:cubicBezTo>
                  <a:cubicBezTo>
                    <a:pt x="17" y="22"/>
                    <a:pt x="16" y="22"/>
                    <a:pt x="16" y="21"/>
                  </a:cubicBezTo>
                  <a:cubicBezTo>
                    <a:pt x="14" y="20"/>
                    <a:pt x="13" y="18"/>
                    <a:pt x="12" y="17"/>
                  </a:cubicBezTo>
                  <a:cubicBezTo>
                    <a:pt x="12" y="16"/>
                    <a:pt x="11" y="16"/>
                    <a:pt x="11" y="15"/>
                  </a:cubicBezTo>
                  <a:cubicBezTo>
                    <a:pt x="9" y="13"/>
                    <a:pt x="8" y="12"/>
                    <a:pt x="6" y="10"/>
                  </a:cubicBezTo>
                  <a:cubicBezTo>
                    <a:pt x="6" y="9"/>
                    <a:pt x="6" y="9"/>
                    <a:pt x="6" y="9"/>
                  </a:cubicBezTo>
                  <a:cubicBezTo>
                    <a:pt x="4" y="7"/>
                    <a:pt x="3" y="5"/>
                    <a:pt x="2" y="4"/>
                  </a:cubicBezTo>
                  <a:cubicBezTo>
                    <a:pt x="2" y="3"/>
                    <a:pt x="2" y="3"/>
                    <a:pt x="1" y="2"/>
                  </a:cubicBezTo>
                  <a:cubicBezTo>
                    <a:pt x="1" y="1"/>
                    <a:pt x="1" y="1"/>
                    <a:pt x="0" y="0"/>
                  </a:cubicBezTo>
                  <a:cubicBezTo>
                    <a:pt x="51" y="89"/>
                    <a:pt x="101" y="178"/>
                    <a:pt x="152" y="267"/>
                  </a:cubicBezTo>
                  <a:cubicBezTo>
                    <a:pt x="153" y="268"/>
                    <a:pt x="153" y="268"/>
                    <a:pt x="153" y="268"/>
                  </a:cubicBezTo>
                  <a:cubicBezTo>
                    <a:pt x="153" y="269"/>
                    <a:pt x="153" y="269"/>
                    <a:pt x="153" y="269"/>
                  </a:cubicBezTo>
                  <a:cubicBezTo>
                    <a:pt x="153" y="269"/>
                    <a:pt x="154" y="270"/>
                    <a:pt x="154" y="270"/>
                  </a:cubicBezTo>
                  <a:cubicBezTo>
                    <a:pt x="154" y="271"/>
                    <a:pt x="155" y="272"/>
                    <a:pt x="156" y="273"/>
                  </a:cubicBezTo>
                  <a:cubicBezTo>
                    <a:pt x="156" y="273"/>
                    <a:pt x="156" y="274"/>
                    <a:pt x="157" y="274"/>
                  </a:cubicBezTo>
                  <a:cubicBezTo>
                    <a:pt x="157" y="275"/>
                    <a:pt x="158" y="276"/>
                    <a:pt x="158" y="277"/>
                  </a:cubicBezTo>
                  <a:cubicBezTo>
                    <a:pt x="159" y="277"/>
                    <a:pt x="159" y="278"/>
                    <a:pt x="159" y="278"/>
                  </a:cubicBezTo>
                  <a:cubicBezTo>
                    <a:pt x="160" y="279"/>
                    <a:pt x="161" y="280"/>
                    <a:pt x="161" y="281"/>
                  </a:cubicBezTo>
                  <a:cubicBezTo>
                    <a:pt x="162" y="281"/>
                    <a:pt x="162" y="282"/>
                    <a:pt x="163" y="282"/>
                  </a:cubicBezTo>
                  <a:cubicBezTo>
                    <a:pt x="163" y="283"/>
                    <a:pt x="164" y="284"/>
                    <a:pt x="165" y="285"/>
                  </a:cubicBezTo>
                  <a:cubicBezTo>
                    <a:pt x="165" y="285"/>
                    <a:pt x="165" y="286"/>
                    <a:pt x="166" y="286"/>
                  </a:cubicBezTo>
                  <a:cubicBezTo>
                    <a:pt x="167" y="287"/>
                    <a:pt x="167" y="288"/>
                    <a:pt x="168" y="289"/>
                  </a:cubicBezTo>
                  <a:cubicBezTo>
                    <a:pt x="169" y="289"/>
                    <a:pt x="169" y="290"/>
                    <a:pt x="170" y="290"/>
                  </a:cubicBezTo>
                  <a:cubicBezTo>
                    <a:pt x="171" y="291"/>
                    <a:pt x="171" y="292"/>
                    <a:pt x="172" y="293"/>
                  </a:cubicBezTo>
                  <a:cubicBezTo>
                    <a:pt x="173" y="293"/>
                    <a:pt x="173" y="294"/>
                    <a:pt x="174" y="294"/>
                  </a:cubicBezTo>
                  <a:cubicBezTo>
                    <a:pt x="175" y="295"/>
                    <a:pt x="176" y="296"/>
                    <a:pt x="177" y="297"/>
                  </a:cubicBezTo>
                  <a:cubicBezTo>
                    <a:pt x="177" y="297"/>
                    <a:pt x="178" y="298"/>
                    <a:pt x="178" y="298"/>
                  </a:cubicBezTo>
                  <a:cubicBezTo>
                    <a:pt x="179" y="299"/>
                    <a:pt x="181" y="301"/>
                    <a:pt x="183" y="302"/>
                  </a:cubicBezTo>
                  <a:cubicBezTo>
                    <a:pt x="183" y="303"/>
                    <a:pt x="183" y="303"/>
                    <a:pt x="183" y="303"/>
                  </a:cubicBezTo>
                  <a:cubicBezTo>
                    <a:pt x="185" y="304"/>
                    <a:pt x="186" y="305"/>
                    <a:pt x="188" y="306"/>
                  </a:cubicBezTo>
                  <a:cubicBezTo>
                    <a:pt x="188" y="306"/>
                    <a:pt x="189" y="307"/>
                    <a:pt x="189" y="307"/>
                  </a:cubicBezTo>
                  <a:cubicBezTo>
                    <a:pt x="190" y="308"/>
                    <a:pt x="192" y="309"/>
                    <a:pt x="193" y="310"/>
                  </a:cubicBezTo>
                  <a:cubicBezTo>
                    <a:pt x="193" y="310"/>
                    <a:pt x="194" y="311"/>
                    <a:pt x="195" y="311"/>
                  </a:cubicBezTo>
                  <a:cubicBezTo>
                    <a:pt x="196" y="312"/>
                    <a:pt x="197" y="313"/>
                    <a:pt x="198" y="314"/>
                  </a:cubicBezTo>
                  <a:cubicBezTo>
                    <a:pt x="199" y="314"/>
                    <a:pt x="200" y="315"/>
                    <a:pt x="201" y="315"/>
                  </a:cubicBezTo>
                  <a:cubicBezTo>
                    <a:pt x="202" y="316"/>
                    <a:pt x="203" y="317"/>
                    <a:pt x="204" y="318"/>
                  </a:cubicBezTo>
                  <a:cubicBezTo>
                    <a:pt x="205" y="318"/>
                    <a:pt x="206" y="319"/>
                    <a:pt x="207" y="319"/>
                  </a:cubicBezTo>
                  <a:cubicBezTo>
                    <a:pt x="208" y="320"/>
                    <a:pt x="209" y="321"/>
                    <a:pt x="210" y="322"/>
                  </a:cubicBezTo>
                  <a:cubicBezTo>
                    <a:pt x="211" y="322"/>
                    <a:pt x="211" y="322"/>
                    <a:pt x="212" y="322"/>
                  </a:cubicBezTo>
                  <a:cubicBezTo>
                    <a:pt x="212" y="323"/>
                    <a:pt x="213" y="323"/>
                    <a:pt x="213" y="323"/>
                  </a:cubicBezTo>
                  <a:cubicBezTo>
                    <a:pt x="214" y="324"/>
                    <a:pt x="216" y="325"/>
                    <a:pt x="217" y="325"/>
                  </a:cubicBezTo>
                  <a:cubicBezTo>
                    <a:pt x="218" y="326"/>
                    <a:pt x="218" y="326"/>
                    <a:pt x="218" y="326"/>
                  </a:cubicBezTo>
                  <a:cubicBezTo>
                    <a:pt x="218" y="326"/>
                    <a:pt x="219" y="327"/>
                    <a:pt x="220" y="327"/>
                  </a:cubicBezTo>
                  <a:cubicBezTo>
                    <a:pt x="221" y="328"/>
                    <a:pt x="223" y="329"/>
                    <a:pt x="224" y="330"/>
                  </a:cubicBezTo>
                  <a:cubicBezTo>
                    <a:pt x="225" y="330"/>
                    <a:pt x="226" y="330"/>
                    <a:pt x="226" y="331"/>
                  </a:cubicBezTo>
                  <a:cubicBezTo>
                    <a:pt x="229" y="332"/>
                    <a:pt x="231" y="333"/>
                    <a:pt x="234" y="335"/>
                  </a:cubicBezTo>
                  <a:cubicBezTo>
                    <a:pt x="326" y="382"/>
                    <a:pt x="478" y="418"/>
                    <a:pt x="655" y="438"/>
                  </a:cubicBezTo>
                  <a:cubicBezTo>
                    <a:pt x="744" y="448"/>
                    <a:pt x="839" y="455"/>
                    <a:pt x="937" y="457"/>
                  </a:cubicBezTo>
                  <a:cubicBezTo>
                    <a:pt x="938" y="457"/>
                    <a:pt x="940" y="457"/>
                    <a:pt x="941" y="457"/>
                  </a:cubicBezTo>
                  <a:cubicBezTo>
                    <a:pt x="945" y="458"/>
                    <a:pt x="949" y="458"/>
                    <a:pt x="953" y="458"/>
                  </a:cubicBezTo>
                  <a:cubicBezTo>
                    <a:pt x="994" y="458"/>
                    <a:pt x="1036" y="459"/>
                    <a:pt x="1077" y="458"/>
                  </a:cubicBezTo>
                  <a:cubicBezTo>
                    <a:pt x="1081" y="458"/>
                    <a:pt x="1086" y="458"/>
                    <a:pt x="1090" y="458"/>
                  </a:cubicBezTo>
                  <a:cubicBezTo>
                    <a:pt x="1091" y="458"/>
                    <a:pt x="1092" y="458"/>
                    <a:pt x="1093" y="458"/>
                  </a:cubicBezTo>
                  <a:cubicBezTo>
                    <a:pt x="1094" y="458"/>
                    <a:pt x="1094" y="458"/>
                    <a:pt x="1094" y="458"/>
                  </a:cubicBezTo>
                  <a:cubicBezTo>
                    <a:pt x="1189" y="456"/>
                    <a:pt x="1284" y="450"/>
                    <a:pt x="1375" y="439"/>
                  </a:cubicBezTo>
                  <a:cubicBezTo>
                    <a:pt x="1383" y="438"/>
                    <a:pt x="1391" y="438"/>
                    <a:pt x="1399" y="437"/>
                  </a:cubicBezTo>
                  <a:cubicBezTo>
                    <a:pt x="1407" y="436"/>
                    <a:pt x="1414" y="435"/>
                    <a:pt x="1422" y="434"/>
                  </a:cubicBezTo>
                  <a:cubicBezTo>
                    <a:pt x="1424" y="433"/>
                    <a:pt x="1427" y="433"/>
                    <a:pt x="1429" y="433"/>
                  </a:cubicBezTo>
                  <a:cubicBezTo>
                    <a:pt x="1434" y="432"/>
                    <a:pt x="1439" y="431"/>
                    <a:pt x="1445" y="431"/>
                  </a:cubicBezTo>
                  <a:cubicBezTo>
                    <a:pt x="1447" y="430"/>
                    <a:pt x="1450" y="430"/>
                    <a:pt x="1452" y="429"/>
                  </a:cubicBezTo>
                  <a:cubicBezTo>
                    <a:pt x="1457" y="429"/>
                    <a:pt x="1462" y="428"/>
                    <a:pt x="1467" y="427"/>
                  </a:cubicBezTo>
                  <a:cubicBezTo>
                    <a:pt x="1470" y="427"/>
                    <a:pt x="1472" y="427"/>
                    <a:pt x="1474" y="426"/>
                  </a:cubicBezTo>
                  <a:cubicBezTo>
                    <a:pt x="1481" y="425"/>
                    <a:pt x="1487" y="424"/>
                    <a:pt x="1494" y="423"/>
                  </a:cubicBezTo>
                  <a:cubicBezTo>
                    <a:pt x="1494" y="423"/>
                    <a:pt x="1495" y="423"/>
                    <a:pt x="1495" y="423"/>
                  </a:cubicBezTo>
                  <a:cubicBezTo>
                    <a:pt x="1502" y="422"/>
                    <a:pt x="1509" y="421"/>
                    <a:pt x="1516" y="419"/>
                  </a:cubicBezTo>
                  <a:cubicBezTo>
                    <a:pt x="1518" y="419"/>
                    <a:pt x="1520" y="419"/>
                    <a:pt x="1522" y="418"/>
                  </a:cubicBezTo>
                  <a:cubicBezTo>
                    <a:pt x="1527" y="417"/>
                    <a:pt x="1532" y="417"/>
                    <a:pt x="1536" y="416"/>
                  </a:cubicBezTo>
                  <a:cubicBezTo>
                    <a:pt x="1539" y="415"/>
                    <a:pt x="1541" y="415"/>
                    <a:pt x="1543" y="414"/>
                  </a:cubicBezTo>
                  <a:cubicBezTo>
                    <a:pt x="1548" y="414"/>
                    <a:pt x="1552" y="413"/>
                    <a:pt x="1557" y="412"/>
                  </a:cubicBezTo>
                  <a:cubicBezTo>
                    <a:pt x="1559" y="411"/>
                    <a:pt x="1561" y="411"/>
                    <a:pt x="1563" y="411"/>
                  </a:cubicBezTo>
                  <a:cubicBezTo>
                    <a:pt x="1569" y="409"/>
                    <a:pt x="1574" y="408"/>
                    <a:pt x="1579" y="407"/>
                  </a:cubicBezTo>
                  <a:cubicBezTo>
                    <a:pt x="1580" y="407"/>
                    <a:pt x="1581" y="407"/>
                    <a:pt x="1582" y="407"/>
                  </a:cubicBezTo>
                  <a:cubicBezTo>
                    <a:pt x="1588" y="405"/>
                    <a:pt x="1594" y="404"/>
                    <a:pt x="1600" y="403"/>
                  </a:cubicBezTo>
                  <a:cubicBezTo>
                    <a:pt x="1602" y="402"/>
                    <a:pt x="1604" y="402"/>
                    <a:pt x="1606" y="401"/>
                  </a:cubicBezTo>
                  <a:cubicBezTo>
                    <a:pt x="1610" y="400"/>
                    <a:pt x="1614" y="399"/>
                    <a:pt x="1618" y="398"/>
                  </a:cubicBezTo>
                  <a:cubicBezTo>
                    <a:pt x="1621" y="398"/>
                    <a:pt x="1623" y="397"/>
                    <a:pt x="1625" y="397"/>
                  </a:cubicBezTo>
                  <a:cubicBezTo>
                    <a:pt x="1629" y="396"/>
                    <a:pt x="1632" y="395"/>
                    <a:pt x="1636" y="394"/>
                  </a:cubicBezTo>
                  <a:cubicBezTo>
                    <a:pt x="1638" y="394"/>
                    <a:pt x="1640" y="393"/>
                    <a:pt x="1642" y="393"/>
                  </a:cubicBezTo>
                  <a:cubicBezTo>
                    <a:pt x="1647" y="391"/>
                    <a:pt x="1651" y="390"/>
                    <a:pt x="1656" y="389"/>
                  </a:cubicBezTo>
                  <a:cubicBezTo>
                    <a:pt x="1657" y="389"/>
                    <a:pt x="1658" y="388"/>
                    <a:pt x="1659" y="388"/>
                  </a:cubicBezTo>
                  <a:cubicBezTo>
                    <a:pt x="1664" y="387"/>
                    <a:pt x="1669" y="385"/>
                    <a:pt x="1675" y="384"/>
                  </a:cubicBezTo>
                  <a:cubicBezTo>
                    <a:pt x="1676" y="383"/>
                    <a:pt x="1678" y="383"/>
                    <a:pt x="1679" y="382"/>
                  </a:cubicBezTo>
                  <a:cubicBezTo>
                    <a:pt x="1681" y="382"/>
                    <a:pt x="1682" y="382"/>
                    <a:pt x="1683" y="381"/>
                  </a:cubicBezTo>
                  <a:cubicBezTo>
                    <a:pt x="1686" y="380"/>
                    <a:pt x="1688" y="380"/>
                    <a:pt x="1690" y="379"/>
                  </a:cubicBezTo>
                  <a:cubicBezTo>
                    <a:pt x="1692" y="378"/>
                    <a:pt x="1694" y="378"/>
                    <a:pt x="1696" y="377"/>
                  </a:cubicBezTo>
                  <a:cubicBezTo>
                    <a:pt x="1699" y="376"/>
                    <a:pt x="1702" y="375"/>
                    <a:pt x="1706" y="374"/>
                  </a:cubicBezTo>
                  <a:cubicBezTo>
                    <a:pt x="1707" y="374"/>
                    <a:pt x="1709" y="373"/>
                    <a:pt x="1711" y="372"/>
                  </a:cubicBezTo>
                  <a:cubicBezTo>
                    <a:pt x="1714" y="371"/>
                    <a:pt x="1718" y="370"/>
                    <a:pt x="1722" y="369"/>
                  </a:cubicBezTo>
                  <a:cubicBezTo>
                    <a:pt x="1723" y="368"/>
                    <a:pt x="1724" y="368"/>
                    <a:pt x="1725" y="368"/>
                  </a:cubicBezTo>
                  <a:cubicBezTo>
                    <a:pt x="1730" y="366"/>
                    <a:pt x="1734" y="364"/>
                    <a:pt x="1739" y="363"/>
                  </a:cubicBezTo>
                  <a:cubicBezTo>
                    <a:pt x="1740" y="362"/>
                    <a:pt x="1741" y="362"/>
                    <a:pt x="1742" y="361"/>
                  </a:cubicBezTo>
                  <a:cubicBezTo>
                    <a:pt x="1745" y="360"/>
                    <a:pt x="1748" y="359"/>
                    <a:pt x="1752" y="358"/>
                  </a:cubicBezTo>
                  <a:cubicBezTo>
                    <a:pt x="1753" y="357"/>
                    <a:pt x="1755" y="356"/>
                    <a:pt x="1756" y="356"/>
                  </a:cubicBezTo>
                  <a:cubicBezTo>
                    <a:pt x="1759" y="355"/>
                    <a:pt x="1762" y="354"/>
                    <a:pt x="1764" y="352"/>
                  </a:cubicBezTo>
                  <a:cubicBezTo>
                    <a:pt x="1766" y="352"/>
                    <a:pt x="1767" y="351"/>
                    <a:pt x="1769" y="351"/>
                  </a:cubicBezTo>
                  <a:cubicBezTo>
                    <a:pt x="1772" y="349"/>
                    <a:pt x="1775" y="348"/>
                    <a:pt x="1778" y="347"/>
                  </a:cubicBezTo>
                  <a:cubicBezTo>
                    <a:pt x="1779" y="346"/>
                    <a:pt x="1780" y="346"/>
                    <a:pt x="1780" y="345"/>
                  </a:cubicBezTo>
                  <a:cubicBezTo>
                    <a:pt x="1784" y="344"/>
                    <a:pt x="1788" y="342"/>
                    <a:pt x="1792" y="340"/>
                  </a:cubicBezTo>
                  <a:cubicBezTo>
                    <a:pt x="1792" y="340"/>
                    <a:pt x="1793" y="339"/>
                    <a:pt x="1794" y="339"/>
                  </a:cubicBezTo>
                  <a:cubicBezTo>
                    <a:pt x="1797" y="338"/>
                    <a:pt x="1799" y="336"/>
                    <a:pt x="1802" y="335"/>
                  </a:cubicBezTo>
                  <a:cubicBezTo>
                    <a:pt x="1803" y="334"/>
                    <a:pt x="1804" y="334"/>
                    <a:pt x="1806" y="333"/>
                  </a:cubicBezTo>
                  <a:cubicBezTo>
                    <a:pt x="1808" y="332"/>
                    <a:pt x="1810" y="330"/>
                    <a:pt x="1812" y="329"/>
                  </a:cubicBezTo>
                  <a:cubicBezTo>
                    <a:pt x="1813" y="329"/>
                    <a:pt x="1813" y="329"/>
                    <a:pt x="1813" y="329"/>
                  </a:cubicBezTo>
                  <a:cubicBezTo>
                    <a:pt x="1814" y="328"/>
                    <a:pt x="1815" y="328"/>
                    <a:pt x="1816" y="327"/>
                  </a:cubicBezTo>
                  <a:cubicBezTo>
                    <a:pt x="1817" y="327"/>
                    <a:pt x="1818" y="326"/>
                    <a:pt x="1820" y="325"/>
                  </a:cubicBezTo>
                  <a:cubicBezTo>
                    <a:pt x="1820" y="324"/>
                    <a:pt x="1821" y="324"/>
                    <a:pt x="1822" y="323"/>
                  </a:cubicBezTo>
                  <a:cubicBezTo>
                    <a:pt x="1823" y="323"/>
                    <a:pt x="1824" y="322"/>
                    <a:pt x="1825" y="322"/>
                  </a:cubicBezTo>
                  <a:cubicBezTo>
                    <a:pt x="1828" y="320"/>
                    <a:pt x="1830" y="318"/>
                    <a:pt x="1833" y="316"/>
                  </a:cubicBezTo>
                  <a:cubicBezTo>
                    <a:pt x="1834" y="316"/>
                    <a:pt x="1834" y="315"/>
                    <a:pt x="1835" y="315"/>
                  </a:cubicBezTo>
                  <a:cubicBezTo>
                    <a:pt x="1837" y="314"/>
                    <a:pt x="1839" y="312"/>
                    <a:pt x="1841" y="311"/>
                  </a:cubicBezTo>
                  <a:cubicBezTo>
                    <a:pt x="1842" y="310"/>
                    <a:pt x="1843" y="309"/>
                    <a:pt x="1844" y="309"/>
                  </a:cubicBezTo>
                  <a:cubicBezTo>
                    <a:pt x="1845" y="307"/>
                    <a:pt x="1847" y="306"/>
                    <a:pt x="1849" y="305"/>
                  </a:cubicBezTo>
                  <a:cubicBezTo>
                    <a:pt x="1849" y="304"/>
                    <a:pt x="1850" y="303"/>
                    <a:pt x="1851" y="303"/>
                  </a:cubicBezTo>
                  <a:cubicBezTo>
                    <a:pt x="1853" y="301"/>
                    <a:pt x="1854" y="300"/>
                    <a:pt x="1856" y="299"/>
                  </a:cubicBezTo>
                  <a:cubicBezTo>
                    <a:pt x="1856" y="298"/>
                    <a:pt x="1857" y="298"/>
                    <a:pt x="1857" y="297"/>
                  </a:cubicBezTo>
                  <a:cubicBezTo>
                    <a:pt x="1860" y="295"/>
                    <a:pt x="1861" y="293"/>
                    <a:pt x="1863" y="291"/>
                  </a:cubicBezTo>
                  <a:cubicBezTo>
                    <a:pt x="1864" y="290"/>
                    <a:pt x="1864" y="290"/>
                    <a:pt x="1864" y="290"/>
                  </a:cubicBezTo>
                  <a:cubicBezTo>
                    <a:pt x="1866" y="289"/>
                    <a:pt x="1867" y="287"/>
                    <a:pt x="1868" y="285"/>
                  </a:cubicBezTo>
                  <a:cubicBezTo>
                    <a:pt x="1869" y="285"/>
                    <a:pt x="1869" y="284"/>
                    <a:pt x="1870" y="283"/>
                  </a:cubicBezTo>
                  <a:cubicBezTo>
                    <a:pt x="1871" y="282"/>
                    <a:pt x="1872" y="281"/>
                    <a:pt x="1873" y="279"/>
                  </a:cubicBezTo>
                  <a:cubicBezTo>
                    <a:pt x="1874" y="279"/>
                    <a:pt x="1874" y="278"/>
                    <a:pt x="1875" y="277"/>
                  </a:cubicBezTo>
                  <a:cubicBezTo>
                    <a:pt x="1875" y="276"/>
                    <a:pt x="1876" y="274"/>
                    <a:pt x="1877" y="273"/>
                  </a:cubicBezTo>
                  <a:cubicBezTo>
                    <a:pt x="1878" y="272"/>
                    <a:pt x="1878" y="272"/>
                    <a:pt x="1878" y="272"/>
                  </a:cubicBezTo>
                  <a:cubicBezTo>
                    <a:pt x="1878" y="272"/>
                    <a:pt x="1878" y="272"/>
                    <a:pt x="1878" y="271"/>
                  </a:cubicBezTo>
                  <a:cubicBezTo>
                    <a:pt x="1879" y="271"/>
                    <a:pt x="1879" y="270"/>
                    <a:pt x="1879" y="270"/>
                  </a:cubicBezTo>
                  <a:cubicBezTo>
                    <a:pt x="1930" y="181"/>
                    <a:pt x="1981" y="92"/>
                    <a:pt x="2032" y="3"/>
                  </a:cubicBezTo>
                  <a:cubicBezTo>
                    <a:pt x="2031" y="5"/>
                    <a:pt x="2030" y="6"/>
                    <a:pt x="2029" y="8"/>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 name="Freeform 56"/>
            <p:cNvSpPr>
              <a:spLocks noEditPoints="1"/>
            </p:cNvSpPr>
            <p:nvPr/>
          </p:nvSpPr>
          <p:spPr bwMode="auto">
            <a:xfrm>
              <a:off x="919" y="1007"/>
              <a:ext cx="2682" cy="683"/>
            </a:xfrm>
            <a:custGeom>
              <a:avLst/>
              <a:gdLst>
                <a:gd name="T0" fmla="*/ 117 w 2061"/>
                <a:gd name="T1" fmla="*/ 382 h 525"/>
                <a:gd name="T2" fmla="*/ 74 w 2061"/>
                <a:gd name="T3" fmla="*/ 358 h 525"/>
                <a:gd name="T4" fmla="*/ 34 w 2061"/>
                <a:gd name="T5" fmla="*/ 328 h 525"/>
                <a:gd name="T6" fmla="*/ 12 w 2061"/>
                <a:gd name="T7" fmla="*/ 301 h 525"/>
                <a:gd name="T8" fmla="*/ 2 w 2061"/>
                <a:gd name="T9" fmla="*/ 276 h 525"/>
                <a:gd name="T10" fmla="*/ 1 w 2061"/>
                <a:gd name="T11" fmla="*/ 248 h 525"/>
                <a:gd name="T12" fmla="*/ 7 w 2061"/>
                <a:gd name="T13" fmla="*/ 229 h 525"/>
                <a:gd name="T14" fmla="*/ 28 w 2061"/>
                <a:gd name="T15" fmla="*/ 199 h 525"/>
                <a:gd name="T16" fmla="*/ 59 w 2061"/>
                <a:gd name="T17" fmla="*/ 173 h 525"/>
                <a:gd name="T18" fmla="*/ 96 w 2061"/>
                <a:gd name="T19" fmla="*/ 150 h 525"/>
                <a:gd name="T20" fmla="*/ 138 w 2061"/>
                <a:gd name="T21" fmla="*/ 129 h 525"/>
                <a:gd name="T22" fmla="*/ 192 w 2061"/>
                <a:gd name="T23" fmla="*/ 108 h 525"/>
                <a:gd name="T24" fmla="*/ 242 w 2061"/>
                <a:gd name="T25" fmla="*/ 92 h 525"/>
                <a:gd name="T26" fmla="*/ 302 w 2061"/>
                <a:gd name="T27" fmla="*/ 75 h 525"/>
                <a:gd name="T28" fmla="*/ 405 w 2061"/>
                <a:gd name="T29" fmla="*/ 53 h 525"/>
                <a:gd name="T30" fmla="*/ 513 w 2061"/>
                <a:gd name="T31" fmla="*/ 35 h 525"/>
                <a:gd name="T32" fmla="*/ 1954 w 2061"/>
                <a:gd name="T33" fmla="*/ 147 h 525"/>
                <a:gd name="T34" fmla="*/ 2003 w 2061"/>
                <a:gd name="T35" fmla="*/ 176 h 525"/>
                <a:gd name="T36" fmla="*/ 2032 w 2061"/>
                <a:gd name="T37" fmla="*/ 202 h 525"/>
                <a:gd name="T38" fmla="*/ 2051 w 2061"/>
                <a:gd name="T39" fmla="*/ 228 h 525"/>
                <a:gd name="T40" fmla="*/ 2060 w 2061"/>
                <a:gd name="T41" fmla="*/ 254 h 525"/>
                <a:gd name="T42" fmla="*/ 2058 w 2061"/>
                <a:gd name="T43" fmla="*/ 281 h 525"/>
                <a:gd name="T44" fmla="*/ 2046 w 2061"/>
                <a:gd name="T45" fmla="*/ 307 h 525"/>
                <a:gd name="T46" fmla="*/ 2025 w 2061"/>
                <a:gd name="T47" fmla="*/ 332 h 525"/>
                <a:gd name="T48" fmla="*/ 1995 w 2061"/>
                <a:gd name="T49" fmla="*/ 356 h 525"/>
                <a:gd name="T50" fmla="*/ 1946 w 2061"/>
                <a:gd name="T51" fmla="*/ 384 h 525"/>
                <a:gd name="T52" fmla="*/ 1910 w 2061"/>
                <a:gd name="T53" fmla="*/ 400 h 525"/>
                <a:gd name="T54" fmla="*/ 1867 w 2061"/>
                <a:gd name="T55" fmla="*/ 416 h 525"/>
                <a:gd name="T56" fmla="*/ 1807 w 2061"/>
                <a:gd name="T57" fmla="*/ 435 h 525"/>
                <a:gd name="T58" fmla="*/ 1766 w 2061"/>
                <a:gd name="T59" fmla="*/ 447 h 525"/>
                <a:gd name="T60" fmla="*/ 1677 w 2061"/>
                <a:gd name="T61" fmla="*/ 468 h 525"/>
                <a:gd name="T62" fmla="*/ 1594 w 2061"/>
                <a:gd name="T63" fmla="*/ 483 h 525"/>
                <a:gd name="T64" fmla="*/ 1525 w 2061"/>
                <a:gd name="T65" fmla="*/ 493 h 525"/>
                <a:gd name="T66" fmla="*/ 1241 w 2061"/>
                <a:gd name="T67" fmla="*/ 358 h 525"/>
                <a:gd name="T68" fmla="*/ 1297 w 2061"/>
                <a:gd name="T69" fmla="*/ 350 h 525"/>
                <a:gd name="T70" fmla="*/ 1344 w 2061"/>
                <a:gd name="T71" fmla="*/ 340 h 525"/>
                <a:gd name="T72" fmla="*/ 1378 w 2061"/>
                <a:gd name="T73" fmla="*/ 330 h 525"/>
                <a:gd name="T74" fmla="*/ 1411 w 2061"/>
                <a:gd name="T75" fmla="*/ 319 h 525"/>
                <a:gd name="T76" fmla="*/ 1441 w 2061"/>
                <a:gd name="T77" fmla="*/ 304 h 525"/>
                <a:gd name="T78" fmla="*/ 1461 w 2061"/>
                <a:gd name="T79" fmla="*/ 290 h 525"/>
                <a:gd name="T80" fmla="*/ 1474 w 2061"/>
                <a:gd name="T81" fmla="*/ 273 h 525"/>
                <a:gd name="T82" fmla="*/ 1476 w 2061"/>
                <a:gd name="T83" fmla="*/ 260 h 525"/>
                <a:gd name="T84" fmla="*/ 1472 w 2061"/>
                <a:gd name="T85" fmla="*/ 248 h 525"/>
                <a:gd name="T86" fmla="*/ 1460 w 2061"/>
                <a:gd name="T87" fmla="*/ 234 h 525"/>
                <a:gd name="T88" fmla="*/ 1442 w 2061"/>
                <a:gd name="T89" fmla="*/ 221 h 525"/>
                <a:gd name="T90" fmla="*/ 806 w 2061"/>
                <a:gd name="T91" fmla="*/ 167 h 525"/>
                <a:gd name="T92" fmla="*/ 739 w 2061"/>
                <a:gd name="T93" fmla="*/ 179 h 525"/>
                <a:gd name="T94" fmla="*/ 703 w 2061"/>
                <a:gd name="T95" fmla="*/ 187 h 525"/>
                <a:gd name="T96" fmla="*/ 665 w 2061"/>
                <a:gd name="T97" fmla="*/ 199 h 525"/>
                <a:gd name="T98" fmla="*/ 634 w 2061"/>
                <a:gd name="T99" fmla="*/ 211 h 525"/>
                <a:gd name="T100" fmla="*/ 610 w 2061"/>
                <a:gd name="T101" fmla="*/ 225 h 525"/>
                <a:gd name="T102" fmla="*/ 593 w 2061"/>
                <a:gd name="T103" fmla="*/ 240 h 525"/>
                <a:gd name="T104" fmla="*/ 585 w 2061"/>
                <a:gd name="T105" fmla="*/ 257 h 525"/>
                <a:gd name="T106" fmla="*/ 586 w 2061"/>
                <a:gd name="T107" fmla="*/ 270 h 525"/>
                <a:gd name="T108" fmla="*/ 594 w 2061"/>
                <a:gd name="T109" fmla="*/ 283 h 525"/>
                <a:gd name="T110" fmla="*/ 606 w 2061"/>
                <a:gd name="T111" fmla="*/ 294 h 525"/>
                <a:gd name="T112" fmla="*/ 628 w 2061"/>
                <a:gd name="T113" fmla="*/ 308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61" h="525">
                  <a:moveTo>
                    <a:pt x="1037" y="525"/>
                  </a:moveTo>
                  <a:cubicBezTo>
                    <a:pt x="861" y="525"/>
                    <a:pt x="686" y="513"/>
                    <a:pt x="531" y="491"/>
                  </a:cubicBezTo>
                  <a:cubicBezTo>
                    <a:pt x="528" y="491"/>
                    <a:pt x="528" y="491"/>
                    <a:pt x="528" y="491"/>
                  </a:cubicBezTo>
                  <a:cubicBezTo>
                    <a:pt x="524" y="490"/>
                    <a:pt x="520" y="490"/>
                    <a:pt x="516" y="489"/>
                  </a:cubicBezTo>
                  <a:cubicBezTo>
                    <a:pt x="419" y="475"/>
                    <a:pt x="333" y="457"/>
                    <a:pt x="260" y="436"/>
                  </a:cubicBezTo>
                  <a:cubicBezTo>
                    <a:pt x="260" y="435"/>
                    <a:pt x="259" y="435"/>
                    <a:pt x="259" y="435"/>
                  </a:cubicBezTo>
                  <a:cubicBezTo>
                    <a:pt x="206" y="420"/>
                    <a:pt x="160" y="403"/>
                    <a:pt x="122" y="384"/>
                  </a:cubicBezTo>
                  <a:cubicBezTo>
                    <a:pt x="120" y="383"/>
                    <a:pt x="120" y="383"/>
                    <a:pt x="120" y="383"/>
                  </a:cubicBezTo>
                  <a:cubicBezTo>
                    <a:pt x="119" y="383"/>
                    <a:pt x="118" y="382"/>
                    <a:pt x="117" y="382"/>
                  </a:cubicBezTo>
                  <a:cubicBezTo>
                    <a:pt x="114" y="380"/>
                    <a:pt x="110" y="379"/>
                    <a:pt x="107" y="377"/>
                  </a:cubicBezTo>
                  <a:cubicBezTo>
                    <a:pt x="103" y="375"/>
                    <a:pt x="100" y="373"/>
                    <a:pt x="97" y="371"/>
                  </a:cubicBezTo>
                  <a:cubicBezTo>
                    <a:pt x="95" y="371"/>
                    <a:pt x="94" y="370"/>
                    <a:pt x="93" y="369"/>
                  </a:cubicBezTo>
                  <a:cubicBezTo>
                    <a:pt x="92" y="368"/>
                    <a:pt x="90" y="367"/>
                    <a:pt x="88" y="366"/>
                  </a:cubicBezTo>
                  <a:cubicBezTo>
                    <a:pt x="87" y="366"/>
                    <a:pt x="87" y="366"/>
                    <a:pt x="87" y="366"/>
                  </a:cubicBezTo>
                  <a:cubicBezTo>
                    <a:pt x="85" y="365"/>
                    <a:pt x="84" y="364"/>
                    <a:pt x="83" y="364"/>
                  </a:cubicBezTo>
                  <a:cubicBezTo>
                    <a:pt x="76" y="360"/>
                    <a:pt x="76" y="360"/>
                    <a:pt x="76" y="360"/>
                  </a:cubicBezTo>
                  <a:cubicBezTo>
                    <a:pt x="76" y="359"/>
                    <a:pt x="75" y="359"/>
                    <a:pt x="75" y="359"/>
                  </a:cubicBezTo>
                  <a:cubicBezTo>
                    <a:pt x="74" y="358"/>
                    <a:pt x="74" y="358"/>
                    <a:pt x="74" y="358"/>
                  </a:cubicBezTo>
                  <a:cubicBezTo>
                    <a:pt x="71" y="356"/>
                    <a:pt x="68" y="354"/>
                    <a:pt x="66" y="352"/>
                  </a:cubicBezTo>
                  <a:cubicBezTo>
                    <a:pt x="65" y="352"/>
                    <a:pt x="64" y="352"/>
                    <a:pt x="64" y="351"/>
                  </a:cubicBezTo>
                  <a:cubicBezTo>
                    <a:pt x="62" y="350"/>
                    <a:pt x="59" y="348"/>
                    <a:pt x="57" y="347"/>
                  </a:cubicBezTo>
                  <a:cubicBezTo>
                    <a:pt x="55" y="345"/>
                    <a:pt x="55" y="345"/>
                    <a:pt x="55" y="345"/>
                  </a:cubicBezTo>
                  <a:cubicBezTo>
                    <a:pt x="53" y="344"/>
                    <a:pt x="51" y="342"/>
                    <a:pt x="50" y="341"/>
                  </a:cubicBezTo>
                  <a:cubicBezTo>
                    <a:pt x="47" y="339"/>
                    <a:pt x="47" y="339"/>
                    <a:pt x="47" y="339"/>
                  </a:cubicBezTo>
                  <a:cubicBezTo>
                    <a:pt x="45" y="337"/>
                    <a:pt x="43" y="336"/>
                    <a:pt x="41" y="334"/>
                  </a:cubicBezTo>
                  <a:cubicBezTo>
                    <a:pt x="41" y="333"/>
                    <a:pt x="41" y="333"/>
                    <a:pt x="41" y="333"/>
                  </a:cubicBezTo>
                  <a:cubicBezTo>
                    <a:pt x="38" y="331"/>
                    <a:pt x="36" y="329"/>
                    <a:pt x="34" y="328"/>
                  </a:cubicBezTo>
                  <a:cubicBezTo>
                    <a:pt x="33" y="326"/>
                    <a:pt x="33" y="326"/>
                    <a:pt x="33" y="326"/>
                  </a:cubicBezTo>
                  <a:cubicBezTo>
                    <a:pt x="31" y="325"/>
                    <a:pt x="30" y="323"/>
                    <a:pt x="29" y="322"/>
                  </a:cubicBezTo>
                  <a:cubicBezTo>
                    <a:pt x="27" y="320"/>
                    <a:pt x="27" y="320"/>
                    <a:pt x="27" y="320"/>
                  </a:cubicBezTo>
                  <a:cubicBezTo>
                    <a:pt x="25" y="318"/>
                    <a:pt x="24" y="317"/>
                    <a:pt x="23" y="315"/>
                  </a:cubicBezTo>
                  <a:cubicBezTo>
                    <a:pt x="22" y="314"/>
                    <a:pt x="22" y="314"/>
                    <a:pt x="22" y="314"/>
                  </a:cubicBezTo>
                  <a:cubicBezTo>
                    <a:pt x="20" y="312"/>
                    <a:pt x="19" y="310"/>
                    <a:pt x="17" y="308"/>
                  </a:cubicBezTo>
                  <a:cubicBezTo>
                    <a:pt x="16" y="307"/>
                    <a:pt x="16" y="307"/>
                    <a:pt x="16" y="307"/>
                  </a:cubicBezTo>
                  <a:cubicBezTo>
                    <a:pt x="15" y="305"/>
                    <a:pt x="14" y="304"/>
                    <a:pt x="13" y="302"/>
                  </a:cubicBezTo>
                  <a:cubicBezTo>
                    <a:pt x="13" y="302"/>
                    <a:pt x="13" y="301"/>
                    <a:pt x="12" y="301"/>
                  </a:cubicBezTo>
                  <a:cubicBezTo>
                    <a:pt x="11" y="298"/>
                    <a:pt x="11" y="298"/>
                    <a:pt x="11" y="298"/>
                  </a:cubicBezTo>
                  <a:cubicBezTo>
                    <a:pt x="10" y="298"/>
                    <a:pt x="10" y="296"/>
                    <a:pt x="10" y="296"/>
                  </a:cubicBezTo>
                  <a:cubicBezTo>
                    <a:pt x="9" y="295"/>
                    <a:pt x="9" y="295"/>
                    <a:pt x="9" y="294"/>
                  </a:cubicBezTo>
                  <a:cubicBezTo>
                    <a:pt x="8" y="293"/>
                    <a:pt x="7" y="291"/>
                    <a:pt x="6" y="289"/>
                  </a:cubicBezTo>
                  <a:cubicBezTo>
                    <a:pt x="6" y="289"/>
                    <a:pt x="6" y="289"/>
                    <a:pt x="6" y="289"/>
                  </a:cubicBezTo>
                  <a:cubicBezTo>
                    <a:pt x="6" y="288"/>
                    <a:pt x="6" y="288"/>
                    <a:pt x="6" y="288"/>
                  </a:cubicBezTo>
                  <a:cubicBezTo>
                    <a:pt x="5" y="286"/>
                    <a:pt x="4" y="284"/>
                    <a:pt x="4" y="282"/>
                  </a:cubicBezTo>
                  <a:cubicBezTo>
                    <a:pt x="3" y="281"/>
                    <a:pt x="3" y="281"/>
                    <a:pt x="3" y="281"/>
                  </a:cubicBezTo>
                  <a:cubicBezTo>
                    <a:pt x="3" y="279"/>
                    <a:pt x="2" y="278"/>
                    <a:pt x="2" y="276"/>
                  </a:cubicBezTo>
                  <a:cubicBezTo>
                    <a:pt x="1" y="274"/>
                    <a:pt x="1" y="274"/>
                    <a:pt x="1" y="274"/>
                  </a:cubicBezTo>
                  <a:cubicBezTo>
                    <a:pt x="1" y="273"/>
                    <a:pt x="1" y="271"/>
                    <a:pt x="1" y="270"/>
                  </a:cubicBezTo>
                  <a:cubicBezTo>
                    <a:pt x="1" y="268"/>
                    <a:pt x="1" y="268"/>
                    <a:pt x="1" y="268"/>
                  </a:cubicBezTo>
                  <a:cubicBezTo>
                    <a:pt x="0" y="266"/>
                    <a:pt x="0" y="265"/>
                    <a:pt x="0" y="263"/>
                  </a:cubicBezTo>
                  <a:cubicBezTo>
                    <a:pt x="0" y="263"/>
                    <a:pt x="0" y="262"/>
                    <a:pt x="0" y="262"/>
                  </a:cubicBezTo>
                  <a:cubicBezTo>
                    <a:pt x="0" y="260"/>
                    <a:pt x="0" y="258"/>
                    <a:pt x="0" y="256"/>
                  </a:cubicBezTo>
                  <a:cubicBezTo>
                    <a:pt x="0" y="255"/>
                    <a:pt x="0" y="255"/>
                    <a:pt x="0" y="255"/>
                  </a:cubicBezTo>
                  <a:cubicBezTo>
                    <a:pt x="0" y="253"/>
                    <a:pt x="1" y="251"/>
                    <a:pt x="1" y="250"/>
                  </a:cubicBezTo>
                  <a:cubicBezTo>
                    <a:pt x="1" y="248"/>
                    <a:pt x="1" y="248"/>
                    <a:pt x="1" y="248"/>
                  </a:cubicBezTo>
                  <a:cubicBezTo>
                    <a:pt x="1" y="246"/>
                    <a:pt x="2" y="245"/>
                    <a:pt x="2" y="244"/>
                  </a:cubicBezTo>
                  <a:cubicBezTo>
                    <a:pt x="2" y="243"/>
                    <a:pt x="2" y="243"/>
                    <a:pt x="2" y="243"/>
                  </a:cubicBezTo>
                  <a:cubicBezTo>
                    <a:pt x="2" y="243"/>
                    <a:pt x="2" y="242"/>
                    <a:pt x="3" y="242"/>
                  </a:cubicBezTo>
                  <a:cubicBezTo>
                    <a:pt x="3" y="240"/>
                    <a:pt x="3" y="239"/>
                    <a:pt x="4" y="238"/>
                  </a:cubicBezTo>
                  <a:cubicBezTo>
                    <a:pt x="4" y="237"/>
                    <a:pt x="4" y="237"/>
                    <a:pt x="4" y="237"/>
                  </a:cubicBezTo>
                  <a:cubicBezTo>
                    <a:pt x="4" y="237"/>
                    <a:pt x="4" y="236"/>
                    <a:pt x="4" y="236"/>
                  </a:cubicBezTo>
                  <a:cubicBezTo>
                    <a:pt x="5" y="236"/>
                    <a:pt x="5" y="236"/>
                    <a:pt x="5" y="236"/>
                  </a:cubicBezTo>
                  <a:cubicBezTo>
                    <a:pt x="5" y="234"/>
                    <a:pt x="6" y="232"/>
                    <a:pt x="7" y="230"/>
                  </a:cubicBezTo>
                  <a:cubicBezTo>
                    <a:pt x="7" y="229"/>
                    <a:pt x="7" y="229"/>
                    <a:pt x="7" y="229"/>
                  </a:cubicBezTo>
                  <a:cubicBezTo>
                    <a:pt x="8" y="227"/>
                    <a:pt x="9" y="226"/>
                    <a:pt x="10" y="224"/>
                  </a:cubicBezTo>
                  <a:cubicBezTo>
                    <a:pt x="10" y="223"/>
                    <a:pt x="11" y="223"/>
                    <a:pt x="11" y="222"/>
                  </a:cubicBezTo>
                  <a:cubicBezTo>
                    <a:pt x="12" y="221"/>
                    <a:pt x="13" y="219"/>
                    <a:pt x="13" y="218"/>
                  </a:cubicBezTo>
                  <a:cubicBezTo>
                    <a:pt x="14" y="218"/>
                    <a:pt x="15" y="216"/>
                    <a:pt x="15" y="216"/>
                  </a:cubicBezTo>
                  <a:cubicBezTo>
                    <a:pt x="16" y="215"/>
                    <a:pt x="17" y="213"/>
                    <a:pt x="18" y="212"/>
                  </a:cubicBezTo>
                  <a:cubicBezTo>
                    <a:pt x="18" y="211"/>
                    <a:pt x="18" y="211"/>
                    <a:pt x="19" y="210"/>
                  </a:cubicBezTo>
                  <a:cubicBezTo>
                    <a:pt x="20" y="208"/>
                    <a:pt x="22" y="206"/>
                    <a:pt x="23" y="205"/>
                  </a:cubicBezTo>
                  <a:cubicBezTo>
                    <a:pt x="24" y="204"/>
                    <a:pt x="24" y="204"/>
                    <a:pt x="24" y="204"/>
                  </a:cubicBezTo>
                  <a:cubicBezTo>
                    <a:pt x="25" y="202"/>
                    <a:pt x="27" y="200"/>
                    <a:pt x="28" y="199"/>
                  </a:cubicBezTo>
                  <a:cubicBezTo>
                    <a:pt x="29" y="198"/>
                    <a:pt x="29" y="198"/>
                    <a:pt x="29" y="198"/>
                  </a:cubicBezTo>
                  <a:cubicBezTo>
                    <a:pt x="30" y="197"/>
                    <a:pt x="30" y="197"/>
                    <a:pt x="30" y="197"/>
                  </a:cubicBezTo>
                  <a:cubicBezTo>
                    <a:pt x="31" y="196"/>
                    <a:pt x="33" y="194"/>
                    <a:pt x="34" y="193"/>
                  </a:cubicBezTo>
                  <a:cubicBezTo>
                    <a:pt x="35" y="192"/>
                    <a:pt x="36" y="192"/>
                    <a:pt x="36" y="191"/>
                  </a:cubicBezTo>
                  <a:cubicBezTo>
                    <a:pt x="38" y="190"/>
                    <a:pt x="39" y="188"/>
                    <a:pt x="41" y="187"/>
                  </a:cubicBezTo>
                  <a:cubicBezTo>
                    <a:pt x="41" y="187"/>
                    <a:pt x="42" y="186"/>
                    <a:pt x="42" y="186"/>
                  </a:cubicBezTo>
                  <a:cubicBezTo>
                    <a:pt x="47" y="182"/>
                    <a:pt x="51" y="178"/>
                    <a:pt x="56" y="174"/>
                  </a:cubicBezTo>
                  <a:cubicBezTo>
                    <a:pt x="57" y="174"/>
                    <a:pt x="57" y="174"/>
                    <a:pt x="57" y="174"/>
                  </a:cubicBezTo>
                  <a:cubicBezTo>
                    <a:pt x="57" y="174"/>
                    <a:pt x="58" y="173"/>
                    <a:pt x="59" y="173"/>
                  </a:cubicBezTo>
                  <a:cubicBezTo>
                    <a:pt x="60" y="172"/>
                    <a:pt x="62" y="170"/>
                    <a:pt x="64" y="169"/>
                  </a:cubicBezTo>
                  <a:cubicBezTo>
                    <a:pt x="65" y="169"/>
                    <a:pt x="65" y="168"/>
                    <a:pt x="66" y="168"/>
                  </a:cubicBezTo>
                  <a:cubicBezTo>
                    <a:pt x="67" y="167"/>
                    <a:pt x="67" y="167"/>
                    <a:pt x="67" y="167"/>
                  </a:cubicBezTo>
                  <a:cubicBezTo>
                    <a:pt x="69" y="166"/>
                    <a:pt x="70" y="165"/>
                    <a:pt x="72" y="163"/>
                  </a:cubicBezTo>
                  <a:cubicBezTo>
                    <a:pt x="75" y="162"/>
                    <a:pt x="75" y="162"/>
                    <a:pt x="75" y="162"/>
                  </a:cubicBezTo>
                  <a:cubicBezTo>
                    <a:pt x="78" y="160"/>
                    <a:pt x="80" y="159"/>
                    <a:pt x="83" y="157"/>
                  </a:cubicBezTo>
                  <a:cubicBezTo>
                    <a:pt x="84" y="156"/>
                    <a:pt x="84" y="156"/>
                    <a:pt x="84" y="156"/>
                  </a:cubicBezTo>
                  <a:cubicBezTo>
                    <a:pt x="87" y="155"/>
                    <a:pt x="90" y="153"/>
                    <a:pt x="93" y="151"/>
                  </a:cubicBezTo>
                  <a:cubicBezTo>
                    <a:pt x="94" y="151"/>
                    <a:pt x="95" y="150"/>
                    <a:pt x="96" y="150"/>
                  </a:cubicBezTo>
                  <a:cubicBezTo>
                    <a:pt x="98" y="148"/>
                    <a:pt x="100" y="147"/>
                    <a:pt x="103" y="146"/>
                  </a:cubicBezTo>
                  <a:cubicBezTo>
                    <a:pt x="103" y="146"/>
                    <a:pt x="105" y="145"/>
                    <a:pt x="106" y="144"/>
                  </a:cubicBezTo>
                  <a:cubicBezTo>
                    <a:pt x="108" y="143"/>
                    <a:pt x="108" y="143"/>
                    <a:pt x="108" y="143"/>
                  </a:cubicBezTo>
                  <a:cubicBezTo>
                    <a:pt x="109" y="142"/>
                    <a:pt x="111" y="142"/>
                    <a:pt x="113" y="141"/>
                  </a:cubicBezTo>
                  <a:cubicBezTo>
                    <a:pt x="114" y="140"/>
                    <a:pt x="115" y="139"/>
                    <a:pt x="116" y="139"/>
                  </a:cubicBezTo>
                  <a:cubicBezTo>
                    <a:pt x="119" y="138"/>
                    <a:pt x="122" y="136"/>
                    <a:pt x="125" y="135"/>
                  </a:cubicBezTo>
                  <a:cubicBezTo>
                    <a:pt x="126" y="134"/>
                    <a:pt x="126" y="134"/>
                    <a:pt x="127" y="134"/>
                  </a:cubicBezTo>
                  <a:cubicBezTo>
                    <a:pt x="130" y="133"/>
                    <a:pt x="133" y="131"/>
                    <a:pt x="136" y="130"/>
                  </a:cubicBezTo>
                  <a:cubicBezTo>
                    <a:pt x="138" y="129"/>
                    <a:pt x="138" y="129"/>
                    <a:pt x="138" y="129"/>
                  </a:cubicBezTo>
                  <a:cubicBezTo>
                    <a:pt x="139" y="129"/>
                    <a:pt x="139" y="129"/>
                    <a:pt x="139" y="129"/>
                  </a:cubicBezTo>
                  <a:cubicBezTo>
                    <a:pt x="140" y="128"/>
                    <a:pt x="140" y="128"/>
                    <a:pt x="141" y="128"/>
                  </a:cubicBezTo>
                  <a:cubicBezTo>
                    <a:pt x="144" y="126"/>
                    <a:pt x="147" y="125"/>
                    <a:pt x="150" y="124"/>
                  </a:cubicBezTo>
                  <a:cubicBezTo>
                    <a:pt x="151" y="123"/>
                    <a:pt x="152" y="123"/>
                    <a:pt x="154" y="122"/>
                  </a:cubicBezTo>
                  <a:cubicBezTo>
                    <a:pt x="157" y="121"/>
                    <a:pt x="159" y="120"/>
                    <a:pt x="162" y="119"/>
                  </a:cubicBezTo>
                  <a:cubicBezTo>
                    <a:pt x="166" y="117"/>
                    <a:pt x="166" y="117"/>
                    <a:pt x="166" y="117"/>
                  </a:cubicBezTo>
                  <a:cubicBezTo>
                    <a:pt x="169" y="116"/>
                    <a:pt x="173" y="115"/>
                    <a:pt x="176" y="114"/>
                  </a:cubicBezTo>
                  <a:cubicBezTo>
                    <a:pt x="177" y="113"/>
                    <a:pt x="178" y="113"/>
                    <a:pt x="179" y="113"/>
                  </a:cubicBezTo>
                  <a:cubicBezTo>
                    <a:pt x="183" y="111"/>
                    <a:pt x="187" y="109"/>
                    <a:pt x="192" y="108"/>
                  </a:cubicBezTo>
                  <a:cubicBezTo>
                    <a:pt x="193" y="107"/>
                    <a:pt x="194" y="107"/>
                    <a:pt x="195" y="107"/>
                  </a:cubicBezTo>
                  <a:cubicBezTo>
                    <a:pt x="198" y="106"/>
                    <a:pt x="198" y="106"/>
                    <a:pt x="198" y="106"/>
                  </a:cubicBezTo>
                  <a:cubicBezTo>
                    <a:pt x="201" y="105"/>
                    <a:pt x="203" y="104"/>
                    <a:pt x="205" y="103"/>
                  </a:cubicBezTo>
                  <a:cubicBezTo>
                    <a:pt x="210" y="102"/>
                    <a:pt x="210" y="102"/>
                    <a:pt x="210" y="102"/>
                  </a:cubicBezTo>
                  <a:cubicBezTo>
                    <a:pt x="213" y="101"/>
                    <a:pt x="216" y="100"/>
                    <a:pt x="219" y="99"/>
                  </a:cubicBezTo>
                  <a:cubicBezTo>
                    <a:pt x="221" y="98"/>
                    <a:pt x="222" y="98"/>
                    <a:pt x="224" y="97"/>
                  </a:cubicBezTo>
                  <a:cubicBezTo>
                    <a:pt x="228" y="96"/>
                    <a:pt x="231" y="95"/>
                    <a:pt x="235" y="94"/>
                  </a:cubicBezTo>
                  <a:cubicBezTo>
                    <a:pt x="239" y="93"/>
                    <a:pt x="239" y="93"/>
                    <a:pt x="239" y="93"/>
                  </a:cubicBezTo>
                  <a:cubicBezTo>
                    <a:pt x="242" y="92"/>
                    <a:pt x="242" y="92"/>
                    <a:pt x="242" y="92"/>
                  </a:cubicBezTo>
                  <a:cubicBezTo>
                    <a:pt x="246" y="91"/>
                    <a:pt x="249" y="89"/>
                    <a:pt x="253" y="88"/>
                  </a:cubicBezTo>
                  <a:cubicBezTo>
                    <a:pt x="257" y="87"/>
                    <a:pt x="257" y="87"/>
                    <a:pt x="257" y="87"/>
                  </a:cubicBezTo>
                  <a:cubicBezTo>
                    <a:pt x="260" y="86"/>
                    <a:pt x="262" y="86"/>
                    <a:pt x="264" y="85"/>
                  </a:cubicBezTo>
                  <a:cubicBezTo>
                    <a:pt x="269" y="84"/>
                    <a:pt x="269" y="84"/>
                    <a:pt x="269" y="84"/>
                  </a:cubicBezTo>
                  <a:cubicBezTo>
                    <a:pt x="269" y="84"/>
                    <a:pt x="273" y="83"/>
                    <a:pt x="274" y="82"/>
                  </a:cubicBezTo>
                  <a:cubicBezTo>
                    <a:pt x="277" y="82"/>
                    <a:pt x="279" y="81"/>
                    <a:pt x="281" y="81"/>
                  </a:cubicBezTo>
                  <a:cubicBezTo>
                    <a:pt x="285" y="80"/>
                    <a:pt x="285" y="80"/>
                    <a:pt x="285" y="80"/>
                  </a:cubicBezTo>
                  <a:cubicBezTo>
                    <a:pt x="291" y="78"/>
                    <a:pt x="291" y="78"/>
                    <a:pt x="291" y="78"/>
                  </a:cubicBezTo>
                  <a:cubicBezTo>
                    <a:pt x="294" y="77"/>
                    <a:pt x="298" y="76"/>
                    <a:pt x="302" y="75"/>
                  </a:cubicBezTo>
                  <a:cubicBezTo>
                    <a:pt x="307" y="74"/>
                    <a:pt x="307" y="74"/>
                    <a:pt x="307" y="74"/>
                  </a:cubicBezTo>
                  <a:cubicBezTo>
                    <a:pt x="312" y="73"/>
                    <a:pt x="318" y="71"/>
                    <a:pt x="323" y="70"/>
                  </a:cubicBezTo>
                  <a:cubicBezTo>
                    <a:pt x="327" y="69"/>
                    <a:pt x="327" y="69"/>
                    <a:pt x="327" y="69"/>
                  </a:cubicBezTo>
                  <a:cubicBezTo>
                    <a:pt x="332" y="68"/>
                    <a:pt x="336" y="67"/>
                    <a:pt x="340" y="66"/>
                  </a:cubicBezTo>
                  <a:cubicBezTo>
                    <a:pt x="358" y="62"/>
                    <a:pt x="358" y="62"/>
                    <a:pt x="358" y="62"/>
                  </a:cubicBezTo>
                  <a:cubicBezTo>
                    <a:pt x="360" y="62"/>
                    <a:pt x="362" y="61"/>
                    <a:pt x="363" y="61"/>
                  </a:cubicBezTo>
                  <a:cubicBezTo>
                    <a:pt x="383" y="57"/>
                    <a:pt x="383" y="57"/>
                    <a:pt x="383" y="57"/>
                  </a:cubicBezTo>
                  <a:cubicBezTo>
                    <a:pt x="388" y="56"/>
                    <a:pt x="395" y="55"/>
                    <a:pt x="401" y="53"/>
                  </a:cubicBezTo>
                  <a:cubicBezTo>
                    <a:pt x="402" y="53"/>
                    <a:pt x="403" y="53"/>
                    <a:pt x="405" y="53"/>
                  </a:cubicBezTo>
                  <a:cubicBezTo>
                    <a:pt x="410" y="52"/>
                    <a:pt x="414" y="51"/>
                    <a:pt x="419" y="50"/>
                  </a:cubicBezTo>
                  <a:cubicBezTo>
                    <a:pt x="426" y="49"/>
                    <a:pt x="426" y="49"/>
                    <a:pt x="426" y="49"/>
                  </a:cubicBezTo>
                  <a:cubicBezTo>
                    <a:pt x="439" y="46"/>
                    <a:pt x="439" y="46"/>
                    <a:pt x="439" y="46"/>
                  </a:cubicBezTo>
                  <a:cubicBezTo>
                    <a:pt x="441" y="46"/>
                    <a:pt x="444" y="46"/>
                    <a:pt x="446" y="45"/>
                  </a:cubicBezTo>
                  <a:cubicBezTo>
                    <a:pt x="450" y="44"/>
                    <a:pt x="455" y="44"/>
                    <a:pt x="459" y="43"/>
                  </a:cubicBezTo>
                  <a:cubicBezTo>
                    <a:pt x="466" y="42"/>
                    <a:pt x="466" y="42"/>
                    <a:pt x="466" y="42"/>
                  </a:cubicBezTo>
                  <a:cubicBezTo>
                    <a:pt x="472" y="41"/>
                    <a:pt x="479" y="40"/>
                    <a:pt x="486" y="39"/>
                  </a:cubicBezTo>
                  <a:cubicBezTo>
                    <a:pt x="489" y="38"/>
                    <a:pt x="489" y="38"/>
                    <a:pt x="489" y="38"/>
                  </a:cubicBezTo>
                  <a:cubicBezTo>
                    <a:pt x="513" y="35"/>
                    <a:pt x="513" y="35"/>
                    <a:pt x="513" y="35"/>
                  </a:cubicBezTo>
                  <a:cubicBezTo>
                    <a:pt x="535" y="31"/>
                    <a:pt x="535" y="31"/>
                    <a:pt x="535" y="31"/>
                  </a:cubicBezTo>
                  <a:cubicBezTo>
                    <a:pt x="538" y="31"/>
                    <a:pt x="549" y="30"/>
                    <a:pt x="549" y="30"/>
                  </a:cubicBezTo>
                  <a:cubicBezTo>
                    <a:pt x="551" y="29"/>
                    <a:pt x="553" y="29"/>
                    <a:pt x="555" y="29"/>
                  </a:cubicBezTo>
                  <a:cubicBezTo>
                    <a:pt x="557" y="29"/>
                    <a:pt x="557" y="29"/>
                    <a:pt x="557" y="29"/>
                  </a:cubicBezTo>
                  <a:cubicBezTo>
                    <a:pt x="563" y="28"/>
                    <a:pt x="569" y="27"/>
                    <a:pt x="576" y="26"/>
                  </a:cubicBezTo>
                  <a:cubicBezTo>
                    <a:pt x="578" y="26"/>
                    <a:pt x="578" y="26"/>
                    <a:pt x="578" y="26"/>
                  </a:cubicBezTo>
                  <a:cubicBezTo>
                    <a:pt x="718" y="9"/>
                    <a:pt x="868" y="0"/>
                    <a:pt x="1023" y="0"/>
                  </a:cubicBezTo>
                  <a:cubicBezTo>
                    <a:pt x="1214" y="0"/>
                    <a:pt x="1401" y="14"/>
                    <a:pt x="1564" y="39"/>
                  </a:cubicBezTo>
                  <a:cubicBezTo>
                    <a:pt x="1732" y="64"/>
                    <a:pt x="1867" y="102"/>
                    <a:pt x="1954" y="147"/>
                  </a:cubicBezTo>
                  <a:cubicBezTo>
                    <a:pt x="1957" y="148"/>
                    <a:pt x="1961" y="150"/>
                    <a:pt x="1964" y="152"/>
                  </a:cubicBezTo>
                  <a:cubicBezTo>
                    <a:pt x="1968" y="154"/>
                    <a:pt x="1968" y="154"/>
                    <a:pt x="1968" y="154"/>
                  </a:cubicBezTo>
                  <a:cubicBezTo>
                    <a:pt x="1970" y="155"/>
                    <a:pt x="1972" y="157"/>
                    <a:pt x="1974" y="158"/>
                  </a:cubicBezTo>
                  <a:cubicBezTo>
                    <a:pt x="1975" y="158"/>
                    <a:pt x="1976" y="159"/>
                    <a:pt x="1977" y="159"/>
                  </a:cubicBezTo>
                  <a:cubicBezTo>
                    <a:pt x="1980" y="161"/>
                    <a:pt x="1983" y="163"/>
                    <a:pt x="1985" y="165"/>
                  </a:cubicBezTo>
                  <a:cubicBezTo>
                    <a:pt x="1986" y="165"/>
                    <a:pt x="1986" y="165"/>
                    <a:pt x="1986" y="165"/>
                  </a:cubicBezTo>
                  <a:cubicBezTo>
                    <a:pt x="1989" y="167"/>
                    <a:pt x="1992" y="169"/>
                    <a:pt x="1995" y="171"/>
                  </a:cubicBezTo>
                  <a:cubicBezTo>
                    <a:pt x="1995" y="171"/>
                    <a:pt x="1996" y="172"/>
                    <a:pt x="1997" y="172"/>
                  </a:cubicBezTo>
                  <a:cubicBezTo>
                    <a:pt x="1999" y="174"/>
                    <a:pt x="2001" y="175"/>
                    <a:pt x="2003" y="176"/>
                  </a:cubicBezTo>
                  <a:cubicBezTo>
                    <a:pt x="2005" y="178"/>
                    <a:pt x="2005" y="178"/>
                    <a:pt x="2005" y="178"/>
                  </a:cubicBezTo>
                  <a:cubicBezTo>
                    <a:pt x="2007" y="180"/>
                    <a:pt x="2009" y="181"/>
                    <a:pt x="2012" y="183"/>
                  </a:cubicBezTo>
                  <a:cubicBezTo>
                    <a:pt x="2012" y="183"/>
                    <a:pt x="2012" y="183"/>
                    <a:pt x="2012" y="184"/>
                  </a:cubicBezTo>
                  <a:cubicBezTo>
                    <a:pt x="2015" y="186"/>
                    <a:pt x="2017" y="188"/>
                    <a:pt x="2019" y="189"/>
                  </a:cubicBezTo>
                  <a:cubicBezTo>
                    <a:pt x="2020" y="190"/>
                    <a:pt x="2020" y="190"/>
                    <a:pt x="2021" y="191"/>
                  </a:cubicBezTo>
                  <a:cubicBezTo>
                    <a:pt x="2021" y="191"/>
                    <a:pt x="2021" y="191"/>
                    <a:pt x="2021" y="191"/>
                  </a:cubicBezTo>
                  <a:cubicBezTo>
                    <a:pt x="2023" y="192"/>
                    <a:pt x="2024" y="194"/>
                    <a:pt x="2026" y="195"/>
                  </a:cubicBezTo>
                  <a:cubicBezTo>
                    <a:pt x="2028" y="197"/>
                    <a:pt x="2028" y="197"/>
                    <a:pt x="2028" y="197"/>
                  </a:cubicBezTo>
                  <a:cubicBezTo>
                    <a:pt x="2029" y="199"/>
                    <a:pt x="2031" y="200"/>
                    <a:pt x="2032" y="202"/>
                  </a:cubicBezTo>
                  <a:cubicBezTo>
                    <a:pt x="2033" y="203"/>
                    <a:pt x="2033" y="203"/>
                    <a:pt x="2033" y="203"/>
                  </a:cubicBezTo>
                  <a:cubicBezTo>
                    <a:pt x="2035" y="205"/>
                    <a:pt x="2037" y="207"/>
                    <a:pt x="2038" y="209"/>
                  </a:cubicBezTo>
                  <a:cubicBezTo>
                    <a:pt x="2039" y="210"/>
                    <a:pt x="2039" y="210"/>
                    <a:pt x="2039" y="210"/>
                  </a:cubicBezTo>
                  <a:cubicBezTo>
                    <a:pt x="2041" y="212"/>
                    <a:pt x="2042" y="213"/>
                    <a:pt x="2043" y="214"/>
                  </a:cubicBezTo>
                  <a:cubicBezTo>
                    <a:pt x="2043" y="215"/>
                    <a:pt x="2043" y="215"/>
                    <a:pt x="2044" y="216"/>
                  </a:cubicBezTo>
                  <a:cubicBezTo>
                    <a:pt x="2044" y="216"/>
                    <a:pt x="2044" y="216"/>
                    <a:pt x="2044" y="216"/>
                  </a:cubicBezTo>
                  <a:cubicBezTo>
                    <a:pt x="2045" y="218"/>
                    <a:pt x="2046" y="219"/>
                    <a:pt x="2047" y="221"/>
                  </a:cubicBezTo>
                  <a:cubicBezTo>
                    <a:pt x="2048" y="221"/>
                    <a:pt x="2048" y="222"/>
                    <a:pt x="2048" y="222"/>
                  </a:cubicBezTo>
                  <a:cubicBezTo>
                    <a:pt x="2049" y="224"/>
                    <a:pt x="2050" y="226"/>
                    <a:pt x="2051" y="228"/>
                  </a:cubicBezTo>
                  <a:cubicBezTo>
                    <a:pt x="2052" y="230"/>
                    <a:pt x="2052" y="230"/>
                    <a:pt x="2052" y="230"/>
                  </a:cubicBezTo>
                  <a:cubicBezTo>
                    <a:pt x="2053" y="231"/>
                    <a:pt x="2054" y="232"/>
                    <a:pt x="2054" y="234"/>
                  </a:cubicBezTo>
                  <a:cubicBezTo>
                    <a:pt x="2055" y="235"/>
                    <a:pt x="2055" y="235"/>
                    <a:pt x="2055" y="236"/>
                  </a:cubicBezTo>
                  <a:cubicBezTo>
                    <a:pt x="2056" y="237"/>
                    <a:pt x="2056" y="239"/>
                    <a:pt x="2057" y="240"/>
                  </a:cubicBezTo>
                  <a:cubicBezTo>
                    <a:pt x="2057" y="241"/>
                    <a:pt x="2057" y="241"/>
                    <a:pt x="2057" y="241"/>
                  </a:cubicBezTo>
                  <a:cubicBezTo>
                    <a:pt x="2057" y="242"/>
                    <a:pt x="2057" y="242"/>
                    <a:pt x="2057" y="242"/>
                  </a:cubicBezTo>
                  <a:cubicBezTo>
                    <a:pt x="2058" y="244"/>
                    <a:pt x="2058" y="246"/>
                    <a:pt x="2059" y="248"/>
                  </a:cubicBezTo>
                  <a:cubicBezTo>
                    <a:pt x="2059" y="248"/>
                    <a:pt x="2059" y="249"/>
                    <a:pt x="2059" y="249"/>
                  </a:cubicBezTo>
                  <a:cubicBezTo>
                    <a:pt x="2059" y="251"/>
                    <a:pt x="2060" y="252"/>
                    <a:pt x="2060" y="254"/>
                  </a:cubicBezTo>
                  <a:cubicBezTo>
                    <a:pt x="2060" y="256"/>
                    <a:pt x="2060" y="256"/>
                    <a:pt x="2060" y="256"/>
                  </a:cubicBezTo>
                  <a:cubicBezTo>
                    <a:pt x="2060" y="257"/>
                    <a:pt x="2060" y="259"/>
                    <a:pt x="2060" y="260"/>
                  </a:cubicBezTo>
                  <a:cubicBezTo>
                    <a:pt x="2060" y="261"/>
                    <a:pt x="2061" y="261"/>
                    <a:pt x="2061" y="262"/>
                  </a:cubicBezTo>
                  <a:cubicBezTo>
                    <a:pt x="2061" y="264"/>
                    <a:pt x="2061" y="266"/>
                    <a:pt x="2060" y="267"/>
                  </a:cubicBezTo>
                  <a:cubicBezTo>
                    <a:pt x="2060" y="269"/>
                    <a:pt x="2060" y="269"/>
                    <a:pt x="2060" y="269"/>
                  </a:cubicBezTo>
                  <a:cubicBezTo>
                    <a:pt x="2060" y="270"/>
                    <a:pt x="2060" y="272"/>
                    <a:pt x="2060" y="273"/>
                  </a:cubicBezTo>
                  <a:cubicBezTo>
                    <a:pt x="2060" y="274"/>
                    <a:pt x="2059" y="275"/>
                    <a:pt x="2059" y="275"/>
                  </a:cubicBezTo>
                  <a:cubicBezTo>
                    <a:pt x="2059" y="277"/>
                    <a:pt x="2059" y="278"/>
                    <a:pt x="2058" y="280"/>
                  </a:cubicBezTo>
                  <a:cubicBezTo>
                    <a:pt x="2058" y="280"/>
                    <a:pt x="2058" y="281"/>
                    <a:pt x="2058" y="281"/>
                  </a:cubicBezTo>
                  <a:cubicBezTo>
                    <a:pt x="2058" y="283"/>
                    <a:pt x="2057" y="285"/>
                    <a:pt x="2056" y="287"/>
                  </a:cubicBezTo>
                  <a:cubicBezTo>
                    <a:pt x="2056" y="287"/>
                    <a:pt x="2056" y="288"/>
                    <a:pt x="2056" y="288"/>
                  </a:cubicBezTo>
                  <a:cubicBezTo>
                    <a:pt x="2055" y="290"/>
                    <a:pt x="2055" y="291"/>
                    <a:pt x="2054" y="293"/>
                  </a:cubicBezTo>
                  <a:cubicBezTo>
                    <a:pt x="2053" y="295"/>
                    <a:pt x="2053" y="295"/>
                    <a:pt x="2053" y="295"/>
                  </a:cubicBezTo>
                  <a:cubicBezTo>
                    <a:pt x="2052" y="296"/>
                    <a:pt x="2052" y="298"/>
                    <a:pt x="2051" y="299"/>
                  </a:cubicBezTo>
                  <a:cubicBezTo>
                    <a:pt x="2051" y="300"/>
                    <a:pt x="2050" y="300"/>
                    <a:pt x="2050" y="300"/>
                  </a:cubicBezTo>
                  <a:cubicBezTo>
                    <a:pt x="2050" y="301"/>
                    <a:pt x="2050" y="301"/>
                    <a:pt x="2050" y="301"/>
                  </a:cubicBezTo>
                  <a:cubicBezTo>
                    <a:pt x="2049" y="303"/>
                    <a:pt x="2048" y="304"/>
                    <a:pt x="2047" y="306"/>
                  </a:cubicBezTo>
                  <a:cubicBezTo>
                    <a:pt x="2046" y="307"/>
                    <a:pt x="2046" y="307"/>
                    <a:pt x="2046" y="307"/>
                  </a:cubicBezTo>
                  <a:cubicBezTo>
                    <a:pt x="2045" y="309"/>
                    <a:pt x="2044" y="311"/>
                    <a:pt x="2042" y="312"/>
                  </a:cubicBezTo>
                  <a:cubicBezTo>
                    <a:pt x="2042" y="313"/>
                    <a:pt x="2042" y="313"/>
                    <a:pt x="2042" y="313"/>
                  </a:cubicBezTo>
                  <a:cubicBezTo>
                    <a:pt x="2041" y="315"/>
                    <a:pt x="2039" y="317"/>
                    <a:pt x="2038" y="318"/>
                  </a:cubicBezTo>
                  <a:cubicBezTo>
                    <a:pt x="2037" y="319"/>
                    <a:pt x="2037" y="319"/>
                    <a:pt x="2037" y="319"/>
                  </a:cubicBezTo>
                  <a:cubicBezTo>
                    <a:pt x="2035" y="321"/>
                    <a:pt x="2034" y="323"/>
                    <a:pt x="2032" y="325"/>
                  </a:cubicBezTo>
                  <a:cubicBezTo>
                    <a:pt x="2032" y="325"/>
                    <a:pt x="2032" y="325"/>
                    <a:pt x="2032" y="325"/>
                  </a:cubicBezTo>
                  <a:cubicBezTo>
                    <a:pt x="2031" y="326"/>
                    <a:pt x="2031" y="326"/>
                    <a:pt x="2031" y="326"/>
                  </a:cubicBezTo>
                  <a:cubicBezTo>
                    <a:pt x="2029" y="327"/>
                    <a:pt x="2028" y="329"/>
                    <a:pt x="2026" y="331"/>
                  </a:cubicBezTo>
                  <a:cubicBezTo>
                    <a:pt x="2026" y="331"/>
                    <a:pt x="2025" y="331"/>
                    <a:pt x="2025" y="332"/>
                  </a:cubicBezTo>
                  <a:cubicBezTo>
                    <a:pt x="2023" y="333"/>
                    <a:pt x="2021" y="335"/>
                    <a:pt x="2019" y="337"/>
                  </a:cubicBezTo>
                  <a:cubicBezTo>
                    <a:pt x="2018" y="338"/>
                    <a:pt x="2018" y="338"/>
                    <a:pt x="2018" y="338"/>
                  </a:cubicBezTo>
                  <a:cubicBezTo>
                    <a:pt x="2016" y="340"/>
                    <a:pt x="2014" y="341"/>
                    <a:pt x="2012" y="343"/>
                  </a:cubicBezTo>
                  <a:cubicBezTo>
                    <a:pt x="2009" y="341"/>
                    <a:pt x="2009" y="341"/>
                    <a:pt x="2009" y="341"/>
                  </a:cubicBezTo>
                  <a:cubicBezTo>
                    <a:pt x="2012" y="343"/>
                    <a:pt x="2012" y="343"/>
                    <a:pt x="2012" y="343"/>
                  </a:cubicBezTo>
                  <a:cubicBezTo>
                    <a:pt x="2009" y="345"/>
                    <a:pt x="2007" y="347"/>
                    <a:pt x="2004" y="349"/>
                  </a:cubicBezTo>
                  <a:cubicBezTo>
                    <a:pt x="2003" y="350"/>
                    <a:pt x="2003" y="350"/>
                    <a:pt x="2003" y="350"/>
                  </a:cubicBezTo>
                  <a:cubicBezTo>
                    <a:pt x="2001" y="352"/>
                    <a:pt x="1998" y="353"/>
                    <a:pt x="1996" y="355"/>
                  </a:cubicBezTo>
                  <a:cubicBezTo>
                    <a:pt x="1995" y="356"/>
                    <a:pt x="1995" y="356"/>
                    <a:pt x="1995" y="356"/>
                  </a:cubicBezTo>
                  <a:cubicBezTo>
                    <a:pt x="1992" y="357"/>
                    <a:pt x="1990" y="359"/>
                    <a:pt x="1987" y="360"/>
                  </a:cubicBezTo>
                  <a:cubicBezTo>
                    <a:pt x="1986" y="361"/>
                    <a:pt x="1986" y="361"/>
                    <a:pt x="1986" y="361"/>
                  </a:cubicBezTo>
                  <a:cubicBezTo>
                    <a:pt x="1984" y="363"/>
                    <a:pt x="1981" y="364"/>
                    <a:pt x="1979" y="366"/>
                  </a:cubicBezTo>
                  <a:cubicBezTo>
                    <a:pt x="1976" y="367"/>
                    <a:pt x="1976" y="367"/>
                    <a:pt x="1976" y="367"/>
                  </a:cubicBezTo>
                  <a:cubicBezTo>
                    <a:pt x="1973" y="369"/>
                    <a:pt x="1970" y="371"/>
                    <a:pt x="1967" y="372"/>
                  </a:cubicBezTo>
                  <a:cubicBezTo>
                    <a:pt x="1964" y="374"/>
                    <a:pt x="1961" y="376"/>
                    <a:pt x="1958" y="378"/>
                  </a:cubicBezTo>
                  <a:cubicBezTo>
                    <a:pt x="1956" y="379"/>
                    <a:pt x="1956" y="379"/>
                    <a:pt x="1956" y="379"/>
                  </a:cubicBezTo>
                  <a:cubicBezTo>
                    <a:pt x="1953" y="380"/>
                    <a:pt x="1953" y="380"/>
                    <a:pt x="1953" y="380"/>
                  </a:cubicBezTo>
                  <a:cubicBezTo>
                    <a:pt x="1951" y="381"/>
                    <a:pt x="1948" y="382"/>
                    <a:pt x="1946" y="384"/>
                  </a:cubicBezTo>
                  <a:cubicBezTo>
                    <a:pt x="1945" y="384"/>
                    <a:pt x="1945" y="384"/>
                    <a:pt x="1944" y="384"/>
                  </a:cubicBezTo>
                  <a:cubicBezTo>
                    <a:pt x="1943" y="385"/>
                    <a:pt x="1942" y="385"/>
                    <a:pt x="1941" y="386"/>
                  </a:cubicBezTo>
                  <a:cubicBezTo>
                    <a:pt x="1940" y="386"/>
                    <a:pt x="1940" y="386"/>
                    <a:pt x="1939" y="387"/>
                  </a:cubicBezTo>
                  <a:cubicBezTo>
                    <a:pt x="1937" y="388"/>
                    <a:pt x="1937" y="388"/>
                    <a:pt x="1937" y="388"/>
                  </a:cubicBezTo>
                  <a:cubicBezTo>
                    <a:pt x="1936" y="388"/>
                    <a:pt x="1936" y="388"/>
                    <a:pt x="1935" y="389"/>
                  </a:cubicBezTo>
                  <a:cubicBezTo>
                    <a:pt x="1933" y="389"/>
                    <a:pt x="1933" y="389"/>
                    <a:pt x="1933" y="389"/>
                  </a:cubicBezTo>
                  <a:cubicBezTo>
                    <a:pt x="1930" y="391"/>
                    <a:pt x="1926" y="393"/>
                    <a:pt x="1923" y="394"/>
                  </a:cubicBezTo>
                  <a:cubicBezTo>
                    <a:pt x="1920" y="395"/>
                    <a:pt x="1920" y="395"/>
                    <a:pt x="1920" y="395"/>
                  </a:cubicBezTo>
                  <a:cubicBezTo>
                    <a:pt x="1917" y="397"/>
                    <a:pt x="1913" y="398"/>
                    <a:pt x="1910" y="400"/>
                  </a:cubicBezTo>
                  <a:cubicBezTo>
                    <a:pt x="1909" y="400"/>
                    <a:pt x="1909" y="400"/>
                    <a:pt x="1909" y="400"/>
                  </a:cubicBezTo>
                  <a:cubicBezTo>
                    <a:pt x="1908" y="400"/>
                    <a:pt x="1908" y="400"/>
                    <a:pt x="1908" y="400"/>
                  </a:cubicBezTo>
                  <a:cubicBezTo>
                    <a:pt x="1905" y="402"/>
                    <a:pt x="1902" y="403"/>
                    <a:pt x="1899" y="404"/>
                  </a:cubicBezTo>
                  <a:cubicBezTo>
                    <a:pt x="1895" y="406"/>
                    <a:pt x="1895" y="406"/>
                    <a:pt x="1895" y="406"/>
                  </a:cubicBezTo>
                  <a:cubicBezTo>
                    <a:pt x="1891" y="407"/>
                    <a:pt x="1887" y="409"/>
                    <a:pt x="1883" y="410"/>
                  </a:cubicBezTo>
                  <a:cubicBezTo>
                    <a:pt x="1882" y="411"/>
                    <a:pt x="1882" y="411"/>
                    <a:pt x="1881" y="411"/>
                  </a:cubicBezTo>
                  <a:cubicBezTo>
                    <a:pt x="1877" y="412"/>
                    <a:pt x="1873" y="414"/>
                    <a:pt x="1869" y="415"/>
                  </a:cubicBezTo>
                  <a:cubicBezTo>
                    <a:pt x="1869" y="415"/>
                    <a:pt x="1869" y="415"/>
                    <a:pt x="1869" y="415"/>
                  </a:cubicBezTo>
                  <a:cubicBezTo>
                    <a:pt x="1869" y="416"/>
                    <a:pt x="1868" y="416"/>
                    <a:pt x="1867" y="416"/>
                  </a:cubicBezTo>
                  <a:cubicBezTo>
                    <a:pt x="1863" y="417"/>
                    <a:pt x="1859" y="419"/>
                    <a:pt x="1855" y="420"/>
                  </a:cubicBezTo>
                  <a:cubicBezTo>
                    <a:pt x="1854" y="420"/>
                    <a:pt x="1854" y="420"/>
                    <a:pt x="1854" y="420"/>
                  </a:cubicBezTo>
                  <a:cubicBezTo>
                    <a:pt x="1853" y="421"/>
                    <a:pt x="1853" y="421"/>
                    <a:pt x="1852" y="421"/>
                  </a:cubicBezTo>
                  <a:cubicBezTo>
                    <a:pt x="1847" y="423"/>
                    <a:pt x="1843" y="424"/>
                    <a:pt x="1838" y="426"/>
                  </a:cubicBezTo>
                  <a:cubicBezTo>
                    <a:pt x="1838" y="426"/>
                    <a:pt x="1838" y="426"/>
                    <a:pt x="1837" y="426"/>
                  </a:cubicBezTo>
                  <a:cubicBezTo>
                    <a:pt x="1835" y="427"/>
                    <a:pt x="1832" y="428"/>
                    <a:pt x="1829" y="429"/>
                  </a:cubicBezTo>
                  <a:cubicBezTo>
                    <a:pt x="1824" y="430"/>
                    <a:pt x="1824" y="430"/>
                    <a:pt x="1824" y="430"/>
                  </a:cubicBezTo>
                  <a:cubicBezTo>
                    <a:pt x="1824" y="430"/>
                    <a:pt x="1816" y="432"/>
                    <a:pt x="1815" y="433"/>
                  </a:cubicBezTo>
                  <a:cubicBezTo>
                    <a:pt x="1807" y="435"/>
                    <a:pt x="1807" y="435"/>
                    <a:pt x="1807" y="435"/>
                  </a:cubicBezTo>
                  <a:cubicBezTo>
                    <a:pt x="1806" y="435"/>
                    <a:pt x="1806" y="436"/>
                    <a:pt x="1805" y="436"/>
                  </a:cubicBezTo>
                  <a:cubicBezTo>
                    <a:pt x="1801" y="437"/>
                    <a:pt x="1801" y="437"/>
                    <a:pt x="1801" y="437"/>
                  </a:cubicBezTo>
                  <a:cubicBezTo>
                    <a:pt x="1802" y="437"/>
                    <a:pt x="1802" y="437"/>
                    <a:pt x="1802" y="437"/>
                  </a:cubicBezTo>
                  <a:cubicBezTo>
                    <a:pt x="1801" y="438"/>
                    <a:pt x="1801" y="438"/>
                    <a:pt x="1801" y="438"/>
                  </a:cubicBezTo>
                  <a:cubicBezTo>
                    <a:pt x="1795" y="440"/>
                    <a:pt x="1795" y="440"/>
                    <a:pt x="1795" y="440"/>
                  </a:cubicBezTo>
                  <a:cubicBezTo>
                    <a:pt x="1792" y="440"/>
                    <a:pt x="1789" y="441"/>
                    <a:pt x="1786" y="442"/>
                  </a:cubicBezTo>
                  <a:cubicBezTo>
                    <a:pt x="1785" y="442"/>
                    <a:pt x="1785" y="442"/>
                    <a:pt x="1785" y="442"/>
                  </a:cubicBezTo>
                  <a:cubicBezTo>
                    <a:pt x="1780" y="444"/>
                    <a:pt x="1775" y="445"/>
                    <a:pt x="1770" y="446"/>
                  </a:cubicBezTo>
                  <a:cubicBezTo>
                    <a:pt x="1770" y="446"/>
                    <a:pt x="1767" y="447"/>
                    <a:pt x="1766" y="447"/>
                  </a:cubicBezTo>
                  <a:cubicBezTo>
                    <a:pt x="1761" y="449"/>
                    <a:pt x="1756" y="450"/>
                    <a:pt x="1751" y="451"/>
                  </a:cubicBezTo>
                  <a:cubicBezTo>
                    <a:pt x="1750" y="451"/>
                    <a:pt x="1750" y="451"/>
                    <a:pt x="1749" y="452"/>
                  </a:cubicBezTo>
                  <a:cubicBezTo>
                    <a:pt x="1744" y="453"/>
                    <a:pt x="1739" y="454"/>
                    <a:pt x="1734" y="455"/>
                  </a:cubicBezTo>
                  <a:cubicBezTo>
                    <a:pt x="1733" y="455"/>
                    <a:pt x="1732" y="456"/>
                    <a:pt x="1731" y="456"/>
                  </a:cubicBezTo>
                  <a:cubicBezTo>
                    <a:pt x="1726" y="457"/>
                    <a:pt x="1721" y="458"/>
                    <a:pt x="1715" y="460"/>
                  </a:cubicBezTo>
                  <a:cubicBezTo>
                    <a:pt x="1712" y="460"/>
                    <a:pt x="1712" y="460"/>
                    <a:pt x="1712" y="460"/>
                  </a:cubicBezTo>
                  <a:cubicBezTo>
                    <a:pt x="1707" y="462"/>
                    <a:pt x="1701" y="463"/>
                    <a:pt x="1696" y="464"/>
                  </a:cubicBezTo>
                  <a:cubicBezTo>
                    <a:pt x="1696" y="464"/>
                    <a:pt x="1695" y="464"/>
                    <a:pt x="1695" y="464"/>
                  </a:cubicBezTo>
                  <a:cubicBezTo>
                    <a:pt x="1689" y="465"/>
                    <a:pt x="1683" y="467"/>
                    <a:pt x="1677" y="468"/>
                  </a:cubicBezTo>
                  <a:cubicBezTo>
                    <a:pt x="1674" y="469"/>
                    <a:pt x="1674" y="469"/>
                    <a:pt x="1674" y="469"/>
                  </a:cubicBezTo>
                  <a:cubicBezTo>
                    <a:pt x="1668" y="470"/>
                    <a:pt x="1662" y="471"/>
                    <a:pt x="1656" y="472"/>
                  </a:cubicBezTo>
                  <a:cubicBezTo>
                    <a:pt x="1654" y="472"/>
                    <a:pt x="1654" y="472"/>
                    <a:pt x="1654" y="472"/>
                  </a:cubicBezTo>
                  <a:cubicBezTo>
                    <a:pt x="1648" y="473"/>
                    <a:pt x="1643" y="474"/>
                    <a:pt x="1637" y="476"/>
                  </a:cubicBezTo>
                  <a:cubicBezTo>
                    <a:pt x="1634" y="476"/>
                    <a:pt x="1634" y="476"/>
                    <a:pt x="1634" y="476"/>
                  </a:cubicBezTo>
                  <a:cubicBezTo>
                    <a:pt x="1628" y="477"/>
                    <a:pt x="1622" y="478"/>
                    <a:pt x="1616" y="479"/>
                  </a:cubicBezTo>
                  <a:cubicBezTo>
                    <a:pt x="1615" y="480"/>
                    <a:pt x="1613" y="480"/>
                    <a:pt x="1612" y="480"/>
                  </a:cubicBezTo>
                  <a:cubicBezTo>
                    <a:pt x="1605" y="481"/>
                    <a:pt x="1605" y="481"/>
                    <a:pt x="1605" y="481"/>
                  </a:cubicBezTo>
                  <a:cubicBezTo>
                    <a:pt x="1601" y="482"/>
                    <a:pt x="1598" y="482"/>
                    <a:pt x="1594" y="483"/>
                  </a:cubicBezTo>
                  <a:cubicBezTo>
                    <a:pt x="1593" y="483"/>
                    <a:pt x="1593" y="483"/>
                    <a:pt x="1593" y="483"/>
                  </a:cubicBezTo>
                  <a:cubicBezTo>
                    <a:pt x="1587" y="484"/>
                    <a:pt x="1580" y="485"/>
                    <a:pt x="1574" y="486"/>
                  </a:cubicBezTo>
                  <a:cubicBezTo>
                    <a:pt x="1569" y="487"/>
                    <a:pt x="1569" y="487"/>
                    <a:pt x="1569" y="487"/>
                  </a:cubicBezTo>
                  <a:cubicBezTo>
                    <a:pt x="1563" y="488"/>
                    <a:pt x="1557" y="489"/>
                    <a:pt x="1550" y="490"/>
                  </a:cubicBezTo>
                  <a:cubicBezTo>
                    <a:pt x="1544" y="491"/>
                    <a:pt x="1544" y="491"/>
                    <a:pt x="1544" y="491"/>
                  </a:cubicBezTo>
                  <a:cubicBezTo>
                    <a:pt x="1530" y="493"/>
                    <a:pt x="1530" y="493"/>
                    <a:pt x="1530" y="493"/>
                  </a:cubicBezTo>
                  <a:cubicBezTo>
                    <a:pt x="1528" y="493"/>
                    <a:pt x="1528" y="493"/>
                    <a:pt x="1528" y="493"/>
                  </a:cubicBezTo>
                  <a:cubicBezTo>
                    <a:pt x="1528" y="493"/>
                    <a:pt x="1527" y="493"/>
                    <a:pt x="1526" y="493"/>
                  </a:cubicBezTo>
                  <a:cubicBezTo>
                    <a:pt x="1525" y="493"/>
                    <a:pt x="1525" y="493"/>
                    <a:pt x="1525" y="493"/>
                  </a:cubicBezTo>
                  <a:cubicBezTo>
                    <a:pt x="1520" y="494"/>
                    <a:pt x="1515" y="495"/>
                    <a:pt x="1510" y="495"/>
                  </a:cubicBezTo>
                  <a:cubicBezTo>
                    <a:pt x="1505" y="496"/>
                    <a:pt x="1505" y="496"/>
                    <a:pt x="1505" y="496"/>
                  </a:cubicBezTo>
                  <a:cubicBezTo>
                    <a:pt x="1504" y="496"/>
                    <a:pt x="1502" y="496"/>
                    <a:pt x="1501" y="497"/>
                  </a:cubicBezTo>
                  <a:cubicBezTo>
                    <a:pt x="1494" y="498"/>
                    <a:pt x="1487" y="498"/>
                    <a:pt x="1480" y="499"/>
                  </a:cubicBezTo>
                  <a:cubicBezTo>
                    <a:pt x="1340" y="516"/>
                    <a:pt x="1192" y="525"/>
                    <a:pt x="1037" y="525"/>
                  </a:cubicBezTo>
                  <a:close/>
                  <a:moveTo>
                    <a:pt x="689" y="331"/>
                  </a:moveTo>
                  <a:cubicBezTo>
                    <a:pt x="775" y="357"/>
                    <a:pt x="900" y="371"/>
                    <a:pt x="1033" y="371"/>
                  </a:cubicBezTo>
                  <a:cubicBezTo>
                    <a:pt x="1101" y="371"/>
                    <a:pt x="1166" y="367"/>
                    <a:pt x="1228" y="360"/>
                  </a:cubicBezTo>
                  <a:cubicBezTo>
                    <a:pt x="1232" y="359"/>
                    <a:pt x="1236" y="359"/>
                    <a:pt x="1241" y="358"/>
                  </a:cubicBezTo>
                  <a:cubicBezTo>
                    <a:pt x="1244" y="358"/>
                    <a:pt x="1244" y="358"/>
                    <a:pt x="1244" y="358"/>
                  </a:cubicBezTo>
                  <a:cubicBezTo>
                    <a:pt x="1248" y="357"/>
                    <a:pt x="1251" y="357"/>
                    <a:pt x="1255" y="356"/>
                  </a:cubicBezTo>
                  <a:cubicBezTo>
                    <a:pt x="1257" y="356"/>
                    <a:pt x="1257" y="356"/>
                    <a:pt x="1257" y="356"/>
                  </a:cubicBezTo>
                  <a:cubicBezTo>
                    <a:pt x="1261" y="355"/>
                    <a:pt x="1265" y="355"/>
                    <a:pt x="1269" y="354"/>
                  </a:cubicBezTo>
                  <a:cubicBezTo>
                    <a:pt x="1273" y="354"/>
                    <a:pt x="1273" y="354"/>
                    <a:pt x="1273" y="354"/>
                  </a:cubicBezTo>
                  <a:cubicBezTo>
                    <a:pt x="1276" y="353"/>
                    <a:pt x="1279" y="353"/>
                    <a:pt x="1282" y="352"/>
                  </a:cubicBezTo>
                  <a:cubicBezTo>
                    <a:pt x="1285" y="352"/>
                    <a:pt x="1285" y="352"/>
                    <a:pt x="1285" y="352"/>
                  </a:cubicBezTo>
                  <a:cubicBezTo>
                    <a:pt x="1289" y="351"/>
                    <a:pt x="1289" y="351"/>
                    <a:pt x="1289" y="351"/>
                  </a:cubicBezTo>
                  <a:cubicBezTo>
                    <a:pt x="1292" y="350"/>
                    <a:pt x="1294" y="350"/>
                    <a:pt x="1297" y="350"/>
                  </a:cubicBezTo>
                  <a:cubicBezTo>
                    <a:pt x="1297" y="349"/>
                    <a:pt x="1298" y="349"/>
                    <a:pt x="1299" y="349"/>
                  </a:cubicBezTo>
                  <a:cubicBezTo>
                    <a:pt x="1302" y="349"/>
                    <a:pt x="1305" y="348"/>
                    <a:pt x="1308" y="347"/>
                  </a:cubicBezTo>
                  <a:cubicBezTo>
                    <a:pt x="1309" y="347"/>
                    <a:pt x="1310" y="347"/>
                    <a:pt x="1311" y="347"/>
                  </a:cubicBezTo>
                  <a:cubicBezTo>
                    <a:pt x="1315" y="346"/>
                    <a:pt x="1318" y="345"/>
                    <a:pt x="1322" y="345"/>
                  </a:cubicBezTo>
                  <a:cubicBezTo>
                    <a:pt x="1322" y="345"/>
                    <a:pt x="1322" y="345"/>
                    <a:pt x="1322" y="345"/>
                  </a:cubicBezTo>
                  <a:cubicBezTo>
                    <a:pt x="1326" y="344"/>
                    <a:pt x="1329" y="343"/>
                    <a:pt x="1332" y="342"/>
                  </a:cubicBezTo>
                  <a:cubicBezTo>
                    <a:pt x="1333" y="342"/>
                    <a:pt x="1333" y="342"/>
                    <a:pt x="1333" y="342"/>
                  </a:cubicBezTo>
                  <a:cubicBezTo>
                    <a:pt x="1334" y="342"/>
                    <a:pt x="1334" y="342"/>
                    <a:pt x="1335" y="342"/>
                  </a:cubicBezTo>
                  <a:cubicBezTo>
                    <a:pt x="1338" y="341"/>
                    <a:pt x="1341" y="340"/>
                    <a:pt x="1344" y="340"/>
                  </a:cubicBezTo>
                  <a:cubicBezTo>
                    <a:pt x="1344" y="339"/>
                    <a:pt x="1345" y="339"/>
                    <a:pt x="1345" y="339"/>
                  </a:cubicBezTo>
                  <a:cubicBezTo>
                    <a:pt x="1349" y="338"/>
                    <a:pt x="1352" y="337"/>
                    <a:pt x="1355" y="337"/>
                  </a:cubicBezTo>
                  <a:cubicBezTo>
                    <a:pt x="1359" y="336"/>
                    <a:pt x="1359" y="336"/>
                    <a:pt x="1359" y="336"/>
                  </a:cubicBezTo>
                  <a:cubicBezTo>
                    <a:pt x="1361" y="335"/>
                    <a:pt x="1363" y="335"/>
                    <a:pt x="1365" y="334"/>
                  </a:cubicBezTo>
                  <a:cubicBezTo>
                    <a:pt x="1367" y="333"/>
                    <a:pt x="1367" y="333"/>
                    <a:pt x="1367" y="333"/>
                  </a:cubicBezTo>
                  <a:cubicBezTo>
                    <a:pt x="1368" y="333"/>
                    <a:pt x="1373" y="332"/>
                    <a:pt x="1373" y="332"/>
                  </a:cubicBezTo>
                  <a:cubicBezTo>
                    <a:pt x="1373" y="332"/>
                    <a:pt x="1373" y="332"/>
                    <a:pt x="1373" y="332"/>
                  </a:cubicBezTo>
                  <a:cubicBezTo>
                    <a:pt x="1374" y="331"/>
                    <a:pt x="1375" y="331"/>
                    <a:pt x="1376" y="331"/>
                  </a:cubicBezTo>
                  <a:cubicBezTo>
                    <a:pt x="1377" y="331"/>
                    <a:pt x="1377" y="330"/>
                    <a:pt x="1378" y="330"/>
                  </a:cubicBezTo>
                  <a:cubicBezTo>
                    <a:pt x="1380" y="330"/>
                    <a:pt x="1383" y="329"/>
                    <a:pt x="1385" y="328"/>
                  </a:cubicBezTo>
                  <a:cubicBezTo>
                    <a:pt x="1386" y="328"/>
                    <a:pt x="1386" y="328"/>
                    <a:pt x="1387" y="327"/>
                  </a:cubicBezTo>
                  <a:cubicBezTo>
                    <a:pt x="1390" y="326"/>
                    <a:pt x="1392" y="326"/>
                    <a:pt x="1394" y="325"/>
                  </a:cubicBezTo>
                  <a:cubicBezTo>
                    <a:pt x="1395" y="324"/>
                    <a:pt x="1395" y="324"/>
                    <a:pt x="1395" y="324"/>
                  </a:cubicBezTo>
                  <a:cubicBezTo>
                    <a:pt x="1396" y="324"/>
                    <a:pt x="1396" y="324"/>
                    <a:pt x="1396" y="324"/>
                  </a:cubicBezTo>
                  <a:cubicBezTo>
                    <a:pt x="1396" y="324"/>
                    <a:pt x="1396" y="324"/>
                    <a:pt x="1396" y="324"/>
                  </a:cubicBezTo>
                  <a:cubicBezTo>
                    <a:pt x="1399" y="323"/>
                    <a:pt x="1401" y="322"/>
                    <a:pt x="1403" y="322"/>
                  </a:cubicBezTo>
                  <a:cubicBezTo>
                    <a:pt x="1405" y="321"/>
                    <a:pt x="1405" y="321"/>
                    <a:pt x="1405" y="321"/>
                  </a:cubicBezTo>
                  <a:cubicBezTo>
                    <a:pt x="1407" y="320"/>
                    <a:pt x="1409" y="319"/>
                    <a:pt x="1411" y="319"/>
                  </a:cubicBezTo>
                  <a:cubicBezTo>
                    <a:pt x="1413" y="318"/>
                    <a:pt x="1413" y="318"/>
                    <a:pt x="1413" y="318"/>
                  </a:cubicBezTo>
                  <a:cubicBezTo>
                    <a:pt x="1415" y="317"/>
                    <a:pt x="1417" y="316"/>
                    <a:pt x="1419" y="315"/>
                  </a:cubicBezTo>
                  <a:cubicBezTo>
                    <a:pt x="1420" y="315"/>
                    <a:pt x="1420" y="315"/>
                    <a:pt x="1421" y="314"/>
                  </a:cubicBezTo>
                  <a:cubicBezTo>
                    <a:pt x="1423" y="314"/>
                    <a:pt x="1424" y="313"/>
                    <a:pt x="1426" y="312"/>
                  </a:cubicBezTo>
                  <a:cubicBezTo>
                    <a:pt x="1427" y="312"/>
                    <a:pt x="1427" y="311"/>
                    <a:pt x="1428" y="311"/>
                  </a:cubicBezTo>
                  <a:cubicBezTo>
                    <a:pt x="1430" y="310"/>
                    <a:pt x="1432" y="309"/>
                    <a:pt x="1434" y="308"/>
                  </a:cubicBezTo>
                  <a:cubicBezTo>
                    <a:pt x="1435" y="308"/>
                    <a:pt x="1435" y="308"/>
                    <a:pt x="1435" y="308"/>
                  </a:cubicBezTo>
                  <a:cubicBezTo>
                    <a:pt x="1436" y="307"/>
                    <a:pt x="1437" y="306"/>
                    <a:pt x="1439" y="305"/>
                  </a:cubicBezTo>
                  <a:cubicBezTo>
                    <a:pt x="1441" y="304"/>
                    <a:pt x="1441" y="304"/>
                    <a:pt x="1441" y="304"/>
                  </a:cubicBezTo>
                  <a:cubicBezTo>
                    <a:pt x="1442" y="303"/>
                    <a:pt x="1444" y="302"/>
                    <a:pt x="1446" y="301"/>
                  </a:cubicBezTo>
                  <a:cubicBezTo>
                    <a:pt x="1446" y="301"/>
                    <a:pt x="1446" y="301"/>
                    <a:pt x="1446" y="301"/>
                  </a:cubicBezTo>
                  <a:cubicBezTo>
                    <a:pt x="1447" y="301"/>
                    <a:pt x="1447" y="301"/>
                    <a:pt x="1447" y="301"/>
                  </a:cubicBezTo>
                  <a:cubicBezTo>
                    <a:pt x="1448" y="300"/>
                    <a:pt x="1449" y="299"/>
                    <a:pt x="1451" y="298"/>
                  </a:cubicBezTo>
                  <a:cubicBezTo>
                    <a:pt x="1451" y="298"/>
                    <a:pt x="1451" y="297"/>
                    <a:pt x="1452" y="297"/>
                  </a:cubicBezTo>
                  <a:cubicBezTo>
                    <a:pt x="1453" y="296"/>
                    <a:pt x="1454" y="295"/>
                    <a:pt x="1455" y="295"/>
                  </a:cubicBezTo>
                  <a:cubicBezTo>
                    <a:pt x="1456" y="294"/>
                    <a:pt x="1456" y="294"/>
                    <a:pt x="1456" y="294"/>
                  </a:cubicBezTo>
                  <a:cubicBezTo>
                    <a:pt x="1458" y="293"/>
                    <a:pt x="1459" y="292"/>
                    <a:pt x="1460" y="291"/>
                  </a:cubicBezTo>
                  <a:cubicBezTo>
                    <a:pt x="1461" y="290"/>
                    <a:pt x="1461" y="290"/>
                    <a:pt x="1461" y="290"/>
                  </a:cubicBezTo>
                  <a:cubicBezTo>
                    <a:pt x="1462" y="289"/>
                    <a:pt x="1463" y="288"/>
                    <a:pt x="1464" y="287"/>
                  </a:cubicBezTo>
                  <a:cubicBezTo>
                    <a:pt x="1464" y="287"/>
                    <a:pt x="1464" y="287"/>
                    <a:pt x="1465" y="287"/>
                  </a:cubicBezTo>
                  <a:cubicBezTo>
                    <a:pt x="1465" y="286"/>
                    <a:pt x="1466" y="285"/>
                    <a:pt x="1467" y="284"/>
                  </a:cubicBezTo>
                  <a:cubicBezTo>
                    <a:pt x="1467" y="283"/>
                    <a:pt x="1467" y="283"/>
                    <a:pt x="1467" y="283"/>
                  </a:cubicBezTo>
                  <a:cubicBezTo>
                    <a:pt x="1468" y="282"/>
                    <a:pt x="1469" y="281"/>
                    <a:pt x="1470" y="280"/>
                  </a:cubicBezTo>
                  <a:cubicBezTo>
                    <a:pt x="1470" y="280"/>
                    <a:pt x="1470" y="280"/>
                    <a:pt x="1470" y="279"/>
                  </a:cubicBezTo>
                  <a:cubicBezTo>
                    <a:pt x="1471" y="279"/>
                    <a:pt x="1471" y="278"/>
                    <a:pt x="1472" y="277"/>
                  </a:cubicBezTo>
                  <a:cubicBezTo>
                    <a:pt x="1472" y="276"/>
                    <a:pt x="1472" y="276"/>
                    <a:pt x="1472" y="276"/>
                  </a:cubicBezTo>
                  <a:cubicBezTo>
                    <a:pt x="1473" y="275"/>
                    <a:pt x="1473" y="274"/>
                    <a:pt x="1474" y="273"/>
                  </a:cubicBezTo>
                  <a:cubicBezTo>
                    <a:pt x="1474" y="272"/>
                    <a:pt x="1474" y="272"/>
                    <a:pt x="1474" y="272"/>
                  </a:cubicBezTo>
                  <a:cubicBezTo>
                    <a:pt x="1474" y="271"/>
                    <a:pt x="1475" y="271"/>
                    <a:pt x="1475" y="270"/>
                  </a:cubicBezTo>
                  <a:cubicBezTo>
                    <a:pt x="1475" y="269"/>
                    <a:pt x="1475" y="269"/>
                    <a:pt x="1475" y="269"/>
                  </a:cubicBezTo>
                  <a:cubicBezTo>
                    <a:pt x="1475" y="268"/>
                    <a:pt x="1476" y="267"/>
                    <a:pt x="1476" y="266"/>
                  </a:cubicBezTo>
                  <a:cubicBezTo>
                    <a:pt x="1476" y="265"/>
                    <a:pt x="1476" y="265"/>
                    <a:pt x="1476" y="265"/>
                  </a:cubicBezTo>
                  <a:cubicBezTo>
                    <a:pt x="1476" y="265"/>
                    <a:pt x="1476" y="264"/>
                    <a:pt x="1476" y="264"/>
                  </a:cubicBezTo>
                  <a:cubicBezTo>
                    <a:pt x="1476" y="262"/>
                    <a:pt x="1476" y="262"/>
                    <a:pt x="1476" y="262"/>
                  </a:cubicBezTo>
                  <a:cubicBezTo>
                    <a:pt x="1476" y="262"/>
                    <a:pt x="1476" y="261"/>
                    <a:pt x="1476" y="261"/>
                  </a:cubicBezTo>
                  <a:cubicBezTo>
                    <a:pt x="1476" y="260"/>
                    <a:pt x="1476" y="260"/>
                    <a:pt x="1476" y="260"/>
                  </a:cubicBezTo>
                  <a:cubicBezTo>
                    <a:pt x="1480" y="259"/>
                    <a:pt x="1480" y="259"/>
                    <a:pt x="1480" y="259"/>
                  </a:cubicBezTo>
                  <a:cubicBezTo>
                    <a:pt x="1476" y="259"/>
                    <a:pt x="1476" y="259"/>
                    <a:pt x="1476" y="259"/>
                  </a:cubicBezTo>
                  <a:cubicBezTo>
                    <a:pt x="1476" y="259"/>
                    <a:pt x="1476" y="258"/>
                    <a:pt x="1476" y="257"/>
                  </a:cubicBezTo>
                  <a:cubicBezTo>
                    <a:pt x="1475" y="256"/>
                    <a:pt x="1475" y="255"/>
                    <a:pt x="1475" y="254"/>
                  </a:cubicBezTo>
                  <a:cubicBezTo>
                    <a:pt x="1474" y="253"/>
                    <a:pt x="1474" y="253"/>
                    <a:pt x="1474" y="253"/>
                  </a:cubicBezTo>
                  <a:cubicBezTo>
                    <a:pt x="1474" y="253"/>
                    <a:pt x="1474" y="252"/>
                    <a:pt x="1474" y="251"/>
                  </a:cubicBezTo>
                  <a:cubicBezTo>
                    <a:pt x="1473" y="250"/>
                    <a:pt x="1473" y="250"/>
                    <a:pt x="1473" y="250"/>
                  </a:cubicBezTo>
                  <a:cubicBezTo>
                    <a:pt x="1473" y="250"/>
                    <a:pt x="1473" y="249"/>
                    <a:pt x="1472" y="249"/>
                  </a:cubicBezTo>
                  <a:cubicBezTo>
                    <a:pt x="1472" y="248"/>
                    <a:pt x="1472" y="248"/>
                    <a:pt x="1472" y="248"/>
                  </a:cubicBezTo>
                  <a:cubicBezTo>
                    <a:pt x="1471" y="247"/>
                    <a:pt x="1471" y="246"/>
                    <a:pt x="1471" y="246"/>
                  </a:cubicBezTo>
                  <a:cubicBezTo>
                    <a:pt x="1470" y="245"/>
                    <a:pt x="1470" y="245"/>
                    <a:pt x="1470" y="245"/>
                  </a:cubicBezTo>
                  <a:cubicBezTo>
                    <a:pt x="1470" y="244"/>
                    <a:pt x="1469" y="244"/>
                    <a:pt x="1469" y="243"/>
                  </a:cubicBezTo>
                  <a:cubicBezTo>
                    <a:pt x="1468" y="242"/>
                    <a:pt x="1468" y="242"/>
                    <a:pt x="1468" y="242"/>
                  </a:cubicBezTo>
                  <a:cubicBezTo>
                    <a:pt x="1467" y="241"/>
                    <a:pt x="1467" y="241"/>
                    <a:pt x="1466" y="240"/>
                  </a:cubicBezTo>
                  <a:cubicBezTo>
                    <a:pt x="1466" y="240"/>
                    <a:pt x="1466" y="240"/>
                    <a:pt x="1466" y="239"/>
                  </a:cubicBezTo>
                  <a:cubicBezTo>
                    <a:pt x="1465" y="238"/>
                    <a:pt x="1464" y="238"/>
                    <a:pt x="1463" y="237"/>
                  </a:cubicBezTo>
                  <a:cubicBezTo>
                    <a:pt x="1463" y="236"/>
                    <a:pt x="1463" y="236"/>
                    <a:pt x="1463" y="236"/>
                  </a:cubicBezTo>
                  <a:cubicBezTo>
                    <a:pt x="1462" y="235"/>
                    <a:pt x="1461" y="235"/>
                    <a:pt x="1460" y="234"/>
                  </a:cubicBezTo>
                  <a:cubicBezTo>
                    <a:pt x="1459" y="233"/>
                    <a:pt x="1459" y="233"/>
                    <a:pt x="1459" y="233"/>
                  </a:cubicBezTo>
                  <a:cubicBezTo>
                    <a:pt x="1456" y="231"/>
                    <a:pt x="1456" y="231"/>
                    <a:pt x="1456" y="231"/>
                  </a:cubicBezTo>
                  <a:cubicBezTo>
                    <a:pt x="1455" y="230"/>
                    <a:pt x="1455" y="230"/>
                    <a:pt x="1455" y="230"/>
                  </a:cubicBezTo>
                  <a:cubicBezTo>
                    <a:pt x="1454" y="229"/>
                    <a:pt x="1453" y="229"/>
                    <a:pt x="1453" y="228"/>
                  </a:cubicBezTo>
                  <a:cubicBezTo>
                    <a:pt x="1452" y="228"/>
                    <a:pt x="1452" y="227"/>
                    <a:pt x="1451" y="227"/>
                  </a:cubicBezTo>
                  <a:cubicBezTo>
                    <a:pt x="1450" y="226"/>
                    <a:pt x="1449" y="226"/>
                    <a:pt x="1448" y="225"/>
                  </a:cubicBezTo>
                  <a:cubicBezTo>
                    <a:pt x="1447" y="224"/>
                    <a:pt x="1447" y="224"/>
                    <a:pt x="1447" y="224"/>
                  </a:cubicBezTo>
                  <a:cubicBezTo>
                    <a:pt x="1446" y="223"/>
                    <a:pt x="1445" y="223"/>
                    <a:pt x="1444" y="222"/>
                  </a:cubicBezTo>
                  <a:cubicBezTo>
                    <a:pt x="1443" y="222"/>
                    <a:pt x="1443" y="222"/>
                    <a:pt x="1442" y="221"/>
                  </a:cubicBezTo>
                  <a:cubicBezTo>
                    <a:pt x="1442" y="221"/>
                    <a:pt x="1441" y="220"/>
                    <a:pt x="1440" y="220"/>
                  </a:cubicBezTo>
                  <a:cubicBezTo>
                    <a:pt x="1439" y="219"/>
                    <a:pt x="1439" y="219"/>
                    <a:pt x="1439" y="219"/>
                  </a:cubicBezTo>
                  <a:cubicBezTo>
                    <a:pt x="1438" y="219"/>
                    <a:pt x="1438" y="219"/>
                    <a:pt x="1437" y="218"/>
                  </a:cubicBezTo>
                  <a:cubicBezTo>
                    <a:pt x="1436" y="217"/>
                    <a:pt x="1434" y="216"/>
                    <a:pt x="1432" y="216"/>
                  </a:cubicBezTo>
                  <a:cubicBezTo>
                    <a:pt x="1357" y="177"/>
                    <a:pt x="1198" y="152"/>
                    <a:pt x="1027" y="152"/>
                  </a:cubicBezTo>
                  <a:cubicBezTo>
                    <a:pt x="960" y="152"/>
                    <a:pt x="894" y="156"/>
                    <a:pt x="833" y="163"/>
                  </a:cubicBezTo>
                  <a:cubicBezTo>
                    <a:pt x="830" y="164"/>
                    <a:pt x="827" y="164"/>
                    <a:pt x="824" y="165"/>
                  </a:cubicBezTo>
                  <a:cubicBezTo>
                    <a:pt x="824" y="165"/>
                    <a:pt x="817" y="165"/>
                    <a:pt x="816" y="165"/>
                  </a:cubicBezTo>
                  <a:cubicBezTo>
                    <a:pt x="813" y="166"/>
                    <a:pt x="809" y="166"/>
                    <a:pt x="806" y="167"/>
                  </a:cubicBezTo>
                  <a:cubicBezTo>
                    <a:pt x="803" y="167"/>
                    <a:pt x="803" y="167"/>
                    <a:pt x="803" y="167"/>
                  </a:cubicBezTo>
                  <a:cubicBezTo>
                    <a:pt x="799" y="168"/>
                    <a:pt x="795" y="168"/>
                    <a:pt x="791" y="169"/>
                  </a:cubicBezTo>
                  <a:cubicBezTo>
                    <a:pt x="790" y="169"/>
                    <a:pt x="789" y="169"/>
                    <a:pt x="788" y="170"/>
                  </a:cubicBezTo>
                  <a:cubicBezTo>
                    <a:pt x="785" y="170"/>
                    <a:pt x="782" y="171"/>
                    <a:pt x="778" y="171"/>
                  </a:cubicBezTo>
                  <a:cubicBezTo>
                    <a:pt x="777" y="171"/>
                    <a:pt x="776" y="172"/>
                    <a:pt x="776" y="172"/>
                  </a:cubicBezTo>
                  <a:cubicBezTo>
                    <a:pt x="772" y="172"/>
                    <a:pt x="768" y="173"/>
                    <a:pt x="764" y="174"/>
                  </a:cubicBezTo>
                  <a:cubicBezTo>
                    <a:pt x="752" y="176"/>
                    <a:pt x="752" y="176"/>
                    <a:pt x="752" y="176"/>
                  </a:cubicBezTo>
                  <a:cubicBezTo>
                    <a:pt x="750" y="177"/>
                    <a:pt x="750" y="177"/>
                    <a:pt x="750" y="177"/>
                  </a:cubicBezTo>
                  <a:cubicBezTo>
                    <a:pt x="746" y="177"/>
                    <a:pt x="742" y="178"/>
                    <a:pt x="739" y="179"/>
                  </a:cubicBezTo>
                  <a:cubicBezTo>
                    <a:pt x="738" y="179"/>
                    <a:pt x="738" y="179"/>
                    <a:pt x="738" y="179"/>
                  </a:cubicBezTo>
                  <a:cubicBezTo>
                    <a:pt x="738" y="179"/>
                    <a:pt x="730" y="181"/>
                    <a:pt x="728" y="181"/>
                  </a:cubicBezTo>
                  <a:cubicBezTo>
                    <a:pt x="725" y="182"/>
                    <a:pt x="725" y="182"/>
                    <a:pt x="725" y="182"/>
                  </a:cubicBezTo>
                  <a:cubicBezTo>
                    <a:pt x="723" y="182"/>
                    <a:pt x="723" y="182"/>
                    <a:pt x="723" y="182"/>
                  </a:cubicBezTo>
                  <a:cubicBezTo>
                    <a:pt x="721" y="183"/>
                    <a:pt x="719" y="183"/>
                    <a:pt x="717" y="184"/>
                  </a:cubicBezTo>
                  <a:cubicBezTo>
                    <a:pt x="716" y="184"/>
                    <a:pt x="716" y="184"/>
                    <a:pt x="716" y="184"/>
                  </a:cubicBezTo>
                  <a:cubicBezTo>
                    <a:pt x="716" y="184"/>
                    <a:pt x="716" y="184"/>
                    <a:pt x="715" y="184"/>
                  </a:cubicBezTo>
                  <a:cubicBezTo>
                    <a:pt x="712" y="185"/>
                    <a:pt x="708" y="186"/>
                    <a:pt x="705" y="187"/>
                  </a:cubicBezTo>
                  <a:cubicBezTo>
                    <a:pt x="703" y="187"/>
                    <a:pt x="703" y="187"/>
                    <a:pt x="703" y="187"/>
                  </a:cubicBezTo>
                  <a:cubicBezTo>
                    <a:pt x="701" y="188"/>
                    <a:pt x="698" y="189"/>
                    <a:pt x="696" y="189"/>
                  </a:cubicBezTo>
                  <a:cubicBezTo>
                    <a:pt x="695" y="190"/>
                    <a:pt x="694" y="190"/>
                    <a:pt x="693" y="190"/>
                  </a:cubicBezTo>
                  <a:cubicBezTo>
                    <a:pt x="690" y="191"/>
                    <a:pt x="687" y="192"/>
                    <a:pt x="684" y="193"/>
                  </a:cubicBezTo>
                  <a:cubicBezTo>
                    <a:pt x="684" y="193"/>
                    <a:pt x="683" y="193"/>
                    <a:pt x="683" y="193"/>
                  </a:cubicBezTo>
                  <a:cubicBezTo>
                    <a:pt x="680" y="194"/>
                    <a:pt x="678" y="195"/>
                    <a:pt x="676" y="195"/>
                  </a:cubicBezTo>
                  <a:cubicBezTo>
                    <a:pt x="675" y="195"/>
                    <a:pt x="675" y="196"/>
                    <a:pt x="674" y="196"/>
                  </a:cubicBezTo>
                  <a:cubicBezTo>
                    <a:pt x="673" y="196"/>
                    <a:pt x="673" y="196"/>
                    <a:pt x="673" y="196"/>
                  </a:cubicBezTo>
                  <a:cubicBezTo>
                    <a:pt x="671" y="197"/>
                    <a:pt x="668" y="198"/>
                    <a:pt x="665" y="199"/>
                  </a:cubicBezTo>
                  <a:cubicBezTo>
                    <a:pt x="665" y="199"/>
                    <a:pt x="665" y="199"/>
                    <a:pt x="665" y="199"/>
                  </a:cubicBezTo>
                  <a:cubicBezTo>
                    <a:pt x="663" y="200"/>
                    <a:pt x="661" y="200"/>
                    <a:pt x="660" y="201"/>
                  </a:cubicBezTo>
                  <a:cubicBezTo>
                    <a:pt x="657" y="202"/>
                    <a:pt x="657" y="202"/>
                    <a:pt x="657" y="202"/>
                  </a:cubicBezTo>
                  <a:cubicBezTo>
                    <a:pt x="656" y="202"/>
                    <a:pt x="656" y="202"/>
                    <a:pt x="656" y="202"/>
                  </a:cubicBezTo>
                  <a:cubicBezTo>
                    <a:pt x="653" y="203"/>
                    <a:pt x="651" y="204"/>
                    <a:pt x="649" y="205"/>
                  </a:cubicBezTo>
                  <a:cubicBezTo>
                    <a:pt x="649" y="205"/>
                    <a:pt x="649" y="205"/>
                    <a:pt x="648" y="205"/>
                  </a:cubicBezTo>
                  <a:cubicBezTo>
                    <a:pt x="646" y="206"/>
                    <a:pt x="643" y="207"/>
                    <a:pt x="641" y="208"/>
                  </a:cubicBezTo>
                  <a:cubicBezTo>
                    <a:pt x="640" y="209"/>
                    <a:pt x="640" y="209"/>
                    <a:pt x="640" y="209"/>
                  </a:cubicBezTo>
                  <a:cubicBezTo>
                    <a:pt x="640" y="209"/>
                    <a:pt x="640" y="209"/>
                    <a:pt x="640" y="209"/>
                  </a:cubicBezTo>
                  <a:cubicBezTo>
                    <a:pt x="638" y="210"/>
                    <a:pt x="636" y="211"/>
                    <a:pt x="634" y="211"/>
                  </a:cubicBezTo>
                  <a:cubicBezTo>
                    <a:pt x="634" y="212"/>
                    <a:pt x="633" y="212"/>
                    <a:pt x="633" y="212"/>
                  </a:cubicBezTo>
                  <a:cubicBezTo>
                    <a:pt x="631" y="213"/>
                    <a:pt x="629" y="214"/>
                    <a:pt x="627" y="215"/>
                  </a:cubicBezTo>
                  <a:cubicBezTo>
                    <a:pt x="627" y="215"/>
                    <a:pt x="626" y="215"/>
                    <a:pt x="626" y="216"/>
                  </a:cubicBezTo>
                  <a:cubicBezTo>
                    <a:pt x="624" y="217"/>
                    <a:pt x="623" y="217"/>
                    <a:pt x="621" y="218"/>
                  </a:cubicBezTo>
                  <a:cubicBezTo>
                    <a:pt x="621" y="219"/>
                    <a:pt x="620" y="219"/>
                    <a:pt x="620" y="219"/>
                  </a:cubicBezTo>
                  <a:cubicBezTo>
                    <a:pt x="618" y="220"/>
                    <a:pt x="617" y="221"/>
                    <a:pt x="615" y="222"/>
                  </a:cubicBezTo>
                  <a:cubicBezTo>
                    <a:pt x="614" y="223"/>
                    <a:pt x="614" y="223"/>
                    <a:pt x="614" y="223"/>
                  </a:cubicBezTo>
                  <a:cubicBezTo>
                    <a:pt x="614" y="223"/>
                    <a:pt x="614" y="223"/>
                    <a:pt x="614" y="223"/>
                  </a:cubicBezTo>
                  <a:cubicBezTo>
                    <a:pt x="612" y="224"/>
                    <a:pt x="611" y="224"/>
                    <a:pt x="610" y="225"/>
                  </a:cubicBezTo>
                  <a:cubicBezTo>
                    <a:pt x="609" y="226"/>
                    <a:pt x="609" y="226"/>
                    <a:pt x="609" y="226"/>
                  </a:cubicBezTo>
                  <a:cubicBezTo>
                    <a:pt x="607" y="227"/>
                    <a:pt x="606" y="228"/>
                    <a:pt x="605" y="229"/>
                  </a:cubicBezTo>
                  <a:cubicBezTo>
                    <a:pt x="604" y="229"/>
                    <a:pt x="604" y="229"/>
                    <a:pt x="604" y="229"/>
                  </a:cubicBezTo>
                  <a:cubicBezTo>
                    <a:pt x="603" y="230"/>
                    <a:pt x="602" y="231"/>
                    <a:pt x="601" y="233"/>
                  </a:cubicBezTo>
                  <a:cubicBezTo>
                    <a:pt x="600" y="233"/>
                    <a:pt x="600" y="233"/>
                    <a:pt x="600" y="233"/>
                  </a:cubicBezTo>
                  <a:cubicBezTo>
                    <a:pt x="599" y="234"/>
                    <a:pt x="598" y="235"/>
                    <a:pt x="597" y="236"/>
                  </a:cubicBezTo>
                  <a:cubicBezTo>
                    <a:pt x="597" y="236"/>
                    <a:pt x="596" y="236"/>
                    <a:pt x="596" y="237"/>
                  </a:cubicBezTo>
                  <a:cubicBezTo>
                    <a:pt x="595" y="238"/>
                    <a:pt x="594" y="239"/>
                    <a:pt x="593" y="240"/>
                  </a:cubicBezTo>
                  <a:cubicBezTo>
                    <a:pt x="593" y="240"/>
                    <a:pt x="593" y="240"/>
                    <a:pt x="593" y="240"/>
                  </a:cubicBezTo>
                  <a:cubicBezTo>
                    <a:pt x="592" y="241"/>
                    <a:pt x="592" y="242"/>
                    <a:pt x="591" y="243"/>
                  </a:cubicBezTo>
                  <a:cubicBezTo>
                    <a:pt x="590" y="244"/>
                    <a:pt x="590" y="244"/>
                    <a:pt x="590" y="244"/>
                  </a:cubicBezTo>
                  <a:cubicBezTo>
                    <a:pt x="590" y="245"/>
                    <a:pt x="589" y="246"/>
                    <a:pt x="588" y="247"/>
                  </a:cubicBezTo>
                  <a:cubicBezTo>
                    <a:pt x="588" y="247"/>
                    <a:pt x="588" y="247"/>
                    <a:pt x="588" y="247"/>
                  </a:cubicBezTo>
                  <a:cubicBezTo>
                    <a:pt x="588" y="248"/>
                    <a:pt x="587" y="249"/>
                    <a:pt x="587" y="250"/>
                  </a:cubicBezTo>
                  <a:cubicBezTo>
                    <a:pt x="587" y="251"/>
                    <a:pt x="587" y="251"/>
                    <a:pt x="587" y="251"/>
                  </a:cubicBezTo>
                  <a:cubicBezTo>
                    <a:pt x="586" y="252"/>
                    <a:pt x="586" y="253"/>
                    <a:pt x="586" y="254"/>
                  </a:cubicBezTo>
                  <a:cubicBezTo>
                    <a:pt x="585" y="254"/>
                    <a:pt x="585" y="254"/>
                    <a:pt x="585" y="254"/>
                  </a:cubicBezTo>
                  <a:cubicBezTo>
                    <a:pt x="585" y="255"/>
                    <a:pt x="585" y="256"/>
                    <a:pt x="585" y="257"/>
                  </a:cubicBezTo>
                  <a:cubicBezTo>
                    <a:pt x="585" y="258"/>
                    <a:pt x="585" y="258"/>
                    <a:pt x="585" y="258"/>
                  </a:cubicBezTo>
                  <a:cubicBezTo>
                    <a:pt x="585" y="259"/>
                    <a:pt x="584" y="260"/>
                    <a:pt x="584" y="260"/>
                  </a:cubicBezTo>
                  <a:cubicBezTo>
                    <a:pt x="584" y="261"/>
                    <a:pt x="584" y="261"/>
                    <a:pt x="584" y="261"/>
                  </a:cubicBezTo>
                  <a:cubicBezTo>
                    <a:pt x="584" y="263"/>
                    <a:pt x="584" y="263"/>
                    <a:pt x="584" y="263"/>
                  </a:cubicBezTo>
                  <a:cubicBezTo>
                    <a:pt x="585" y="264"/>
                    <a:pt x="585" y="264"/>
                    <a:pt x="585" y="264"/>
                  </a:cubicBezTo>
                  <a:cubicBezTo>
                    <a:pt x="585" y="265"/>
                    <a:pt x="585" y="266"/>
                    <a:pt x="585" y="266"/>
                  </a:cubicBezTo>
                  <a:cubicBezTo>
                    <a:pt x="585" y="267"/>
                    <a:pt x="585" y="267"/>
                    <a:pt x="585" y="267"/>
                  </a:cubicBezTo>
                  <a:cubicBezTo>
                    <a:pt x="585" y="268"/>
                    <a:pt x="585" y="268"/>
                    <a:pt x="586" y="269"/>
                  </a:cubicBezTo>
                  <a:cubicBezTo>
                    <a:pt x="586" y="270"/>
                    <a:pt x="586" y="270"/>
                    <a:pt x="586" y="270"/>
                  </a:cubicBezTo>
                  <a:cubicBezTo>
                    <a:pt x="586" y="271"/>
                    <a:pt x="587" y="271"/>
                    <a:pt x="587" y="272"/>
                  </a:cubicBezTo>
                  <a:cubicBezTo>
                    <a:pt x="587" y="273"/>
                    <a:pt x="587" y="273"/>
                    <a:pt x="587" y="273"/>
                  </a:cubicBezTo>
                  <a:cubicBezTo>
                    <a:pt x="587" y="273"/>
                    <a:pt x="588" y="274"/>
                    <a:pt x="588" y="275"/>
                  </a:cubicBezTo>
                  <a:cubicBezTo>
                    <a:pt x="588" y="275"/>
                    <a:pt x="589" y="275"/>
                    <a:pt x="589" y="276"/>
                  </a:cubicBezTo>
                  <a:cubicBezTo>
                    <a:pt x="589" y="276"/>
                    <a:pt x="589" y="277"/>
                    <a:pt x="590" y="277"/>
                  </a:cubicBezTo>
                  <a:cubicBezTo>
                    <a:pt x="590" y="278"/>
                    <a:pt x="590" y="278"/>
                    <a:pt x="590" y="278"/>
                  </a:cubicBezTo>
                  <a:cubicBezTo>
                    <a:pt x="591" y="279"/>
                    <a:pt x="591" y="280"/>
                    <a:pt x="592" y="280"/>
                  </a:cubicBezTo>
                  <a:cubicBezTo>
                    <a:pt x="593" y="281"/>
                    <a:pt x="593" y="281"/>
                    <a:pt x="593" y="281"/>
                  </a:cubicBezTo>
                  <a:cubicBezTo>
                    <a:pt x="593" y="282"/>
                    <a:pt x="594" y="283"/>
                    <a:pt x="594" y="283"/>
                  </a:cubicBezTo>
                  <a:cubicBezTo>
                    <a:pt x="595" y="284"/>
                    <a:pt x="595" y="284"/>
                    <a:pt x="595" y="284"/>
                  </a:cubicBezTo>
                  <a:cubicBezTo>
                    <a:pt x="595" y="284"/>
                    <a:pt x="595" y="284"/>
                    <a:pt x="595" y="284"/>
                  </a:cubicBezTo>
                  <a:cubicBezTo>
                    <a:pt x="596" y="285"/>
                    <a:pt x="596" y="286"/>
                    <a:pt x="597" y="286"/>
                  </a:cubicBezTo>
                  <a:cubicBezTo>
                    <a:pt x="598" y="287"/>
                    <a:pt x="598" y="287"/>
                    <a:pt x="598" y="287"/>
                  </a:cubicBezTo>
                  <a:cubicBezTo>
                    <a:pt x="599" y="288"/>
                    <a:pt x="600" y="289"/>
                    <a:pt x="601" y="290"/>
                  </a:cubicBezTo>
                  <a:cubicBezTo>
                    <a:pt x="601" y="290"/>
                    <a:pt x="602" y="290"/>
                    <a:pt x="602" y="291"/>
                  </a:cubicBezTo>
                  <a:cubicBezTo>
                    <a:pt x="604" y="293"/>
                    <a:pt x="604" y="293"/>
                    <a:pt x="604" y="293"/>
                  </a:cubicBezTo>
                  <a:cubicBezTo>
                    <a:pt x="605" y="293"/>
                    <a:pt x="605" y="293"/>
                    <a:pt x="605" y="293"/>
                  </a:cubicBezTo>
                  <a:cubicBezTo>
                    <a:pt x="605" y="293"/>
                    <a:pt x="605" y="293"/>
                    <a:pt x="606" y="294"/>
                  </a:cubicBezTo>
                  <a:cubicBezTo>
                    <a:pt x="606" y="294"/>
                    <a:pt x="607" y="295"/>
                    <a:pt x="608" y="295"/>
                  </a:cubicBezTo>
                  <a:cubicBezTo>
                    <a:pt x="609" y="296"/>
                    <a:pt x="609" y="296"/>
                    <a:pt x="609" y="296"/>
                  </a:cubicBezTo>
                  <a:cubicBezTo>
                    <a:pt x="610" y="297"/>
                    <a:pt x="611" y="298"/>
                    <a:pt x="612" y="298"/>
                  </a:cubicBezTo>
                  <a:cubicBezTo>
                    <a:pt x="613" y="299"/>
                    <a:pt x="613" y="299"/>
                    <a:pt x="614" y="299"/>
                  </a:cubicBezTo>
                  <a:cubicBezTo>
                    <a:pt x="615" y="300"/>
                    <a:pt x="616" y="301"/>
                    <a:pt x="617" y="301"/>
                  </a:cubicBezTo>
                  <a:cubicBezTo>
                    <a:pt x="617" y="301"/>
                    <a:pt x="618" y="302"/>
                    <a:pt x="618" y="302"/>
                  </a:cubicBezTo>
                  <a:cubicBezTo>
                    <a:pt x="622" y="304"/>
                    <a:pt x="622" y="304"/>
                    <a:pt x="622" y="304"/>
                  </a:cubicBezTo>
                  <a:cubicBezTo>
                    <a:pt x="622" y="304"/>
                    <a:pt x="623" y="305"/>
                    <a:pt x="623" y="305"/>
                  </a:cubicBezTo>
                  <a:cubicBezTo>
                    <a:pt x="625" y="306"/>
                    <a:pt x="627" y="307"/>
                    <a:pt x="628" y="308"/>
                  </a:cubicBezTo>
                  <a:cubicBezTo>
                    <a:pt x="644" y="316"/>
                    <a:pt x="664" y="324"/>
                    <a:pt x="687" y="330"/>
                  </a:cubicBezTo>
                  <a:cubicBezTo>
                    <a:pt x="687" y="331"/>
                    <a:pt x="687" y="331"/>
                    <a:pt x="687" y="331"/>
                  </a:cubicBezTo>
                  <a:cubicBezTo>
                    <a:pt x="688" y="331"/>
                    <a:pt x="688" y="331"/>
                    <a:pt x="688" y="331"/>
                  </a:cubicBezTo>
                  <a:lnTo>
                    <a:pt x="689" y="331"/>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20" name="Group 19"/>
          <p:cNvGrpSpPr/>
          <p:nvPr/>
        </p:nvGrpSpPr>
        <p:grpSpPr>
          <a:xfrm>
            <a:off x="584097" y="3403307"/>
            <a:ext cx="2772714" cy="1495776"/>
            <a:chOff x="643826" y="4271860"/>
            <a:chExt cx="2772714" cy="1495776"/>
          </a:xfrm>
        </p:grpSpPr>
        <p:sp>
          <p:nvSpPr>
            <p:cNvPr id="21" name="TextBox 20"/>
            <p:cNvSpPr txBox="1"/>
            <p:nvPr/>
          </p:nvSpPr>
          <p:spPr>
            <a:xfrm>
              <a:off x="643826" y="4271860"/>
              <a:ext cx="2772714" cy="1384995"/>
            </a:xfrm>
            <a:prstGeom prst="rect">
              <a:avLst/>
            </a:prstGeom>
            <a:noFill/>
          </p:spPr>
          <p:txBody>
            <a:bodyPr wrap="square" rtlCol="0">
              <a:spAutoFit/>
            </a:bodyPr>
            <a:lstStyle/>
            <a:p>
              <a:r>
                <a:rPr lang="en-US" sz="2800">
                  <a:latin typeface="+mj-lt"/>
                </a:rPr>
                <a:t>CONE PROCESS DIAGRAM</a:t>
              </a:r>
              <a:endParaRPr lang="id-ID" sz="2800">
                <a:latin typeface="+mj-lt"/>
              </a:endParaRPr>
            </a:p>
          </p:txBody>
        </p:sp>
        <p:cxnSp>
          <p:nvCxnSpPr>
            <p:cNvPr id="22" name="Straight Connector 21"/>
            <p:cNvCxnSpPr/>
            <p:nvPr/>
          </p:nvCxnSpPr>
          <p:spPr>
            <a:xfrm>
              <a:off x="753763" y="5767636"/>
              <a:ext cx="8195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8104932" y="2228295"/>
            <a:ext cx="2683557" cy="717095"/>
            <a:chOff x="9543388" y="4717289"/>
            <a:chExt cx="2864981" cy="717095"/>
          </a:xfrm>
        </p:grpSpPr>
        <p:sp>
          <p:nvSpPr>
            <p:cNvPr id="24" name="TextBox 23"/>
            <p:cNvSpPr txBox="1"/>
            <p:nvPr/>
          </p:nvSpPr>
          <p:spPr>
            <a:xfrm>
              <a:off x="9543388" y="4717289"/>
              <a:ext cx="1326658" cy="338554"/>
            </a:xfrm>
            <a:prstGeom prst="rect">
              <a:avLst/>
            </a:prstGeom>
            <a:noFill/>
          </p:spPr>
          <p:txBody>
            <a:bodyPr wrap="none" rtlCol="0">
              <a:spAutoFit/>
            </a:bodyPr>
            <a:lstStyle/>
            <a:p>
              <a:r>
                <a:rPr lang="id-ID" sz="1600" b="1">
                  <a:solidFill>
                    <a:schemeClr val="bg1">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Concept 01</a:t>
              </a:r>
              <a:endParaRPr lang="id-ID" sz="1600" b="1" dirty="0">
                <a:solidFill>
                  <a:schemeClr val="bg1">
                    <a:lumMod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5" name="Rectangle 24"/>
            <p:cNvSpPr/>
            <p:nvPr/>
          </p:nvSpPr>
          <p:spPr>
            <a:xfrm>
              <a:off x="9543389" y="4972719"/>
              <a:ext cx="2864980" cy="461665"/>
            </a:xfrm>
            <a:prstGeom prst="rect">
              <a:avLst/>
            </a:prstGeom>
          </p:spPr>
          <p:txBody>
            <a:bodyPr wrap="square">
              <a:spAutoFit/>
            </a:bodyPr>
            <a:lstStyle/>
            <a:p>
              <a:r>
                <a:rPr lang="id-ID" sz="12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Suitable for all categories business and personal presentation</a:t>
              </a:r>
            </a:p>
          </p:txBody>
        </p:sp>
      </p:grpSp>
      <p:grpSp>
        <p:nvGrpSpPr>
          <p:cNvPr id="26" name="Group 25"/>
          <p:cNvGrpSpPr/>
          <p:nvPr/>
        </p:nvGrpSpPr>
        <p:grpSpPr>
          <a:xfrm>
            <a:off x="8104932" y="2998275"/>
            <a:ext cx="2683557" cy="717095"/>
            <a:chOff x="9543388" y="4717289"/>
            <a:chExt cx="2864981" cy="717095"/>
          </a:xfrm>
        </p:grpSpPr>
        <p:sp>
          <p:nvSpPr>
            <p:cNvPr id="27" name="TextBox 26"/>
            <p:cNvSpPr txBox="1"/>
            <p:nvPr/>
          </p:nvSpPr>
          <p:spPr>
            <a:xfrm>
              <a:off x="9543388" y="4717289"/>
              <a:ext cx="1326658" cy="338554"/>
            </a:xfrm>
            <a:prstGeom prst="rect">
              <a:avLst/>
            </a:prstGeom>
            <a:noFill/>
          </p:spPr>
          <p:txBody>
            <a:bodyPr wrap="none" rtlCol="0">
              <a:spAutoFit/>
            </a:bodyPr>
            <a:lstStyle/>
            <a:p>
              <a:r>
                <a:rPr lang="id-ID" sz="1600" b="1">
                  <a:solidFill>
                    <a:schemeClr val="bg1">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Concept 02</a:t>
              </a:r>
              <a:endParaRPr lang="id-ID" sz="1600" b="1" dirty="0">
                <a:solidFill>
                  <a:schemeClr val="bg1">
                    <a:lumMod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8" name="Rectangle 27"/>
            <p:cNvSpPr/>
            <p:nvPr/>
          </p:nvSpPr>
          <p:spPr>
            <a:xfrm>
              <a:off x="9543389" y="4972719"/>
              <a:ext cx="2864980" cy="461665"/>
            </a:xfrm>
            <a:prstGeom prst="rect">
              <a:avLst/>
            </a:prstGeom>
          </p:spPr>
          <p:txBody>
            <a:bodyPr wrap="square">
              <a:spAutoFit/>
            </a:bodyPr>
            <a:lstStyle/>
            <a:p>
              <a:r>
                <a:rPr lang="id-ID" sz="12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Suitable for all categories business and personal presentation</a:t>
              </a:r>
            </a:p>
          </p:txBody>
        </p:sp>
      </p:grpSp>
      <p:grpSp>
        <p:nvGrpSpPr>
          <p:cNvPr id="29" name="Group 28"/>
          <p:cNvGrpSpPr/>
          <p:nvPr/>
        </p:nvGrpSpPr>
        <p:grpSpPr>
          <a:xfrm>
            <a:off x="8113203" y="3755267"/>
            <a:ext cx="2683557" cy="717095"/>
            <a:chOff x="9543388" y="4717289"/>
            <a:chExt cx="2864981" cy="717095"/>
          </a:xfrm>
        </p:grpSpPr>
        <p:sp>
          <p:nvSpPr>
            <p:cNvPr id="30" name="TextBox 29"/>
            <p:cNvSpPr txBox="1"/>
            <p:nvPr/>
          </p:nvSpPr>
          <p:spPr>
            <a:xfrm>
              <a:off x="9543388" y="4717289"/>
              <a:ext cx="1326658" cy="338554"/>
            </a:xfrm>
            <a:prstGeom prst="rect">
              <a:avLst/>
            </a:prstGeom>
            <a:noFill/>
          </p:spPr>
          <p:txBody>
            <a:bodyPr wrap="none" rtlCol="0">
              <a:spAutoFit/>
            </a:bodyPr>
            <a:lstStyle/>
            <a:p>
              <a:r>
                <a:rPr lang="id-ID" sz="1600" b="1">
                  <a:solidFill>
                    <a:schemeClr val="bg1">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Concept 03</a:t>
              </a:r>
              <a:endParaRPr lang="id-ID" sz="1600" b="1" dirty="0">
                <a:solidFill>
                  <a:schemeClr val="bg1">
                    <a:lumMod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1" name="Rectangle 30"/>
            <p:cNvSpPr/>
            <p:nvPr/>
          </p:nvSpPr>
          <p:spPr>
            <a:xfrm>
              <a:off x="9543389" y="4972719"/>
              <a:ext cx="2864980" cy="461665"/>
            </a:xfrm>
            <a:prstGeom prst="rect">
              <a:avLst/>
            </a:prstGeom>
          </p:spPr>
          <p:txBody>
            <a:bodyPr wrap="square">
              <a:spAutoFit/>
            </a:bodyPr>
            <a:lstStyle/>
            <a:p>
              <a:r>
                <a:rPr lang="id-ID" sz="12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Suitable for all categories business and personal presentation</a:t>
              </a:r>
            </a:p>
          </p:txBody>
        </p:sp>
      </p:grpSp>
      <p:grpSp>
        <p:nvGrpSpPr>
          <p:cNvPr id="32" name="Group 31"/>
          <p:cNvGrpSpPr/>
          <p:nvPr/>
        </p:nvGrpSpPr>
        <p:grpSpPr>
          <a:xfrm>
            <a:off x="8104932" y="4519687"/>
            <a:ext cx="2683557" cy="717095"/>
            <a:chOff x="9543388" y="4717289"/>
            <a:chExt cx="2864981" cy="717095"/>
          </a:xfrm>
        </p:grpSpPr>
        <p:sp>
          <p:nvSpPr>
            <p:cNvPr id="33" name="TextBox 32"/>
            <p:cNvSpPr txBox="1"/>
            <p:nvPr/>
          </p:nvSpPr>
          <p:spPr>
            <a:xfrm>
              <a:off x="9543388" y="4717289"/>
              <a:ext cx="1326658" cy="338554"/>
            </a:xfrm>
            <a:prstGeom prst="rect">
              <a:avLst/>
            </a:prstGeom>
            <a:noFill/>
          </p:spPr>
          <p:txBody>
            <a:bodyPr wrap="none" rtlCol="0">
              <a:spAutoFit/>
            </a:bodyPr>
            <a:lstStyle/>
            <a:p>
              <a:r>
                <a:rPr lang="id-ID" sz="1600" b="1">
                  <a:solidFill>
                    <a:schemeClr val="bg1">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Concept 04</a:t>
              </a:r>
              <a:endParaRPr lang="id-ID" sz="1600" b="1" dirty="0">
                <a:solidFill>
                  <a:schemeClr val="bg1">
                    <a:lumMod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4" name="Rectangle 33"/>
            <p:cNvSpPr/>
            <p:nvPr/>
          </p:nvSpPr>
          <p:spPr>
            <a:xfrm>
              <a:off x="9543389" y="4972719"/>
              <a:ext cx="2864980" cy="461665"/>
            </a:xfrm>
            <a:prstGeom prst="rect">
              <a:avLst/>
            </a:prstGeom>
          </p:spPr>
          <p:txBody>
            <a:bodyPr wrap="square">
              <a:spAutoFit/>
            </a:bodyPr>
            <a:lstStyle/>
            <a:p>
              <a:r>
                <a:rPr lang="id-ID" sz="12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Suitable for all categories business and personal presentation</a:t>
              </a:r>
            </a:p>
          </p:txBody>
        </p:sp>
      </p:grpSp>
      <p:grpSp>
        <p:nvGrpSpPr>
          <p:cNvPr id="35" name="Group 34"/>
          <p:cNvGrpSpPr/>
          <p:nvPr/>
        </p:nvGrpSpPr>
        <p:grpSpPr>
          <a:xfrm>
            <a:off x="8104932" y="5297944"/>
            <a:ext cx="2683557" cy="717095"/>
            <a:chOff x="9543388" y="4717289"/>
            <a:chExt cx="2864981" cy="717095"/>
          </a:xfrm>
        </p:grpSpPr>
        <p:sp>
          <p:nvSpPr>
            <p:cNvPr id="36" name="TextBox 35"/>
            <p:cNvSpPr txBox="1"/>
            <p:nvPr/>
          </p:nvSpPr>
          <p:spPr>
            <a:xfrm>
              <a:off x="9543388" y="4717289"/>
              <a:ext cx="1326658" cy="338554"/>
            </a:xfrm>
            <a:prstGeom prst="rect">
              <a:avLst/>
            </a:prstGeom>
            <a:noFill/>
          </p:spPr>
          <p:txBody>
            <a:bodyPr wrap="none" rtlCol="0">
              <a:spAutoFit/>
            </a:bodyPr>
            <a:lstStyle/>
            <a:p>
              <a:r>
                <a:rPr lang="id-ID" sz="1600" b="1">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Concept 05</a:t>
              </a:r>
              <a:endParaRPr lang="id-ID" sz="1600" b="1"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7" name="Rectangle 36"/>
            <p:cNvSpPr/>
            <p:nvPr/>
          </p:nvSpPr>
          <p:spPr>
            <a:xfrm>
              <a:off x="9543389" y="4972719"/>
              <a:ext cx="2864980" cy="461665"/>
            </a:xfrm>
            <a:prstGeom prst="rect">
              <a:avLst/>
            </a:prstGeom>
          </p:spPr>
          <p:txBody>
            <a:bodyPr wrap="square">
              <a:spAutoFit/>
            </a:bodyPr>
            <a:lstStyle/>
            <a:p>
              <a:r>
                <a:rPr lang="id-ID" sz="12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Suitable for all categories business and personal presentation</a:t>
              </a:r>
            </a:p>
          </p:txBody>
        </p:sp>
      </p:grpSp>
    </p:spTree>
    <p:extLst>
      <p:ext uri="{BB962C8B-B14F-4D97-AF65-F5344CB8AC3E}">
        <p14:creationId xmlns:p14="http://schemas.microsoft.com/office/powerpoint/2010/main" val="11473790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p:cNvGrpSpPr/>
          <p:nvPr/>
        </p:nvGrpSpPr>
        <p:grpSpPr>
          <a:xfrm>
            <a:off x="451280" y="2985720"/>
            <a:ext cx="2772714" cy="1495776"/>
            <a:chOff x="643826" y="4271860"/>
            <a:chExt cx="2772714" cy="1495776"/>
          </a:xfrm>
        </p:grpSpPr>
        <p:sp>
          <p:nvSpPr>
            <p:cNvPr id="66" name="TextBox 65"/>
            <p:cNvSpPr txBox="1"/>
            <p:nvPr/>
          </p:nvSpPr>
          <p:spPr>
            <a:xfrm>
              <a:off x="643826" y="4271860"/>
              <a:ext cx="2772714" cy="1384995"/>
            </a:xfrm>
            <a:prstGeom prst="rect">
              <a:avLst/>
            </a:prstGeom>
            <a:noFill/>
          </p:spPr>
          <p:txBody>
            <a:bodyPr wrap="square" rtlCol="0">
              <a:spAutoFit/>
            </a:bodyPr>
            <a:lstStyle/>
            <a:p>
              <a:r>
                <a:rPr lang="en-US" sz="2800">
                  <a:latin typeface="+mj-lt"/>
                </a:rPr>
                <a:t>CONE PROCESS DIAGRAM</a:t>
              </a:r>
              <a:endParaRPr lang="id-ID" sz="2800">
                <a:latin typeface="+mj-lt"/>
              </a:endParaRPr>
            </a:p>
          </p:txBody>
        </p:sp>
        <p:cxnSp>
          <p:nvCxnSpPr>
            <p:cNvPr id="67" name="Straight Connector 66"/>
            <p:cNvCxnSpPr/>
            <p:nvPr/>
          </p:nvCxnSpPr>
          <p:spPr>
            <a:xfrm>
              <a:off x="753763" y="5767636"/>
              <a:ext cx="8195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2697515" y="1731485"/>
            <a:ext cx="4384673" cy="4790055"/>
            <a:chOff x="3516903" y="1441331"/>
            <a:chExt cx="4384673" cy="4790055"/>
          </a:xfrm>
        </p:grpSpPr>
        <p:sp>
          <p:nvSpPr>
            <p:cNvPr id="68" name="Freeform 21"/>
            <p:cNvSpPr>
              <a:spLocks/>
            </p:cNvSpPr>
            <p:nvPr/>
          </p:nvSpPr>
          <p:spPr bwMode="auto">
            <a:xfrm rot="10800000">
              <a:off x="4525523" y="4899083"/>
              <a:ext cx="2228"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lnTo>
                    <a:pt x="1" y="0"/>
                  </a:lnTo>
                  <a:lnTo>
                    <a:pt x="0" y="0"/>
                  </a:lnTo>
                  <a:lnTo>
                    <a:pt x="0" y="0"/>
                  </a:lnTo>
                  <a:close/>
                </a:path>
              </a:pathLst>
            </a:custGeom>
            <a:noFill/>
            <a:ln w="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3200"/>
            </a:p>
          </p:txBody>
        </p:sp>
        <p:grpSp>
          <p:nvGrpSpPr>
            <p:cNvPr id="69" name="Group 68"/>
            <p:cNvGrpSpPr/>
            <p:nvPr/>
          </p:nvGrpSpPr>
          <p:grpSpPr>
            <a:xfrm>
              <a:off x="5164939" y="1441331"/>
              <a:ext cx="810968" cy="839931"/>
              <a:chOff x="1998028" y="1265209"/>
              <a:chExt cx="608226" cy="629948"/>
            </a:xfrm>
          </p:grpSpPr>
          <p:sp>
            <p:nvSpPr>
              <p:cNvPr id="70" name="Freeform 69"/>
              <p:cNvSpPr>
                <a:spLocks/>
              </p:cNvSpPr>
              <p:nvPr/>
            </p:nvSpPr>
            <p:spPr bwMode="auto">
              <a:xfrm rot="10800000">
                <a:off x="1998028" y="1265210"/>
                <a:ext cx="275707" cy="511310"/>
              </a:xfrm>
              <a:custGeom>
                <a:avLst/>
                <a:gdLst>
                  <a:gd name="T0" fmla="*/ 0 w 165"/>
                  <a:gd name="T1" fmla="*/ 306 h 306"/>
                  <a:gd name="T2" fmla="*/ 0 w 165"/>
                  <a:gd name="T3" fmla="*/ 306 h 306"/>
                  <a:gd name="T4" fmla="*/ 165 w 165"/>
                  <a:gd name="T5" fmla="*/ 0 h 306"/>
                  <a:gd name="T6" fmla="*/ 83 w 165"/>
                  <a:gd name="T7" fmla="*/ 21 h 306"/>
                  <a:gd name="T8" fmla="*/ 0 w 165"/>
                  <a:gd name="T9" fmla="*/ 306 h 306"/>
                </a:gdLst>
                <a:ahLst/>
                <a:cxnLst>
                  <a:cxn ang="0">
                    <a:pos x="T0" y="T1"/>
                  </a:cxn>
                  <a:cxn ang="0">
                    <a:pos x="T2" y="T3"/>
                  </a:cxn>
                  <a:cxn ang="0">
                    <a:pos x="T4" y="T5"/>
                  </a:cxn>
                  <a:cxn ang="0">
                    <a:pos x="T6" y="T7"/>
                  </a:cxn>
                  <a:cxn ang="0">
                    <a:pos x="T8" y="T9"/>
                  </a:cxn>
                </a:cxnLst>
                <a:rect l="0" t="0" r="r" b="b"/>
                <a:pathLst>
                  <a:path w="165" h="306">
                    <a:moveTo>
                      <a:pt x="0" y="306"/>
                    </a:moveTo>
                    <a:lnTo>
                      <a:pt x="0" y="306"/>
                    </a:lnTo>
                    <a:lnTo>
                      <a:pt x="165" y="0"/>
                    </a:lnTo>
                    <a:lnTo>
                      <a:pt x="83" y="21"/>
                    </a:lnTo>
                    <a:lnTo>
                      <a:pt x="0" y="30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1" name="Freeform 14"/>
              <p:cNvSpPr>
                <a:spLocks/>
              </p:cNvSpPr>
              <p:nvPr/>
            </p:nvSpPr>
            <p:spPr bwMode="auto">
              <a:xfrm rot="10800000">
                <a:off x="2135046" y="1265209"/>
                <a:ext cx="471208" cy="616581"/>
              </a:xfrm>
              <a:custGeom>
                <a:avLst/>
                <a:gdLst>
                  <a:gd name="T0" fmla="*/ 339 w 340"/>
                  <a:gd name="T1" fmla="*/ 102 h 446"/>
                  <a:gd name="T2" fmla="*/ 0 w 340"/>
                  <a:gd name="T3" fmla="*/ 21 h 446"/>
                  <a:gd name="T4" fmla="*/ 240 w 340"/>
                  <a:gd name="T5" fmla="*/ 446 h 446"/>
                  <a:gd name="T6" fmla="*/ 340 w 340"/>
                  <a:gd name="T7" fmla="*/ 102 h 446"/>
                  <a:gd name="T8" fmla="*/ 339 w 340"/>
                  <a:gd name="T9" fmla="*/ 102 h 446"/>
                </a:gdLst>
                <a:ahLst/>
                <a:cxnLst>
                  <a:cxn ang="0">
                    <a:pos x="T0" y="T1"/>
                  </a:cxn>
                  <a:cxn ang="0">
                    <a:pos x="T2" y="T3"/>
                  </a:cxn>
                  <a:cxn ang="0">
                    <a:pos x="T4" y="T5"/>
                  </a:cxn>
                  <a:cxn ang="0">
                    <a:pos x="T6" y="T7"/>
                  </a:cxn>
                  <a:cxn ang="0">
                    <a:pos x="T8" y="T9"/>
                  </a:cxn>
                </a:cxnLst>
                <a:rect l="0" t="0" r="r" b="b"/>
                <a:pathLst>
                  <a:path w="340" h="446">
                    <a:moveTo>
                      <a:pt x="339" y="102"/>
                    </a:moveTo>
                    <a:cubicBezTo>
                      <a:pt x="222" y="22"/>
                      <a:pt x="108" y="0"/>
                      <a:pt x="0" y="21"/>
                    </a:cubicBezTo>
                    <a:cubicBezTo>
                      <a:pt x="240" y="446"/>
                      <a:pt x="240" y="446"/>
                      <a:pt x="240" y="446"/>
                    </a:cubicBezTo>
                    <a:cubicBezTo>
                      <a:pt x="340" y="102"/>
                      <a:pt x="340" y="102"/>
                      <a:pt x="340" y="102"/>
                    </a:cubicBezTo>
                    <a:lnTo>
                      <a:pt x="339" y="10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2" name="Freeform 25"/>
              <p:cNvSpPr>
                <a:spLocks/>
              </p:cNvSpPr>
              <p:nvPr/>
            </p:nvSpPr>
            <p:spPr bwMode="auto">
              <a:xfrm rot="10800000">
                <a:off x="2123350" y="1741430"/>
                <a:ext cx="467866" cy="153727"/>
              </a:xfrm>
              <a:custGeom>
                <a:avLst/>
                <a:gdLst>
                  <a:gd name="T0" fmla="*/ 339 w 339"/>
                  <a:gd name="T1" fmla="*/ 78 h 111"/>
                  <a:gd name="T2" fmla="*/ 175 w 339"/>
                  <a:gd name="T3" fmla="*/ 1 h 111"/>
                  <a:gd name="T4" fmla="*/ 0 w 339"/>
                  <a:gd name="T5" fmla="*/ 28 h 111"/>
                  <a:gd name="T6" fmla="*/ 329 w 339"/>
                  <a:gd name="T7" fmla="*/ 111 h 111"/>
                  <a:gd name="T8" fmla="*/ 330 w 339"/>
                  <a:gd name="T9" fmla="*/ 111 h 111"/>
                  <a:gd name="T10" fmla="*/ 339 w 339"/>
                  <a:gd name="T11" fmla="*/ 78 h 111"/>
                </a:gdLst>
                <a:ahLst/>
                <a:cxnLst>
                  <a:cxn ang="0">
                    <a:pos x="T0" y="T1"/>
                  </a:cxn>
                  <a:cxn ang="0">
                    <a:pos x="T2" y="T3"/>
                  </a:cxn>
                  <a:cxn ang="0">
                    <a:pos x="T4" y="T5"/>
                  </a:cxn>
                  <a:cxn ang="0">
                    <a:pos x="T6" y="T7"/>
                  </a:cxn>
                  <a:cxn ang="0">
                    <a:pos x="T8" y="T9"/>
                  </a:cxn>
                  <a:cxn ang="0">
                    <a:pos x="T10" y="T11"/>
                  </a:cxn>
                </a:cxnLst>
                <a:rect l="0" t="0" r="r" b="b"/>
                <a:pathLst>
                  <a:path w="339" h="111">
                    <a:moveTo>
                      <a:pt x="339" y="78"/>
                    </a:moveTo>
                    <a:cubicBezTo>
                      <a:pt x="283" y="41"/>
                      <a:pt x="228" y="15"/>
                      <a:pt x="175" y="1"/>
                    </a:cubicBezTo>
                    <a:cubicBezTo>
                      <a:pt x="95" y="0"/>
                      <a:pt x="38" y="14"/>
                      <a:pt x="0" y="28"/>
                    </a:cubicBezTo>
                    <a:cubicBezTo>
                      <a:pt x="105" y="10"/>
                      <a:pt x="216" y="34"/>
                      <a:pt x="329" y="111"/>
                    </a:cubicBezTo>
                    <a:cubicBezTo>
                      <a:pt x="330" y="111"/>
                      <a:pt x="330" y="111"/>
                      <a:pt x="330" y="111"/>
                    </a:cubicBezTo>
                    <a:cubicBezTo>
                      <a:pt x="339" y="78"/>
                      <a:pt x="339" y="78"/>
                      <a:pt x="339" y="78"/>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3" name="Freeform 29"/>
              <p:cNvSpPr>
                <a:spLocks/>
              </p:cNvSpPr>
              <p:nvPr/>
            </p:nvSpPr>
            <p:spPr bwMode="auto">
              <a:xfrm rot="10800000">
                <a:off x="1999698" y="1741430"/>
                <a:ext cx="135347" cy="63496"/>
              </a:xfrm>
              <a:custGeom>
                <a:avLst/>
                <a:gdLst>
                  <a:gd name="T0" fmla="*/ 9 w 98"/>
                  <a:gd name="T1" fmla="*/ 13 h 46"/>
                  <a:gd name="T2" fmla="*/ 0 w 98"/>
                  <a:gd name="T3" fmla="*/ 46 h 46"/>
                  <a:gd name="T4" fmla="*/ 98 w 98"/>
                  <a:gd name="T5" fmla="*/ 20 h 46"/>
                  <a:gd name="T6" fmla="*/ 53 w 98"/>
                  <a:gd name="T7" fmla="*/ 0 h 46"/>
                  <a:gd name="T8" fmla="*/ 9 w 98"/>
                  <a:gd name="T9" fmla="*/ 13 h 46"/>
                </a:gdLst>
                <a:ahLst/>
                <a:cxnLst>
                  <a:cxn ang="0">
                    <a:pos x="T0" y="T1"/>
                  </a:cxn>
                  <a:cxn ang="0">
                    <a:pos x="T2" y="T3"/>
                  </a:cxn>
                  <a:cxn ang="0">
                    <a:pos x="T4" y="T5"/>
                  </a:cxn>
                  <a:cxn ang="0">
                    <a:pos x="T6" y="T7"/>
                  </a:cxn>
                  <a:cxn ang="0">
                    <a:pos x="T8" y="T9"/>
                  </a:cxn>
                </a:cxnLst>
                <a:rect l="0" t="0" r="r" b="b"/>
                <a:pathLst>
                  <a:path w="98" h="46">
                    <a:moveTo>
                      <a:pt x="9" y="13"/>
                    </a:moveTo>
                    <a:cubicBezTo>
                      <a:pt x="0" y="46"/>
                      <a:pt x="0" y="46"/>
                      <a:pt x="0" y="46"/>
                    </a:cubicBezTo>
                    <a:cubicBezTo>
                      <a:pt x="98" y="20"/>
                      <a:pt x="98" y="20"/>
                      <a:pt x="98" y="20"/>
                    </a:cubicBezTo>
                    <a:cubicBezTo>
                      <a:pt x="86" y="14"/>
                      <a:pt x="62" y="4"/>
                      <a:pt x="53" y="0"/>
                    </a:cubicBezTo>
                    <a:lnTo>
                      <a:pt x="9" y="1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grpSp>
          <p:nvGrpSpPr>
            <p:cNvPr id="74" name="Group 73"/>
            <p:cNvGrpSpPr/>
            <p:nvPr/>
          </p:nvGrpSpPr>
          <p:grpSpPr>
            <a:xfrm>
              <a:off x="3516903" y="4237386"/>
              <a:ext cx="4384673" cy="1994000"/>
              <a:chOff x="762000" y="3362250"/>
              <a:chExt cx="3288505" cy="1495500"/>
            </a:xfrm>
          </p:grpSpPr>
          <p:pic>
            <p:nvPicPr>
              <p:cNvPr id="75" name="Picture 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4095750"/>
                <a:ext cx="3288505" cy="719208"/>
              </a:xfrm>
              <a:prstGeom prst="rect">
                <a:avLst/>
              </a:prstGeom>
            </p:spPr>
          </p:pic>
          <p:sp>
            <p:nvSpPr>
              <p:cNvPr id="76" name="Freeform 20"/>
              <p:cNvSpPr>
                <a:spLocks/>
              </p:cNvSpPr>
              <p:nvPr/>
            </p:nvSpPr>
            <p:spPr bwMode="auto">
              <a:xfrm rot="10800000">
                <a:off x="764868" y="3858523"/>
                <a:ext cx="3121332" cy="999227"/>
              </a:xfrm>
              <a:custGeom>
                <a:avLst/>
                <a:gdLst>
                  <a:gd name="T0" fmla="*/ 1710 w 2255"/>
                  <a:gd name="T1" fmla="*/ 722 h 722"/>
                  <a:gd name="T2" fmla="*/ 1711 w 2255"/>
                  <a:gd name="T3" fmla="*/ 722 h 722"/>
                  <a:gd name="T4" fmla="*/ 2255 w 2255"/>
                  <a:gd name="T5" fmla="*/ 571 h 722"/>
                  <a:gd name="T6" fmla="*/ 2255 w 2255"/>
                  <a:gd name="T7" fmla="*/ 571 h 722"/>
                  <a:gd name="T8" fmla="*/ 0 w 2255"/>
                  <a:gd name="T9" fmla="*/ 526 h 722"/>
                  <a:gd name="T10" fmla="*/ 2 w 2255"/>
                  <a:gd name="T11" fmla="*/ 530 h 722"/>
                  <a:gd name="T12" fmla="*/ 1710 w 2255"/>
                  <a:gd name="T13" fmla="*/ 722 h 722"/>
                </a:gdLst>
                <a:ahLst/>
                <a:cxnLst>
                  <a:cxn ang="0">
                    <a:pos x="T0" y="T1"/>
                  </a:cxn>
                  <a:cxn ang="0">
                    <a:pos x="T2" y="T3"/>
                  </a:cxn>
                  <a:cxn ang="0">
                    <a:pos x="T4" y="T5"/>
                  </a:cxn>
                  <a:cxn ang="0">
                    <a:pos x="T6" y="T7"/>
                  </a:cxn>
                  <a:cxn ang="0">
                    <a:pos x="T8" y="T9"/>
                  </a:cxn>
                  <a:cxn ang="0">
                    <a:pos x="T10" y="T11"/>
                  </a:cxn>
                  <a:cxn ang="0">
                    <a:pos x="T12" y="T13"/>
                  </a:cxn>
                </a:cxnLst>
                <a:rect l="0" t="0" r="r" b="b"/>
                <a:pathLst>
                  <a:path w="2255" h="722">
                    <a:moveTo>
                      <a:pt x="1710" y="722"/>
                    </a:moveTo>
                    <a:cubicBezTo>
                      <a:pt x="1711" y="722"/>
                      <a:pt x="1711" y="722"/>
                      <a:pt x="1711" y="722"/>
                    </a:cubicBezTo>
                    <a:cubicBezTo>
                      <a:pt x="2255" y="571"/>
                      <a:pt x="2255" y="571"/>
                      <a:pt x="2255" y="571"/>
                    </a:cubicBezTo>
                    <a:cubicBezTo>
                      <a:pt x="2255" y="571"/>
                      <a:pt x="2255" y="571"/>
                      <a:pt x="2255" y="571"/>
                    </a:cubicBezTo>
                    <a:cubicBezTo>
                      <a:pt x="1140" y="0"/>
                      <a:pt x="0" y="526"/>
                      <a:pt x="0" y="526"/>
                    </a:cubicBezTo>
                    <a:cubicBezTo>
                      <a:pt x="2" y="530"/>
                      <a:pt x="2" y="530"/>
                      <a:pt x="2" y="530"/>
                    </a:cubicBezTo>
                    <a:cubicBezTo>
                      <a:pt x="799" y="190"/>
                      <a:pt x="1646" y="683"/>
                      <a:pt x="1710" y="722"/>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3200"/>
              </a:p>
            </p:txBody>
          </p:sp>
          <p:sp>
            <p:nvSpPr>
              <p:cNvPr id="77" name="Freeform 6"/>
              <p:cNvSpPr>
                <a:spLocks/>
              </p:cNvSpPr>
              <p:nvPr/>
            </p:nvSpPr>
            <p:spPr bwMode="auto">
              <a:xfrm rot="10800000">
                <a:off x="764868" y="3362250"/>
                <a:ext cx="898970" cy="705140"/>
              </a:xfrm>
              <a:custGeom>
                <a:avLst/>
                <a:gdLst>
                  <a:gd name="T0" fmla="*/ 105 w 649"/>
                  <a:gd name="T1" fmla="*/ 151 h 509"/>
                  <a:gd name="T2" fmla="*/ 104 w 649"/>
                  <a:gd name="T3" fmla="*/ 151 h 509"/>
                  <a:gd name="T4" fmla="*/ 0 w 649"/>
                  <a:gd name="T5" fmla="*/ 509 h 509"/>
                  <a:gd name="T6" fmla="*/ 1 w 649"/>
                  <a:gd name="T7" fmla="*/ 509 h 509"/>
                  <a:gd name="T8" fmla="*/ 447 w 649"/>
                  <a:gd name="T9" fmla="*/ 375 h 509"/>
                  <a:gd name="T10" fmla="*/ 649 w 649"/>
                  <a:gd name="T11" fmla="*/ 0 h 509"/>
                  <a:gd name="T12" fmla="*/ 105 w 649"/>
                  <a:gd name="T13" fmla="*/ 151 h 509"/>
                </a:gdLst>
                <a:ahLst/>
                <a:cxnLst>
                  <a:cxn ang="0">
                    <a:pos x="T0" y="T1"/>
                  </a:cxn>
                  <a:cxn ang="0">
                    <a:pos x="T2" y="T3"/>
                  </a:cxn>
                  <a:cxn ang="0">
                    <a:pos x="T4" y="T5"/>
                  </a:cxn>
                  <a:cxn ang="0">
                    <a:pos x="T6" y="T7"/>
                  </a:cxn>
                  <a:cxn ang="0">
                    <a:pos x="T8" y="T9"/>
                  </a:cxn>
                  <a:cxn ang="0">
                    <a:pos x="T10" y="T11"/>
                  </a:cxn>
                  <a:cxn ang="0">
                    <a:pos x="T12" y="T13"/>
                  </a:cxn>
                </a:cxnLst>
                <a:rect l="0" t="0" r="r" b="b"/>
                <a:pathLst>
                  <a:path w="649" h="509">
                    <a:moveTo>
                      <a:pt x="105" y="151"/>
                    </a:moveTo>
                    <a:cubicBezTo>
                      <a:pt x="104" y="151"/>
                      <a:pt x="104" y="151"/>
                      <a:pt x="104" y="151"/>
                    </a:cubicBezTo>
                    <a:cubicBezTo>
                      <a:pt x="0" y="509"/>
                      <a:pt x="0" y="509"/>
                      <a:pt x="0" y="509"/>
                    </a:cubicBezTo>
                    <a:cubicBezTo>
                      <a:pt x="0" y="509"/>
                      <a:pt x="0" y="509"/>
                      <a:pt x="1" y="509"/>
                    </a:cubicBezTo>
                    <a:cubicBezTo>
                      <a:pt x="447" y="375"/>
                      <a:pt x="447" y="375"/>
                      <a:pt x="447" y="375"/>
                    </a:cubicBezTo>
                    <a:cubicBezTo>
                      <a:pt x="649" y="0"/>
                      <a:pt x="649" y="0"/>
                      <a:pt x="649" y="0"/>
                    </a:cubicBezTo>
                    <a:lnTo>
                      <a:pt x="105" y="15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8" name="Freeform 12"/>
              <p:cNvSpPr>
                <a:spLocks/>
              </p:cNvSpPr>
              <p:nvPr/>
            </p:nvSpPr>
            <p:spPr bwMode="auto">
              <a:xfrm rot="10800000">
                <a:off x="1520137" y="3362250"/>
                <a:ext cx="2362721" cy="1231490"/>
              </a:xfrm>
              <a:custGeom>
                <a:avLst/>
                <a:gdLst>
                  <a:gd name="T0" fmla="*/ 1604 w 1708"/>
                  <a:gd name="T1" fmla="*/ 890 h 890"/>
                  <a:gd name="T2" fmla="*/ 1708 w 1708"/>
                  <a:gd name="T3" fmla="*/ 532 h 890"/>
                  <a:gd name="T4" fmla="*/ 0 w 1708"/>
                  <a:gd name="T5" fmla="*/ 340 h 890"/>
                  <a:gd name="T6" fmla="*/ 198 w 1708"/>
                  <a:gd name="T7" fmla="*/ 691 h 890"/>
                  <a:gd name="T8" fmla="*/ 1604 w 1708"/>
                  <a:gd name="T9" fmla="*/ 890 h 890"/>
                </a:gdLst>
                <a:ahLst/>
                <a:cxnLst>
                  <a:cxn ang="0">
                    <a:pos x="T0" y="T1"/>
                  </a:cxn>
                  <a:cxn ang="0">
                    <a:pos x="T2" y="T3"/>
                  </a:cxn>
                  <a:cxn ang="0">
                    <a:pos x="T4" y="T5"/>
                  </a:cxn>
                  <a:cxn ang="0">
                    <a:pos x="T6" y="T7"/>
                  </a:cxn>
                  <a:cxn ang="0">
                    <a:pos x="T8" y="T9"/>
                  </a:cxn>
                </a:cxnLst>
                <a:rect l="0" t="0" r="r" b="b"/>
                <a:pathLst>
                  <a:path w="1708" h="890">
                    <a:moveTo>
                      <a:pt x="1604" y="890"/>
                    </a:moveTo>
                    <a:cubicBezTo>
                      <a:pt x="1708" y="532"/>
                      <a:pt x="1708" y="532"/>
                      <a:pt x="1708" y="532"/>
                    </a:cubicBezTo>
                    <a:cubicBezTo>
                      <a:pt x="1644" y="493"/>
                      <a:pt x="797" y="0"/>
                      <a:pt x="0" y="340"/>
                    </a:cubicBezTo>
                    <a:cubicBezTo>
                      <a:pt x="198" y="691"/>
                      <a:pt x="198" y="691"/>
                      <a:pt x="198" y="691"/>
                    </a:cubicBezTo>
                    <a:cubicBezTo>
                      <a:pt x="278" y="659"/>
                      <a:pt x="854" y="453"/>
                      <a:pt x="1604" y="89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grpSp>
          <p:nvGrpSpPr>
            <p:cNvPr id="79" name="Group 78"/>
            <p:cNvGrpSpPr/>
            <p:nvPr/>
          </p:nvGrpSpPr>
          <p:grpSpPr>
            <a:xfrm>
              <a:off x="4763912" y="2136446"/>
              <a:ext cx="1653125" cy="1004797"/>
              <a:chOff x="1697257" y="1786545"/>
              <a:chExt cx="1239844" cy="753598"/>
            </a:xfrm>
            <a:solidFill>
              <a:schemeClr val="accent6">
                <a:lumMod val="40000"/>
                <a:lumOff val="60000"/>
              </a:schemeClr>
            </a:solidFill>
          </p:grpSpPr>
          <p:sp>
            <p:nvSpPr>
              <p:cNvPr id="80" name="Freeform 8"/>
              <p:cNvSpPr>
                <a:spLocks/>
              </p:cNvSpPr>
              <p:nvPr/>
            </p:nvSpPr>
            <p:spPr bwMode="auto">
              <a:xfrm rot="10800000">
                <a:off x="1697257" y="1786546"/>
                <a:ext cx="426092" cy="551413"/>
              </a:xfrm>
              <a:custGeom>
                <a:avLst/>
                <a:gdLst>
                  <a:gd name="T0" fmla="*/ 0 w 255"/>
                  <a:gd name="T1" fmla="*/ 330 h 330"/>
                  <a:gd name="T2" fmla="*/ 92 w 255"/>
                  <a:gd name="T3" fmla="*/ 302 h 330"/>
                  <a:gd name="T4" fmla="*/ 255 w 255"/>
                  <a:gd name="T5" fmla="*/ 0 h 330"/>
                  <a:gd name="T6" fmla="*/ 83 w 255"/>
                  <a:gd name="T7" fmla="*/ 46 h 330"/>
                  <a:gd name="T8" fmla="*/ 0 w 255"/>
                  <a:gd name="T9" fmla="*/ 330 h 330"/>
                </a:gdLst>
                <a:ahLst/>
                <a:cxnLst>
                  <a:cxn ang="0">
                    <a:pos x="T0" y="T1"/>
                  </a:cxn>
                  <a:cxn ang="0">
                    <a:pos x="T2" y="T3"/>
                  </a:cxn>
                  <a:cxn ang="0">
                    <a:pos x="T4" y="T5"/>
                  </a:cxn>
                  <a:cxn ang="0">
                    <a:pos x="T6" y="T7"/>
                  </a:cxn>
                  <a:cxn ang="0">
                    <a:pos x="T8" y="T9"/>
                  </a:cxn>
                </a:cxnLst>
                <a:rect l="0" t="0" r="r" b="b"/>
                <a:pathLst>
                  <a:path w="255" h="330">
                    <a:moveTo>
                      <a:pt x="0" y="330"/>
                    </a:moveTo>
                    <a:lnTo>
                      <a:pt x="92" y="302"/>
                    </a:lnTo>
                    <a:lnTo>
                      <a:pt x="255" y="0"/>
                    </a:lnTo>
                    <a:lnTo>
                      <a:pt x="83" y="46"/>
                    </a:lnTo>
                    <a:lnTo>
                      <a:pt x="0" y="33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1" name="Freeform 15"/>
              <p:cNvSpPr>
                <a:spLocks/>
              </p:cNvSpPr>
              <p:nvPr/>
            </p:nvSpPr>
            <p:spPr bwMode="auto">
              <a:xfrm rot="10800000">
                <a:off x="1984660" y="1786545"/>
                <a:ext cx="952441" cy="736889"/>
              </a:xfrm>
              <a:custGeom>
                <a:avLst/>
                <a:gdLst>
                  <a:gd name="T0" fmla="*/ 588 w 688"/>
                  <a:gd name="T1" fmla="*/ 532 h 532"/>
                  <a:gd name="T2" fmla="*/ 588 w 688"/>
                  <a:gd name="T3" fmla="*/ 532 h 532"/>
                  <a:gd name="T4" fmla="*/ 688 w 688"/>
                  <a:gd name="T5" fmla="*/ 189 h 532"/>
                  <a:gd name="T6" fmla="*/ 688 w 688"/>
                  <a:gd name="T7" fmla="*/ 189 h 532"/>
                  <a:gd name="T8" fmla="*/ 0 w 688"/>
                  <a:gd name="T9" fmla="*/ 58 h 532"/>
                  <a:gd name="T10" fmla="*/ 220 w 688"/>
                  <a:gd name="T11" fmla="*/ 450 h 532"/>
                  <a:gd name="T12" fmla="*/ 588 w 688"/>
                  <a:gd name="T13" fmla="*/ 532 h 532"/>
                </a:gdLst>
                <a:ahLst/>
                <a:cxnLst>
                  <a:cxn ang="0">
                    <a:pos x="T0" y="T1"/>
                  </a:cxn>
                  <a:cxn ang="0">
                    <a:pos x="T2" y="T3"/>
                  </a:cxn>
                  <a:cxn ang="0">
                    <a:pos x="T4" y="T5"/>
                  </a:cxn>
                  <a:cxn ang="0">
                    <a:pos x="T6" y="T7"/>
                  </a:cxn>
                  <a:cxn ang="0">
                    <a:pos x="T8" y="T9"/>
                  </a:cxn>
                  <a:cxn ang="0">
                    <a:pos x="T10" y="T11"/>
                  </a:cxn>
                  <a:cxn ang="0">
                    <a:pos x="T12" y="T13"/>
                  </a:cxn>
                </a:cxnLst>
                <a:rect l="0" t="0" r="r" b="b"/>
                <a:pathLst>
                  <a:path w="688" h="532">
                    <a:moveTo>
                      <a:pt x="588" y="532"/>
                    </a:moveTo>
                    <a:cubicBezTo>
                      <a:pt x="588" y="532"/>
                      <a:pt x="588" y="532"/>
                      <a:pt x="588" y="532"/>
                    </a:cubicBezTo>
                    <a:cubicBezTo>
                      <a:pt x="688" y="189"/>
                      <a:pt x="688" y="189"/>
                      <a:pt x="688" y="189"/>
                    </a:cubicBezTo>
                    <a:cubicBezTo>
                      <a:pt x="688" y="189"/>
                      <a:pt x="688" y="189"/>
                      <a:pt x="688" y="189"/>
                    </a:cubicBezTo>
                    <a:cubicBezTo>
                      <a:pt x="435" y="16"/>
                      <a:pt x="201" y="0"/>
                      <a:pt x="0" y="58"/>
                    </a:cubicBezTo>
                    <a:cubicBezTo>
                      <a:pt x="220" y="450"/>
                      <a:pt x="220" y="450"/>
                      <a:pt x="220" y="450"/>
                    </a:cubicBezTo>
                    <a:cubicBezTo>
                      <a:pt x="336" y="424"/>
                      <a:pt x="459" y="445"/>
                      <a:pt x="588" y="53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2" name="Freeform 24"/>
              <p:cNvSpPr>
                <a:spLocks/>
              </p:cNvSpPr>
              <p:nvPr/>
            </p:nvSpPr>
            <p:spPr bwMode="auto">
              <a:xfrm rot="10800000">
                <a:off x="1971293" y="2261094"/>
                <a:ext cx="932389" cy="279049"/>
              </a:xfrm>
              <a:custGeom>
                <a:avLst/>
                <a:gdLst>
                  <a:gd name="T0" fmla="*/ 191 w 674"/>
                  <a:gd name="T1" fmla="*/ 0 h 201"/>
                  <a:gd name="T2" fmla="*/ 0 w 674"/>
                  <a:gd name="T3" fmla="*/ 63 h 201"/>
                  <a:gd name="T4" fmla="*/ 664 w 674"/>
                  <a:gd name="T5" fmla="*/ 201 h 201"/>
                  <a:gd name="T6" fmla="*/ 664 w 674"/>
                  <a:gd name="T7" fmla="*/ 201 h 201"/>
                  <a:gd name="T8" fmla="*/ 674 w 674"/>
                  <a:gd name="T9" fmla="*/ 168 h 201"/>
                  <a:gd name="T10" fmla="*/ 191 w 674"/>
                  <a:gd name="T11" fmla="*/ 0 h 201"/>
                </a:gdLst>
                <a:ahLst/>
                <a:cxnLst>
                  <a:cxn ang="0">
                    <a:pos x="T0" y="T1"/>
                  </a:cxn>
                  <a:cxn ang="0">
                    <a:pos x="T2" y="T3"/>
                  </a:cxn>
                  <a:cxn ang="0">
                    <a:pos x="T4" y="T5"/>
                  </a:cxn>
                  <a:cxn ang="0">
                    <a:pos x="T6" y="T7"/>
                  </a:cxn>
                  <a:cxn ang="0">
                    <a:pos x="T8" y="T9"/>
                  </a:cxn>
                  <a:cxn ang="0">
                    <a:pos x="T10" y="T11"/>
                  </a:cxn>
                </a:cxnLst>
                <a:rect l="0" t="0" r="r" b="b"/>
                <a:pathLst>
                  <a:path w="674" h="201">
                    <a:moveTo>
                      <a:pt x="191" y="0"/>
                    </a:moveTo>
                    <a:cubicBezTo>
                      <a:pt x="86" y="21"/>
                      <a:pt x="26" y="49"/>
                      <a:pt x="0" y="63"/>
                    </a:cubicBezTo>
                    <a:cubicBezTo>
                      <a:pt x="196" y="13"/>
                      <a:pt x="421" y="35"/>
                      <a:pt x="664" y="201"/>
                    </a:cubicBezTo>
                    <a:cubicBezTo>
                      <a:pt x="664" y="201"/>
                      <a:pt x="664" y="201"/>
                      <a:pt x="664" y="201"/>
                    </a:cubicBezTo>
                    <a:cubicBezTo>
                      <a:pt x="674" y="168"/>
                      <a:pt x="674" y="168"/>
                      <a:pt x="674" y="168"/>
                    </a:cubicBezTo>
                    <a:cubicBezTo>
                      <a:pt x="501" y="52"/>
                      <a:pt x="339" y="3"/>
                      <a:pt x="191" y="0"/>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3" name="Freeform 28"/>
              <p:cNvSpPr>
                <a:spLocks/>
              </p:cNvSpPr>
              <p:nvPr/>
            </p:nvSpPr>
            <p:spPr bwMode="auto">
              <a:xfrm rot="10800000">
                <a:off x="1697257" y="2261096"/>
                <a:ext cx="287403" cy="106941"/>
              </a:xfrm>
              <a:custGeom>
                <a:avLst/>
                <a:gdLst>
                  <a:gd name="T0" fmla="*/ 10 w 207"/>
                  <a:gd name="T1" fmla="*/ 44 h 77"/>
                  <a:gd name="T2" fmla="*/ 10 w 207"/>
                  <a:gd name="T3" fmla="*/ 44 h 77"/>
                  <a:gd name="T4" fmla="*/ 0 w 207"/>
                  <a:gd name="T5" fmla="*/ 77 h 77"/>
                  <a:gd name="T6" fmla="*/ 207 w 207"/>
                  <a:gd name="T7" fmla="*/ 22 h 77"/>
                  <a:gd name="T8" fmla="*/ 159 w 207"/>
                  <a:gd name="T9" fmla="*/ 0 h 77"/>
                  <a:gd name="T10" fmla="*/ 10 w 207"/>
                  <a:gd name="T11" fmla="*/ 44 h 77"/>
                </a:gdLst>
                <a:ahLst/>
                <a:cxnLst>
                  <a:cxn ang="0">
                    <a:pos x="T0" y="T1"/>
                  </a:cxn>
                  <a:cxn ang="0">
                    <a:pos x="T2" y="T3"/>
                  </a:cxn>
                  <a:cxn ang="0">
                    <a:pos x="T4" y="T5"/>
                  </a:cxn>
                  <a:cxn ang="0">
                    <a:pos x="T6" y="T7"/>
                  </a:cxn>
                  <a:cxn ang="0">
                    <a:pos x="T8" y="T9"/>
                  </a:cxn>
                  <a:cxn ang="0">
                    <a:pos x="T10" y="T11"/>
                  </a:cxn>
                </a:cxnLst>
                <a:rect l="0" t="0" r="r" b="b"/>
                <a:pathLst>
                  <a:path w="207" h="77">
                    <a:moveTo>
                      <a:pt x="10" y="44"/>
                    </a:moveTo>
                    <a:cubicBezTo>
                      <a:pt x="10" y="44"/>
                      <a:pt x="10" y="44"/>
                      <a:pt x="10" y="44"/>
                    </a:cubicBezTo>
                    <a:cubicBezTo>
                      <a:pt x="0" y="77"/>
                      <a:pt x="0" y="77"/>
                      <a:pt x="0" y="77"/>
                    </a:cubicBezTo>
                    <a:cubicBezTo>
                      <a:pt x="207" y="22"/>
                      <a:pt x="207" y="22"/>
                      <a:pt x="207" y="22"/>
                    </a:cubicBezTo>
                    <a:cubicBezTo>
                      <a:pt x="159" y="0"/>
                      <a:pt x="159" y="0"/>
                      <a:pt x="159" y="0"/>
                    </a:cubicBezTo>
                    <a:lnTo>
                      <a:pt x="10" y="44"/>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grpSp>
          <p:nvGrpSpPr>
            <p:cNvPr id="84" name="Group 83"/>
            <p:cNvGrpSpPr/>
            <p:nvPr/>
          </p:nvGrpSpPr>
          <p:grpSpPr>
            <a:xfrm>
              <a:off x="4353973" y="2831562"/>
              <a:ext cx="2499739" cy="1142928"/>
              <a:chOff x="1389803" y="2307882"/>
              <a:chExt cx="1874804" cy="857196"/>
            </a:xfrm>
            <a:solidFill>
              <a:schemeClr val="accent3"/>
            </a:solidFill>
          </p:grpSpPr>
          <p:sp>
            <p:nvSpPr>
              <p:cNvPr id="85" name="Freeform 9"/>
              <p:cNvSpPr>
                <a:spLocks/>
              </p:cNvSpPr>
              <p:nvPr/>
            </p:nvSpPr>
            <p:spPr bwMode="auto">
              <a:xfrm rot="10800000">
                <a:off x="1389803" y="2307882"/>
                <a:ext cx="581490" cy="601542"/>
              </a:xfrm>
              <a:custGeom>
                <a:avLst/>
                <a:gdLst>
                  <a:gd name="T0" fmla="*/ 102 w 420"/>
                  <a:gd name="T1" fmla="*/ 84 h 435"/>
                  <a:gd name="T2" fmla="*/ 0 w 420"/>
                  <a:gd name="T3" fmla="*/ 435 h 435"/>
                  <a:gd name="T4" fmla="*/ 0 w 420"/>
                  <a:gd name="T5" fmla="*/ 435 h 435"/>
                  <a:gd name="T6" fmla="*/ 222 w 420"/>
                  <a:gd name="T7" fmla="*/ 369 h 435"/>
                  <a:gd name="T8" fmla="*/ 420 w 420"/>
                  <a:gd name="T9" fmla="*/ 0 h 435"/>
                  <a:gd name="T10" fmla="*/ 102 w 420"/>
                  <a:gd name="T11" fmla="*/ 84 h 435"/>
                  <a:gd name="T12" fmla="*/ 102 w 420"/>
                  <a:gd name="T13" fmla="*/ 84 h 435"/>
                </a:gdLst>
                <a:ahLst/>
                <a:cxnLst>
                  <a:cxn ang="0">
                    <a:pos x="T0" y="T1"/>
                  </a:cxn>
                  <a:cxn ang="0">
                    <a:pos x="T2" y="T3"/>
                  </a:cxn>
                  <a:cxn ang="0">
                    <a:pos x="T4" y="T5"/>
                  </a:cxn>
                  <a:cxn ang="0">
                    <a:pos x="T6" y="T7"/>
                  </a:cxn>
                  <a:cxn ang="0">
                    <a:pos x="T8" y="T9"/>
                  </a:cxn>
                  <a:cxn ang="0">
                    <a:pos x="T10" y="T11"/>
                  </a:cxn>
                  <a:cxn ang="0">
                    <a:pos x="T12" y="T13"/>
                  </a:cxn>
                </a:cxnLst>
                <a:rect l="0" t="0" r="r" b="b"/>
                <a:pathLst>
                  <a:path w="420" h="435">
                    <a:moveTo>
                      <a:pt x="102" y="84"/>
                    </a:moveTo>
                    <a:cubicBezTo>
                      <a:pt x="0" y="435"/>
                      <a:pt x="0" y="435"/>
                      <a:pt x="0" y="435"/>
                    </a:cubicBezTo>
                    <a:cubicBezTo>
                      <a:pt x="0" y="435"/>
                      <a:pt x="0" y="435"/>
                      <a:pt x="0" y="435"/>
                    </a:cubicBezTo>
                    <a:cubicBezTo>
                      <a:pt x="222" y="369"/>
                      <a:pt x="222" y="369"/>
                      <a:pt x="222" y="369"/>
                    </a:cubicBezTo>
                    <a:cubicBezTo>
                      <a:pt x="420" y="0"/>
                      <a:pt x="420" y="0"/>
                      <a:pt x="420" y="0"/>
                    </a:cubicBezTo>
                    <a:cubicBezTo>
                      <a:pt x="102" y="84"/>
                      <a:pt x="102" y="84"/>
                      <a:pt x="102" y="84"/>
                    </a:cubicBezTo>
                    <a:cubicBezTo>
                      <a:pt x="102" y="84"/>
                      <a:pt x="102" y="84"/>
                      <a:pt x="102" y="84"/>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6" name="Freeform 11"/>
              <p:cNvSpPr>
                <a:spLocks/>
              </p:cNvSpPr>
              <p:nvPr/>
            </p:nvSpPr>
            <p:spPr bwMode="auto">
              <a:xfrm rot="10800000">
                <a:off x="1829262" y="2307882"/>
                <a:ext cx="1435345" cy="845500"/>
              </a:xfrm>
              <a:custGeom>
                <a:avLst/>
                <a:gdLst>
                  <a:gd name="T0" fmla="*/ 935 w 1037"/>
                  <a:gd name="T1" fmla="*/ 612 h 612"/>
                  <a:gd name="T2" fmla="*/ 1037 w 1037"/>
                  <a:gd name="T3" fmla="*/ 261 h 612"/>
                  <a:gd name="T4" fmla="*/ 0 w 1037"/>
                  <a:gd name="T5" fmla="*/ 94 h 612"/>
                  <a:gd name="T6" fmla="*/ 215 w 1037"/>
                  <a:gd name="T7" fmla="*/ 476 h 612"/>
                  <a:gd name="T8" fmla="*/ 935 w 1037"/>
                  <a:gd name="T9" fmla="*/ 612 h 612"/>
                </a:gdLst>
                <a:ahLst/>
                <a:cxnLst>
                  <a:cxn ang="0">
                    <a:pos x="T0" y="T1"/>
                  </a:cxn>
                  <a:cxn ang="0">
                    <a:pos x="T2" y="T3"/>
                  </a:cxn>
                  <a:cxn ang="0">
                    <a:pos x="T4" y="T5"/>
                  </a:cxn>
                  <a:cxn ang="0">
                    <a:pos x="T6" y="T7"/>
                  </a:cxn>
                  <a:cxn ang="0">
                    <a:pos x="T8" y="T9"/>
                  </a:cxn>
                </a:cxnLst>
                <a:rect l="0" t="0" r="r" b="b"/>
                <a:pathLst>
                  <a:path w="1037" h="612">
                    <a:moveTo>
                      <a:pt x="935" y="612"/>
                    </a:moveTo>
                    <a:cubicBezTo>
                      <a:pt x="1037" y="261"/>
                      <a:pt x="1037" y="261"/>
                      <a:pt x="1037" y="261"/>
                    </a:cubicBezTo>
                    <a:cubicBezTo>
                      <a:pt x="594" y="0"/>
                      <a:pt x="242" y="13"/>
                      <a:pt x="0" y="94"/>
                    </a:cubicBezTo>
                    <a:cubicBezTo>
                      <a:pt x="215" y="476"/>
                      <a:pt x="215" y="476"/>
                      <a:pt x="215" y="476"/>
                    </a:cubicBezTo>
                    <a:cubicBezTo>
                      <a:pt x="421" y="414"/>
                      <a:pt x="665" y="430"/>
                      <a:pt x="935" y="61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7" name="Freeform 23"/>
              <p:cNvSpPr>
                <a:spLocks/>
              </p:cNvSpPr>
              <p:nvPr/>
            </p:nvSpPr>
            <p:spPr bwMode="auto">
              <a:xfrm rot="10800000">
                <a:off x="1815895" y="2792456"/>
                <a:ext cx="1413623" cy="372622"/>
              </a:xfrm>
              <a:custGeom>
                <a:avLst/>
                <a:gdLst>
                  <a:gd name="T0" fmla="*/ 222 w 1022"/>
                  <a:gd name="T1" fmla="*/ 15 h 269"/>
                  <a:gd name="T2" fmla="*/ 0 w 1022"/>
                  <a:gd name="T3" fmla="*/ 94 h 269"/>
                  <a:gd name="T4" fmla="*/ 1012 w 1022"/>
                  <a:gd name="T5" fmla="*/ 269 h 269"/>
                  <a:gd name="T6" fmla="*/ 1022 w 1022"/>
                  <a:gd name="T7" fmla="*/ 236 h 269"/>
                  <a:gd name="T8" fmla="*/ 222 w 1022"/>
                  <a:gd name="T9" fmla="*/ 15 h 269"/>
                </a:gdLst>
                <a:ahLst/>
                <a:cxnLst>
                  <a:cxn ang="0">
                    <a:pos x="T0" y="T1"/>
                  </a:cxn>
                  <a:cxn ang="0">
                    <a:pos x="T2" y="T3"/>
                  </a:cxn>
                  <a:cxn ang="0">
                    <a:pos x="T4" y="T5"/>
                  </a:cxn>
                  <a:cxn ang="0">
                    <a:pos x="T6" y="T7"/>
                  </a:cxn>
                  <a:cxn ang="0">
                    <a:pos x="T8" y="T9"/>
                  </a:cxn>
                </a:cxnLst>
                <a:rect l="0" t="0" r="r" b="b"/>
                <a:pathLst>
                  <a:path w="1022" h="269">
                    <a:moveTo>
                      <a:pt x="222" y="15"/>
                    </a:moveTo>
                    <a:cubicBezTo>
                      <a:pt x="119" y="42"/>
                      <a:pt x="41" y="75"/>
                      <a:pt x="0" y="94"/>
                    </a:cubicBezTo>
                    <a:cubicBezTo>
                      <a:pt x="241" y="21"/>
                      <a:pt x="584" y="17"/>
                      <a:pt x="1012" y="269"/>
                    </a:cubicBezTo>
                    <a:cubicBezTo>
                      <a:pt x="1022" y="236"/>
                      <a:pt x="1022" y="236"/>
                      <a:pt x="1022" y="236"/>
                    </a:cubicBezTo>
                    <a:cubicBezTo>
                      <a:pt x="708" y="49"/>
                      <a:pt x="438" y="0"/>
                      <a:pt x="222" y="15"/>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8" name="Freeform 27"/>
              <p:cNvSpPr>
                <a:spLocks/>
              </p:cNvSpPr>
              <p:nvPr/>
            </p:nvSpPr>
            <p:spPr bwMode="auto">
              <a:xfrm rot="10800000">
                <a:off x="1389803" y="2792456"/>
                <a:ext cx="439460" cy="152057"/>
              </a:xfrm>
              <a:custGeom>
                <a:avLst/>
                <a:gdLst>
                  <a:gd name="T0" fmla="*/ 10 w 318"/>
                  <a:gd name="T1" fmla="*/ 77 h 110"/>
                  <a:gd name="T2" fmla="*/ 10 w 318"/>
                  <a:gd name="T3" fmla="*/ 77 h 110"/>
                  <a:gd name="T4" fmla="*/ 0 w 318"/>
                  <a:gd name="T5" fmla="*/ 110 h 110"/>
                  <a:gd name="T6" fmla="*/ 0 w 318"/>
                  <a:gd name="T7" fmla="*/ 110 h 110"/>
                  <a:gd name="T8" fmla="*/ 318 w 318"/>
                  <a:gd name="T9" fmla="*/ 26 h 110"/>
                  <a:gd name="T10" fmla="*/ 268 w 318"/>
                  <a:gd name="T11" fmla="*/ 0 h 110"/>
                  <a:gd name="T12" fmla="*/ 10 w 318"/>
                  <a:gd name="T13" fmla="*/ 77 h 110"/>
                </a:gdLst>
                <a:ahLst/>
                <a:cxnLst>
                  <a:cxn ang="0">
                    <a:pos x="T0" y="T1"/>
                  </a:cxn>
                  <a:cxn ang="0">
                    <a:pos x="T2" y="T3"/>
                  </a:cxn>
                  <a:cxn ang="0">
                    <a:pos x="T4" y="T5"/>
                  </a:cxn>
                  <a:cxn ang="0">
                    <a:pos x="T6" y="T7"/>
                  </a:cxn>
                  <a:cxn ang="0">
                    <a:pos x="T8" y="T9"/>
                  </a:cxn>
                  <a:cxn ang="0">
                    <a:pos x="T10" y="T11"/>
                  </a:cxn>
                  <a:cxn ang="0">
                    <a:pos x="T12" y="T13"/>
                  </a:cxn>
                </a:cxnLst>
                <a:rect l="0" t="0" r="r" b="b"/>
                <a:pathLst>
                  <a:path w="318" h="110">
                    <a:moveTo>
                      <a:pt x="10" y="77"/>
                    </a:moveTo>
                    <a:cubicBezTo>
                      <a:pt x="10" y="77"/>
                      <a:pt x="10" y="77"/>
                      <a:pt x="10" y="77"/>
                    </a:cubicBezTo>
                    <a:cubicBezTo>
                      <a:pt x="0" y="110"/>
                      <a:pt x="0" y="110"/>
                      <a:pt x="0" y="110"/>
                    </a:cubicBezTo>
                    <a:cubicBezTo>
                      <a:pt x="0" y="110"/>
                      <a:pt x="0" y="110"/>
                      <a:pt x="0" y="110"/>
                    </a:cubicBezTo>
                    <a:cubicBezTo>
                      <a:pt x="318" y="26"/>
                      <a:pt x="318" y="26"/>
                      <a:pt x="318" y="26"/>
                    </a:cubicBezTo>
                    <a:cubicBezTo>
                      <a:pt x="268" y="0"/>
                      <a:pt x="268" y="0"/>
                      <a:pt x="268" y="0"/>
                    </a:cubicBezTo>
                    <a:lnTo>
                      <a:pt x="10" y="77"/>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grpSp>
          <p:nvGrpSpPr>
            <p:cNvPr id="89" name="Group 88"/>
            <p:cNvGrpSpPr/>
            <p:nvPr/>
          </p:nvGrpSpPr>
          <p:grpSpPr>
            <a:xfrm>
              <a:off x="3946263" y="3540045"/>
              <a:ext cx="3328529" cy="1376861"/>
              <a:chOff x="1084020" y="2839244"/>
              <a:chExt cx="2496397" cy="1032646"/>
            </a:xfrm>
          </p:grpSpPr>
          <p:sp>
            <p:nvSpPr>
              <p:cNvPr id="90" name="Freeform 10"/>
              <p:cNvSpPr>
                <a:spLocks/>
              </p:cNvSpPr>
              <p:nvPr/>
            </p:nvSpPr>
            <p:spPr bwMode="auto">
              <a:xfrm rot="10800000">
                <a:off x="1084020" y="2839244"/>
                <a:ext cx="731875" cy="634961"/>
              </a:xfrm>
              <a:custGeom>
                <a:avLst/>
                <a:gdLst>
                  <a:gd name="T0" fmla="*/ 101 w 528"/>
                  <a:gd name="T1" fmla="*/ 113 h 459"/>
                  <a:gd name="T2" fmla="*/ 0 w 528"/>
                  <a:gd name="T3" fmla="*/ 459 h 459"/>
                  <a:gd name="T4" fmla="*/ 0 w 528"/>
                  <a:gd name="T5" fmla="*/ 459 h 459"/>
                  <a:gd name="T6" fmla="*/ 335 w 528"/>
                  <a:gd name="T7" fmla="*/ 359 h 459"/>
                  <a:gd name="T8" fmla="*/ 528 w 528"/>
                  <a:gd name="T9" fmla="*/ 0 h 459"/>
                  <a:gd name="T10" fmla="*/ 101 w 528"/>
                  <a:gd name="T11" fmla="*/ 113 h 459"/>
                  <a:gd name="T12" fmla="*/ 101 w 528"/>
                  <a:gd name="T13" fmla="*/ 113 h 459"/>
                </a:gdLst>
                <a:ahLst/>
                <a:cxnLst>
                  <a:cxn ang="0">
                    <a:pos x="T0" y="T1"/>
                  </a:cxn>
                  <a:cxn ang="0">
                    <a:pos x="T2" y="T3"/>
                  </a:cxn>
                  <a:cxn ang="0">
                    <a:pos x="T4" y="T5"/>
                  </a:cxn>
                  <a:cxn ang="0">
                    <a:pos x="T6" y="T7"/>
                  </a:cxn>
                  <a:cxn ang="0">
                    <a:pos x="T8" y="T9"/>
                  </a:cxn>
                  <a:cxn ang="0">
                    <a:pos x="T10" y="T11"/>
                  </a:cxn>
                  <a:cxn ang="0">
                    <a:pos x="T12" y="T13"/>
                  </a:cxn>
                </a:cxnLst>
                <a:rect l="0" t="0" r="r" b="b"/>
                <a:pathLst>
                  <a:path w="528" h="459">
                    <a:moveTo>
                      <a:pt x="101" y="113"/>
                    </a:moveTo>
                    <a:cubicBezTo>
                      <a:pt x="0" y="459"/>
                      <a:pt x="0" y="459"/>
                      <a:pt x="0" y="459"/>
                    </a:cubicBezTo>
                    <a:cubicBezTo>
                      <a:pt x="0" y="459"/>
                      <a:pt x="0" y="459"/>
                      <a:pt x="0" y="459"/>
                    </a:cubicBezTo>
                    <a:cubicBezTo>
                      <a:pt x="335" y="359"/>
                      <a:pt x="335" y="359"/>
                      <a:pt x="335" y="359"/>
                    </a:cubicBezTo>
                    <a:cubicBezTo>
                      <a:pt x="528" y="0"/>
                      <a:pt x="528" y="0"/>
                      <a:pt x="528" y="0"/>
                    </a:cubicBezTo>
                    <a:cubicBezTo>
                      <a:pt x="101" y="113"/>
                      <a:pt x="101" y="113"/>
                      <a:pt x="101" y="113"/>
                    </a:cubicBezTo>
                    <a:cubicBezTo>
                      <a:pt x="101" y="113"/>
                      <a:pt x="101" y="113"/>
                      <a:pt x="101" y="113"/>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1" name="Freeform 13"/>
              <p:cNvSpPr>
                <a:spLocks/>
              </p:cNvSpPr>
              <p:nvPr/>
            </p:nvSpPr>
            <p:spPr bwMode="auto">
              <a:xfrm rot="10800000">
                <a:off x="1675536" y="2839244"/>
                <a:ext cx="1904881" cy="1032646"/>
              </a:xfrm>
              <a:custGeom>
                <a:avLst/>
                <a:gdLst>
                  <a:gd name="T0" fmla="*/ 1275 w 1376"/>
                  <a:gd name="T1" fmla="*/ 747 h 747"/>
                  <a:gd name="T2" fmla="*/ 1376 w 1376"/>
                  <a:gd name="T3" fmla="*/ 401 h 747"/>
                  <a:gd name="T4" fmla="*/ 0 w 1376"/>
                  <a:gd name="T5" fmla="*/ 208 h 747"/>
                  <a:gd name="T6" fmla="*/ 210 w 1376"/>
                  <a:gd name="T7" fmla="*/ 580 h 747"/>
                  <a:gd name="T8" fmla="*/ 1275 w 1376"/>
                  <a:gd name="T9" fmla="*/ 747 h 747"/>
                </a:gdLst>
                <a:ahLst/>
                <a:cxnLst>
                  <a:cxn ang="0">
                    <a:pos x="T0" y="T1"/>
                  </a:cxn>
                  <a:cxn ang="0">
                    <a:pos x="T2" y="T3"/>
                  </a:cxn>
                  <a:cxn ang="0">
                    <a:pos x="T4" y="T5"/>
                  </a:cxn>
                  <a:cxn ang="0">
                    <a:pos x="T6" y="T7"/>
                  </a:cxn>
                  <a:cxn ang="0">
                    <a:pos x="T8" y="T9"/>
                  </a:cxn>
                </a:cxnLst>
                <a:rect l="0" t="0" r="r" b="b"/>
                <a:pathLst>
                  <a:path w="1376" h="747">
                    <a:moveTo>
                      <a:pt x="1275" y="747"/>
                    </a:moveTo>
                    <a:cubicBezTo>
                      <a:pt x="1376" y="401"/>
                      <a:pt x="1376" y="401"/>
                      <a:pt x="1376" y="401"/>
                    </a:cubicBezTo>
                    <a:cubicBezTo>
                      <a:pt x="646" y="0"/>
                      <a:pt x="142" y="150"/>
                      <a:pt x="0" y="208"/>
                    </a:cubicBezTo>
                    <a:cubicBezTo>
                      <a:pt x="210" y="580"/>
                      <a:pt x="210" y="580"/>
                      <a:pt x="210" y="580"/>
                    </a:cubicBezTo>
                    <a:cubicBezTo>
                      <a:pt x="453" y="495"/>
                      <a:pt x="816" y="474"/>
                      <a:pt x="1275" y="747"/>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2" name="Freeform 22"/>
              <p:cNvSpPr>
                <a:spLocks/>
              </p:cNvSpPr>
              <p:nvPr/>
            </p:nvSpPr>
            <p:spPr bwMode="auto">
              <a:xfrm rot="10800000">
                <a:off x="1663838" y="3317135"/>
                <a:ext cx="1904881" cy="544729"/>
              </a:xfrm>
              <a:custGeom>
                <a:avLst/>
                <a:gdLst>
                  <a:gd name="T0" fmla="*/ 208 w 1377"/>
                  <a:gd name="T1" fmla="*/ 102 h 394"/>
                  <a:gd name="T2" fmla="*/ 0 w 1377"/>
                  <a:gd name="T3" fmla="*/ 198 h 394"/>
                  <a:gd name="T4" fmla="*/ 1368 w 1377"/>
                  <a:gd name="T5" fmla="*/ 394 h 394"/>
                  <a:gd name="T6" fmla="*/ 1377 w 1377"/>
                  <a:gd name="T7" fmla="*/ 361 h 394"/>
                  <a:gd name="T8" fmla="*/ 208 w 1377"/>
                  <a:gd name="T9" fmla="*/ 102 h 394"/>
                </a:gdLst>
                <a:ahLst/>
                <a:cxnLst>
                  <a:cxn ang="0">
                    <a:pos x="T0" y="T1"/>
                  </a:cxn>
                  <a:cxn ang="0">
                    <a:pos x="T2" y="T3"/>
                  </a:cxn>
                  <a:cxn ang="0">
                    <a:pos x="T4" y="T5"/>
                  </a:cxn>
                  <a:cxn ang="0">
                    <a:pos x="T6" y="T7"/>
                  </a:cxn>
                  <a:cxn ang="0">
                    <a:pos x="T8" y="T9"/>
                  </a:cxn>
                </a:cxnLst>
                <a:rect l="0" t="0" r="r" b="b"/>
                <a:pathLst>
                  <a:path w="1377" h="394">
                    <a:moveTo>
                      <a:pt x="208" y="102"/>
                    </a:moveTo>
                    <a:cubicBezTo>
                      <a:pt x="109" y="137"/>
                      <a:pt x="27" y="182"/>
                      <a:pt x="0" y="198"/>
                    </a:cubicBezTo>
                    <a:cubicBezTo>
                      <a:pt x="151" y="138"/>
                      <a:pt x="650" y="0"/>
                      <a:pt x="1368" y="394"/>
                    </a:cubicBezTo>
                    <a:cubicBezTo>
                      <a:pt x="1377" y="361"/>
                      <a:pt x="1377" y="361"/>
                      <a:pt x="1377" y="361"/>
                    </a:cubicBezTo>
                    <a:cubicBezTo>
                      <a:pt x="880" y="71"/>
                      <a:pt x="459" y="64"/>
                      <a:pt x="208" y="102"/>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3" name="Freeform 26"/>
              <p:cNvSpPr>
                <a:spLocks/>
              </p:cNvSpPr>
              <p:nvPr/>
            </p:nvSpPr>
            <p:spPr bwMode="auto">
              <a:xfrm rot="10800000">
                <a:off x="1085690" y="3317134"/>
                <a:ext cx="589845" cy="198843"/>
              </a:xfrm>
              <a:custGeom>
                <a:avLst/>
                <a:gdLst>
                  <a:gd name="T0" fmla="*/ 10 w 426"/>
                  <a:gd name="T1" fmla="*/ 111 h 144"/>
                  <a:gd name="T2" fmla="*/ 9 w 426"/>
                  <a:gd name="T3" fmla="*/ 111 h 144"/>
                  <a:gd name="T4" fmla="*/ 0 w 426"/>
                  <a:gd name="T5" fmla="*/ 144 h 144"/>
                  <a:gd name="T6" fmla="*/ 0 w 426"/>
                  <a:gd name="T7" fmla="*/ 144 h 144"/>
                  <a:gd name="T8" fmla="*/ 426 w 426"/>
                  <a:gd name="T9" fmla="*/ 31 h 144"/>
                  <a:gd name="T10" fmla="*/ 379 w 426"/>
                  <a:gd name="T11" fmla="*/ 0 h 144"/>
                  <a:gd name="T12" fmla="*/ 10 w 426"/>
                  <a:gd name="T13" fmla="*/ 111 h 144"/>
                </a:gdLst>
                <a:ahLst/>
                <a:cxnLst>
                  <a:cxn ang="0">
                    <a:pos x="T0" y="T1"/>
                  </a:cxn>
                  <a:cxn ang="0">
                    <a:pos x="T2" y="T3"/>
                  </a:cxn>
                  <a:cxn ang="0">
                    <a:pos x="T4" y="T5"/>
                  </a:cxn>
                  <a:cxn ang="0">
                    <a:pos x="T6" y="T7"/>
                  </a:cxn>
                  <a:cxn ang="0">
                    <a:pos x="T8" y="T9"/>
                  </a:cxn>
                  <a:cxn ang="0">
                    <a:pos x="T10" y="T11"/>
                  </a:cxn>
                  <a:cxn ang="0">
                    <a:pos x="T12" y="T13"/>
                  </a:cxn>
                </a:cxnLst>
                <a:rect l="0" t="0" r="r" b="b"/>
                <a:pathLst>
                  <a:path w="426" h="144">
                    <a:moveTo>
                      <a:pt x="10" y="111"/>
                    </a:moveTo>
                    <a:cubicBezTo>
                      <a:pt x="9" y="111"/>
                      <a:pt x="9" y="111"/>
                      <a:pt x="9" y="111"/>
                    </a:cubicBezTo>
                    <a:cubicBezTo>
                      <a:pt x="0" y="144"/>
                      <a:pt x="0" y="144"/>
                      <a:pt x="0" y="144"/>
                    </a:cubicBezTo>
                    <a:cubicBezTo>
                      <a:pt x="0" y="144"/>
                      <a:pt x="0" y="144"/>
                      <a:pt x="0" y="144"/>
                    </a:cubicBezTo>
                    <a:cubicBezTo>
                      <a:pt x="426" y="31"/>
                      <a:pt x="426" y="31"/>
                      <a:pt x="426" y="31"/>
                    </a:cubicBezTo>
                    <a:cubicBezTo>
                      <a:pt x="379" y="0"/>
                      <a:pt x="379" y="0"/>
                      <a:pt x="379" y="0"/>
                    </a:cubicBezTo>
                    <a:lnTo>
                      <a:pt x="10" y="11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grpSp>
          <p:nvGrpSpPr>
            <p:cNvPr id="94" name="Group 93"/>
            <p:cNvGrpSpPr/>
            <p:nvPr/>
          </p:nvGrpSpPr>
          <p:grpSpPr>
            <a:xfrm>
              <a:off x="5750885" y="4782526"/>
              <a:ext cx="485087" cy="557001"/>
              <a:chOff x="7130814" y="4999578"/>
              <a:chExt cx="257037" cy="357917"/>
            </a:xfrm>
            <a:solidFill>
              <a:schemeClr val="bg1"/>
            </a:solidFill>
          </p:grpSpPr>
          <p:sp>
            <p:nvSpPr>
              <p:cNvPr id="95" name="Freeform 31"/>
              <p:cNvSpPr>
                <a:spLocks noEditPoints="1"/>
              </p:cNvSpPr>
              <p:nvPr/>
            </p:nvSpPr>
            <p:spPr bwMode="auto">
              <a:xfrm>
                <a:off x="7130814" y="4999578"/>
                <a:ext cx="257037" cy="357917"/>
              </a:xfrm>
              <a:custGeom>
                <a:avLst/>
                <a:gdLst>
                  <a:gd name="T0" fmla="*/ 68 w 92"/>
                  <a:gd name="T1" fmla="*/ 36 h 128"/>
                  <a:gd name="T2" fmla="*/ 60 w 92"/>
                  <a:gd name="T3" fmla="*/ 56 h 128"/>
                  <a:gd name="T4" fmla="*/ 44 w 92"/>
                  <a:gd name="T5" fmla="*/ 20 h 128"/>
                  <a:gd name="T6" fmla="*/ 36 w 92"/>
                  <a:gd name="T7" fmla="*/ 44 h 128"/>
                  <a:gd name="T8" fmla="*/ 4 w 92"/>
                  <a:gd name="T9" fmla="*/ 0 h 128"/>
                  <a:gd name="T10" fmla="*/ 0 w 92"/>
                  <a:gd name="T11" fmla="*/ 92 h 128"/>
                  <a:gd name="T12" fmla="*/ 40 w 92"/>
                  <a:gd name="T13" fmla="*/ 128 h 128"/>
                  <a:gd name="T14" fmla="*/ 86 w 92"/>
                  <a:gd name="T15" fmla="*/ 100 h 128"/>
                  <a:gd name="T16" fmla="*/ 68 w 92"/>
                  <a:gd name="T17" fmla="*/ 36 h 128"/>
                  <a:gd name="T18" fmla="*/ 79 w 92"/>
                  <a:gd name="T19" fmla="*/ 98 h 128"/>
                  <a:gd name="T20" fmla="*/ 40 w 92"/>
                  <a:gd name="T21" fmla="*/ 120 h 128"/>
                  <a:gd name="T22" fmla="*/ 8 w 92"/>
                  <a:gd name="T23" fmla="*/ 92 h 128"/>
                  <a:gd name="T24" fmla="*/ 12 w 92"/>
                  <a:gd name="T25" fmla="*/ 63 h 128"/>
                  <a:gd name="T26" fmla="*/ 16 w 92"/>
                  <a:gd name="T27" fmla="*/ 23 h 128"/>
                  <a:gd name="T28" fmla="*/ 33 w 92"/>
                  <a:gd name="T29" fmla="*/ 63 h 128"/>
                  <a:gd name="T30" fmla="*/ 47 w 92"/>
                  <a:gd name="T31" fmla="*/ 39 h 128"/>
                  <a:gd name="T32" fmla="*/ 52 w 92"/>
                  <a:gd name="T33" fmla="*/ 76 h 128"/>
                  <a:gd name="T34" fmla="*/ 71 w 92"/>
                  <a:gd name="T35" fmla="*/ 54 h 128"/>
                  <a:gd name="T36" fmla="*/ 79 w 92"/>
                  <a:gd name="T37" fmla="*/ 9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28">
                    <a:moveTo>
                      <a:pt x="68" y="36"/>
                    </a:moveTo>
                    <a:cubicBezTo>
                      <a:pt x="68" y="47"/>
                      <a:pt x="60" y="56"/>
                      <a:pt x="60" y="56"/>
                    </a:cubicBezTo>
                    <a:cubicBezTo>
                      <a:pt x="60" y="36"/>
                      <a:pt x="44" y="20"/>
                      <a:pt x="44" y="20"/>
                    </a:cubicBezTo>
                    <a:cubicBezTo>
                      <a:pt x="44" y="20"/>
                      <a:pt x="44" y="32"/>
                      <a:pt x="36" y="44"/>
                    </a:cubicBezTo>
                    <a:cubicBezTo>
                      <a:pt x="28" y="16"/>
                      <a:pt x="4" y="0"/>
                      <a:pt x="4" y="0"/>
                    </a:cubicBezTo>
                    <a:cubicBezTo>
                      <a:pt x="16" y="44"/>
                      <a:pt x="0" y="60"/>
                      <a:pt x="0" y="92"/>
                    </a:cubicBezTo>
                    <a:cubicBezTo>
                      <a:pt x="0" y="110"/>
                      <a:pt x="16" y="128"/>
                      <a:pt x="40" y="128"/>
                    </a:cubicBezTo>
                    <a:cubicBezTo>
                      <a:pt x="76" y="128"/>
                      <a:pt x="83" y="115"/>
                      <a:pt x="86" y="100"/>
                    </a:cubicBezTo>
                    <a:cubicBezTo>
                      <a:pt x="92" y="80"/>
                      <a:pt x="84" y="56"/>
                      <a:pt x="68" y="36"/>
                    </a:cubicBezTo>
                    <a:close/>
                    <a:moveTo>
                      <a:pt x="79" y="98"/>
                    </a:moveTo>
                    <a:cubicBezTo>
                      <a:pt x="76" y="108"/>
                      <a:pt x="73" y="120"/>
                      <a:pt x="40" y="120"/>
                    </a:cubicBezTo>
                    <a:cubicBezTo>
                      <a:pt x="20" y="120"/>
                      <a:pt x="8" y="106"/>
                      <a:pt x="8" y="92"/>
                    </a:cubicBezTo>
                    <a:cubicBezTo>
                      <a:pt x="8" y="81"/>
                      <a:pt x="10" y="72"/>
                      <a:pt x="12" y="63"/>
                    </a:cubicBezTo>
                    <a:cubicBezTo>
                      <a:pt x="15" y="51"/>
                      <a:pt x="17" y="39"/>
                      <a:pt x="16" y="23"/>
                    </a:cubicBezTo>
                    <a:cubicBezTo>
                      <a:pt x="29" y="40"/>
                      <a:pt x="33" y="63"/>
                      <a:pt x="33" y="63"/>
                    </a:cubicBezTo>
                    <a:cubicBezTo>
                      <a:pt x="33" y="63"/>
                      <a:pt x="44" y="47"/>
                      <a:pt x="47" y="39"/>
                    </a:cubicBezTo>
                    <a:cubicBezTo>
                      <a:pt x="50" y="44"/>
                      <a:pt x="52" y="60"/>
                      <a:pt x="52" y="76"/>
                    </a:cubicBezTo>
                    <a:cubicBezTo>
                      <a:pt x="52" y="76"/>
                      <a:pt x="63" y="67"/>
                      <a:pt x="71" y="54"/>
                    </a:cubicBezTo>
                    <a:cubicBezTo>
                      <a:pt x="79" y="69"/>
                      <a:pt x="82" y="85"/>
                      <a:pt x="79"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2"/>
              <p:cNvSpPr>
                <a:spLocks/>
              </p:cNvSpPr>
              <p:nvPr/>
            </p:nvSpPr>
            <p:spPr bwMode="auto">
              <a:xfrm>
                <a:off x="7173653" y="5152971"/>
                <a:ext cx="158921" cy="128518"/>
              </a:xfrm>
              <a:custGeom>
                <a:avLst/>
                <a:gdLst>
                  <a:gd name="T0" fmla="*/ 55 w 57"/>
                  <a:gd name="T1" fmla="*/ 12 h 46"/>
                  <a:gd name="T2" fmla="*/ 51 w 57"/>
                  <a:gd name="T3" fmla="*/ 16 h 46"/>
                  <a:gd name="T4" fmla="*/ 32 w 57"/>
                  <a:gd name="T5" fmla="*/ 31 h 46"/>
                  <a:gd name="T6" fmla="*/ 30 w 57"/>
                  <a:gd name="T7" fmla="*/ 14 h 46"/>
                  <a:gd name="T8" fmla="*/ 30 w 57"/>
                  <a:gd name="T9" fmla="*/ 7 h 46"/>
                  <a:gd name="T10" fmla="*/ 24 w 57"/>
                  <a:gd name="T11" fmla="*/ 16 h 46"/>
                  <a:gd name="T12" fmla="*/ 17 w 57"/>
                  <a:gd name="T13" fmla="*/ 26 h 46"/>
                  <a:gd name="T14" fmla="*/ 9 w 57"/>
                  <a:gd name="T15" fmla="*/ 5 h 46"/>
                  <a:gd name="T16" fmla="*/ 7 w 57"/>
                  <a:gd name="T17" fmla="*/ 0 h 46"/>
                  <a:gd name="T18" fmla="*/ 5 w 57"/>
                  <a:gd name="T19" fmla="*/ 6 h 46"/>
                  <a:gd name="T20" fmla="*/ 0 w 57"/>
                  <a:gd name="T21" fmla="*/ 40 h 46"/>
                  <a:gd name="T22" fmla="*/ 2 w 57"/>
                  <a:gd name="T23" fmla="*/ 42 h 46"/>
                  <a:gd name="T24" fmla="*/ 4 w 57"/>
                  <a:gd name="T25" fmla="*/ 40 h 46"/>
                  <a:gd name="T26" fmla="*/ 7 w 57"/>
                  <a:gd name="T27" fmla="*/ 12 h 46"/>
                  <a:gd name="T28" fmla="*/ 15 w 57"/>
                  <a:gd name="T29" fmla="*/ 31 h 46"/>
                  <a:gd name="T30" fmla="*/ 16 w 57"/>
                  <a:gd name="T31" fmla="*/ 34 h 46"/>
                  <a:gd name="T32" fmla="*/ 18 w 57"/>
                  <a:gd name="T33" fmla="*/ 31 h 46"/>
                  <a:gd name="T34" fmla="*/ 26 w 57"/>
                  <a:gd name="T35" fmla="*/ 20 h 46"/>
                  <a:gd name="T36" fmla="*/ 29 w 57"/>
                  <a:gd name="T37" fmla="*/ 34 h 46"/>
                  <a:gd name="T38" fmla="*/ 30 w 57"/>
                  <a:gd name="T39" fmla="*/ 37 h 46"/>
                  <a:gd name="T40" fmla="*/ 32 w 57"/>
                  <a:gd name="T41" fmla="*/ 36 h 46"/>
                  <a:gd name="T42" fmla="*/ 52 w 57"/>
                  <a:gd name="T43" fmla="*/ 21 h 46"/>
                  <a:gd name="T44" fmla="*/ 49 w 57"/>
                  <a:gd name="T45" fmla="*/ 43 h 46"/>
                  <a:gd name="T46" fmla="*/ 51 w 57"/>
                  <a:gd name="T47" fmla="*/ 45 h 46"/>
                  <a:gd name="T48" fmla="*/ 51 w 57"/>
                  <a:gd name="T49" fmla="*/ 46 h 46"/>
                  <a:gd name="T50" fmla="*/ 53 w 57"/>
                  <a:gd name="T51" fmla="*/ 44 h 46"/>
                  <a:gd name="T52" fmla="*/ 55 w 57"/>
                  <a:gd name="T53" fmla="*/ 16 h 46"/>
                  <a:gd name="T54" fmla="*/ 55 w 57"/>
                  <a:gd name="T55" fmla="*/ 1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46">
                    <a:moveTo>
                      <a:pt x="55" y="12"/>
                    </a:moveTo>
                    <a:cubicBezTo>
                      <a:pt x="51" y="16"/>
                      <a:pt x="51" y="16"/>
                      <a:pt x="51" y="16"/>
                    </a:cubicBezTo>
                    <a:cubicBezTo>
                      <a:pt x="47" y="21"/>
                      <a:pt x="43" y="26"/>
                      <a:pt x="32" y="31"/>
                    </a:cubicBezTo>
                    <a:cubicBezTo>
                      <a:pt x="31" y="26"/>
                      <a:pt x="30" y="21"/>
                      <a:pt x="30" y="14"/>
                    </a:cubicBezTo>
                    <a:cubicBezTo>
                      <a:pt x="30" y="7"/>
                      <a:pt x="30" y="7"/>
                      <a:pt x="30" y="7"/>
                    </a:cubicBezTo>
                    <a:cubicBezTo>
                      <a:pt x="24" y="16"/>
                      <a:pt x="24" y="16"/>
                      <a:pt x="24" y="16"/>
                    </a:cubicBezTo>
                    <a:cubicBezTo>
                      <a:pt x="21" y="20"/>
                      <a:pt x="20" y="22"/>
                      <a:pt x="17" y="26"/>
                    </a:cubicBezTo>
                    <a:cubicBezTo>
                      <a:pt x="13" y="17"/>
                      <a:pt x="11" y="11"/>
                      <a:pt x="9" y="5"/>
                    </a:cubicBezTo>
                    <a:cubicBezTo>
                      <a:pt x="7" y="0"/>
                      <a:pt x="7" y="0"/>
                      <a:pt x="7" y="0"/>
                    </a:cubicBezTo>
                    <a:cubicBezTo>
                      <a:pt x="5" y="6"/>
                      <a:pt x="5" y="6"/>
                      <a:pt x="5" y="6"/>
                    </a:cubicBezTo>
                    <a:cubicBezTo>
                      <a:pt x="2" y="13"/>
                      <a:pt x="0" y="21"/>
                      <a:pt x="0" y="40"/>
                    </a:cubicBezTo>
                    <a:cubicBezTo>
                      <a:pt x="0" y="41"/>
                      <a:pt x="0" y="42"/>
                      <a:pt x="2" y="42"/>
                    </a:cubicBezTo>
                    <a:cubicBezTo>
                      <a:pt x="3" y="42"/>
                      <a:pt x="4" y="41"/>
                      <a:pt x="4" y="40"/>
                    </a:cubicBezTo>
                    <a:cubicBezTo>
                      <a:pt x="4" y="25"/>
                      <a:pt x="5" y="18"/>
                      <a:pt x="7" y="12"/>
                    </a:cubicBezTo>
                    <a:cubicBezTo>
                      <a:pt x="9" y="17"/>
                      <a:pt x="12" y="23"/>
                      <a:pt x="15" y="31"/>
                    </a:cubicBezTo>
                    <a:cubicBezTo>
                      <a:pt x="16" y="34"/>
                      <a:pt x="16" y="34"/>
                      <a:pt x="16" y="34"/>
                    </a:cubicBezTo>
                    <a:cubicBezTo>
                      <a:pt x="18" y="31"/>
                      <a:pt x="18" y="31"/>
                      <a:pt x="18" y="31"/>
                    </a:cubicBezTo>
                    <a:cubicBezTo>
                      <a:pt x="22" y="27"/>
                      <a:pt x="24" y="24"/>
                      <a:pt x="26" y="20"/>
                    </a:cubicBezTo>
                    <a:cubicBezTo>
                      <a:pt x="27" y="26"/>
                      <a:pt x="28" y="30"/>
                      <a:pt x="29" y="34"/>
                    </a:cubicBezTo>
                    <a:cubicBezTo>
                      <a:pt x="30" y="37"/>
                      <a:pt x="30" y="37"/>
                      <a:pt x="30" y="37"/>
                    </a:cubicBezTo>
                    <a:cubicBezTo>
                      <a:pt x="32" y="36"/>
                      <a:pt x="32" y="36"/>
                      <a:pt x="32" y="36"/>
                    </a:cubicBezTo>
                    <a:cubicBezTo>
                      <a:pt x="43" y="31"/>
                      <a:pt x="48" y="26"/>
                      <a:pt x="52" y="21"/>
                    </a:cubicBezTo>
                    <a:cubicBezTo>
                      <a:pt x="53" y="29"/>
                      <a:pt x="52" y="37"/>
                      <a:pt x="49" y="43"/>
                    </a:cubicBezTo>
                    <a:cubicBezTo>
                      <a:pt x="49" y="44"/>
                      <a:pt x="49" y="45"/>
                      <a:pt x="51" y="45"/>
                    </a:cubicBezTo>
                    <a:cubicBezTo>
                      <a:pt x="51" y="45"/>
                      <a:pt x="51" y="46"/>
                      <a:pt x="51" y="46"/>
                    </a:cubicBezTo>
                    <a:cubicBezTo>
                      <a:pt x="52" y="46"/>
                      <a:pt x="53" y="45"/>
                      <a:pt x="53" y="44"/>
                    </a:cubicBezTo>
                    <a:cubicBezTo>
                      <a:pt x="56" y="37"/>
                      <a:pt x="57" y="26"/>
                      <a:pt x="55" y="16"/>
                    </a:cubicBezTo>
                    <a:lnTo>
                      <a:pt x="5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7" name="Group 96"/>
            <p:cNvGrpSpPr/>
            <p:nvPr/>
          </p:nvGrpSpPr>
          <p:grpSpPr>
            <a:xfrm>
              <a:off x="5719019" y="4059088"/>
              <a:ext cx="335806" cy="356535"/>
              <a:chOff x="6372140" y="3573437"/>
              <a:chExt cx="335806" cy="356535"/>
            </a:xfrm>
            <a:solidFill>
              <a:schemeClr val="bg1"/>
            </a:solidFill>
          </p:grpSpPr>
          <p:sp>
            <p:nvSpPr>
              <p:cNvPr id="98" name="Freeform 79"/>
              <p:cNvSpPr>
                <a:spLocks noEditPoints="1"/>
              </p:cNvSpPr>
              <p:nvPr/>
            </p:nvSpPr>
            <p:spPr bwMode="auto">
              <a:xfrm>
                <a:off x="6372140" y="3573437"/>
                <a:ext cx="335806" cy="356535"/>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80"/>
              <p:cNvSpPr>
                <a:spLocks noEditPoints="1"/>
              </p:cNvSpPr>
              <p:nvPr/>
            </p:nvSpPr>
            <p:spPr bwMode="auto">
              <a:xfrm>
                <a:off x="6417744" y="3617659"/>
                <a:ext cx="244600" cy="222489"/>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2 w 88"/>
                  <a:gd name="T47" fmla="*/ 61 h 80"/>
                  <a:gd name="T48" fmla="*/ 55 w 88"/>
                  <a:gd name="T49" fmla="*/ 63 h 80"/>
                  <a:gd name="T50" fmla="*/ 66 w 88"/>
                  <a:gd name="T51" fmla="*/ 76 h 80"/>
                  <a:gd name="T52" fmla="*/ 4 w 88"/>
                  <a:gd name="T53" fmla="*/ 76 h 80"/>
                  <a:gd name="T54" fmla="*/ 4 w 88"/>
                  <a:gd name="T55" fmla="*/ 42 h 80"/>
                  <a:gd name="T56" fmla="*/ 71 w 88"/>
                  <a:gd name="T57" fmla="*/ 76 h 80"/>
                  <a:gd name="T58" fmla="*/ 57 w 88"/>
                  <a:gd name="T59" fmla="*/ 60 h 80"/>
                  <a:gd name="T60" fmla="*/ 68 w 88"/>
                  <a:gd name="T61" fmla="*/ 48 h 80"/>
                  <a:gd name="T62" fmla="*/ 84 w 88"/>
                  <a:gd name="T63" fmla="*/ 66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81"/>
              <p:cNvSpPr>
                <a:spLocks noEditPoints="1"/>
              </p:cNvSpPr>
              <p:nvPr/>
            </p:nvSpPr>
            <p:spPr bwMode="auto">
              <a:xfrm>
                <a:off x="6551790" y="3650825"/>
                <a:ext cx="66332" cy="67714"/>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1" name="Group 100"/>
            <p:cNvGrpSpPr/>
            <p:nvPr/>
          </p:nvGrpSpPr>
          <p:grpSpPr>
            <a:xfrm>
              <a:off x="5588180" y="2550601"/>
              <a:ext cx="356535" cy="310931"/>
              <a:chOff x="4219110" y="5023071"/>
              <a:chExt cx="356535" cy="310931"/>
            </a:xfrm>
            <a:solidFill>
              <a:schemeClr val="bg1"/>
            </a:solidFill>
          </p:grpSpPr>
          <p:sp>
            <p:nvSpPr>
              <p:cNvPr id="102" name="Freeform 44"/>
              <p:cNvSpPr>
                <a:spLocks noEditPoints="1"/>
              </p:cNvSpPr>
              <p:nvPr/>
            </p:nvSpPr>
            <p:spPr bwMode="auto">
              <a:xfrm>
                <a:off x="4219110" y="5023071"/>
                <a:ext cx="356535" cy="255655"/>
              </a:xfrm>
              <a:custGeom>
                <a:avLst/>
                <a:gdLst>
                  <a:gd name="T0" fmla="*/ 128 w 128"/>
                  <a:gd name="T1" fmla="*/ 24 h 92"/>
                  <a:gd name="T2" fmla="*/ 119 w 128"/>
                  <a:gd name="T3" fmla="*/ 12 h 92"/>
                  <a:gd name="T4" fmla="*/ 67 w 128"/>
                  <a:gd name="T5" fmla="*/ 0 h 92"/>
                  <a:gd name="T6" fmla="*/ 64 w 128"/>
                  <a:gd name="T7" fmla="*/ 0 h 92"/>
                  <a:gd name="T8" fmla="*/ 61 w 128"/>
                  <a:gd name="T9" fmla="*/ 0 h 92"/>
                  <a:gd name="T10" fmla="*/ 9 w 128"/>
                  <a:gd name="T11" fmla="*/ 12 h 92"/>
                  <a:gd name="T12" fmla="*/ 0 w 128"/>
                  <a:gd name="T13" fmla="*/ 24 h 92"/>
                  <a:gd name="T14" fmla="*/ 9 w 128"/>
                  <a:gd name="T15" fmla="*/ 36 h 92"/>
                  <a:gd name="T16" fmla="*/ 20 w 128"/>
                  <a:gd name="T17" fmla="*/ 38 h 92"/>
                  <a:gd name="T18" fmla="*/ 20 w 128"/>
                  <a:gd name="T19" fmla="*/ 72 h 92"/>
                  <a:gd name="T20" fmla="*/ 64 w 128"/>
                  <a:gd name="T21" fmla="*/ 92 h 92"/>
                  <a:gd name="T22" fmla="*/ 108 w 128"/>
                  <a:gd name="T23" fmla="*/ 72 h 92"/>
                  <a:gd name="T24" fmla="*/ 108 w 128"/>
                  <a:gd name="T25" fmla="*/ 38 h 92"/>
                  <a:gd name="T26" fmla="*/ 119 w 128"/>
                  <a:gd name="T27" fmla="*/ 36 h 92"/>
                  <a:gd name="T28" fmla="*/ 128 w 128"/>
                  <a:gd name="T29" fmla="*/ 24 h 92"/>
                  <a:gd name="T30" fmla="*/ 100 w 128"/>
                  <a:gd name="T31" fmla="*/ 72 h 92"/>
                  <a:gd name="T32" fmla="*/ 64 w 128"/>
                  <a:gd name="T33" fmla="*/ 84 h 92"/>
                  <a:gd name="T34" fmla="*/ 28 w 128"/>
                  <a:gd name="T35" fmla="*/ 72 h 92"/>
                  <a:gd name="T36" fmla="*/ 28 w 128"/>
                  <a:gd name="T37" fmla="*/ 40 h 92"/>
                  <a:gd name="T38" fmla="*/ 61 w 128"/>
                  <a:gd name="T39" fmla="*/ 48 h 92"/>
                  <a:gd name="T40" fmla="*/ 64 w 128"/>
                  <a:gd name="T41" fmla="*/ 48 h 92"/>
                  <a:gd name="T42" fmla="*/ 67 w 128"/>
                  <a:gd name="T43" fmla="*/ 48 h 92"/>
                  <a:gd name="T44" fmla="*/ 100 w 128"/>
                  <a:gd name="T45" fmla="*/ 40 h 92"/>
                  <a:gd name="T46" fmla="*/ 100 w 128"/>
                  <a:gd name="T47" fmla="*/ 72 h 92"/>
                  <a:gd name="T48" fmla="*/ 65 w 128"/>
                  <a:gd name="T49" fmla="*/ 40 h 92"/>
                  <a:gd name="T50" fmla="*/ 64 w 128"/>
                  <a:gd name="T51" fmla="*/ 40 h 92"/>
                  <a:gd name="T52" fmla="*/ 63 w 128"/>
                  <a:gd name="T53" fmla="*/ 40 h 92"/>
                  <a:gd name="T54" fmla="*/ 11 w 128"/>
                  <a:gd name="T55" fmla="*/ 28 h 92"/>
                  <a:gd name="T56" fmla="*/ 8 w 128"/>
                  <a:gd name="T57" fmla="*/ 24 h 92"/>
                  <a:gd name="T58" fmla="*/ 11 w 128"/>
                  <a:gd name="T59" fmla="*/ 20 h 92"/>
                  <a:gd name="T60" fmla="*/ 63 w 128"/>
                  <a:gd name="T61" fmla="*/ 8 h 92"/>
                  <a:gd name="T62" fmla="*/ 64 w 128"/>
                  <a:gd name="T63" fmla="*/ 8 h 92"/>
                  <a:gd name="T64" fmla="*/ 65 w 128"/>
                  <a:gd name="T65" fmla="*/ 8 h 92"/>
                  <a:gd name="T66" fmla="*/ 117 w 128"/>
                  <a:gd name="T67" fmla="*/ 20 h 92"/>
                  <a:gd name="T68" fmla="*/ 120 w 128"/>
                  <a:gd name="T69" fmla="*/ 24 h 92"/>
                  <a:gd name="T70" fmla="*/ 117 w 128"/>
                  <a:gd name="T71" fmla="*/ 28 h 92"/>
                  <a:gd name="T72" fmla="*/ 65 w 128"/>
                  <a:gd name="T73" fmla="*/ 4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92">
                    <a:moveTo>
                      <a:pt x="128" y="24"/>
                    </a:moveTo>
                    <a:cubicBezTo>
                      <a:pt x="128" y="18"/>
                      <a:pt x="124" y="14"/>
                      <a:pt x="119" y="12"/>
                    </a:cubicBezTo>
                    <a:cubicBezTo>
                      <a:pt x="67" y="0"/>
                      <a:pt x="67" y="0"/>
                      <a:pt x="67" y="0"/>
                    </a:cubicBezTo>
                    <a:cubicBezTo>
                      <a:pt x="66" y="0"/>
                      <a:pt x="65" y="0"/>
                      <a:pt x="64" y="0"/>
                    </a:cubicBezTo>
                    <a:cubicBezTo>
                      <a:pt x="63" y="0"/>
                      <a:pt x="62" y="0"/>
                      <a:pt x="61" y="0"/>
                    </a:cubicBezTo>
                    <a:cubicBezTo>
                      <a:pt x="9" y="12"/>
                      <a:pt x="9" y="12"/>
                      <a:pt x="9" y="12"/>
                    </a:cubicBezTo>
                    <a:cubicBezTo>
                      <a:pt x="4" y="14"/>
                      <a:pt x="0" y="18"/>
                      <a:pt x="0" y="24"/>
                    </a:cubicBezTo>
                    <a:cubicBezTo>
                      <a:pt x="0" y="30"/>
                      <a:pt x="4" y="34"/>
                      <a:pt x="9" y="36"/>
                    </a:cubicBezTo>
                    <a:cubicBezTo>
                      <a:pt x="20" y="38"/>
                      <a:pt x="20" y="38"/>
                      <a:pt x="20" y="38"/>
                    </a:cubicBezTo>
                    <a:cubicBezTo>
                      <a:pt x="20" y="72"/>
                      <a:pt x="20" y="72"/>
                      <a:pt x="20" y="72"/>
                    </a:cubicBezTo>
                    <a:cubicBezTo>
                      <a:pt x="20" y="83"/>
                      <a:pt x="32" y="92"/>
                      <a:pt x="64" y="92"/>
                    </a:cubicBezTo>
                    <a:cubicBezTo>
                      <a:pt x="96" y="92"/>
                      <a:pt x="108" y="83"/>
                      <a:pt x="108" y="72"/>
                    </a:cubicBezTo>
                    <a:cubicBezTo>
                      <a:pt x="108" y="38"/>
                      <a:pt x="108" y="38"/>
                      <a:pt x="108" y="38"/>
                    </a:cubicBezTo>
                    <a:cubicBezTo>
                      <a:pt x="119" y="36"/>
                      <a:pt x="119" y="36"/>
                      <a:pt x="119" y="36"/>
                    </a:cubicBezTo>
                    <a:cubicBezTo>
                      <a:pt x="124" y="34"/>
                      <a:pt x="128" y="30"/>
                      <a:pt x="128" y="24"/>
                    </a:cubicBezTo>
                    <a:close/>
                    <a:moveTo>
                      <a:pt x="100" y="72"/>
                    </a:moveTo>
                    <a:cubicBezTo>
                      <a:pt x="100" y="76"/>
                      <a:pt x="88" y="84"/>
                      <a:pt x="64" y="84"/>
                    </a:cubicBezTo>
                    <a:cubicBezTo>
                      <a:pt x="40" y="84"/>
                      <a:pt x="28" y="76"/>
                      <a:pt x="28" y="72"/>
                    </a:cubicBezTo>
                    <a:cubicBezTo>
                      <a:pt x="28" y="40"/>
                      <a:pt x="28" y="40"/>
                      <a:pt x="28" y="40"/>
                    </a:cubicBezTo>
                    <a:cubicBezTo>
                      <a:pt x="61" y="48"/>
                      <a:pt x="61" y="48"/>
                      <a:pt x="61" y="48"/>
                    </a:cubicBezTo>
                    <a:cubicBezTo>
                      <a:pt x="62" y="48"/>
                      <a:pt x="63" y="48"/>
                      <a:pt x="64" y="48"/>
                    </a:cubicBezTo>
                    <a:cubicBezTo>
                      <a:pt x="65" y="48"/>
                      <a:pt x="66" y="48"/>
                      <a:pt x="67" y="48"/>
                    </a:cubicBezTo>
                    <a:cubicBezTo>
                      <a:pt x="100" y="40"/>
                      <a:pt x="100" y="40"/>
                      <a:pt x="100" y="40"/>
                    </a:cubicBezTo>
                    <a:lnTo>
                      <a:pt x="100" y="72"/>
                    </a:lnTo>
                    <a:close/>
                    <a:moveTo>
                      <a:pt x="65" y="40"/>
                    </a:moveTo>
                    <a:cubicBezTo>
                      <a:pt x="65" y="40"/>
                      <a:pt x="64" y="40"/>
                      <a:pt x="64" y="40"/>
                    </a:cubicBezTo>
                    <a:cubicBezTo>
                      <a:pt x="64" y="40"/>
                      <a:pt x="63" y="40"/>
                      <a:pt x="63" y="40"/>
                    </a:cubicBezTo>
                    <a:cubicBezTo>
                      <a:pt x="11" y="28"/>
                      <a:pt x="11" y="28"/>
                      <a:pt x="11" y="28"/>
                    </a:cubicBezTo>
                    <a:cubicBezTo>
                      <a:pt x="9" y="27"/>
                      <a:pt x="8" y="26"/>
                      <a:pt x="8" y="24"/>
                    </a:cubicBezTo>
                    <a:cubicBezTo>
                      <a:pt x="8" y="22"/>
                      <a:pt x="9" y="21"/>
                      <a:pt x="11" y="20"/>
                    </a:cubicBezTo>
                    <a:cubicBezTo>
                      <a:pt x="63" y="8"/>
                      <a:pt x="63" y="8"/>
                      <a:pt x="63" y="8"/>
                    </a:cubicBezTo>
                    <a:cubicBezTo>
                      <a:pt x="63" y="8"/>
                      <a:pt x="64" y="8"/>
                      <a:pt x="64" y="8"/>
                    </a:cubicBezTo>
                    <a:cubicBezTo>
                      <a:pt x="64" y="8"/>
                      <a:pt x="65" y="8"/>
                      <a:pt x="65" y="8"/>
                    </a:cubicBezTo>
                    <a:cubicBezTo>
                      <a:pt x="117" y="20"/>
                      <a:pt x="117" y="20"/>
                      <a:pt x="117" y="20"/>
                    </a:cubicBezTo>
                    <a:cubicBezTo>
                      <a:pt x="119" y="21"/>
                      <a:pt x="120" y="22"/>
                      <a:pt x="120" y="24"/>
                    </a:cubicBezTo>
                    <a:cubicBezTo>
                      <a:pt x="120" y="26"/>
                      <a:pt x="119" y="27"/>
                      <a:pt x="117" y="28"/>
                    </a:cubicBezTo>
                    <a:lnTo>
                      <a:pt x="65"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45"/>
              <p:cNvSpPr>
                <a:spLocks/>
              </p:cNvSpPr>
              <p:nvPr/>
            </p:nvSpPr>
            <p:spPr bwMode="auto">
              <a:xfrm>
                <a:off x="4542479" y="5133624"/>
                <a:ext cx="22111" cy="122991"/>
              </a:xfrm>
              <a:custGeom>
                <a:avLst/>
                <a:gdLst>
                  <a:gd name="T0" fmla="*/ 0 w 8"/>
                  <a:gd name="T1" fmla="*/ 4 h 44"/>
                  <a:gd name="T2" fmla="*/ 0 w 8"/>
                  <a:gd name="T3" fmla="*/ 40 h 44"/>
                  <a:gd name="T4" fmla="*/ 4 w 8"/>
                  <a:gd name="T5" fmla="*/ 44 h 44"/>
                  <a:gd name="T6" fmla="*/ 8 w 8"/>
                  <a:gd name="T7" fmla="*/ 40 h 44"/>
                  <a:gd name="T8" fmla="*/ 8 w 8"/>
                  <a:gd name="T9" fmla="*/ 4 h 44"/>
                  <a:gd name="T10" fmla="*/ 4 w 8"/>
                  <a:gd name="T11" fmla="*/ 0 h 44"/>
                  <a:gd name="T12" fmla="*/ 0 w 8"/>
                  <a:gd name="T13" fmla="*/ 4 h 44"/>
                </a:gdLst>
                <a:ahLst/>
                <a:cxnLst>
                  <a:cxn ang="0">
                    <a:pos x="T0" y="T1"/>
                  </a:cxn>
                  <a:cxn ang="0">
                    <a:pos x="T2" y="T3"/>
                  </a:cxn>
                  <a:cxn ang="0">
                    <a:pos x="T4" y="T5"/>
                  </a:cxn>
                  <a:cxn ang="0">
                    <a:pos x="T6" y="T7"/>
                  </a:cxn>
                  <a:cxn ang="0">
                    <a:pos x="T8" y="T9"/>
                  </a:cxn>
                  <a:cxn ang="0">
                    <a:pos x="T10" y="T11"/>
                  </a:cxn>
                  <a:cxn ang="0">
                    <a:pos x="T12" y="T13"/>
                  </a:cxn>
                </a:cxnLst>
                <a:rect l="0" t="0" r="r" b="b"/>
                <a:pathLst>
                  <a:path w="8" h="44">
                    <a:moveTo>
                      <a:pt x="0" y="4"/>
                    </a:moveTo>
                    <a:cubicBezTo>
                      <a:pt x="0" y="40"/>
                      <a:pt x="0" y="40"/>
                      <a:pt x="0" y="40"/>
                    </a:cubicBezTo>
                    <a:cubicBezTo>
                      <a:pt x="0" y="42"/>
                      <a:pt x="2" y="44"/>
                      <a:pt x="4" y="44"/>
                    </a:cubicBezTo>
                    <a:cubicBezTo>
                      <a:pt x="6" y="44"/>
                      <a:pt x="8" y="42"/>
                      <a:pt x="8" y="40"/>
                    </a:cubicBezTo>
                    <a:cubicBezTo>
                      <a:pt x="8" y="4"/>
                      <a:pt x="8" y="4"/>
                      <a:pt x="8" y="4"/>
                    </a:cubicBezTo>
                    <a:cubicBezTo>
                      <a:pt x="8" y="2"/>
                      <a:pt x="6"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Oval 46"/>
              <p:cNvSpPr>
                <a:spLocks noChangeArrowheads="1"/>
              </p:cNvSpPr>
              <p:nvPr/>
            </p:nvSpPr>
            <p:spPr bwMode="auto">
              <a:xfrm>
                <a:off x="4531424" y="5267670"/>
                <a:ext cx="44221" cy="6633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5" name="Group 104"/>
            <p:cNvGrpSpPr/>
            <p:nvPr/>
          </p:nvGrpSpPr>
          <p:grpSpPr>
            <a:xfrm>
              <a:off x="5633099" y="3313069"/>
              <a:ext cx="367591" cy="345480"/>
              <a:chOff x="5648015" y="5725086"/>
              <a:chExt cx="367591" cy="345480"/>
            </a:xfrm>
            <a:solidFill>
              <a:schemeClr val="bg1"/>
            </a:solidFill>
          </p:grpSpPr>
          <p:sp>
            <p:nvSpPr>
              <p:cNvPr id="106" name="Oval 17"/>
              <p:cNvSpPr>
                <a:spLocks noChangeArrowheads="1"/>
              </p:cNvSpPr>
              <p:nvPr/>
            </p:nvSpPr>
            <p:spPr bwMode="auto">
              <a:xfrm>
                <a:off x="5826282" y="5914409"/>
                <a:ext cx="44221" cy="4422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8"/>
              <p:cNvSpPr>
                <a:spLocks noEditPoints="1"/>
              </p:cNvSpPr>
              <p:nvPr/>
            </p:nvSpPr>
            <p:spPr bwMode="auto">
              <a:xfrm>
                <a:off x="5648015" y="5725086"/>
                <a:ext cx="367591" cy="345480"/>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08" name="Group 107"/>
          <p:cNvGrpSpPr/>
          <p:nvPr/>
        </p:nvGrpSpPr>
        <p:grpSpPr>
          <a:xfrm>
            <a:off x="8118837" y="1916637"/>
            <a:ext cx="442403" cy="618191"/>
            <a:chOff x="9527853" y="1873405"/>
            <a:chExt cx="442403" cy="618191"/>
          </a:xfrm>
        </p:grpSpPr>
        <p:sp>
          <p:nvSpPr>
            <p:cNvPr id="109" name="Freeform 253"/>
            <p:cNvSpPr>
              <a:spLocks noChangeArrowheads="1"/>
            </p:cNvSpPr>
            <p:nvPr/>
          </p:nvSpPr>
          <p:spPr bwMode="auto">
            <a:xfrm>
              <a:off x="9674343" y="1873405"/>
              <a:ext cx="140631" cy="70317"/>
            </a:xfrm>
            <a:custGeom>
              <a:avLst/>
              <a:gdLst>
                <a:gd name="T0" fmla="*/ 0 w 210"/>
                <a:gd name="T1" fmla="*/ 105 h 106"/>
                <a:gd name="T2" fmla="*/ 0 w 210"/>
                <a:gd name="T3" fmla="*/ 0 h 106"/>
                <a:gd name="T4" fmla="*/ 209 w 210"/>
                <a:gd name="T5" fmla="*/ 0 h 106"/>
                <a:gd name="T6" fmla="*/ 209 w 210"/>
                <a:gd name="T7" fmla="*/ 105 h 106"/>
              </a:gdLst>
              <a:ahLst/>
              <a:cxnLst>
                <a:cxn ang="0">
                  <a:pos x="T0" y="T1"/>
                </a:cxn>
                <a:cxn ang="0">
                  <a:pos x="T2" y="T3"/>
                </a:cxn>
                <a:cxn ang="0">
                  <a:pos x="T4" y="T5"/>
                </a:cxn>
                <a:cxn ang="0">
                  <a:pos x="T6" y="T7"/>
                </a:cxn>
              </a:cxnLst>
              <a:rect l="0" t="0" r="r" b="b"/>
              <a:pathLst>
                <a:path w="210" h="106">
                  <a:moveTo>
                    <a:pt x="0" y="105"/>
                  </a:moveTo>
                  <a:lnTo>
                    <a:pt x="0" y="0"/>
                  </a:lnTo>
                  <a:lnTo>
                    <a:pt x="209" y="0"/>
                  </a:lnTo>
                  <a:lnTo>
                    <a:pt x="209" y="105"/>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10" name="Freeform 254"/>
            <p:cNvSpPr>
              <a:spLocks noChangeArrowheads="1"/>
            </p:cNvSpPr>
            <p:nvPr/>
          </p:nvSpPr>
          <p:spPr bwMode="auto">
            <a:xfrm>
              <a:off x="9565941" y="1961300"/>
              <a:ext cx="363297" cy="530296"/>
            </a:xfrm>
            <a:custGeom>
              <a:avLst/>
              <a:gdLst>
                <a:gd name="T0" fmla="*/ 0 w 546"/>
                <a:gd name="T1" fmla="*/ 0 h 799"/>
                <a:gd name="T2" fmla="*/ 0 w 546"/>
                <a:gd name="T3" fmla="*/ 798 h 799"/>
                <a:gd name="T4" fmla="*/ 545 w 546"/>
                <a:gd name="T5" fmla="*/ 798 h 799"/>
                <a:gd name="T6" fmla="*/ 545 w 546"/>
                <a:gd name="T7" fmla="*/ 0 h 799"/>
              </a:gdLst>
              <a:ahLst/>
              <a:cxnLst>
                <a:cxn ang="0">
                  <a:pos x="T0" y="T1"/>
                </a:cxn>
                <a:cxn ang="0">
                  <a:pos x="T2" y="T3"/>
                </a:cxn>
                <a:cxn ang="0">
                  <a:pos x="T4" y="T5"/>
                </a:cxn>
                <a:cxn ang="0">
                  <a:pos x="T6" y="T7"/>
                </a:cxn>
              </a:cxnLst>
              <a:rect l="0" t="0" r="r" b="b"/>
              <a:pathLst>
                <a:path w="546" h="799">
                  <a:moveTo>
                    <a:pt x="0" y="0"/>
                  </a:moveTo>
                  <a:lnTo>
                    <a:pt x="0" y="798"/>
                  </a:lnTo>
                  <a:lnTo>
                    <a:pt x="545" y="798"/>
                  </a:lnTo>
                  <a:lnTo>
                    <a:pt x="545" y="0"/>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11" name="Line 255"/>
            <p:cNvSpPr>
              <a:spLocks noChangeShapeType="1"/>
            </p:cNvSpPr>
            <p:nvPr/>
          </p:nvSpPr>
          <p:spPr bwMode="auto">
            <a:xfrm>
              <a:off x="9686061" y="2060915"/>
              <a:ext cx="2931" cy="342788"/>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12" name="Line 256"/>
            <p:cNvSpPr>
              <a:spLocks noChangeShapeType="1"/>
            </p:cNvSpPr>
            <p:nvPr/>
          </p:nvSpPr>
          <p:spPr bwMode="auto">
            <a:xfrm>
              <a:off x="9806187" y="2060915"/>
              <a:ext cx="2929" cy="342788"/>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13" name="Line 257"/>
            <p:cNvSpPr>
              <a:spLocks noChangeShapeType="1"/>
            </p:cNvSpPr>
            <p:nvPr/>
          </p:nvSpPr>
          <p:spPr bwMode="auto">
            <a:xfrm>
              <a:off x="9527853" y="1952509"/>
              <a:ext cx="442403"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grpSp>
        <p:nvGrpSpPr>
          <p:cNvPr id="114" name="Group 113"/>
          <p:cNvGrpSpPr/>
          <p:nvPr/>
        </p:nvGrpSpPr>
        <p:grpSpPr>
          <a:xfrm>
            <a:off x="10313601" y="1878025"/>
            <a:ext cx="536156" cy="618190"/>
            <a:chOff x="9151943" y="2024331"/>
            <a:chExt cx="536156" cy="618190"/>
          </a:xfrm>
        </p:grpSpPr>
        <p:sp>
          <p:nvSpPr>
            <p:cNvPr id="115" name="Freeform 475"/>
            <p:cNvSpPr>
              <a:spLocks noChangeArrowheads="1"/>
            </p:cNvSpPr>
            <p:nvPr/>
          </p:nvSpPr>
          <p:spPr bwMode="auto">
            <a:xfrm>
              <a:off x="9151943" y="2024331"/>
              <a:ext cx="536156" cy="398456"/>
            </a:xfrm>
            <a:custGeom>
              <a:avLst/>
              <a:gdLst>
                <a:gd name="T0" fmla="*/ 0 w 807"/>
                <a:gd name="T1" fmla="*/ 597 h 598"/>
                <a:gd name="T2" fmla="*/ 89 w 807"/>
                <a:gd name="T3" fmla="*/ 0 h 598"/>
                <a:gd name="T4" fmla="*/ 716 w 807"/>
                <a:gd name="T5" fmla="*/ 0 h 598"/>
                <a:gd name="T6" fmla="*/ 806 w 807"/>
                <a:gd name="T7" fmla="*/ 597 h 598"/>
              </a:gdLst>
              <a:ahLst/>
              <a:cxnLst>
                <a:cxn ang="0">
                  <a:pos x="T0" y="T1"/>
                </a:cxn>
                <a:cxn ang="0">
                  <a:pos x="T2" y="T3"/>
                </a:cxn>
                <a:cxn ang="0">
                  <a:pos x="T4" y="T5"/>
                </a:cxn>
                <a:cxn ang="0">
                  <a:pos x="T6" y="T7"/>
                </a:cxn>
              </a:cxnLst>
              <a:rect l="0" t="0" r="r" b="b"/>
              <a:pathLst>
                <a:path w="807" h="598">
                  <a:moveTo>
                    <a:pt x="0" y="597"/>
                  </a:moveTo>
                  <a:lnTo>
                    <a:pt x="89" y="0"/>
                  </a:lnTo>
                  <a:lnTo>
                    <a:pt x="716" y="0"/>
                  </a:lnTo>
                  <a:lnTo>
                    <a:pt x="806" y="597"/>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16" name="Freeform 476"/>
            <p:cNvSpPr>
              <a:spLocks noChangeArrowheads="1"/>
            </p:cNvSpPr>
            <p:nvPr/>
          </p:nvSpPr>
          <p:spPr bwMode="auto">
            <a:xfrm>
              <a:off x="9151943" y="2419855"/>
              <a:ext cx="536156" cy="222666"/>
            </a:xfrm>
            <a:custGeom>
              <a:avLst/>
              <a:gdLst>
                <a:gd name="T0" fmla="*/ 239 w 807"/>
                <a:gd name="T1" fmla="*/ 0 h 337"/>
                <a:gd name="T2" fmla="*/ 239 w 807"/>
                <a:gd name="T3" fmla="*/ 0 h 337"/>
                <a:gd name="T4" fmla="*/ 403 w 807"/>
                <a:gd name="T5" fmla="*/ 172 h 337"/>
                <a:gd name="T6" fmla="*/ 567 w 807"/>
                <a:gd name="T7" fmla="*/ 0 h 337"/>
                <a:gd name="T8" fmla="*/ 806 w 807"/>
                <a:gd name="T9" fmla="*/ 0 h 337"/>
                <a:gd name="T10" fmla="*/ 806 w 807"/>
                <a:gd name="T11" fmla="*/ 336 h 337"/>
                <a:gd name="T12" fmla="*/ 0 w 807"/>
                <a:gd name="T13" fmla="*/ 336 h 337"/>
                <a:gd name="T14" fmla="*/ 0 w 807"/>
                <a:gd name="T15" fmla="*/ 0 h 337"/>
                <a:gd name="T16" fmla="*/ 239 w 807"/>
                <a:gd name="T1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7" h="337">
                  <a:moveTo>
                    <a:pt x="239" y="0"/>
                  </a:moveTo>
                  <a:lnTo>
                    <a:pt x="239" y="0"/>
                  </a:lnTo>
                  <a:cubicBezTo>
                    <a:pt x="239" y="97"/>
                    <a:pt x="313" y="172"/>
                    <a:pt x="403" y="172"/>
                  </a:cubicBezTo>
                  <a:cubicBezTo>
                    <a:pt x="493" y="172"/>
                    <a:pt x="567" y="97"/>
                    <a:pt x="567" y="0"/>
                  </a:cubicBezTo>
                  <a:cubicBezTo>
                    <a:pt x="806" y="0"/>
                    <a:pt x="806" y="0"/>
                    <a:pt x="806" y="0"/>
                  </a:cubicBezTo>
                  <a:cubicBezTo>
                    <a:pt x="806" y="336"/>
                    <a:pt x="806" y="336"/>
                    <a:pt x="806" y="336"/>
                  </a:cubicBezTo>
                  <a:cubicBezTo>
                    <a:pt x="0" y="336"/>
                    <a:pt x="0" y="336"/>
                    <a:pt x="0" y="336"/>
                  </a:cubicBezTo>
                  <a:cubicBezTo>
                    <a:pt x="0" y="0"/>
                    <a:pt x="0" y="0"/>
                    <a:pt x="0" y="0"/>
                  </a:cubicBezTo>
                  <a:lnTo>
                    <a:pt x="239" y="0"/>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117" name="Line 477"/>
            <p:cNvSpPr>
              <a:spLocks noChangeShapeType="1"/>
            </p:cNvSpPr>
            <p:nvPr/>
          </p:nvSpPr>
          <p:spPr bwMode="auto">
            <a:xfrm>
              <a:off x="9222258" y="2320240"/>
              <a:ext cx="398456"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18" name="Line 478"/>
            <p:cNvSpPr>
              <a:spLocks noChangeShapeType="1"/>
            </p:cNvSpPr>
            <p:nvPr/>
          </p:nvSpPr>
          <p:spPr bwMode="auto">
            <a:xfrm>
              <a:off x="9242767" y="2220627"/>
              <a:ext cx="357437"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19" name="Line 479"/>
            <p:cNvSpPr>
              <a:spLocks noChangeShapeType="1"/>
            </p:cNvSpPr>
            <p:nvPr/>
          </p:nvSpPr>
          <p:spPr bwMode="auto">
            <a:xfrm>
              <a:off x="9260345" y="2121013"/>
              <a:ext cx="316421"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grpSp>
        <p:nvGrpSpPr>
          <p:cNvPr id="120" name="Group 119"/>
          <p:cNvGrpSpPr/>
          <p:nvPr/>
        </p:nvGrpSpPr>
        <p:grpSpPr>
          <a:xfrm>
            <a:off x="8030940" y="4176845"/>
            <a:ext cx="609403" cy="571318"/>
            <a:chOff x="8168415" y="12118985"/>
            <a:chExt cx="609403" cy="571318"/>
          </a:xfrm>
        </p:grpSpPr>
        <p:sp>
          <p:nvSpPr>
            <p:cNvPr id="121" name="Line 640"/>
            <p:cNvSpPr>
              <a:spLocks noChangeShapeType="1"/>
            </p:cNvSpPr>
            <p:nvPr/>
          </p:nvSpPr>
          <p:spPr bwMode="auto">
            <a:xfrm>
              <a:off x="8511205" y="12414900"/>
              <a:ext cx="49806" cy="49806"/>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22" name="Freeform 641"/>
            <p:cNvSpPr>
              <a:spLocks noChangeArrowheads="1"/>
            </p:cNvSpPr>
            <p:nvPr/>
          </p:nvSpPr>
          <p:spPr bwMode="auto">
            <a:xfrm>
              <a:off x="8528785" y="12435408"/>
              <a:ext cx="249033" cy="254895"/>
            </a:xfrm>
            <a:custGeom>
              <a:avLst/>
              <a:gdLst>
                <a:gd name="T0" fmla="*/ 0 w 374"/>
                <a:gd name="T1" fmla="*/ 90 h 382"/>
                <a:gd name="T2" fmla="*/ 90 w 374"/>
                <a:gd name="T3" fmla="*/ 0 h 382"/>
                <a:gd name="T4" fmla="*/ 373 w 374"/>
                <a:gd name="T5" fmla="*/ 291 h 382"/>
                <a:gd name="T6" fmla="*/ 284 w 374"/>
                <a:gd name="T7" fmla="*/ 381 h 382"/>
                <a:gd name="T8" fmla="*/ 0 w 374"/>
                <a:gd name="T9" fmla="*/ 90 h 382"/>
              </a:gdLst>
              <a:ahLst/>
              <a:cxnLst>
                <a:cxn ang="0">
                  <a:pos x="T0" y="T1"/>
                </a:cxn>
                <a:cxn ang="0">
                  <a:pos x="T2" y="T3"/>
                </a:cxn>
                <a:cxn ang="0">
                  <a:pos x="T4" y="T5"/>
                </a:cxn>
                <a:cxn ang="0">
                  <a:pos x="T6" y="T7"/>
                </a:cxn>
                <a:cxn ang="0">
                  <a:pos x="T8" y="T9"/>
                </a:cxn>
              </a:cxnLst>
              <a:rect l="0" t="0" r="r" b="b"/>
              <a:pathLst>
                <a:path w="374" h="382">
                  <a:moveTo>
                    <a:pt x="0" y="90"/>
                  </a:moveTo>
                  <a:lnTo>
                    <a:pt x="90" y="0"/>
                  </a:lnTo>
                  <a:lnTo>
                    <a:pt x="373" y="291"/>
                  </a:lnTo>
                  <a:lnTo>
                    <a:pt x="284" y="381"/>
                  </a:lnTo>
                  <a:lnTo>
                    <a:pt x="0" y="90"/>
                  </a:lnTo>
                </a:path>
              </a:pathLst>
            </a:custGeom>
            <a:noFill/>
            <a:ln w="34290" cap="flat">
              <a:solidFill>
                <a:schemeClr val="bg1">
                  <a:lumMod val="75000"/>
                </a:schemeClr>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123" name="Freeform 642"/>
            <p:cNvSpPr>
              <a:spLocks noChangeArrowheads="1"/>
            </p:cNvSpPr>
            <p:nvPr/>
          </p:nvSpPr>
          <p:spPr bwMode="auto">
            <a:xfrm>
              <a:off x="8206504" y="12118985"/>
              <a:ext cx="123053" cy="120124"/>
            </a:xfrm>
            <a:custGeom>
              <a:avLst/>
              <a:gdLst>
                <a:gd name="T0" fmla="*/ 97 w 187"/>
                <a:gd name="T1" fmla="*/ 179 h 180"/>
                <a:gd name="T2" fmla="*/ 186 w 187"/>
                <a:gd name="T3" fmla="*/ 89 h 180"/>
                <a:gd name="T4" fmla="*/ 37 w 187"/>
                <a:gd name="T5" fmla="*/ 0 h 180"/>
                <a:gd name="T6" fmla="*/ 0 w 187"/>
                <a:gd name="T7" fmla="*/ 29 h 180"/>
                <a:gd name="T8" fmla="*/ 97 w 187"/>
                <a:gd name="T9" fmla="*/ 179 h 180"/>
              </a:gdLst>
              <a:ahLst/>
              <a:cxnLst>
                <a:cxn ang="0">
                  <a:pos x="T0" y="T1"/>
                </a:cxn>
                <a:cxn ang="0">
                  <a:pos x="T2" y="T3"/>
                </a:cxn>
                <a:cxn ang="0">
                  <a:pos x="T4" y="T5"/>
                </a:cxn>
                <a:cxn ang="0">
                  <a:pos x="T6" y="T7"/>
                </a:cxn>
                <a:cxn ang="0">
                  <a:pos x="T8" y="T9"/>
                </a:cxn>
              </a:cxnLst>
              <a:rect l="0" t="0" r="r" b="b"/>
              <a:pathLst>
                <a:path w="187" h="180">
                  <a:moveTo>
                    <a:pt x="97" y="179"/>
                  </a:moveTo>
                  <a:lnTo>
                    <a:pt x="186" y="89"/>
                  </a:lnTo>
                  <a:lnTo>
                    <a:pt x="37" y="0"/>
                  </a:lnTo>
                  <a:lnTo>
                    <a:pt x="0" y="29"/>
                  </a:lnTo>
                  <a:lnTo>
                    <a:pt x="97" y="179"/>
                  </a:lnTo>
                </a:path>
              </a:pathLst>
            </a:custGeom>
            <a:noFill/>
            <a:ln w="34290" cap="flat">
              <a:solidFill>
                <a:schemeClr val="bg1">
                  <a:lumMod val="75000"/>
                </a:schemeClr>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124" name="Line 643"/>
            <p:cNvSpPr>
              <a:spLocks noChangeShapeType="1"/>
            </p:cNvSpPr>
            <p:nvPr/>
          </p:nvSpPr>
          <p:spPr bwMode="auto">
            <a:xfrm flipH="1" flipV="1">
              <a:off x="8300259" y="12203952"/>
              <a:ext cx="134771" cy="13477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25" name="Freeform 644"/>
            <p:cNvSpPr>
              <a:spLocks noChangeArrowheads="1"/>
            </p:cNvSpPr>
            <p:nvPr/>
          </p:nvSpPr>
          <p:spPr bwMode="auto">
            <a:xfrm>
              <a:off x="8168415" y="12118987"/>
              <a:ext cx="562525" cy="559596"/>
            </a:xfrm>
            <a:custGeom>
              <a:avLst/>
              <a:gdLst>
                <a:gd name="T0" fmla="*/ 844 w 845"/>
                <a:gd name="T1" fmla="*/ 126 h 844"/>
                <a:gd name="T2" fmla="*/ 844 w 845"/>
                <a:gd name="T3" fmla="*/ 126 h 844"/>
                <a:gd name="T4" fmla="*/ 724 w 845"/>
                <a:gd name="T5" fmla="*/ 186 h 844"/>
                <a:gd name="T6" fmla="*/ 664 w 845"/>
                <a:gd name="T7" fmla="*/ 119 h 844"/>
                <a:gd name="T8" fmla="*/ 717 w 845"/>
                <a:gd name="T9" fmla="*/ 0 h 844"/>
                <a:gd name="T10" fmla="*/ 717 w 845"/>
                <a:gd name="T11" fmla="*/ 0 h 844"/>
                <a:gd name="T12" fmla="*/ 530 w 845"/>
                <a:gd name="T13" fmla="*/ 149 h 844"/>
                <a:gd name="T14" fmla="*/ 530 w 845"/>
                <a:gd name="T15" fmla="*/ 209 h 844"/>
                <a:gd name="T16" fmla="*/ 23 w 845"/>
                <a:gd name="T17" fmla="*/ 724 h 844"/>
                <a:gd name="T18" fmla="*/ 0 w 845"/>
                <a:gd name="T19" fmla="*/ 813 h 844"/>
                <a:gd name="T20" fmla="*/ 30 w 845"/>
                <a:gd name="T21" fmla="*/ 843 h 844"/>
                <a:gd name="T22" fmla="*/ 120 w 845"/>
                <a:gd name="T23" fmla="*/ 821 h 844"/>
                <a:gd name="T24" fmla="*/ 635 w 845"/>
                <a:gd name="T25" fmla="*/ 313 h 844"/>
                <a:gd name="T26" fmla="*/ 694 w 845"/>
                <a:gd name="T27" fmla="*/ 313 h 844"/>
                <a:gd name="T28" fmla="*/ 844 w 845"/>
                <a:gd name="T29" fmla="*/ 126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5" h="844">
                  <a:moveTo>
                    <a:pt x="844" y="126"/>
                  </a:moveTo>
                  <a:lnTo>
                    <a:pt x="844" y="126"/>
                  </a:lnTo>
                  <a:cubicBezTo>
                    <a:pt x="724" y="186"/>
                    <a:pt x="724" y="186"/>
                    <a:pt x="724" y="186"/>
                  </a:cubicBezTo>
                  <a:cubicBezTo>
                    <a:pt x="664" y="119"/>
                    <a:pt x="664" y="119"/>
                    <a:pt x="664" y="119"/>
                  </a:cubicBezTo>
                  <a:cubicBezTo>
                    <a:pt x="717" y="0"/>
                    <a:pt x="717" y="0"/>
                    <a:pt x="717" y="0"/>
                  </a:cubicBezTo>
                  <a:lnTo>
                    <a:pt x="717" y="0"/>
                  </a:lnTo>
                  <a:cubicBezTo>
                    <a:pt x="567" y="0"/>
                    <a:pt x="530" y="74"/>
                    <a:pt x="530" y="149"/>
                  </a:cubicBezTo>
                  <a:cubicBezTo>
                    <a:pt x="530" y="209"/>
                    <a:pt x="530" y="209"/>
                    <a:pt x="530" y="209"/>
                  </a:cubicBezTo>
                  <a:cubicBezTo>
                    <a:pt x="23" y="724"/>
                    <a:pt x="23" y="724"/>
                    <a:pt x="23" y="724"/>
                  </a:cubicBezTo>
                  <a:cubicBezTo>
                    <a:pt x="0" y="813"/>
                    <a:pt x="0" y="813"/>
                    <a:pt x="0" y="813"/>
                  </a:cubicBezTo>
                  <a:cubicBezTo>
                    <a:pt x="30" y="843"/>
                    <a:pt x="30" y="843"/>
                    <a:pt x="30" y="843"/>
                  </a:cubicBezTo>
                  <a:cubicBezTo>
                    <a:pt x="120" y="821"/>
                    <a:pt x="120" y="821"/>
                    <a:pt x="120" y="821"/>
                  </a:cubicBezTo>
                  <a:cubicBezTo>
                    <a:pt x="635" y="313"/>
                    <a:pt x="635" y="313"/>
                    <a:pt x="635" y="313"/>
                  </a:cubicBezTo>
                  <a:cubicBezTo>
                    <a:pt x="694" y="313"/>
                    <a:pt x="694" y="313"/>
                    <a:pt x="694" y="313"/>
                  </a:cubicBezTo>
                  <a:cubicBezTo>
                    <a:pt x="769" y="313"/>
                    <a:pt x="844" y="276"/>
                    <a:pt x="844" y="126"/>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grpSp>
      <p:grpSp>
        <p:nvGrpSpPr>
          <p:cNvPr id="126" name="Group 125"/>
          <p:cNvGrpSpPr/>
          <p:nvPr/>
        </p:nvGrpSpPr>
        <p:grpSpPr>
          <a:xfrm>
            <a:off x="10356966" y="3997599"/>
            <a:ext cx="521508" cy="635771"/>
            <a:chOff x="15759151" y="8302288"/>
            <a:chExt cx="521508" cy="635771"/>
          </a:xfrm>
        </p:grpSpPr>
        <p:sp>
          <p:nvSpPr>
            <p:cNvPr id="127" name="Line 217"/>
            <p:cNvSpPr>
              <a:spLocks noChangeShapeType="1"/>
            </p:cNvSpPr>
            <p:nvPr/>
          </p:nvSpPr>
          <p:spPr bwMode="auto">
            <a:xfrm>
              <a:off x="15817747" y="8489798"/>
              <a:ext cx="2931" cy="445332"/>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28" name="Line 218"/>
            <p:cNvSpPr>
              <a:spLocks noChangeShapeType="1"/>
            </p:cNvSpPr>
            <p:nvPr/>
          </p:nvSpPr>
          <p:spPr bwMode="auto">
            <a:xfrm>
              <a:off x="16219134" y="8302290"/>
              <a:ext cx="2929" cy="445332"/>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29" name="Line 219"/>
            <p:cNvSpPr>
              <a:spLocks noChangeShapeType="1"/>
            </p:cNvSpPr>
            <p:nvPr/>
          </p:nvSpPr>
          <p:spPr bwMode="auto">
            <a:xfrm>
              <a:off x="16016975" y="8680235"/>
              <a:ext cx="2931" cy="257824"/>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30" name="Line 220"/>
            <p:cNvSpPr>
              <a:spLocks noChangeShapeType="1"/>
            </p:cNvSpPr>
            <p:nvPr/>
          </p:nvSpPr>
          <p:spPr bwMode="auto">
            <a:xfrm>
              <a:off x="16016975" y="8302290"/>
              <a:ext cx="2931" cy="257824"/>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31" name="Freeform 221"/>
            <p:cNvSpPr>
              <a:spLocks noChangeArrowheads="1"/>
            </p:cNvSpPr>
            <p:nvPr/>
          </p:nvSpPr>
          <p:spPr bwMode="auto">
            <a:xfrm>
              <a:off x="15759151" y="8372607"/>
              <a:ext cx="120124" cy="120122"/>
            </a:xfrm>
            <a:custGeom>
              <a:avLst/>
              <a:gdLst>
                <a:gd name="T0" fmla="*/ 179 w 180"/>
                <a:gd name="T1" fmla="*/ 90 h 180"/>
                <a:gd name="T2" fmla="*/ 179 w 180"/>
                <a:gd name="T3" fmla="*/ 90 h 180"/>
                <a:gd name="T4" fmla="*/ 89 w 180"/>
                <a:gd name="T5" fmla="*/ 179 h 180"/>
                <a:gd name="T6" fmla="*/ 0 w 180"/>
                <a:gd name="T7" fmla="*/ 90 h 180"/>
                <a:gd name="T8" fmla="*/ 89 w 180"/>
                <a:gd name="T9" fmla="*/ 0 h 180"/>
                <a:gd name="T10" fmla="*/ 179 w 180"/>
                <a:gd name="T11" fmla="*/ 90 h 180"/>
              </a:gdLst>
              <a:ahLst/>
              <a:cxnLst>
                <a:cxn ang="0">
                  <a:pos x="T0" y="T1"/>
                </a:cxn>
                <a:cxn ang="0">
                  <a:pos x="T2" y="T3"/>
                </a:cxn>
                <a:cxn ang="0">
                  <a:pos x="T4" y="T5"/>
                </a:cxn>
                <a:cxn ang="0">
                  <a:pos x="T6" y="T7"/>
                </a:cxn>
                <a:cxn ang="0">
                  <a:pos x="T8" y="T9"/>
                </a:cxn>
                <a:cxn ang="0">
                  <a:pos x="T10" y="T11"/>
                </a:cxn>
              </a:cxnLst>
              <a:rect l="0" t="0" r="r" b="b"/>
              <a:pathLst>
                <a:path w="180" h="180">
                  <a:moveTo>
                    <a:pt x="179" y="90"/>
                  </a:moveTo>
                  <a:lnTo>
                    <a:pt x="179" y="90"/>
                  </a:lnTo>
                  <a:cubicBezTo>
                    <a:pt x="179" y="134"/>
                    <a:pt x="142" y="179"/>
                    <a:pt x="89" y="179"/>
                  </a:cubicBezTo>
                  <a:cubicBezTo>
                    <a:pt x="37" y="179"/>
                    <a:pt x="0" y="134"/>
                    <a:pt x="0" y="90"/>
                  </a:cubicBezTo>
                  <a:cubicBezTo>
                    <a:pt x="0" y="37"/>
                    <a:pt x="37" y="0"/>
                    <a:pt x="89" y="0"/>
                  </a:cubicBezTo>
                  <a:cubicBezTo>
                    <a:pt x="142" y="0"/>
                    <a:pt x="179" y="37"/>
                    <a:pt x="179" y="90"/>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132" name="Freeform 222"/>
            <p:cNvSpPr>
              <a:spLocks noChangeArrowheads="1"/>
            </p:cNvSpPr>
            <p:nvPr/>
          </p:nvSpPr>
          <p:spPr bwMode="auto">
            <a:xfrm>
              <a:off x="16154677" y="8747622"/>
              <a:ext cx="125982" cy="120122"/>
            </a:xfrm>
            <a:custGeom>
              <a:avLst/>
              <a:gdLst>
                <a:gd name="T0" fmla="*/ 187 w 188"/>
                <a:gd name="T1" fmla="*/ 89 h 180"/>
                <a:gd name="T2" fmla="*/ 187 w 188"/>
                <a:gd name="T3" fmla="*/ 89 h 180"/>
                <a:gd name="T4" fmla="*/ 97 w 188"/>
                <a:gd name="T5" fmla="*/ 179 h 180"/>
                <a:gd name="T6" fmla="*/ 0 w 188"/>
                <a:gd name="T7" fmla="*/ 89 h 180"/>
                <a:gd name="T8" fmla="*/ 97 w 188"/>
                <a:gd name="T9" fmla="*/ 0 h 180"/>
                <a:gd name="T10" fmla="*/ 187 w 188"/>
                <a:gd name="T11" fmla="*/ 89 h 180"/>
              </a:gdLst>
              <a:ahLst/>
              <a:cxnLst>
                <a:cxn ang="0">
                  <a:pos x="T0" y="T1"/>
                </a:cxn>
                <a:cxn ang="0">
                  <a:pos x="T2" y="T3"/>
                </a:cxn>
                <a:cxn ang="0">
                  <a:pos x="T4" y="T5"/>
                </a:cxn>
                <a:cxn ang="0">
                  <a:pos x="T6" y="T7"/>
                </a:cxn>
                <a:cxn ang="0">
                  <a:pos x="T8" y="T9"/>
                </a:cxn>
                <a:cxn ang="0">
                  <a:pos x="T10" y="T11"/>
                </a:cxn>
              </a:cxnLst>
              <a:rect l="0" t="0" r="r" b="b"/>
              <a:pathLst>
                <a:path w="188" h="180">
                  <a:moveTo>
                    <a:pt x="187" y="89"/>
                  </a:moveTo>
                  <a:lnTo>
                    <a:pt x="187" y="89"/>
                  </a:lnTo>
                  <a:cubicBezTo>
                    <a:pt x="187" y="141"/>
                    <a:pt x="142" y="179"/>
                    <a:pt x="97" y="179"/>
                  </a:cubicBezTo>
                  <a:cubicBezTo>
                    <a:pt x="45" y="179"/>
                    <a:pt x="0" y="141"/>
                    <a:pt x="0" y="89"/>
                  </a:cubicBezTo>
                  <a:cubicBezTo>
                    <a:pt x="0" y="37"/>
                    <a:pt x="45" y="0"/>
                    <a:pt x="97" y="0"/>
                  </a:cubicBezTo>
                  <a:cubicBezTo>
                    <a:pt x="142" y="0"/>
                    <a:pt x="187" y="37"/>
                    <a:pt x="187" y="89"/>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133" name="Freeform 223"/>
            <p:cNvSpPr>
              <a:spLocks noChangeArrowheads="1"/>
            </p:cNvSpPr>
            <p:nvPr/>
          </p:nvSpPr>
          <p:spPr bwMode="auto">
            <a:xfrm>
              <a:off x="15955451" y="8560114"/>
              <a:ext cx="120122" cy="120122"/>
            </a:xfrm>
            <a:custGeom>
              <a:avLst/>
              <a:gdLst>
                <a:gd name="T0" fmla="*/ 180 w 181"/>
                <a:gd name="T1" fmla="*/ 89 h 180"/>
                <a:gd name="T2" fmla="*/ 180 w 181"/>
                <a:gd name="T3" fmla="*/ 89 h 180"/>
                <a:gd name="T4" fmla="*/ 90 w 181"/>
                <a:gd name="T5" fmla="*/ 179 h 180"/>
                <a:gd name="T6" fmla="*/ 0 w 181"/>
                <a:gd name="T7" fmla="*/ 89 h 180"/>
                <a:gd name="T8" fmla="*/ 90 w 181"/>
                <a:gd name="T9" fmla="*/ 0 h 180"/>
                <a:gd name="T10" fmla="*/ 180 w 181"/>
                <a:gd name="T11" fmla="*/ 89 h 180"/>
              </a:gdLst>
              <a:ahLst/>
              <a:cxnLst>
                <a:cxn ang="0">
                  <a:pos x="T0" y="T1"/>
                </a:cxn>
                <a:cxn ang="0">
                  <a:pos x="T2" y="T3"/>
                </a:cxn>
                <a:cxn ang="0">
                  <a:pos x="T4" y="T5"/>
                </a:cxn>
                <a:cxn ang="0">
                  <a:pos x="T6" y="T7"/>
                </a:cxn>
                <a:cxn ang="0">
                  <a:pos x="T8" y="T9"/>
                </a:cxn>
                <a:cxn ang="0">
                  <a:pos x="T10" y="T11"/>
                </a:cxn>
              </a:cxnLst>
              <a:rect l="0" t="0" r="r" b="b"/>
              <a:pathLst>
                <a:path w="181" h="180">
                  <a:moveTo>
                    <a:pt x="180" y="89"/>
                  </a:moveTo>
                  <a:lnTo>
                    <a:pt x="180" y="89"/>
                  </a:lnTo>
                  <a:cubicBezTo>
                    <a:pt x="180" y="142"/>
                    <a:pt x="142" y="179"/>
                    <a:pt x="90" y="179"/>
                  </a:cubicBezTo>
                  <a:cubicBezTo>
                    <a:pt x="45" y="179"/>
                    <a:pt x="0" y="142"/>
                    <a:pt x="0" y="89"/>
                  </a:cubicBezTo>
                  <a:cubicBezTo>
                    <a:pt x="0" y="37"/>
                    <a:pt x="45" y="0"/>
                    <a:pt x="90" y="0"/>
                  </a:cubicBezTo>
                  <a:cubicBezTo>
                    <a:pt x="142" y="0"/>
                    <a:pt x="180" y="37"/>
                    <a:pt x="180" y="89"/>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134" name="Line 224"/>
            <p:cNvSpPr>
              <a:spLocks noChangeShapeType="1"/>
            </p:cNvSpPr>
            <p:nvPr/>
          </p:nvSpPr>
          <p:spPr bwMode="auto">
            <a:xfrm>
              <a:off x="15817747" y="8302288"/>
              <a:ext cx="2931" cy="70317"/>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35" name="Line 225"/>
            <p:cNvSpPr>
              <a:spLocks noChangeShapeType="1"/>
            </p:cNvSpPr>
            <p:nvPr/>
          </p:nvSpPr>
          <p:spPr bwMode="auto">
            <a:xfrm>
              <a:off x="16219134" y="8867742"/>
              <a:ext cx="2929" cy="70317"/>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sp>
        <p:nvSpPr>
          <p:cNvPr id="136" name="TextBox 135"/>
          <p:cNvSpPr txBox="1"/>
          <p:nvPr/>
        </p:nvSpPr>
        <p:spPr>
          <a:xfrm>
            <a:off x="7352287" y="3022326"/>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depending on the type of</a:t>
            </a:r>
          </a:p>
        </p:txBody>
      </p:sp>
      <p:sp>
        <p:nvSpPr>
          <p:cNvPr id="137" name="Rectangle 136"/>
          <p:cNvSpPr/>
          <p:nvPr/>
        </p:nvSpPr>
        <p:spPr>
          <a:xfrm>
            <a:off x="7374097" y="2744045"/>
            <a:ext cx="1999265" cy="307777"/>
          </a:xfrm>
          <a:prstGeom prst="rect">
            <a:avLst/>
          </a:prstGeom>
        </p:spPr>
        <p:txBody>
          <a:bodyPr wrap="none">
            <a:spAutoFit/>
          </a:bodyPr>
          <a:lstStyle/>
          <a:p>
            <a:r>
              <a:rPr lang="en-US" sz="1400" b="1" spc="600" dirty="0">
                <a:solidFill>
                  <a:schemeClr val="tx2"/>
                </a:solidFill>
                <a:latin typeface="Montserrat" charset="0"/>
                <a:ea typeface="Montserrat" charset="0"/>
                <a:cs typeface="Montserrat" charset="0"/>
              </a:rPr>
              <a:t>TITLE HERE</a:t>
            </a:r>
          </a:p>
        </p:txBody>
      </p:sp>
      <p:sp>
        <p:nvSpPr>
          <p:cNvPr id="138" name="TextBox 137"/>
          <p:cNvSpPr txBox="1"/>
          <p:nvPr/>
        </p:nvSpPr>
        <p:spPr>
          <a:xfrm>
            <a:off x="9593347" y="2999975"/>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depending on the type of</a:t>
            </a:r>
          </a:p>
        </p:txBody>
      </p:sp>
      <p:sp>
        <p:nvSpPr>
          <p:cNvPr id="139" name="Rectangle 138"/>
          <p:cNvSpPr/>
          <p:nvPr/>
        </p:nvSpPr>
        <p:spPr>
          <a:xfrm>
            <a:off x="9615157" y="2721694"/>
            <a:ext cx="1999265" cy="307777"/>
          </a:xfrm>
          <a:prstGeom prst="rect">
            <a:avLst/>
          </a:prstGeom>
        </p:spPr>
        <p:txBody>
          <a:bodyPr wrap="none">
            <a:spAutoFit/>
          </a:bodyPr>
          <a:lstStyle/>
          <a:p>
            <a:r>
              <a:rPr lang="en-US" sz="1400" b="1" spc="600" dirty="0">
                <a:solidFill>
                  <a:schemeClr val="tx2"/>
                </a:solidFill>
                <a:latin typeface="Montserrat" charset="0"/>
                <a:ea typeface="Montserrat" charset="0"/>
                <a:cs typeface="Montserrat" charset="0"/>
              </a:rPr>
              <a:t>TITLE HERE</a:t>
            </a:r>
          </a:p>
        </p:txBody>
      </p:sp>
      <p:sp>
        <p:nvSpPr>
          <p:cNvPr id="140" name="TextBox 139"/>
          <p:cNvSpPr txBox="1"/>
          <p:nvPr/>
        </p:nvSpPr>
        <p:spPr>
          <a:xfrm>
            <a:off x="7352287" y="5287711"/>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depending on the type of</a:t>
            </a:r>
          </a:p>
        </p:txBody>
      </p:sp>
      <p:sp>
        <p:nvSpPr>
          <p:cNvPr id="141" name="Rectangle 140"/>
          <p:cNvSpPr/>
          <p:nvPr/>
        </p:nvSpPr>
        <p:spPr>
          <a:xfrm>
            <a:off x="7374097" y="5009430"/>
            <a:ext cx="1999265" cy="307777"/>
          </a:xfrm>
          <a:prstGeom prst="rect">
            <a:avLst/>
          </a:prstGeom>
        </p:spPr>
        <p:txBody>
          <a:bodyPr wrap="none">
            <a:spAutoFit/>
          </a:bodyPr>
          <a:lstStyle/>
          <a:p>
            <a:r>
              <a:rPr lang="en-US" sz="1400" b="1" spc="600" dirty="0">
                <a:solidFill>
                  <a:schemeClr val="tx2"/>
                </a:solidFill>
                <a:latin typeface="Montserrat" charset="0"/>
                <a:ea typeface="Montserrat" charset="0"/>
                <a:cs typeface="Montserrat" charset="0"/>
              </a:rPr>
              <a:t>TITLE HERE</a:t>
            </a:r>
          </a:p>
        </p:txBody>
      </p:sp>
      <p:sp>
        <p:nvSpPr>
          <p:cNvPr id="142" name="TextBox 141"/>
          <p:cNvSpPr txBox="1"/>
          <p:nvPr/>
        </p:nvSpPr>
        <p:spPr>
          <a:xfrm>
            <a:off x="9593347" y="5265360"/>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depending on the type of</a:t>
            </a:r>
          </a:p>
        </p:txBody>
      </p:sp>
      <p:sp>
        <p:nvSpPr>
          <p:cNvPr id="143" name="Rectangle 142"/>
          <p:cNvSpPr/>
          <p:nvPr/>
        </p:nvSpPr>
        <p:spPr>
          <a:xfrm>
            <a:off x="9615157" y="4987079"/>
            <a:ext cx="1999265" cy="307777"/>
          </a:xfrm>
          <a:prstGeom prst="rect">
            <a:avLst/>
          </a:prstGeom>
        </p:spPr>
        <p:txBody>
          <a:bodyPr wrap="none">
            <a:spAutoFit/>
          </a:bodyPr>
          <a:lstStyle/>
          <a:p>
            <a:r>
              <a:rPr lang="en-US" sz="1400" b="1" spc="600" dirty="0">
                <a:solidFill>
                  <a:schemeClr val="tx2"/>
                </a:solidFill>
                <a:latin typeface="Montserrat" charset="0"/>
                <a:ea typeface="Montserrat" charset="0"/>
                <a:cs typeface="Montserrat" charset="0"/>
              </a:rPr>
              <a:t>TITLE HERE</a:t>
            </a:r>
          </a:p>
        </p:txBody>
      </p:sp>
    </p:spTree>
    <p:extLst>
      <p:ext uri="{BB962C8B-B14F-4D97-AF65-F5344CB8AC3E}">
        <p14:creationId xmlns:p14="http://schemas.microsoft.com/office/powerpoint/2010/main" val="20926769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4829925" y="2395390"/>
            <a:ext cx="4825064" cy="3667766"/>
            <a:chOff x="1372722" y="1696142"/>
            <a:chExt cx="4381501" cy="3224674"/>
          </a:xfrm>
        </p:grpSpPr>
        <p:sp>
          <p:nvSpPr>
            <p:cNvPr id="52" name="Parallelogram 3"/>
            <p:cNvSpPr/>
            <p:nvPr/>
          </p:nvSpPr>
          <p:spPr>
            <a:xfrm>
              <a:off x="1372722" y="3084600"/>
              <a:ext cx="4381498" cy="1836216"/>
            </a:xfrm>
            <a:custGeom>
              <a:avLst/>
              <a:gdLst>
                <a:gd name="connsiteX0" fmla="*/ 0 w 3636000"/>
                <a:gd name="connsiteY0" fmla="*/ 2338917 h 2338917"/>
                <a:gd name="connsiteX1" fmla="*/ 894332 w 3636000"/>
                <a:gd name="connsiteY1" fmla="*/ 0 h 2338917"/>
                <a:gd name="connsiteX2" fmla="*/ 3636000 w 3636000"/>
                <a:gd name="connsiteY2" fmla="*/ 0 h 2338917"/>
                <a:gd name="connsiteX3" fmla="*/ 2741668 w 3636000"/>
                <a:gd name="connsiteY3" fmla="*/ 2338917 h 2338917"/>
                <a:gd name="connsiteX4" fmla="*/ 0 w 3636000"/>
                <a:gd name="connsiteY4" fmla="*/ 2338917 h 2338917"/>
                <a:gd name="connsiteX0" fmla="*/ 0 w 3636000"/>
                <a:gd name="connsiteY0" fmla="*/ 2338917 h 3152517"/>
                <a:gd name="connsiteX1" fmla="*/ 894332 w 3636000"/>
                <a:gd name="connsiteY1" fmla="*/ 0 h 3152517"/>
                <a:gd name="connsiteX2" fmla="*/ 3636000 w 3636000"/>
                <a:gd name="connsiteY2" fmla="*/ 0 h 3152517"/>
                <a:gd name="connsiteX3" fmla="*/ 1949668 w 3636000"/>
                <a:gd name="connsiteY3" fmla="*/ 3152517 h 3152517"/>
                <a:gd name="connsiteX4" fmla="*/ 0 w 3636000"/>
                <a:gd name="connsiteY4" fmla="*/ 2338917 h 3152517"/>
                <a:gd name="connsiteX0" fmla="*/ 0 w 3895200"/>
                <a:gd name="connsiteY0" fmla="*/ 2338917 h 3152517"/>
                <a:gd name="connsiteX1" fmla="*/ 894332 w 3895200"/>
                <a:gd name="connsiteY1" fmla="*/ 0 h 3152517"/>
                <a:gd name="connsiteX2" fmla="*/ 3895200 w 3895200"/>
                <a:gd name="connsiteY2" fmla="*/ 2332800 h 3152517"/>
                <a:gd name="connsiteX3" fmla="*/ 1949668 w 3895200"/>
                <a:gd name="connsiteY3" fmla="*/ 3152517 h 3152517"/>
                <a:gd name="connsiteX4" fmla="*/ 0 w 3895200"/>
                <a:gd name="connsiteY4" fmla="*/ 2338917 h 3152517"/>
                <a:gd name="connsiteX0" fmla="*/ 0 w 3895200"/>
                <a:gd name="connsiteY0" fmla="*/ 6117 h 819717"/>
                <a:gd name="connsiteX1" fmla="*/ 1909532 w 3895200"/>
                <a:gd name="connsiteY1" fmla="*/ 64800 h 819717"/>
                <a:gd name="connsiteX2" fmla="*/ 3895200 w 3895200"/>
                <a:gd name="connsiteY2" fmla="*/ 0 h 819717"/>
                <a:gd name="connsiteX3" fmla="*/ 1949668 w 3895200"/>
                <a:gd name="connsiteY3" fmla="*/ 819717 h 819717"/>
                <a:gd name="connsiteX4" fmla="*/ 0 w 3895200"/>
                <a:gd name="connsiteY4" fmla="*/ 6117 h 819717"/>
                <a:gd name="connsiteX0" fmla="*/ 0 w 3895200"/>
                <a:gd name="connsiteY0" fmla="*/ 430917 h 1244517"/>
                <a:gd name="connsiteX1" fmla="*/ 1923932 w 3895200"/>
                <a:gd name="connsiteY1" fmla="*/ 0 h 1244517"/>
                <a:gd name="connsiteX2" fmla="*/ 3895200 w 3895200"/>
                <a:gd name="connsiteY2" fmla="*/ 424800 h 1244517"/>
                <a:gd name="connsiteX3" fmla="*/ 1949668 w 3895200"/>
                <a:gd name="connsiteY3" fmla="*/ 1244517 h 1244517"/>
                <a:gd name="connsiteX4" fmla="*/ 0 w 3895200"/>
                <a:gd name="connsiteY4" fmla="*/ 430917 h 1244517"/>
                <a:gd name="connsiteX0" fmla="*/ 0 w 3895200"/>
                <a:gd name="connsiteY0" fmla="*/ 690117 h 1503717"/>
                <a:gd name="connsiteX1" fmla="*/ 1923932 w 3895200"/>
                <a:gd name="connsiteY1" fmla="*/ 0 h 1503717"/>
                <a:gd name="connsiteX2" fmla="*/ 3895200 w 3895200"/>
                <a:gd name="connsiteY2" fmla="*/ 684000 h 1503717"/>
                <a:gd name="connsiteX3" fmla="*/ 1949668 w 3895200"/>
                <a:gd name="connsiteY3" fmla="*/ 1503717 h 1503717"/>
                <a:gd name="connsiteX4" fmla="*/ 0 w 3895200"/>
                <a:gd name="connsiteY4" fmla="*/ 690117 h 1503717"/>
                <a:gd name="connsiteX0" fmla="*/ 0 w 3895200"/>
                <a:gd name="connsiteY0" fmla="*/ 920517 h 1734117"/>
                <a:gd name="connsiteX1" fmla="*/ 1923932 w 3895200"/>
                <a:gd name="connsiteY1" fmla="*/ 0 h 1734117"/>
                <a:gd name="connsiteX2" fmla="*/ 3895200 w 3895200"/>
                <a:gd name="connsiteY2" fmla="*/ 914400 h 1734117"/>
                <a:gd name="connsiteX3" fmla="*/ 1949668 w 3895200"/>
                <a:gd name="connsiteY3" fmla="*/ 1734117 h 1734117"/>
                <a:gd name="connsiteX4" fmla="*/ 0 w 3895200"/>
                <a:gd name="connsiteY4" fmla="*/ 920517 h 1734117"/>
                <a:gd name="connsiteX0" fmla="*/ 0 w 3895200"/>
                <a:gd name="connsiteY0" fmla="*/ 920517 h 1734117"/>
                <a:gd name="connsiteX1" fmla="*/ 1923932 w 3895200"/>
                <a:gd name="connsiteY1" fmla="*/ 0 h 1734117"/>
                <a:gd name="connsiteX2" fmla="*/ 3895200 w 3895200"/>
                <a:gd name="connsiteY2" fmla="*/ 914400 h 1734117"/>
                <a:gd name="connsiteX3" fmla="*/ 1922203 w 3895200"/>
                <a:gd name="connsiteY3" fmla="*/ 1734117 h 1734117"/>
                <a:gd name="connsiteX4" fmla="*/ 0 w 3895200"/>
                <a:gd name="connsiteY4" fmla="*/ 920517 h 1734117"/>
                <a:gd name="connsiteX0" fmla="*/ 0 w 3895200"/>
                <a:gd name="connsiteY0" fmla="*/ 920517 h 1734117"/>
                <a:gd name="connsiteX1" fmla="*/ 1923932 w 3895200"/>
                <a:gd name="connsiteY1" fmla="*/ 0 h 1734117"/>
                <a:gd name="connsiteX2" fmla="*/ 3895200 w 3895200"/>
                <a:gd name="connsiteY2" fmla="*/ 914400 h 1734117"/>
                <a:gd name="connsiteX3" fmla="*/ 1922203 w 3895200"/>
                <a:gd name="connsiteY3" fmla="*/ 1734117 h 1734117"/>
                <a:gd name="connsiteX4" fmla="*/ 0 w 3895200"/>
                <a:gd name="connsiteY4" fmla="*/ 920517 h 1734117"/>
                <a:gd name="connsiteX0" fmla="*/ 0 w 3895200"/>
                <a:gd name="connsiteY0" fmla="*/ 920517 h 1716346"/>
                <a:gd name="connsiteX1" fmla="*/ 1923932 w 3895200"/>
                <a:gd name="connsiteY1" fmla="*/ 0 h 1716346"/>
                <a:gd name="connsiteX2" fmla="*/ 3895200 w 3895200"/>
                <a:gd name="connsiteY2" fmla="*/ 914400 h 1716346"/>
                <a:gd name="connsiteX3" fmla="*/ 1973900 w 3895200"/>
                <a:gd name="connsiteY3" fmla="*/ 1716346 h 1716346"/>
                <a:gd name="connsiteX4" fmla="*/ 0 w 3895200"/>
                <a:gd name="connsiteY4" fmla="*/ 920517 h 1716346"/>
                <a:gd name="connsiteX0" fmla="*/ 0 w 3895200"/>
                <a:gd name="connsiteY0" fmla="*/ 920517 h 1730886"/>
                <a:gd name="connsiteX1" fmla="*/ 1923932 w 3895200"/>
                <a:gd name="connsiteY1" fmla="*/ 0 h 1730886"/>
                <a:gd name="connsiteX2" fmla="*/ 3895200 w 3895200"/>
                <a:gd name="connsiteY2" fmla="*/ 914400 h 1730886"/>
                <a:gd name="connsiteX3" fmla="*/ 1925433 w 3895200"/>
                <a:gd name="connsiteY3" fmla="*/ 1730886 h 1730886"/>
                <a:gd name="connsiteX4" fmla="*/ 0 w 3895200"/>
                <a:gd name="connsiteY4" fmla="*/ 920517 h 1730886"/>
                <a:gd name="connsiteX0" fmla="*/ 0 w 3895200"/>
                <a:gd name="connsiteY0" fmla="*/ 782404 h 1592773"/>
                <a:gd name="connsiteX1" fmla="*/ 1923932 w 3895200"/>
                <a:gd name="connsiteY1" fmla="*/ 0 h 1592773"/>
                <a:gd name="connsiteX2" fmla="*/ 3895200 w 3895200"/>
                <a:gd name="connsiteY2" fmla="*/ 776287 h 1592773"/>
                <a:gd name="connsiteX3" fmla="*/ 1925433 w 3895200"/>
                <a:gd name="connsiteY3" fmla="*/ 1592773 h 1592773"/>
                <a:gd name="connsiteX4" fmla="*/ 0 w 3895200"/>
                <a:gd name="connsiteY4" fmla="*/ 782404 h 1592773"/>
                <a:gd name="connsiteX0" fmla="*/ 0 w 3886962"/>
                <a:gd name="connsiteY0" fmla="*/ 759338 h 1592773"/>
                <a:gd name="connsiteX1" fmla="*/ 1915694 w 3886962"/>
                <a:gd name="connsiteY1" fmla="*/ 0 h 1592773"/>
                <a:gd name="connsiteX2" fmla="*/ 3886962 w 3886962"/>
                <a:gd name="connsiteY2" fmla="*/ 776287 h 1592773"/>
                <a:gd name="connsiteX3" fmla="*/ 1917195 w 3886962"/>
                <a:gd name="connsiteY3" fmla="*/ 1592773 h 1592773"/>
                <a:gd name="connsiteX4" fmla="*/ 0 w 3886962"/>
                <a:gd name="connsiteY4" fmla="*/ 759338 h 1592773"/>
                <a:gd name="connsiteX0" fmla="*/ 0 w 3901791"/>
                <a:gd name="connsiteY0" fmla="*/ 760986 h 1592773"/>
                <a:gd name="connsiteX1" fmla="*/ 1930523 w 3901791"/>
                <a:gd name="connsiteY1" fmla="*/ 0 h 1592773"/>
                <a:gd name="connsiteX2" fmla="*/ 3901791 w 3901791"/>
                <a:gd name="connsiteY2" fmla="*/ 776287 h 1592773"/>
                <a:gd name="connsiteX3" fmla="*/ 1932024 w 3901791"/>
                <a:gd name="connsiteY3" fmla="*/ 1592773 h 1592773"/>
                <a:gd name="connsiteX4" fmla="*/ 0 w 3901791"/>
                <a:gd name="connsiteY4" fmla="*/ 760986 h 1592773"/>
                <a:gd name="connsiteX0" fmla="*/ 0 w 3863897"/>
                <a:gd name="connsiteY0" fmla="*/ 760986 h 1592773"/>
                <a:gd name="connsiteX1" fmla="*/ 1930523 w 3863897"/>
                <a:gd name="connsiteY1" fmla="*/ 0 h 1592773"/>
                <a:gd name="connsiteX2" fmla="*/ 3863897 w 3863897"/>
                <a:gd name="connsiteY2" fmla="*/ 761459 h 1592773"/>
                <a:gd name="connsiteX3" fmla="*/ 1932024 w 3863897"/>
                <a:gd name="connsiteY3" fmla="*/ 1592773 h 1592773"/>
                <a:gd name="connsiteX4" fmla="*/ 0 w 3863897"/>
                <a:gd name="connsiteY4" fmla="*/ 760986 h 1592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897" h="1592773">
                  <a:moveTo>
                    <a:pt x="0" y="760986"/>
                  </a:moveTo>
                  <a:lnTo>
                    <a:pt x="1930523" y="0"/>
                  </a:lnTo>
                  <a:lnTo>
                    <a:pt x="3863897" y="761459"/>
                  </a:lnTo>
                  <a:lnTo>
                    <a:pt x="1932024" y="1592773"/>
                  </a:lnTo>
                  <a:lnTo>
                    <a:pt x="0" y="760986"/>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grpSp>
          <p:nvGrpSpPr>
            <p:cNvPr id="53" name="Group 52"/>
            <p:cNvGrpSpPr/>
            <p:nvPr/>
          </p:nvGrpSpPr>
          <p:grpSpPr>
            <a:xfrm>
              <a:off x="1372722" y="2627091"/>
              <a:ext cx="4381501" cy="2293724"/>
              <a:chOff x="3981451" y="2735476"/>
              <a:chExt cx="4381501" cy="2293724"/>
            </a:xfrm>
            <a:solidFill>
              <a:schemeClr val="accent2"/>
            </a:solidFill>
          </p:grpSpPr>
          <p:sp>
            <p:nvSpPr>
              <p:cNvPr id="61" name="Freeform 11"/>
              <p:cNvSpPr>
                <a:spLocks/>
              </p:cNvSpPr>
              <p:nvPr/>
            </p:nvSpPr>
            <p:spPr bwMode="auto">
              <a:xfrm>
                <a:off x="6172201" y="3316816"/>
                <a:ext cx="2190751" cy="1712384"/>
              </a:xfrm>
              <a:custGeom>
                <a:avLst/>
                <a:gdLst>
                  <a:gd name="T0" fmla="*/ 689 w 1035"/>
                  <a:gd name="T1" fmla="*/ 0 h 809"/>
                  <a:gd name="T2" fmla="*/ 0 w 1035"/>
                  <a:gd name="T3" fmla="*/ 298 h 809"/>
                  <a:gd name="T4" fmla="*/ 0 w 1035"/>
                  <a:gd name="T5" fmla="*/ 639 h 809"/>
                  <a:gd name="T6" fmla="*/ 0 w 1035"/>
                  <a:gd name="T7" fmla="*/ 809 h 809"/>
                  <a:gd name="T8" fmla="*/ 1035 w 1035"/>
                  <a:gd name="T9" fmla="*/ 362 h 809"/>
                  <a:gd name="T10" fmla="*/ 689 w 1035"/>
                  <a:gd name="T11" fmla="*/ 0 h 809"/>
                </a:gdLst>
                <a:ahLst/>
                <a:cxnLst>
                  <a:cxn ang="0">
                    <a:pos x="T0" y="T1"/>
                  </a:cxn>
                  <a:cxn ang="0">
                    <a:pos x="T2" y="T3"/>
                  </a:cxn>
                  <a:cxn ang="0">
                    <a:pos x="T4" y="T5"/>
                  </a:cxn>
                  <a:cxn ang="0">
                    <a:pos x="T6" y="T7"/>
                  </a:cxn>
                  <a:cxn ang="0">
                    <a:pos x="T8" y="T9"/>
                  </a:cxn>
                  <a:cxn ang="0">
                    <a:pos x="T10" y="T11"/>
                  </a:cxn>
                </a:cxnLst>
                <a:rect l="0" t="0" r="r" b="b"/>
                <a:pathLst>
                  <a:path w="1035" h="809">
                    <a:moveTo>
                      <a:pt x="689" y="0"/>
                    </a:moveTo>
                    <a:lnTo>
                      <a:pt x="0" y="298"/>
                    </a:lnTo>
                    <a:lnTo>
                      <a:pt x="0" y="639"/>
                    </a:lnTo>
                    <a:lnTo>
                      <a:pt x="0" y="809"/>
                    </a:lnTo>
                    <a:lnTo>
                      <a:pt x="1035" y="362"/>
                    </a:lnTo>
                    <a:lnTo>
                      <a:pt x="689" y="0"/>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solidFill>
                    <a:schemeClr val="bg1">
                      <a:lumMod val="50000"/>
                    </a:schemeClr>
                  </a:solidFill>
                </a:endParaRPr>
              </a:p>
            </p:txBody>
          </p:sp>
          <p:sp>
            <p:nvSpPr>
              <p:cNvPr id="62" name="Freeform 15"/>
              <p:cNvSpPr>
                <a:spLocks/>
              </p:cNvSpPr>
              <p:nvPr/>
            </p:nvSpPr>
            <p:spPr bwMode="auto">
              <a:xfrm>
                <a:off x="3981451" y="3316816"/>
                <a:ext cx="2190751" cy="1712384"/>
              </a:xfrm>
              <a:custGeom>
                <a:avLst/>
                <a:gdLst>
                  <a:gd name="T0" fmla="*/ 346 w 1035"/>
                  <a:gd name="T1" fmla="*/ 0 h 809"/>
                  <a:gd name="T2" fmla="*/ 1035 w 1035"/>
                  <a:gd name="T3" fmla="*/ 298 h 809"/>
                  <a:gd name="T4" fmla="*/ 1035 w 1035"/>
                  <a:gd name="T5" fmla="*/ 639 h 809"/>
                  <a:gd name="T6" fmla="*/ 1035 w 1035"/>
                  <a:gd name="T7" fmla="*/ 809 h 809"/>
                  <a:gd name="T8" fmla="*/ 0 w 1035"/>
                  <a:gd name="T9" fmla="*/ 362 h 809"/>
                  <a:gd name="T10" fmla="*/ 346 w 1035"/>
                  <a:gd name="T11" fmla="*/ 0 h 809"/>
                </a:gdLst>
                <a:ahLst/>
                <a:cxnLst>
                  <a:cxn ang="0">
                    <a:pos x="T0" y="T1"/>
                  </a:cxn>
                  <a:cxn ang="0">
                    <a:pos x="T2" y="T3"/>
                  </a:cxn>
                  <a:cxn ang="0">
                    <a:pos x="T4" y="T5"/>
                  </a:cxn>
                  <a:cxn ang="0">
                    <a:pos x="T6" y="T7"/>
                  </a:cxn>
                  <a:cxn ang="0">
                    <a:pos x="T8" y="T9"/>
                  </a:cxn>
                  <a:cxn ang="0">
                    <a:pos x="T10" y="T11"/>
                  </a:cxn>
                </a:cxnLst>
                <a:rect l="0" t="0" r="r" b="b"/>
                <a:pathLst>
                  <a:path w="1035" h="809">
                    <a:moveTo>
                      <a:pt x="346" y="0"/>
                    </a:moveTo>
                    <a:lnTo>
                      <a:pt x="1035" y="298"/>
                    </a:lnTo>
                    <a:lnTo>
                      <a:pt x="1035" y="639"/>
                    </a:lnTo>
                    <a:lnTo>
                      <a:pt x="1035" y="809"/>
                    </a:lnTo>
                    <a:lnTo>
                      <a:pt x="0" y="362"/>
                    </a:lnTo>
                    <a:lnTo>
                      <a:pt x="346" y="0"/>
                    </a:lnTo>
                    <a:close/>
                  </a:path>
                </a:pathLst>
              </a:custGeom>
              <a:solidFill>
                <a:schemeClr val="accent1">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solidFill>
                    <a:schemeClr val="bg1">
                      <a:lumMod val="50000"/>
                    </a:schemeClr>
                  </a:solidFill>
                </a:endParaRPr>
              </a:p>
            </p:txBody>
          </p:sp>
          <p:sp>
            <p:nvSpPr>
              <p:cNvPr id="63" name="Parallelogram 3"/>
              <p:cNvSpPr/>
              <p:nvPr/>
            </p:nvSpPr>
            <p:spPr>
              <a:xfrm>
                <a:off x="4704292" y="2735476"/>
                <a:ext cx="2935224" cy="1212108"/>
              </a:xfrm>
              <a:custGeom>
                <a:avLst/>
                <a:gdLst>
                  <a:gd name="connsiteX0" fmla="*/ 0 w 3636000"/>
                  <a:gd name="connsiteY0" fmla="*/ 2338917 h 2338917"/>
                  <a:gd name="connsiteX1" fmla="*/ 894332 w 3636000"/>
                  <a:gd name="connsiteY1" fmla="*/ 0 h 2338917"/>
                  <a:gd name="connsiteX2" fmla="*/ 3636000 w 3636000"/>
                  <a:gd name="connsiteY2" fmla="*/ 0 h 2338917"/>
                  <a:gd name="connsiteX3" fmla="*/ 2741668 w 3636000"/>
                  <a:gd name="connsiteY3" fmla="*/ 2338917 h 2338917"/>
                  <a:gd name="connsiteX4" fmla="*/ 0 w 3636000"/>
                  <a:gd name="connsiteY4" fmla="*/ 2338917 h 2338917"/>
                  <a:gd name="connsiteX0" fmla="*/ 0 w 3636000"/>
                  <a:gd name="connsiteY0" fmla="*/ 2338917 h 3152517"/>
                  <a:gd name="connsiteX1" fmla="*/ 894332 w 3636000"/>
                  <a:gd name="connsiteY1" fmla="*/ 0 h 3152517"/>
                  <a:gd name="connsiteX2" fmla="*/ 3636000 w 3636000"/>
                  <a:gd name="connsiteY2" fmla="*/ 0 h 3152517"/>
                  <a:gd name="connsiteX3" fmla="*/ 1949668 w 3636000"/>
                  <a:gd name="connsiteY3" fmla="*/ 3152517 h 3152517"/>
                  <a:gd name="connsiteX4" fmla="*/ 0 w 3636000"/>
                  <a:gd name="connsiteY4" fmla="*/ 2338917 h 3152517"/>
                  <a:gd name="connsiteX0" fmla="*/ 0 w 3895200"/>
                  <a:gd name="connsiteY0" fmla="*/ 2338917 h 3152517"/>
                  <a:gd name="connsiteX1" fmla="*/ 894332 w 3895200"/>
                  <a:gd name="connsiteY1" fmla="*/ 0 h 3152517"/>
                  <a:gd name="connsiteX2" fmla="*/ 3895200 w 3895200"/>
                  <a:gd name="connsiteY2" fmla="*/ 2332800 h 3152517"/>
                  <a:gd name="connsiteX3" fmla="*/ 1949668 w 3895200"/>
                  <a:gd name="connsiteY3" fmla="*/ 3152517 h 3152517"/>
                  <a:gd name="connsiteX4" fmla="*/ 0 w 3895200"/>
                  <a:gd name="connsiteY4" fmla="*/ 2338917 h 3152517"/>
                  <a:gd name="connsiteX0" fmla="*/ 0 w 3895200"/>
                  <a:gd name="connsiteY0" fmla="*/ 6117 h 819717"/>
                  <a:gd name="connsiteX1" fmla="*/ 1909532 w 3895200"/>
                  <a:gd name="connsiteY1" fmla="*/ 64800 h 819717"/>
                  <a:gd name="connsiteX2" fmla="*/ 3895200 w 3895200"/>
                  <a:gd name="connsiteY2" fmla="*/ 0 h 819717"/>
                  <a:gd name="connsiteX3" fmla="*/ 1949668 w 3895200"/>
                  <a:gd name="connsiteY3" fmla="*/ 819717 h 819717"/>
                  <a:gd name="connsiteX4" fmla="*/ 0 w 3895200"/>
                  <a:gd name="connsiteY4" fmla="*/ 6117 h 819717"/>
                  <a:gd name="connsiteX0" fmla="*/ 0 w 3895200"/>
                  <a:gd name="connsiteY0" fmla="*/ 430917 h 1244517"/>
                  <a:gd name="connsiteX1" fmla="*/ 1923932 w 3895200"/>
                  <a:gd name="connsiteY1" fmla="*/ 0 h 1244517"/>
                  <a:gd name="connsiteX2" fmla="*/ 3895200 w 3895200"/>
                  <a:gd name="connsiteY2" fmla="*/ 424800 h 1244517"/>
                  <a:gd name="connsiteX3" fmla="*/ 1949668 w 3895200"/>
                  <a:gd name="connsiteY3" fmla="*/ 1244517 h 1244517"/>
                  <a:gd name="connsiteX4" fmla="*/ 0 w 3895200"/>
                  <a:gd name="connsiteY4" fmla="*/ 430917 h 1244517"/>
                  <a:gd name="connsiteX0" fmla="*/ 0 w 3895200"/>
                  <a:gd name="connsiteY0" fmla="*/ 690117 h 1503717"/>
                  <a:gd name="connsiteX1" fmla="*/ 1923932 w 3895200"/>
                  <a:gd name="connsiteY1" fmla="*/ 0 h 1503717"/>
                  <a:gd name="connsiteX2" fmla="*/ 3895200 w 3895200"/>
                  <a:gd name="connsiteY2" fmla="*/ 684000 h 1503717"/>
                  <a:gd name="connsiteX3" fmla="*/ 1949668 w 3895200"/>
                  <a:gd name="connsiteY3" fmla="*/ 1503717 h 1503717"/>
                  <a:gd name="connsiteX4" fmla="*/ 0 w 3895200"/>
                  <a:gd name="connsiteY4" fmla="*/ 690117 h 1503717"/>
                  <a:gd name="connsiteX0" fmla="*/ 0 w 3895200"/>
                  <a:gd name="connsiteY0" fmla="*/ 920517 h 1734117"/>
                  <a:gd name="connsiteX1" fmla="*/ 1923932 w 3895200"/>
                  <a:gd name="connsiteY1" fmla="*/ 0 h 1734117"/>
                  <a:gd name="connsiteX2" fmla="*/ 3895200 w 3895200"/>
                  <a:gd name="connsiteY2" fmla="*/ 914400 h 1734117"/>
                  <a:gd name="connsiteX3" fmla="*/ 1949668 w 3895200"/>
                  <a:gd name="connsiteY3" fmla="*/ 1734117 h 1734117"/>
                  <a:gd name="connsiteX4" fmla="*/ 0 w 3895200"/>
                  <a:gd name="connsiteY4" fmla="*/ 920517 h 1734117"/>
                  <a:gd name="connsiteX0" fmla="*/ 0 w 3895200"/>
                  <a:gd name="connsiteY0" fmla="*/ 920517 h 1734117"/>
                  <a:gd name="connsiteX1" fmla="*/ 1923932 w 3895200"/>
                  <a:gd name="connsiteY1" fmla="*/ 0 h 1734117"/>
                  <a:gd name="connsiteX2" fmla="*/ 3895200 w 3895200"/>
                  <a:gd name="connsiteY2" fmla="*/ 914400 h 1734117"/>
                  <a:gd name="connsiteX3" fmla="*/ 1922203 w 3895200"/>
                  <a:gd name="connsiteY3" fmla="*/ 1734117 h 1734117"/>
                  <a:gd name="connsiteX4" fmla="*/ 0 w 3895200"/>
                  <a:gd name="connsiteY4" fmla="*/ 920517 h 1734117"/>
                  <a:gd name="connsiteX0" fmla="*/ 0 w 3895200"/>
                  <a:gd name="connsiteY0" fmla="*/ 920517 h 1734117"/>
                  <a:gd name="connsiteX1" fmla="*/ 1923932 w 3895200"/>
                  <a:gd name="connsiteY1" fmla="*/ 0 h 1734117"/>
                  <a:gd name="connsiteX2" fmla="*/ 3895200 w 3895200"/>
                  <a:gd name="connsiteY2" fmla="*/ 914400 h 1734117"/>
                  <a:gd name="connsiteX3" fmla="*/ 1922203 w 3895200"/>
                  <a:gd name="connsiteY3" fmla="*/ 1734117 h 1734117"/>
                  <a:gd name="connsiteX4" fmla="*/ 0 w 3895200"/>
                  <a:gd name="connsiteY4" fmla="*/ 920517 h 1734117"/>
                  <a:gd name="connsiteX0" fmla="*/ 0 w 3895200"/>
                  <a:gd name="connsiteY0" fmla="*/ 920517 h 1716346"/>
                  <a:gd name="connsiteX1" fmla="*/ 1923932 w 3895200"/>
                  <a:gd name="connsiteY1" fmla="*/ 0 h 1716346"/>
                  <a:gd name="connsiteX2" fmla="*/ 3895200 w 3895200"/>
                  <a:gd name="connsiteY2" fmla="*/ 914400 h 1716346"/>
                  <a:gd name="connsiteX3" fmla="*/ 1973900 w 3895200"/>
                  <a:gd name="connsiteY3" fmla="*/ 1716346 h 1716346"/>
                  <a:gd name="connsiteX4" fmla="*/ 0 w 3895200"/>
                  <a:gd name="connsiteY4" fmla="*/ 920517 h 1716346"/>
                  <a:gd name="connsiteX0" fmla="*/ 0 w 3895200"/>
                  <a:gd name="connsiteY0" fmla="*/ 920517 h 1730886"/>
                  <a:gd name="connsiteX1" fmla="*/ 1923932 w 3895200"/>
                  <a:gd name="connsiteY1" fmla="*/ 0 h 1730886"/>
                  <a:gd name="connsiteX2" fmla="*/ 3895200 w 3895200"/>
                  <a:gd name="connsiteY2" fmla="*/ 914400 h 1730886"/>
                  <a:gd name="connsiteX3" fmla="*/ 1925433 w 3895200"/>
                  <a:gd name="connsiteY3" fmla="*/ 1730886 h 1730886"/>
                  <a:gd name="connsiteX4" fmla="*/ 0 w 3895200"/>
                  <a:gd name="connsiteY4" fmla="*/ 920517 h 1730886"/>
                  <a:gd name="connsiteX0" fmla="*/ 0 w 3895200"/>
                  <a:gd name="connsiteY0" fmla="*/ 782404 h 1592773"/>
                  <a:gd name="connsiteX1" fmla="*/ 1923932 w 3895200"/>
                  <a:gd name="connsiteY1" fmla="*/ 0 h 1592773"/>
                  <a:gd name="connsiteX2" fmla="*/ 3895200 w 3895200"/>
                  <a:gd name="connsiteY2" fmla="*/ 776287 h 1592773"/>
                  <a:gd name="connsiteX3" fmla="*/ 1925433 w 3895200"/>
                  <a:gd name="connsiteY3" fmla="*/ 1592773 h 1592773"/>
                  <a:gd name="connsiteX4" fmla="*/ 0 w 3895200"/>
                  <a:gd name="connsiteY4" fmla="*/ 782404 h 1592773"/>
                  <a:gd name="connsiteX0" fmla="*/ 0 w 3886962"/>
                  <a:gd name="connsiteY0" fmla="*/ 759338 h 1592773"/>
                  <a:gd name="connsiteX1" fmla="*/ 1915694 w 3886962"/>
                  <a:gd name="connsiteY1" fmla="*/ 0 h 1592773"/>
                  <a:gd name="connsiteX2" fmla="*/ 3886962 w 3886962"/>
                  <a:gd name="connsiteY2" fmla="*/ 776287 h 1592773"/>
                  <a:gd name="connsiteX3" fmla="*/ 1917195 w 3886962"/>
                  <a:gd name="connsiteY3" fmla="*/ 1592773 h 1592773"/>
                  <a:gd name="connsiteX4" fmla="*/ 0 w 3886962"/>
                  <a:gd name="connsiteY4" fmla="*/ 759338 h 1592773"/>
                  <a:gd name="connsiteX0" fmla="*/ 0 w 3901791"/>
                  <a:gd name="connsiteY0" fmla="*/ 760986 h 1592773"/>
                  <a:gd name="connsiteX1" fmla="*/ 1930523 w 3901791"/>
                  <a:gd name="connsiteY1" fmla="*/ 0 h 1592773"/>
                  <a:gd name="connsiteX2" fmla="*/ 3901791 w 3901791"/>
                  <a:gd name="connsiteY2" fmla="*/ 776287 h 1592773"/>
                  <a:gd name="connsiteX3" fmla="*/ 1932024 w 3901791"/>
                  <a:gd name="connsiteY3" fmla="*/ 1592773 h 1592773"/>
                  <a:gd name="connsiteX4" fmla="*/ 0 w 3901791"/>
                  <a:gd name="connsiteY4" fmla="*/ 760986 h 1592773"/>
                  <a:gd name="connsiteX0" fmla="*/ 0 w 3863897"/>
                  <a:gd name="connsiteY0" fmla="*/ 760986 h 1592773"/>
                  <a:gd name="connsiteX1" fmla="*/ 1930523 w 3863897"/>
                  <a:gd name="connsiteY1" fmla="*/ 0 h 1592773"/>
                  <a:gd name="connsiteX2" fmla="*/ 3863897 w 3863897"/>
                  <a:gd name="connsiteY2" fmla="*/ 761459 h 1592773"/>
                  <a:gd name="connsiteX3" fmla="*/ 1932024 w 3863897"/>
                  <a:gd name="connsiteY3" fmla="*/ 1592773 h 1592773"/>
                  <a:gd name="connsiteX4" fmla="*/ 0 w 3863897"/>
                  <a:gd name="connsiteY4" fmla="*/ 760986 h 1592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897" h="1592773">
                    <a:moveTo>
                      <a:pt x="0" y="760986"/>
                    </a:moveTo>
                    <a:lnTo>
                      <a:pt x="1930523" y="0"/>
                    </a:lnTo>
                    <a:lnTo>
                      <a:pt x="3863897" y="761459"/>
                    </a:lnTo>
                    <a:lnTo>
                      <a:pt x="1932024" y="1592773"/>
                    </a:lnTo>
                    <a:lnTo>
                      <a:pt x="0" y="760986"/>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grpSp>
        <p:grpSp>
          <p:nvGrpSpPr>
            <p:cNvPr id="54" name="Group 53"/>
            <p:cNvGrpSpPr/>
            <p:nvPr/>
          </p:nvGrpSpPr>
          <p:grpSpPr>
            <a:xfrm>
              <a:off x="2105088" y="2094914"/>
              <a:ext cx="2916767" cy="1751485"/>
              <a:chOff x="4713817" y="2196099"/>
              <a:chExt cx="2916767" cy="1751485"/>
            </a:xfrm>
          </p:grpSpPr>
          <p:sp>
            <p:nvSpPr>
              <p:cNvPr id="58" name="Freeform 9"/>
              <p:cNvSpPr>
                <a:spLocks/>
              </p:cNvSpPr>
              <p:nvPr/>
            </p:nvSpPr>
            <p:spPr bwMode="auto">
              <a:xfrm>
                <a:off x="6172200" y="2554817"/>
                <a:ext cx="1458384" cy="1392767"/>
              </a:xfrm>
              <a:custGeom>
                <a:avLst/>
                <a:gdLst>
                  <a:gd name="T0" fmla="*/ 345 w 689"/>
                  <a:gd name="T1" fmla="*/ 0 h 658"/>
                  <a:gd name="T2" fmla="*/ 0 w 689"/>
                  <a:gd name="T3" fmla="*/ 149 h 658"/>
                  <a:gd name="T4" fmla="*/ 0 w 689"/>
                  <a:gd name="T5" fmla="*/ 658 h 658"/>
                  <a:gd name="T6" fmla="*/ 689 w 689"/>
                  <a:gd name="T7" fmla="*/ 360 h 658"/>
                  <a:gd name="T8" fmla="*/ 345 w 689"/>
                  <a:gd name="T9" fmla="*/ 0 h 658"/>
                </a:gdLst>
                <a:ahLst/>
                <a:cxnLst>
                  <a:cxn ang="0">
                    <a:pos x="T0" y="T1"/>
                  </a:cxn>
                  <a:cxn ang="0">
                    <a:pos x="T2" y="T3"/>
                  </a:cxn>
                  <a:cxn ang="0">
                    <a:pos x="T4" y="T5"/>
                  </a:cxn>
                  <a:cxn ang="0">
                    <a:pos x="T6" y="T7"/>
                  </a:cxn>
                  <a:cxn ang="0">
                    <a:pos x="T8" y="T9"/>
                  </a:cxn>
                </a:cxnLst>
                <a:rect l="0" t="0" r="r" b="b"/>
                <a:pathLst>
                  <a:path w="689" h="658">
                    <a:moveTo>
                      <a:pt x="345" y="0"/>
                    </a:moveTo>
                    <a:lnTo>
                      <a:pt x="0" y="149"/>
                    </a:lnTo>
                    <a:lnTo>
                      <a:pt x="0" y="658"/>
                    </a:lnTo>
                    <a:lnTo>
                      <a:pt x="689" y="360"/>
                    </a:lnTo>
                    <a:lnTo>
                      <a:pt x="345" y="0"/>
                    </a:ln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en-US" sz="3200">
                  <a:solidFill>
                    <a:schemeClr val="bg1">
                      <a:lumMod val="50000"/>
                    </a:schemeClr>
                  </a:solidFill>
                </a:endParaRPr>
              </a:p>
            </p:txBody>
          </p:sp>
          <p:sp>
            <p:nvSpPr>
              <p:cNvPr id="59" name="Freeform 58"/>
              <p:cNvSpPr>
                <a:spLocks/>
              </p:cNvSpPr>
              <p:nvPr/>
            </p:nvSpPr>
            <p:spPr bwMode="auto">
              <a:xfrm>
                <a:off x="4713817" y="2554817"/>
                <a:ext cx="1458384" cy="1392767"/>
              </a:xfrm>
              <a:custGeom>
                <a:avLst/>
                <a:gdLst>
                  <a:gd name="T0" fmla="*/ 344 w 689"/>
                  <a:gd name="T1" fmla="*/ 0 h 658"/>
                  <a:gd name="T2" fmla="*/ 689 w 689"/>
                  <a:gd name="T3" fmla="*/ 149 h 658"/>
                  <a:gd name="T4" fmla="*/ 689 w 689"/>
                  <a:gd name="T5" fmla="*/ 658 h 658"/>
                  <a:gd name="T6" fmla="*/ 0 w 689"/>
                  <a:gd name="T7" fmla="*/ 360 h 658"/>
                  <a:gd name="T8" fmla="*/ 344 w 689"/>
                  <a:gd name="T9" fmla="*/ 0 h 658"/>
                </a:gdLst>
                <a:ahLst/>
                <a:cxnLst>
                  <a:cxn ang="0">
                    <a:pos x="T0" y="T1"/>
                  </a:cxn>
                  <a:cxn ang="0">
                    <a:pos x="T2" y="T3"/>
                  </a:cxn>
                  <a:cxn ang="0">
                    <a:pos x="T4" y="T5"/>
                  </a:cxn>
                  <a:cxn ang="0">
                    <a:pos x="T6" y="T7"/>
                  </a:cxn>
                  <a:cxn ang="0">
                    <a:pos x="T8" y="T9"/>
                  </a:cxn>
                </a:cxnLst>
                <a:rect l="0" t="0" r="r" b="b"/>
                <a:pathLst>
                  <a:path w="689" h="658">
                    <a:moveTo>
                      <a:pt x="344" y="0"/>
                    </a:moveTo>
                    <a:lnTo>
                      <a:pt x="689" y="149"/>
                    </a:lnTo>
                    <a:lnTo>
                      <a:pt x="689" y="658"/>
                    </a:lnTo>
                    <a:lnTo>
                      <a:pt x="0" y="360"/>
                    </a:lnTo>
                    <a:lnTo>
                      <a:pt x="344" y="0"/>
                    </a:lnTo>
                    <a:close/>
                  </a:path>
                </a:pathLst>
              </a:custGeom>
              <a:solidFill>
                <a:schemeClr val="accent1">
                  <a:lumMod val="60000"/>
                  <a:lumOff val="40000"/>
                </a:schemeClr>
              </a:solidFill>
              <a:ln>
                <a:noFill/>
              </a:ln>
            </p:spPr>
            <p:txBody>
              <a:bodyPr vert="horz" wrap="square" lIns="121920" tIns="60960" rIns="121920" bIns="60960" numCol="1" anchor="t" anchorCtr="0" compatLnSpc="1">
                <a:prstTxWarp prst="textNoShape">
                  <a:avLst/>
                </a:prstTxWarp>
              </a:bodyPr>
              <a:lstStyle/>
              <a:p>
                <a:endParaRPr lang="en-US" sz="3200">
                  <a:solidFill>
                    <a:schemeClr val="bg1">
                      <a:lumMod val="50000"/>
                    </a:schemeClr>
                  </a:solidFill>
                </a:endParaRPr>
              </a:p>
            </p:txBody>
          </p:sp>
          <p:sp>
            <p:nvSpPr>
              <p:cNvPr id="60" name="Parallelogram 3"/>
              <p:cNvSpPr/>
              <p:nvPr/>
            </p:nvSpPr>
            <p:spPr>
              <a:xfrm flipV="1">
                <a:off x="5437496" y="2196099"/>
                <a:ext cx="1475650" cy="676656"/>
              </a:xfrm>
              <a:custGeom>
                <a:avLst/>
                <a:gdLst>
                  <a:gd name="connsiteX0" fmla="*/ 0 w 3636000"/>
                  <a:gd name="connsiteY0" fmla="*/ 2338917 h 2338917"/>
                  <a:gd name="connsiteX1" fmla="*/ 894332 w 3636000"/>
                  <a:gd name="connsiteY1" fmla="*/ 0 h 2338917"/>
                  <a:gd name="connsiteX2" fmla="*/ 3636000 w 3636000"/>
                  <a:gd name="connsiteY2" fmla="*/ 0 h 2338917"/>
                  <a:gd name="connsiteX3" fmla="*/ 2741668 w 3636000"/>
                  <a:gd name="connsiteY3" fmla="*/ 2338917 h 2338917"/>
                  <a:gd name="connsiteX4" fmla="*/ 0 w 3636000"/>
                  <a:gd name="connsiteY4" fmla="*/ 2338917 h 2338917"/>
                  <a:gd name="connsiteX0" fmla="*/ 0 w 3636000"/>
                  <a:gd name="connsiteY0" fmla="*/ 2338917 h 3152517"/>
                  <a:gd name="connsiteX1" fmla="*/ 894332 w 3636000"/>
                  <a:gd name="connsiteY1" fmla="*/ 0 h 3152517"/>
                  <a:gd name="connsiteX2" fmla="*/ 3636000 w 3636000"/>
                  <a:gd name="connsiteY2" fmla="*/ 0 h 3152517"/>
                  <a:gd name="connsiteX3" fmla="*/ 1949668 w 3636000"/>
                  <a:gd name="connsiteY3" fmla="*/ 3152517 h 3152517"/>
                  <a:gd name="connsiteX4" fmla="*/ 0 w 3636000"/>
                  <a:gd name="connsiteY4" fmla="*/ 2338917 h 3152517"/>
                  <a:gd name="connsiteX0" fmla="*/ 0 w 3895200"/>
                  <a:gd name="connsiteY0" fmla="*/ 2338917 h 3152517"/>
                  <a:gd name="connsiteX1" fmla="*/ 894332 w 3895200"/>
                  <a:gd name="connsiteY1" fmla="*/ 0 h 3152517"/>
                  <a:gd name="connsiteX2" fmla="*/ 3895200 w 3895200"/>
                  <a:gd name="connsiteY2" fmla="*/ 2332800 h 3152517"/>
                  <a:gd name="connsiteX3" fmla="*/ 1949668 w 3895200"/>
                  <a:gd name="connsiteY3" fmla="*/ 3152517 h 3152517"/>
                  <a:gd name="connsiteX4" fmla="*/ 0 w 3895200"/>
                  <a:gd name="connsiteY4" fmla="*/ 2338917 h 3152517"/>
                  <a:gd name="connsiteX0" fmla="*/ 0 w 3895200"/>
                  <a:gd name="connsiteY0" fmla="*/ 6117 h 819717"/>
                  <a:gd name="connsiteX1" fmla="*/ 1909532 w 3895200"/>
                  <a:gd name="connsiteY1" fmla="*/ 64800 h 819717"/>
                  <a:gd name="connsiteX2" fmla="*/ 3895200 w 3895200"/>
                  <a:gd name="connsiteY2" fmla="*/ 0 h 819717"/>
                  <a:gd name="connsiteX3" fmla="*/ 1949668 w 3895200"/>
                  <a:gd name="connsiteY3" fmla="*/ 819717 h 819717"/>
                  <a:gd name="connsiteX4" fmla="*/ 0 w 3895200"/>
                  <a:gd name="connsiteY4" fmla="*/ 6117 h 819717"/>
                  <a:gd name="connsiteX0" fmla="*/ 0 w 3895200"/>
                  <a:gd name="connsiteY0" fmla="*/ 430917 h 1244517"/>
                  <a:gd name="connsiteX1" fmla="*/ 1923932 w 3895200"/>
                  <a:gd name="connsiteY1" fmla="*/ 0 h 1244517"/>
                  <a:gd name="connsiteX2" fmla="*/ 3895200 w 3895200"/>
                  <a:gd name="connsiteY2" fmla="*/ 424800 h 1244517"/>
                  <a:gd name="connsiteX3" fmla="*/ 1949668 w 3895200"/>
                  <a:gd name="connsiteY3" fmla="*/ 1244517 h 1244517"/>
                  <a:gd name="connsiteX4" fmla="*/ 0 w 3895200"/>
                  <a:gd name="connsiteY4" fmla="*/ 430917 h 1244517"/>
                  <a:gd name="connsiteX0" fmla="*/ 0 w 3895200"/>
                  <a:gd name="connsiteY0" fmla="*/ 690117 h 1503717"/>
                  <a:gd name="connsiteX1" fmla="*/ 1923932 w 3895200"/>
                  <a:gd name="connsiteY1" fmla="*/ 0 h 1503717"/>
                  <a:gd name="connsiteX2" fmla="*/ 3895200 w 3895200"/>
                  <a:gd name="connsiteY2" fmla="*/ 684000 h 1503717"/>
                  <a:gd name="connsiteX3" fmla="*/ 1949668 w 3895200"/>
                  <a:gd name="connsiteY3" fmla="*/ 1503717 h 1503717"/>
                  <a:gd name="connsiteX4" fmla="*/ 0 w 3895200"/>
                  <a:gd name="connsiteY4" fmla="*/ 690117 h 1503717"/>
                  <a:gd name="connsiteX0" fmla="*/ 0 w 3895200"/>
                  <a:gd name="connsiteY0" fmla="*/ 920517 h 1734117"/>
                  <a:gd name="connsiteX1" fmla="*/ 1923932 w 3895200"/>
                  <a:gd name="connsiteY1" fmla="*/ 0 h 1734117"/>
                  <a:gd name="connsiteX2" fmla="*/ 3895200 w 3895200"/>
                  <a:gd name="connsiteY2" fmla="*/ 914400 h 1734117"/>
                  <a:gd name="connsiteX3" fmla="*/ 1949668 w 3895200"/>
                  <a:gd name="connsiteY3" fmla="*/ 1734117 h 1734117"/>
                  <a:gd name="connsiteX4" fmla="*/ 0 w 3895200"/>
                  <a:gd name="connsiteY4" fmla="*/ 920517 h 1734117"/>
                  <a:gd name="connsiteX0" fmla="*/ 0 w 3895200"/>
                  <a:gd name="connsiteY0" fmla="*/ 920517 h 1734117"/>
                  <a:gd name="connsiteX1" fmla="*/ 1923932 w 3895200"/>
                  <a:gd name="connsiteY1" fmla="*/ 0 h 1734117"/>
                  <a:gd name="connsiteX2" fmla="*/ 3895200 w 3895200"/>
                  <a:gd name="connsiteY2" fmla="*/ 914400 h 1734117"/>
                  <a:gd name="connsiteX3" fmla="*/ 1922203 w 3895200"/>
                  <a:gd name="connsiteY3" fmla="*/ 1734117 h 1734117"/>
                  <a:gd name="connsiteX4" fmla="*/ 0 w 3895200"/>
                  <a:gd name="connsiteY4" fmla="*/ 920517 h 1734117"/>
                  <a:gd name="connsiteX0" fmla="*/ 0 w 3895200"/>
                  <a:gd name="connsiteY0" fmla="*/ 920517 h 1734117"/>
                  <a:gd name="connsiteX1" fmla="*/ 1923932 w 3895200"/>
                  <a:gd name="connsiteY1" fmla="*/ 0 h 1734117"/>
                  <a:gd name="connsiteX2" fmla="*/ 3895200 w 3895200"/>
                  <a:gd name="connsiteY2" fmla="*/ 914400 h 1734117"/>
                  <a:gd name="connsiteX3" fmla="*/ 1922203 w 3895200"/>
                  <a:gd name="connsiteY3" fmla="*/ 1734117 h 1734117"/>
                  <a:gd name="connsiteX4" fmla="*/ 0 w 3895200"/>
                  <a:gd name="connsiteY4" fmla="*/ 920517 h 1734117"/>
                  <a:gd name="connsiteX0" fmla="*/ 0 w 3895200"/>
                  <a:gd name="connsiteY0" fmla="*/ 920517 h 1716346"/>
                  <a:gd name="connsiteX1" fmla="*/ 1923932 w 3895200"/>
                  <a:gd name="connsiteY1" fmla="*/ 0 h 1716346"/>
                  <a:gd name="connsiteX2" fmla="*/ 3895200 w 3895200"/>
                  <a:gd name="connsiteY2" fmla="*/ 914400 h 1716346"/>
                  <a:gd name="connsiteX3" fmla="*/ 1973900 w 3895200"/>
                  <a:gd name="connsiteY3" fmla="*/ 1716346 h 1716346"/>
                  <a:gd name="connsiteX4" fmla="*/ 0 w 3895200"/>
                  <a:gd name="connsiteY4" fmla="*/ 920517 h 1716346"/>
                  <a:gd name="connsiteX0" fmla="*/ 0 w 3895200"/>
                  <a:gd name="connsiteY0" fmla="*/ 920517 h 1730886"/>
                  <a:gd name="connsiteX1" fmla="*/ 1923932 w 3895200"/>
                  <a:gd name="connsiteY1" fmla="*/ 0 h 1730886"/>
                  <a:gd name="connsiteX2" fmla="*/ 3895200 w 3895200"/>
                  <a:gd name="connsiteY2" fmla="*/ 914400 h 1730886"/>
                  <a:gd name="connsiteX3" fmla="*/ 1925433 w 3895200"/>
                  <a:gd name="connsiteY3" fmla="*/ 1730886 h 1730886"/>
                  <a:gd name="connsiteX4" fmla="*/ 0 w 3895200"/>
                  <a:gd name="connsiteY4" fmla="*/ 920517 h 1730886"/>
                  <a:gd name="connsiteX0" fmla="*/ 0 w 3895200"/>
                  <a:gd name="connsiteY0" fmla="*/ 782404 h 1592773"/>
                  <a:gd name="connsiteX1" fmla="*/ 1923932 w 3895200"/>
                  <a:gd name="connsiteY1" fmla="*/ 0 h 1592773"/>
                  <a:gd name="connsiteX2" fmla="*/ 3895200 w 3895200"/>
                  <a:gd name="connsiteY2" fmla="*/ 776287 h 1592773"/>
                  <a:gd name="connsiteX3" fmla="*/ 1925433 w 3895200"/>
                  <a:gd name="connsiteY3" fmla="*/ 1592773 h 1592773"/>
                  <a:gd name="connsiteX4" fmla="*/ 0 w 3895200"/>
                  <a:gd name="connsiteY4" fmla="*/ 782404 h 1592773"/>
                  <a:gd name="connsiteX0" fmla="*/ 0 w 3886962"/>
                  <a:gd name="connsiteY0" fmla="*/ 759338 h 1592773"/>
                  <a:gd name="connsiteX1" fmla="*/ 1915694 w 3886962"/>
                  <a:gd name="connsiteY1" fmla="*/ 0 h 1592773"/>
                  <a:gd name="connsiteX2" fmla="*/ 3886962 w 3886962"/>
                  <a:gd name="connsiteY2" fmla="*/ 776287 h 1592773"/>
                  <a:gd name="connsiteX3" fmla="*/ 1917195 w 3886962"/>
                  <a:gd name="connsiteY3" fmla="*/ 1592773 h 1592773"/>
                  <a:gd name="connsiteX4" fmla="*/ 0 w 3886962"/>
                  <a:gd name="connsiteY4" fmla="*/ 759338 h 1592773"/>
                  <a:gd name="connsiteX0" fmla="*/ 0 w 3901791"/>
                  <a:gd name="connsiteY0" fmla="*/ 760986 h 1592773"/>
                  <a:gd name="connsiteX1" fmla="*/ 1930523 w 3901791"/>
                  <a:gd name="connsiteY1" fmla="*/ 0 h 1592773"/>
                  <a:gd name="connsiteX2" fmla="*/ 3901791 w 3901791"/>
                  <a:gd name="connsiteY2" fmla="*/ 776287 h 1592773"/>
                  <a:gd name="connsiteX3" fmla="*/ 1932024 w 3901791"/>
                  <a:gd name="connsiteY3" fmla="*/ 1592773 h 1592773"/>
                  <a:gd name="connsiteX4" fmla="*/ 0 w 3901791"/>
                  <a:gd name="connsiteY4" fmla="*/ 760986 h 1592773"/>
                  <a:gd name="connsiteX0" fmla="*/ 0 w 3863897"/>
                  <a:gd name="connsiteY0" fmla="*/ 760986 h 1592773"/>
                  <a:gd name="connsiteX1" fmla="*/ 1930523 w 3863897"/>
                  <a:gd name="connsiteY1" fmla="*/ 0 h 1592773"/>
                  <a:gd name="connsiteX2" fmla="*/ 3863897 w 3863897"/>
                  <a:gd name="connsiteY2" fmla="*/ 761459 h 1592773"/>
                  <a:gd name="connsiteX3" fmla="*/ 1932024 w 3863897"/>
                  <a:gd name="connsiteY3" fmla="*/ 1592773 h 1592773"/>
                  <a:gd name="connsiteX4" fmla="*/ 0 w 3863897"/>
                  <a:gd name="connsiteY4" fmla="*/ 760986 h 1592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897" h="1592773">
                    <a:moveTo>
                      <a:pt x="0" y="760986"/>
                    </a:moveTo>
                    <a:lnTo>
                      <a:pt x="1930523" y="0"/>
                    </a:lnTo>
                    <a:lnTo>
                      <a:pt x="3863897" y="761459"/>
                    </a:lnTo>
                    <a:lnTo>
                      <a:pt x="1932024" y="1592773"/>
                    </a:lnTo>
                    <a:lnTo>
                      <a:pt x="0" y="760986"/>
                    </a:lnTo>
                    <a:close/>
                  </a:path>
                </a:pathLst>
              </a:cu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grpSp>
        <p:grpSp>
          <p:nvGrpSpPr>
            <p:cNvPr id="55" name="Group 54"/>
            <p:cNvGrpSpPr/>
            <p:nvPr/>
          </p:nvGrpSpPr>
          <p:grpSpPr>
            <a:xfrm>
              <a:off x="2833222" y="1696142"/>
              <a:ext cx="1460500" cy="1079500"/>
              <a:chOff x="5441951" y="1790701"/>
              <a:chExt cx="1460500" cy="1079500"/>
            </a:xfrm>
          </p:grpSpPr>
          <p:sp>
            <p:nvSpPr>
              <p:cNvPr id="56" name="Freeform 55"/>
              <p:cNvSpPr>
                <a:spLocks/>
              </p:cNvSpPr>
              <p:nvPr/>
            </p:nvSpPr>
            <p:spPr bwMode="auto">
              <a:xfrm>
                <a:off x="6172200" y="1790701"/>
                <a:ext cx="730251" cy="1079500"/>
              </a:xfrm>
              <a:custGeom>
                <a:avLst/>
                <a:gdLst>
                  <a:gd name="T0" fmla="*/ 0 w 345"/>
                  <a:gd name="T1" fmla="*/ 0 h 510"/>
                  <a:gd name="T2" fmla="*/ 0 w 345"/>
                  <a:gd name="T3" fmla="*/ 510 h 510"/>
                  <a:gd name="T4" fmla="*/ 345 w 345"/>
                  <a:gd name="T5" fmla="*/ 361 h 510"/>
                  <a:gd name="T6" fmla="*/ 0 w 345"/>
                  <a:gd name="T7" fmla="*/ 0 h 510"/>
                </a:gdLst>
                <a:ahLst/>
                <a:cxnLst>
                  <a:cxn ang="0">
                    <a:pos x="T0" y="T1"/>
                  </a:cxn>
                  <a:cxn ang="0">
                    <a:pos x="T2" y="T3"/>
                  </a:cxn>
                  <a:cxn ang="0">
                    <a:pos x="T4" y="T5"/>
                  </a:cxn>
                  <a:cxn ang="0">
                    <a:pos x="T6" y="T7"/>
                  </a:cxn>
                </a:cxnLst>
                <a:rect l="0" t="0" r="r" b="b"/>
                <a:pathLst>
                  <a:path w="345" h="510">
                    <a:moveTo>
                      <a:pt x="0" y="0"/>
                    </a:moveTo>
                    <a:lnTo>
                      <a:pt x="0" y="510"/>
                    </a:lnTo>
                    <a:lnTo>
                      <a:pt x="345" y="361"/>
                    </a:lnTo>
                    <a:lnTo>
                      <a:pt x="0" y="0"/>
                    </a:lnTo>
                    <a:close/>
                  </a:path>
                </a:pathLst>
              </a:custGeom>
              <a:solidFill>
                <a:schemeClr val="accent1">
                  <a:lumMod val="75000"/>
                </a:schemeClr>
              </a:solidFill>
              <a:ln>
                <a:noFill/>
              </a:ln>
            </p:spPr>
            <p:txBody>
              <a:bodyPr vert="horz" wrap="square" lIns="121920" tIns="60960" rIns="121920" bIns="60960" numCol="1" anchor="t" anchorCtr="0" compatLnSpc="1">
                <a:prstTxWarp prst="textNoShape">
                  <a:avLst/>
                </a:prstTxWarp>
              </a:bodyPr>
              <a:lstStyle/>
              <a:p>
                <a:endParaRPr lang="en-US" sz="3200">
                  <a:solidFill>
                    <a:schemeClr val="bg1">
                      <a:lumMod val="50000"/>
                    </a:schemeClr>
                  </a:solidFill>
                </a:endParaRPr>
              </a:p>
            </p:txBody>
          </p:sp>
          <p:sp>
            <p:nvSpPr>
              <p:cNvPr id="57" name="Freeform 14"/>
              <p:cNvSpPr>
                <a:spLocks/>
              </p:cNvSpPr>
              <p:nvPr/>
            </p:nvSpPr>
            <p:spPr bwMode="auto">
              <a:xfrm>
                <a:off x="5441951" y="1790701"/>
                <a:ext cx="730251" cy="1079500"/>
              </a:xfrm>
              <a:custGeom>
                <a:avLst/>
                <a:gdLst>
                  <a:gd name="T0" fmla="*/ 345 w 345"/>
                  <a:gd name="T1" fmla="*/ 0 h 510"/>
                  <a:gd name="T2" fmla="*/ 345 w 345"/>
                  <a:gd name="T3" fmla="*/ 510 h 510"/>
                  <a:gd name="T4" fmla="*/ 0 w 345"/>
                  <a:gd name="T5" fmla="*/ 361 h 510"/>
                  <a:gd name="T6" fmla="*/ 345 w 345"/>
                  <a:gd name="T7" fmla="*/ 0 h 510"/>
                </a:gdLst>
                <a:ahLst/>
                <a:cxnLst>
                  <a:cxn ang="0">
                    <a:pos x="T0" y="T1"/>
                  </a:cxn>
                  <a:cxn ang="0">
                    <a:pos x="T2" y="T3"/>
                  </a:cxn>
                  <a:cxn ang="0">
                    <a:pos x="T4" y="T5"/>
                  </a:cxn>
                  <a:cxn ang="0">
                    <a:pos x="T6" y="T7"/>
                  </a:cxn>
                </a:cxnLst>
                <a:rect l="0" t="0" r="r" b="b"/>
                <a:pathLst>
                  <a:path w="345" h="510">
                    <a:moveTo>
                      <a:pt x="345" y="0"/>
                    </a:moveTo>
                    <a:lnTo>
                      <a:pt x="345" y="510"/>
                    </a:lnTo>
                    <a:lnTo>
                      <a:pt x="0" y="361"/>
                    </a:lnTo>
                    <a:lnTo>
                      <a:pt x="345" y="0"/>
                    </a:ln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en-US" sz="3200">
                  <a:solidFill>
                    <a:schemeClr val="bg1">
                      <a:lumMod val="50000"/>
                    </a:schemeClr>
                  </a:solidFill>
                </a:endParaRPr>
              </a:p>
            </p:txBody>
          </p:sp>
        </p:grpSp>
      </p:grpSp>
      <p:sp>
        <p:nvSpPr>
          <p:cNvPr id="64" name="Rectangle 63"/>
          <p:cNvSpPr/>
          <p:nvPr/>
        </p:nvSpPr>
        <p:spPr>
          <a:xfrm>
            <a:off x="9316867" y="4106718"/>
            <a:ext cx="2594187" cy="573619"/>
          </a:xfrm>
          <a:prstGeom prst="rect">
            <a:avLst/>
          </a:prstGeom>
        </p:spPr>
        <p:txBody>
          <a:bodyPr wrap="square" lIns="243840" rIns="243840" bIns="97536">
            <a:spAutoFit/>
          </a:bodyPr>
          <a:lstStyle/>
          <a:p>
            <a:pPr>
              <a:lnSpc>
                <a:spcPct val="95000"/>
              </a:lnSpc>
            </a:pPr>
            <a:r>
              <a:rPr lang="en-US" sz="1467"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 ipsum dolor </a:t>
            </a:r>
            <a:br>
              <a:rPr lang="en-US" sz="1467"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br>
            <a:r>
              <a:rPr lang="en-US" sz="1467"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sit amet, </a:t>
            </a:r>
            <a:r>
              <a:rPr lang="en-US" sz="1467" dirty="0" err="1">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consectetur</a:t>
            </a:r>
            <a:endParaRPr lang="en-US" sz="1467"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5" name="Rectangle 64"/>
          <p:cNvSpPr/>
          <p:nvPr/>
        </p:nvSpPr>
        <p:spPr>
          <a:xfrm>
            <a:off x="8772786" y="3320830"/>
            <a:ext cx="2594187" cy="573619"/>
          </a:xfrm>
          <a:prstGeom prst="rect">
            <a:avLst/>
          </a:prstGeom>
        </p:spPr>
        <p:txBody>
          <a:bodyPr wrap="square" lIns="243840" rIns="243840" bIns="97536">
            <a:spAutoFit/>
          </a:bodyPr>
          <a:lstStyle/>
          <a:p>
            <a:pPr>
              <a:lnSpc>
                <a:spcPct val="95000"/>
              </a:lnSpc>
            </a:pPr>
            <a:r>
              <a:rPr lang="en-US" sz="1467"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 ipsum dolor </a:t>
            </a:r>
            <a:br>
              <a:rPr lang="en-US" sz="1467"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br>
            <a:r>
              <a:rPr lang="en-US" sz="1467"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sit amet, </a:t>
            </a:r>
            <a:r>
              <a:rPr lang="en-US" sz="1467" dirty="0" err="1">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consectetur</a:t>
            </a:r>
            <a:endParaRPr lang="en-US" sz="1467"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6" name="Rectangle 65"/>
          <p:cNvSpPr/>
          <p:nvPr/>
        </p:nvSpPr>
        <p:spPr>
          <a:xfrm>
            <a:off x="8046633" y="2450895"/>
            <a:ext cx="2594187" cy="573619"/>
          </a:xfrm>
          <a:prstGeom prst="rect">
            <a:avLst/>
          </a:prstGeom>
        </p:spPr>
        <p:txBody>
          <a:bodyPr wrap="square" lIns="243840" rIns="243840" bIns="97536">
            <a:spAutoFit/>
          </a:bodyPr>
          <a:lstStyle/>
          <a:p>
            <a:pPr>
              <a:lnSpc>
                <a:spcPct val="95000"/>
              </a:lnSpc>
            </a:pPr>
            <a:r>
              <a:rPr lang="en-US" sz="1467"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 ipsum dolor </a:t>
            </a:r>
            <a:br>
              <a:rPr lang="en-US" sz="1467"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br>
            <a:r>
              <a:rPr lang="en-US" sz="1467"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sit amet, </a:t>
            </a:r>
            <a:r>
              <a:rPr lang="en-US" sz="1467" dirty="0" err="1">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consectetur</a:t>
            </a:r>
            <a:endParaRPr lang="en-US" sz="1467"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7" name="Rectangle 66"/>
          <p:cNvSpPr/>
          <p:nvPr/>
        </p:nvSpPr>
        <p:spPr>
          <a:xfrm>
            <a:off x="344328" y="2793795"/>
            <a:ext cx="4577355" cy="1349793"/>
          </a:xfrm>
          <a:prstGeom prst="rect">
            <a:avLst/>
          </a:prstGeom>
        </p:spPr>
        <p:txBody>
          <a:bodyPr wrap="square" lIns="121920" rIns="121920" bIns="60960">
            <a:spAutoFit/>
          </a:bodyPr>
          <a:lstStyle/>
          <a:p>
            <a:pPr>
              <a:lnSpc>
                <a:spcPct val="89000"/>
              </a:lnSpc>
            </a:pPr>
            <a:r>
              <a:rPr lang="en-US" sz="3200">
                <a:solidFill>
                  <a:schemeClr val="bg1">
                    <a:lumMod val="50000"/>
                  </a:schemeClr>
                </a:solidFill>
              </a:rPr>
              <a:t>The </a:t>
            </a:r>
            <a:r>
              <a:rPr lang="id-ID" sz="3200">
                <a:solidFill>
                  <a:schemeClr val="bg1">
                    <a:lumMod val="50000"/>
                  </a:schemeClr>
                </a:solidFill>
              </a:rPr>
              <a:t>step</a:t>
            </a:r>
            <a:r>
              <a:rPr lang="en-US" sz="3200">
                <a:solidFill>
                  <a:schemeClr val="bg1">
                    <a:lumMod val="50000"/>
                  </a:schemeClr>
                </a:solidFill>
              </a:rPr>
              <a:t> </a:t>
            </a:r>
            <a:r>
              <a:rPr lang="en-US" sz="3200" dirty="0">
                <a:solidFill>
                  <a:schemeClr val="bg1">
                    <a:lumMod val="50000"/>
                  </a:schemeClr>
                </a:solidFill>
              </a:rPr>
              <a:t>to success</a:t>
            </a:r>
          </a:p>
          <a:p>
            <a:pPr>
              <a:lnSpc>
                <a:spcPct val="89000"/>
              </a:lnSpc>
            </a:pPr>
            <a:r>
              <a:rPr lang="en-US" sz="1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is to replace the Lorem Ipsum text with whatever text you prefer. Lorem ipsum is placeholder text. In fact, I think it means “holder of place text” in </a:t>
            </a:r>
            <a:r>
              <a:rPr lang="en-US" sz="1400" dirty="0" err="1">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latin</a:t>
            </a:r>
            <a:r>
              <a:rPr lang="en-US" sz="1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Well, maybe not exactly…</a:t>
            </a:r>
          </a:p>
        </p:txBody>
      </p:sp>
    </p:spTree>
    <p:extLst>
      <p:ext uri="{BB962C8B-B14F-4D97-AF65-F5344CB8AC3E}">
        <p14:creationId xmlns:p14="http://schemas.microsoft.com/office/powerpoint/2010/main" val="347825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10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par>
                                <p:cTn id="11" presetID="10" presetClass="entr" presetSubtype="0" fill="hold" grpId="0" nodeType="withEffect">
                                  <p:stCondLst>
                                    <p:cond delay="1900"/>
                                  </p:stCondLst>
                                  <p:childTnLst>
                                    <p:set>
                                      <p:cBhvr>
                                        <p:cTn id="12" dur="1" fill="hold">
                                          <p:stCondLst>
                                            <p:cond delay="0"/>
                                          </p:stCondLst>
                                        </p:cTn>
                                        <p:tgtEl>
                                          <p:spTgt spid="66"/>
                                        </p:tgtEl>
                                        <p:attrNameLst>
                                          <p:attrName>style.visibility</p:attrName>
                                        </p:attrNameLst>
                                      </p:cBhvr>
                                      <p:to>
                                        <p:strVal val="visible"/>
                                      </p:to>
                                    </p:set>
                                    <p:animEffect transition="in" filter="fade">
                                      <p:cBhvr>
                                        <p:cTn id="13" dur="500"/>
                                        <p:tgtEl>
                                          <p:spTgt spid="66"/>
                                        </p:tgtEl>
                                      </p:cBhvr>
                                    </p:animEffect>
                                  </p:childTnLst>
                                </p:cTn>
                              </p:par>
                              <p:par>
                                <p:cTn id="14" presetID="10" presetClass="entr" presetSubtype="0" fill="hold" grpId="0" nodeType="withEffect">
                                  <p:stCondLst>
                                    <p:cond delay="3000"/>
                                  </p:stCondLst>
                                  <p:childTnLst>
                                    <p:set>
                                      <p:cBhvr>
                                        <p:cTn id="15" dur="1" fill="hold">
                                          <p:stCondLst>
                                            <p:cond delay="0"/>
                                          </p:stCondLst>
                                        </p:cTn>
                                        <p:tgtEl>
                                          <p:spTgt spid="67"/>
                                        </p:tgtEl>
                                        <p:attrNameLst>
                                          <p:attrName>style.visibility</p:attrName>
                                        </p:attrNameLst>
                                      </p:cBhvr>
                                      <p:to>
                                        <p:strVal val="visible"/>
                                      </p:to>
                                    </p:set>
                                    <p:animEffect transition="in" filter="fade">
                                      <p:cBhvr>
                                        <p:cTn id="16" dur="2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6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453340" y="0"/>
            <a:ext cx="3776868" cy="6858000"/>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Box 14"/>
          <p:cNvSpPr txBox="1"/>
          <p:nvPr/>
        </p:nvSpPr>
        <p:spPr>
          <a:xfrm>
            <a:off x="1130298" y="3463762"/>
            <a:ext cx="5404973" cy="461665"/>
          </a:xfrm>
          <a:prstGeom prst="rect">
            <a:avLst/>
          </a:prstGeom>
          <a:noFill/>
        </p:spPr>
        <p:txBody>
          <a:bodyPr wrap="square" rtlCol="0">
            <a:spAutoFit/>
          </a:bodyPr>
          <a:lstStyle/>
          <a:p>
            <a:r>
              <a:rPr lang="en-US" sz="1200" dirty="0">
                <a:solidFill>
                  <a:schemeClr val="bg2">
                    <a:lumMod val="50000"/>
                  </a:schemeClr>
                </a:solidFill>
                <a:latin typeface="Lato Light" charset="0"/>
                <a:ea typeface="Lato Light" charset="0"/>
                <a:cs typeface="Lato Light" charset="0"/>
              </a:rPr>
              <a:t>Entrepreneurial activities differ substantially depending on the type of organization and creativity involved. Entrepreneurship ranges in scale from solo</a:t>
            </a:r>
          </a:p>
        </p:txBody>
      </p:sp>
      <p:sp>
        <p:nvSpPr>
          <p:cNvPr id="18" name="Rectangle 17"/>
          <p:cNvSpPr/>
          <p:nvPr/>
        </p:nvSpPr>
        <p:spPr>
          <a:xfrm>
            <a:off x="1130299" y="3145123"/>
            <a:ext cx="1895071" cy="400110"/>
          </a:xfrm>
          <a:prstGeom prst="rect">
            <a:avLst/>
          </a:prstGeom>
        </p:spPr>
        <p:txBody>
          <a:bodyPr wrap="none">
            <a:spAutoFit/>
          </a:bodyPr>
          <a:lstStyle/>
          <a:p>
            <a:r>
              <a:rPr lang="id-ID" sz="2000" b="1">
                <a:latin typeface="+mj-lt"/>
                <a:ea typeface="Montserrat" charset="0"/>
                <a:cs typeface="Montserrat" charset="0"/>
              </a:rPr>
              <a:t>Concept</a:t>
            </a:r>
            <a:r>
              <a:rPr lang="en-US" sz="2000" b="1">
                <a:latin typeface="+mj-lt"/>
                <a:ea typeface="Montserrat" charset="0"/>
                <a:cs typeface="Montserrat" charset="0"/>
              </a:rPr>
              <a:t> </a:t>
            </a:r>
            <a:r>
              <a:rPr lang="en-US" sz="2000" b="1" dirty="0">
                <a:latin typeface="+mj-lt"/>
                <a:ea typeface="Montserrat" charset="0"/>
                <a:cs typeface="Montserrat" charset="0"/>
              </a:rPr>
              <a:t>One</a:t>
            </a:r>
          </a:p>
        </p:txBody>
      </p:sp>
      <p:sp>
        <p:nvSpPr>
          <p:cNvPr id="19" name="TextBox 18"/>
          <p:cNvSpPr txBox="1"/>
          <p:nvPr/>
        </p:nvSpPr>
        <p:spPr>
          <a:xfrm>
            <a:off x="1117474" y="4601284"/>
            <a:ext cx="5417797" cy="461665"/>
          </a:xfrm>
          <a:prstGeom prst="rect">
            <a:avLst/>
          </a:prstGeom>
          <a:noFill/>
        </p:spPr>
        <p:txBody>
          <a:bodyPr wrap="square" rtlCol="0">
            <a:spAutoFit/>
          </a:bodyPr>
          <a:lstStyle/>
          <a:p>
            <a:r>
              <a:rPr lang="en-US" sz="1200" dirty="0">
                <a:solidFill>
                  <a:schemeClr val="bg2">
                    <a:lumMod val="50000"/>
                  </a:schemeClr>
                </a:solidFill>
                <a:latin typeface="Lato Light" charset="0"/>
                <a:ea typeface="Lato Light" charset="0"/>
                <a:cs typeface="Lato Light" charset="0"/>
              </a:rPr>
              <a:t>Entrepreneurial activities differ substantially depending on the type of organization and creativity involved. Entrepreneurship ranges in scale from solo</a:t>
            </a:r>
          </a:p>
        </p:txBody>
      </p:sp>
      <p:sp>
        <p:nvSpPr>
          <p:cNvPr id="20" name="Rectangle 19"/>
          <p:cNvSpPr/>
          <p:nvPr/>
        </p:nvSpPr>
        <p:spPr>
          <a:xfrm>
            <a:off x="1117475" y="4282645"/>
            <a:ext cx="1821011" cy="400110"/>
          </a:xfrm>
          <a:prstGeom prst="rect">
            <a:avLst/>
          </a:prstGeom>
        </p:spPr>
        <p:txBody>
          <a:bodyPr wrap="none">
            <a:spAutoFit/>
          </a:bodyPr>
          <a:lstStyle/>
          <a:p>
            <a:r>
              <a:rPr lang="id-ID" sz="2000" b="1">
                <a:latin typeface="+mj-lt"/>
                <a:ea typeface="Montserrat" charset="0"/>
                <a:cs typeface="Montserrat" charset="0"/>
              </a:rPr>
              <a:t>Concept</a:t>
            </a:r>
            <a:r>
              <a:rPr lang="en-US" sz="2000" b="1">
                <a:latin typeface="+mj-lt"/>
                <a:ea typeface="Montserrat" charset="0"/>
                <a:cs typeface="Montserrat" charset="0"/>
              </a:rPr>
              <a:t> </a:t>
            </a:r>
            <a:r>
              <a:rPr lang="en-US" sz="2000" b="1" dirty="0">
                <a:latin typeface="+mj-lt"/>
                <a:ea typeface="Montserrat" charset="0"/>
                <a:cs typeface="Montserrat" charset="0"/>
              </a:rPr>
              <a:t>Two</a:t>
            </a:r>
          </a:p>
        </p:txBody>
      </p:sp>
      <p:sp>
        <p:nvSpPr>
          <p:cNvPr id="21" name="TextBox 20"/>
          <p:cNvSpPr txBox="1"/>
          <p:nvPr/>
        </p:nvSpPr>
        <p:spPr>
          <a:xfrm>
            <a:off x="1117477" y="5626638"/>
            <a:ext cx="5417794" cy="461665"/>
          </a:xfrm>
          <a:prstGeom prst="rect">
            <a:avLst/>
          </a:prstGeom>
          <a:noFill/>
        </p:spPr>
        <p:txBody>
          <a:bodyPr wrap="square" rtlCol="0">
            <a:spAutoFit/>
          </a:bodyPr>
          <a:lstStyle/>
          <a:p>
            <a:r>
              <a:rPr lang="en-US" sz="1200" dirty="0">
                <a:solidFill>
                  <a:schemeClr val="bg2">
                    <a:lumMod val="50000"/>
                  </a:schemeClr>
                </a:solidFill>
                <a:latin typeface="Lato Light" charset="0"/>
                <a:ea typeface="Lato Light" charset="0"/>
                <a:cs typeface="Lato Light" charset="0"/>
              </a:rPr>
              <a:t>Entrepreneurial activities differ substantially depending on the type of organization and creativity involved. Entrepreneurship ranges in scale from solo</a:t>
            </a:r>
          </a:p>
        </p:txBody>
      </p:sp>
      <p:sp>
        <p:nvSpPr>
          <p:cNvPr id="22" name="Rectangle 21"/>
          <p:cNvSpPr/>
          <p:nvPr/>
        </p:nvSpPr>
        <p:spPr>
          <a:xfrm>
            <a:off x="1117476" y="5265027"/>
            <a:ext cx="2103461" cy="400110"/>
          </a:xfrm>
          <a:prstGeom prst="rect">
            <a:avLst/>
          </a:prstGeom>
        </p:spPr>
        <p:txBody>
          <a:bodyPr wrap="none">
            <a:spAutoFit/>
          </a:bodyPr>
          <a:lstStyle/>
          <a:p>
            <a:r>
              <a:rPr lang="id-ID" sz="2000" b="1">
                <a:latin typeface="+mj-lt"/>
                <a:ea typeface="Montserrat" charset="0"/>
                <a:cs typeface="Montserrat" charset="0"/>
              </a:rPr>
              <a:t>Concept</a:t>
            </a:r>
            <a:r>
              <a:rPr lang="en-US" sz="2000" b="1">
                <a:latin typeface="+mj-lt"/>
                <a:ea typeface="Montserrat" charset="0"/>
                <a:cs typeface="Montserrat" charset="0"/>
              </a:rPr>
              <a:t> </a:t>
            </a:r>
            <a:r>
              <a:rPr lang="en-US" sz="2000" b="1" dirty="0">
                <a:latin typeface="+mj-lt"/>
                <a:ea typeface="Montserrat" charset="0"/>
                <a:cs typeface="Montserrat" charset="0"/>
              </a:rPr>
              <a:t>Three</a:t>
            </a:r>
          </a:p>
        </p:txBody>
      </p:sp>
      <p:sp>
        <p:nvSpPr>
          <p:cNvPr id="23" name="TextBox 22"/>
          <p:cNvSpPr txBox="1"/>
          <p:nvPr/>
        </p:nvSpPr>
        <p:spPr>
          <a:xfrm>
            <a:off x="609964" y="2106773"/>
            <a:ext cx="4657044" cy="707886"/>
          </a:xfrm>
          <a:prstGeom prst="rect">
            <a:avLst/>
          </a:prstGeom>
          <a:noFill/>
        </p:spPr>
        <p:txBody>
          <a:bodyPr wrap="none" rtlCol="0">
            <a:spAutoFit/>
          </a:bodyPr>
          <a:lstStyle/>
          <a:p>
            <a:pPr algn="ctr"/>
            <a:r>
              <a:rPr lang="id-ID" sz="4000" b="1">
                <a:latin typeface="+mj-lt"/>
                <a:ea typeface="Montserrat Semi" charset="0"/>
                <a:cs typeface="Montserrat Semi" charset="0"/>
              </a:rPr>
              <a:t>Business Concept</a:t>
            </a:r>
            <a:endParaRPr lang="en-US" sz="4000" b="1" dirty="0">
              <a:latin typeface="+mj-lt"/>
              <a:ea typeface="Montserrat Semi" charset="0"/>
              <a:cs typeface="Montserrat Semi" charset="0"/>
            </a:endParaRPr>
          </a:p>
        </p:txBody>
      </p:sp>
      <p:sp>
        <p:nvSpPr>
          <p:cNvPr id="24" name="Shape 2550"/>
          <p:cNvSpPr/>
          <p:nvPr/>
        </p:nvSpPr>
        <p:spPr>
          <a:xfrm>
            <a:off x="582475" y="3304897"/>
            <a:ext cx="365215" cy="317729"/>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chemeClr val="accent1"/>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 name="Shape 2550"/>
          <p:cNvSpPr/>
          <p:nvPr/>
        </p:nvSpPr>
        <p:spPr>
          <a:xfrm>
            <a:off x="582475" y="4442419"/>
            <a:ext cx="365215" cy="317729"/>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chemeClr val="accent1"/>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 name="Shape 2550"/>
          <p:cNvSpPr/>
          <p:nvPr/>
        </p:nvSpPr>
        <p:spPr>
          <a:xfrm>
            <a:off x="582475" y="5421076"/>
            <a:ext cx="365215" cy="317729"/>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chemeClr val="accent1"/>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6" name="Freeform 5"/>
          <p:cNvSpPr>
            <a:spLocks/>
          </p:cNvSpPr>
          <p:nvPr/>
        </p:nvSpPr>
        <p:spPr bwMode="auto">
          <a:xfrm>
            <a:off x="9655827" y="4662488"/>
            <a:ext cx="1296987" cy="815975"/>
          </a:xfrm>
          <a:custGeom>
            <a:avLst/>
            <a:gdLst>
              <a:gd name="T0" fmla="*/ 410 w 817"/>
              <a:gd name="T1" fmla="*/ 485 h 514"/>
              <a:gd name="T2" fmla="*/ 26 w 817"/>
              <a:gd name="T3" fmla="*/ 0 h 514"/>
              <a:gd name="T4" fmla="*/ 26 w 817"/>
              <a:gd name="T5" fmla="*/ 0 h 514"/>
              <a:gd name="T6" fmla="*/ 0 w 817"/>
              <a:gd name="T7" fmla="*/ 0 h 514"/>
              <a:gd name="T8" fmla="*/ 410 w 817"/>
              <a:gd name="T9" fmla="*/ 514 h 514"/>
              <a:gd name="T10" fmla="*/ 817 w 817"/>
              <a:gd name="T11" fmla="*/ 0 h 514"/>
              <a:gd name="T12" fmla="*/ 795 w 817"/>
              <a:gd name="T13" fmla="*/ 0 h 514"/>
              <a:gd name="T14" fmla="*/ 410 w 817"/>
              <a:gd name="T15" fmla="*/ 485 h 5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7" h="514">
                <a:moveTo>
                  <a:pt x="410" y="485"/>
                </a:moveTo>
                <a:lnTo>
                  <a:pt x="26" y="0"/>
                </a:lnTo>
                <a:lnTo>
                  <a:pt x="26" y="0"/>
                </a:lnTo>
                <a:lnTo>
                  <a:pt x="0" y="0"/>
                </a:lnTo>
                <a:lnTo>
                  <a:pt x="410" y="514"/>
                </a:lnTo>
                <a:lnTo>
                  <a:pt x="817" y="0"/>
                </a:lnTo>
                <a:lnTo>
                  <a:pt x="795" y="0"/>
                </a:lnTo>
                <a:lnTo>
                  <a:pt x="410" y="48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7" name="Freeform 6"/>
          <p:cNvSpPr>
            <a:spLocks/>
          </p:cNvSpPr>
          <p:nvPr/>
        </p:nvSpPr>
        <p:spPr bwMode="auto">
          <a:xfrm>
            <a:off x="9655827" y="1760538"/>
            <a:ext cx="1296987" cy="822325"/>
          </a:xfrm>
          <a:custGeom>
            <a:avLst/>
            <a:gdLst>
              <a:gd name="T0" fmla="*/ 410 w 817"/>
              <a:gd name="T1" fmla="*/ 30 h 518"/>
              <a:gd name="T2" fmla="*/ 791 w 817"/>
              <a:gd name="T3" fmla="*/ 514 h 518"/>
              <a:gd name="T4" fmla="*/ 795 w 817"/>
              <a:gd name="T5" fmla="*/ 518 h 518"/>
              <a:gd name="T6" fmla="*/ 817 w 817"/>
              <a:gd name="T7" fmla="*/ 518 h 518"/>
              <a:gd name="T8" fmla="*/ 410 w 817"/>
              <a:gd name="T9" fmla="*/ 0 h 518"/>
              <a:gd name="T10" fmla="*/ 0 w 817"/>
              <a:gd name="T11" fmla="*/ 518 h 518"/>
              <a:gd name="T12" fmla="*/ 26 w 817"/>
              <a:gd name="T13" fmla="*/ 518 h 518"/>
              <a:gd name="T14" fmla="*/ 410 w 817"/>
              <a:gd name="T15" fmla="*/ 30 h 5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7" h="518">
                <a:moveTo>
                  <a:pt x="410" y="30"/>
                </a:moveTo>
                <a:lnTo>
                  <a:pt x="791" y="514"/>
                </a:lnTo>
                <a:lnTo>
                  <a:pt x="795" y="518"/>
                </a:lnTo>
                <a:lnTo>
                  <a:pt x="817" y="518"/>
                </a:lnTo>
                <a:lnTo>
                  <a:pt x="410" y="0"/>
                </a:lnTo>
                <a:lnTo>
                  <a:pt x="0" y="518"/>
                </a:lnTo>
                <a:lnTo>
                  <a:pt x="26" y="518"/>
                </a:lnTo>
                <a:lnTo>
                  <a:pt x="410" y="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9" name="Rectangle 7"/>
          <p:cNvSpPr>
            <a:spLocks noChangeArrowheads="1"/>
          </p:cNvSpPr>
          <p:nvPr/>
        </p:nvSpPr>
        <p:spPr bwMode="auto">
          <a:xfrm>
            <a:off x="9122427" y="3119438"/>
            <a:ext cx="2370137" cy="30163"/>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Rectangle 8"/>
          <p:cNvSpPr>
            <a:spLocks noChangeArrowheads="1"/>
          </p:cNvSpPr>
          <p:nvPr/>
        </p:nvSpPr>
        <p:spPr bwMode="auto">
          <a:xfrm>
            <a:off x="9122427" y="4089401"/>
            <a:ext cx="2370137" cy="30163"/>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TextBox 26"/>
          <p:cNvSpPr txBox="1"/>
          <p:nvPr/>
        </p:nvSpPr>
        <p:spPr>
          <a:xfrm>
            <a:off x="8693693" y="3282951"/>
            <a:ext cx="3167465" cy="646331"/>
          </a:xfrm>
          <a:prstGeom prst="rect">
            <a:avLst/>
          </a:prstGeom>
          <a:noFill/>
        </p:spPr>
        <p:txBody>
          <a:bodyPr wrap="square" rtlCol="0">
            <a:spAutoFit/>
          </a:bodyPr>
          <a:lstStyle/>
          <a:p>
            <a:pPr algn="ctr"/>
            <a:r>
              <a:rPr lang="id-ID" sz="3600">
                <a:solidFill>
                  <a:schemeClr val="bg1"/>
                </a:solidFill>
                <a:latin typeface="+mj-lt"/>
              </a:rPr>
              <a:t>BUSINESS</a:t>
            </a:r>
          </a:p>
        </p:txBody>
      </p:sp>
      <p:sp>
        <p:nvSpPr>
          <p:cNvPr id="28" name="Title 1"/>
          <p:cNvSpPr txBox="1">
            <a:spLocks/>
          </p:cNvSpPr>
          <p:nvPr/>
        </p:nvSpPr>
        <p:spPr>
          <a:xfrm>
            <a:off x="9208358" y="4142228"/>
            <a:ext cx="2302858" cy="3299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d-ID" sz="1400" spc="600">
                <a:solidFill>
                  <a:schemeClr val="bg1"/>
                </a:solidFill>
                <a:latin typeface="+mn-lt"/>
              </a:rPr>
              <a:t>CREATIVE ART</a:t>
            </a:r>
            <a:endParaRPr lang="id-ID" sz="1400" spc="600" dirty="0">
              <a:solidFill>
                <a:schemeClr val="bg1"/>
              </a:solidFill>
              <a:latin typeface="+mn-lt"/>
            </a:endParaRPr>
          </a:p>
        </p:txBody>
      </p:sp>
      <p:sp>
        <p:nvSpPr>
          <p:cNvPr id="29" name="Shape 2784"/>
          <p:cNvSpPr/>
          <p:nvPr/>
        </p:nvSpPr>
        <p:spPr>
          <a:xfrm>
            <a:off x="10061498" y="2447663"/>
            <a:ext cx="575123" cy="458829"/>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bg1"/>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 name="Picture Placeholder 1"/>
          <p:cNvSpPr>
            <a:spLocks noGrp="1"/>
          </p:cNvSpPr>
          <p:nvPr>
            <p:ph type="pic" sz="quarter" idx="10"/>
          </p:nvPr>
        </p:nvSpPr>
        <p:spPr/>
      </p:sp>
    </p:spTree>
    <p:extLst>
      <p:ext uri="{BB962C8B-B14F-4D97-AF65-F5344CB8AC3E}">
        <p14:creationId xmlns:p14="http://schemas.microsoft.com/office/powerpoint/2010/main" val="118872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80">
                                          <p:stCondLst>
                                            <p:cond delay="0"/>
                                          </p:stCondLst>
                                        </p:cTn>
                                        <p:tgtEl>
                                          <p:spTgt spid="28"/>
                                        </p:tgtEl>
                                      </p:cBhvr>
                                    </p:animEffect>
                                    <p:anim calcmode="lin" valueType="num">
                                      <p:cBhvr>
                                        <p:cTn id="8"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3" dur="26">
                                          <p:stCondLst>
                                            <p:cond delay="650"/>
                                          </p:stCondLst>
                                        </p:cTn>
                                        <p:tgtEl>
                                          <p:spTgt spid="28"/>
                                        </p:tgtEl>
                                      </p:cBhvr>
                                      <p:to x="100000" y="60000"/>
                                    </p:animScale>
                                    <p:animScale>
                                      <p:cBhvr>
                                        <p:cTn id="14" dur="166" decel="50000">
                                          <p:stCondLst>
                                            <p:cond delay="676"/>
                                          </p:stCondLst>
                                        </p:cTn>
                                        <p:tgtEl>
                                          <p:spTgt spid="28"/>
                                        </p:tgtEl>
                                      </p:cBhvr>
                                      <p:to x="100000" y="100000"/>
                                    </p:animScale>
                                    <p:animScale>
                                      <p:cBhvr>
                                        <p:cTn id="15" dur="26">
                                          <p:stCondLst>
                                            <p:cond delay="1312"/>
                                          </p:stCondLst>
                                        </p:cTn>
                                        <p:tgtEl>
                                          <p:spTgt spid="28"/>
                                        </p:tgtEl>
                                      </p:cBhvr>
                                      <p:to x="100000" y="80000"/>
                                    </p:animScale>
                                    <p:animScale>
                                      <p:cBhvr>
                                        <p:cTn id="16" dur="166" decel="50000">
                                          <p:stCondLst>
                                            <p:cond delay="1338"/>
                                          </p:stCondLst>
                                        </p:cTn>
                                        <p:tgtEl>
                                          <p:spTgt spid="28"/>
                                        </p:tgtEl>
                                      </p:cBhvr>
                                      <p:to x="100000" y="100000"/>
                                    </p:animScale>
                                    <p:animScale>
                                      <p:cBhvr>
                                        <p:cTn id="17" dur="26">
                                          <p:stCondLst>
                                            <p:cond delay="1642"/>
                                          </p:stCondLst>
                                        </p:cTn>
                                        <p:tgtEl>
                                          <p:spTgt spid="28"/>
                                        </p:tgtEl>
                                      </p:cBhvr>
                                      <p:to x="100000" y="90000"/>
                                    </p:animScale>
                                    <p:animScale>
                                      <p:cBhvr>
                                        <p:cTn id="18" dur="166" decel="50000">
                                          <p:stCondLst>
                                            <p:cond delay="1668"/>
                                          </p:stCondLst>
                                        </p:cTn>
                                        <p:tgtEl>
                                          <p:spTgt spid="28"/>
                                        </p:tgtEl>
                                      </p:cBhvr>
                                      <p:to x="100000" y="100000"/>
                                    </p:animScale>
                                    <p:animScale>
                                      <p:cBhvr>
                                        <p:cTn id="19" dur="26">
                                          <p:stCondLst>
                                            <p:cond delay="1808"/>
                                          </p:stCondLst>
                                        </p:cTn>
                                        <p:tgtEl>
                                          <p:spTgt spid="28"/>
                                        </p:tgtEl>
                                      </p:cBhvr>
                                      <p:to x="100000" y="95000"/>
                                    </p:animScale>
                                    <p:animScale>
                                      <p:cBhvr>
                                        <p:cTn id="20" dur="166" decel="50000">
                                          <p:stCondLst>
                                            <p:cond delay="1834"/>
                                          </p:stCondLst>
                                        </p:cTn>
                                        <p:tgtEl>
                                          <p:spTgt spid="2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a:bodyPr>
          <a:lstStyle/>
          <a:p>
            <a:r>
              <a:rPr lang="id-ID"/>
              <a:t>BUSINESS INFOGRAPH</a:t>
            </a:r>
          </a:p>
        </p:txBody>
      </p:sp>
      <p:sp>
        <p:nvSpPr>
          <p:cNvPr id="17" name="Text Placeholder 16"/>
          <p:cNvSpPr>
            <a:spLocks noGrp="1"/>
          </p:cNvSpPr>
          <p:nvPr>
            <p:ph type="body" sz="quarter" idx="10"/>
          </p:nvPr>
        </p:nvSpPr>
        <p:spPr/>
        <p:txBody>
          <a:bodyPr>
            <a:normAutofit/>
          </a:bodyPr>
          <a:lstStyle/>
          <a:p>
            <a:r>
              <a:rPr lang="id-ID" b="1">
                <a:solidFill>
                  <a:schemeClr val="bg1">
                    <a:lumMod val="50000"/>
                  </a:schemeClr>
                </a:solidFill>
              </a:rPr>
              <a:t>+</a:t>
            </a:r>
            <a:r>
              <a:rPr lang="id-ID">
                <a:solidFill>
                  <a:schemeClr val="bg1">
                    <a:lumMod val="50000"/>
                  </a:schemeClr>
                </a:solidFill>
              </a:rPr>
              <a:t> AN EXPLORATION OF FORM IN CREATIFITY</a:t>
            </a:r>
          </a:p>
        </p:txBody>
      </p:sp>
      <p:graphicFrame>
        <p:nvGraphicFramePr>
          <p:cNvPr id="4" name="Content Placeholder 5"/>
          <p:cNvGraphicFramePr>
            <a:graphicFrameLocks/>
          </p:cNvGraphicFramePr>
          <p:nvPr>
            <p:extLst>
              <p:ext uri="{D42A27DB-BD31-4B8C-83A1-F6EECF244321}">
                <p14:modId xmlns:p14="http://schemas.microsoft.com/office/powerpoint/2010/main" val="1641970933"/>
              </p:ext>
            </p:extLst>
          </p:nvPr>
        </p:nvGraphicFramePr>
        <p:xfrm>
          <a:off x="1153598" y="2005480"/>
          <a:ext cx="5470525" cy="3941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3555730" y="2667335"/>
            <a:ext cx="637059" cy="621232"/>
          </a:xfrm>
          <a:prstGeom prst="rect">
            <a:avLst/>
          </a:prstGeom>
        </p:spPr>
      </p:pic>
      <p:pic>
        <p:nvPicPr>
          <p:cNvPr id="6" name="Picture 5"/>
          <p:cNvPicPr>
            <a:picLocks noChangeAspect="1"/>
          </p:cNvPicPr>
          <p:nvPr/>
        </p:nvPicPr>
        <p:blipFill>
          <a:blip r:embed="rId8"/>
          <a:stretch>
            <a:fillRect/>
          </a:stretch>
        </p:blipFill>
        <p:spPr>
          <a:xfrm>
            <a:off x="3575637" y="3933089"/>
            <a:ext cx="597245" cy="504568"/>
          </a:xfrm>
          <a:prstGeom prst="rect">
            <a:avLst/>
          </a:prstGeom>
        </p:spPr>
      </p:pic>
      <p:pic>
        <p:nvPicPr>
          <p:cNvPr id="7" name="Picture 6"/>
          <p:cNvPicPr>
            <a:picLocks noChangeAspect="1"/>
          </p:cNvPicPr>
          <p:nvPr/>
        </p:nvPicPr>
        <p:blipFill>
          <a:blip r:embed="rId9"/>
          <a:stretch>
            <a:fillRect/>
          </a:stretch>
        </p:blipFill>
        <p:spPr>
          <a:xfrm>
            <a:off x="3584055" y="4977263"/>
            <a:ext cx="580408" cy="580408"/>
          </a:xfrm>
          <a:prstGeom prst="rect">
            <a:avLst/>
          </a:prstGeom>
        </p:spPr>
      </p:pic>
      <p:sp>
        <p:nvSpPr>
          <p:cNvPr id="8" name="TextBox 7"/>
          <p:cNvSpPr txBox="1"/>
          <p:nvPr/>
        </p:nvSpPr>
        <p:spPr>
          <a:xfrm>
            <a:off x="5466916" y="3202181"/>
            <a:ext cx="5803900" cy="480131"/>
          </a:xfrm>
          <a:prstGeom prst="rect">
            <a:avLst/>
          </a:prstGeom>
          <a:noFill/>
        </p:spPr>
        <p:txBody>
          <a:bodyPr wrap="square" rtlCol="0">
            <a:spAutoFit/>
          </a:bodyPr>
          <a:lstStyle/>
          <a:p>
            <a:pPr algn="r">
              <a:lnSpc>
                <a:spcPct val="90000"/>
              </a:lnSpc>
            </a:pPr>
            <a:r>
              <a:rPr lang="en-US" sz="1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a:t>
            </a:r>
            <a:r>
              <a:rPr lang="en-US" sz="1400" dirty="0" err="1">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consectetur</a:t>
            </a:r>
            <a:r>
              <a:rPr lang="en-US" sz="1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adipiscing</a:t>
            </a:r>
            <a:r>
              <a:rPr lang="en-US" sz="1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elit</a:t>
            </a:r>
            <a:r>
              <a:rPr lang="en-US" sz="1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Aliquam</a:t>
            </a:r>
            <a:r>
              <a:rPr lang="en-US" sz="1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iaculis</a:t>
            </a:r>
            <a:r>
              <a:rPr lang="en-US" sz="1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aliquet</a:t>
            </a:r>
            <a:r>
              <a:rPr lang="en-US" sz="1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elementum</a:t>
            </a:r>
            <a:r>
              <a:rPr lang="en-US" sz="1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Aenean</a:t>
            </a:r>
            <a:r>
              <a:rPr lang="en-US" sz="1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pulvinar</a:t>
            </a:r>
            <a:r>
              <a:rPr lang="en-US" sz="1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eget</a:t>
            </a:r>
            <a:r>
              <a:rPr lang="en-US" sz="1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turpis</a:t>
            </a:r>
            <a:r>
              <a:rPr lang="en-US" sz="1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eget</a:t>
            </a:r>
            <a:r>
              <a:rPr lang="en-US" sz="1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sagittis</a:t>
            </a:r>
            <a:r>
              <a:rPr lang="en-US" sz="1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p>
        </p:txBody>
      </p:sp>
      <p:sp>
        <p:nvSpPr>
          <p:cNvPr id="9" name="TextBox 8"/>
          <p:cNvSpPr txBox="1"/>
          <p:nvPr/>
        </p:nvSpPr>
        <p:spPr>
          <a:xfrm>
            <a:off x="6159500" y="4299254"/>
            <a:ext cx="5194300" cy="480131"/>
          </a:xfrm>
          <a:prstGeom prst="rect">
            <a:avLst/>
          </a:prstGeom>
          <a:noFill/>
        </p:spPr>
        <p:txBody>
          <a:bodyPr wrap="square" rtlCol="0">
            <a:spAutoFit/>
          </a:bodyPr>
          <a:lstStyle/>
          <a:p>
            <a:pPr algn="r">
              <a:lnSpc>
                <a:spcPct val="90000"/>
              </a:lnSpc>
            </a:pPr>
            <a:r>
              <a:rPr lang="en-US" sz="1400" dirty="0" err="1">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Vestibulum</a:t>
            </a:r>
            <a:r>
              <a:rPr lang="en-US" sz="1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ante ipsum </a:t>
            </a:r>
            <a:r>
              <a:rPr lang="en-US" sz="1400" dirty="0" err="1">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primis</a:t>
            </a:r>
            <a:r>
              <a:rPr lang="en-US" sz="1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in </a:t>
            </a:r>
            <a:r>
              <a:rPr lang="en-US" sz="1400" dirty="0" err="1">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faucibus</a:t>
            </a:r>
            <a:r>
              <a:rPr lang="en-US" sz="1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orci</a:t>
            </a:r>
            <a:r>
              <a:rPr lang="en-US" sz="1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luctus</a:t>
            </a:r>
            <a:r>
              <a:rPr lang="en-US" sz="1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et </a:t>
            </a:r>
            <a:r>
              <a:rPr lang="en-US" sz="1400" dirty="0" err="1">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ultrices</a:t>
            </a:r>
            <a:r>
              <a:rPr lang="en-US" sz="1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posuere</a:t>
            </a:r>
            <a:r>
              <a:rPr lang="en-US" sz="1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cubilia</a:t>
            </a:r>
            <a:r>
              <a:rPr lang="en-US" sz="1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Curae</a:t>
            </a:r>
            <a:r>
              <a:rPr lang="en-US" sz="1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Mauris</a:t>
            </a:r>
            <a:r>
              <a:rPr lang="en-US" sz="1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est</a:t>
            </a:r>
            <a:r>
              <a:rPr lang="en-US" sz="1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metus</a:t>
            </a:r>
            <a:r>
              <a:rPr lang="en-US" sz="1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elementum</a:t>
            </a:r>
            <a:endParaRPr lang="en-US" sz="1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TextBox 9"/>
          <p:cNvSpPr txBox="1"/>
          <p:nvPr/>
        </p:nvSpPr>
        <p:spPr>
          <a:xfrm>
            <a:off x="6938083" y="5350722"/>
            <a:ext cx="4405884" cy="480131"/>
          </a:xfrm>
          <a:prstGeom prst="rect">
            <a:avLst/>
          </a:prstGeom>
          <a:noFill/>
        </p:spPr>
        <p:txBody>
          <a:bodyPr wrap="square" rtlCol="0">
            <a:spAutoFit/>
          </a:bodyPr>
          <a:lstStyle/>
          <a:p>
            <a:pPr algn="r">
              <a:lnSpc>
                <a:spcPct val="90000"/>
              </a:lnSpc>
            </a:pPr>
            <a:r>
              <a:rPr lang="en-US" sz="1400" dirty="0" err="1">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Nec</a:t>
            </a:r>
            <a:r>
              <a:rPr lang="en-US" sz="1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turpis</a:t>
            </a:r>
            <a:r>
              <a:rPr lang="en-US" sz="1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vitae, </a:t>
            </a:r>
            <a:r>
              <a:rPr lang="en-US" sz="1400" dirty="0" err="1">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sodales</a:t>
            </a:r>
            <a:r>
              <a:rPr lang="en-US" sz="1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porta</a:t>
            </a:r>
            <a:r>
              <a:rPr lang="en-US" sz="1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orci</a:t>
            </a:r>
            <a:r>
              <a:rPr lang="en-US" sz="1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Aliquam</a:t>
            </a:r>
            <a:r>
              <a:rPr lang="en-US" sz="1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ac </a:t>
            </a:r>
            <a:r>
              <a:rPr lang="en-US" sz="1400" dirty="0" err="1">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cursus</a:t>
            </a:r>
            <a:r>
              <a:rPr lang="en-US" sz="1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neque</a:t>
            </a:r>
            <a:r>
              <a:rPr lang="en-US" sz="1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Etiam</a:t>
            </a:r>
            <a:r>
              <a:rPr lang="en-US" sz="1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ullamcorper</a:t>
            </a:r>
            <a:r>
              <a:rPr lang="en-US" sz="1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fringilla</a:t>
            </a:r>
            <a:r>
              <a:rPr lang="en-US" sz="1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libero</a:t>
            </a:r>
            <a:r>
              <a:rPr lang="en-US" sz="1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sed</a:t>
            </a:r>
            <a:endParaRPr lang="en-US" sz="1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11" name="Straight Connector 10"/>
          <p:cNvCxnSpPr/>
          <p:nvPr/>
        </p:nvCxnSpPr>
        <p:spPr>
          <a:xfrm>
            <a:off x="5109761" y="3727915"/>
            <a:ext cx="61610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974855" y="4848503"/>
            <a:ext cx="52959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745819" y="5915303"/>
            <a:ext cx="459814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59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4">
                                            <p:graphicEl>
                                              <a:dgm id="{ECF623A0-DEA5-4327-AAA2-FE30DA796F53}"/>
                                            </p:graphicEl>
                                          </p:spTgt>
                                        </p:tgtEl>
                                        <p:attrNameLst>
                                          <p:attrName>style.visibility</p:attrName>
                                        </p:attrNameLst>
                                      </p:cBhvr>
                                      <p:to>
                                        <p:strVal val="visible"/>
                                      </p:to>
                                    </p:set>
                                    <p:animEffect transition="in" filter="fade">
                                      <p:cBhvr>
                                        <p:cTn id="7" dur="500"/>
                                        <p:tgtEl>
                                          <p:spTgt spid="4">
                                            <p:graphicEl>
                                              <a:dgm id="{ECF623A0-DEA5-4327-AAA2-FE30DA796F53}"/>
                                            </p:graphicEl>
                                          </p:spTgt>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4">
                                            <p:graphicEl>
                                              <a:dgm id="{3B4D60DC-3880-4788-95C0-C5331C7B8E49}"/>
                                            </p:graphicEl>
                                          </p:spTgt>
                                        </p:tgtEl>
                                        <p:attrNameLst>
                                          <p:attrName>style.visibility</p:attrName>
                                        </p:attrNameLst>
                                      </p:cBhvr>
                                      <p:to>
                                        <p:strVal val="visible"/>
                                      </p:to>
                                    </p:set>
                                    <p:animEffect transition="in" filter="fade">
                                      <p:cBhvr>
                                        <p:cTn id="10" dur="500"/>
                                        <p:tgtEl>
                                          <p:spTgt spid="4">
                                            <p:graphicEl>
                                              <a:dgm id="{3B4D60DC-3880-4788-95C0-C5331C7B8E49}"/>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58F179C7-16A8-432B-BA8B-1B820D98D9A2}"/>
                                            </p:graphicEl>
                                          </p:spTgt>
                                        </p:tgtEl>
                                        <p:attrNameLst>
                                          <p:attrName>style.visibility</p:attrName>
                                        </p:attrNameLst>
                                      </p:cBhvr>
                                      <p:to>
                                        <p:strVal val="visible"/>
                                      </p:to>
                                    </p:set>
                                    <p:animEffect transition="in" filter="fade">
                                      <p:cBhvr>
                                        <p:cTn id="13" dur="500"/>
                                        <p:tgtEl>
                                          <p:spTgt spid="4">
                                            <p:graphicEl>
                                              <a:dgm id="{58F179C7-16A8-432B-BA8B-1B820D98D9A2}"/>
                                            </p:graphicEl>
                                          </p:spTgt>
                                        </p:tgtEl>
                                      </p:cBhvr>
                                    </p:animEffect>
                                  </p:childTnLst>
                                </p:cTn>
                              </p:par>
                              <p:par>
                                <p:cTn id="14" presetID="10" presetClass="entr" presetSubtype="0" fill="hold" nodeType="withEffect">
                                  <p:stCondLst>
                                    <p:cond delay="2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8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54"/>
          <p:cNvSpPr>
            <a:spLocks/>
          </p:cNvSpPr>
          <p:nvPr/>
        </p:nvSpPr>
        <p:spPr bwMode="auto">
          <a:xfrm>
            <a:off x="4882572" y="2144453"/>
            <a:ext cx="1393977" cy="1404782"/>
          </a:xfrm>
          <a:custGeom>
            <a:avLst/>
            <a:gdLst>
              <a:gd name="T0" fmla="*/ 0 w 163"/>
              <a:gd name="T1" fmla="*/ 0 h 164"/>
              <a:gd name="T2" fmla="*/ 45 w 163"/>
              <a:gd name="T3" fmla="*/ 164 h 164"/>
              <a:gd name="T4" fmla="*/ 96 w 163"/>
              <a:gd name="T5" fmla="*/ 71 h 164"/>
              <a:gd name="T6" fmla="*/ 163 w 163"/>
              <a:gd name="T7" fmla="*/ 0 h 164"/>
              <a:gd name="T8" fmla="*/ 0 w 163"/>
              <a:gd name="T9" fmla="*/ 0 h 164"/>
            </a:gdLst>
            <a:ahLst/>
            <a:cxnLst>
              <a:cxn ang="0">
                <a:pos x="T0" y="T1"/>
              </a:cxn>
              <a:cxn ang="0">
                <a:pos x="T2" y="T3"/>
              </a:cxn>
              <a:cxn ang="0">
                <a:pos x="T4" y="T5"/>
              </a:cxn>
              <a:cxn ang="0">
                <a:pos x="T6" y="T7"/>
              </a:cxn>
              <a:cxn ang="0">
                <a:pos x="T8" y="T9"/>
              </a:cxn>
            </a:cxnLst>
            <a:rect l="0" t="0" r="r" b="b"/>
            <a:pathLst>
              <a:path w="163" h="164">
                <a:moveTo>
                  <a:pt x="0" y="0"/>
                </a:moveTo>
                <a:cubicBezTo>
                  <a:pt x="45" y="164"/>
                  <a:pt x="45" y="164"/>
                  <a:pt x="45" y="164"/>
                </a:cubicBezTo>
                <a:cubicBezTo>
                  <a:pt x="52" y="145"/>
                  <a:pt x="87" y="87"/>
                  <a:pt x="96" y="71"/>
                </a:cubicBezTo>
                <a:cubicBezTo>
                  <a:pt x="126" y="16"/>
                  <a:pt x="163" y="0"/>
                  <a:pt x="163" y="0"/>
                </a:cubicBezTo>
                <a:cubicBezTo>
                  <a:pt x="0" y="0"/>
                  <a:pt x="0" y="0"/>
                  <a:pt x="0" y="0"/>
                </a:cubicBezTo>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39"/>
          <p:cNvSpPr/>
          <p:nvPr/>
        </p:nvSpPr>
        <p:spPr>
          <a:xfrm>
            <a:off x="4086528" y="2666745"/>
            <a:ext cx="3367081" cy="1095009"/>
          </a:xfrm>
          <a:custGeom>
            <a:avLst/>
            <a:gdLst>
              <a:gd name="connsiteX0" fmla="*/ 627128 w 3918640"/>
              <a:gd name="connsiteY0" fmla="*/ 0 h 1274382"/>
              <a:gd name="connsiteX1" fmla="*/ 2311115 w 3918640"/>
              <a:gd name="connsiteY1" fmla="*/ 0 h 1274382"/>
              <a:gd name="connsiteX2" fmla="*/ 2343852 w 3918640"/>
              <a:gd name="connsiteY2" fmla="*/ 0 h 1274382"/>
              <a:gd name="connsiteX3" fmla="*/ 2510711 w 3918640"/>
              <a:gd name="connsiteY3" fmla="*/ 0 h 1274382"/>
              <a:gd name="connsiteX4" fmla="*/ 2689091 w 3918640"/>
              <a:gd name="connsiteY4" fmla="*/ 0 h 1274382"/>
              <a:gd name="connsiteX5" fmla="*/ 2839532 w 3918640"/>
              <a:gd name="connsiteY5" fmla="*/ 0 h 1274382"/>
              <a:gd name="connsiteX6" fmla="*/ 2955313 w 3918640"/>
              <a:gd name="connsiteY6" fmla="*/ 0 h 1274382"/>
              <a:gd name="connsiteX7" fmla="*/ 3029711 w 3918640"/>
              <a:gd name="connsiteY7" fmla="*/ 0 h 1274382"/>
              <a:gd name="connsiteX8" fmla="*/ 3056004 w 3918640"/>
              <a:gd name="connsiteY8" fmla="*/ 0 h 1274382"/>
              <a:gd name="connsiteX9" fmla="*/ 3918640 w 3918640"/>
              <a:gd name="connsiteY9" fmla="*/ 0 h 1274382"/>
              <a:gd name="connsiteX10" fmla="*/ 3918640 w 3918640"/>
              <a:gd name="connsiteY10" fmla="*/ 817544 h 1274382"/>
              <a:gd name="connsiteX11" fmla="*/ 2343852 w 3918640"/>
              <a:gd name="connsiteY11" fmla="*/ 817544 h 1274382"/>
              <a:gd name="connsiteX12" fmla="*/ 2343852 w 3918640"/>
              <a:gd name="connsiteY12" fmla="*/ 805669 h 1274382"/>
              <a:gd name="connsiteX13" fmla="*/ 2259651 w 3918640"/>
              <a:gd name="connsiteY13" fmla="*/ 975699 h 1274382"/>
              <a:gd name="connsiteX14" fmla="*/ 0 w 3918640"/>
              <a:gd name="connsiteY14" fmla="*/ 1274382 h 1274382"/>
              <a:gd name="connsiteX15" fmla="*/ 507675 w 3918640"/>
              <a:gd name="connsiteY15" fmla="*/ 59737 h 1274382"/>
              <a:gd name="connsiteX16" fmla="*/ 627128 w 3918640"/>
              <a:gd name="connsiteY16" fmla="*/ 0 h 127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18640" h="1274382">
                <a:moveTo>
                  <a:pt x="627128" y="0"/>
                </a:moveTo>
                <a:cubicBezTo>
                  <a:pt x="683121" y="0"/>
                  <a:pt x="1617903" y="0"/>
                  <a:pt x="2311115" y="0"/>
                </a:cubicBezTo>
                <a:lnTo>
                  <a:pt x="2343852" y="0"/>
                </a:lnTo>
                <a:lnTo>
                  <a:pt x="2510711" y="0"/>
                </a:lnTo>
                <a:lnTo>
                  <a:pt x="2689091" y="0"/>
                </a:lnTo>
                <a:lnTo>
                  <a:pt x="2839532" y="0"/>
                </a:lnTo>
                <a:lnTo>
                  <a:pt x="2955313" y="0"/>
                </a:lnTo>
                <a:lnTo>
                  <a:pt x="3029711" y="0"/>
                </a:lnTo>
                <a:lnTo>
                  <a:pt x="3056004" y="0"/>
                </a:lnTo>
                <a:lnTo>
                  <a:pt x="3918640" y="0"/>
                </a:lnTo>
                <a:lnTo>
                  <a:pt x="3918640" y="817544"/>
                </a:lnTo>
                <a:lnTo>
                  <a:pt x="2343852" y="817544"/>
                </a:lnTo>
                <a:lnTo>
                  <a:pt x="2343852" y="805669"/>
                </a:lnTo>
                <a:lnTo>
                  <a:pt x="2259651" y="975699"/>
                </a:lnTo>
                <a:cubicBezTo>
                  <a:pt x="2170061" y="1194733"/>
                  <a:pt x="89589" y="1025479"/>
                  <a:pt x="0" y="1274382"/>
                </a:cubicBezTo>
                <a:cubicBezTo>
                  <a:pt x="0" y="1274382"/>
                  <a:pt x="0" y="1274382"/>
                  <a:pt x="507675" y="59737"/>
                </a:cubicBezTo>
                <a:cubicBezTo>
                  <a:pt x="507675" y="59737"/>
                  <a:pt x="537538" y="0"/>
                  <a:pt x="627128" y="0"/>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1" name="Freeform 56"/>
          <p:cNvSpPr>
            <a:spLocks/>
          </p:cNvSpPr>
          <p:nvPr/>
        </p:nvSpPr>
        <p:spPr bwMode="auto">
          <a:xfrm>
            <a:off x="3665095" y="3369218"/>
            <a:ext cx="3425508" cy="1087805"/>
          </a:xfrm>
          <a:custGeom>
            <a:avLst/>
            <a:gdLst>
              <a:gd name="T0" fmla="*/ 51 w 400"/>
              <a:gd name="T1" fmla="*/ 6 h 127"/>
              <a:gd name="T2" fmla="*/ 0 w 400"/>
              <a:gd name="T3" fmla="*/ 127 h 127"/>
              <a:gd name="T4" fmla="*/ 320 w 400"/>
              <a:gd name="T5" fmla="*/ 98 h 127"/>
              <a:gd name="T6" fmla="*/ 400 w 400"/>
              <a:gd name="T7" fmla="*/ 0 h 127"/>
              <a:gd name="T8" fmla="*/ 63 w 400"/>
              <a:gd name="T9" fmla="*/ 0 h 127"/>
              <a:gd name="T10" fmla="*/ 51 w 400"/>
              <a:gd name="T11" fmla="*/ 6 h 127"/>
            </a:gdLst>
            <a:ahLst/>
            <a:cxnLst>
              <a:cxn ang="0">
                <a:pos x="T0" y="T1"/>
              </a:cxn>
              <a:cxn ang="0">
                <a:pos x="T2" y="T3"/>
              </a:cxn>
              <a:cxn ang="0">
                <a:pos x="T4" y="T5"/>
              </a:cxn>
              <a:cxn ang="0">
                <a:pos x="T6" y="T7"/>
              </a:cxn>
              <a:cxn ang="0">
                <a:pos x="T8" y="T9"/>
              </a:cxn>
              <a:cxn ang="0">
                <a:pos x="T10" y="T11"/>
              </a:cxn>
            </a:cxnLst>
            <a:rect l="0" t="0" r="r" b="b"/>
            <a:pathLst>
              <a:path w="400" h="127">
                <a:moveTo>
                  <a:pt x="51" y="6"/>
                </a:moveTo>
                <a:cubicBezTo>
                  <a:pt x="0" y="127"/>
                  <a:pt x="0" y="127"/>
                  <a:pt x="0" y="127"/>
                </a:cubicBezTo>
                <a:cubicBezTo>
                  <a:pt x="9" y="102"/>
                  <a:pt x="311" y="119"/>
                  <a:pt x="320" y="98"/>
                </a:cubicBezTo>
                <a:cubicBezTo>
                  <a:pt x="347" y="35"/>
                  <a:pt x="400" y="0"/>
                  <a:pt x="400" y="0"/>
                </a:cubicBezTo>
                <a:cubicBezTo>
                  <a:pt x="400" y="0"/>
                  <a:pt x="72" y="0"/>
                  <a:pt x="63" y="0"/>
                </a:cubicBezTo>
                <a:cubicBezTo>
                  <a:pt x="53" y="0"/>
                  <a:pt x="51" y="6"/>
                  <a:pt x="51" y="6"/>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2" name="Freeform 41"/>
          <p:cNvSpPr>
            <a:spLocks/>
          </p:cNvSpPr>
          <p:nvPr/>
        </p:nvSpPr>
        <p:spPr bwMode="auto">
          <a:xfrm>
            <a:off x="3254466" y="4096295"/>
            <a:ext cx="4761516" cy="1106259"/>
          </a:xfrm>
          <a:custGeom>
            <a:avLst/>
            <a:gdLst>
              <a:gd name="connsiteX0" fmla="*/ 4015982 w 5541497"/>
              <a:gd name="connsiteY0" fmla="*/ 0 h 1287474"/>
              <a:gd name="connsiteX1" fmla="*/ 5541497 w 5541497"/>
              <a:gd name="connsiteY1" fmla="*/ 0 h 1287474"/>
              <a:gd name="connsiteX2" fmla="*/ 5541497 w 5541497"/>
              <a:gd name="connsiteY2" fmla="*/ 809583 h 1287474"/>
              <a:gd name="connsiteX3" fmla="*/ 4162274 w 5541497"/>
              <a:gd name="connsiteY3" fmla="*/ 809583 h 1287474"/>
              <a:gd name="connsiteX4" fmla="*/ 4074241 w 5541497"/>
              <a:gd name="connsiteY4" fmla="*/ 987809 h 1287474"/>
              <a:gd name="connsiteX5" fmla="*/ 0 w 5541497"/>
              <a:gd name="connsiteY5" fmla="*/ 1287474 h 1287474"/>
              <a:gd name="connsiteX6" fmla="*/ 508035 w 5541497"/>
              <a:gd name="connsiteY6" fmla="*/ 68834 h 1287474"/>
              <a:gd name="connsiteX7" fmla="*/ 627573 w 5541497"/>
              <a:gd name="connsiteY7" fmla="*/ 8901 h 1287474"/>
              <a:gd name="connsiteX8" fmla="*/ 3904986 w 5541497"/>
              <a:gd name="connsiteY8" fmla="*/ 8901 h 1287474"/>
              <a:gd name="connsiteX9" fmla="*/ 4015982 w 5541497"/>
              <a:gd name="connsiteY9" fmla="*/ 8901 h 128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41497" h="1287474">
                <a:moveTo>
                  <a:pt x="4015982" y="0"/>
                </a:moveTo>
                <a:lnTo>
                  <a:pt x="5541497" y="0"/>
                </a:lnTo>
                <a:lnTo>
                  <a:pt x="5541497" y="809583"/>
                </a:lnTo>
                <a:lnTo>
                  <a:pt x="4162274" y="809583"/>
                </a:lnTo>
                <a:lnTo>
                  <a:pt x="4074241" y="987809"/>
                </a:lnTo>
                <a:cubicBezTo>
                  <a:pt x="3984588" y="1207563"/>
                  <a:pt x="89653" y="1037753"/>
                  <a:pt x="0" y="1287474"/>
                </a:cubicBezTo>
                <a:cubicBezTo>
                  <a:pt x="0" y="1287474"/>
                  <a:pt x="0" y="1287474"/>
                  <a:pt x="508035" y="68834"/>
                </a:cubicBezTo>
                <a:cubicBezTo>
                  <a:pt x="508035" y="68834"/>
                  <a:pt x="527958" y="8901"/>
                  <a:pt x="627573" y="8901"/>
                </a:cubicBezTo>
                <a:cubicBezTo>
                  <a:pt x="689210" y="8901"/>
                  <a:pt x="2671853" y="8901"/>
                  <a:pt x="3904986" y="8901"/>
                </a:cubicBezTo>
                <a:lnTo>
                  <a:pt x="4015982" y="890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id-ID"/>
          </a:p>
        </p:txBody>
      </p:sp>
      <p:sp>
        <p:nvSpPr>
          <p:cNvPr id="43" name="Freeform 58"/>
          <p:cNvSpPr>
            <a:spLocks/>
          </p:cNvSpPr>
          <p:nvPr/>
        </p:nvSpPr>
        <p:spPr bwMode="auto">
          <a:xfrm>
            <a:off x="3005927" y="4791928"/>
            <a:ext cx="4751045" cy="785237"/>
          </a:xfrm>
          <a:custGeom>
            <a:avLst/>
            <a:gdLst>
              <a:gd name="T0" fmla="*/ 46 w 555"/>
              <a:gd name="T1" fmla="*/ 0 h 92"/>
              <a:gd name="T2" fmla="*/ 34 w 555"/>
              <a:gd name="T3" fmla="*/ 6 h 92"/>
              <a:gd name="T4" fmla="*/ 0 w 555"/>
              <a:gd name="T5" fmla="*/ 84 h 92"/>
              <a:gd name="T6" fmla="*/ 238 w 555"/>
              <a:gd name="T7" fmla="*/ 92 h 92"/>
              <a:gd name="T8" fmla="*/ 478 w 555"/>
              <a:gd name="T9" fmla="*/ 92 h 92"/>
              <a:gd name="T10" fmla="*/ 555 w 555"/>
              <a:gd name="T11" fmla="*/ 0 h 92"/>
              <a:gd name="T12" fmla="*/ 46 w 555"/>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555" h="92">
                <a:moveTo>
                  <a:pt x="46" y="0"/>
                </a:moveTo>
                <a:cubicBezTo>
                  <a:pt x="36" y="0"/>
                  <a:pt x="34" y="6"/>
                  <a:pt x="34" y="6"/>
                </a:cubicBezTo>
                <a:cubicBezTo>
                  <a:pt x="0" y="84"/>
                  <a:pt x="0" y="84"/>
                  <a:pt x="0" y="84"/>
                </a:cubicBezTo>
                <a:cubicBezTo>
                  <a:pt x="4" y="72"/>
                  <a:pt x="151" y="84"/>
                  <a:pt x="238" y="92"/>
                </a:cubicBezTo>
                <a:cubicBezTo>
                  <a:pt x="478" y="92"/>
                  <a:pt x="478" y="92"/>
                  <a:pt x="478" y="92"/>
                </a:cubicBezTo>
                <a:cubicBezTo>
                  <a:pt x="505" y="33"/>
                  <a:pt x="555" y="0"/>
                  <a:pt x="555" y="0"/>
                </a:cubicBezTo>
                <a:cubicBezTo>
                  <a:pt x="555" y="0"/>
                  <a:pt x="55" y="0"/>
                  <a:pt x="46"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4" name="Freeform 60"/>
          <p:cNvSpPr>
            <a:spLocks/>
          </p:cNvSpPr>
          <p:nvPr/>
        </p:nvSpPr>
        <p:spPr bwMode="auto">
          <a:xfrm>
            <a:off x="5473301" y="3401554"/>
            <a:ext cx="1606494" cy="0"/>
          </a:xfrm>
          <a:custGeom>
            <a:avLst/>
            <a:gdLst>
              <a:gd name="T0" fmla="*/ 187 w 188"/>
              <a:gd name="T1" fmla="*/ 188 w 188"/>
              <a:gd name="T2" fmla="*/ 0 w 188"/>
              <a:gd name="T3" fmla="*/ 0 w 188"/>
              <a:gd name="T4" fmla="*/ 187 w 188"/>
            </a:gdLst>
            <a:ahLst/>
            <a:cxnLst>
              <a:cxn ang="0">
                <a:pos x="T0" y="0"/>
              </a:cxn>
              <a:cxn ang="0">
                <a:pos x="T1" y="0"/>
              </a:cxn>
              <a:cxn ang="0">
                <a:pos x="T2" y="0"/>
              </a:cxn>
              <a:cxn ang="0">
                <a:pos x="T3" y="0"/>
              </a:cxn>
              <a:cxn ang="0">
                <a:pos x="T4" y="0"/>
              </a:cxn>
            </a:cxnLst>
            <a:rect l="0" t="0" r="r" b="b"/>
            <a:pathLst>
              <a:path w="188">
                <a:moveTo>
                  <a:pt x="187" y="0"/>
                </a:moveTo>
                <a:cubicBezTo>
                  <a:pt x="188" y="0"/>
                  <a:pt x="188" y="0"/>
                  <a:pt x="188" y="0"/>
                </a:cubicBezTo>
                <a:cubicBezTo>
                  <a:pt x="0" y="0"/>
                  <a:pt x="0" y="0"/>
                  <a:pt x="0" y="0"/>
                </a:cubicBezTo>
                <a:cubicBezTo>
                  <a:pt x="0" y="0"/>
                  <a:pt x="0" y="0"/>
                  <a:pt x="0" y="0"/>
                </a:cubicBezTo>
                <a:lnTo>
                  <a:pt x="187" y="0"/>
                </a:lnTo>
                <a:close/>
              </a:path>
            </a:pathLst>
          </a:custGeom>
          <a:solidFill>
            <a:srgbClr val="91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 name="Freeform 62"/>
          <p:cNvSpPr>
            <a:spLocks/>
          </p:cNvSpPr>
          <p:nvPr/>
        </p:nvSpPr>
        <p:spPr bwMode="auto">
          <a:xfrm>
            <a:off x="6146875" y="4799132"/>
            <a:ext cx="1610097" cy="0"/>
          </a:xfrm>
          <a:custGeom>
            <a:avLst/>
            <a:gdLst>
              <a:gd name="T0" fmla="*/ 187 w 188"/>
              <a:gd name="T1" fmla="*/ 188 w 188"/>
              <a:gd name="T2" fmla="*/ 0 w 188"/>
              <a:gd name="T3" fmla="*/ 0 w 188"/>
              <a:gd name="T4" fmla="*/ 187 w 188"/>
            </a:gdLst>
            <a:ahLst/>
            <a:cxnLst>
              <a:cxn ang="0">
                <a:pos x="T0" y="0"/>
              </a:cxn>
              <a:cxn ang="0">
                <a:pos x="T1" y="0"/>
              </a:cxn>
              <a:cxn ang="0">
                <a:pos x="T2" y="0"/>
              </a:cxn>
              <a:cxn ang="0">
                <a:pos x="T3" y="0"/>
              </a:cxn>
              <a:cxn ang="0">
                <a:pos x="T4" y="0"/>
              </a:cxn>
            </a:cxnLst>
            <a:rect l="0" t="0" r="r" b="b"/>
            <a:pathLst>
              <a:path w="188">
                <a:moveTo>
                  <a:pt x="187" y="0"/>
                </a:moveTo>
                <a:cubicBezTo>
                  <a:pt x="187" y="0"/>
                  <a:pt x="188" y="0"/>
                  <a:pt x="188" y="0"/>
                </a:cubicBezTo>
                <a:cubicBezTo>
                  <a:pt x="0" y="0"/>
                  <a:pt x="0" y="0"/>
                  <a:pt x="0" y="0"/>
                </a:cubicBezTo>
                <a:cubicBezTo>
                  <a:pt x="0" y="0"/>
                  <a:pt x="0" y="0"/>
                  <a:pt x="0" y="0"/>
                </a:cubicBezTo>
                <a:lnTo>
                  <a:pt x="187" y="0"/>
                </a:lnTo>
                <a:close/>
              </a:path>
            </a:pathLst>
          </a:custGeom>
          <a:solidFill>
            <a:srgbClr val="91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 name="Freeform 63"/>
          <p:cNvSpPr>
            <a:spLocks/>
          </p:cNvSpPr>
          <p:nvPr/>
        </p:nvSpPr>
        <p:spPr bwMode="auto">
          <a:xfrm>
            <a:off x="4882572" y="2144453"/>
            <a:ext cx="1393977" cy="0"/>
          </a:xfrm>
          <a:custGeom>
            <a:avLst/>
            <a:gdLst>
              <a:gd name="T0" fmla="*/ 162 w 163"/>
              <a:gd name="T1" fmla="*/ 163 w 163"/>
              <a:gd name="T2" fmla="*/ 0 w 163"/>
              <a:gd name="T3" fmla="*/ 0 w 163"/>
              <a:gd name="T4" fmla="*/ 162 w 163"/>
            </a:gdLst>
            <a:ahLst/>
            <a:cxnLst>
              <a:cxn ang="0">
                <a:pos x="T0" y="0"/>
              </a:cxn>
              <a:cxn ang="0">
                <a:pos x="T1" y="0"/>
              </a:cxn>
              <a:cxn ang="0">
                <a:pos x="T2" y="0"/>
              </a:cxn>
              <a:cxn ang="0">
                <a:pos x="T3" y="0"/>
              </a:cxn>
              <a:cxn ang="0">
                <a:pos x="T4" y="0"/>
              </a:cxn>
            </a:cxnLst>
            <a:rect l="0" t="0" r="r" b="b"/>
            <a:pathLst>
              <a:path w="163">
                <a:moveTo>
                  <a:pt x="162" y="0"/>
                </a:moveTo>
                <a:cubicBezTo>
                  <a:pt x="163" y="0"/>
                  <a:pt x="163" y="0"/>
                  <a:pt x="163" y="0"/>
                </a:cubicBezTo>
                <a:cubicBezTo>
                  <a:pt x="0" y="0"/>
                  <a:pt x="0" y="0"/>
                  <a:pt x="0" y="0"/>
                </a:cubicBezTo>
                <a:cubicBezTo>
                  <a:pt x="0" y="0"/>
                  <a:pt x="0" y="0"/>
                  <a:pt x="0" y="0"/>
                </a:cubicBezTo>
                <a:lnTo>
                  <a:pt x="162" y="0"/>
                </a:lnTo>
                <a:close/>
              </a:path>
            </a:pathLst>
          </a:custGeom>
          <a:solidFill>
            <a:srgbClr val="91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 name="Freeform 61"/>
          <p:cNvSpPr>
            <a:spLocks/>
          </p:cNvSpPr>
          <p:nvPr/>
        </p:nvSpPr>
        <p:spPr bwMode="auto">
          <a:xfrm>
            <a:off x="5804685" y="4098188"/>
            <a:ext cx="2154849" cy="7204"/>
          </a:xfrm>
          <a:custGeom>
            <a:avLst/>
            <a:gdLst>
              <a:gd name="T0" fmla="*/ 187 w 188"/>
              <a:gd name="T1" fmla="*/ 1 h 1"/>
              <a:gd name="T2" fmla="*/ 188 w 188"/>
              <a:gd name="T3" fmla="*/ 0 h 1"/>
              <a:gd name="T4" fmla="*/ 0 w 188"/>
              <a:gd name="T5" fmla="*/ 0 h 1"/>
              <a:gd name="T6" fmla="*/ 0 w 188"/>
              <a:gd name="T7" fmla="*/ 1 h 1"/>
              <a:gd name="T8" fmla="*/ 187 w 188"/>
              <a:gd name="T9" fmla="*/ 1 h 1"/>
            </a:gdLst>
            <a:ahLst/>
            <a:cxnLst>
              <a:cxn ang="0">
                <a:pos x="T0" y="T1"/>
              </a:cxn>
              <a:cxn ang="0">
                <a:pos x="T2" y="T3"/>
              </a:cxn>
              <a:cxn ang="0">
                <a:pos x="T4" y="T5"/>
              </a:cxn>
              <a:cxn ang="0">
                <a:pos x="T6" y="T7"/>
              </a:cxn>
              <a:cxn ang="0">
                <a:pos x="T8" y="T9"/>
              </a:cxn>
            </a:cxnLst>
            <a:rect l="0" t="0" r="r" b="b"/>
            <a:pathLst>
              <a:path w="188" h="1">
                <a:moveTo>
                  <a:pt x="187" y="1"/>
                </a:moveTo>
                <a:cubicBezTo>
                  <a:pt x="188" y="0"/>
                  <a:pt x="188" y="0"/>
                  <a:pt x="188" y="0"/>
                </a:cubicBezTo>
                <a:cubicBezTo>
                  <a:pt x="0" y="0"/>
                  <a:pt x="0" y="0"/>
                  <a:pt x="0" y="0"/>
                </a:cubicBezTo>
                <a:cubicBezTo>
                  <a:pt x="0" y="1"/>
                  <a:pt x="0" y="1"/>
                  <a:pt x="0" y="1"/>
                </a:cubicBezTo>
                <a:lnTo>
                  <a:pt x="187" y="1"/>
                </a:lnTo>
                <a:close/>
              </a:path>
            </a:pathLst>
          </a:custGeom>
          <a:solidFill>
            <a:schemeClr val="bg1">
              <a:alpha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8" name="Freeform 59"/>
          <p:cNvSpPr>
            <a:spLocks/>
          </p:cNvSpPr>
          <p:nvPr/>
        </p:nvSpPr>
        <p:spPr bwMode="auto">
          <a:xfrm>
            <a:off x="5120305" y="2668400"/>
            <a:ext cx="2483211" cy="10805"/>
          </a:xfrm>
          <a:custGeom>
            <a:avLst/>
            <a:gdLst>
              <a:gd name="T0" fmla="*/ 185 w 185"/>
              <a:gd name="T1" fmla="*/ 0 h 1"/>
              <a:gd name="T2" fmla="*/ 0 w 185"/>
              <a:gd name="T3" fmla="*/ 0 h 1"/>
              <a:gd name="T4" fmla="*/ 0 w 185"/>
              <a:gd name="T5" fmla="*/ 1 h 1"/>
              <a:gd name="T6" fmla="*/ 184 w 185"/>
              <a:gd name="T7" fmla="*/ 1 h 1"/>
              <a:gd name="T8" fmla="*/ 185 w 185"/>
              <a:gd name="T9" fmla="*/ 0 h 1"/>
            </a:gdLst>
            <a:ahLst/>
            <a:cxnLst>
              <a:cxn ang="0">
                <a:pos x="T0" y="T1"/>
              </a:cxn>
              <a:cxn ang="0">
                <a:pos x="T2" y="T3"/>
              </a:cxn>
              <a:cxn ang="0">
                <a:pos x="T4" y="T5"/>
              </a:cxn>
              <a:cxn ang="0">
                <a:pos x="T6" y="T7"/>
              </a:cxn>
              <a:cxn ang="0">
                <a:pos x="T8" y="T9"/>
              </a:cxn>
            </a:cxnLst>
            <a:rect l="0" t="0" r="r" b="b"/>
            <a:pathLst>
              <a:path w="185" h="1">
                <a:moveTo>
                  <a:pt x="185" y="0"/>
                </a:moveTo>
                <a:cubicBezTo>
                  <a:pt x="0" y="0"/>
                  <a:pt x="0" y="0"/>
                  <a:pt x="0" y="0"/>
                </a:cubicBezTo>
                <a:cubicBezTo>
                  <a:pt x="0" y="1"/>
                  <a:pt x="0" y="1"/>
                  <a:pt x="0" y="1"/>
                </a:cubicBezTo>
                <a:cubicBezTo>
                  <a:pt x="184" y="1"/>
                  <a:pt x="184" y="1"/>
                  <a:pt x="184" y="1"/>
                </a:cubicBezTo>
                <a:cubicBezTo>
                  <a:pt x="184" y="0"/>
                  <a:pt x="185" y="0"/>
                  <a:pt x="185" y="0"/>
                </a:cubicBezTo>
              </a:path>
            </a:pathLst>
          </a:custGeom>
          <a:solidFill>
            <a:srgbClr val="FFFFFF">
              <a:alpha val="50000"/>
            </a:srgbClr>
          </a:solidFill>
          <a:ln>
            <a:noFill/>
          </a:ln>
        </p:spPr>
        <p:txBody>
          <a:bodyPr vert="horz" wrap="square" lIns="91440" tIns="45720" rIns="91440" bIns="45720" numCol="1" anchor="t" anchorCtr="0" compatLnSpc="1">
            <a:prstTxWarp prst="textNoShape">
              <a:avLst/>
            </a:prstTxWarp>
          </a:bodyPr>
          <a:lstStyle/>
          <a:p>
            <a:endParaRPr lang="id-ID"/>
          </a:p>
        </p:txBody>
      </p:sp>
      <p:sp>
        <p:nvSpPr>
          <p:cNvPr id="49" name="Oval 48"/>
          <p:cNvSpPr/>
          <p:nvPr/>
        </p:nvSpPr>
        <p:spPr>
          <a:xfrm>
            <a:off x="5686674" y="1969239"/>
            <a:ext cx="957279" cy="957279"/>
          </a:xfrm>
          <a:prstGeom prst="ellipse">
            <a:avLst/>
          </a:prstGeom>
          <a:solidFill>
            <a:schemeClr val="bg1"/>
          </a:solidFill>
          <a:ln w="920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0" name="Oval 49"/>
          <p:cNvSpPr/>
          <p:nvPr/>
        </p:nvSpPr>
        <p:spPr>
          <a:xfrm>
            <a:off x="7162148" y="2561186"/>
            <a:ext cx="957279" cy="957279"/>
          </a:xfrm>
          <a:prstGeom prst="ellipse">
            <a:avLst/>
          </a:prstGeom>
          <a:solidFill>
            <a:schemeClr val="bg1"/>
          </a:solidFill>
          <a:ln w="920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1" name="Oval 50"/>
          <p:cNvSpPr/>
          <p:nvPr/>
        </p:nvSpPr>
        <p:spPr>
          <a:xfrm>
            <a:off x="6319772" y="3257036"/>
            <a:ext cx="957279" cy="957279"/>
          </a:xfrm>
          <a:prstGeom prst="ellipse">
            <a:avLst/>
          </a:prstGeom>
          <a:solidFill>
            <a:schemeClr val="bg1"/>
          </a:solidFill>
          <a:ln w="920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2" name="Oval 51"/>
          <p:cNvSpPr/>
          <p:nvPr/>
        </p:nvSpPr>
        <p:spPr>
          <a:xfrm>
            <a:off x="7737070" y="3963514"/>
            <a:ext cx="957279" cy="957279"/>
          </a:xfrm>
          <a:prstGeom prst="ellipse">
            <a:avLst/>
          </a:prstGeom>
          <a:solidFill>
            <a:schemeClr val="bg1"/>
          </a:solidFill>
          <a:ln w="920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3" name="Oval 52"/>
          <p:cNvSpPr/>
          <p:nvPr/>
        </p:nvSpPr>
        <p:spPr>
          <a:xfrm>
            <a:off x="6974969" y="4723915"/>
            <a:ext cx="957279" cy="957279"/>
          </a:xfrm>
          <a:prstGeom prst="ellipse">
            <a:avLst/>
          </a:prstGeom>
          <a:solidFill>
            <a:schemeClr val="bg1"/>
          </a:solidFill>
          <a:ln w="920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4" name="Freeform 64"/>
          <p:cNvSpPr>
            <a:spLocks/>
          </p:cNvSpPr>
          <p:nvPr/>
        </p:nvSpPr>
        <p:spPr bwMode="auto">
          <a:xfrm>
            <a:off x="4335067" y="2133648"/>
            <a:ext cx="2240447" cy="3821727"/>
          </a:xfrm>
          <a:custGeom>
            <a:avLst/>
            <a:gdLst>
              <a:gd name="T0" fmla="*/ 262 w 262"/>
              <a:gd name="T1" fmla="*/ 405 h 446"/>
              <a:gd name="T2" fmla="*/ 64 w 262"/>
              <a:gd name="T3" fmla="*/ 0 h 446"/>
              <a:gd name="T4" fmla="*/ 26 w 262"/>
              <a:gd name="T5" fmla="*/ 78 h 446"/>
              <a:gd name="T6" fmla="*/ 207 w 262"/>
              <a:gd name="T7" fmla="*/ 446 h 446"/>
              <a:gd name="T8" fmla="*/ 262 w 262"/>
              <a:gd name="T9" fmla="*/ 406 h 446"/>
              <a:gd name="T10" fmla="*/ 262 w 262"/>
              <a:gd name="T11" fmla="*/ 406 h 446"/>
              <a:gd name="T12" fmla="*/ 262 w 262"/>
              <a:gd name="T13" fmla="*/ 406 h 446"/>
              <a:gd name="T14" fmla="*/ 262 w 262"/>
              <a:gd name="T15" fmla="*/ 405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446">
                <a:moveTo>
                  <a:pt x="262" y="405"/>
                </a:moveTo>
                <a:cubicBezTo>
                  <a:pt x="64" y="0"/>
                  <a:pt x="64" y="0"/>
                  <a:pt x="64" y="0"/>
                </a:cubicBezTo>
                <a:cubicBezTo>
                  <a:pt x="26" y="78"/>
                  <a:pt x="26" y="78"/>
                  <a:pt x="26" y="78"/>
                </a:cubicBezTo>
                <a:cubicBezTo>
                  <a:pt x="17" y="96"/>
                  <a:pt x="0" y="151"/>
                  <a:pt x="207" y="446"/>
                </a:cubicBezTo>
                <a:cubicBezTo>
                  <a:pt x="240" y="434"/>
                  <a:pt x="261" y="419"/>
                  <a:pt x="262" y="406"/>
                </a:cubicBezTo>
                <a:cubicBezTo>
                  <a:pt x="262" y="406"/>
                  <a:pt x="262" y="406"/>
                  <a:pt x="262" y="406"/>
                </a:cubicBezTo>
                <a:cubicBezTo>
                  <a:pt x="262" y="406"/>
                  <a:pt x="262" y="406"/>
                  <a:pt x="262" y="406"/>
                </a:cubicBezTo>
                <a:cubicBezTo>
                  <a:pt x="262" y="406"/>
                  <a:pt x="262" y="406"/>
                  <a:pt x="262" y="405"/>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5" name="Freeform 65"/>
          <p:cNvSpPr>
            <a:spLocks/>
          </p:cNvSpPr>
          <p:nvPr/>
        </p:nvSpPr>
        <p:spPr bwMode="auto">
          <a:xfrm>
            <a:off x="3881215" y="2717173"/>
            <a:ext cx="2222438" cy="3382282"/>
          </a:xfrm>
          <a:custGeom>
            <a:avLst/>
            <a:gdLst>
              <a:gd name="T0" fmla="*/ 30 w 260"/>
              <a:gd name="T1" fmla="*/ 92 h 395"/>
              <a:gd name="T2" fmla="*/ 184 w 260"/>
              <a:gd name="T3" fmla="*/ 395 h 395"/>
              <a:gd name="T4" fmla="*/ 260 w 260"/>
              <a:gd name="T5" fmla="*/ 377 h 395"/>
              <a:gd name="T6" fmla="*/ 75 w 260"/>
              <a:gd name="T7" fmla="*/ 0 h 395"/>
              <a:gd name="T8" fmla="*/ 30 w 260"/>
              <a:gd name="T9" fmla="*/ 92 h 395"/>
            </a:gdLst>
            <a:ahLst/>
            <a:cxnLst>
              <a:cxn ang="0">
                <a:pos x="T0" y="T1"/>
              </a:cxn>
              <a:cxn ang="0">
                <a:pos x="T2" y="T3"/>
              </a:cxn>
              <a:cxn ang="0">
                <a:pos x="T4" y="T5"/>
              </a:cxn>
              <a:cxn ang="0">
                <a:pos x="T6" y="T7"/>
              </a:cxn>
              <a:cxn ang="0">
                <a:pos x="T8" y="T9"/>
              </a:cxn>
            </a:cxnLst>
            <a:rect l="0" t="0" r="r" b="b"/>
            <a:pathLst>
              <a:path w="260" h="395">
                <a:moveTo>
                  <a:pt x="30" y="92"/>
                </a:moveTo>
                <a:cubicBezTo>
                  <a:pt x="0" y="151"/>
                  <a:pt x="111" y="294"/>
                  <a:pt x="184" y="395"/>
                </a:cubicBezTo>
                <a:cubicBezTo>
                  <a:pt x="213" y="391"/>
                  <a:pt x="239" y="384"/>
                  <a:pt x="260" y="377"/>
                </a:cubicBezTo>
                <a:cubicBezTo>
                  <a:pt x="108" y="98"/>
                  <a:pt x="65" y="20"/>
                  <a:pt x="75" y="0"/>
                </a:cubicBezTo>
                <a:lnTo>
                  <a:pt x="30" y="92"/>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6" name="Freeform 66"/>
          <p:cNvSpPr>
            <a:spLocks/>
          </p:cNvSpPr>
          <p:nvPr/>
        </p:nvSpPr>
        <p:spPr bwMode="auto">
          <a:xfrm>
            <a:off x="3665095" y="3444778"/>
            <a:ext cx="1790198" cy="2690697"/>
          </a:xfrm>
          <a:custGeom>
            <a:avLst/>
            <a:gdLst>
              <a:gd name="T0" fmla="*/ 0 w 209"/>
              <a:gd name="T1" fmla="*/ 103 h 314"/>
              <a:gd name="T2" fmla="*/ 126 w 209"/>
              <a:gd name="T3" fmla="*/ 314 h 314"/>
              <a:gd name="T4" fmla="*/ 137 w 209"/>
              <a:gd name="T5" fmla="*/ 314 h 314"/>
              <a:gd name="T6" fmla="*/ 209 w 209"/>
              <a:gd name="T7" fmla="*/ 309 h 314"/>
              <a:gd name="T8" fmla="*/ 51 w 209"/>
              <a:gd name="T9" fmla="*/ 0 h 314"/>
              <a:gd name="T10" fmla="*/ 0 w 209"/>
              <a:gd name="T11" fmla="*/ 103 h 314"/>
            </a:gdLst>
            <a:ahLst/>
            <a:cxnLst>
              <a:cxn ang="0">
                <a:pos x="T0" y="T1"/>
              </a:cxn>
              <a:cxn ang="0">
                <a:pos x="T2" y="T3"/>
              </a:cxn>
              <a:cxn ang="0">
                <a:pos x="T4" y="T5"/>
              </a:cxn>
              <a:cxn ang="0">
                <a:pos x="T6" y="T7"/>
              </a:cxn>
              <a:cxn ang="0">
                <a:pos x="T8" y="T9"/>
              </a:cxn>
              <a:cxn ang="0">
                <a:pos x="T10" y="T11"/>
              </a:cxn>
            </a:cxnLst>
            <a:rect l="0" t="0" r="r" b="b"/>
            <a:pathLst>
              <a:path w="209" h="314">
                <a:moveTo>
                  <a:pt x="0" y="103"/>
                </a:moveTo>
                <a:cubicBezTo>
                  <a:pt x="31" y="168"/>
                  <a:pt x="78" y="231"/>
                  <a:pt x="126" y="314"/>
                </a:cubicBezTo>
                <a:cubicBezTo>
                  <a:pt x="129" y="314"/>
                  <a:pt x="133" y="314"/>
                  <a:pt x="137" y="314"/>
                </a:cubicBezTo>
                <a:cubicBezTo>
                  <a:pt x="162" y="314"/>
                  <a:pt x="187" y="313"/>
                  <a:pt x="209" y="309"/>
                </a:cubicBezTo>
                <a:cubicBezTo>
                  <a:pt x="88" y="101"/>
                  <a:pt x="43" y="21"/>
                  <a:pt x="51" y="0"/>
                </a:cubicBezTo>
                <a:lnTo>
                  <a:pt x="0" y="10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57" name="Freeform 67"/>
          <p:cNvSpPr>
            <a:spLocks/>
          </p:cNvSpPr>
          <p:nvPr/>
        </p:nvSpPr>
        <p:spPr bwMode="auto">
          <a:xfrm>
            <a:off x="3272475" y="4147168"/>
            <a:ext cx="1473222" cy="1988307"/>
          </a:xfrm>
          <a:custGeom>
            <a:avLst/>
            <a:gdLst>
              <a:gd name="T0" fmla="*/ 0 w 172"/>
              <a:gd name="T1" fmla="*/ 100 h 232"/>
              <a:gd name="T2" fmla="*/ 78 w 172"/>
              <a:gd name="T3" fmla="*/ 222 h 232"/>
              <a:gd name="T4" fmla="*/ 172 w 172"/>
              <a:gd name="T5" fmla="*/ 232 h 232"/>
              <a:gd name="T6" fmla="*/ 49 w 172"/>
              <a:gd name="T7" fmla="*/ 0 h 232"/>
              <a:gd name="T8" fmla="*/ 0 w 172"/>
              <a:gd name="T9" fmla="*/ 100 h 232"/>
            </a:gdLst>
            <a:ahLst/>
            <a:cxnLst>
              <a:cxn ang="0">
                <a:pos x="T0" y="T1"/>
              </a:cxn>
              <a:cxn ang="0">
                <a:pos x="T2" y="T3"/>
              </a:cxn>
              <a:cxn ang="0">
                <a:pos x="T4" y="T5"/>
              </a:cxn>
              <a:cxn ang="0">
                <a:pos x="T6" y="T7"/>
              </a:cxn>
              <a:cxn ang="0">
                <a:pos x="T8" y="T9"/>
              </a:cxn>
            </a:cxnLst>
            <a:rect l="0" t="0" r="r" b="b"/>
            <a:pathLst>
              <a:path w="172" h="232">
                <a:moveTo>
                  <a:pt x="0" y="100"/>
                </a:moveTo>
                <a:cubicBezTo>
                  <a:pt x="22" y="142"/>
                  <a:pt x="51" y="175"/>
                  <a:pt x="78" y="222"/>
                </a:cubicBezTo>
                <a:cubicBezTo>
                  <a:pt x="106" y="228"/>
                  <a:pt x="138" y="232"/>
                  <a:pt x="172" y="232"/>
                </a:cubicBezTo>
                <a:cubicBezTo>
                  <a:pt x="68" y="54"/>
                  <a:pt x="43" y="13"/>
                  <a:pt x="49" y="0"/>
                </a:cubicBezTo>
                <a:lnTo>
                  <a:pt x="0" y="100"/>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8" name="Freeform 68"/>
          <p:cNvSpPr>
            <a:spLocks/>
          </p:cNvSpPr>
          <p:nvPr/>
        </p:nvSpPr>
        <p:spPr bwMode="auto">
          <a:xfrm>
            <a:off x="2963682" y="4860365"/>
            <a:ext cx="983348" cy="1188662"/>
          </a:xfrm>
          <a:custGeom>
            <a:avLst/>
            <a:gdLst>
              <a:gd name="T0" fmla="*/ 0 w 115"/>
              <a:gd name="T1" fmla="*/ 79 h 139"/>
              <a:gd name="T2" fmla="*/ 0 w 115"/>
              <a:gd name="T3" fmla="*/ 81 h 139"/>
              <a:gd name="T4" fmla="*/ 0 w 115"/>
              <a:gd name="T5" fmla="*/ 81 h 139"/>
              <a:gd name="T6" fmla="*/ 0 w 115"/>
              <a:gd name="T7" fmla="*/ 81 h 139"/>
              <a:gd name="T8" fmla="*/ 115 w 115"/>
              <a:gd name="T9" fmla="*/ 139 h 139"/>
              <a:gd name="T10" fmla="*/ 39 w 115"/>
              <a:gd name="T11" fmla="*/ 0 h 139"/>
              <a:gd name="T12" fmla="*/ 0 w 115"/>
              <a:gd name="T13" fmla="*/ 79 h 139"/>
            </a:gdLst>
            <a:ahLst/>
            <a:cxnLst>
              <a:cxn ang="0">
                <a:pos x="T0" y="T1"/>
              </a:cxn>
              <a:cxn ang="0">
                <a:pos x="T2" y="T3"/>
              </a:cxn>
              <a:cxn ang="0">
                <a:pos x="T4" y="T5"/>
              </a:cxn>
              <a:cxn ang="0">
                <a:pos x="T6" y="T7"/>
              </a:cxn>
              <a:cxn ang="0">
                <a:pos x="T8" y="T9"/>
              </a:cxn>
              <a:cxn ang="0">
                <a:pos x="T10" y="T11"/>
              </a:cxn>
              <a:cxn ang="0">
                <a:pos x="T12" y="T13"/>
              </a:cxn>
            </a:cxnLst>
            <a:rect l="0" t="0" r="r" b="b"/>
            <a:pathLst>
              <a:path w="115" h="139">
                <a:moveTo>
                  <a:pt x="0" y="79"/>
                </a:moveTo>
                <a:cubicBezTo>
                  <a:pt x="0" y="80"/>
                  <a:pt x="0" y="80"/>
                  <a:pt x="0" y="81"/>
                </a:cubicBezTo>
                <a:cubicBezTo>
                  <a:pt x="0" y="81"/>
                  <a:pt x="0" y="81"/>
                  <a:pt x="0" y="81"/>
                </a:cubicBezTo>
                <a:cubicBezTo>
                  <a:pt x="0" y="81"/>
                  <a:pt x="0" y="81"/>
                  <a:pt x="0" y="81"/>
                </a:cubicBezTo>
                <a:cubicBezTo>
                  <a:pt x="2" y="101"/>
                  <a:pt x="48" y="125"/>
                  <a:pt x="115" y="139"/>
                </a:cubicBezTo>
                <a:cubicBezTo>
                  <a:pt x="48" y="36"/>
                  <a:pt x="36" y="7"/>
                  <a:pt x="39" y="0"/>
                </a:cubicBezTo>
                <a:lnTo>
                  <a:pt x="0" y="79"/>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9" name="Freeform 69"/>
          <p:cNvSpPr>
            <a:spLocks/>
          </p:cNvSpPr>
          <p:nvPr/>
        </p:nvSpPr>
        <p:spPr bwMode="auto">
          <a:xfrm>
            <a:off x="4435924" y="2717173"/>
            <a:ext cx="1667729" cy="3230998"/>
          </a:xfrm>
          <a:custGeom>
            <a:avLst/>
            <a:gdLst>
              <a:gd name="T0" fmla="*/ 9 w 195"/>
              <a:gd name="T1" fmla="*/ 2 h 377"/>
              <a:gd name="T2" fmla="*/ 194 w 195"/>
              <a:gd name="T3" fmla="*/ 377 h 377"/>
              <a:gd name="T4" fmla="*/ 195 w 195"/>
              <a:gd name="T5" fmla="*/ 377 h 377"/>
              <a:gd name="T6" fmla="*/ 10 w 195"/>
              <a:gd name="T7" fmla="*/ 0 h 377"/>
              <a:gd name="T8" fmla="*/ 9 w 195"/>
              <a:gd name="T9" fmla="*/ 2 h 377"/>
            </a:gdLst>
            <a:ahLst/>
            <a:cxnLst>
              <a:cxn ang="0">
                <a:pos x="T0" y="T1"/>
              </a:cxn>
              <a:cxn ang="0">
                <a:pos x="T2" y="T3"/>
              </a:cxn>
              <a:cxn ang="0">
                <a:pos x="T4" y="T5"/>
              </a:cxn>
              <a:cxn ang="0">
                <a:pos x="T6" y="T7"/>
              </a:cxn>
              <a:cxn ang="0">
                <a:pos x="T8" y="T9"/>
              </a:cxn>
            </a:cxnLst>
            <a:rect l="0" t="0" r="r" b="b"/>
            <a:pathLst>
              <a:path w="195" h="377">
                <a:moveTo>
                  <a:pt x="9" y="2"/>
                </a:moveTo>
                <a:cubicBezTo>
                  <a:pt x="0" y="21"/>
                  <a:pt x="43" y="99"/>
                  <a:pt x="194" y="377"/>
                </a:cubicBezTo>
                <a:cubicBezTo>
                  <a:pt x="195" y="377"/>
                  <a:pt x="195" y="377"/>
                  <a:pt x="195" y="377"/>
                </a:cubicBezTo>
                <a:cubicBezTo>
                  <a:pt x="43" y="98"/>
                  <a:pt x="0" y="20"/>
                  <a:pt x="10" y="0"/>
                </a:cubicBezTo>
                <a:lnTo>
                  <a:pt x="9" y="2"/>
                </a:lnTo>
                <a:close/>
              </a:path>
            </a:pathLst>
          </a:custGeom>
          <a:solidFill>
            <a:schemeClr val="bg1">
              <a:alpha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0" name="Freeform 70"/>
          <p:cNvSpPr>
            <a:spLocks/>
          </p:cNvSpPr>
          <p:nvPr/>
        </p:nvSpPr>
        <p:spPr bwMode="auto">
          <a:xfrm>
            <a:off x="4032499" y="3444778"/>
            <a:ext cx="1422793" cy="2654676"/>
          </a:xfrm>
          <a:custGeom>
            <a:avLst/>
            <a:gdLst>
              <a:gd name="T0" fmla="*/ 7 w 166"/>
              <a:gd name="T1" fmla="*/ 1 h 310"/>
              <a:gd name="T2" fmla="*/ 166 w 166"/>
              <a:gd name="T3" fmla="*/ 310 h 310"/>
              <a:gd name="T4" fmla="*/ 166 w 166"/>
              <a:gd name="T5" fmla="*/ 309 h 310"/>
              <a:gd name="T6" fmla="*/ 8 w 166"/>
              <a:gd name="T7" fmla="*/ 0 h 310"/>
              <a:gd name="T8" fmla="*/ 7 w 166"/>
              <a:gd name="T9" fmla="*/ 1 h 310"/>
            </a:gdLst>
            <a:ahLst/>
            <a:cxnLst>
              <a:cxn ang="0">
                <a:pos x="T0" y="T1"/>
              </a:cxn>
              <a:cxn ang="0">
                <a:pos x="T2" y="T3"/>
              </a:cxn>
              <a:cxn ang="0">
                <a:pos x="T4" y="T5"/>
              </a:cxn>
              <a:cxn ang="0">
                <a:pos x="T6" y="T7"/>
              </a:cxn>
              <a:cxn ang="0">
                <a:pos x="T8" y="T9"/>
              </a:cxn>
            </a:cxnLst>
            <a:rect l="0" t="0" r="r" b="b"/>
            <a:pathLst>
              <a:path w="166" h="310">
                <a:moveTo>
                  <a:pt x="7" y="1"/>
                </a:moveTo>
                <a:cubicBezTo>
                  <a:pt x="1" y="25"/>
                  <a:pt x="47" y="105"/>
                  <a:pt x="166" y="310"/>
                </a:cubicBezTo>
                <a:cubicBezTo>
                  <a:pt x="166" y="309"/>
                  <a:pt x="166" y="309"/>
                  <a:pt x="166" y="309"/>
                </a:cubicBezTo>
                <a:cubicBezTo>
                  <a:pt x="45" y="101"/>
                  <a:pt x="0" y="21"/>
                  <a:pt x="8" y="0"/>
                </a:cubicBezTo>
                <a:lnTo>
                  <a:pt x="7" y="1"/>
                </a:lnTo>
                <a:close/>
              </a:path>
            </a:pathLst>
          </a:custGeom>
          <a:solidFill>
            <a:schemeClr val="bg1">
              <a:alpha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1" name="Freeform 71"/>
          <p:cNvSpPr>
            <a:spLocks/>
          </p:cNvSpPr>
          <p:nvPr/>
        </p:nvSpPr>
        <p:spPr bwMode="auto">
          <a:xfrm>
            <a:off x="3639880" y="4147168"/>
            <a:ext cx="1105817" cy="1988307"/>
          </a:xfrm>
          <a:custGeom>
            <a:avLst/>
            <a:gdLst>
              <a:gd name="T0" fmla="*/ 6 w 129"/>
              <a:gd name="T1" fmla="*/ 1 h 232"/>
              <a:gd name="T2" fmla="*/ 128 w 129"/>
              <a:gd name="T3" fmla="*/ 232 h 232"/>
              <a:gd name="T4" fmla="*/ 129 w 129"/>
              <a:gd name="T5" fmla="*/ 232 h 232"/>
              <a:gd name="T6" fmla="*/ 6 w 129"/>
              <a:gd name="T7" fmla="*/ 0 h 232"/>
              <a:gd name="T8" fmla="*/ 6 w 129"/>
              <a:gd name="T9" fmla="*/ 1 h 232"/>
            </a:gdLst>
            <a:ahLst/>
            <a:cxnLst>
              <a:cxn ang="0">
                <a:pos x="T0" y="T1"/>
              </a:cxn>
              <a:cxn ang="0">
                <a:pos x="T2" y="T3"/>
              </a:cxn>
              <a:cxn ang="0">
                <a:pos x="T4" y="T5"/>
              </a:cxn>
              <a:cxn ang="0">
                <a:pos x="T6" y="T7"/>
              </a:cxn>
              <a:cxn ang="0">
                <a:pos x="T8" y="T9"/>
              </a:cxn>
            </a:cxnLst>
            <a:rect l="0" t="0" r="r" b="b"/>
            <a:pathLst>
              <a:path w="129" h="232">
                <a:moveTo>
                  <a:pt x="6" y="1"/>
                </a:moveTo>
                <a:cubicBezTo>
                  <a:pt x="0" y="14"/>
                  <a:pt x="25" y="55"/>
                  <a:pt x="128" y="232"/>
                </a:cubicBezTo>
                <a:cubicBezTo>
                  <a:pt x="129" y="232"/>
                  <a:pt x="129" y="232"/>
                  <a:pt x="129" y="232"/>
                </a:cubicBezTo>
                <a:cubicBezTo>
                  <a:pt x="25" y="54"/>
                  <a:pt x="0" y="13"/>
                  <a:pt x="6" y="0"/>
                </a:cubicBezTo>
                <a:lnTo>
                  <a:pt x="6" y="1"/>
                </a:lnTo>
                <a:close/>
              </a:path>
            </a:pathLst>
          </a:custGeom>
          <a:solidFill>
            <a:schemeClr val="bg1">
              <a:alpha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2" name="Freeform 72"/>
          <p:cNvSpPr>
            <a:spLocks/>
          </p:cNvSpPr>
          <p:nvPr/>
        </p:nvSpPr>
        <p:spPr bwMode="auto">
          <a:xfrm>
            <a:off x="3269363" y="4860365"/>
            <a:ext cx="673576" cy="1188662"/>
          </a:xfrm>
          <a:custGeom>
            <a:avLst/>
            <a:gdLst>
              <a:gd name="T0" fmla="*/ 3 w 79"/>
              <a:gd name="T1" fmla="*/ 1 h 139"/>
              <a:gd name="T2" fmla="*/ 78 w 79"/>
              <a:gd name="T3" fmla="*/ 139 h 139"/>
              <a:gd name="T4" fmla="*/ 79 w 79"/>
              <a:gd name="T5" fmla="*/ 139 h 139"/>
              <a:gd name="T6" fmla="*/ 3 w 79"/>
              <a:gd name="T7" fmla="*/ 0 h 139"/>
              <a:gd name="T8" fmla="*/ 3 w 79"/>
              <a:gd name="T9" fmla="*/ 1 h 139"/>
            </a:gdLst>
            <a:ahLst/>
            <a:cxnLst>
              <a:cxn ang="0">
                <a:pos x="T0" y="T1"/>
              </a:cxn>
              <a:cxn ang="0">
                <a:pos x="T2" y="T3"/>
              </a:cxn>
              <a:cxn ang="0">
                <a:pos x="T4" y="T5"/>
              </a:cxn>
              <a:cxn ang="0">
                <a:pos x="T6" y="T7"/>
              </a:cxn>
              <a:cxn ang="0">
                <a:pos x="T8" y="T9"/>
              </a:cxn>
            </a:cxnLst>
            <a:rect l="0" t="0" r="r" b="b"/>
            <a:pathLst>
              <a:path w="79" h="139">
                <a:moveTo>
                  <a:pt x="3" y="1"/>
                </a:moveTo>
                <a:cubicBezTo>
                  <a:pt x="0" y="8"/>
                  <a:pt x="12" y="37"/>
                  <a:pt x="78" y="139"/>
                </a:cubicBezTo>
                <a:cubicBezTo>
                  <a:pt x="79" y="139"/>
                  <a:pt x="79" y="139"/>
                  <a:pt x="79" y="139"/>
                </a:cubicBezTo>
                <a:cubicBezTo>
                  <a:pt x="12" y="36"/>
                  <a:pt x="0" y="7"/>
                  <a:pt x="3" y="0"/>
                </a:cubicBezTo>
                <a:lnTo>
                  <a:pt x="3" y="1"/>
                </a:lnTo>
                <a:close/>
              </a:path>
            </a:pathLst>
          </a:custGeom>
          <a:solidFill>
            <a:schemeClr val="bg1">
              <a:alpha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3" name="TextBox 62"/>
          <p:cNvSpPr txBox="1"/>
          <p:nvPr/>
        </p:nvSpPr>
        <p:spPr>
          <a:xfrm rot="3600000">
            <a:off x="3072827" y="5416239"/>
            <a:ext cx="797013" cy="276999"/>
          </a:xfrm>
          <a:prstGeom prst="rect">
            <a:avLst/>
          </a:prstGeom>
          <a:noFill/>
        </p:spPr>
        <p:txBody>
          <a:bodyPr wrap="none" rtlCol="0">
            <a:spAutoFit/>
          </a:bodyPr>
          <a:lstStyle/>
          <a:p>
            <a:r>
              <a:rPr lang="id-ID" sz="1200" b="1" dirty="0">
                <a:solidFill>
                  <a:schemeClr val="bg1">
                    <a:lumMod val="95000"/>
                  </a:schemeClr>
                </a:solidFill>
              </a:rPr>
              <a:t>PHASE 01</a:t>
            </a:r>
          </a:p>
        </p:txBody>
      </p:sp>
      <p:sp>
        <p:nvSpPr>
          <p:cNvPr id="64" name="TextBox 63"/>
          <p:cNvSpPr txBox="1"/>
          <p:nvPr/>
        </p:nvSpPr>
        <p:spPr>
          <a:xfrm rot="3600000">
            <a:off x="3663747" y="5145287"/>
            <a:ext cx="797013" cy="276999"/>
          </a:xfrm>
          <a:prstGeom prst="rect">
            <a:avLst/>
          </a:prstGeom>
          <a:noFill/>
        </p:spPr>
        <p:txBody>
          <a:bodyPr wrap="none" rtlCol="0">
            <a:spAutoFit/>
          </a:bodyPr>
          <a:lstStyle/>
          <a:p>
            <a:r>
              <a:rPr lang="id-ID" sz="1200" b="1" dirty="0">
                <a:solidFill>
                  <a:schemeClr val="bg1">
                    <a:lumMod val="95000"/>
                  </a:schemeClr>
                </a:solidFill>
              </a:rPr>
              <a:t>PHASE 02</a:t>
            </a:r>
          </a:p>
        </p:txBody>
      </p:sp>
      <p:sp>
        <p:nvSpPr>
          <p:cNvPr id="65" name="TextBox 64"/>
          <p:cNvSpPr txBox="1"/>
          <p:nvPr/>
        </p:nvSpPr>
        <p:spPr>
          <a:xfrm rot="3600000">
            <a:off x="4229481" y="4806860"/>
            <a:ext cx="797013" cy="276999"/>
          </a:xfrm>
          <a:prstGeom prst="rect">
            <a:avLst/>
          </a:prstGeom>
          <a:noFill/>
        </p:spPr>
        <p:txBody>
          <a:bodyPr wrap="none" rtlCol="0">
            <a:spAutoFit/>
          </a:bodyPr>
          <a:lstStyle/>
          <a:p>
            <a:r>
              <a:rPr lang="id-ID" sz="1200" b="1" dirty="0">
                <a:solidFill>
                  <a:schemeClr val="bg1">
                    <a:lumMod val="95000"/>
                  </a:schemeClr>
                </a:solidFill>
              </a:rPr>
              <a:t>PHASE 03</a:t>
            </a:r>
          </a:p>
        </p:txBody>
      </p:sp>
      <p:sp>
        <p:nvSpPr>
          <p:cNvPr id="66" name="TextBox 65"/>
          <p:cNvSpPr txBox="1"/>
          <p:nvPr/>
        </p:nvSpPr>
        <p:spPr>
          <a:xfrm rot="3600000">
            <a:off x="4803136" y="4478193"/>
            <a:ext cx="797013" cy="276999"/>
          </a:xfrm>
          <a:prstGeom prst="rect">
            <a:avLst/>
          </a:prstGeom>
          <a:noFill/>
        </p:spPr>
        <p:txBody>
          <a:bodyPr wrap="none" rtlCol="0">
            <a:spAutoFit/>
          </a:bodyPr>
          <a:lstStyle/>
          <a:p>
            <a:r>
              <a:rPr lang="id-ID" sz="1200" b="1" dirty="0">
                <a:solidFill>
                  <a:schemeClr val="bg1">
                    <a:lumMod val="95000"/>
                  </a:schemeClr>
                </a:solidFill>
              </a:rPr>
              <a:t>PHASE 04</a:t>
            </a:r>
          </a:p>
        </p:txBody>
      </p:sp>
      <p:sp>
        <p:nvSpPr>
          <p:cNvPr id="67" name="TextBox 66"/>
          <p:cNvSpPr txBox="1"/>
          <p:nvPr/>
        </p:nvSpPr>
        <p:spPr>
          <a:xfrm rot="3834703">
            <a:off x="5288188" y="4255200"/>
            <a:ext cx="797013" cy="276999"/>
          </a:xfrm>
          <a:prstGeom prst="rect">
            <a:avLst/>
          </a:prstGeom>
          <a:noFill/>
        </p:spPr>
        <p:txBody>
          <a:bodyPr wrap="none" rtlCol="0">
            <a:spAutoFit/>
          </a:bodyPr>
          <a:lstStyle/>
          <a:p>
            <a:r>
              <a:rPr lang="id-ID" sz="1200" b="1" dirty="0">
                <a:solidFill>
                  <a:schemeClr val="bg1">
                    <a:lumMod val="95000"/>
                  </a:schemeClr>
                </a:solidFill>
              </a:rPr>
              <a:t>PHASE 05</a:t>
            </a:r>
          </a:p>
        </p:txBody>
      </p:sp>
      <p:grpSp>
        <p:nvGrpSpPr>
          <p:cNvPr id="68" name="Group 67"/>
          <p:cNvGrpSpPr/>
          <p:nvPr/>
        </p:nvGrpSpPr>
        <p:grpSpPr>
          <a:xfrm>
            <a:off x="5985797" y="2239005"/>
            <a:ext cx="400106" cy="393734"/>
            <a:chOff x="6297613" y="1392238"/>
            <a:chExt cx="498475" cy="490537"/>
          </a:xfrm>
          <a:solidFill>
            <a:schemeClr val="accent2">
              <a:lumMod val="50000"/>
            </a:schemeClr>
          </a:solidFill>
        </p:grpSpPr>
        <p:sp>
          <p:nvSpPr>
            <p:cNvPr id="69" name="Freeform 68"/>
            <p:cNvSpPr>
              <a:spLocks/>
            </p:cNvSpPr>
            <p:nvPr/>
          </p:nvSpPr>
          <p:spPr bwMode="auto">
            <a:xfrm>
              <a:off x="6570663" y="1454150"/>
              <a:ext cx="160338" cy="160337"/>
            </a:xfrm>
            <a:custGeom>
              <a:avLst/>
              <a:gdLst>
                <a:gd name="T0" fmla="*/ 38 w 42"/>
                <a:gd name="T1" fmla="*/ 40 h 42"/>
                <a:gd name="T2" fmla="*/ 38 w 42"/>
                <a:gd name="T3" fmla="*/ 40 h 42"/>
                <a:gd name="T4" fmla="*/ 40 w 42"/>
                <a:gd name="T5" fmla="*/ 42 h 42"/>
                <a:gd name="T6" fmla="*/ 42 w 42"/>
                <a:gd name="T7" fmla="*/ 40 h 42"/>
                <a:gd name="T8" fmla="*/ 42 w 42"/>
                <a:gd name="T9" fmla="*/ 40 h 42"/>
                <a:gd name="T10" fmla="*/ 2 w 42"/>
                <a:gd name="T11" fmla="*/ 0 h 42"/>
                <a:gd name="T12" fmla="*/ 2 w 42"/>
                <a:gd name="T13" fmla="*/ 0 h 42"/>
                <a:gd name="T14" fmla="*/ 0 w 42"/>
                <a:gd name="T15" fmla="*/ 2 h 42"/>
                <a:gd name="T16" fmla="*/ 2 w 42"/>
                <a:gd name="T17" fmla="*/ 4 h 42"/>
                <a:gd name="T18" fmla="*/ 2 w 42"/>
                <a:gd name="T19" fmla="*/ 4 h 42"/>
                <a:gd name="T20" fmla="*/ 38 w 42"/>
                <a:gd name="T2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38" y="40"/>
                  </a:moveTo>
                  <a:cubicBezTo>
                    <a:pt x="38" y="40"/>
                    <a:pt x="38" y="40"/>
                    <a:pt x="38" y="40"/>
                  </a:cubicBezTo>
                  <a:cubicBezTo>
                    <a:pt x="38" y="41"/>
                    <a:pt x="39" y="42"/>
                    <a:pt x="40" y="42"/>
                  </a:cubicBezTo>
                  <a:cubicBezTo>
                    <a:pt x="41" y="42"/>
                    <a:pt x="42" y="41"/>
                    <a:pt x="42" y="40"/>
                  </a:cubicBezTo>
                  <a:cubicBezTo>
                    <a:pt x="42" y="40"/>
                    <a:pt x="42" y="40"/>
                    <a:pt x="42" y="40"/>
                  </a:cubicBezTo>
                  <a:cubicBezTo>
                    <a:pt x="42" y="18"/>
                    <a:pt x="24" y="0"/>
                    <a:pt x="2" y="0"/>
                  </a:cubicBezTo>
                  <a:cubicBezTo>
                    <a:pt x="2" y="0"/>
                    <a:pt x="2" y="0"/>
                    <a:pt x="2" y="0"/>
                  </a:cubicBezTo>
                  <a:cubicBezTo>
                    <a:pt x="1" y="0"/>
                    <a:pt x="0" y="1"/>
                    <a:pt x="0" y="2"/>
                  </a:cubicBezTo>
                  <a:cubicBezTo>
                    <a:pt x="0" y="3"/>
                    <a:pt x="1" y="4"/>
                    <a:pt x="2" y="4"/>
                  </a:cubicBezTo>
                  <a:cubicBezTo>
                    <a:pt x="2" y="4"/>
                    <a:pt x="2" y="4"/>
                    <a:pt x="2" y="4"/>
                  </a:cubicBezTo>
                  <a:cubicBezTo>
                    <a:pt x="22" y="4"/>
                    <a:pt x="38" y="20"/>
                    <a:pt x="3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0" name="Freeform 69"/>
            <p:cNvSpPr>
              <a:spLocks noEditPoints="1"/>
            </p:cNvSpPr>
            <p:nvPr/>
          </p:nvSpPr>
          <p:spPr bwMode="auto">
            <a:xfrm>
              <a:off x="6297613" y="1392238"/>
              <a:ext cx="498475" cy="490537"/>
            </a:xfrm>
            <a:custGeom>
              <a:avLst/>
              <a:gdLst>
                <a:gd name="T0" fmla="*/ 37 w 130"/>
                <a:gd name="T1" fmla="*/ 4 h 128"/>
                <a:gd name="T2" fmla="*/ 29 w 130"/>
                <a:gd name="T3" fmla="*/ 0 h 128"/>
                <a:gd name="T4" fmla="*/ 24 w 130"/>
                <a:gd name="T5" fmla="*/ 1 h 128"/>
                <a:gd name="T6" fmla="*/ 17 w 130"/>
                <a:gd name="T7" fmla="*/ 12 h 128"/>
                <a:gd name="T8" fmla="*/ 17 w 130"/>
                <a:gd name="T9" fmla="*/ 67 h 128"/>
                <a:gd name="T10" fmla="*/ 5 w 130"/>
                <a:gd name="T11" fmla="*/ 80 h 128"/>
                <a:gd name="T12" fmla="*/ 5 w 130"/>
                <a:gd name="T13" fmla="*/ 96 h 128"/>
                <a:gd name="T14" fmla="*/ 33 w 130"/>
                <a:gd name="T15" fmla="*/ 124 h 128"/>
                <a:gd name="T16" fmla="*/ 41 w 130"/>
                <a:gd name="T17" fmla="*/ 128 h 128"/>
                <a:gd name="T18" fmla="*/ 49 w 130"/>
                <a:gd name="T19" fmla="*/ 124 h 128"/>
                <a:gd name="T20" fmla="*/ 62 w 130"/>
                <a:gd name="T21" fmla="*/ 112 h 128"/>
                <a:gd name="T22" fmla="*/ 117 w 130"/>
                <a:gd name="T23" fmla="*/ 112 h 128"/>
                <a:gd name="T24" fmla="*/ 128 w 130"/>
                <a:gd name="T25" fmla="*/ 105 h 128"/>
                <a:gd name="T26" fmla="*/ 125 w 130"/>
                <a:gd name="T27" fmla="*/ 92 h 128"/>
                <a:gd name="T28" fmla="*/ 37 w 130"/>
                <a:gd name="T29" fmla="*/ 4 h 128"/>
                <a:gd name="T30" fmla="*/ 56 w 130"/>
                <a:gd name="T31" fmla="*/ 106 h 128"/>
                <a:gd name="T32" fmla="*/ 44 w 130"/>
                <a:gd name="T33" fmla="*/ 119 h 128"/>
                <a:gd name="T34" fmla="*/ 41 w 130"/>
                <a:gd name="T35" fmla="*/ 120 h 128"/>
                <a:gd name="T36" fmla="*/ 38 w 130"/>
                <a:gd name="T37" fmla="*/ 119 h 128"/>
                <a:gd name="T38" fmla="*/ 10 w 130"/>
                <a:gd name="T39" fmla="*/ 91 h 128"/>
                <a:gd name="T40" fmla="*/ 9 w 130"/>
                <a:gd name="T41" fmla="*/ 88 h 128"/>
                <a:gd name="T42" fmla="*/ 10 w 130"/>
                <a:gd name="T43" fmla="*/ 85 h 128"/>
                <a:gd name="T44" fmla="*/ 23 w 130"/>
                <a:gd name="T45" fmla="*/ 73 h 128"/>
                <a:gd name="T46" fmla="*/ 23 w 130"/>
                <a:gd name="T47" fmla="*/ 73 h 128"/>
                <a:gd name="T48" fmla="*/ 56 w 130"/>
                <a:gd name="T49" fmla="*/ 106 h 128"/>
                <a:gd name="T50" fmla="*/ 56 w 130"/>
                <a:gd name="T51" fmla="*/ 106 h 128"/>
                <a:gd name="T52" fmla="*/ 62 w 130"/>
                <a:gd name="T53" fmla="*/ 104 h 128"/>
                <a:gd name="T54" fmla="*/ 60 w 130"/>
                <a:gd name="T55" fmla="*/ 104 h 128"/>
                <a:gd name="T56" fmla="*/ 25 w 130"/>
                <a:gd name="T57" fmla="*/ 69 h 128"/>
                <a:gd name="T58" fmla="*/ 25 w 130"/>
                <a:gd name="T59" fmla="*/ 67 h 128"/>
                <a:gd name="T60" fmla="*/ 25 w 130"/>
                <a:gd name="T61" fmla="*/ 19 h 128"/>
                <a:gd name="T62" fmla="*/ 110 w 130"/>
                <a:gd name="T63" fmla="*/ 104 h 128"/>
                <a:gd name="T64" fmla="*/ 62 w 130"/>
                <a:gd name="T65" fmla="*/ 104 h 128"/>
                <a:gd name="T66" fmla="*/ 121 w 130"/>
                <a:gd name="T67" fmla="*/ 102 h 128"/>
                <a:gd name="T68" fmla="*/ 117 w 130"/>
                <a:gd name="T69" fmla="*/ 104 h 128"/>
                <a:gd name="T70" fmla="*/ 116 w 130"/>
                <a:gd name="T71" fmla="*/ 104 h 128"/>
                <a:gd name="T72" fmla="*/ 25 w 130"/>
                <a:gd name="T73" fmla="*/ 13 h 128"/>
                <a:gd name="T74" fmla="*/ 25 w 130"/>
                <a:gd name="T75" fmla="*/ 12 h 128"/>
                <a:gd name="T76" fmla="*/ 27 w 130"/>
                <a:gd name="T77" fmla="*/ 8 h 128"/>
                <a:gd name="T78" fmla="*/ 29 w 130"/>
                <a:gd name="T79" fmla="*/ 8 h 128"/>
                <a:gd name="T80" fmla="*/ 32 w 130"/>
                <a:gd name="T81" fmla="*/ 9 h 128"/>
                <a:gd name="T82" fmla="*/ 120 w 130"/>
                <a:gd name="T83" fmla="*/ 97 h 128"/>
                <a:gd name="T84" fmla="*/ 121 w 130"/>
                <a:gd name="T85" fmla="*/ 10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128">
                  <a:moveTo>
                    <a:pt x="37" y="4"/>
                  </a:moveTo>
                  <a:cubicBezTo>
                    <a:pt x="35" y="1"/>
                    <a:pt x="32" y="0"/>
                    <a:pt x="29" y="0"/>
                  </a:cubicBezTo>
                  <a:cubicBezTo>
                    <a:pt x="27" y="0"/>
                    <a:pt x="26" y="0"/>
                    <a:pt x="24" y="1"/>
                  </a:cubicBezTo>
                  <a:cubicBezTo>
                    <a:pt x="20" y="3"/>
                    <a:pt x="17" y="7"/>
                    <a:pt x="17" y="12"/>
                  </a:cubicBezTo>
                  <a:cubicBezTo>
                    <a:pt x="17" y="67"/>
                    <a:pt x="17" y="67"/>
                    <a:pt x="17" y="67"/>
                  </a:cubicBezTo>
                  <a:cubicBezTo>
                    <a:pt x="5" y="80"/>
                    <a:pt x="5" y="80"/>
                    <a:pt x="5" y="80"/>
                  </a:cubicBezTo>
                  <a:cubicBezTo>
                    <a:pt x="0" y="84"/>
                    <a:pt x="0" y="92"/>
                    <a:pt x="5" y="96"/>
                  </a:cubicBezTo>
                  <a:cubicBezTo>
                    <a:pt x="33" y="124"/>
                    <a:pt x="33" y="124"/>
                    <a:pt x="33" y="124"/>
                  </a:cubicBezTo>
                  <a:cubicBezTo>
                    <a:pt x="35" y="127"/>
                    <a:pt x="38" y="128"/>
                    <a:pt x="41" y="128"/>
                  </a:cubicBezTo>
                  <a:cubicBezTo>
                    <a:pt x="44" y="128"/>
                    <a:pt x="47" y="127"/>
                    <a:pt x="49" y="124"/>
                  </a:cubicBezTo>
                  <a:cubicBezTo>
                    <a:pt x="62" y="112"/>
                    <a:pt x="62" y="112"/>
                    <a:pt x="62" y="112"/>
                  </a:cubicBezTo>
                  <a:cubicBezTo>
                    <a:pt x="117" y="112"/>
                    <a:pt x="117" y="112"/>
                    <a:pt x="117" y="112"/>
                  </a:cubicBezTo>
                  <a:cubicBezTo>
                    <a:pt x="122" y="112"/>
                    <a:pt x="126" y="109"/>
                    <a:pt x="128" y="105"/>
                  </a:cubicBezTo>
                  <a:cubicBezTo>
                    <a:pt x="130" y="100"/>
                    <a:pt x="129" y="95"/>
                    <a:pt x="125" y="92"/>
                  </a:cubicBezTo>
                  <a:lnTo>
                    <a:pt x="37" y="4"/>
                  </a:lnTo>
                  <a:close/>
                  <a:moveTo>
                    <a:pt x="56" y="106"/>
                  </a:moveTo>
                  <a:cubicBezTo>
                    <a:pt x="44" y="119"/>
                    <a:pt x="44" y="119"/>
                    <a:pt x="44" y="119"/>
                  </a:cubicBezTo>
                  <a:cubicBezTo>
                    <a:pt x="43" y="120"/>
                    <a:pt x="42" y="120"/>
                    <a:pt x="41" y="120"/>
                  </a:cubicBezTo>
                  <a:cubicBezTo>
                    <a:pt x="40" y="120"/>
                    <a:pt x="39" y="120"/>
                    <a:pt x="38" y="119"/>
                  </a:cubicBezTo>
                  <a:cubicBezTo>
                    <a:pt x="10" y="91"/>
                    <a:pt x="10" y="91"/>
                    <a:pt x="10" y="91"/>
                  </a:cubicBezTo>
                  <a:cubicBezTo>
                    <a:pt x="9" y="90"/>
                    <a:pt x="9" y="89"/>
                    <a:pt x="9" y="88"/>
                  </a:cubicBezTo>
                  <a:cubicBezTo>
                    <a:pt x="9" y="87"/>
                    <a:pt x="9" y="86"/>
                    <a:pt x="10" y="85"/>
                  </a:cubicBezTo>
                  <a:cubicBezTo>
                    <a:pt x="23" y="73"/>
                    <a:pt x="23" y="73"/>
                    <a:pt x="23" y="73"/>
                  </a:cubicBezTo>
                  <a:cubicBezTo>
                    <a:pt x="23" y="73"/>
                    <a:pt x="23" y="73"/>
                    <a:pt x="23" y="73"/>
                  </a:cubicBezTo>
                  <a:cubicBezTo>
                    <a:pt x="56" y="106"/>
                    <a:pt x="56" y="106"/>
                    <a:pt x="56" y="106"/>
                  </a:cubicBezTo>
                  <a:cubicBezTo>
                    <a:pt x="56" y="106"/>
                    <a:pt x="56" y="106"/>
                    <a:pt x="56" y="106"/>
                  </a:cubicBezTo>
                  <a:close/>
                  <a:moveTo>
                    <a:pt x="62" y="104"/>
                  </a:moveTo>
                  <a:cubicBezTo>
                    <a:pt x="61" y="104"/>
                    <a:pt x="61" y="104"/>
                    <a:pt x="60" y="104"/>
                  </a:cubicBezTo>
                  <a:cubicBezTo>
                    <a:pt x="25" y="69"/>
                    <a:pt x="25" y="69"/>
                    <a:pt x="25" y="69"/>
                  </a:cubicBezTo>
                  <a:cubicBezTo>
                    <a:pt x="25" y="68"/>
                    <a:pt x="25" y="68"/>
                    <a:pt x="25" y="67"/>
                  </a:cubicBezTo>
                  <a:cubicBezTo>
                    <a:pt x="25" y="19"/>
                    <a:pt x="25" y="19"/>
                    <a:pt x="25" y="19"/>
                  </a:cubicBezTo>
                  <a:cubicBezTo>
                    <a:pt x="110" y="104"/>
                    <a:pt x="110" y="104"/>
                    <a:pt x="110" y="104"/>
                  </a:cubicBezTo>
                  <a:lnTo>
                    <a:pt x="62" y="104"/>
                  </a:lnTo>
                  <a:close/>
                  <a:moveTo>
                    <a:pt x="121" y="102"/>
                  </a:moveTo>
                  <a:cubicBezTo>
                    <a:pt x="120" y="103"/>
                    <a:pt x="119" y="104"/>
                    <a:pt x="117" y="104"/>
                  </a:cubicBezTo>
                  <a:cubicBezTo>
                    <a:pt x="116" y="104"/>
                    <a:pt x="116" y="104"/>
                    <a:pt x="116" y="104"/>
                  </a:cubicBezTo>
                  <a:cubicBezTo>
                    <a:pt x="25" y="13"/>
                    <a:pt x="25" y="13"/>
                    <a:pt x="25" y="13"/>
                  </a:cubicBezTo>
                  <a:cubicBezTo>
                    <a:pt x="25" y="12"/>
                    <a:pt x="25" y="12"/>
                    <a:pt x="25" y="12"/>
                  </a:cubicBezTo>
                  <a:cubicBezTo>
                    <a:pt x="25" y="10"/>
                    <a:pt x="26" y="9"/>
                    <a:pt x="27" y="8"/>
                  </a:cubicBezTo>
                  <a:cubicBezTo>
                    <a:pt x="28" y="8"/>
                    <a:pt x="28" y="8"/>
                    <a:pt x="29" y="8"/>
                  </a:cubicBezTo>
                  <a:cubicBezTo>
                    <a:pt x="30" y="8"/>
                    <a:pt x="31" y="8"/>
                    <a:pt x="32" y="9"/>
                  </a:cubicBezTo>
                  <a:cubicBezTo>
                    <a:pt x="120" y="97"/>
                    <a:pt x="120" y="97"/>
                    <a:pt x="120" y="97"/>
                  </a:cubicBezTo>
                  <a:cubicBezTo>
                    <a:pt x="121" y="98"/>
                    <a:pt x="121" y="100"/>
                    <a:pt x="121"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1" name="Freeform 70"/>
            <p:cNvSpPr>
              <a:spLocks/>
            </p:cNvSpPr>
            <p:nvPr/>
          </p:nvSpPr>
          <p:spPr bwMode="auto">
            <a:xfrm>
              <a:off x="6562726" y="1392238"/>
              <a:ext cx="230188" cy="230187"/>
            </a:xfrm>
            <a:custGeom>
              <a:avLst/>
              <a:gdLst>
                <a:gd name="T0" fmla="*/ 4 w 60"/>
                <a:gd name="T1" fmla="*/ 8 h 60"/>
                <a:gd name="T2" fmla="*/ 4 w 60"/>
                <a:gd name="T3" fmla="*/ 8 h 60"/>
                <a:gd name="T4" fmla="*/ 52 w 60"/>
                <a:gd name="T5" fmla="*/ 56 h 60"/>
                <a:gd name="T6" fmla="*/ 52 w 60"/>
                <a:gd name="T7" fmla="*/ 56 h 60"/>
                <a:gd name="T8" fmla="*/ 56 w 60"/>
                <a:gd name="T9" fmla="*/ 60 h 60"/>
                <a:gd name="T10" fmla="*/ 60 w 60"/>
                <a:gd name="T11" fmla="*/ 56 h 60"/>
                <a:gd name="T12" fmla="*/ 60 w 60"/>
                <a:gd name="T13" fmla="*/ 56 h 60"/>
                <a:gd name="T14" fmla="*/ 4 w 60"/>
                <a:gd name="T15" fmla="*/ 0 h 60"/>
                <a:gd name="T16" fmla="*/ 4 w 60"/>
                <a:gd name="T17" fmla="*/ 0 h 60"/>
                <a:gd name="T18" fmla="*/ 0 w 60"/>
                <a:gd name="T19" fmla="*/ 4 h 60"/>
                <a:gd name="T20" fmla="*/ 4 w 60"/>
                <a:gd name="T21"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4" y="8"/>
                  </a:moveTo>
                  <a:cubicBezTo>
                    <a:pt x="4" y="8"/>
                    <a:pt x="4" y="8"/>
                    <a:pt x="4" y="8"/>
                  </a:cubicBezTo>
                  <a:cubicBezTo>
                    <a:pt x="30" y="8"/>
                    <a:pt x="52" y="30"/>
                    <a:pt x="52" y="56"/>
                  </a:cubicBezTo>
                  <a:cubicBezTo>
                    <a:pt x="52" y="56"/>
                    <a:pt x="52" y="56"/>
                    <a:pt x="52" y="56"/>
                  </a:cubicBezTo>
                  <a:cubicBezTo>
                    <a:pt x="52" y="58"/>
                    <a:pt x="54" y="60"/>
                    <a:pt x="56" y="60"/>
                  </a:cubicBezTo>
                  <a:cubicBezTo>
                    <a:pt x="58" y="60"/>
                    <a:pt x="60" y="58"/>
                    <a:pt x="60" y="56"/>
                  </a:cubicBezTo>
                  <a:cubicBezTo>
                    <a:pt x="60" y="56"/>
                    <a:pt x="60" y="56"/>
                    <a:pt x="60" y="56"/>
                  </a:cubicBezTo>
                  <a:cubicBezTo>
                    <a:pt x="60" y="25"/>
                    <a:pt x="35" y="0"/>
                    <a:pt x="4" y="0"/>
                  </a:cubicBezTo>
                  <a:cubicBezTo>
                    <a:pt x="4" y="0"/>
                    <a:pt x="4" y="0"/>
                    <a:pt x="4" y="0"/>
                  </a:cubicBezTo>
                  <a:cubicBezTo>
                    <a:pt x="2" y="0"/>
                    <a:pt x="0" y="2"/>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72" name="Group 71"/>
          <p:cNvGrpSpPr/>
          <p:nvPr/>
        </p:nvGrpSpPr>
        <p:grpSpPr>
          <a:xfrm>
            <a:off x="6629654" y="3537245"/>
            <a:ext cx="345315" cy="395009"/>
            <a:chOff x="8004175" y="1949450"/>
            <a:chExt cx="430213" cy="492125"/>
          </a:xfrm>
          <a:solidFill>
            <a:schemeClr val="accent1">
              <a:lumMod val="75000"/>
            </a:schemeClr>
          </a:solidFill>
        </p:grpSpPr>
        <p:sp>
          <p:nvSpPr>
            <p:cNvPr id="73" name="Freeform 15"/>
            <p:cNvSpPr>
              <a:spLocks noEditPoints="1"/>
            </p:cNvSpPr>
            <p:nvPr/>
          </p:nvSpPr>
          <p:spPr bwMode="auto">
            <a:xfrm>
              <a:off x="8004175" y="1949450"/>
              <a:ext cx="430213" cy="492125"/>
            </a:xfrm>
            <a:custGeom>
              <a:avLst/>
              <a:gdLst>
                <a:gd name="T0" fmla="*/ 112 w 112"/>
                <a:gd name="T1" fmla="*/ 27 h 128"/>
                <a:gd name="T2" fmla="*/ 100 w 112"/>
                <a:gd name="T3" fmla="*/ 16 h 128"/>
                <a:gd name="T4" fmla="*/ 88 w 112"/>
                <a:gd name="T5" fmla="*/ 16 h 128"/>
                <a:gd name="T6" fmla="*/ 88 w 112"/>
                <a:gd name="T7" fmla="*/ 12 h 128"/>
                <a:gd name="T8" fmla="*/ 88 w 112"/>
                <a:gd name="T9" fmla="*/ 12 h 128"/>
                <a:gd name="T10" fmla="*/ 76 w 112"/>
                <a:gd name="T11" fmla="*/ 0 h 128"/>
                <a:gd name="T12" fmla="*/ 36 w 112"/>
                <a:gd name="T13" fmla="*/ 0 h 128"/>
                <a:gd name="T14" fmla="*/ 24 w 112"/>
                <a:gd name="T15" fmla="*/ 12 h 128"/>
                <a:gd name="T16" fmla="*/ 24 w 112"/>
                <a:gd name="T17" fmla="*/ 12 h 128"/>
                <a:gd name="T18" fmla="*/ 24 w 112"/>
                <a:gd name="T19" fmla="*/ 16 h 128"/>
                <a:gd name="T20" fmla="*/ 12 w 112"/>
                <a:gd name="T21" fmla="*/ 16 h 128"/>
                <a:gd name="T22" fmla="*/ 0 w 112"/>
                <a:gd name="T23" fmla="*/ 27 h 128"/>
                <a:gd name="T24" fmla="*/ 0 w 112"/>
                <a:gd name="T25" fmla="*/ 27 h 128"/>
                <a:gd name="T26" fmla="*/ 0 w 112"/>
                <a:gd name="T27" fmla="*/ 32 h 128"/>
                <a:gd name="T28" fmla="*/ 0 w 112"/>
                <a:gd name="T29" fmla="*/ 36 h 128"/>
                <a:gd name="T30" fmla="*/ 8 w 112"/>
                <a:gd name="T31" fmla="*/ 44 h 128"/>
                <a:gd name="T32" fmla="*/ 8 w 112"/>
                <a:gd name="T33" fmla="*/ 44 h 128"/>
                <a:gd name="T34" fmla="*/ 8 w 112"/>
                <a:gd name="T35" fmla="*/ 112 h 128"/>
                <a:gd name="T36" fmla="*/ 24 w 112"/>
                <a:gd name="T37" fmla="*/ 128 h 128"/>
                <a:gd name="T38" fmla="*/ 88 w 112"/>
                <a:gd name="T39" fmla="*/ 128 h 128"/>
                <a:gd name="T40" fmla="*/ 104 w 112"/>
                <a:gd name="T41" fmla="*/ 112 h 128"/>
                <a:gd name="T42" fmla="*/ 104 w 112"/>
                <a:gd name="T43" fmla="*/ 44 h 128"/>
                <a:gd name="T44" fmla="*/ 104 w 112"/>
                <a:gd name="T45" fmla="*/ 44 h 128"/>
                <a:gd name="T46" fmla="*/ 112 w 112"/>
                <a:gd name="T47" fmla="*/ 36 h 128"/>
                <a:gd name="T48" fmla="*/ 112 w 112"/>
                <a:gd name="T49" fmla="*/ 32 h 128"/>
                <a:gd name="T50" fmla="*/ 112 w 112"/>
                <a:gd name="T51" fmla="*/ 27 h 128"/>
                <a:gd name="T52" fmla="*/ 32 w 112"/>
                <a:gd name="T53" fmla="*/ 12 h 128"/>
                <a:gd name="T54" fmla="*/ 36 w 112"/>
                <a:gd name="T55" fmla="*/ 8 h 128"/>
                <a:gd name="T56" fmla="*/ 76 w 112"/>
                <a:gd name="T57" fmla="*/ 8 h 128"/>
                <a:gd name="T58" fmla="*/ 80 w 112"/>
                <a:gd name="T59" fmla="*/ 12 h 128"/>
                <a:gd name="T60" fmla="*/ 80 w 112"/>
                <a:gd name="T61" fmla="*/ 16 h 128"/>
                <a:gd name="T62" fmla="*/ 32 w 112"/>
                <a:gd name="T63" fmla="*/ 16 h 128"/>
                <a:gd name="T64" fmla="*/ 32 w 112"/>
                <a:gd name="T65" fmla="*/ 12 h 128"/>
                <a:gd name="T66" fmla="*/ 96 w 112"/>
                <a:gd name="T67" fmla="*/ 112 h 128"/>
                <a:gd name="T68" fmla="*/ 88 w 112"/>
                <a:gd name="T69" fmla="*/ 120 h 128"/>
                <a:gd name="T70" fmla="*/ 24 w 112"/>
                <a:gd name="T71" fmla="*/ 120 h 128"/>
                <a:gd name="T72" fmla="*/ 16 w 112"/>
                <a:gd name="T73" fmla="*/ 112 h 128"/>
                <a:gd name="T74" fmla="*/ 16 w 112"/>
                <a:gd name="T75" fmla="*/ 44 h 128"/>
                <a:gd name="T76" fmla="*/ 96 w 112"/>
                <a:gd name="T77" fmla="*/ 44 h 128"/>
                <a:gd name="T78" fmla="*/ 96 w 112"/>
                <a:gd name="T79" fmla="*/ 112 h 128"/>
                <a:gd name="T80" fmla="*/ 104 w 112"/>
                <a:gd name="T81" fmla="*/ 32 h 128"/>
                <a:gd name="T82" fmla="*/ 104 w 112"/>
                <a:gd name="T83" fmla="*/ 36 h 128"/>
                <a:gd name="T84" fmla="*/ 8 w 112"/>
                <a:gd name="T85" fmla="*/ 36 h 128"/>
                <a:gd name="T86" fmla="*/ 8 w 112"/>
                <a:gd name="T87" fmla="*/ 32 h 128"/>
                <a:gd name="T88" fmla="*/ 8 w 112"/>
                <a:gd name="T89" fmla="*/ 28 h 128"/>
                <a:gd name="T90" fmla="*/ 12 w 112"/>
                <a:gd name="T91" fmla="*/ 24 h 128"/>
                <a:gd name="T92" fmla="*/ 100 w 112"/>
                <a:gd name="T93" fmla="*/ 24 h 128"/>
                <a:gd name="T94" fmla="*/ 104 w 112"/>
                <a:gd name="T95" fmla="*/ 28 h 128"/>
                <a:gd name="T96" fmla="*/ 104 w 112"/>
                <a:gd name="T97" fmla="*/ 3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2" h="128">
                  <a:moveTo>
                    <a:pt x="112" y="27"/>
                  </a:moveTo>
                  <a:cubicBezTo>
                    <a:pt x="112" y="21"/>
                    <a:pt x="106" y="16"/>
                    <a:pt x="100" y="16"/>
                  </a:cubicBezTo>
                  <a:cubicBezTo>
                    <a:pt x="88" y="16"/>
                    <a:pt x="88" y="16"/>
                    <a:pt x="88" y="16"/>
                  </a:cubicBezTo>
                  <a:cubicBezTo>
                    <a:pt x="88" y="12"/>
                    <a:pt x="88" y="12"/>
                    <a:pt x="88" y="12"/>
                  </a:cubicBezTo>
                  <a:cubicBezTo>
                    <a:pt x="88" y="12"/>
                    <a:pt x="88" y="12"/>
                    <a:pt x="88" y="12"/>
                  </a:cubicBezTo>
                  <a:cubicBezTo>
                    <a:pt x="88" y="5"/>
                    <a:pt x="83" y="0"/>
                    <a:pt x="76" y="0"/>
                  </a:cubicBezTo>
                  <a:cubicBezTo>
                    <a:pt x="36" y="0"/>
                    <a:pt x="36" y="0"/>
                    <a:pt x="36" y="0"/>
                  </a:cubicBezTo>
                  <a:cubicBezTo>
                    <a:pt x="29" y="0"/>
                    <a:pt x="24" y="5"/>
                    <a:pt x="24" y="12"/>
                  </a:cubicBezTo>
                  <a:cubicBezTo>
                    <a:pt x="24" y="12"/>
                    <a:pt x="24" y="12"/>
                    <a:pt x="24" y="12"/>
                  </a:cubicBezTo>
                  <a:cubicBezTo>
                    <a:pt x="24" y="16"/>
                    <a:pt x="24" y="16"/>
                    <a:pt x="24" y="16"/>
                  </a:cubicBezTo>
                  <a:cubicBezTo>
                    <a:pt x="12" y="16"/>
                    <a:pt x="12" y="16"/>
                    <a:pt x="12" y="16"/>
                  </a:cubicBezTo>
                  <a:cubicBezTo>
                    <a:pt x="6" y="16"/>
                    <a:pt x="0" y="21"/>
                    <a:pt x="0" y="27"/>
                  </a:cubicBezTo>
                  <a:cubicBezTo>
                    <a:pt x="0" y="27"/>
                    <a:pt x="0" y="27"/>
                    <a:pt x="0" y="27"/>
                  </a:cubicBezTo>
                  <a:cubicBezTo>
                    <a:pt x="0" y="32"/>
                    <a:pt x="0" y="32"/>
                    <a:pt x="0" y="32"/>
                  </a:cubicBezTo>
                  <a:cubicBezTo>
                    <a:pt x="0" y="36"/>
                    <a:pt x="0" y="36"/>
                    <a:pt x="0" y="36"/>
                  </a:cubicBezTo>
                  <a:cubicBezTo>
                    <a:pt x="0" y="40"/>
                    <a:pt x="4" y="44"/>
                    <a:pt x="8" y="44"/>
                  </a:cubicBezTo>
                  <a:cubicBezTo>
                    <a:pt x="8" y="44"/>
                    <a:pt x="8" y="44"/>
                    <a:pt x="8" y="44"/>
                  </a:cubicBezTo>
                  <a:cubicBezTo>
                    <a:pt x="8" y="112"/>
                    <a:pt x="8" y="112"/>
                    <a:pt x="8" y="112"/>
                  </a:cubicBezTo>
                  <a:cubicBezTo>
                    <a:pt x="8" y="121"/>
                    <a:pt x="15" y="128"/>
                    <a:pt x="24" y="128"/>
                  </a:cubicBezTo>
                  <a:cubicBezTo>
                    <a:pt x="88" y="128"/>
                    <a:pt x="88" y="128"/>
                    <a:pt x="88" y="128"/>
                  </a:cubicBezTo>
                  <a:cubicBezTo>
                    <a:pt x="97" y="128"/>
                    <a:pt x="104" y="121"/>
                    <a:pt x="104" y="112"/>
                  </a:cubicBezTo>
                  <a:cubicBezTo>
                    <a:pt x="104" y="44"/>
                    <a:pt x="104" y="44"/>
                    <a:pt x="104" y="44"/>
                  </a:cubicBezTo>
                  <a:cubicBezTo>
                    <a:pt x="104" y="44"/>
                    <a:pt x="104" y="44"/>
                    <a:pt x="104" y="44"/>
                  </a:cubicBezTo>
                  <a:cubicBezTo>
                    <a:pt x="108" y="44"/>
                    <a:pt x="112" y="40"/>
                    <a:pt x="112" y="36"/>
                  </a:cubicBezTo>
                  <a:cubicBezTo>
                    <a:pt x="112" y="32"/>
                    <a:pt x="112" y="32"/>
                    <a:pt x="112" y="32"/>
                  </a:cubicBezTo>
                  <a:cubicBezTo>
                    <a:pt x="112" y="27"/>
                    <a:pt x="112" y="27"/>
                    <a:pt x="112" y="27"/>
                  </a:cubicBezTo>
                  <a:close/>
                  <a:moveTo>
                    <a:pt x="32" y="12"/>
                  </a:moveTo>
                  <a:cubicBezTo>
                    <a:pt x="32" y="10"/>
                    <a:pt x="34" y="8"/>
                    <a:pt x="36" y="8"/>
                  </a:cubicBezTo>
                  <a:cubicBezTo>
                    <a:pt x="76" y="8"/>
                    <a:pt x="76" y="8"/>
                    <a:pt x="76" y="8"/>
                  </a:cubicBezTo>
                  <a:cubicBezTo>
                    <a:pt x="78" y="8"/>
                    <a:pt x="80" y="10"/>
                    <a:pt x="80" y="12"/>
                  </a:cubicBezTo>
                  <a:cubicBezTo>
                    <a:pt x="80" y="16"/>
                    <a:pt x="80" y="16"/>
                    <a:pt x="80" y="16"/>
                  </a:cubicBezTo>
                  <a:cubicBezTo>
                    <a:pt x="32" y="16"/>
                    <a:pt x="32" y="16"/>
                    <a:pt x="32" y="16"/>
                  </a:cubicBezTo>
                  <a:lnTo>
                    <a:pt x="32" y="12"/>
                  </a:lnTo>
                  <a:close/>
                  <a:moveTo>
                    <a:pt x="96" y="112"/>
                  </a:moveTo>
                  <a:cubicBezTo>
                    <a:pt x="96" y="116"/>
                    <a:pt x="92" y="120"/>
                    <a:pt x="88" y="120"/>
                  </a:cubicBezTo>
                  <a:cubicBezTo>
                    <a:pt x="24" y="120"/>
                    <a:pt x="24" y="120"/>
                    <a:pt x="24" y="120"/>
                  </a:cubicBezTo>
                  <a:cubicBezTo>
                    <a:pt x="20" y="120"/>
                    <a:pt x="16" y="116"/>
                    <a:pt x="16" y="112"/>
                  </a:cubicBezTo>
                  <a:cubicBezTo>
                    <a:pt x="16" y="44"/>
                    <a:pt x="16" y="44"/>
                    <a:pt x="16" y="44"/>
                  </a:cubicBezTo>
                  <a:cubicBezTo>
                    <a:pt x="96" y="44"/>
                    <a:pt x="96" y="44"/>
                    <a:pt x="96" y="44"/>
                  </a:cubicBezTo>
                  <a:lnTo>
                    <a:pt x="96" y="112"/>
                  </a:lnTo>
                  <a:close/>
                  <a:moveTo>
                    <a:pt x="104" y="32"/>
                  </a:moveTo>
                  <a:cubicBezTo>
                    <a:pt x="104" y="36"/>
                    <a:pt x="104" y="36"/>
                    <a:pt x="104" y="36"/>
                  </a:cubicBezTo>
                  <a:cubicBezTo>
                    <a:pt x="8" y="36"/>
                    <a:pt x="8" y="36"/>
                    <a:pt x="8" y="36"/>
                  </a:cubicBezTo>
                  <a:cubicBezTo>
                    <a:pt x="8" y="32"/>
                    <a:pt x="8" y="32"/>
                    <a:pt x="8" y="32"/>
                  </a:cubicBezTo>
                  <a:cubicBezTo>
                    <a:pt x="8" y="28"/>
                    <a:pt x="8" y="28"/>
                    <a:pt x="8" y="28"/>
                  </a:cubicBezTo>
                  <a:cubicBezTo>
                    <a:pt x="8" y="26"/>
                    <a:pt x="10" y="24"/>
                    <a:pt x="12" y="24"/>
                  </a:cubicBezTo>
                  <a:cubicBezTo>
                    <a:pt x="100" y="24"/>
                    <a:pt x="100" y="24"/>
                    <a:pt x="100" y="24"/>
                  </a:cubicBezTo>
                  <a:cubicBezTo>
                    <a:pt x="102" y="24"/>
                    <a:pt x="104" y="26"/>
                    <a:pt x="104" y="28"/>
                  </a:cubicBezTo>
                  <a:lnTo>
                    <a:pt x="104"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16"/>
            <p:cNvSpPr>
              <a:spLocks noEditPoints="1"/>
            </p:cNvSpPr>
            <p:nvPr/>
          </p:nvSpPr>
          <p:spPr bwMode="auto">
            <a:xfrm>
              <a:off x="8096250" y="2149475"/>
              <a:ext cx="61913" cy="230188"/>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5" name="Freeform 17"/>
            <p:cNvSpPr>
              <a:spLocks noEditPoints="1"/>
            </p:cNvSpPr>
            <p:nvPr/>
          </p:nvSpPr>
          <p:spPr bwMode="auto">
            <a:xfrm>
              <a:off x="8188325" y="2149475"/>
              <a:ext cx="61913" cy="230188"/>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6" name="Freeform 18"/>
            <p:cNvSpPr>
              <a:spLocks noEditPoints="1"/>
            </p:cNvSpPr>
            <p:nvPr/>
          </p:nvSpPr>
          <p:spPr bwMode="auto">
            <a:xfrm>
              <a:off x="8280400" y="2149475"/>
              <a:ext cx="61913" cy="230188"/>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77" name="Group 76"/>
          <p:cNvGrpSpPr/>
          <p:nvPr/>
        </p:nvGrpSpPr>
        <p:grpSpPr>
          <a:xfrm>
            <a:off x="7473522" y="2847071"/>
            <a:ext cx="370800" cy="393736"/>
            <a:chOff x="6881813" y="2154238"/>
            <a:chExt cx="461963" cy="490538"/>
          </a:xfrm>
          <a:solidFill>
            <a:schemeClr val="accent1">
              <a:lumMod val="50000"/>
            </a:schemeClr>
          </a:solidFill>
        </p:grpSpPr>
        <p:sp>
          <p:nvSpPr>
            <p:cNvPr id="78" name="Freeform 22"/>
            <p:cNvSpPr>
              <a:spLocks noEditPoints="1"/>
            </p:cNvSpPr>
            <p:nvPr/>
          </p:nvSpPr>
          <p:spPr bwMode="auto">
            <a:xfrm>
              <a:off x="6881813" y="2154238"/>
              <a:ext cx="461963" cy="490538"/>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9" name="Freeform 23"/>
            <p:cNvSpPr>
              <a:spLocks noEditPoints="1"/>
            </p:cNvSpPr>
            <p:nvPr/>
          </p:nvSpPr>
          <p:spPr bwMode="auto">
            <a:xfrm>
              <a:off x="6942138" y="2214563"/>
              <a:ext cx="339725" cy="307975"/>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2 w 88"/>
                <a:gd name="T47" fmla="*/ 61 h 80"/>
                <a:gd name="T48" fmla="*/ 55 w 88"/>
                <a:gd name="T49" fmla="*/ 63 h 80"/>
                <a:gd name="T50" fmla="*/ 66 w 88"/>
                <a:gd name="T51" fmla="*/ 76 h 80"/>
                <a:gd name="T52" fmla="*/ 4 w 88"/>
                <a:gd name="T53" fmla="*/ 76 h 80"/>
                <a:gd name="T54" fmla="*/ 4 w 88"/>
                <a:gd name="T55" fmla="*/ 42 h 80"/>
                <a:gd name="T56" fmla="*/ 71 w 88"/>
                <a:gd name="T57" fmla="*/ 76 h 80"/>
                <a:gd name="T58" fmla="*/ 57 w 88"/>
                <a:gd name="T59" fmla="*/ 60 h 80"/>
                <a:gd name="T60" fmla="*/ 68 w 88"/>
                <a:gd name="T61" fmla="*/ 48 h 80"/>
                <a:gd name="T62" fmla="*/ 84 w 88"/>
                <a:gd name="T63" fmla="*/ 66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0" name="Freeform 24"/>
            <p:cNvSpPr>
              <a:spLocks noEditPoints="1"/>
            </p:cNvSpPr>
            <p:nvPr/>
          </p:nvSpPr>
          <p:spPr bwMode="auto">
            <a:xfrm>
              <a:off x="7127875" y="2260600"/>
              <a:ext cx="92075" cy="92075"/>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81" name="Freeform 28"/>
          <p:cNvSpPr>
            <a:spLocks noEditPoints="1"/>
          </p:cNvSpPr>
          <p:nvPr/>
        </p:nvSpPr>
        <p:spPr bwMode="auto">
          <a:xfrm>
            <a:off x="8051164" y="4214315"/>
            <a:ext cx="395010" cy="395010"/>
          </a:xfrm>
          <a:custGeom>
            <a:avLst/>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82" name="Group 81"/>
          <p:cNvGrpSpPr/>
          <p:nvPr/>
        </p:nvGrpSpPr>
        <p:grpSpPr>
          <a:xfrm>
            <a:off x="7273377" y="5029670"/>
            <a:ext cx="397558" cy="393736"/>
            <a:chOff x="7219950" y="3429000"/>
            <a:chExt cx="495300" cy="490538"/>
          </a:xfrm>
          <a:solidFill>
            <a:schemeClr val="accent1">
              <a:lumMod val="60000"/>
              <a:lumOff val="40000"/>
            </a:schemeClr>
          </a:solidFill>
        </p:grpSpPr>
        <p:sp>
          <p:nvSpPr>
            <p:cNvPr id="83" name="Freeform 32"/>
            <p:cNvSpPr>
              <a:spLocks noEditPoints="1"/>
            </p:cNvSpPr>
            <p:nvPr/>
          </p:nvSpPr>
          <p:spPr bwMode="auto">
            <a:xfrm>
              <a:off x="7219950" y="3475038"/>
              <a:ext cx="452438" cy="444500"/>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6">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4" name="Freeform 33"/>
            <p:cNvSpPr>
              <a:spLocks noEditPoints="1"/>
            </p:cNvSpPr>
            <p:nvPr/>
          </p:nvSpPr>
          <p:spPr bwMode="auto">
            <a:xfrm>
              <a:off x="7439025" y="3675063"/>
              <a:ext cx="76200" cy="76200"/>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5" name="Freeform 34"/>
            <p:cNvSpPr>
              <a:spLocks noEditPoints="1"/>
            </p:cNvSpPr>
            <p:nvPr/>
          </p:nvSpPr>
          <p:spPr bwMode="auto">
            <a:xfrm>
              <a:off x="7639050" y="3429000"/>
              <a:ext cx="76200" cy="7620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6" name="Freeform 35"/>
            <p:cNvSpPr>
              <a:spLocks noEditPoints="1"/>
            </p:cNvSpPr>
            <p:nvPr/>
          </p:nvSpPr>
          <p:spPr bwMode="auto">
            <a:xfrm>
              <a:off x="7346950" y="3659188"/>
              <a:ext cx="61913" cy="61913"/>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7" name="Oval 36"/>
            <p:cNvSpPr>
              <a:spLocks noChangeArrowheads="1"/>
            </p:cNvSpPr>
            <p:nvPr/>
          </p:nvSpPr>
          <p:spPr bwMode="auto">
            <a:xfrm>
              <a:off x="7408863" y="3767138"/>
              <a:ext cx="30163" cy="30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8" name="Oval 37"/>
            <p:cNvSpPr>
              <a:spLocks noChangeArrowheads="1"/>
            </p:cNvSpPr>
            <p:nvPr/>
          </p:nvSpPr>
          <p:spPr bwMode="auto">
            <a:xfrm>
              <a:off x="7653338" y="3536950"/>
              <a:ext cx="31750" cy="30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89" name="Rectangle 88"/>
          <p:cNvSpPr/>
          <p:nvPr/>
        </p:nvSpPr>
        <p:spPr>
          <a:xfrm>
            <a:off x="8093367" y="5115500"/>
            <a:ext cx="3522239" cy="461665"/>
          </a:xfrm>
          <a:prstGeom prst="rect">
            <a:avLst/>
          </a:prstGeom>
        </p:spPr>
        <p:txBody>
          <a:bodyPr wrap="square">
            <a:spAutoFit/>
          </a:bodyPr>
          <a:lstStyle/>
          <a:p>
            <a:r>
              <a:rPr lang="id-ID" sz="12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Suitable for all categories business and personal presentation</a:t>
            </a:r>
          </a:p>
        </p:txBody>
      </p:sp>
      <p:sp>
        <p:nvSpPr>
          <p:cNvPr id="90" name="Rectangle 89"/>
          <p:cNvSpPr/>
          <p:nvPr/>
        </p:nvSpPr>
        <p:spPr>
          <a:xfrm>
            <a:off x="8778083" y="4177481"/>
            <a:ext cx="3522239" cy="461665"/>
          </a:xfrm>
          <a:prstGeom prst="rect">
            <a:avLst/>
          </a:prstGeom>
        </p:spPr>
        <p:txBody>
          <a:bodyPr wrap="square">
            <a:spAutoFit/>
          </a:bodyPr>
          <a:lstStyle/>
          <a:p>
            <a:r>
              <a:rPr lang="id-ID" sz="12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Suitable for all categories business and personal presentation</a:t>
            </a:r>
          </a:p>
        </p:txBody>
      </p:sp>
      <p:sp>
        <p:nvSpPr>
          <p:cNvPr id="91" name="Rectangle 90"/>
          <p:cNvSpPr/>
          <p:nvPr/>
        </p:nvSpPr>
        <p:spPr>
          <a:xfrm>
            <a:off x="7375315" y="3563769"/>
            <a:ext cx="3522239" cy="461665"/>
          </a:xfrm>
          <a:prstGeom prst="rect">
            <a:avLst/>
          </a:prstGeom>
        </p:spPr>
        <p:txBody>
          <a:bodyPr wrap="square">
            <a:spAutoFit/>
          </a:bodyPr>
          <a:lstStyle/>
          <a:p>
            <a:r>
              <a:rPr lang="id-ID" sz="12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Suitable for all categories business and personal presentation</a:t>
            </a:r>
          </a:p>
        </p:txBody>
      </p:sp>
      <p:sp>
        <p:nvSpPr>
          <p:cNvPr id="92" name="Rectangle 91"/>
          <p:cNvSpPr/>
          <p:nvPr/>
        </p:nvSpPr>
        <p:spPr>
          <a:xfrm>
            <a:off x="8292113" y="2756432"/>
            <a:ext cx="3522239" cy="461665"/>
          </a:xfrm>
          <a:prstGeom prst="rect">
            <a:avLst/>
          </a:prstGeom>
        </p:spPr>
        <p:txBody>
          <a:bodyPr wrap="square">
            <a:spAutoFit/>
          </a:bodyPr>
          <a:lstStyle/>
          <a:p>
            <a:r>
              <a:rPr lang="id-ID" sz="12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Suitable for all categories business and personal presentation</a:t>
            </a:r>
          </a:p>
        </p:txBody>
      </p:sp>
      <p:sp>
        <p:nvSpPr>
          <p:cNvPr id="93" name="Rectangle 92"/>
          <p:cNvSpPr/>
          <p:nvPr/>
        </p:nvSpPr>
        <p:spPr>
          <a:xfrm>
            <a:off x="6723197" y="1993689"/>
            <a:ext cx="3522239" cy="461665"/>
          </a:xfrm>
          <a:prstGeom prst="rect">
            <a:avLst/>
          </a:prstGeom>
        </p:spPr>
        <p:txBody>
          <a:bodyPr wrap="square">
            <a:spAutoFit/>
          </a:bodyPr>
          <a:lstStyle/>
          <a:p>
            <a:r>
              <a:rPr lang="id-ID" sz="12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Suitable for all categories business and personal presentation</a:t>
            </a:r>
          </a:p>
        </p:txBody>
      </p:sp>
      <p:grpSp>
        <p:nvGrpSpPr>
          <p:cNvPr id="94" name="Group 93"/>
          <p:cNvGrpSpPr/>
          <p:nvPr/>
        </p:nvGrpSpPr>
        <p:grpSpPr>
          <a:xfrm>
            <a:off x="449622" y="3374917"/>
            <a:ext cx="2772714" cy="1495776"/>
            <a:chOff x="643826" y="4271860"/>
            <a:chExt cx="2772714" cy="1495776"/>
          </a:xfrm>
        </p:grpSpPr>
        <p:sp>
          <p:nvSpPr>
            <p:cNvPr id="95" name="TextBox 94"/>
            <p:cNvSpPr txBox="1"/>
            <p:nvPr/>
          </p:nvSpPr>
          <p:spPr>
            <a:xfrm>
              <a:off x="643826" y="4271860"/>
              <a:ext cx="2772714" cy="1384995"/>
            </a:xfrm>
            <a:prstGeom prst="rect">
              <a:avLst/>
            </a:prstGeom>
            <a:noFill/>
          </p:spPr>
          <p:txBody>
            <a:bodyPr wrap="square" rtlCol="0">
              <a:spAutoFit/>
            </a:bodyPr>
            <a:lstStyle/>
            <a:p>
              <a:r>
                <a:rPr lang="en-US" sz="2800">
                  <a:latin typeface="+mj-lt"/>
                </a:rPr>
                <a:t>CONE PROCESS DIAGRAM</a:t>
              </a:r>
              <a:endParaRPr lang="id-ID" sz="2800">
                <a:latin typeface="+mj-lt"/>
              </a:endParaRPr>
            </a:p>
          </p:txBody>
        </p:sp>
        <p:cxnSp>
          <p:nvCxnSpPr>
            <p:cNvPr id="96" name="Straight Connector 95"/>
            <p:cNvCxnSpPr/>
            <p:nvPr/>
          </p:nvCxnSpPr>
          <p:spPr>
            <a:xfrm>
              <a:off x="753763" y="5767636"/>
              <a:ext cx="8195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2821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750"/>
                                        <p:tgtEl>
                                          <p:spTgt spid="58"/>
                                        </p:tgtEl>
                                      </p:cBhvr>
                                    </p:animEffect>
                                    <p:anim calcmode="lin" valueType="num">
                                      <p:cBhvr>
                                        <p:cTn id="8" dur="750" fill="hold"/>
                                        <p:tgtEl>
                                          <p:spTgt spid="58"/>
                                        </p:tgtEl>
                                        <p:attrNameLst>
                                          <p:attrName>ppt_x</p:attrName>
                                        </p:attrNameLst>
                                      </p:cBhvr>
                                      <p:tavLst>
                                        <p:tav tm="0">
                                          <p:val>
                                            <p:strVal val="#ppt_x"/>
                                          </p:val>
                                        </p:tav>
                                        <p:tav tm="100000">
                                          <p:val>
                                            <p:strVal val="#ppt_x"/>
                                          </p:val>
                                        </p:tav>
                                      </p:tavLst>
                                    </p:anim>
                                    <p:anim calcmode="lin" valueType="num">
                                      <p:cBhvr>
                                        <p:cTn id="9" dur="750" fill="hold"/>
                                        <p:tgtEl>
                                          <p:spTgt spid="5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750"/>
                                        <p:tgtEl>
                                          <p:spTgt spid="57"/>
                                        </p:tgtEl>
                                      </p:cBhvr>
                                    </p:animEffect>
                                    <p:anim calcmode="lin" valueType="num">
                                      <p:cBhvr>
                                        <p:cTn id="13" dur="750" fill="hold"/>
                                        <p:tgtEl>
                                          <p:spTgt spid="57"/>
                                        </p:tgtEl>
                                        <p:attrNameLst>
                                          <p:attrName>ppt_x</p:attrName>
                                        </p:attrNameLst>
                                      </p:cBhvr>
                                      <p:tavLst>
                                        <p:tav tm="0">
                                          <p:val>
                                            <p:strVal val="#ppt_x"/>
                                          </p:val>
                                        </p:tav>
                                        <p:tav tm="100000">
                                          <p:val>
                                            <p:strVal val="#ppt_x"/>
                                          </p:val>
                                        </p:tav>
                                      </p:tavLst>
                                    </p:anim>
                                    <p:anim calcmode="lin" valueType="num">
                                      <p:cBhvr>
                                        <p:cTn id="14" dur="750" fill="hold"/>
                                        <p:tgtEl>
                                          <p:spTgt spid="5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750"/>
                                        <p:tgtEl>
                                          <p:spTgt spid="56"/>
                                        </p:tgtEl>
                                      </p:cBhvr>
                                    </p:animEffect>
                                    <p:anim calcmode="lin" valueType="num">
                                      <p:cBhvr>
                                        <p:cTn id="18" dur="750" fill="hold"/>
                                        <p:tgtEl>
                                          <p:spTgt spid="56"/>
                                        </p:tgtEl>
                                        <p:attrNameLst>
                                          <p:attrName>ppt_x</p:attrName>
                                        </p:attrNameLst>
                                      </p:cBhvr>
                                      <p:tavLst>
                                        <p:tav tm="0">
                                          <p:val>
                                            <p:strVal val="#ppt_x"/>
                                          </p:val>
                                        </p:tav>
                                        <p:tav tm="100000">
                                          <p:val>
                                            <p:strVal val="#ppt_x"/>
                                          </p:val>
                                        </p:tav>
                                      </p:tavLst>
                                    </p:anim>
                                    <p:anim calcmode="lin" valueType="num">
                                      <p:cBhvr>
                                        <p:cTn id="19" dur="750" fill="hold"/>
                                        <p:tgtEl>
                                          <p:spTgt spid="5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750"/>
                                        <p:tgtEl>
                                          <p:spTgt spid="55"/>
                                        </p:tgtEl>
                                      </p:cBhvr>
                                    </p:animEffect>
                                    <p:anim calcmode="lin" valueType="num">
                                      <p:cBhvr>
                                        <p:cTn id="23" dur="750" fill="hold"/>
                                        <p:tgtEl>
                                          <p:spTgt spid="55"/>
                                        </p:tgtEl>
                                        <p:attrNameLst>
                                          <p:attrName>ppt_x</p:attrName>
                                        </p:attrNameLst>
                                      </p:cBhvr>
                                      <p:tavLst>
                                        <p:tav tm="0">
                                          <p:val>
                                            <p:strVal val="#ppt_x"/>
                                          </p:val>
                                        </p:tav>
                                        <p:tav tm="100000">
                                          <p:val>
                                            <p:strVal val="#ppt_x"/>
                                          </p:val>
                                        </p:tav>
                                      </p:tavLst>
                                    </p:anim>
                                    <p:anim calcmode="lin" valueType="num">
                                      <p:cBhvr>
                                        <p:cTn id="24" dur="750" fill="hold"/>
                                        <p:tgtEl>
                                          <p:spTgt spid="5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750"/>
                                        <p:tgtEl>
                                          <p:spTgt spid="54"/>
                                        </p:tgtEl>
                                      </p:cBhvr>
                                    </p:animEffect>
                                    <p:anim calcmode="lin" valueType="num">
                                      <p:cBhvr>
                                        <p:cTn id="28" dur="750" fill="hold"/>
                                        <p:tgtEl>
                                          <p:spTgt spid="54"/>
                                        </p:tgtEl>
                                        <p:attrNameLst>
                                          <p:attrName>ppt_x</p:attrName>
                                        </p:attrNameLst>
                                      </p:cBhvr>
                                      <p:tavLst>
                                        <p:tav tm="0">
                                          <p:val>
                                            <p:strVal val="#ppt_x"/>
                                          </p:val>
                                        </p:tav>
                                        <p:tav tm="100000">
                                          <p:val>
                                            <p:strVal val="#ppt_x"/>
                                          </p:val>
                                        </p:tav>
                                      </p:tavLst>
                                    </p:anim>
                                    <p:anim calcmode="lin" valueType="num">
                                      <p:cBhvr>
                                        <p:cTn id="29" dur="750" fill="hold"/>
                                        <p:tgtEl>
                                          <p:spTgt spid="54"/>
                                        </p:tgtEl>
                                        <p:attrNameLst>
                                          <p:attrName>ppt_y</p:attrName>
                                        </p:attrNameLst>
                                      </p:cBhvr>
                                      <p:tavLst>
                                        <p:tav tm="0">
                                          <p:val>
                                            <p:strVal val="#ppt_y+.1"/>
                                          </p:val>
                                        </p:tav>
                                        <p:tav tm="100000">
                                          <p:val>
                                            <p:strVal val="#ppt_y"/>
                                          </p:val>
                                        </p:tav>
                                      </p:tavLst>
                                    </p:anim>
                                  </p:childTnLst>
                                </p:cTn>
                              </p:par>
                            </p:childTnLst>
                          </p:cTn>
                        </p:par>
                        <p:par>
                          <p:cTn id="30" fill="hold">
                            <p:stCondLst>
                              <p:cond delay="750"/>
                            </p:stCondLst>
                            <p:childTnLst>
                              <p:par>
                                <p:cTn id="31" presetID="22" presetClass="entr" presetSubtype="8" fill="hold" grpId="0"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left)">
                                      <p:cBhvr>
                                        <p:cTn id="33" dur="500"/>
                                        <p:tgtEl>
                                          <p:spTgt spid="39"/>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left)">
                                      <p:cBhvr>
                                        <p:cTn id="42" dur="500"/>
                                        <p:tgtEl>
                                          <p:spTgt spid="42"/>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9"/>
                                        </p:tgtEl>
                                        <p:attrNameLst>
                                          <p:attrName>style.visibility</p:attrName>
                                        </p:attrNameLst>
                                      </p:cBhvr>
                                      <p:to>
                                        <p:strVal val="visible"/>
                                      </p:to>
                                    </p:set>
                                    <p:anim calcmode="lin" valueType="num">
                                      <p:cBhvr>
                                        <p:cTn id="48" dur="500" fill="hold"/>
                                        <p:tgtEl>
                                          <p:spTgt spid="49"/>
                                        </p:tgtEl>
                                        <p:attrNameLst>
                                          <p:attrName>ppt_w</p:attrName>
                                        </p:attrNameLst>
                                      </p:cBhvr>
                                      <p:tavLst>
                                        <p:tav tm="0">
                                          <p:val>
                                            <p:fltVal val="0"/>
                                          </p:val>
                                        </p:tav>
                                        <p:tav tm="100000">
                                          <p:val>
                                            <p:strVal val="#ppt_w"/>
                                          </p:val>
                                        </p:tav>
                                      </p:tavLst>
                                    </p:anim>
                                    <p:anim calcmode="lin" valueType="num">
                                      <p:cBhvr>
                                        <p:cTn id="49" dur="500" fill="hold"/>
                                        <p:tgtEl>
                                          <p:spTgt spid="49"/>
                                        </p:tgtEl>
                                        <p:attrNameLst>
                                          <p:attrName>ppt_h</p:attrName>
                                        </p:attrNameLst>
                                      </p:cBhvr>
                                      <p:tavLst>
                                        <p:tav tm="0">
                                          <p:val>
                                            <p:fltVal val="0"/>
                                          </p:val>
                                        </p:tav>
                                        <p:tav tm="100000">
                                          <p:val>
                                            <p:strVal val="#ppt_h"/>
                                          </p:val>
                                        </p:tav>
                                      </p:tavLst>
                                    </p:anim>
                                    <p:animEffect transition="in" filter="fade">
                                      <p:cBhvr>
                                        <p:cTn id="50" dur="500"/>
                                        <p:tgtEl>
                                          <p:spTgt spid="4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p:cTn id="53" dur="500" fill="hold"/>
                                        <p:tgtEl>
                                          <p:spTgt spid="50"/>
                                        </p:tgtEl>
                                        <p:attrNameLst>
                                          <p:attrName>ppt_w</p:attrName>
                                        </p:attrNameLst>
                                      </p:cBhvr>
                                      <p:tavLst>
                                        <p:tav tm="0">
                                          <p:val>
                                            <p:fltVal val="0"/>
                                          </p:val>
                                        </p:tav>
                                        <p:tav tm="100000">
                                          <p:val>
                                            <p:strVal val="#ppt_w"/>
                                          </p:val>
                                        </p:tav>
                                      </p:tavLst>
                                    </p:anim>
                                    <p:anim calcmode="lin" valueType="num">
                                      <p:cBhvr>
                                        <p:cTn id="54" dur="500" fill="hold"/>
                                        <p:tgtEl>
                                          <p:spTgt spid="50"/>
                                        </p:tgtEl>
                                        <p:attrNameLst>
                                          <p:attrName>ppt_h</p:attrName>
                                        </p:attrNameLst>
                                      </p:cBhvr>
                                      <p:tavLst>
                                        <p:tav tm="0">
                                          <p:val>
                                            <p:fltVal val="0"/>
                                          </p:val>
                                        </p:tav>
                                        <p:tav tm="100000">
                                          <p:val>
                                            <p:strVal val="#ppt_h"/>
                                          </p:val>
                                        </p:tav>
                                      </p:tavLst>
                                    </p:anim>
                                    <p:animEffect transition="in" filter="fade">
                                      <p:cBhvr>
                                        <p:cTn id="55" dur="500"/>
                                        <p:tgtEl>
                                          <p:spTgt spid="50"/>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p:cTn id="58" dur="500" fill="hold"/>
                                        <p:tgtEl>
                                          <p:spTgt spid="51"/>
                                        </p:tgtEl>
                                        <p:attrNameLst>
                                          <p:attrName>ppt_w</p:attrName>
                                        </p:attrNameLst>
                                      </p:cBhvr>
                                      <p:tavLst>
                                        <p:tav tm="0">
                                          <p:val>
                                            <p:fltVal val="0"/>
                                          </p:val>
                                        </p:tav>
                                        <p:tav tm="100000">
                                          <p:val>
                                            <p:strVal val="#ppt_w"/>
                                          </p:val>
                                        </p:tav>
                                      </p:tavLst>
                                    </p:anim>
                                    <p:anim calcmode="lin" valueType="num">
                                      <p:cBhvr>
                                        <p:cTn id="59" dur="500" fill="hold"/>
                                        <p:tgtEl>
                                          <p:spTgt spid="51"/>
                                        </p:tgtEl>
                                        <p:attrNameLst>
                                          <p:attrName>ppt_h</p:attrName>
                                        </p:attrNameLst>
                                      </p:cBhvr>
                                      <p:tavLst>
                                        <p:tav tm="0">
                                          <p:val>
                                            <p:fltVal val="0"/>
                                          </p:val>
                                        </p:tav>
                                        <p:tav tm="100000">
                                          <p:val>
                                            <p:strVal val="#ppt_h"/>
                                          </p:val>
                                        </p:tav>
                                      </p:tavLst>
                                    </p:anim>
                                    <p:animEffect transition="in" filter="fade">
                                      <p:cBhvr>
                                        <p:cTn id="60" dur="500"/>
                                        <p:tgtEl>
                                          <p:spTgt spid="51"/>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p:cTn id="68" dur="500" fill="hold"/>
                                        <p:tgtEl>
                                          <p:spTgt spid="53"/>
                                        </p:tgtEl>
                                        <p:attrNameLst>
                                          <p:attrName>ppt_w</p:attrName>
                                        </p:attrNameLst>
                                      </p:cBhvr>
                                      <p:tavLst>
                                        <p:tav tm="0">
                                          <p:val>
                                            <p:fltVal val="0"/>
                                          </p:val>
                                        </p:tav>
                                        <p:tav tm="100000">
                                          <p:val>
                                            <p:strVal val="#ppt_w"/>
                                          </p:val>
                                        </p:tav>
                                      </p:tavLst>
                                    </p:anim>
                                    <p:anim calcmode="lin" valueType="num">
                                      <p:cBhvr>
                                        <p:cTn id="69" dur="500" fill="hold"/>
                                        <p:tgtEl>
                                          <p:spTgt spid="53"/>
                                        </p:tgtEl>
                                        <p:attrNameLst>
                                          <p:attrName>ppt_h</p:attrName>
                                        </p:attrNameLst>
                                      </p:cBhvr>
                                      <p:tavLst>
                                        <p:tav tm="0">
                                          <p:val>
                                            <p:fltVal val="0"/>
                                          </p:val>
                                        </p:tav>
                                        <p:tav tm="100000">
                                          <p:val>
                                            <p:strVal val="#ppt_h"/>
                                          </p:val>
                                        </p:tav>
                                      </p:tavLst>
                                    </p:anim>
                                    <p:animEffect transition="in" filter="fade">
                                      <p:cBhvr>
                                        <p:cTn id="70" dur="500"/>
                                        <p:tgtEl>
                                          <p:spTgt spid="53"/>
                                        </p:tgtEl>
                                      </p:cBhvr>
                                    </p:animEffect>
                                  </p:childTnLst>
                                </p:cTn>
                              </p:par>
                            </p:childTnLst>
                          </p:cTn>
                        </p:par>
                        <p:par>
                          <p:cTn id="71" fill="hold">
                            <p:stCondLst>
                              <p:cond delay="1250"/>
                            </p:stCondLst>
                            <p:childTnLst>
                              <p:par>
                                <p:cTn id="72" presetID="10" presetClass="entr" presetSubtype="0"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500"/>
                                        <p:tgtEl>
                                          <p:spTgt spid="68"/>
                                        </p:tgtEl>
                                      </p:cBhvr>
                                    </p:animEffect>
                                  </p:childTnLst>
                                </p:cTn>
                              </p:par>
                              <p:par>
                                <p:cTn id="75" presetID="10" presetClass="entr" presetSubtype="0" fill="hold" nodeType="withEffect">
                                  <p:stCondLst>
                                    <p:cond delay="0"/>
                                  </p:stCondLst>
                                  <p:childTnLst>
                                    <p:set>
                                      <p:cBhvr>
                                        <p:cTn id="76" dur="1" fill="hold">
                                          <p:stCondLst>
                                            <p:cond delay="0"/>
                                          </p:stCondLst>
                                        </p:cTn>
                                        <p:tgtEl>
                                          <p:spTgt spid="77"/>
                                        </p:tgtEl>
                                        <p:attrNameLst>
                                          <p:attrName>style.visibility</p:attrName>
                                        </p:attrNameLst>
                                      </p:cBhvr>
                                      <p:to>
                                        <p:strVal val="visible"/>
                                      </p:to>
                                    </p:set>
                                    <p:animEffect transition="in" filter="fade">
                                      <p:cBhvr>
                                        <p:cTn id="77" dur="500"/>
                                        <p:tgtEl>
                                          <p:spTgt spid="77"/>
                                        </p:tgtEl>
                                      </p:cBhvr>
                                    </p:animEffect>
                                  </p:childTnLst>
                                </p:cTn>
                              </p:par>
                              <p:par>
                                <p:cTn id="78" presetID="10" presetClass="entr" presetSubtype="0" fill="hold" nodeType="withEffect">
                                  <p:stCondLst>
                                    <p:cond delay="0"/>
                                  </p:stCondLst>
                                  <p:childTnLst>
                                    <p:set>
                                      <p:cBhvr>
                                        <p:cTn id="79" dur="1" fill="hold">
                                          <p:stCondLst>
                                            <p:cond delay="0"/>
                                          </p:stCondLst>
                                        </p:cTn>
                                        <p:tgtEl>
                                          <p:spTgt spid="72"/>
                                        </p:tgtEl>
                                        <p:attrNameLst>
                                          <p:attrName>style.visibility</p:attrName>
                                        </p:attrNameLst>
                                      </p:cBhvr>
                                      <p:to>
                                        <p:strVal val="visible"/>
                                      </p:to>
                                    </p:set>
                                    <p:animEffect transition="in" filter="fade">
                                      <p:cBhvr>
                                        <p:cTn id="80" dur="500"/>
                                        <p:tgtEl>
                                          <p:spTgt spid="7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81"/>
                                        </p:tgtEl>
                                        <p:attrNameLst>
                                          <p:attrName>style.visibility</p:attrName>
                                        </p:attrNameLst>
                                      </p:cBhvr>
                                      <p:to>
                                        <p:strVal val="visible"/>
                                      </p:to>
                                    </p:set>
                                    <p:animEffect transition="in" filter="fade">
                                      <p:cBhvr>
                                        <p:cTn id="83" dur="500"/>
                                        <p:tgtEl>
                                          <p:spTgt spid="81"/>
                                        </p:tgtEl>
                                      </p:cBhvr>
                                    </p:animEffect>
                                  </p:childTnLst>
                                </p:cTn>
                              </p:par>
                              <p:par>
                                <p:cTn id="84" presetID="10" presetClass="entr" presetSubtype="0" fill="hold" nodeType="withEffect">
                                  <p:stCondLst>
                                    <p:cond delay="0"/>
                                  </p:stCondLst>
                                  <p:childTnLst>
                                    <p:set>
                                      <p:cBhvr>
                                        <p:cTn id="85" dur="1" fill="hold">
                                          <p:stCondLst>
                                            <p:cond delay="0"/>
                                          </p:stCondLst>
                                        </p:cTn>
                                        <p:tgtEl>
                                          <p:spTgt spid="82"/>
                                        </p:tgtEl>
                                        <p:attrNameLst>
                                          <p:attrName>style.visibility</p:attrName>
                                        </p:attrNameLst>
                                      </p:cBhvr>
                                      <p:to>
                                        <p:strVal val="visible"/>
                                      </p:to>
                                    </p:set>
                                    <p:animEffect transition="in" filter="fade">
                                      <p:cBhvr>
                                        <p:cTn id="86" dur="500"/>
                                        <p:tgtEl>
                                          <p:spTgt spid="82"/>
                                        </p:tgtEl>
                                      </p:cBhvr>
                                    </p:animEffect>
                                  </p:childTnLst>
                                </p:cTn>
                              </p:par>
                            </p:childTnLst>
                          </p:cTn>
                        </p:par>
                        <p:par>
                          <p:cTn id="87" fill="hold">
                            <p:stCondLst>
                              <p:cond delay="1750"/>
                            </p:stCondLst>
                            <p:childTnLst>
                              <p:par>
                                <p:cTn id="88" presetID="10" presetClass="entr" presetSubtype="0"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Effect transition="in" filter="fade">
                                      <p:cBhvr>
                                        <p:cTn id="90" dur="500"/>
                                        <p:tgtEl>
                                          <p:spTgt spid="6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66"/>
                                        </p:tgtEl>
                                        <p:attrNameLst>
                                          <p:attrName>style.visibility</p:attrName>
                                        </p:attrNameLst>
                                      </p:cBhvr>
                                      <p:to>
                                        <p:strVal val="visible"/>
                                      </p:to>
                                    </p:set>
                                    <p:animEffect transition="in" filter="fade">
                                      <p:cBhvr>
                                        <p:cTn id="93" dur="500"/>
                                        <p:tgtEl>
                                          <p:spTgt spid="6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fade">
                                      <p:cBhvr>
                                        <p:cTn id="96" dur="500"/>
                                        <p:tgtEl>
                                          <p:spTgt spid="6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fade">
                                      <p:cBhvr>
                                        <p:cTn id="99" dur="500"/>
                                        <p:tgtEl>
                                          <p:spTgt spid="64"/>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63"/>
                                        </p:tgtEl>
                                        <p:attrNameLst>
                                          <p:attrName>style.visibility</p:attrName>
                                        </p:attrNameLst>
                                      </p:cBhvr>
                                      <p:to>
                                        <p:strVal val="visible"/>
                                      </p:to>
                                    </p:set>
                                    <p:animEffect transition="in" filter="fade">
                                      <p:cBhvr>
                                        <p:cTn id="10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63" grpId="0"/>
      <p:bldP spid="64" grpId="0"/>
      <p:bldP spid="65" grpId="0"/>
      <p:bldP spid="66" grpId="0"/>
      <p:bldP spid="67" grpId="0"/>
      <p:bldP spid="8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a:bodyPr>
          <a:lstStyle/>
          <a:p>
            <a:r>
              <a:rPr lang="id-ID"/>
              <a:t>CORE INFOGRAPH</a:t>
            </a:r>
          </a:p>
        </p:txBody>
      </p:sp>
      <p:sp>
        <p:nvSpPr>
          <p:cNvPr id="17" name="Text Placeholder 16"/>
          <p:cNvSpPr>
            <a:spLocks noGrp="1"/>
          </p:cNvSpPr>
          <p:nvPr>
            <p:ph type="body" sz="quarter" idx="10"/>
          </p:nvPr>
        </p:nvSpPr>
        <p:spPr/>
        <p:txBody>
          <a:bodyPr>
            <a:normAutofit/>
          </a:bodyPr>
          <a:lstStyle/>
          <a:p>
            <a:r>
              <a:rPr lang="id-ID" b="1">
                <a:solidFill>
                  <a:schemeClr val="bg1">
                    <a:lumMod val="50000"/>
                  </a:schemeClr>
                </a:solidFill>
              </a:rPr>
              <a:t>+</a:t>
            </a:r>
            <a:r>
              <a:rPr lang="id-ID">
                <a:solidFill>
                  <a:schemeClr val="bg1">
                    <a:lumMod val="50000"/>
                  </a:schemeClr>
                </a:solidFill>
              </a:rPr>
              <a:t> AN EXPLORATION OF FORM IN CREATIFITY</a:t>
            </a:r>
          </a:p>
        </p:txBody>
      </p:sp>
      <p:grpSp>
        <p:nvGrpSpPr>
          <p:cNvPr id="4" name="Group 3"/>
          <p:cNvGrpSpPr/>
          <p:nvPr/>
        </p:nvGrpSpPr>
        <p:grpSpPr>
          <a:xfrm>
            <a:off x="3168210" y="2278676"/>
            <a:ext cx="3743577" cy="3775712"/>
            <a:chOff x="2347941" y="2003612"/>
            <a:chExt cx="3447279" cy="3385747"/>
          </a:xfrm>
        </p:grpSpPr>
        <p:sp>
          <p:nvSpPr>
            <p:cNvPr id="5" name="Line 85"/>
            <p:cNvSpPr>
              <a:spLocks noChangeShapeType="1"/>
            </p:cNvSpPr>
            <p:nvPr/>
          </p:nvSpPr>
          <p:spPr bwMode="auto">
            <a:xfrm>
              <a:off x="4547136" y="506806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100"/>
            </a:p>
          </p:txBody>
        </p:sp>
        <p:sp>
          <p:nvSpPr>
            <p:cNvPr id="6" name="Line 86"/>
            <p:cNvSpPr>
              <a:spLocks noChangeShapeType="1"/>
            </p:cNvSpPr>
            <p:nvPr/>
          </p:nvSpPr>
          <p:spPr bwMode="auto">
            <a:xfrm>
              <a:off x="4547136" y="506806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100"/>
            </a:p>
          </p:txBody>
        </p:sp>
        <p:sp>
          <p:nvSpPr>
            <p:cNvPr id="7" name="Freeform 218"/>
            <p:cNvSpPr>
              <a:spLocks/>
            </p:cNvSpPr>
            <p:nvPr/>
          </p:nvSpPr>
          <p:spPr bwMode="auto">
            <a:xfrm>
              <a:off x="2347941" y="2187535"/>
              <a:ext cx="3212208" cy="3201824"/>
            </a:xfrm>
            <a:custGeom>
              <a:avLst/>
              <a:gdLst>
                <a:gd name="T0" fmla="*/ 515 w 515"/>
                <a:gd name="T1" fmla="*/ 246 h 520"/>
                <a:gd name="T2" fmla="*/ 501 w 515"/>
                <a:gd name="T3" fmla="*/ 237 h 520"/>
                <a:gd name="T4" fmla="*/ 499 w 515"/>
                <a:gd name="T5" fmla="*/ 235 h 520"/>
                <a:gd name="T6" fmla="*/ 490 w 515"/>
                <a:gd name="T7" fmla="*/ 223 h 520"/>
                <a:gd name="T8" fmla="*/ 489 w 515"/>
                <a:gd name="T9" fmla="*/ 222 h 520"/>
                <a:gd name="T10" fmla="*/ 486 w 515"/>
                <a:gd name="T11" fmla="*/ 221 h 520"/>
                <a:gd name="T12" fmla="*/ 480 w 515"/>
                <a:gd name="T13" fmla="*/ 218 h 520"/>
                <a:gd name="T14" fmla="*/ 462 w 515"/>
                <a:gd name="T15" fmla="*/ 212 h 520"/>
                <a:gd name="T16" fmla="*/ 379 w 515"/>
                <a:gd name="T17" fmla="*/ 190 h 520"/>
                <a:gd name="T18" fmla="*/ 367 w 515"/>
                <a:gd name="T19" fmla="*/ 169 h 520"/>
                <a:gd name="T20" fmla="*/ 365 w 515"/>
                <a:gd name="T21" fmla="*/ 164 h 520"/>
                <a:gd name="T22" fmla="*/ 363 w 515"/>
                <a:gd name="T23" fmla="*/ 138 h 520"/>
                <a:gd name="T24" fmla="*/ 355 w 515"/>
                <a:gd name="T25" fmla="*/ 109 h 520"/>
                <a:gd name="T26" fmla="*/ 356 w 515"/>
                <a:gd name="T27" fmla="*/ 101 h 520"/>
                <a:gd name="T28" fmla="*/ 350 w 515"/>
                <a:gd name="T29" fmla="*/ 83 h 520"/>
                <a:gd name="T30" fmla="*/ 338 w 515"/>
                <a:gd name="T31" fmla="*/ 58 h 520"/>
                <a:gd name="T32" fmla="*/ 335 w 515"/>
                <a:gd name="T33" fmla="*/ 46 h 520"/>
                <a:gd name="T34" fmla="*/ 334 w 515"/>
                <a:gd name="T35" fmla="*/ 40 h 520"/>
                <a:gd name="T36" fmla="*/ 330 w 515"/>
                <a:gd name="T37" fmla="*/ 33 h 520"/>
                <a:gd name="T38" fmla="*/ 325 w 515"/>
                <a:gd name="T39" fmla="*/ 26 h 520"/>
                <a:gd name="T40" fmla="*/ 318 w 515"/>
                <a:gd name="T41" fmla="*/ 21 h 520"/>
                <a:gd name="T42" fmla="*/ 311 w 515"/>
                <a:gd name="T43" fmla="*/ 14 h 520"/>
                <a:gd name="T44" fmla="*/ 306 w 515"/>
                <a:gd name="T45" fmla="*/ 8 h 520"/>
                <a:gd name="T46" fmla="*/ 303 w 515"/>
                <a:gd name="T47" fmla="*/ 4 h 520"/>
                <a:gd name="T48" fmla="*/ 258 w 515"/>
                <a:gd name="T49" fmla="*/ 0 h 520"/>
                <a:gd name="T50" fmla="*/ 0 w 515"/>
                <a:gd name="T51" fmla="*/ 260 h 520"/>
                <a:gd name="T52" fmla="*/ 258 w 515"/>
                <a:gd name="T53" fmla="*/ 520 h 520"/>
                <a:gd name="T54" fmla="*/ 515 w 515"/>
                <a:gd name="T55" fmla="*/ 260 h 520"/>
                <a:gd name="T56" fmla="*/ 515 w 515"/>
                <a:gd name="T57" fmla="*/ 246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5" h="520">
                  <a:moveTo>
                    <a:pt x="515" y="246"/>
                  </a:moveTo>
                  <a:cubicBezTo>
                    <a:pt x="509" y="245"/>
                    <a:pt x="504" y="243"/>
                    <a:pt x="501" y="237"/>
                  </a:cubicBezTo>
                  <a:cubicBezTo>
                    <a:pt x="501" y="236"/>
                    <a:pt x="500" y="236"/>
                    <a:pt x="499" y="235"/>
                  </a:cubicBezTo>
                  <a:cubicBezTo>
                    <a:pt x="495" y="232"/>
                    <a:pt x="492" y="227"/>
                    <a:pt x="490" y="223"/>
                  </a:cubicBezTo>
                  <a:cubicBezTo>
                    <a:pt x="489" y="222"/>
                    <a:pt x="489" y="222"/>
                    <a:pt x="489" y="222"/>
                  </a:cubicBezTo>
                  <a:cubicBezTo>
                    <a:pt x="487" y="221"/>
                    <a:pt x="488" y="222"/>
                    <a:pt x="486" y="221"/>
                  </a:cubicBezTo>
                  <a:cubicBezTo>
                    <a:pt x="480" y="218"/>
                    <a:pt x="481" y="218"/>
                    <a:pt x="480" y="218"/>
                  </a:cubicBezTo>
                  <a:cubicBezTo>
                    <a:pt x="473" y="219"/>
                    <a:pt x="466" y="217"/>
                    <a:pt x="462" y="212"/>
                  </a:cubicBezTo>
                  <a:cubicBezTo>
                    <a:pt x="434" y="206"/>
                    <a:pt x="406" y="199"/>
                    <a:pt x="379" y="190"/>
                  </a:cubicBezTo>
                  <a:cubicBezTo>
                    <a:pt x="368" y="187"/>
                    <a:pt x="365" y="177"/>
                    <a:pt x="367" y="169"/>
                  </a:cubicBezTo>
                  <a:cubicBezTo>
                    <a:pt x="366" y="168"/>
                    <a:pt x="365" y="166"/>
                    <a:pt x="365" y="164"/>
                  </a:cubicBezTo>
                  <a:cubicBezTo>
                    <a:pt x="364" y="154"/>
                    <a:pt x="367" y="147"/>
                    <a:pt x="363" y="138"/>
                  </a:cubicBezTo>
                  <a:cubicBezTo>
                    <a:pt x="359" y="128"/>
                    <a:pt x="356" y="120"/>
                    <a:pt x="355" y="109"/>
                  </a:cubicBezTo>
                  <a:cubicBezTo>
                    <a:pt x="355" y="106"/>
                    <a:pt x="355" y="104"/>
                    <a:pt x="356" y="101"/>
                  </a:cubicBezTo>
                  <a:cubicBezTo>
                    <a:pt x="354" y="95"/>
                    <a:pt x="352" y="89"/>
                    <a:pt x="350" y="83"/>
                  </a:cubicBezTo>
                  <a:cubicBezTo>
                    <a:pt x="339" y="81"/>
                    <a:pt x="334" y="68"/>
                    <a:pt x="338" y="58"/>
                  </a:cubicBezTo>
                  <a:cubicBezTo>
                    <a:pt x="336" y="54"/>
                    <a:pt x="335" y="50"/>
                    <a:pt x="335" y="46"/>
                  </a:cubicBezTo>
                  <a:cubicBezTo>
                    <a:pt x="335" y="44"/>
                    <a:pt x="334" y="42"/>
                    <a:pt x="334" y="40"/>
                  </a:cubicBezTo>
                  <a:cubicBezTo>
                    <a:pt x="332" y="37"/>
                    <a:pt x="331" y="35"/>
                    <a:pt x="330" y="33"/>
                  </a:cubicBezTo>
                  <a:cubicBezTo>
                    <a:pt x="328" y="31"/>
                    <a:pt x="326" y="28"/>
                    <a:pt x="325" y="26"/>
                  </a:cubicBezTo>
                  <a:cubicBezTo>
                    <a:pt x="323" y="24"/>
                    <a:pt x="320" y="22"/>
                    <a:pt x="318" y="21"/>
                  </a:cubicBezTo>
                  <a:cubicBezTo>
                    <a:pt x="315" y="19"/>
                    <a:pt x="312" y="17"/>
                    <a:pt x="311" y="14"/>
                  </a:cubicBezTo>
                  <a:cubicBezTo>
                    <a:pt x="309" y="12"/>
                    <a:pt x="307" y="10"/>
                    <a:pt x="306" y="8"/>
                  </a:cubicBezTo>
                  <a:cubicBezTo>
                    <a:pt x="305" y="7"/>
                    <a:pt x="304" y="6"/>
                    <a:pt x="303" y="4"/>
                  </a:cubicBezTo>
                  <a:cubicBezTo>
                    <a:pt x="288" y="2"/>
                    <a:pt x="273" y="0"/>
                    <a:pt x="258" y="0"/>
                  </a:cubicBezTo>
                  <a:cubicBezTo>
                    <a:pt x="115" y="0"/>
                    <a:pt x="0" y="117"/>
                    <a:pt x="0" y="260"/>
                  </a:cubicBezTo>
                  <a:cubicBezTo>
                    <a:pt x="0" y="403"/>
                    <a:pt x="115" y="520"/>
                    <a:pt x="258" y="520"/>
                  </a:cubicBezTo>
                  <a:cubicBezTo>
                    <a:pt x="400" y="520"/>
                    <a:pt x="515" y="403"/>
                    <a:pt x="515" y="260"/>
                  </a:cubicBezTo>
                  <a:cubicBezTo>
                    <a:pt x="515" y="255"/>
                    <a:pt x="515" y="250"/>
                    <a:pt x="515" y="246"/>
                  </a:cubicBezTo>
                  <a:close/>
                </a:path>
              </a:pathLst>
            </a:custGeom>
            <a:solidFill>
              <a:schemeClr val="bg1">
                <a:lumMod val="85000"/>
              </a:schemeClr>
            </a:solidFill>
            <a:ln>
              <a:noFill/>
            </a:ln>
            <a:extLst/>
          </p:spPr>
          <p:txBody>
            <a:bodyPr vert="horz" wrap="square" lIns="91440" tIns="45720" rIns="91440" bIns="45720" numCol="1" anchor="t" anchorCtr="0" compatLnSpc="1">
              <a:prstTxWarp prst="textNoShape">
                <a:avLst/>
              </a:prstTxWarp>
            </a:bodyPr>
            <a:lstStyle/>
            <a:p>
              <a:endParaRPr lang="en-AU" sz="1100"/>
            </a:p>
          </p:txBody>
        </p:sp>
        <p:sp>
          <p:nvSpPr>
            <p:cNvPr id="8" name="Freeform 219"/>
            <p:cNvSpPr>
              <a:spLocks/>
            </p:cNvSpPr>
            <p:nvPr/>
          </p:nvSpPr>
          <p:spPr bwMode="auto">
            <a:xfrm>
              <a:off x="2983553" y="2003612"/>
              <a:ext cx="2807727" cy="2442817"/>
            </a:xfrm>
            <a:custGeom>
              <a:avLst/>
              <a:gdLst>
                <a:gd name="T0" fmla="*/ 295 w 450"/>
                <a:gd name="T1" fmla="*/ 207 h 397"/>
                <a:gd name="T2" fmla="*/ 137 w 450"/>
                <a:gd name="T3" fmla="*/ 47 h 397"/>
                <a:gd name="T4" fmla="*/ 8 w 450"/>
                <a:gd name="T5" fmla="*/ 375 h 397"/>
                <a:gd name="T6" fmla="*/ 370 w 450"/>
                <a:gd name="T7" fmla="*/ 332 h 397"/>
                <a:gd name="T8" fmla="*/ 295 w 450"/>
                <a:gd name="T9" fmla="*/ 207 h 397"/>
              </a:gdLst>
              <a:ahLst/>
              <a:cxnLst>
                <a:cxn ang="0">
                  <a:pos x="T0" y="T1"/>
                </a:cxn>
                <a:cxn ang="0">
                  <a:pos x="T2" y="T3"/>
                </a:cxn>
                <a:cxn ang="0">
                  <a:pos x="T4" y="T5"/>
                </a:cxn>
                <a:cxn ang="0">
                  <a:pos x="T6" y="T7"/>
                </a:cxn>
                <a:cxn ang="0">
                  <a:pos x="T8" y="T9"/>
                </a:cxn>
              </a:cxnLst>
              <a:rect l="0" t="0" r="r" b="b"/>
              <a:pathLst>
                <a:path w="450" h="397">
                  <a:moveTo>
                    <a:pt x="295" y="207"/>
                  </a:moveTo>
                  <a:cubicBezTo>
                    <a:pt x="287" y="72"/>
                    <a:pt x="217" y="0"/>
                    <a:pt x="137" y="47"/>
                  </a:cubicBezTo>
                  <a:cubicBezTo>
                    <a:pt x="58" y="93"/>
                    <a:pt x="0" y="240"/>
                    <a:pt x="8" y="375"/>
                  </a:cubicBezTo>
                  <a:cubicBezTo>
                    <a:pt x="129" y="397"/>
                    <a:pt x="290" y="379"/>
                    <a:pt x="370" y="332"/>
                  </a:cubicBezTo>
                  <a:cubicBezTo>
                    <a:pt x="450" y="285"/>
                    <a:pt x="416" y="229"/>
                    <a:pt x="295" y="207"/>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100"/>
            </a:p>
          </p:txBody>
        </p:sp>
        <p:sp>
          <p:nvSpPr>
            <p:cNvPr id="9" name="Freeform 232"/>
            <p:cNvSpPr>
              <a:spLocks/>
            </p:cNvSpPr>
            <p:nvPr/>
          </p:nvSpPr>
          <p:spPr bwMode="auto">
            <a:xfrm>
              <a:off x="3183167" y="2384411"/>
              <a:ext cx="2208885" cy="1932493"/>
            </a:xfrm>
            <a:custGeom>
              <a:avLst/>
              <a:gdLst>
                <a:gd name="T0" fmla="*/ 240 w 354"/>
                <a:gd name="T1" fmla="*/ 159 h 314"/>
                <a:gd name="T2" fmla="*/ 108 w 354"/>
                <a:gd name="T3" fmla="*/ 37 h 314"/>
                <a:gd name="T4" fmla="*/ 6 w 354"/>
                <a:gd name="T5" fmla="*/ 296 h 314"/>
                <a:gd name="T6" fmla="*/ 291 w 354"/>
                <a:gd name="T7" fmla="*/ 261 h 314"/>
                <a:gd name="T8" fmla="*/ 240 w 354"/>
                <a:gd name="T9" fmla="*/ 159 h 314"/>
              </a:gdLst>
              <a:ahLst/>
              <a:cxnLst>
                <a:cxn ang="0">
                  <a:pos x="T0" y="T1"/>
                </a:cxn>
                <a:cxn ang="0">
                  <a:pos x="T2" y="T3"/>
                </a:cxn>
                <a:cxn ang="0">
                  <a:pos x="T4" y="T5"/>
                </a:cxn>
                <a:cxn ang="0">
                  <a:pos x="T6" y="T7"/>
                </a:cxn>
                <a:cxn ang="0">
                  <a:pos x="T8" y="T9"/>
                </a:cxn>
              </a:cxnLst>
              <a:rect l="0" t="0" r="r" b="b"/>
              <a:pathLst>
                <a:path w="354" h="314">
                  <a:moveTo>
                    <a:pt x="240" y="159"/>
                  </a:moveTo>
                  <a:cubicBezTo>
                    <a:pt x="234" y="53"/>
                    <a:pt x="171" y="0"/>
                    <a:pt x="108" y="37"/>
                  </a:cubicBezTo>
                  <a:cubicBezTo>
                    <a:pt x="46" y="73"/>
                    <a:pt x="0" y="190"/>
                    <a:pt x="6" y="296"/>
                  </a:cubicBezTo>
                  <a:cubicBezTo>
                    <a:pt x="101" y="314"/>
                    <a:pt x="228" y="298"/>
                    <a:pt x="291" y="261"/>
                  </a:cubicBezTo>
                  <a:cubicBezTo>
                    <a:pt x="354" y="224"/>
                    <a:pt x="335" y="176"/>
                    <a:pt x="240" y="15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100"/>
            </a:p>
          </p:txBody>
        </p:sp>
        <p:sp>
          <p:nvSpPr>
            <p:cNvPr id="10" name="Freeform 233"/>
            <p:cNvSpPr>
              <a:spLocks/>
            </p:cNvSpPr>
            <p:nvPr/>
          </p:nvSpPr>
          <p:spPr bwMode="auto">
            <a:xfrm>
              <a:off x="3386720" y="2767801"/>
              <a:ext cx="1615297" cy="1416989"/>
            </a:xfrm>
            <a:custGeom>
              <a:avLst/>
              <a:gdLst>
                <a:gd name="T0" fmla="*/ 177 w 259"/>
                <a:gd name="T1" fmla="*/ 116 h 230"/>
                <a:gd name="T2" fmla="*/ 79 w 259"/>
                <a:gd name="T3" fmla="*/ 27 h 230"/>
                <a:gd name="T4" fmla="*/ 4 w 259"/>
                <a:gd name="T5" fmla="*/ 217 h 230"/>
                <a:gd name="T6" fmla="*/ 213 w 259"/>
                <a:gd name="T7" fmla="*/ 192 h 230"/>
                <a:gd name="T8" fmla="*/ 177 w 259"/>
                <a:gd name="T9" fmla="*/ 116 h 230"/>
              </a:gdLst>
              <a:ahLst/>
              <a:cxnLst>
                <a:cxn ang="0">
                  <a:pos x="T0" y="T1"/>
                </a:cxn>
                <a:cxn ang="0">
                  <a:pos x="T2" y="T3"/>
                </a:cxn>
                <a:cxn ang="0">
                  <a:pos x="T4" y="T5"/>
                </a:cxn>
                <a:cxn ang="0">
                  <a:pos x="T6" y="T7"/>
                </a:cxn>
                <a:cxn ang="0">
                  <a:pos x="T8" y="T9"/>
                </a:cxn>
              </a:cxnLst>
              <a:rect l="0" t="0" r="r" b="b"/>
              <a:pathLst>
                <a:path w="259" h="230">
                  <a:moveTo>
                    <a:pt x="177" y="116"/>
                  </a:moveTo>
                  <a:cubicBezTo>
                    <a:pt x="174" y="38"/>
                    <a:pt x="125" y="0"/>
                    <a:pt x="79" y="27"/>
                  </a:cubicBezTo>
                  <a:cubicBezTo>
                    <a:pt x="33" y="54"/>
                    <a:pt x="0" y="139"/>
                    <a:pt x="4" y="217"/>
                  </a:cubicBezTo>
                  <a:cubicBezTo>
                    <a:pt x="73" y="230"/>
                    <a:pt x="167" y="219"/>
                    <a:pt x="213" y="192"/>
                  </a:cubicBezTo>
                  <a:cubicBezTo>
                    <a:pt x="259" y="165"/>
                    <a:pt x="247" y="129"/>
                    <a:pt x="177" y="116"/>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100"/>
            </a:p>
          </p:txBody>
        </p:sp>
        <p:sp>
          <p:nvSpPr>
            <p:cNvPr id="11" name="Freeform 234"/>
            <p:cNvSpPr>
              <a:spLocks/>
            </p:cNvSpPr>
            <p:nvPr/>
          </p:nvSpPr>
          <p:spPr bwMode="auto">
            <a:xfrm>
              <a:off x="3582395" y="3143420"/>
              <a:ext cx="1024334" cy="891123"/>
            </a:xfrm>
            <a:custGeom>
              <a:avLst/>
              <a:gdLst>
                <a:gd name="T0" fmla="*/ 114 w 164"/>
                <a:gd name="T1" fmla="*/ 72 h 145"/>
                <a:gd name="T2" fmla="*/ 50 w 164"/>
                <a:gd name="T3" fmla="*/ 17 h 145"/>
                <a:gd name="T4" fmla="*/ 3 w 164"/>
                <a:gd name="T5" fmla="*/ 137 h 145"/>
                <a:gd name="T6" fmla="*/ 135 w 164"/>
                <a:gd name="T7" fmla="*/ 121 h 145"/>
                <a:gd name="T8" fmla="*/ 114 w 164"/>
                <a:gd name="T9" fmla="*/ 72 h 145"/>
              </a:gdLst>
              <a:ahLst/>
              <a:cxnLst>
                <a:cxn ang="0">
                  <a:pos x="T0" y="T1"/>
                </a:cxn>
                <a:cxn ang="0">
                  <a:pos x="T2" y="T3"/>
                </a:cxn>
                <a:cxn ang="0">
                  <a:pos x="T4" y="T5"/>
                </a:cxn>
                <a:cxn ang="0">
                  <a:pos x="T6" y="T7"/>
                </a:cxn>
                <a:cxn ang="0">
                  <a:pos x="T8" y="T9"/>
                </a:cxn>
              </a:cxnLst>
              <a:rect l="0" t="0" r="r" b="b"/>
              <a:pathLst>
                <a:path w="164" h="145">
                  <a:moveTo>
                    <a:pt x="114" y="72"/>
                  </a:moveTo>
                  <a:cubicBezTo>
                    <a:pt x="111" y="23"/>
                    <a:pt x="79" y="0"/>
                    <a:pt x="50" y="17"/>
                  </a:cubicBezTo>
                  <a:cubicBezTo>
                    <a:pt x="21" y="34"/>
                    <a:pt x="0" y="88"/>
                    <a:pt x="3" y="137"/>
                  </a:cubicBezTo>
                  <a:cubicBezTo>
                    <a:pt x="47" y="145"/>
                    <a:pt x="105" y="138"/>
                    <a:pt x="135" y="121"/>
                  </a:cubicBezTo>
                  <a:cubicBezTo>
                    <a:pt x="164" y="104"/>
                    <a:pt x="158" y="80"/>
                    <a:pt x="114" y="72"/>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100"/>
            </a:p>
          </p:txBody>
        </p:sp>
        <p:sp>
          <p:nvSpPr>
            <p:cNvPr id="12" name="Freeform 235"/>
            <p:cNvSpPr>
              <a:spLocks/>
            </p:cNvSpPr>
            <p:nvPr/>
          </p:nvSpPr>
          <p:spPr bwMode="auto">
            <a:xfrm>
              <a:off x="3037397" y="3278125"/>
              <a:ext cx="2757823" cy="1168304"/>
            </a:xfrm>
            <a:custGeom>
              <a:avLst/>
              <a:gdLst>
                <a:gd name="T0" fmla="*/ 362 w 442"/>
                <a:gd name="T1" fmla="*/ 125 h 190"/>
                <a:gd name="T2" fmla="*/ 0 w 442"/>
                <a:gd name="T3" fmla="*/ 168 h 190"/>
                <a:gd name="T4" fmla="*/ 287 w 442"/>
                <a:gd name="T5" fmla="*/ 0 h 190"/>
                <a:gd name="T6" fmla="*/ 362 w 442"/>
                <a:gd name="T7" fmla="*/ 125 h 190"/>
              </a:gdLst>
              <a:ahLst/>
              <a:cxnLst>
                <a:cxn ang="0">
                  <a:pos x="T0" y="T1"/>
                </a:cxn>
                <a:cxn ang="0">
                  <a:pos x="T2" y="T3"/>
                </a:cxn>
                <a:cxn ang="0">
                  <a:pos x="T4" y="T5"/>
                </a:cxn>
                <a:cxn ang="0">
                  <a:pos x="T6" y="T7"/>
                </a:cxn>
              </a:cxnLst>
              <a:rect l="0" t="0" r="r" b="b"/>
              <a:pathLst>
                <a:path w="442" h="190">
                  <a:moveTo>
                    <a:pt x="362" y="125"/>
                  </a:moveTo>
                  <a:cubicBezTo>
                    <a:pt x="282" y="172"/>
                    <a:pt x="121" y="190"/>
                    <a:pt x="0" y="168"/>
                  </a:cubicBezTo>
                  <a:cubicBezTo>
                    <a:pt x="287" y="0"/>
                    <a:pt x="287" y="0"/>
                    <a:pt x="287" y="0"/>
                  </a:cubicBezTo>
                  <a:cubicBezTo>
                    <a:pt x="408" y="22"/>
                    <a:pt x="442" y="78"/>
                    <a:pt x="362" y="125"/>
                  </a:cubicBezTo>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100"/>
            </a:p>
          </p:txBody>
        </p:sp>
        <p:sp>
          <p:nvSpPr>
            <p:cNvPr id="13" name="Freeform 236"/>
            <p:cNvSpPr>
              <a:spLocks/>
            </p:cNvSpPr>
            <p:nvPr/>
          </p:nvSpPr>
          <p:spPr bwMode="auto">
            <a:xfrm>
              <a:off x="3215999" y="3363608"/>
              <a:ext cx="2172114" cy="952000"/>
            </a:xfrm>
            <a:custGeom>
              <a:avLst/>
              <a:gdLst>
                <a:gd name="T0" fmla="*/ 285 w 348"/>
                <a:gd name="T1" fmla="*/ 102 h 154"/>
                <a:gd name="T2" fmla="*/ 0 w 348"/>
                <a:gd name="T3" fmla="*/ 136 h 154"/>
                <a:gd name="T4" fmla="*/ 234 w 348"/>
                <a:gd name="T5" fmla="*/ 0 h 154"/>
                <a:gd name="T6" fmla="*/ 285 w 348"/>
                <a:gd name="T7" fmla="*/ 102 h 154"/>
              </a:gdLst>
              <a:ahLst/>
              <a:cxnLst>
                <a:cxn ang="0">
                  <a:pos x="T0" y="T1"/>
                </a:cxn>
                <a:cxn ang="0">
                  <a:pos x="T2" y="T3"/>
                </a:cxn>
                <a:cxn ang="0">
                  <a:pos x="T4" y="T5"/>
                </a:cxn>
                <a:cxn ang="0">
                  <a:pos x="T6" y="T7"/>
                </a:cxn>
              </a:cxnLst>
              <a:rect l="0" t="0" r="r" b="b"/>
              <a:pathLst>
                <a:path w="348" h="154">
                  <a:moveTo>
                    <a:pt x="285" y="102"/>
                  </a:moveTo>
                  <a:cubicBezTo>
                    <a:pt x="222" y="139"/>
                    <a:pt x="95" y="154"/>
                    <a:pt x="0" y="136"/>
                  </a:cubicBezTo>
                  <a:cubicBezTo>
                    <a:pt x="234" y="0"/>
                    <a:pt x="234" y="0"/>
                    <a:pt x="234" y="0"/>
                  </a:cubicBezTo>
                  <a:cubicBezTo>
                    <a:pt x="329" y="17"/>
                    <a:pt x="348" y="65"/>
                    <a:pt x="285" y="102"/>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100"/>
            </a:p>
          </p:txBody>
        </p:sp>
        <p:sp>
          <p:nvSpPr>
            <p:cNvPr id="14" name="Freeform 237"/>
            <p:cNvSpPr>
              <a:spLocks/>
            </p:cNvSpPr>
            <p:nvPr/>
          </p:nvSpPr>
          <p:spPr bwMode="auto">
            <a:xfrm>
              <a:off x="3407732" y="3469820"/>
              <a:ext cx="1591659" cy="707200"/>
            </a:xfrm>
            <a:custGeom>
              <a:avLst/>
              <a:gdLst>
                <a:gd name="T0" fmla="*/ 209 w 255"/>
                <a:gd name="T1" fmla="*/ 77 h 115"/>
                <a:gd name="T2" fmla="*/ 0 w 255"/>
                <a:gd name="T3" fmla="*/ 102 h 115"/>
                <a:gd name="T4" fmla="*/ 173 w 255"/>
                <a:gd name="T5" fmla="*/ 0 h 115"/>
                <a:gd name="T6" fmla="*/ 209 w 255"/>
                <a:gd name="T7" fmla="*/ 77 h 115"/>
              </a:gdLst>
              <a:ahLst/>
              <a:cxnLst>
                <a:cxn ang="0">
                  <a:pos x="T0" y="T1"/>
                </a:cxn>
                <a:cxn ang="0">
                  <a:pos x="T2" y="T3"/>
                </a:cxn>
                <a:cxn ang="0">
                  <a:pos x="T4" y="T5"/>
                </a:cxn>
                <a:cxn ang="0">
                  <a:pos x="T6" y="T7"/>
                </a:cxn>
              </a:cxnLst>
              <a:rect l="0" t="0" r="r" b="b"/>
              <a:pathLst>
                <a:path w="255" h="115">
                  <a:moveTo>
                    <a:pt x="209" y="77"/>
                  </a:moveTo>
                  <a:cubicBezTo>
                    <a:pt x="163" y="104"/>
                    <a:pt x="69" y="115"/>
                    <a:pt x="0" y="102"/>
                  </a:cubicBezTo>
                  <a:cubicBezTo>
                    <a:pt x="173" y="0"/>
                    <a:pt x="173" y="0"/>
                    <a:pt x="173" y="0"/>
                  </a:cubicBezTo>
                  <a:cubicBezTo>
                    <a:pt x="243" y="13"/>
                    <a:pt x="255" y="50"/>
                    <a:pt x="209" y="77"/>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100"/>
            </a:p>
          </p:txBody>
        </p:sp>
        <p:sp>
          <p:nvSpPr>
            <p:cNvPr id="15" name="Freeform 238"/>
            <p:cNvSpPr>
              <a:spLocks/>
            </p:cNvSpPr>
            <p:nvPr/>
          </p:nvSpPr>
          <p:spPr bwMode="auto">
            <a:xfrm>
              <a:off x="3596842" y="3582505"/>
              <a:ext cx="1005949" cy="448153"/>
            </a:xfrm>
            <a:custGeom>
              <a:avLst/>
              <a:gdLst>
                <a:gd name="T0" fmla="*/ 132 w 161"/>
                <a:gd name="T1" fmla="*/ 49 h 73"/>
                <a:gd name="T2" fmla="*/ 0 w 161"/>
                <a:gd name="T3" fmla="*/ 65 h 73"/>
                <a:gd name="T4" fmla="*/ 111 w 161"/>
                <a:gd name="T5" fmla="*/ 0 h 73"/>
                <a:gd name="T6" fmla="*/ 132 w 161"/>
                <a:gd name="T7" fmla="*/ 49 h 73"/>
              </a:gdLst>
              <a:ahLst/>
              <a:cxnLst>
                <a:cxn ang="0">
                  <a:pos x="T0" y="T1"/>
                </a:cxn>
                <a:cxn ang="0">
                  <a:pos x="T2" y="T3"/>
                </a:cxn>
                <a:cxn ang="0">
                  <a:pos x="T4" y="T5"/>
                </a:cxn>
                <a:cxn ang="0">
                  <a:pos x="T6" y="T7"/>
                </a:cxn>
              </a:cxnLst>
              <a:rect l="0" t="0" r="r" b="b"/>
              <a:pathLst>
                <a:path w="161" h="73">
                  <a:moveTo>
                    <a:pt x="132" y="49"/>
                  </a:moveTo>
                  <a:cubicBezTo>
                    <a:pt x="102" y="66"/>
                    <a:pt x="44" y="73"/>
                    <a:pt x="0" y="65"/>
                  </a:cubicBezTo>
                  <a:cubicBezTo>
                    <a:pt x="111" y="0"/>
                    <a:pt x="111" y="0"/>
                    <a:pt x="111" y="0"/>
                  </a:cubicBezTo>
                  <a:cubicBezTo>
                    <a:pt x="155" y="8"/>
                    <a:pt x="161" y="32"/>
                    <a:pt x="132" y="49"/>
                  </a:cubicBezTo>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100"/>
            </a:p>
          </p:txBody>
        </p:sp>
      </p:grpSp>
      <p:cxnSp>
        <p:nvCxnSpPr>
          <p:cNvPr id="18" name="Straight Connector 17"/>
          <p:cNvCxnSpPr/>
          <p:nvPr/>
        </p:nvCxnSpPr>
        <p:spPr>
          <a:xfrm>
            <a:off x="5414356" y="2810436"/>
            <a:ext cx="2142890"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513553" y="3433223"/>
            <a:ext cx="2142890"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616406" y="4269085"/>
            <a:ext cx="2142890"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588814" y="5184640"/>
            <a:ext cx="3236556"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7759296" y="3207548"/>
            <a:ext cx="2989112" cy="739946"/>
            <a:chOff x="8006937" y="2104535"/>
            <a:chExt cx="2989112" cy="739946"/>
          </a:xfrm>
        </p:grpSpPr>
        <p:sp>
          <p:nvSpPr>
            <p:cNvPr id="43" name="TextBox 42"/>
            <p:cNvSpPr txBox="1"/>
            <p:nvPr/>
          </p:nvSpPr>
          <p:spPr>
            <a:xfrm>
              <a:off x="8006937" y="2382816"/>
              <a:ext cx="2989112" cy="461665"/>
            </a:xfrm>
            <a:prstGeom prst="rect">
              <a:avLst/>
            </a:prstGeom>
            <a:noFill/>
          </p:spPr>
          <p:txBody>
            <a:bodyPr wrap="square" rtlCol="0">
              <a:spAutoFit/>
            </a:bodyPr>
            <a:lstStyle/>
            <a:p>
              <a:r>
                <a:rPr lang="en-US" sz="1200" dirty="0">
                  <a:latin typeface="Lato Light" charset="0"/>
                  <a:ea typeface="Lato Light" charset="0"/>
                  <a:cs typeface="Lato Light" charset="0"/>
                </a:rPr>
                <a:t>Entrepreneurial activities differ substantially depending on the type of</a:t>
              </a:r>
            </a:p>
          </p:txBody>
        </p:sp>
        <p:sp>
          <p:nvSpPr>
            <p:cNvPr id="44" name="Rectangle 43"/>
            <p:cNvSpPr/>
            <p:nvPr/>
          </p:nvSpPr>
          <p:spPr>
            <a:xfrm>
              <a:off x="8028747" y="2104535"/>
              <a:ext cx="1999265" cy="307777"/>
            </a:xfrm>
            <a:prstGeom prst="rect">
              <a:avLst/>
            </a:prstGeom>
          </p:spPr>
          <p:txBody>
            <a:bodyPr wrap="none">
              <a:spAutoFit/>
            </a:bodyPr>
            <a:lstStyle/>
            <a:p>
              <a:r>
                <a:rPr lang="en-US" sz="1400" b="1" spc="600" dirty="0">
                  <a:solidFill>
                    <a:schemeClr val="tx2"/>
                  </a:solidFill>
                  <a:latin typeface="Montserrat" charset="0"/>
                  <a:ea typeface="Montserrat" charset="0"/>
                  <a:cs typeface="Montserrat" charset="0"/>
                </a:rPr>
                <a:t>TITLE HERE</a:t>
              </a:r>
            </a:p>
          </p:txBody>
        </p:sp>
      </p:grpSp>
      <p:grpSp>
        <p:nvGrpSpPr>
          <p:cNvPr id="51" name="Group 50"/>
          <p:cNvGrpSpPr/>
          <p:nvPr/>
        </p:nvGrpSpPr>
        <p:grpSpPr>
          <a:xfrm>
            <a:off x="7678343" y="2354499"/>
            <a:ext cx="2993628" cy="739946"/>
            <a:chOff x="8006937" y="2104535"/>
            <a:chExt cx="2993628" cy="739946"/>
          </a:xfrm>
        </p:grpSpPr>
        <p:sp>
          <p:nvSpPr>
            <p:cNvPr id="52" name="TextBox 51"/>
            <p:cNvSpPr txBox="1"/>
            <p:nvPr/>
          </p:nvSpPr>
          <p:spPr>
            <a:xfrm>
              <a:off x="8006937" y="2382816"/>
              <a:ext cx="2993628" cy="461665"/>
            </a:xfrm>
            <a:prstGeom prst="rect">
              <a:avLst/>
            </a:prstGeom>
            <a:noFill/>
          </p:spPr>
          <p:txBody>
            <a:bodyPr wrap="square" rtlCol="0">
              <a:spAutoFit/>
            </a:bodyPr>
            <a:lstStyle/>
            <a:p>
              <a:r>
                <a:rPr lang="en-US" sz="1200" dirty="0">
                  <a:latin typeface="Lato Light" charset="0"/>
                  <a:ea typeface="Lato Light" charset="0"/>
                  <a:cs typeface="Lato Light" charset="0"/>
                </a:rPr>
                <a:t>Entrepreneurial activities differ substantially depending on the type of</a:t>
              </a:r>
            </a:p>
          </p:txBody>
        </p:sp>
        <p:sp>
          <p:nvSpPr>
            <p:cNvPr id="53" name="Rectangle 52"/>
            <p:cNvSpPr/>
            <p:nvPr/>
          </p:nvSpPr>
          <p:spPr>
            <a:xfrm>
              <a:off x="8028747" y="2104535"/>
              <a:ext cx="1999265" cy="307777"/>
            </a:xfrm>
            <a:prstGeom prst="rect">
              <a:avLst/>
            </a:prstGeom>
          </p:spPr>
          <p:txBody>
            <a:bodyPr wrap="none">
              <a:spAutoFit/>
            </a:bodyPr>
            <a:lstStyle/>
            <a:p>
              <a:r>
                <a:rPr lang="en-US" sz="1400" b="1" spc="600" dirty="0">
                  <a:solidFill>
                    <a:schemeClr val="tx2"/>
                  </a:solidFill>
                  <a:latin typeface="Montserrat" charset="0"/>
                  <a:ea typeface="Montserrat" charset="0"/>
                  <a:cs typeface="Montserrat" charset="0"/>
                </a:rPr>
                <a:t>TITLE HERE</a:t>
              </a:r>
            </a:p>
          </p:txBody>
        </p:sp>
      </p:grpSp>
      <p:grpSp>
        <p:nvGrpSpPr>
          <p:cNvPr id="54" name="Group 53"/>
          <p:cNvGrpSpPr/>
          <p:nvPr/>
        </p:nvGrpSpPr>
        <p:grpSpPr>
          <a:xfrm>
            <a:off x="7781106" y="4015290"/>
            <a:ext cx="2989112" cy="739946"/>
            <a:chOff x="8006937" y="2104535"/>
            <a:chExt cx="2989112" cy="739946"/>
          </a:xfrm>
        </p:grpSpPr>
        <p:sp>
          <p:nvSpPr>
            <p:cNvPr id="55" name="TextBox 54"/>
            <p:cNvSpPr txBox="1"/>
            <p:nvPr/>
          </p:nvSpPr>
          <p:spPr>
            <a:xfrm>
              <a:off x="8006937" y="2382816"/>
              <a:ext cx="2989112" cy="461665"/>
            </a:xfrm>
            <a:prstGeom prst="rect">
              <a:avLst/>
            </a:prstGeom>
            <a:noFill/>
          </p:spPr>
          <p:txBody>
            <a:bodyPr wrap="square" rtlCol="0">
              <a:spAutoFit/>
            </a:bodyPr>
            <a:lstStyle/>
            <a:p>
              <a:r>
                <a:rPr lang="en-US" sz="1200" dirty="0">
                  <a:latin typeface="Lato Light" charset="0"/>
                  <a:ea typeface="Lato Light" charset="0"/>
                  <a:cs typeface="Lato Light" charset="0"/>
                </a:rPr>
                <a:t>Entrepreneurial activities differ substantially depending on the type of</a:t>
              </a:r>
            </a:p>
          </p:txBody>
        </p:sp>
        <p:sp>
          <p:nvSpPr>
            <p:cNvPr id="56" name="Rectangle 55"/>
            <p:cNvSpPr/>
            <p:nvPr/>
          </p:nvSpPr>
          <p:spPr>
            <a:xfrm>
              <a:off x="8028747" y="2104535"/>
              <a:ext cx="1999265" cy="307777"/>
            </a:xfrm>
            <a:prstGeom prst="rect">
              <a:avLst/>
            </a:prstGeom>
          </p:spPr>
          <p:txBody>
            <a:bodyPr wrap="none">
              <a:spAutoFit/>
            </a:bodyPr>
            <a:lstStyle/>
            <a:p>
              <a:r>
                <a:rPr lang="en-US" sz="1400" b="1" spc="600" dirty="0">
                  <a:solidFill>
                    <a:schemeClr val="tx2"/>
                  </a:solidFill>
                  <a:latin typeface="Montserrat" charset="0"/>
                  <a:ea typeface="Montserrat" charset="0"/>
                  <a:cs typeface="Montserrat" charset="0"/>
                </a:rPr>
                <a:t>TITLE HERE</a:t>
              </a:r>
            </a:p>
          </p:txBody>
        </p:sp>
      </p:grpSp>
      <p:grpSp>
        <p:nvGrpSpPr>
          <p:cNvPr id="57" name="Group 56"/>
          <p:cNvGrpSpPr/>
          <p:nvPr/>
        </p:nvGrpSpPr>
        <p:grpSpPr>
          <a:xfrm>
            <a:off x="7825370" y="4901121"/>
            <a:ext cx="2989112" cy="739946"/>
            <a:chOff x="8006937" y="2104535"/>
            <a:chExt cx="2989112" cy="739946"/>
          </a:xfrm>
        </p:grpSpPr>
        <p:sp>
          <p:nvSpPr>
            <p:cNvPr id="58" name="TextBox 57"/>
            <p:cNvSpPr txBox="1"/>
            <p:nvPr/>
          </p:nvSpPr>
          <p:spPr>
            <a:xfrm>
              <a:off x="8006937" y="2382816"/>
              <a:ext cx="2989112" cy="461665"/>
            </a:xfrm>
            <a:prstGeom prst="rect">
              <a:avLst/>
            </a:prstGeom>
            <a:noFill/>
          </p:spPr>
          <p:txBody>
            <a:bodyPr wrap="square" rtlCol="0">
              <a:spAutoFit/>
            </a:bodyPr>
            <a:lstStyle/>
            <a:p>
              <a:r>
                <a:rPr lang="en-US" sz="1200" dirty="0">
                  <a:latin typeface="Lato Light" charset="0"/>
                  <a:ea typeface="Lato Light" charset="0"/>
                  <a:cs typeface="Lato Light" charset="0"/>
                </a:rPr>
                <a:t>Entrepreneurial activities differ substantially depending on the type of</a:t>
              </a:r>
            </a:p>
          </p:txBody>
        </p:sp>
        <p:sp>
          <p:nvSpPr>
            <p:cNvPr id="59" name="Rectangle 58"/>
            <p:cNvSpPr/>
            <p:nvPr/>
          </p:nvSpPr>
          <p:spPr>
            <a:xfrm>
              <a:off x="8028747" y="2104535"/>
              <a:ext cx="1999265" cy="307777"/>
            </a:xfrm>
            <a:prstGeom prst="rect">
              <a:avLst/>
            </a:prstGeom>
          </p:spPr>
          <p:txBody>
            <a:bodyPr wrap="none">
              <a:spAutoFit/>
            </a:bodyPr>
            <a:lstStyle/>
            <a:p>
              <a:r>
                <a:rPr lang="en-US" sz="1400" b="1" spc="600" dirty="0">
                  <a:solidFill>
                    <a:schemeClr val="tx2"/>
                  </a:solidFill>
                  <a:latin typeface="Montserrat" charset="0"/>
                  <a:ea typeface="Montserrat" charset="0"/>
                  <a:cs typeface="Montserrat" charset="0"/>
                </a:rPr>
                <a:t>TITLE HERE</a:t>
              </a:r>
            </a:p>
          </p:txBody>
        </p:sp>
      </p:grpSp>
    </p:spTree>
    <p:extLst>
      <p:ext uri="{BB962C8B-B14F-4D97-AF65-F5344CB8AC3E}">
        <p14:creationId xmlns:p14="http://schemas.microsoft.com/office/powerpoint/2010/main" val="13799909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a:bodyPr>
          <a:lstStyle/>
          <a:p>
            <a:r>
              <a:rPr lang="id-ID"/>
              <a:t>CORE INFOGRAPH</a:t>
            </a:r>
          </a:p>
        </p:txBody>
      </p:sp>
      <p:sp>
        <p:nvSpPr>
          <p:cNvPr id="17" name="Text Placeholder 16"/>
          <p:cNvSpPr>
            <a:spLocks noGrp="1"/>
          </p:cNvSpPr>
          <p:nvPr>
            <p:ph type="body" sz="quarter" idx="10"/>
          </p:nvPr>
        </p:nvSpPr>
        <p:spPr/>
        <p:txBody>
          <a:bodyPr>
            <a:normAutofit/>
          </a:bodyPr>
          <a:lstStyle/>
          <a:p>
            <a:r>
              <a:rPr lang="id-ID" b="1">
                <a:solidFill>
                  <a:schemeClr val="bg1">
                    <a:lumMod val="50000"/>
                  </a:schemeClr>
                </a:solidFill>
              </a:rPr>
              <a:t>+</a:t>
            </a:r>
            <a:r>
              <a:rPr lang="id-ID">
                <a:solidFill>
                  <a:schemeClr val="bg1">
                    <a:lumMod val="50000"/>
                  </a:schemeClr>
                </a:solidFill>
              </a:rPr>
              <a:t> AN EXPLORATION OF FORM IN CREATIFITY</a:t>
            </a:r>
          </a:p>
        </p:txBody>
      </p:sp>
      <p:grpSp>
        <p:nvGrpSpPr>
          <p:cNvPr id="4" name="Group 3"/>
          <p:cNvGrpSpPr/>
          <p:nvPr/>
        </p:nvGrpSpPr>
        <p:grpSpPr>
          <a:xfrm flipH="1">
            <a:off x="4037164" y="2438390"/>
            <a:ext cx="3721789" cy="3708685"/>
            <a:chOff x="6361113" y="1190625"/>
            <a:chExt cx="4470400" cy="4476750"/>
          </a:xfrm>
        </p:grpSpPr>
        <p:sp>
          <p:nvSpPr>
            <p:cNvPr id="5" name="Freeform 4"/>
            <p:cNvSpPr>
              <a:spLocks/>
            </p:cNvSpPr>
            <p:nvPr/>
          </p:nvSpPr>
          <p:spPr bwMode="auto">
            <a:xfrm>
              <a:off x="6361113" y="1190625"/>
              <a:ext cx="4470400" cy="4476750"/>
            </a:xfrm>
            <a:custGeom>
              <a:avLst/>
              <a:gdLst>
                <a:gd name="T0" fmla="*/ 397 w 397"/>
                <a:gd name="T1" fmla="*/ 199 h 397"/>
                <a:gd name="T2" fmla="*/ 199 w 397"/>
                <a:gd name="T3" fmla="*/ 397 h 397"/>
                <a:gd name="T4" fmla="*/ 0 w 397"/>
                <a:gd name="T5" fmla="*/ 199 h 397"/>
                <a:gd name="T6" fmla="*/ 200 w 397"/>
                <a:gd name="T7" fmla="*/ 0 h 397"/>
                <a:gd name="T8" fmla="*/ 397 w 397"/>
                <a:gd name="T9" fmla="*/ 199 h 397"/>
              </a:gdLst>
              <a:ahLst/>
              <a:cxnLst>
                <a:cxn ang="0">
                  <a:pos x="T0" y="T1"/>
                </a:cxn>
                <a:cxn ang="0">
                  <a:pos x="T2" y="T3"/>
                </a:cxn>
                <a:cxn ang="0">
                  <a:pos x="T4" y="T5"/>
                </a:cxn>
                <a:cxn ang="0">
                  <a:pos x="T6" y="T7"/>
                </a:cxn>
                <a:cxn ang="0">
                  <a:pos x="T8" y="T9"/>
                </a:cxn>
              </a:cxnLst>
              <a:rect l="0" t="0" r="r" b="b"/>
              <a:pathLst>
                <a:path w="397" h="397">
                  <a:moveTo>
                    <a:pt x="397" y="199"/>
                  </a:moveTo>
                  <a:cubicBezTo>
                    <a:pt x="397" y="308"/>
                    <a:pt x="308" y="397"/>
                    <a:pt x="199" y="397"/>
                  </a:cubicBezTo>
                  <a:cubicBezTo>
                    <a:pt x="89" y="397"/>
                    <a:pt x="0" y="308"/>
                    <a:pt x="0" y="199"/>
                  </a:cubicBezTo>
                  <a:cubicBezTo>
                    <a:pt x="0" y="89"/>
                    <a:pt x="90" y="0"/>
                    <a:pt x="200" y="0"/>
                  </a:cubicBezTo>
                  <a:cubicBezTo>
                    <a:pt x="309" y="0"/>
                    <a:pt x="397" y="89"/>
                    <a:pt x="397" y="199"/>
                  </a:cubicBezTo>
                  <a:close/>
                </a:path>
              </a:pathLst>
            </a:custGeom>
            <a:solidFill>
              <a:schemeClr val="bg2">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Line 6"/>
            <p:cNvSpPr>
              <a:spLocks noChangeShapeType="1"/>
            </p:cNvSpPr>
            <p:nvPr/>
          </p:nvSpPr>
          <p:spPr bwMode="auto">
            <a:xfrm flipV="1">
              <a:off x="6664326" y="3389313"/>
              <a:ext cx="1949450" cy="293688"/>
            </a:xfrm>
            <a:prstGeom prst="line">
              <a:avLst/>
            </a:prstGeom>
            <a:noFill/>
            <a:ln w="11113"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Line 7"/>
            <p:cNvSpPr>
              <a:spLocks noChangeShapeType="1"/>
            </p:cNvSpPr>
            <p:nvPr/>
          </p:nvSpPr>
          <p:spPr bwMode="auto">
            <a:xfrm>
              <a:off x="8613776" y="3389313"/>
              <a:ext cx="1430338" cy="395288"/>
            </a:xfrm>
            <a:prstGeom prst="line">
              <a:avLst/>
            </a:prstGeom>
            <a:noFill/>
            <a:ln w="11113"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6664326" y="1190625"/>
              <a:ext cx="1949450" cy="2492375"/>
            </a:xfrm>
            <a:custGeom>
              <a:avLst/>
              <a:gdLst>
                <a:gd name="T0" fmla="*/ 0 w 173"/>
                <a:gd name="T1" fmla="*/ 221 h 221"/>
                <a:gd name="T2" fmla="*/ 173 w 173"/>
                <a:gd name="T3" fmla="*/ 0 h 221"/>
                <a:gd name="T4" fmla="*/ 173 w 173"/>
                <a:gd name="T5" fmla="*/ 195 h 221"/>
                <a:gd name="T6" fmla="*/ 0 w 173"/>
                <a:gd name="T7" fmla="*/ 221 h 221"/>
              </a:gdLst>
              <a:ahLst/>
              <a:cxnLst>
                <a:cxn ang="0">
                  <a:pos x="T0" y="T1"/>
                </a:cxn>
                <a:cxn ang="0">
                  <a:pos x="T2" y="T3"/>
                </a:cxn>
                <a:cxn ang="0">
                  <a:pos x="T4" y="T5"/>
                </a:cxn>
                <a:cxn ang="0">
                  <a:pos x="T6" y="T7"/>
                </a:cxn>
              </a:cxnLst>
              <a:rect l="0" t="0" r="r" b="b"/>
              <a:pathLst>
                <a:path w="173" h="221">
                  <a:moveTo>
                    <a:pt x="0" y="221"/>
                  </a:moveTo>
                  <a:cubicBezTo>
                    <a:pt x="0" y="111"/>
                    <a:pt x="82" y="0"/>
                    <a:pt x="173" y="0"/>
                  </a:cubicBezTo>
                  <a:cubicBezTo>
                    <a:pt x="173" y="195"/>
                    <a:pt x="173" y="195"/>
                    <a:pt x="173" y="195"/>
                  </a:cubicBezTo>
                  <a:lnTo>
                    <a:pt x="0" y="22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7115176" y="1674813"/>
              <a:ext cx="1498600" cy="1939925"/>
            </a:xfrm>
            <a:custGeom>
              <a:avLst/>
              <a:gdLst>
                <a:gd name="T0" fmla="*/ 0 w 133"/>
                <a:gd name="T1" fmla="*/ 172 h 172"/>
                <a:gd name="T2" fmla="*/ 133 w 133"/>
                <a:gd name="T3" fmla="*/ 0 h 172"/>
                <a:gd name="T4" fmla="*/ 133 w 133"/>
                <a:gd name="T5" fmla="*/ 152 h 172"/>
                <a:gd name="T6" fmla="*/ 0 w 133"/>
                <a:gd name="T7" fmla="*/ 172 h 172"/>
              </a:gdLst>
              <a:ahLst/>
              <a:cxnLst>
                <a:cxn ang="0">
                  <a:pos x="T0" y="T1"/>
                </a:cxn>
                <a:cxn ang="0">
                  <a:pos x="T2" y="T3"/>
                </a:cxn>
                <a:cxn ang="0">
                  <a:pos x="T4" y="T5"/>
                </a:cxn>
                <a:cxn ang="0">
                  <a:pos x="T6" y="T7"/>
                </a:cxn>
              </a:cxnLst>
              <a:rect l="0" t="0" r="r" b="b"/>
              <a:pathLst>
                <a:path w="133" h="172">
                  <a:moveTo>
                    <a:pt x="0" y="172"/>
                  </a:moveTo>
                  <a:cubicBezTo>
                    <a:pt x="0" y="87"/>
                    <a:pt x="63" y="0"/>
                    <a:pt x="133" y="0"/>
                  </a:cubicBezTo>
                  <a:cubicBezTo>
                    <a:pt x="133" y="152"/>
                    <a:pt x="133" y="152"/>
                    <a:pt x="133" y="152"/>
                  </a:cubicBezTo>
                  <a:lnTo>
                    <a:pt x="0" y="172"/>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7566026" y="2171700"/>
              <a:ext cx="1047750" cy="1376363"/>
            </a:xfrm>
            <a:custGeom>
              <a:avLst/>
              <a:gdLst>
                <a:gd name="T0" fmla="*/ 0 w 93"/>
                <a:gd name="T1" fmla="*/ 122 h 122"/>
                <a:gd name="T2" fmla="*/ 93 w 93"/>
                <a:gd name="T3" fmla="*/ 0 h 122"/>
                <a:gd name="T4" fmla="*/ 93 w 93"/>
                <a:gd name="T5" fmla="*/ 108 h 122"/>
                <a:gd name="T6" fmla="*/ 0 w 93"/>
                <a:gd name="T7" fmla="*/ 122 h 122"/>
              </a:gdLst>
              <a:ahLst/>
              <a:cxnLst>
                <a:cxn ang="0">
                  <a:pos x="T0" y="T1"/>
                </a:cxn>
                <a:cxn ang="0">
                  <a:pos x="T2" y="T3"/>
                </a:cxn>
                <a:cxn ang="0">
                  <a:pos x="T4" y="T5"/>
                </a:cxn>
                <a:cxn ang="0">
                  <a:pos x="T6" y="T7"/>
                </a:cxn>
              </a:cxnLst>
              <a:rect l="0" t="0" r="r" b="b"/>
              <a:pathLst>
                <a:path w="93" h="122">
                  <a:moveTo>
                    <a:pt x="0" y="122"/>
                  </a:moveTo>
                  <a:cubicBezTo>
                    <a:pt x="0" y="61"/>
                    <a:pt x="44" y="0"/>
                    <a:pt x="93" y="0"/>
                  </a:cubicBezTo>
                  <a:cubicBezTo>
                    <a:pt x="93" y="108"/>
                    <a:pt x="93" y="108"/>
                    <a:pt x="93" y="108"/>
                  </a:cubicBezTo>
                  <a:lnTo>
                    <a:pt x="0" y="12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8016876" y="2655888"/>
              <a:ext cx="596900" cy="823913"/>
            </a:xfrm>
            <a:custGeom>
              <a:avLst/>
              <a:gdLst>
                <a:gd name="T0" fmla="*/ 0 w 53"/>
                <a:gd name="T1" fmla="*/ 73 h 73"/>
                <a:gd name="T2" fmla="*/ 53 w 53"/>
                <a:gd name="T3" fmla="*/ 0 h 73"/>
                <a:gd name="T4" fmla="*/ 53 w 53"/>
                <a:gd name="T5" fmla="*/ 65 h 73"/>
                <a:gd name="T6" fmla="*/ 0 w 53"/>
                <a:gd name="T7" fmla="*/ 73 h 73"/>
              </a:gdLst>
              <a:ahLst/>
              <a:cxnLst>
                <a:cxn ang="0">
                  <a:pos x="T0" y="T1"/>
                </a:cxn>
                <a:cxn ang="0">
                  <a:pos x="T2" y="T3"/>
                </a:cxn>
                <a:cxn ang="0">
                  <a:pos x="T4" y="T5"/>
                </a:cxn>
                <a:cxn ang="0">
                  <a:pos x="T6" y="T7"/>
                </a:cxn>
              </a:cxnLst>
              <a:rect l="0" t="0" r="r" b="b"/>
              <a:pathLst>
                <a:path w="53" h="73">
                  <a:moveTo>
                    <a:pt x="0" y="73"/>
                  </a:moveTo>
                  <a:cubicBezTo>
                    <a:pt x="0" y="37"/>
                    <a:pt x="25" y="0"/>
                    <a:pt x="53" y="0"/>
                  </a:cubicBezTo>
                  <a:cubicBezTo>
                    <a:pt x="53" y="65"/>
                    <a:pt x="53" y="65"/>
                    <a:pt x="53" y="65"/>
                  </a:cubicBezTo>
                  <a:lnTo>
                    <a:pt x="0" y="7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6664326" y="3389313"/>
              <a:ext cx="3379788" cy="496888"/>
            </a:xfrm>
            <a:custGeom>
              <a:avLst/>
              <a:gdLst>
                <a:gd name="T0" fmla="*/ 0 w 300"/>
                <a:gd name="T1" fmla="*/ 26 h 44"/>
                <a:gd name="T2" fmla="*/ 172 w 300"/>
                <a:gd name="T3" fmla="*/ 44 h 44"/>
                <a:gd name="T4" fmla="*/ 300 w 300"/>
                <a:gd name="T5" fmla="*/ 35 h 44"/>
                <a:gd name="T6" fmla="*/ 173 w 300"/>
                <a:gd name="T7" fmla="*/ 0 h 44"/>
                <a:gd name="T8" fmla="*/ 0 w 300"/>
                <a:gd name="T9" fmla="*/ 26 h 44"/>
              </a:gdLst>
              <a:ahLst/>
              <a:cxnLst>
                <a:cxn ang="0">
                  <a:pos x="T0" y="T1"/>
                </a:cxn>
                <a:cxn ang="0">
                  <a:pos x="T2" y="T3"/>
                </a:cxn>
                <a:cxn ang="0">
                  <a:pos x="T4" y="T5"/>
                </a:cxn>
                <a:cxn ang="0">
                  <a:pos x="T6" y="T7"/>
                </a:cxn>
                <a:cxn ang="0">
                  <a:pos x="T8" y="T9"/>
                </a:cxn>
              </a:cxnLst>
              <a:rect l="0" t="0" r="r" b="b"/>
              <a:pathLst>
                <a:path w="300" h="44">
                  <a:moveTo>
                    <a:pt x="0" y="26"/>
                  </a:moveTo>
                  <a:cubicBezTo>
                    <a:pt x="34" y="37"/>
                    <a:pt x="98" y="44"/>
                    <a:pt x="172" y="44"/>
                  </a:cubicBezTo>
                  <a:cubicBezTo>
                    <a:pt x="221" y="44"/>
                    <a:pt x="266" y="41"/>
                    <a:pt x="300" y="35"/>
                  </a:cubicBezTo>
                  <a:cubicBezTo>
                    <a:pt x="173" y="0"/>
                    <a:pt x="173" y="0"/>
                    <a:pt x="173" y="0"/>
                  </a:cubicBezTo>
                  <a:lnTo>
                    <a:pt x="0" y="2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7115176" y="3389313"/>
              <a:ext cx="2601913" cy="384175"/>
            </a:xfrm>
            <a:custGeom>
              <a:avLst/>
              <a:gdLst>
                <a:gd name="T0" fmla="*/ 0 w 231"/>
                <a:gd name="T1" fmla="*/ 20 h 34"/>
                <a:gd name="T2" fmla="*/ 132 w 231"/>
                <a:gd name="T3" fmla="*/ 34 h 34"/>
                <a:gd name="T4" fmla="*/ 231 w 231"/>
                <a:gd name="T5" fmla="*/ 27 h 34"/>
                <a:gd name="T6" fmla="*/ 133 w 231"/>
                <a:gd name="T7" fmla="*/ 0 h 34"/>
                <a:gd name="T8" fmla="*/ 0 w 231"/>
                <a:gd name="T9" fmla="*/ 20 h 34"/>
              </a:gdLst>
              <a:ahLst/>
              <a:cxnLst>
                <a:cxn ang="0">
                  <a:pos x="T0" y="T1"/>
                </a:cxn>
                <a:cxn ang="0">
                  <a:pos x="T2" y="T3"/>
                </a:cxn>
                <a:cxn ang="0">
                  <a:pos x="T4" y="T5"/>
                </a:cxn>
                <a:cxn ang="0">
                  <a:pos x="T6" y="T7"/>
                </a:cxn>
                <a:cxn ang="0">
                  <a:pos x="T8" y="T9"/>
                </a:cxn>
              </a:cxnLst>
              <a:rect l="0" t="0" r="r" b="b"/>
              <a:pathLst>
                <a:path w="231" h="34">
                  <a:moveTo>
                    <a:pt x="0" y="20"/>
                  </a:moveTo>
                  <a:cubicBezTo>
                    <a:pt x="27" y="28"/>
                    <a:pt x="76" y="34"/>
                    <a:pt x="132" y="34"/>
                  </a:cubicBezTo>
                  <a:cubicBezTo>
                    <a:pt x="170" y="34"/>
                    <a:pt x="204" y="31"/>
                    <a:pt x="231" y="27"/>
                  </a:cubicBezTo>
                  <a:cubicBezTo>
                    <a:pt x="133" y="0"/>
                    <a:pt x="133" y="0"/>
                    <a:pt x="133" y="0"/>
                  </a:cubicBezTo>
                  <a:lnTo>
                    <a:pt x="0" y="2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7566026" y="3389313"/>
              <a:ext cx="1812925" cy="260350"/>
            </a:xfrm>
            <a:custGeom>
              <a:avLst/>
              <a:gdLst>
                <a:gd name="T0" fmla="*/ 161 w 161"/>
                <a:gd name="T1" fmla="*/ 19 h 23"/>
                <a:gd name="T2" fmla="*/ 92 w 161"/>
                <a:gd name="T3" fmla="*/ 23 h 23"/>
                <a:gd name="T4" fmla="*/ 0 w 161"/>
                <a:gd name="T5" fmla="*/ 14 h 23"/>
                <a:gd name="T6" fmla="*/ 93 w 161"/>
                <a:gd name="T7" fmla="*/ 0 h 23"/>
                <a:gd name="T8" fmla="*/ 161 w 161"/>
                <a:gd name="T9" fmla="*/ 19 h 23"/>
              </a:gdLst>
              <a:ahLst/>
              <a:cxnLst>
                <a:cxn ang="0">
                  <a:pos x="T0" y="T1"/>
                </a:cxn>
                <a:cxn ang="0">
                  <a:pos x="T2" y="T3"/>
                </a:cxn>
                <a:cxn ang="0">
                  <a:pos x="T4" y="T5"/>
                </a:cxn>
                <a:cxn ang="0">
                  <a:pos x="T6" y="T7"/>
                </a:cxn>
                <a:cxn ang="0">
                  <a:pos x="T8" y="T9"/>
                </a:cxn>
              </a:cxnLst>
              <a:rect l="0" t="0" r="r" b="b"/>
              <a:pathLst>
                <a:path w="161" h="23">
                  <a:moveTo>
                    <a:pt x="161" y="19"/>
                  </a:moveTo>
                  <a:cubicBezTo>
                    <a:pt x="142" y="21"/>
                    <a:pt x="118" y="23"/>
                    <a:pt x="92" y="23"/>
                  </a:cubicBezTo>
                  <a:cubicBezTo>
                    <a:pt x="54" y="23"/>
                    <a:pt x="20" y="19"/>
                    <a:pt x="0" y="14"/>
                  </a:cubicBezTo>
                  <a:cubicBezTo>
                    <a:pt x="93" y="0"/>
                    <a:pt x="93" y="0"/>
                    <a:pt x="93" y="0"/>
                  </a:cubicBezTo>
                  <a:lnTo>
                    <a:pt x="161" y="1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8016876" y="3389313"/>
              <a:ext cx="1023938" cy="146050"/>
            </a:xfrm>
            <a:custGeom>
              <a:avLst/>
              <a:gdLst>
                <a:gd name="T0" fmla="*/ 0 w 91"/>
                <a:gd name="T1" fmla="*/ 8 h 13"/>
                <a:gd name="T2" fmla="*/ 53 w 91"/>
                <a:gd name="T3" fmla="*/ 13 h 13"/>
                <a:gd name="T4" fmla="*/ 91 w 91"/>
                <a:gd name="T5" fmla="*/ 10 h 13"/>
                <a:gd name="T6" fmla="*/ 53 w 91"/>
                <a:gd name="T7" fmla="*/ 0 h 13"/>
                <a:gd name="T8" fmla="*/ 0 w 91"/>
                <a:gd name="T9" fmla="*/ 8 h 13"/>
              </a:gdLst>
              <a:ahLst/>
              <a:cxnLst>
                <a:cxn ang="0">
                  <a:pos x="T0" y="T1"/>
                </a:cxn>
                <a:cxn ang="0">
                  <a:pos x="T2" y="T3"/>
                </a:cxn>
                <a:cxn ang="0">
                  <a:pos x="T4" y="T5"/>
                </a:cxn>
                <a:cxn ang="0">
                  <a:pos x="T6" y="T7"/>
                </a:cxn>
                <a:cxn ang="0">
                  <a:pos x="T8" y="T9"/>
                </a:cxn>
              </a:cxnLst>
              <a:rect l="0" t="0" r="r" b="b"/>
              <a:pathLst>
                <a:path w="91" h="13">
                  <a:moveTo>
                    <a:pt x="0" y="8"/>
                  </a:moveTo>
                  <a:cubicBezTo>
                    <a:pt x="13" y="11"/>
                    <a:pt x="32" y="13"/>
                    <a:pt x="53" y="13"/>
                  </a:cubicBezTo>
                  <a:cubicBezTo>
                    <a:pt x="67" y="13"/>
                    <a:pt x="80" y="12"/>
                    <a:pt x="91" y="10"/>
                  </a:cubicBezTo>
                  <a:cubicBezTo>
                    <a:pt x="53" y="0"/>
                    <a:pt x="53" y="0"/>
                    <a:pt x="53" y="0"/>
                  </a:cubicBezTo>
                  <a:lnTo>
                    <a:pt x="0" y="8"/>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8613776" y="1190625"/>
              <a:ext cx="1430338" cy="2593975"/>
            </a:xfrm>
            <a:custGeom>
              <a:avLst/>
              <a:gdLst>
                <a:gd name="T0" fmla="*/ 0 w 127"/>
                <a:gd name="T1" fmla="*/ 0 h 230"/>
                <a:gd name="T2" fmla="*/ 127 w 127"/>
                <a:gd name="T3" fmla="*/ 230 h 230"/>
                <a:gd name="T4" fmla="*/ 0 w 127"/>
                <a:gd name="T5" fmla="*/ 195 h 230"/>
                <a:gd name="T6" fmla="*/ 0 w 127"/>
                <a:gd name="T7" fmla="*/ 0 h 230"/>
              </a:gdLst>
              <a:ahLst/>
              <a:cxnLst>
                <a:cxn ang="0">
                  <a:pos x="T0" y="T1"/>
                </a:cxn>
                <a:cxn ang="0">
                  <a:pos x="T2" y="T3"/>
                </a:cxn>
                <a:cxn ang="0">
                  <a:pos x="T4" y="T5"/>
                </a:cxn>
                <a:cxn ang="0">
                  <a:pos x="T6" y="T7"/>
                </a:cxn>
              </a:cxnLst>
              <a:rect l="0" t="0" r="r" b="b"/>
              <a:pathLst>
                <a:path w="127" h="230">
                  <a:moveTo>
                    <a:pt x="0" y="0"/>
                  </a:moveTo>
                  <a:cubicBezTo>
                    <a:pt x="67" y="0"/>
                    <a:pt x="127" y="120"/>
                    <a:pt x="127" y="230"/>
                  </a:cubicBezTo>
                  <a:cubicBezTo>
                    <a:pt x="0" y="195"/>
                    <a:pt x="0" y="195"/>
                    <a:pt x="0" y="195"/>
                  </a:cubicBezTo>
                  <a:lnTo>
                    <a:pt x="0"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8613776" y="1674813"/>
              <a:ext cx="1103313" cy="2019300"/>
            </a:xfrm>
            <a:custGeom>
              <a:avLst/>
              <a:gdLst>
                <a:gd name="T0" fmla="*/ 0 w 98"/>
                <a:gd name="T1" fmla="*/ 0 h 179"/>
                <a:gd name="T2" fmla="*/ 98 w 98"/>
                <a:gd name="T3" fmla="*/ 179 h 179"/>
                <a:gd name="T4" fmla="*/ 0 w 98"/>
                <a:gd name="T5" fmla="*/ 152 h 179"/>
                <a:gd name="T6" fmla="*/ 0 w 98"/>
                <a:gd name="T7" fmla="*/ 0 h 179"/>
              </a:gdLst>
              <a:ahLst/>
              <a:cxnLst>
                <a:cxn ang="0">
                  <a:pos x="T0" y="T1"/>
                </a:cxn>
                <a:cxn ang="0">
                  <a:pos x="T2" y="T3"/>
                </a:cxn>
                <a:cxn ang="0">
                  <a:pos x="T4" y="T5"/>
                </a:cxn>
                <a:cxn ang="0">
                  <a:pos x="T6" y="T7"/>
                </a:cxn>
              </a:cxnLst>
              <a:rect l="0" t="0" r="r" b="b"/>
              <a:pathLst>
                <a:path w="98" h="179">
                  <a:moveTo>
                    <a:pt x="0" y="0"/>
                  </a:moveTo>
                  <a:cubicBezTo>
                    <a:pt x="52" y="0"/>
                    <a:pt x="98" y="94"/>
                    <a:pt x="98" y="179"/>
                  </a:cubicBezTo>
                  <a:cubicBezTo>
                    <a:pt x="0" y="152"/>
                    <a:pt x="0" y="152"/>
                    <a:pt x="0" y="152"/>
                  </a:cubicBez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8613776" y="2171700"/>
              <a:ext cx="765175" cy="1431925"/>
            </a:xfrm>
            <a:custGeom>
              <a:avLst/>
              <a:gdLst>
                <a:gd name="T0" fmla="*/ 0 w 68"/>
                <a:gd name="T1" fmla="*/ 0 h 127"/>
                <a:gd name="T2" fmla="*/ 68 w 68"/>
                <a:gd name="T3" fmla="*/ 127 h 127"/>
                <a:gd name="T4" fmla="*/ 0 w 68"/>
                <a:gd name="T5" fmla="*/ 108 h 127"/>
                <a:gd name="T6" fmla="*/ 0 w 68"/>
                <a:gd name="T7" fmla="*/ 0 h 127"/>
              </a:gdLst>
              <a:ahLst/>
              <a:cxnLst>
                <a:cxn ang="0">
                  <a:pos x="T0" y="T1"/>
                </a:cxn>
                <a:cxn ang="0">
                  <a:pos x="T2" y="T3"/>
                </a:cxn>
                <a:cxn ang="0">
                  <a:pos x="T4" y="T5"/>
                </a:cxn>
                <a:cxn ang="0">
                  <a:pos x="T6" y="T7"/>
                </a:cxn>
              </a:cxnLst>
              <a:rect l="0" t="0" r="r" b="b"/>
              <a:pathLst>
                <a:path w="68" h="127">
                  <a:moveTo>
                    <a:pt x="0" y="0"/>
                  </a:moveTo>
                  <a:cubicBezTo>
                    <a:pt x="36" y="0"/>
                    <a:pt x="68" y="66"/>
                    <a:pt x="68" y="127"/>
                  </a:cubicBezTo>
                  <a:cubicBezTo>
                    <a:pt x="0" y="108"/>
                    <a:pt x="0" y="108"/>
                    <a:pt x="0" y="108"/>
                  </a:cubicBezTo>
                  <a:lnTo>
                    <a:pt x="0"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p:nvSpPr>
          <p:spPr bwMode="auto">
            <a:xfrm>
              <a:off x="8613776" y="2655888"/>
              <a:ext cx="427038" cy="846138"/>
            </a:xfrm>
            <a:custGeom>
              <a:avLst/>
              <a:gdLst>
                <a:gd name="T0" fmla="*/ 0 w 38"/>
                <a:gd name="T1" fmla="*/ 0 h 75"/>
                <a:gd name="T2" fmla="*/ 38 w 38"/>
                <a:gd name="T3" fmla="*/ 75 h 75"/>
                <a:gd name="T4" fmla="*/ 0 w 38"/>
                <a:gd name="T5" fmla="*/ 65 h 75"/>
                <a:gd name="T6" fmla="*/ 0 w 38"/>
                <a:gd name="T7" fmla="*/ 0 h 75"/>
              </a:gdLst>
              <a:ahLst/>
              <a:cxnLst>
                <a:cxn ang="0">
                  <a:pos x="T0" y="T1"/>
                </a:cxn>
                <a:cxn ang="0">
                  <a:pos x="T2" y="T3"/>
                </a:cxn>
                <a:cxn ang="0">
                  <a:pos x="T4" y="T5"/>
                </a:cxn>
                <a:cxn ang="0">
                  <a:pos x="T6" y="T7"/>
                </a:cxn>
              </a:cxnLst>
              <a:rect l="0" t="0" r="r" b="b"/>
              <a:pathLst>
                <a:path w="38" h="75">
                  <a:moveTo>
                    <a:pt x="0" y="0"/>
                  </a:moveTo>
                  <a:cubicBezTo>
                    <a:pt x="21" y="0"/>
                    <a:pt x="38" y="40"/>
                    <a:pt x="38" y="75"/>
                  </a:cubicBezTo>
                  <a:cubicBezTo>
                    <a:pt x="0" y="65"/>
                    <a:pt x="0" y="65"/>
                    <a:pt x="0" y="65"/>
                  </a:cubicBezTo>
                  <a:lnTo>
                    <a:pt x="0" y="0"/>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cxnSp>
        <p:nvCxnSpPr>
          <p:cNvPr id="22" name="Straight Connector 21"/>
          <p:cNvCxnSpPr/>
          <p:nvPr/>
        </p:nvCxnSpPr>
        <p:spPr>
          <a:xfrm>
            <a:off x="3573599" y="3251144"/>
            <a:ext cx="1119107"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566131" y="3475741"/>
            <a:ext cx="1771047"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319667" y="4223535"/>
            <a:ext cx="2142890"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633708" y="4555644"/>
            <a:ext cx="1346017"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8500827" y="4039510"/>
            <a:ext cx="2021075" cy="924612"/>
            <a:chOff x="8006937" y="2104535"/>
            <a:chExt cx="2021075" cy="924612"/>
          </a:xfrm>
        </p:grpSpPr>
        <p:sp>
          <p:nvSpPr>
            <p:cNvPr id="40" name="TextBox 39"/>
            <p:cNvSpPr txBox="1"/>
            <p:nvPr/>
          </p:nvSpPr>
          <p:spPr>
            <a:xfrm>
              <a:off x="8006937" y="2382816"/>
              <a:ext cx="2016475" cy="646331"/>
            </a:xfrm>
            <a:prstGeom prst="rect">
              <a:avLst/>
            </a:prstGeom>
            <a:noFill/>
          </p:spPr>
          <p:txBody>
            <a:bodyPr wrap="square" rtlCol="0">
              <a:spAutoFit/>
            </a:bodyPr>
            <a:lstStyle/>
            <a:p>
              <a:r>
                <a:rPr lang="en-US" sz="1200" dirty="0">
                  <a:latin typeface="Lato Light" charset="0"/>
                  <a:ea typeface="Lato Light" charset="0"/>
                  <a:cs typeface="Lato Light" charset="0"/>
                </a:rPr>
                <a:t>Entrepreneurial activities differ substantially depending on the type of</a:t>
              </a:r>
            </a:p>
          </p:txBody>
        </p:sp>
        <p:sp>
          <p:nvSpPr>
            <p:cNvPr id="41" name="Rectangle 40"/>
            <p:cNvSpPr/>
            <p:nvPr/>
          </p:nvSpPr>
          <p:spPr>
            <a:xfrm>
              <a:off x="8028747" y="2104535"/>
              <a:ext cx="1999265" cy="307777"/>
            </a:xfrm>
            <a:prstGeom prst="rect">
              <a:avLst/>
            </a:prstGeom>
          </p:spPr>
          <p:txBody>
            <a:bodyPr wrap="none">
              <a:spAutoFit/>
            </a:bodyPr>
            <a:lstStyle/>
            <a:p>
              <a:r>
                <a:rPr lang="en-US" sz="1400" b="1" spc="600" dirty="0">
                  <a:solidFill>
                    <a:schemeClr val="tx2"/>
                  </a:solidFill>
                  <a:latin typeface="Montserrat" charset="0"/>
                  <a:ea typeface="Montserrat" charset="0"/>
                  <a:cs typeface="Montserrat" charset="0"/>
                </a:rPr>
                <a:t>TITLE HERE</a:t>
              </a:r>
            </a:p>
          </p:txBody>
        </p:sp>
      </p:grpSp>
      <p:grpSp>
        <p:nvGrpSpPr>
          <p:cNvPr id="42" name="Group 41"/>
          <p:cNvGrpSpPr/>
          <p:nvPr/>
        </p:nvGrpSpPr>
        <p:grpSpPr>
          <a:xfrm>
            <a:off x="1300087" y="2738800"/>
            <a:ext cx="2021075" cy="924612"/>
            <a:chOff x="8006937" y="2104535"/>
            <a:chExt cx="2021075" cy="924612"/>
          </a:xfrm>
        </p:grpSpPr>
        <p:sp>
          <p:nvSpPr>
            <p:cNvPr id="43" name="TextBox 42"/>
            <p:cNvSpPr txBox="1"/>
            <p:nvPr/>
          </p:nvSpPr>
          <p:spPr>
            <a:xfrm>
              <a:off x="8006937" y="2382816"/>
              <a:ext cx="2016475" cy="646331"/>
            </a:xfrm>
            <a:prstGeom prst="rect">
              <a:avLst/>
            </a:prstGeom>
            <a:noFill/>
          </p:spPr>
          <p:txBody>
            <a:bodyPr wrap="square" rtlCol="0">
              <a:spAutoFit/>
            </a:bodyPr>
            <a:lstStyle/>
            <a:p>
              <a:pPr algn="r"/>
              <a:r>
                <a:rPr lang="en-US" sz="1200" dirty="0">
                  <a:latin typeface="Lato Light" charset="0"/>
                  <a:ea typeface="Lato Light" charset="0"/>
                  <a:cs typeface="Lato Light" charset="0"/>
                </a:rPr>
                <a:t>Entrepreneurial activities differ substantially depending on the type of</a:t>
              </a:r>
            </a:p>
          </p:txBody>
        </p:sp>
        <p:sp>
          <p:nvSpPr>
            <p:cNvPr id="44" name="Rectangle 43"/>
            <p:cNvSpPr/>
            <p:nvPr/>
          </p:nvSpPr>
          <p:spPr>
            <a:xfrm>
              <a:off x="8028747" y="2104535"/>
              <a:ext cx="1999265" cy="307777"/>
            </a:xfrm>
            <a:prstGeom prst="rect">
              <a:avLst/>
            </a:prstGeom>
          </p:spPr>
          <p:txBody>
            <a:bodyPr wrap="none">
              <a:spAutoFit/>
            </a:bodyPr>
            <a:lstStyle/>
            <a:p>
              <a:pPr algn="r"/>
              <a:r>
                <a:rPr lang="en-US" sz="1400" b="1" spc="600" dirty="0">
                  <a:solidFill>
                    <a:schemeClr val="tx2"/>
                  </a:solidFill>
                  <a:latin typeface="Montserrat" charset="0"/>
                  <a:ea typeface="Montserrat" charset="0"/>
                  <a:cs typeface="Montserrat" charset="0"/>
                </a:rPr>
                <a:t>TITLE HERE</a:t>
              </a:r>
            </a:p>
          </p:txBody>
        </p:sp>
      </p:grpSp>
      <p:grpSp>
        <p:nvGrpSpPr>
          <p:cNvPr id="45" name="Group 44"/>
          <p:cNvGrpSpPr/>
          <p:nvPr/>
        </p:nvGrpSpPr>
        <p:grpSpPr>
          <a:xfrm>
            <a:off x="1115690" y="4223535"/>
            <a:ext cx="2021075" cy="924612"/>
            <a:chOff x="8006937" y="2104535"/>
            <a:chExt cx="2021075" cy="924612"/>
          </a:xfrm>
        </p:grpSpPr>
        <p:sp>
          <p:nvSpPr>
            <p:cNvPr id="46" name="TextBox 45"/>
            <p:cNvSpPr txBox="1"/>
            <p:nvPr/>
          </p:nvSpPr>
          <p:spPr>
            <a:xfrm>
              <a:off x="8006937" y="2382816"/>
              <a:ext cx="2016475" cy="646331"/>
            </a:xfrm>
            <a:prstGeom prst="rect">
              <a:avLst/>
            </a:prstGeom>
            <a:noFill/>
          </p:spPr>
          <p:txBody>
            <a:bodyPr wrap="square" rtlCol="0">
              <a:spAutoFit/>
            </a:bodyPr>
            <a:lstStyle/>
            <a:p>
              <a:pPr algn="r"/>
              <a:r>
                <a:rPr lang="en-US" sz="1200" dirty="0">
                  <a:latin typeface="Lato Light" charset="0"/>
                  <a:ea typeface="Lato Light" charset="0"/>
                  <a:cs typeface="Lato Light" charset="0"/>
                </a:rPr>
                <a:t>Entrepreneurial activities differ substantially depending on the type of</a:t>
              </a:r>
            </a:p>
          </p:txBody>
        </p:sp>
        <p:sp>
          <p:nvSpPr>
            <p:cNvPr id="47" name="Rectangle 46"/>
            <p:cNvSpPr/>
            <p:nvPr/>
          </p:nvSpPr>
          <p:spPr>
            <a:xfrm>
              <a:off x="8028747" y="2104535"/>
              <a:ext cx="1999265" cy="307777"/>
            </a:xfrm>
            <a:prstGeom prst="rect">
              <a:avLst/>
            </a:prstGeom>
          </p:spPr>
          <p:txBody>
            <a:bodyPr wrap="none">
              <a:spAutoFit/>
            </a:bodyPr>
            <a:lstStyle/>
            <a:p>
              <a:pPr algn="r"/>
              <a:r>
                <a:rPr lang="en-US" sz="1400" b="1" spc="600" dirty="0">
                  <a:solidFill>
                    <a:schemeClr val="tx2"/>
                  </a:solidFill>
                  <a:latin typeface="Montserrat" charset="0"/>
                  <a:ea typeface="Montserrat" charset="0"/>
                  <a:cs typeface="Montserrat" charset="0"/>
                </a:rPr>
                <a:t>TITLE HERE</a:t>
              </a:r>
            </a:p>
          </p:txBody>
        </p:sp>
      </p:grpSp>
      <p:grpSp>
        <p:nvGrpSpPr>
          <p:cNvPr id="48" name="Group 47"/>
          <p:cNvGrpSpPr/>
          <p:nvPr/>
        </p:nvGrpSpPr>
        <p:grpSpPr>
          <a:xfrm>
            <a:off x="8514478" y="2928737"/>
            <a:ext cx="2021075" cy="924612"/>
            <a:chOff x="8006937" y="2104535"/>
            <a:chExt cx="2021075" cy="924612"/>
          </a:xfrm>
        </p:grpSpPr>
        <p:sp>
          <p:nvSpPr>
            <p:cNvPr id="49" name="TextBox 48"/>
            <p:cNvSpPr txBox="1"/>
            <p:nvPr/>
          </p:nvSpPr>
          <p:spPr>
            <a:xfrm>
              <a:off x="8006937" y="2382816"/>
              <a:ext cx="2016475" cy="646331"/>
            </a:xfrm>
            <a:prstGeom prst="rect">
              <a:avLst/>
            </a:prstGeom>
            <a:noFill/>
          </p:spPr>
          <p:txBody>
            <a:bodyPr wrap="square" rtlCol="0">
              <a:spAutoFit/>
            </a:bodyPr>
            <a:lstStyle/>
            <a:p>
              <a:r>
                <a:rPr lang="en-US" sz="1200" dirty="0">
                  <a:latin typeface="Lato Light" charset="0"/>
                  <a:ea typeface="Lato Light" charset="0"/>
                  <a:cs typeface="Lato Light" charset="0"/>
                </a:rPr>
                <a:t>Entrepreneurial activities differ substantially depending on the type of</a:t>
              </a:r>
            </a:p>
          </p:txBody>
        </p:sp>
        <p:sp>
          <p:nvSpPr>
            <p:cNvPr id="50" name="Rectangle 49"/>
            <p:cNvSpPr/>
            <p:nvPr/>
          </p:nvSpPr>
          <p:spPr>
            <a:xfrm>
              <a:off x="8028747" y="2104535"/>
              <a:ext cx="1999265" cy="307777"/>
            </a:xfrm>
            <a:prstGeom prst="rect">
              <a:avLst/>
            </a:prstGeom>
          </p:spPr>
          <p:txBody>
            <a:bodyPr wrap="none">
              <a:spAutoFit/>
            </a:bodyPr>
            <a:lstStyle/>
            <a:p>
              <a:r>
                <a:rPr lang="en-US" sz="1400" b="1" spc="600" dirty="0">
                  <a:solidFill>
                    <a:schemeClr val="tx2"/>
                  </a:solidFill>
                  <a:latin typeface="Montserrat" charset="0"/>
                  <a:ea typeface="Montserrat" charset="0"/>
                  <a:cs typeface="Montserrat" charset="0"/>
                </a:rPr>
                <a:t>TITLE HERE</a:t>
              </a:r>
            </a:p>
          </p:txBody>
        </p:sp>
      </p:grpSp>
    </p:spTree>
    <p:extLst>
      <p:ext uri="{BB962C8B-B14F-4D97-AF65-F5344CB8AC3E}">
        <p14:creationId xmlns:p14="http://schemas.microsoft.com/office/powerpoint/2010/main" val="56219331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1111">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1111">
                                          <p:cBhvr additive="base">
                                            <p:cTn id="7" dur="900" fill="hold"/>
                                            <p:tgtEl>
                                              <p:spTgt spid="4"/>
                                            </p:tgtEl>
                                            <p:attrNameLst>
                                              <p:attrName>ppt_x</p:attrName>
                                            </p:attrNameLst>
                                          </p:cBhvr>
                                          <p:tavLst>
                                            <p:tav tm="0">
                                              <p:val>
                                                <p:strVal val="#ppt_x"/>
                                              </p:val>
                                            </p:tav>
                                            <p:tav tm="100000">
                                              <p:val>
                                                <p:strVal val="#ppt_x"/>
                                              </p:val>
                                            </p:tav>
                                          </p:tavLst>
                                        </p:anim>
                                        <p:anim calcmode="lin" valueType="num" p14:bounceEnd="61111">
                                          <p:cBhvr additive="base">
                                            <p:cTn id="8" dur="9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900" fill="hold"/>
                                            <p:tgtEl>
                                              <p:spTgt spid="4"/>
                                            </p:tgtEl>
                                            <p:attrNameLst>
                                              <p:attrName>ppt_x</p:attrName>
                                            </p:attrNameLst>
                                          </p:cBhvr>
                                          <p:tavLst>
                                            <p:tav tm="0">
                                              <p:val>
                                                <p:strVal val="#ppt_x"/>
                                              </p:val>
                                            </p:tav>
                                            <p:tav tm="100000">
                                              <p:val>
                                                <p:strVal val="#ppt_x"/>
                                              </p:val>
                                            </p:tav>
                                          </p:tavLst>
                                        </p:anim>
                                        <p:anim calcmode="lin" valueType="num">
                                          <p:cBhvr additive="base">
                                            <p:cTn id="8" dur="9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a:bodyPr>
          <a:lstStyle/>
          <a:p>
            <a:r>
              <a:rPr lang="id-ID"/>
              <a:t>CIRCLE INFOGRAPH</a:t>
            </a:r>
          </a:p>
        </p:txBody>
      </p:sp>
      <p:sp>
        <p:nvSpPr>
          <p:cNvPr id="17" name="Text Placeholder 16"/>
          <p:cNvSpPr>
            <a:spLocks noGrp="1"/>
          </p:cNvSpPr>
          <p:nvPr>
            <p:ph type="body" sz="quarter" idx="10"/>
          </p:nvPr>
        </p:nvSpPr>
        <p:spPr/>
        <p:txBody>
          <a:bodyPr>
            <a:normAutofit/>
          </a:bodyPr>
          <a:lstStyle/>
          <a:p>
            <a:r>
              <a:rPr lang="id-ID" b="1">
                <a:solidFill>
                  <a:schemeClr val="bg1">
                    <a:lumMod val="50000"/>
                  </a:schemeClr>
                </a:solidFill>
              </a:rPr>
              <a:t>+</a:t>
            </a:r>
            <a:r>
              <a:rPr lang="id-ID">
                <a:solidFill>
                  <a:schemeClr val="bg1">
                    <a:lumMod val="50000"/>
                  </a:schemeClr>
                </a:solidFill>
              </a:rPr>
              <a:t> AN EXPLORATION OF FORM IN CREATIFITY</a:t>
            </a:r>
          </a:p>
        </p:txBody>
      </p:sp>
      <p:grpSp>
        <p:nvGrpSpPr>
          <p:cNvPr id="4" name="Group 3"/>
          <p:cNvGrpSpPr/>
          <p:nvPr/>
        </p:nvGrpSpPr>
        <p:grpSpPr>
          <a:xfrm>
            <a:off x="4512049" y="2766715"/>
            <a:ext cx="3273924" cy="3190053"/>
            <a:chOff x="4202641" y="2245658"/>
            <a:chExt cx="3273924" cy="3266820"/>
          </a:xfrm>
          <a:solidFill>
            <a:schemeClr val="accent1"/>
          </a:solidFill>
        </p:grpSpPr>
        <p:sp>
          <p:nvSpPr>
            <p:cNvPr id="5" name="Donut 4"/>
            <p:cNvSpPr/>
            <p:nvPr/>
          </p:nvSpPr>
          <p:spPr>
            <a:xfrm>
              <a:off x="4202641" y="3421789"/>
              <a:ext cx="3273924" cy="2090689"/>
            </a:xfrm>
            <a:prstGeom prst="donut">
              <a:avLst>
                <a:gd name="adj" fmla="val 19035"/>
              </a:avLst>
            </a:prstGeom>
            <a:solidFill>
              <a:schemeClr val="accent1">
                <a:lumMod val="60000"/>
                <a:lumOff val="40000"/>
              </a:schemeClr>
            </a:solidFill>
            <a:ln>
              <a:noFill/>
            </a:ln>
            <a:effectLst/>
            <a:scene3d>
              <a:camera prst="perspectiveRelaxedModerately" fov="300000">
                <a:rot lat="18890634" lon="0" rev="0"/>
              </a:camera>
              <a:lightRig rig="threePt" dir="t"/>
            </a:scene3d>
            <a:sp3d extrusionH="203200"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Donut 5"/>
            <p:cNvSpPr/>
            <p:nvPr/>
          </p:nvSpPr>
          <p:spPr>
            <a:xfrm>
              <a:off x="4202641" y="2833723"/>
              <a:ext cx="3273924" cy="2090689"/>
            </a:xfrm>
            <a:prstGeom prst="donut">
              <a:avLst>
                <a:gd name="adj" fmla="val 19035"/>
              </a:avLst>
            </a:prstGeom>
            <a:solidFill>
              <a:schemeClr val="accent1"/>
            </a:solidFill>
            <a:ln>
              <a:noFill/>
            </a:ln>
            <a:effectLst/>
            <a:scene3d>
              <a:camera prst="perspectiveRelaxedModerately" fov="300000">
                <a:rot lat="18890634" lon="0" rev="0"/>
              </a:camera>
              <a:lightRig rig="threePt" dir="t"/>
            </a:scene3d>
            <a:sp3d extrusionH="203200"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Donut 6"/>
            <p:cNvSpPr/>
            <p:nvPr/>
          </p:nvSpPr>
          <p:spPr>
            <a:xfrm>
              <a:off x="4202641" y="2245658"/>
              <a:ext cx="3273924" cy="2090689"/>
            </a:xfrm>
            <a:prstGeom prst="donut">
              <a:avLst>
                <a:gd name="adj" fmla="val 19035"/>
              </a:avLst>
            </a:prstGeom>
            <a:solidFill>
              <a:schemeClr val="accent1">
                <a:lumMod val="75000"/>
              </a:schemeClr>
            </a:solidFill>
            <a:ln>
              <a:noFill/>
            </a:ln>
            <a:effectLst/>
            <a:scene3d>
              <a:camera prst="perspectiveRelaxedModerately" fov="300000">
                <a:rot lat="18890634" lon="0" rev="0"/>
              </a:camera>
              <a:lightRig rig="threePt" dir="t"/>
            </a:scene3d>
            <a:sp3d extrusionH="203200"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8" name="Donut 7"/>
          <p:cNvSpPr/>
          <p:nvPr/>
        </p:nvSpPr>
        <p:spPr>
          <a:xfrm>
            <a:off x="4512049" y="2098498"/>
            <a:ext cx="3273924" cy="2041560"/>
          </a:xfrm>
          <a:prstGeom prst="donut">
            <a:avLst>
              <a:gd name="adj" fmla="val 19035"/>
            </a:avLst>
          </a:prstGeom>
          <a:solidFill>
            <a:schemeClr val="accent1">
              <a:lumMod val="50000"/>
            </a:schemeClr>
          </a:solidFill>
          <a:ln>
            <a:noFill/>
          </a:ln>
          <a:effectLst/>
          <a:scene3d>
            <a:camera prst="perspectiveRelaxedModerately" fov="300000">
              <a:rot lat="18890634" lon="0" rev="0"/>
            </a:camera>
            <a:lightRig rig="threePt" dir="t"/>
          </a:scene3d>
          <a:sp3d extrusionH="203200"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23" name="Group 22"/>
          <p:cNvGrpSpPr/>
          <p:nvPr/>
        </p:nvGrpSpPr>
        <p:grpSpPr>
          <a:xfrm>
            <a:off x="8171463" y="3915208"/>
            <a:ext cx="2021075" cy="924612"/>
            <a:chOff x="8006937" y="2104535"/>
            <a:chExt cx="2021075" cy="924612"/>
          </a:xfrm>
        </p:grpSpPr>
        <p:sp>
          <p:nvSpPr>
            <p:cNvPr id="24" name="TextBox 23"/>
            <p:cNvSpPr txBox="1"/>
            <p:nvPr/>
          </p:nvSpPr>
          <p:spPr>
            <a:xfrm>
              <a:off x="8006937" y="2382816"/>
              <a:ext cx="2016475" cy="646331"/>
            </a:xfrm>
            <a:prstGeom prst="rect">
              <a:avLst/>
            </a:prstGeom>
            <a:noFill/>
          </p:spPr>
          <p:txBody>
            <a:bodyPr wrap="square" rtlCol="0">
              <a:spAutoFit/>
            </a:bodyPr>
            <a:lstStyle/>
            <a:p>
              <a:r>
                <a:rPr lang="en-US" sz="1200" dirty="0">
                  <a:latin typeface="Lato Light" charset="0"/>
                  <a:ea typeface="Lato Light" charset="0"/>
                  <a:cs typeface="Lato Light" charset="0"/>
                </a:rPr>
                <a:t>Entrepreneurial activities differ substantially depending on the type of</a:t>
              </a:r>
            </a:p>
          </p:txBody>
        </p:sp>
        <p:sp>
          <p:nvSpPr>
            <p:cNvPr id="25" name="Rectangle 24"/>
            <p:cNvSpPr/>
            <p:nvPr/>
          </p:nvSpPr>
          <p:spPr>
            <a:xfrm>
              <a:off x="8028747" y="2104535"/>
              <a:ext cx="1999265" cy="307777"/>
            </a:xfrm>
            <a:prstGeom prst="rect">
              <a:avLst/>
            </a:prstGeom>
          </p:spPr>
          <p:txBody>
            <a:bodyPr wrap="none">
              <a:spAutoFit/>
            </a:bodyPr>
            <a:lstStyle/>
            <a:p>
              <a:r>
                <a:rPr lang="en-US" sz="1400" b="1" spc="600" dirty="0">
                  <a:solidFill>
                    <a:schemeClr val="tx2"/>
                  </a:solidFill>
                  <a:latin typeface="Montserrat" charset="0"/>
                  <a:ea typeface="Montserrat" charset="0"/>
                  <a:cs typeface="Montserrat" charset="0"/>
                </a:rPr>
                <a:t>TITLE HERE</a:t>
              </a:r>
            </a:p>
          </p:txBody>
        </p:sp>
      </p:grpSp>
      <p:grpSp>
        <p:nvGrpSpPr>
          <p:cNvPr id="26" name="Group 25"/>
          <p:cNvGrpSpPr/>
          <p:nvPr/>
        </p:nvGrpSpPr>
        <p:grpSpPr>
          <a:xfrm>
            <a:off x="2127294" y="3385432"/>
            <a:ext cx="2021075" cy="924612"/>
            <a:chOff x="8006937" y="2104535"/>
            <a:chExt cx="2021075" cy="924612"/>
          </a:xfrm>
        </p:grpSpPr>
        <p:sp>
          <p:nvSpPr>
            <p:cNvPr id="27" name="TextBox 26"/>
            <p:cNvSpPr txBox="1"/>
            <p:nvPr/>
          </p:nvSpPr>
          <p:spPr>
            <a:xfrm>
              <a:off x="8006937" y="2382816"/>
              <a:ext cx="2016475" cy="646331"/>
            </a:xfrm>
            <a:prstGeom prst="rect">
              <a:avLst/>
            </a:prstGeom>
            <a:noFill/>
          </p:spPr>
          <p:txBody>
            <a:bodyPr wrap="square" rtlCol="0">
              <a:spAutoFit/>
            </a:bodyPr>
            <a:lstStyle/>
            <a:p>
              <a:pPr algn="r"/>
              <a:r>
                <a:rPr lang="en-US" sz="1200" dirty="0">
                  <a:latin typeface="Lato Light" charset="0"/>
                  <a:ea typeface="Lato Light" charset="0"/>
                  <a:cs typeface="Lato Light" charset="0"/>
                </a:rPr>
                <a:t>Entrepreneurial activities differ substantially depending on the type of</a:t>
              </a:r>
            </a:p>
          </p:txBody>
        </p:sp>
        <p:sp>
          <p:nvSpPr>
            <p:cNvPr id="28" name="Rectangle 27"/>
            <p:cNvSpPr/>
            <p:nvPr/>
          </p:nvSpPr>
          <p:spPr>
            <a:xfrm>
              <a:off x="8028747" y="2104535"/>
              <a:ext cx="1999265" cy="307777"/>
            </a:xfrm>
            <a:prstGeom prst="rect">
              <a:avLst/>
            </a:prstGeom>
          </p:spPr>
          <p:txBody>
            <a:bodyPr wrap="none">
              <a:spAutoFit/>
            </a:bodyPr>
            <a:lstStyle/>
            <a:p>
              <a:pPr algn="r"/>
              <a:r>
                <a:rPr lang="en-US" sz="1400" b="1" spc="600" dirty="0">
                  <a:solidFill>
                    <a:schemeClr val="tx2"/>
                  </a:solidFill>
                  <a:latin typeface="Montserrat" charset="0"/>
                  <a:ea typeface="Montserrat" charset="0"/>
                  <a:cs typeface="Montserrat" charset="0"/>
                </a:rPr>
                <a:t>TITLE HERE</a:t>
              </a:r>
            </a:p>
          </p:txBody>
        </p:sp>
      </p:grpSp>
      <p:grpSp>
        <p:nvGrpSpPr>
          <p:cNvPr id="29" name="Group 28"/>
          <p:cNvGrpSpPr/>
          <p:nvPr/>
        </p:nvGrpSpPr>
        <p:grpSpPr>
          <a:xfrm>
            <a:off x="2105484" y="4648719"/>
            <a:ext cx="2021075" cy="924612"/>
            <a:chOff x="8006937" y="2104535"/>
            <a:chExt cx="2021075" cy="924612"/>
          </a:xfrm>
        </p:grpSpPr>
        <p:sp>
          <p:nvSpPr>
            <p:cNvPr id="30" name="TextBox 29"/>
            <p:cNvSpPr txBox="1"/>
            <p:nvPr/>
          </p:nvSpPr>
          <p:spPr>
            <a:xfrm>
              <a:off x="8006937" y="2382816"/>
              <a:ext cx="2016475" cy="646331"/>
            </a:xfrm>
            <a:prstGeom prst="rect">
              <a:avLst/>
            </a:prstGeom>
            <a:noFill/>
          </p:spPr>
          <p:txBody>
            <a:bodyPr wrap="square" rtlCol="0">
              <a:spAutoFit/>
            </a:bodyPr>
            <a:lstStyle/>
            <a:p>
              <a:pPr algn="r"/>
              <a:r>
                <a:rPr lang="en-US" sz="1200" dirty="0">
                  <a:latin typeface="Lato Light" charset="0"/>
                  <a:ea typeface="Lato Light" charset="0"/>
                  <a:cs typeface="Lato Light" charset="0"/>
                </a:rPr>
                <a:t>Entrepreneurial activities differ substantially depending on the type of</a:t>
              </a:r>
            </a:p>
          </p:txBody>
        </p:sp>
        <p:sp>
          <p:nvSpPr>
            <p:cNvPr id="31" name="Rectangle 30"/>
            <p:cNvSpPr/>
            <p:nvPr/>
          </p:nvSpPr>
          <p:spPr>
            <a:xfrm>
              <a:off x="8028747" y="2104535"/>
              <a:ext cx="1999265" cy="307777"/>
            </a:xfrm>
            <a:prstGeom prst="rect">
              <a:avLst/>
            </a:prstGeom>
          </p:spPr>
          <p:txBody>
            <a:bodyPr wrap="none">
              <a:spAutoFit/>
            </a:bodyPr>
            <a:lstStyle/>
            <a:p>
              <a:pPr algn="r"/>
              <a:r>
                <a:rPr lang="en-US" sz="1400" b="1" spc="600" dirty="0">
                  <a:solidFill>
                    <a:schemeClr val="tx2"/>
                  </a:solidFill>
                  <a:latin typeface="Montserrat" charset="0"/>
                  <a:ea typeface="Montserrat" charset="0"/>
                  <a:cs typeface="Montserrat" charset="0"/>
                </a:rPr>
                <a:t>TITLE HERE</a:t>
              </a:r>
            </a:p>
          </p:txBody>
        </p:sp>
      </p:grpSp>
      <p:grpSp>
        <p:nvGrpSpPr>
          <p:cNvPr id="32" name="Group 31"/>
          <p:cNvGrpSpPr/>
          <p:nvPr/>
        </p:nvGrpSpPr>
        <p:grpSpPr>
          <a:xfrm>
            <a:off x="8149653" y="2656972"/>
            <a:ext cx="2021075" cy="924612"/>
            <a:chOff x="8006937" y="2104535"/>
            <a:chExt cx="2021075" cy="924612"/>
          </a:xfrm>
        </p:grpSpPr>
        <p:sp>
          <p:nvSpPr>
            <p:cNvPr id="33" name="TextBox 32"/>
            <p:cNvSpPr txBox="1"/>
            <p:nvPr/>
          </p:nvSpPr>
          <p:spPr>
            <a:xfrm>
              <a:off x="8006937" y="2382816"/>
              <a:ext cx="2016475" cy="646331"/>
            </a:xfrm>
            <a:prstGeom prst="rect">
              <a:avLst/>
            </a:prstGeom>
            <a:noFill/>
          </p:spPr>
          <p:txBody>
            <a:bodyPr wrap="square" rtlCol="0">
              <a:spAutoFit/>
            </a:bodyPr>
            <a:lstStyle/>
            <a:p>
              <a:r>
                <a:rPr lang="en-US" sz="1200" dirty="0">
                  <a:latin typeface="Lato Light" charset="0"/>
                  <a:ea typeface="Lato Light" charset="0"/>
                  <a:cs typeface="Lato Light" charset="0"/>
                </a:rPr>
                <a:t>Entrepreneurial activities differ substantially depending on the type of</a:t>
              </a:r>
            </a:p>
          </p:txBody>
        </p:sp>
        <p:sp>
          <p:nvSpPr>
            <p:cNvPr id="34" name="Rectangle 33"/>
            <p:cNvSpPr/>
            <p:nvPr/>
          </p:nvSpPr>
          <p:spPr>
            <a:xfrm>
              <a:off x="8028747" y="2104535"/>
              <a:ext cx="1999265" cy="307777"/>
            </a:xfrm>
            <a:prstGeom prst="rect">
              <a:avLst/>
            </a:prstGeom>
          </p:spPr>
          <p:txBody>
            <a:bodyPr wrap="none">
              <a:spAutoFit/>
            </a:bodyPr>
            <a:lstStyle/>
            <a:p>
              <a:r>
                <a:rPr lang="en-US" sz="1400" b="1" spc="600" dirty="0">
                  <a:solidFill>
                    <a:schemeClr val="tx2"/>
                  </a:solidFill>
                  <a:latin typeface="Montserrat" charset="0"/>
                  <a:ea typeface="Montserrat" charset="0"/>
                  <a:cs typeface="Montserrat" charset="0"/>
                </a:rPr>
                <a:t>TITLE HERE</a:t>
              </a:r>
            </a:p>
          </p:txBody>
        </p:sp>
      </p:grpSp>
    </p:spTree>
    <p:extLst>
      <p:ext uri="{BB962C8B-B14F-4D97-AF65-F5344CB8AC3E}">
        <p14:creationId xmlns:p14="http://schemas.microsoft.com/office/powerpoint/2010/main" val="3534227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5958406" y="1304365"/>
            <a:ext cx="3252829" cy="5151465"/>
            <a:chOff x="3741738" y="-1771650"/>
            <a:chExt cx="4702175" cy="8324921"/>
          </a:xfrm>
        </p:grpSpPr>
        <p:pic>
          <p:nvPicPr>
            <p:cNvPr id="34" name="Picture 33"/>
            <p:cNvPicPr>
              <a:picLocks noChangeAspect="1"/>
            </p:cNvPicPr>
            <p:nvPr/>
          </p:nvPicPr>
          <p:blipFill>
            <a:blip r:embed="rId2"/>
            <a:stretch>
              <a:fillRect/>
            </a:stretch>
          </p:blipFill>
          <p:spPr>
            <a:xfrm>
              <a:off x="5182370" y="5079521"/>
              <a:ext cx="1822500" cy="1473750"/>
            </a:xfrm>
            <a:prstGeom prst="rect">
              <a:avLst/>
            </a:prstGeom>
          </p:spPr>
        </p:pic>
        <p:grpSp>
          <p:nvGrpSpPr>
            <p:cNvPr id="35" name="Group 4"/>
            <p:cNvGrpSpPr>
              <a:grpSpLocks noChangeAspect="1"/>
            </p:cNvGrpSpPr>
            <p:nvPr/>
          </p:nvGrpSpPr>
          <p:grpSpPr bwMode="auto">
            <a:xfrm>
              <a:off x="3741738" y="-1771650"/>
              <a:ext cx="4702175" cy="7069138"/>
              <a:chOff x="2357" y="-1116"/>
              <a:chExt cx="2962" cy="4453"/>
            </a:xfrm>
          </p:grpSpPr>
          <p:sp>
            <p:nvSpPr>
              <p:cNvPr id="36" name="Freeform 5"/>
              <p:cNvSpPr>
                <a:spLocks/>
              </p:cNvSpPr>
              <p:nvPr/>
            </p:nvSpPr>
            <p:spPr bwMode="auto">
              <a:xfrm>
                <a:off x="3577" y="-1116"/>
                <a:ext cx="526" cy="4453"/>
              </a:xfrm>
              <a:custGeom>
                <a:avLst/>
                <a:gdLst>
                  <a:gd name="T0" fmla="*/ 159 w 222"/>
                  <a:gd name="T1" fmla="*/ 1834 h 1882"/>
                  <a:gd name="T2" fmla="*/ 110 w 222"/>
                  <a:gd name="T3" fmla="*/ 1882 h 1882"/>
                  <a:gd name="T4" fmla="*/ 62 w 222"/>
                  <a:gd name="T5" fmla="*/ 1834 h 1882"/>
                  <a:gd name="T6" fmla="*/ 62 w 222"/>
                  <a:gd name="T7" fmla="*/ 1213 h 1882"/>
                  <a:gd name="T8" fmla="*/ 62 w 222"/>
                  <a:gd name="T9" fmla="*/ 111 h 1882"/>
                  <a:gd name="T10" fmla="*/ 0 w 222"/>
                  <a:gd name="T11" fmla="*/ 111 h 1882"/>
                  <a:gd name="T12" fmla="*/ 111 w 222"/>
                  <a:gd name="T13" fmla="*/ 0 h 1882"/>
                  <a:gd name="T14" fmla="*/ 222 w 222"/>
                  <a:gd name="T15" fmla="*/ 111 h 1882"/>
                  <a:gd name="T16" fmla="*/ 158 w 222"/>
                  <a:gd name="T17" fmla="*/ 111 h 1882"/>
                  <a:gd name="T18" fmla="*/ 158 w 222"/>
                  <a:gd name="T19" fmla="*/ 1221 h 1882"/>
                  <a:gd name="T20" fmla="*/ 158 w 222"/>
                  <a:gd name="T21" fmla="*/ 1244 h 1882"/>
                  <a:gd name="T22" fmla="*/ 159 w 222"/>
                  <a:gd name="T23" fmla="*/ 1834 h 1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2" h="1882">
                    <a:moveTo>
                      <a:pt x="159" y="1834"/>
                    </a:moveTo>
                    <a:cubicBezTo>
                      <a:pt x="158" y="1861"/>
                      <a:pt x="137" y="1882"/>
                      <a:pt x="110" y="1882"/>
                    </a:cubicBezTo>
                    <a:cubicBezTo>
                      <a:pt x="84" y="1882"/>
                      <a:pt x="62" y="1861"/>
                      <a:pt x="62" y="1834"/>
                    </a:cubicBezTo>
                    <a:cubicBezTo>
                      <a:pt x="62" y="1834"/>
                      <a:pt x="62" y="1490"/>
                      <a:pt x="62" y="1213"/>
                    </a:cubicBezTo>
                    <a:cubicBezTo>
                      <a:pt x="62" y="1212"/>
                      <a:pt x="62" y="112"/>
                      <a:pt x="62" y="111"/>
                    </a:cubicBezTo>
                    <a:cubicBezTo>
                      <a:pt x="0" y="111"/>
                      <a:pt x="0" y="111"/>
                      <a:pt x="0" y="111"/>
                    </a:cubicBezTo>
                    <a:cubicBezTo>
                      <a:pt x="111" y="0"/>
                      <a:pt x="111" y="0"/>
                      <a:pt x="111" y="0"/>
                    </a:cubicBezTo>
                    <a:cubicBezTo>
                      <a:pt x="222" y="111"/>
                      <a:pt x="222" y="111"/>
                      <a:pt x="222" y="111"/>
                    </a:cubicBezTo>
                    <a:cubicBezTo>
                      <a:pt x="158" y="111"/>
                      <a:pt x="158" y="111"/>
                      <a:pt x="158" y="111"/>
                    </a:cubicBezTo>
                    <a:cubicBezTo>
                      <a:pt x="158" y="114"/>
                      <a:pt x="158" y="1218"/>
                      <a:pt x="158" y="1221"/>
                    </a:cubicBezTo>
                    <a:cubicBezTo>
                      <a:pt x="158" y="1229"/>
                      <a:pt x="158" y="1236"/>
                      <a:pt x="158" y="1244"/>
                    </a:cubicBezTo>
                    <a:cubicBezTo>
                      <a:pt x="158" y="1496"/>
                      <a:pt x="159" y="1834"/>
                      <a:pt x="159" y="1834"/>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 name="Freeform 36"/>
              <p:cNvSpPr>
                <a:spLocks/>
              </p:cNvSpPr>
              <p:nvPr/>
            </p:nvSpPr>
            <p:spPr bwMode="auto">
              <a:xfrm>
                <a:off x="2357" y="-113"/>
                <a:ext cx="1372" cy="3441"/>
              </a:xfrm>
              <a:custGeom>
                <a:avLst/>
                <a:gdLst>
                  <a:gd name="T0" fmla="*/ 0 w 579"/>
                  <a:gd name="T1" fmla="*/ 110 h 1454"/>
                  <a:gd name="T2" fmla="*/ 111 w 579"/>
                  <a:gd name="T3" fmla="*/ 0 h 1454"/>
                  <a:gd name="T4" fmla="*/ 111 w 579"/>
                  <a:gd name="T5" fmla="*/ 61 h 1454"/>
                  <a:gd name="T6" fmla="*/ 294 w 579"/>
                  <a:gd name="T7" fmla="*/ 62 h 1454"/>
                  <a:gd name="T8" fmla="*/ 579 w 579"/>
                  <a:gd name="T9" fmla="*/ 404 h 1454"/>
                  <a:gd name="T10" fmla="*/ 579 w 579"/>
                  <a:gd name="T11" fmla="*/ 1406 h 1454"/>
                  <a:gd name="T12" fmla="*/ 530 w 579"/>
                  <a:gd name="T13" fmla="*/ 1454 h 1454"/>
                  <a:gd name="T14" fmla="*/ 482 w 579"/>
                  <a:gd name="T15" fmla="*/ 1406 h 1454"/>
                  <a:gd name="T16" fmla="*/ 483 w 579"/>
                  <a:gd name="T17" fmla="*/ 388 h 1454"/>
                  <a:gd name="T18" fmla="*/ 303 w 579"/>
                  <a:gd name="T19" fmla="*/ 158 h 1454"/>
                  <a:gd name="T20" fmla="*/ 111 w 579"/>
                  <a:gd name="T21" fmla="*/ 158 h 1454"/>
                  <a:gd name="T22" fmla="*/ 111 w 579"/>
                  <a:gd name="T23" fmla="*/ 221 h 1454"/>
                  <a:gd name="T24" fmla="*/ 0 w 579"/>
                  <a:gd name="T25" fmla="*/ 110 h 1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9" h="1454">
                    <a:moveTo>
                      <a:pt x="0" y="110"/>
                    </a:moveTo>
                    <a:cubicBezTo>
                      <a:pt x="111" y="0"/>
                      <a:pt x="111" y="0"/>
                      <a:pt x="111" y="0"/>
                    </a:cubicBezTo>
                    <a:cubicBezTo>
                      <a:pt x="111" y="61"/>
                      <a:pt x="111" y="61"/>
                      <a:pt x="111" y="61"/>
                    </a:cubicBezTo>
                    <a:cubicBezTo>
                      <a:pt x="120" y="61"/>
                      <a:pt x="251" y="61"/>
                      <a:pt x="294" y="62"/>
                    </a:cubicBezTo>
                    <a:cubicBezTo>
                      <a:pt x="403" y="64"/>
                      <a:pt x="579" y="135"/>
                      <a:pt x="579" y="404"/>
                    </a:cubicBezTo>
                    <a:cubicBezTo>
                      <a:pt x="579" y="681"/>
                      <a:pt x="579" y="1406"/>
                      <a:pt x="579" y="1406"/>
                    </a:cubicBezTo>
                    <a:cubicBezTo>
                      <a:pt x="578" y="1433"/>
                      <a:pt x="557" y="1454"/>
                      <a:pt x="530" y="1454"/>
                    </a:cubicBezTo>
                    <a:cubicBezTo>
                      <a:pt x="504" y="1454"/>
                      <a:pt x="483" y="1433"/>
                      <a:pt x="482" y="1406"/>
                    </a:cubicBezTo>
                    <a:cubicBezTo>
                      <a:pt x="482" y="1406"/>
                      <a:pt x="483" y="643"/>
                      <a:pt x="483" y="388"/>
                    </a:cubicBezTo>
                    <a:cubicBezTo>
                      <a:pt x="482" y="253"/>
                      <a:pt x="378" y="158"/>
                      <a:pt x="303" y="158"/>
                    </a:cubicBezTo>
                    <a:cubicBezTo>
                      <a:pt x="111" y="158"/>
                      <a:pt x="111" y="158"/>
                      <a:pt x="111" y="158"/>
                    </a:cubicBezTo>
                    <a:cubicBezTo>
                      <a:pt x="111" y="221"/>
                      <a:pt x="111" y="221"/>
                      <a:pt x="111" y="221"/>
                    </a:cubicBezTo>
                    <a:cubicBezTo>
                      <a:pt x="0" y="110"/>
                      <a:pt x="0" y="110"/>
                      <a:pt x="0" y="11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 name="Freeform 37"/>
              <p:cNvSpPr>
                <a:spLocks/>
              </p:cNvSpPr>
              <p:nvPr/>
            </p:nvSpPr>
            <p:spPr bwMode="auto">
              <a:xfrm>
                <a:off x="2372" y="775"/>
                <a:ext cx="1129" cy="2541"/>
              </a:xfrm>
              <a:custGeom>
                <a:avLst/>
                <a:gdLst>
                  <a:gd name="T0" fmla="*/ 0 w 477"/>
                  <a:gd name="T1" fmla="*/ 111 h 1074"/>
                  <a:gd name="T2" fmla="*/ 111 w 477"/>
                  <a:gd name="T3" fmla="*/ 0 h 1074"/>
                  <a:gd name="T4" fmla="*/ 111 w 477"/>
                  <a:gd name="T5" fmla="*/ 62 h 1074"/>
                  <a:gd name="T6" fmla="*/ 192 w 477"/>
                  <a:gd name="T7" fmla="*/ 62 h 1074"/>
                  <a:gd name="T8" fmla="*/ 477 w 477"/>
                  <a:gd name="T9" fmla="*/ 404 h 1074"/>
                  <a:gd name="T10" fmla="*/ 477 w 477"/>
                  <a:gd name="T11" fmla="*/ 1026 h 1074"/>
                  <a:gd name="T12" fmla="*/ 428 w 477"/>
                  <a:gd name="T13" fmla="*/ 1074 h 1074"/>
                  <a:gd name="T14" fmla="*/ 380 w 477"/>
                  <a:gd name="T15" fmla="*/ 1026 h 1074"/>
                  <a:gd name="T16" fmla="*/ 380 w 477"/>
                  <a:gd name="T17" fmla="*/ 389 h 1074"/>
                  <a:gd name="T18" fmla="*/ 201 w 477"/>
                  <a:gd name="T19" fmla="*/ 158 h 1074"/>
                  <a:gd name="T20" fmla="*/ 111 w 477"/>
                  <a:gd name="T21" fmla="*/ 158 h 1074"/>
                  <a:gd name="T22" fmla="*/ 111 w 477"/>
                  <a:gd name="T23" fmla="*/ 222 h 1074"/>
                  <a:gd name="T24" fmla="*/ 0 w 477"/>
                  <a:gd name="T25" fmla="*/ 111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7" h="1074">
                    <a:moveTo>
                      <a:pt x="0" y="111"/>
                    </a:moveTo>
                    <a:cubicBezTo>
                      <a:pt x="111" y="0"/>
                      <a:pt x="111" y="0"/>
                      <a:pt x="111" y="0"/>
                    </a:cubicBezTo>
                    <a:cubicBezTo>
                      <a:pt x="111" y="62"/>
                      <a:pt x="111" y="62"/>
                      <a:pt x="111" y="62"/>
                    </a:cubicBezTo>
                    <a:cubicBezTo>
                      <a:pt x="120" y="62"/>
                      <a:pt x="149" y="62"/>
                      <a:pt x="192" y="62"/>
                    </a:cubicBezTo>
                    <a:cubicBezTo>
                      <a:pt x="301" y="64"/>
                      <a:pt x="477" y="135"/>
                      <a:pt x="477" y="404"/>
                    </a:cubicBezTo>
                    <a:cubicBezTo>
                      <a:pt x="477" y="681"/>
                      <a:pt x="477" y="1026"/>
                      <a:pt x="477" y="1026"/>
                    </a:cubicBezTo>
                    <a:cubicBezTo>
                      <a:pt x="476" y="1052"/>
                      <a:pt x="455" y="1074"/>
                      <a:pt x="428" y="1074"/>
                    </a:cubicBezTo>
                    <a:cubicBezTo>
                      <a:pt x="402" y="1074"/>
                      <a:pt x="380" y="1052"/>
                      <a:pt x="380" y="1026"/>
                    </a:cubicBezTo>
                    <a:cubicBezTo>
                      <a:pt x="380" y="1026"/>
                      <a:pt x="381" y="643"/>
                      <a:pt x="380" y="389"/>
                    </a:cubicBezTo>
                    <a:cubicBezTo>
                      <a:pt x="380" y="254"/>
                      <a:pt x="276" y="158"/>
                      <a:pt x="201" y="158"/>
                    </a:cubicBezTo>
                    <a:cubicBezTo>
                      <a:pt x="111" y="158"/>
                      <a:pt x="111" y="158"/>
                      <a:pt x="111" y="158"/>
                    </a:cubicBezTo>
                    <a:cubicBezTo>
                      <a:pt x="111" y="222"/>
                      <a:pt x="111" y="222"/>
                      <a:pt x="111" y="222"/>
                    </a:cubicBezTo>
                    <a:cubicBezTo>
                      <a:pt x="0" y="111"/>
                      <a:pt x="0" y="111"/>
                      <a:pt x="0" y="111"/>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Freeform 12"/>
              <p:cNvSpPr>
                <a:spLocks/>
              </p:cNvSpPr>
              <p:nvPr/>
            </p:nvSpPr>
            <p:spPr bwMode="auto">
              <a:xfrm>
                <a:off x="4175" y="775"/>
                <a:ext cx="1130" cy="2539"/>
              </a:xfrm>
              <a:custGeom>
                <a:avLst/>
                <a:gdLst>
                  <a:gd name="T0" fmla="*/ 477 w 477"/>
                  <a:gd name="T1" fmla="*/ 111 h 1073"/>
                  <a:gd name="T2" fmla="*/ 366 w 477"/>
                  <a:gd name="T3" fmla="*/ 0 h 1073"/>
                  <a:gd name="T4" fmla="*/ 366 w 477"/>
                  <a:gd name="T5" fmla="*/ 61 h 1073"/>
                  <a:gd name="T6" fmla="*/ 285 w 477"/>
                  <a:gd name="T7" fmla="*/ 62 h 1073"/>
                  <a:gd name="T8" fmla="*/ 0 w 477"/>
                  <a:gd name="T9" fmla="*/ 404 h 1073"/>
                  <a:gd name="T10" fmla="*/ 1 w 477"/>
                  <a:gd name="T11" fmla="*/ 1026 h 1073"/>
                  <a:gd name="T12" fmla="*/ 49 w 477"/>
                  <a:gd name="T13" fmla="*/ 1073 h 1073"/>
                  <a:gd name="T14" fmla="*/ 97 w 477"/>
                  <a:gd name="T15" fmla="*/ 1026 h 1073"/>
                  <a:gd name="T16" fmla="*/ 97 w 477"/>
                  <a:gd name="T17" fmla="*/ 388 h 1073"/>
                  <a:gd name="T18" fmla="*/ 276 w 477"/>
                  <a:gd name="T19" fmla="*/ 158 h 1073"/>
                  <a:gd name="T20" fmla="*/ 366 w 477"/>
                  <a:gd name="T21" fmla="*/ 158 h 1073"/>
                  <a:gd name="T22" fmla="*/ 366 w 477"/>
                  <a:gd name="T23" fmla="*/ 221 h 1073"/>
                  <a:gd name="T24" fmla="*/ 477 w 477"/>
                  <a:gd name="T25" fmla="*/ 111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7" h="1073">
                    <a:moveTo>
                      <a:pt x="477" y="111"/>
                    </a:moveTo>
                    <a:cubicBezTo>
                      <a:pt x="366" y="0"/>
                      <a:pt x="366" y="0"/>
                      <a:pt x="366" y="0"/>
                    </a:cubicBezTo>
                    <a:cubicBezTo>
                      <a:pt x="366" y="61"/>
                      <a:pt x="366" y="61"/>
                      <a:pt x="366" y="61"/>
                    </a:cubicBezTo>
                    <a:cubicBezTo>
                      <a:pt x="357" y="61"/>
                      <a:pt x="328" y="61"/>
                      <a:pt x="285" y="62"/>
                    </a:cubicBezTo>
                    <a:cubicBezTo>
                      <a:pt x="176" y="64"/>
                      <a:pt x="0" y="135"/>
                      <a:pt x="0" y="404"/>
                    </a:cubicBezTo>
                    <a:cubicBezTo>
                      <a:pt x="0" y="681"/>
                      <a:pt x="1" y="1026"/>
                      <a:pt x="1" y="1026"/>
                    </a:cubicBezTo>
                    <a:cubicBezTo>
                      <a:pt x="1" y="1052"/>
                      <a:pt x="22" y="1073"/>
                      <a:pt x="49" y="1073"/>
                    </a:cubicBezTo>
                    <a:cubicBezTo>
                      <a:pt x="75" y="1073"/>
                      <a:pt x="97" y="1052"/>
                      <a:pt x="97" y="1026"/>
                    </a:cubicBezTo>
                    <a:cubicBezTo>
                      <a:pt x="97" y="1026"/>
                      <a:pt x="96" y="643"/>
                      <a:pt x="97" y="388"/>
                    </a:cubicBezTo>
                    <a:cubicBezTo>
                      <a:pt x="97" y="254"/>
                      <a:pt x="201" y="158"/>
                      <a:pt x="276" y="158"/>
                    </a:cubicBezTo>
                    <a:cubicBezTo>
                      <a:pt x="366" y="158"/>
                      <a:pt x="366" y="158"/>
                      <a:pt x="366" y="158"/>
                    </a:cubicBezTo>
                    <a:cubicBezTo>
                      <a:pt x="366" y="221"/>
                      <a:pt x="366" y="221"/>
                      <a:pt x="366" y="221"/>
                    </a:cubicBezTo>
                    <a:lnTo>
                      <a:pt x="477" y="111"/>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13"/>
              <p:cNvSpPr>
                <a:spLocks/>
              </p:cNvSpPr>
              <p:nvPr/>
            </p:nvSpPr>
            <p:spPr bwMode="auto">
              <a:xfrm>
                <a:off x="3948" y="-113"/>
                <a:ext cx="1371" cy="3441"/>
              </a:xfrm>
              <a:custGeom>
                <a:avLst/>
                <a:gdLst>
                  <a:gd name="T0" fmla="*/ 579 w 579"/>
                  <a:gd name="T1" fmla="*/ 110 h 1454"/>
                  <a:gd name="T2" fmla="*/ 468 w 579"/>
                  <a:gd name="T3" fmla="*/ 0 h 1454"/>
                  <a:gd name="T4" fmla="*/ 468 w 579"/>
                  <a:gd name="T5" fmla="*/ 61 h 1454"/>
                  <a:gd name="T6" fmla="*/ 285 w 579"/>
                  <a:gd name="T7" fmla="*/ 62 h 1454"/>
                  <a:gd name="T8" fmla="*/ 0 w 579"/>
                  <a:gd name="T9" fmla="*/ 404 h 1454"/>
                  <a:gd name="T10" fmla="*/ 0 w 579"/>
                  <a:gd name="T11" fmla="*/ 1406 h 1454"/>
                  <a:gd name="T12" fmla="*/ 49 w 579"/>
                  <a:gd name="T13" fmla="*/ 1454 h 1454"/>
                  <a:gd name="T14" fmla="*/ 97 w 579"/>
                  <a:gd name="T15" fmla="*/ 1406 h 1454"/>
                  <a:gd name="T16" fmla="*/ 97 w 579"/>
                  <a:gd name="T17" fmla="*/ 388 h 1454"/>
                  <a:gd name="T18" fmla="*/ 276 w 579"/>
                  <a:gd name="T19" fmla="*/ 158 h 1454"/>
                  <a:gd name="T20" fmla="*/ 468 w 579"/>
                  <a:gd name="T21" fmla="*/ 158 h 1454"/>
                  <a:gd name="T22" fmla="*/ 468 w 579"/>
                  <a:gd name="T23" fmla="*/ 221 h 1454"/>
                  <a:gd name="T24" fmla="*/ 579 w 579"/>
                  <a:gd name="T25" fmla="*/ 110 h 1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9" h="1454">
                    <a:moveTo>
                      <a:pt x="579" y="110"/>
                    </a:moveTo>
                    <a:cubicBezTo>
                      <a:pt x="468" y="0"/>
                      <a:pt x="468" y="0"/>
                      <a:pt x="468" y="0"/>
                    </a:cubicBezTo>
                    <a:cubicBezTo>
                      <a:pt x="468" y="61"/>
                      <a:pt x="468" y="61"/>
                      <a:pt x="468" y="61"/>
                    </a:cubicBezTo>
                    <a:cubicBezTo>
                      <a:pt x="459" y="61"/>
                      <a:pt x="328" y="61"/>
                      <a:pt x="285" y="62"/>
                    </a:cubicBezTo>
                    <a:cubicBezTo>
                      <a:pt x="176" y="64"/>
                      <a:pt x="0" y="135"/>
                      <a:pt x="0" y="404"/>
                    </a:cubicBezTo>
                    <a:cubicBezTo>
                      <a:pt x="0" y="681"/>
                      <a:pt x="0" y="1406"/>
                      <a:pt x="0" y="1406"/>
                    </a:cubicBezTo>
                    <a:cubicBezTo>
                      <a:pt x="1" y="1433"/>
                      <a:pt x="22" y="1454"/>
                      <a:pt x="49" y="1454"/>
                    </a:cubicBezTo>
                    <a:cubicBezTo>
                      <a:pt x="75" y="1454"/>
                      <a:pt x="97" y="1433"/>
                      <a:pt x="97" y="1406"/>
                    </a:cubicBezTo>
                    <a:cubicBezTo>
                      <a:pt x="97" y="1406"/>
                      <a:pt x="96" y="643"/>
                      <a:pt x="97" y="388"/>
                    </a:cubicBezTo>
                    <a:cubicBezTo>
                      <a:pt x="97" y="254"/>
                      <a:pt x="201" y="158"/>
                      <a:pt x="276" y="158"/>
                    </a:cubicBezTo>
                    <a:cubicBezTo>
                      <a:pt x="468" y="158"/>
                      <a:pt x="468" y="158"/>
                      <a:pt x="468" y="158"/>
                    </a:cubicBezTo>
                    <a:cubicBezTo>
                      <a:pt x="468" y="221"/>
                      <a:pt x="468" y="221"/>
                      <a:pt x="468" y="221"/>
                    </a:cubicBezTo>
                    <a:lnTo>
                      <a:pt x="579" y="11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32" name="Group 31"/>
          <p:cNvGrpSpPr/>
          <p:nvPr/>
        </p:nvGrpSpPr>
        <p:grpSpPr>
          <a:xfrm>
            <a:off x="717932" y="3716768"/>
            <a:ext cx="2772714" cy="1495776"/>
            <a:chOff x="643826" y="4271860"/>
            <a:chExt cx="2772714" cy="1495776"/>
          </a:xfrm>
        </p:grpSpPr>
        <p:sp>
          <p:nvSpPr>
            <p:cNvPr id="61" name="TextBox 60"/>
            <p:cNvSpPr txBox="1"/>
            <p:nvPr/>
          </p:nvSpPr>
          <p:spPr>
            <a:xfrm>
              <a:off x="643826" y="4271860"/>
              <a:ext cx="2772714" cy="1384995"/>
            </a:xfrm>
            <a:prstGeom prst="rect">
              <a:avLst/>
            </a:prstGeom>
            <a:noFill/>
          </p:spPr>
          <p:txBody>
            <a:bodyPr wrap="square" rtlCol="0">
              <a:spAutoFit/>
            </a:bodyPr>
            <a:lstStyle/>
            <a:p>
              <a:r>
                <a:rPr lang="id-ID" sz="2800">
                  <a:latin typeface="+mj-lt"/>
                </a:rPr>
                <a:t>PENCIL </a:t>
              </a:r>
              <a:r>
                <a:rPr lang="en-US" sz="2800">
                  <a:latin typeface="+mj-lt"/>
                </a:rPr>
                <a:t>PROCESS DIAGRAM</a:t>
              </a:r>
              <a:endParaRPr lang="id-ID" sz="2800">
                <a:latin typeface="+mj-lt"/>
              </a:endParaRPr>
            </a:p>
          </p:txBody>
        </p:sp>
        <p:cxnSp>
          <p:nvCxnSpPr>
            <p:cNvPr id="62" name="Straight Connector 61"/>
            <p:cNvCxnSpPr/>
            <p:nvPr/>
          </p:nvCxnSpPr>
          <p:spPr>
            <a:xfrm>
              <a:off x="753763" y="5767636"/>
              <a:ext cx="8195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6574832" y="349413"/>
            <a:ext cx="2021075" cy="924612"/>
            <a:chOff x="8006937" y="2104535"/>
            <a:chExt cx="2021075" cy="924612"/>
          </a:xfrm>
        </p:grpSpPr>
        <p:sp>
          <p:nvSpPr>
            <p:cNvPr id="76" name="TextBox 75"/>
            <p:cNvSpPr txBox="1"/>
            <p:nvPr/>
          </p:nvSpPr>
          <p:spPr>
            <a:xfrm>
              <a:off x="8006937" y="2382816"/>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depending on the type of</a:t>
              </a:r>
            </a:p>
          </p:txBody>
        </p:sp>
        <p:sp>
          <p:nvSpPr>
            <p:cNvPr id="77" name="Rectangle 76"/>
            <p:cNvSpPr/>
            <p:nvPr/>
          </p:nvSpPr>
          <p:spPr>
            <a:xfrm>
              <a:off x="8028747" y="2104535"/>
              <a:ext cx="1999265" cy="307777"/>
            </a:xfrm>
            <a:prstGeom prst="rect">
              <a:avLst/>
            </a:prstGeom>
          </p:spPr>
          <p:txBody>
            <a:bodyPr wrap="none">
              <a:spAutoFit/>
            </a:bodyPr>
            <a:lstStyle/>
            <a:p>
              <a:pPr algn="ctr"/>
              <a:r>
                <a:rPr lang="en-US" sz="1400" b="1" spc="600" dirty="0">
                  <a:solidFill>
                    <a:schemeClr val="tx2"/>
                  </a:solidFill>
                  <a:latin typeface="Montserrat" charset="0"/>
                  <a:ea typeface="Montserrat" charset="0"/>
                  <a:cs typeface="Montserrat" charset="0"/>
                </a:rPr>
                <a:t>TITLE HERE</a:t>
              </a:r>
            </a:p>
          </p:txBody>
        </p:sp>
      </p:grpSp>
      <p:grpSp>
        <p:nvGrpSpPr>
          <p:cNvPr id="78" name="Group 77"/>
          <p:cNvGrpSpPr/>
          <p:nvPr/>
        </p:nvGrpSpPr>
        <p:grpSpPr>
          <a:xfrm>
            <a:off x="9503206" y="3061966"/>
            <a:ext cx="2021075" cy="924612"/>
            <a:chOff x="8006937" y="2104535"/>
            <a:chExt cx="2021075" cy="924612"/>
          </a:xfrm>
        </p:grpSpPr>
        <p:sp>
          <p:nvSpPr>
            <p:cNvPr id="79" name="TextBox 78"/>
            <p:cNvSpPr txBox="1"/>
            <p:nvPr/>
          </p:nvSpPr>
          <p:spPr>
            <a:xfrm>
              <a:off x="8006937" y="2382816"/>
              <a:ext cx="2016475" cy="646331"/>
            </a:xfrm>
            <a:prstGeom prst="rect">
              <a:avLst/>
            </a:prstGeom>
            <a:noFill/>
          </p:spPr>
          <p:txBody>
            <a:bodyPr wrap="square" rtlCol="0">
              <a:spAutoFit/>
            </a:bodyPr>
            <a:lstStyle/>
            <a:p>
              <a:r>
                <a:rPr lang="en-US" sz="1200" dirty="0">
                  <a:latin typeface="Lato Light" charset="0"/>
                  <a:ea typeface="Lato Light" charset="0"/>
                  <a:cs typeface="Lato Light" charset="0"/>
                </a:rPr>
                <a:t>Entrepreneurial activities differ substantially depending on the type of</a:t>
              </a:r>
            </a:p>
          </p:txBody>
        </p:sp>
        <p:sp>
          <p:nvSpPr>
            <p:cNvPr id="80" name="Rectangle 79"/>
            <p:cNvSpPr/>
            <p:nvPr/>
          </p:nvSpPr>
          <p:spPr>
            <a:xfrm>
              <a:off x="8028747" y="2104535"/>
              <a:ext cx="1999265" cy="307777"/>
            </a:xfrm>
            <a:prstGeom prst="rect">
              <a:avLst/>
            </a:prstGeom>
          </p:spPr>
          <p:txBody>
            <a:bodyPr wrap="none">
              <a:spAutoFit/>
            </a:bodyPr>
            <a:lstStyle/>
            <a:p>
              <a:r>
                <a:rPr lang="en-US" sz="1400" b="1" spc="600" dirty="0">
                  <a:solidFill>
                    <a:schemeClr val="tx2"/>
                  </a:solidFill>
                  <a:latin typeface="Montserrat" charset="0"/>
                  <a:ea typeface="Montserrat" charset="0"/>
                  <a:cs typeface="Montserrat" charset="0"/>
                </a:rPr>
                <a:t>TITLE HERE</a:t>
              </a:r>
            </a:p>
          </p:txBody>
        </p:sp>
      </p:grpSp>
      <p:grpSp>
        <p:nvGrpSpPr>
          <p:cNvPr id="81" name="Group 80"/>
          <p:cNvGrpSpPr/>
          <p:nvPr/>
        </p:nvGrpSpPr>
        <p:grpSpPr>
          <a:xfrm>
            <a:off x="3596688" y="1902830"/>
            <a:ext cx="2021075" cy="924612"/>
            <a:chOff x="8006937" y="2104535"/>
            <a:chExt cx="2021075" cy="924612"/>
          </a:xfrm>
        </p:grpSpPr>
        <p:sp>
          <p:nvSpPr>
            <p:cNvPr id="82" name="TextBox 81"/>
            <p:cNvSpPr txBox="1"/>
            <p:nvPr/>
          </p:nvSpPr>
          <p:spPr>
            <a:xfrm>
              <a:off x="8006937" y="2382816"/>
              <a:ext cx="2016475" cy="646331"/>
            </a:xfrm>
            <a:prstGeom prst="rect">
              <a:avLst/>
            </a:prstGeom>
            <a:noFill/>
          </p:spPr>
          <p:txBody>
            <a:bodyPr wrap="square" rtlCol="0">
              <a:spAutoFit/>
            </a:bodyPr>
            <a:lstStyle/>
            <a:p>
              <a:pPr algn="r"/>
              <a:r>
                <a:rPr lang="en-US" sz="1200" dirty="0">
                  <a:latin typeface="Lato Light" charset="0"/>
                  <a:ea typeface="Lato Light" charset="0"/>
                  <a:cs typeface="Lato Light" charset="0"/>
                </a:rPr>
                <a:t>Entrepreneurial activities differ substantially depending on the type of</a:t>
              </a:r>
            </a:p>
          </p:txBody>
        </p:sp>
        <p:sp>
          <p:nvSpPr>
            <p:cNvPr id="83" name="Rectangle 82"/>
            <p:cNvSpPr/>
            <p:nvPr/>
          </p:nvSpPr>
          <p:spPr>
            <a:xfrm>
              <a:off x="8028747" y="2104535"/>
              <a:ext cx="1999265" cy="307777"/>
            </a:xfrm>
            <a:prstGeom prst="rect">
              <a:avLst/>
            </a:prstGeom>
          </p:spPr>
          <p:txBody>
            <a:bodyPr wrap="none">
              <a:spAutoFit/>
            </a:bodyPr>
            <a:lstStyle/>
            <a:p>
              <a:pPr algn="r"/>
              <a:r>
                <a:rPr lang="en-US" sz="1400" b="1" spc="600" dirty="0">
                  <a:solidFill>
                    <a:schemeClr val="tx2"/>
                  </a:solidFill>
                  <a:latin typeface="Montserrat" charset="0"/>
                  <a:ea typeface="Montserrat" charset="0"/>
                  <a:cs typeface="Montserrat" charset="0"/>
                </a:rPr>
                <a:t>TITLE HERE</a:t>
              </a:r>
            </a:p>
          </p:txBody>
        </p:sp>
      </p:grpSp>
      <p:grpSp>
        <p:nvGrpSpPr>
          <p:cNvPr id="84" name="Group 83"/>
          <p:cNvGrpSpPr/>
          <p:nvPr/>
        </p:nvGrpSpPr>
        <p:grpSpPr>
          <a:xfrm>
            <a:off x="3592088" y="3061966"/>
            <a:ext cx="2021075" cy="924612"/>
            <a:chOff x="8006937" y="2104535"/>
            <a:chExt cx="2021075" cy="924612"/>
          </a:xfrm>
        </p:grpSpPr>
        <p:sp>
          <p:nvSpPr>
            <p:cNvPr id="85" name="TextBox 84"/>
            <p:cNvSpPr txBox="1"/>
            <p:nvPr/>
          </p:nvSpPr>
          <p:spPr>
            <a:xfrm>
              <a:off x="8006937" y="2382816"/>
              <a:ext cx="2016475" cy="646331"/>
            </a:xfrm>
            <a:prstGeom prst="rect">
              <a:avLst/>
            </a:prstGeom>
            <a:noFill/>
          </p:spPr>
          <p:txBody>
            <a:bodyPr wrap="square" rtlCol="0">
              <a:spAutoFit/>
            </a:bodyPr>
            <a:lstStyle/>
            <a:p>
              <a:pPr algn="r"/>
              <a:r>
                <a:rPr lang="en-US" sz="1200" dirty="0">
                  <a:latin typeface="Lato Light" charset="0"/>
                  <a:ea typeface="Lato Light" charset="0"/>
                  <a:cs typeface="Lato Light" charset="0"/>
                </a:rPr>
                <a:t>Entrepreneurial activities differ substantially depending on the type of</a:t>
              </a:r>
            </a:p>
          </p:txBody>
        </p:sp>
        <p:sp>
          <p:nvSpPr>
            <p:cNvPr id="86" name="Rectangle 85"/>
            <p:cNvSpPr/>
            <p:nvPr/>
          </p:nvSpPr>
          <p:spPr>
            <a:xfrm>
              <a:off x="8028747" y="2104535"/>
              <a:ext cx="1999265" cy="307777"/>
            </a:xfrm>
            <a:prstGeom prst="rect">
              <a:avLst/>
            </a:prstGeom>
          </p:spPr>
          <p:txBody>
            <a:bodyPr wrap="none">
              <a:spAutoFit/>
            </a:bodyPr>
            <a:lstStyle/>
            <a:p>
              <a:pPr algn="r"/>
              <a:r>
                <a:rPr lang="en-US" sz="1400" b="1" spc="600" dirty="0">
                  <a:solidFill>
                    <a:schemeClr val="tx2"/>
                  </a:solidFill>
                  <a:latin typeface="Montserrat" charset="0"/>
                  <a:ea typeface="Montserrat" charset="0"/>
                  <a:cs typeface="Montserrat" charset="0"/>
                </a:rPr>
                <a:t>TITLE HERE</a:t>
              </a:r>
            </a:p>
          </p:txBody>
        </p:sp>
      </p:grpSp>
      <p:grpSp>
        <p:nvGrpSpPr>
          <p:cNvPr id="87" name="Group 86"/>
          <p:cNvGrpSpPr/>
          <p:nvPr/>
        </p:nvGrpSpPr>
        <p:grpSpPr>
          <a:xfrm>
            <a:off x="9507806" y="2055230"/>
            <a:ext cx="2021075" cy="924612"/>
            <a:chOff x="8006937" y="2104535"/>
            <a:chExt cx="2021075" cy="924612"/>
          </a:xfrm>
        </p:grpSpPr>
        <p:sp>
          <p:nvSpPr>
            <p:cNvPr id="88" name="TextBox 87"/>
            <p:cNvSpPr txBox="1"/>
            <p:nvPr/>
          </p:nvSpPr>
          <p:spPr>
            <a:xfrm>
              <a:off x="8006937" y="2382816"/>
              <a:ext cx="2016475" cy="646331"/>
            </a:xfrm>
            <a:prstGeom prst="rect">
              <a:avLst/>
            </a:prstGeom>
            <a:noFill/>
          </p:spPr>
          <p:txBody>
            <a:bodyPr wrap="square" rtlCol="0">
              <a:spAutoFit/>
            </a:bodyPr>
            <a:lstStyle/>
            <a:p>
              <a:r>
                <a:rPr lang="en-US" sz="1200" dirty="0">
                  <a:latin typeface="Lato Light" charset="0"/>
                  <a:ea typeface="Lato Light" charset="0"/>
                  <a:cs typeface="Lato Light" charset="0"/>
                </a:rPr>
                <a:t>Entrepreneurial activities differ substantially depending on the type of</a:t>
              </a:r>
            </a:p>
          </p:txBody>
        </p:sp>
        <p:sp>
          <p:nvSpPr>
            <p:cNvPr id="89" name="Rectangle 88"/>
            <p:cNvSpPr/>
            <p:nvPr/>
          </p:nvSpPr>
          <p:spPr>
            <a:xfrm>
              <a:off x="8028747" y="2104535"/>
              <a:ext cx="1999265" cy="307777"/>
            </a:xfrm>
            <a:prstGeom prst="rect">
              <a:avLst/>
            </a:prstGeom>
          </p:spPr>
          <p:txBody>
            <a:bodyPr wrap="none">
              <a:spAutoFit/>
            </a:bodyPr>
            <a:lstStyle/>
            <a:p>
              <a:r>
                <a:rPr lang="en-US" sz="1400" b="1" spc="600" dirty="0">
                  <a:solidFill>
                    <a:schemeClr val="tx2"/>
                  </a:solidFill>
                  <a:latin typeface="Montserrat" charset="0"/>
                  <a:ea typeface="Montserrat" charset="0"/>
                  <a:cs typeface="Montserrat" charset="0"/>
                </a:rPr>
                <a:t>TITLE HERE</a:t>
              </a:r>
            </a:p>
          </p:txBody>
        </p:sp>
      </p:grpSp>
    </p:spTree>
    <p:extLst>
      <p:ext uri="{BB962C8B-B14F-4D97-AF65-F5344CB8AC3E}">
        <p14:creationId xmlns:p14="http://schemas.microsoft.com/office/powerpoint/2010/main" val="12313614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a:bodyPr>
          <a:lstStyle/>
          <a:p>
            <a:r>
              <a:rPr lang="id-ID"/>
              <a:t>PENCIL INFOGRAPH</a:t>
            </a:r>
          </a:p>
        </p:txBody>
      </p:sp>
      <p:sp>
        <p:nvSpPr>
          <p:cNvPr id="17" name="Text Placeholder 16"/>
          <p:cNvSpPr>
            <a:spLocks noGrp="1"/>
          </p:cNvSpPr>
          <p:nvPr>
            <p:ph type="body" sz="quarter" idx="10"/>
          </p:nvPr>
        </p:nvSpPr>
        <p:spPr/>
        <p:txBody>
          <a:bodyPr>
            <a:normAutofit/>
          </a:bodyPr>
          <a:lstStyle/>
          <a:p>
            <a:r>
              <a:rPr lang="id-ID" b="1">
                <a:solidFill>
                  <a:schemeClr val="bg1">
                    <a:lumMod val="50000"/>
                  </a:schemeClr>
                </a:solidFill>
              </a:rPr>
              <a:t>+</a:t>
            </a:r>
            <a:r>
              <a:rPr lang="id-ID">
                <a:solidFill>
                  <a:schemeClr val="bg1">
                    <a:lumMod val="50000"/>
                  </a:schemeClr>
                </a:solidFill>
              </a:rPr>
              <a:t> AN EXPLORATION OF FORM IN CREATIFITY</a:t>
            </a:r>
          </a:p>
        </p:txBody>
      </p:sp>
      <p:grpSp>
        <p:nvGrpSpPr>
          <p:cNvPr id="4" name="Group 3"/>
          <p:cNvGrpSpPr/>
          <p:nvPr/>
        </p:nvGrpSpPr>
        <p:grpSpPr>
          <a:xfrm rot="18810804">
            <a:off x="5098608" y="4001900"/>
            <a:ext cx="1122786" cy="720924"/>
            <a:chOff x="4481513" y="3678059"/>
            <a:chExt cx="1614487" cy="1036638"/>
          </a:xfrm>
        </p:grpSpPr>
        <p:sp>
          <p:nvSpPr>
            <p:cNvPr id="5" name="Rectangle 12"/>
            <p:cNvSpPr>
              <a:spLocks noChangeArrowheads="1"/>
            </p:cNvSpPr>
            <p:nvPr/>
          </p:nvSpPr>
          <p:spPr bwMode="auto">
            <a:xfrm>
              <a:off x="4481513" y="3678059"/>
              <a:ext cx="1614487" cy="344488"/>
            </a:xfrm>
            <a:prstGeom prst="rect">
              <a:avLst/>
            </a:pr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dirty="0">
                <a:latin typeface="Roboto Thin" charset="0"/>
              </a:endParaRPr>
            </a:p>
          </p:txBody>
        </p:sp>
        <p:sp>
          <p:nvSpPr>
            <p:cNvPr id="6" name="Rectangle 13"/>
            <p:cNvSpPr>
              <a:spLocks noChangeArrowheads="1"/>
            </p:cNvSpPr>
            <p:nvPr/>
          </p:nvSpPr>
          <p:spPr bwMode="auto">
            <a:xfrm>
              <a:off x="4481513" y="4022546"/>
              <a:ext cx="1614487" cy="344488"/>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id-ID" dirty="0">
                <a:latin typeface="Roboto Thin" charset="0"/>
              </a:endParaRPr>
            </a:p>
          </p:txBody>
        </p:sp>
        <p:sp>
          <p:nvSpPr>
            <p:cNvPr id="7" name="Rectangle 14"/>
            <p:cNvSpPr>
              <a:spLocks noChangeArrowheads="1"/>
            </p:cNvSpPr>
            <p:nvPr/>
          </p:nvSpPr>
          <p:spPr bwMode="auto">
            <a:xfrm>
              <a:off x="4481513" y="4367034"/>
              <a:ext cx="1614487" cy="347663"/>
            </a:xfrm>
            <a:prstGeom prst="rect">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dirty="0">
                <a:latin typeface="Roboto Thin" charset="0"/>
              </a:endParaRPr>
            </a:p>
          </p:txBody>
        </p:sp>
      </p:grpSp>
      <p:grpSp>
        <p:nvGrpSpPr>
          <p:cNvPr id="8" name="Group 7"/>
          <p:cNvGrpSpPr/>
          <p:nvPr/>
        </p:nvGrpSpPr>
        <p:grpSpPr>
          <a:xfrm rot="18810804">
            <a:off x="5869229" y="3191280"/>
            <a:ext cx="1122786" cy="717613"/>
            <a:chOff x="6096000" y="3187521"/>
            <a:chExt cx="1614487" cy="1031876"/>
          </a:xfrm>
        </p:grpSpPr>
        <p:sp>
          <p:nvSpPr>
            <p:cNvPr id="9" name="Rectangle 15"/>
            <p:cNvSpPr>
              <a:spLocks noChangeArrowheads="1"/>
            </p:cNvSpPr>
            <p:nvPr/>
          </p:nvSpPr>
          <p:spPr bwMode="auto">
            <a:xfrm>
              <a:off x="6096000" y="3187521"/>
              <a:ext cx="1614487" cy="344488"/>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id-ID" dirty="0">
                <a:latin typeface="Roboto Thin" charset="0"/>
              </a:endParaRPr>
            </a:p>
          </p:txBody>
        </p:sp>
        <p:sp>
          <p:nvSpPr>
            <p:cNvPr id="10" name="Rectangle 16"/>
            <p:cNvSpPr>
              <a:spLocks noChangeArrowheads="1"/>
            </p:cNvSpPr>
            <p:nvPr/>
          </p:nvSpPr>
          <p:spPr bwMode="auto">
            <a:xfrm>
              <a:off x="6096000" y="3532009"/>
              <a:ext cx="1614487" cy="342900"/>
            </a:xfrm>
            <a:prstGeom prst="rect">
              <a:avLst/>
            </a:pr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id-ID" dirty="0">
                <a:latin typeface="Roboto Thin" charset="0"/>
              </a:endParaRPr>
            </a:p>
          </p:txBody>
        </p:sp>
        <p:sp>
          <p:nvSpPr>
            <p:cNvPr id="11" name="Rectangle 17"/>
            <p:cNvSpPr>
              <a:spLocks noChangeArrowheads="1"/>
            </p:cNvSpPr>
            <p:nvPr/>
          </p:nvSpPr>
          <p:spPr bwMode="auto">
            <a:xfrm>
              <a:off x="6096000" y="3874909"/>
              <a:ext cx="1614487" cy="344488"/>
            </a:xfrm>
            <a:prstGeom prst="rect">
              <a:avLst/>
            </a:prstGeom>
            <a:solidFill>
              <a:schemeClr val="bg1">
                <a:lumMod val="25000"/>
              </a:schemeClr>
            </a:solidFill>
            <a:ln>
              <a:noFill/>
            </a:ln>
          </p:spPr>
          <p:txBody>
            <a:bodyPr vert="horz" wrap="square" lIns="91440" tIns="45720" rIns="91440" bIns="45720" numCol="1" anchor="t" anchorCtr="0" compatLnSpc="1">
              <a:prstTxWarp prst="textNoShape">
                <a:avLst/>
              </a:prstTxWarp>
            </a:bodyPr>
            <a:lstStyle/>
            <a:p>
              <a:endParaRPr lang="id-ID" dirty="0">
                <a:latin typeface="Roboto Thin" charset="0"/>
              </a:endParaRPr>
            </a:p>
          </p:txBody>
        </p:sp>
      </p:grpSp>
      <p:grpSp>
        <p:nvGrpSpPr>
          <p:cNvPr id="12" name="Group 11"/>
          <p:cNvGrpSpPr/>
          <p:nvPr/>
        </p:nvGrpSpPr>
        <p:grpSpPr>
          <a:xfrm rot="18810804">
            <a:off x="6603765" y="2324943"/>
            <a:ext cx="1290597" cy="720924"/>
            <a:chOff x="7700963" y="3678059"/>
            <a:chExt cx="1855787" cy="1036638"/>
          </a:xfrm>
        </p:grpSpPr>
        <p:sp>
          <p:nvSpPr>
            <p:cNvPr id="13" name="Freeform 7"/>
            <p:cNvSpPr>
              <a:spLocks/>
            </p:cNvSpPr>
            <p:nvPr/>
          </p:nvSpPr>
          <p:spPr bwMode="auto">
            <a:xfrm>
              <a:off x="9224963" y="3678059"/>
              <a:ext cx="331787" cy="1036638"/>
            </a:xfrm>
            <a:custGeom>
              <a:avLst/>
              <a:gdLst>
                <a:gd name="T0" fmla="*/ 0 w 209"/>
                <a:gd name="T1" fmla="*/ 162 h 653"/>
                <a:gd name="T2" fmla="*/ 135 w 209"/>
                <a:gd name="T3" fmla="*/ 0 h 653"/>
                <a:gd name="T4" fmla="*/ 209 w 209"/>
                <a:gd name="T5" fmla="*/ 210 h 653"/>
                <a:gd name="T6" fmla="*/ 209 w 209"/>
                <a:gd name="T7" fmla="*/ 443 h 653"/>
                <a:gd name="T8" fmla="*/ 135 w 209"/>
                <a:gd name="T9" fmla="*/ 653 h 653"/>
                <a:gd name="T10" fmla="*/ 0 w 209"/>
                <a:gd name="T11" fmla="*/ 488 h 653"/>
                <a:gd name="T12" fmla="*/ 0 w 209"/>
                <a:gd name="T13" fmla="*/ 162 h 653"/>
              </a:gdLst>
              <a:ahLst/>
              <a:cxnLst>
                <a:cxn ang="0">
                  <a:pos x="T0" y="T1"/>
                </a:cxn>
                <a:cxn ang="0">
                  <a:pos x="T2" y="T3"/>
                </a:cxn>
                <a:cxn ang="0">
                  <a:pos x="T4" y="T5"/>
                </a:cxn>
                <a:cxn ang="0">
                  <a:pos x="T6" y="T7"/>
                </a:cxn>
                <a:cxn ang="0">
                  <a:pos x="T8" y="T9"/>
                </a:cxn>
                <a:cxn ang="0">
                  <a:pos x="T10" y="T11"/>
                </a:cxn>
                <a:cxn ang="0">
                  <a:pos x="T12" y="T13"/>
                </a:cxn>
              </a:cxnLst>
              <a:rect l="0" t="0" r="r" b="b"/>
              <a:pathLst>
                <a:path w="209" h="653">
                  <a:moveTo>
                    <a:pt x="0" y="162"/>
                  </a:moveTo>
                  <a:lnTo>
                    <a:pt x="135" y="0"/>
                  </a:lnTo>
                  <a:lnTo>
                    <a:pt x="209" y="210"/>
                  </a:lnTo>
                  <a:lnTo>
                    <a:pt x="209" y="443"/>
                  </a:lnTo>
                  <a:lnTo>
                    <a:pt x="135" y="653"/>
                  </a:lnTo>
                  <a:lnTo>
                    <a:pt x="0" y="488"/>
                  </a:lnTo>
                  <a:lnTo>
                    <a:pt x="0" y="162"/>
                  </a:lnTo>
                  <a:close/>
                </a:path>
              </a:pathLst>
            </a:custGeom>
            <a:solidFill>
              <a:srgbClr val="BBA1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Roboto Thin" charset="0"/>
              </a:endParaRPr>
            </a:p>
          </p:txBody>
        </p:sp>
        <p:sp>
          <p:nvSpPr>
            <p:cNvPr id="14" name="Freeform 18"/>
            <p:cNvSpPr>
              <a:spLocks/>
            </p:cNvSpPr>
            <p:nvPr/>
          </p:nvSpPr>
          <p:spPr bwMode="auto">
            <a:xfrm>
              <a:off x="7700963" y="3678059"/>
              <a:ext cx="1738312" cy="344488"/>
            </a:xfrm>
            <a:custGeom>
              <a:avLst/>
              <a:gdLst>
                <a:gd name="T0" fmla="*/ 1020 w 1095"/>
                <a:gd name="T1" fmla="*/ 217 h 217"/>
                <a:gd name="T2" fmla="*/ 1095 w 1095"/>
                <a:gd name="T3" fmla="*/ 0 h 217"/>
                <a:gd name="T4" fmla="*/ 0 w 1095"/>
                <a:gd name="T5" fmla="*/ 0 h 217"/>
                <a:gd name="T6" fmla="*/ 0 w 1095"/>
                <a:gd name="T7" fmla="*/ 217 h 217"/>
                <a:gd name="T8" fmla="*/ 1020 w 1095"/>
                <a:gd name="T9" fmla="*/ 217 h 217"/>
              </a:gdLst>
              <a:ahLst/>
              <a:cxnLst>
                <a:cxn ang="0">
                  <a:pos x="T0" y="T1"/>
                </a:cxn>
                <a:cxn ang="0">
                  <a:pos x="T2" y="T3"/>
                </a:cxn>
                <a:cxn ang="0">
                  <a:pos x="T4" y="T5"/>
                </a:cxn>
                <a:cxn ang="0">
                  <a:pos x="T6" y="T7"/>
                </a:cxn>
                <a:cxn ang="0">
                  <a:pos x="T8" y="T9"/>
                </a:cxn>
              </a:cxnLst>
              <a:rect l="0" t="0" r="r" b="b"/>
              <a:pathLst>
                <a:path w="1095" h="217">
                  <a:moveTo>
                    <a:pt x="1020" y="217"/>
                  </a:moveTo>
                  <a:lnTo>
                    <a:pt x="1095" y="0"/>
                  </a:lnTo>
                  <a:lnTo>
                    <a:pt x="0" y="0"/>
                  </a:lnTo>
                  <a:lnTo>
                    <a:pt x="0" y="217"/>
                  </a:lnTo>
                  <a:lnTo>
                    <a:pt x="1020" y="217"/>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id-ID" dirty="0">
                <a:latin typeface="Roboto Thin" charset="0"/>
              </a:endParaRPr>
            </a:p>
          </p:txBody>
        </p:sp>
        <p:sp>
          <p:nvSpPr>
            <p:cNvPr id="15" name="Rectangle 19"/>
            <p:cNvSpPr>
              <a:spLocks noChangeArrowheads="1"/>
            </p:cNvSpPr>
            <p:nvPr/>
          </p:nvSpPr>
          <p:spPr bwMode="auto">
            <a:xfrm>
              <a:off x="7700963" y="4022546"/>
              <a:ext cx="1619250" cy="344488"/>
            </a:xfrm>
            <a:prstGeom prst="rect">
              <a:avLst/>
            </a:pr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id-ID" dirty="0">
                <a:latin typeface="Roboto Thin" charset="0"/>
              </a:endParaRPr>
            </a:p>
          </p:txBody>
        </p:sp>
        <p:sp>
          <p:nvSpPr>
            <p:cNvPr id="18" name="Freeform 20"/>
            <p:cNvSpPr>
              <a:spLocks/>
            </p:cNvSpPr>
            <p:nvPr/>
          </p:nvSpPr>
          <p:spPr bwMode="auto">
            <a:xfrm>
              <a:off x="7700963" y="4367034"/>
              <a:ext cx="1738312" cy="347663"/>
            </a:xfrm>
            <a:custGeom>
              <a:avLst/>
              <a:gdLst>
                <a:gd name="T0" fmla="*/ 1095 w 1095"/>
                <a:gd name="T1" fmla="*/ 219 h 219"/>
                <a:gd name="T2" fmla="*/ 1020 w 1095"/>
                <a:gd name="T3" fmla="*/ 0 h 219"/>
                <a:gd name="T4" fmla="*/ 0 w 1095"/>
                <a:gd name="T5" fmla="*/ 0 h 219"/>
                <a:gd name="T6" fmla="*/ 0 w 1095"/>
                <a:gd name="T7" fmla="*/ 219 h 219"/>
                <a:gd name="T8" fmla="*/ 1095 w 1095"/>
                <a:gd name="T9" fmla="*/ 219 h 219"/>
              </a:gdLst>
              <a:ahLst/>
              <a:cxnLst>
                <a:cxn ang="0">
                  <a:pos x="T0" y="T1"/>
                </a:cxn>
                <a:cxn ang="0">
                  <a:pos x="T2" y="T3"/>
                </a:cxn>
                <a:cxn ang="0">
                  <a:pos x="T4" y="T5"/>
                </a:cxn>
                <a:cxn ang="0">
                  <a:pos x="T6" y="T7"/>
                </a:cxn>
                <a:cxn ang="0">
                  <a:pos x="T8" y="T9"/>
                </a:cxn>
              </a:cxnLst>
              <a:rect l="0" t="0" r="r" b="b"/>
              <a:pathLst>
                <a:path w="1095" h="219">
                  <a:moveTo>
                    <a:pt x="1095" y="219"/>
                  </a:moveTo>
                  <a:lnTo>
                    <a:pt x="1020" y="0"/>
                  </a:lnTo>
                  <a:lnTo>
                    <a:pt x="0" y="0"/>
                  </a:lnTo>
                  <a:lnTo>
                    <a:pt x="0" y="219"/>
                  </a:lnTo>
                  <a:lnTo>
                    <a:pt x="1095" y="219"/>
                  </a:lnTo>
                  <a:close/>
                </a:path>
              </a:pathLst>
            </a:custGeom>
            <a:solidFill>
              <a:schemeClr val="bg1">
                <a:lumMod val="25000"/>
              </a:schemeClr>
            </a:solidFill>
            <a:ln>
              <a:noFill/>
            </a:ln>
          </p:spPr>
          <p:txBody>
            <a:bodyPr vert="horz" wrap="square" lIns="91440" tIns="45720" rIns="91440" bIns="45720" numCol="1" anchor="t" anchorCtr="0" compatLnSpc="1">
              <a:prstTxWarp prst="textNoShape">
                <a:avLst/>
              </a:prstTxWarp>
            </a:bodyPr>
            <a:lstStyle/>
            <a:p>
              <a:endParaRPr lang="id-ID" dirty="0">
                <a:latin typeface="Roboto Thin" charset="0"/>
              </a:endParaRPr>
            </a:p>
          </p:txBody>
        </p:sp>
        <p:sp>
          <p:nvSpPr>
            <p:cNvPr id="19" name="Oval 21"/>
            <p:cNvSpPr>
              <a:spLocks noChangeArrowheads="1"/>
            </p:cNvSpPr>
            <p:nvPr/>
          </p:nvSpPr>
          <p:spPr bwMode="auto">
            <a:xfrm>
              <a:off x="9398000" y="4049534"/>
              <a:ext cx="82550" cy="293688"/>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id-ID" dirty="0">
                <a:latin typeface="Roboto Thin" charset="0"/>
              </a:endParaRPr>
            </a:p>
          </p:txBody>
        </p:sp>
      </p:grpSp>
      <p:grpSp>
        <p:nvGrpSpPr>
          <p:cNvPr id="20" name="Group 19"/>
          <p:cNvGrpSpPr/>
          <p:nvPr/>
        </p:nvGrpSpPr>
        <p:grpSpPr>
          <a:xfrm rot="18810804">
            <a:off x="3599757" y="5131010"/>
            <a:ext cx="1998273" cy="717613"/>
            <a:chOff x="1608138" y="3187521"/>
            <a:chExt cx="2873375" cy="1031876"/>
          </a:xfrm>
        </p:grpSpPr>
        <p:sp>
          <p:nvSpPr>
            <p:cNvPr id="21" name="Freeform 8"/>
            <p:cNvSpPr>
              <a:spLocks/>
            </p:cNvSpPr>
            <p:nvPr/>
          </p:nvSpPr>
          <p:spPr bwMode="auto">
            <a:xfrm>
              <a:off x="1608138" y="3187521"/>
              <a:ext cx="1490662" cy="1031875"/>
            </a:xfrm>
            <a:custGeom>
              <a:avLst/>
              <a:gdLst>
                <a:gd name="T0" fmla="*/ 793 w 939"/>
                <a:gd name="T1" fmla="*/ 650 h 650"/>
                <a:gd name="T2" fmla="*/ 0 w 939"/>
                <a:gd name="T3" fmla="*/ 326 h 650"/>
                <a:gd name="T4" fmla="*/ 793 w 939"/>
                <a:gd name="T5" fmla="*/ 0 h 650"/>
                <a:gd name="T6" fmla="*/ 939 w 939"/>
                <a:gd name="T7" fmla="*/ 0 h 650"/>
                <a:gd name="T8" fmla="*/ 939 w 939"/>
                <a:gd name="T9" fmla="*/ 650 h 650"/>
                <a:gd name="T10" fmla="*/ 793 w 939"/>
                <a:gd name="T11" fmla="*/ 650 h 650"/>
              </a:gdLst>
              <a:ahLst/>
              <a:cxnLst>
                <a:cxn ang="0">
                  <a:pos x="T0" y="T1"/>
                </a:cxn>
                <a:cxn ang="0">
                  <a:pos x="T2" y="T3"/>
                </a:cxn>
                <a:cxn ang="0">
                  <a:pos x="T4" y="T5"/>
                </a:cxn>
                <a:cxn ang="0">
                  <a:pos x="T6" y="T7"/>
                </a:cxn>
                <a:cxn ang="0">
                  <a:pos x="T8" y="T9"/>
                </a:cxn>
                <a:cxn ang="0">
                  <a:pos x="T10" y="T11"/>
                </a:cxn>
              </a:cxnLst>
              <a:rect l="0" t="0" r="r" b="b"/>
              <a:pathLst>
                <a:path w="939" h="650">
                  <a:moveTo>
                    <a:pt x="793" y="650"/>
                  </a:moveTo>
                  <a:lnTo>
                    <a:pt x="0" y="326"/>
                  </a:lnTo>
                  <a:lnTo>
                    <a:pt x="793" y="0"/>
                  </a:lnTo>
                  <a:lnTo>
                    <a:pt x="939" y="0"/>
                  </a:lnTo>
                  <a:lnTo>
                    <a:pt x="939" y="650"/>
                  </a:lnTo>
                  <a:lnTo>
                    <a:pt x="793" y="650"/>
                  </a:lnTo>
                  <a:close/>
                </a:path>
              </a:pathLst>
            </a:custGeom>
            <a:solidFill>
              <a:srgbClr val="D4AC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Roboto Thin" charset="0"/>
              </a:endParaRPr>
            </a:p>
          </p:txBody>
        </p:sp>
        <p:sp>
          <p:nvSpPr>
            <p:cNvPr id="22" name="Freeform 9"/>
            <p:cNvSpPr>
              <a:spLocks/>
            </p:cNvSpPr>
            <p:nvPr/>
          </p:nvSpPr>
          <p:spPr bwMode="auto">
            <a:xfrm>
              <a:off x="2738438" y="3187521"/>
              <a:ext cx="1743075" cy="344488"/>
            </a:xfrm>
            <a:custGeom>
              <a:avLst/>
              <a:gdLst>
                <a:gd name="T0" fmla="*/ 464 w 464"/>
                <a:gd name="T1" fmla="*/ 0 h 91"/>
                <a:gd name="T2" fmla="*/ 41 w 464"/>
                <a:gd name="T3" fmla="*/ 0 h 91"/>
                <a:gd name="T4" fmla="*/ 16 w 464"/>
                <a:gd name="T5" fmla="*/ 14 h 91"/>
                <a:gd name="T6" fmla="*/ 5 w 464"/>
                <a:gd name="T7" fmla="*/ 31 h 91"/>
                <a:gd name="T8" fmla="*/ 5 w 464"/>
                <a:gd name="T9" fmla="*/ 59 h 91"/>
                <a:gd name="T10" fmla="*/ 16 w 464"/>
                <a:gd name="T11" fmla="*/ 77 h 91"/>
                <a:gd name="T12" fmla="*/ 41 w 464"/>
                <a:gd name="T13" fmla="*/ 91 h 91"/>
                <a:gd name="T14" fmla="*/ 464 w 464"/>
                <a:gd name="T15" fmla="*/ 91 h 91"/>
                <a:gd name="T16" fmla="*/ 464 w 46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91">
                  <a:moveTo>
                    <a:pt x="464" y="0"/>
                  </a:moveTo>
                  <a:cubicBezTo>
                    <a:pt x="41" y="0"/>
                    <a:pt x="41" y="0"/>
                    <a:pt x="41" y="0"/>
                  </a:cubicBezTo>
                  <a:cubicBezTo>
                    <a:pt x="32" y="0"/>
                    <a:pt x="21" y="6"/>
                    <a:pt x="16" y="14"/>
                  </a:cubicBezTo>
                  <a:cubicBezTo>
                    <a:pt x="5" y="31"/>
                    <a:pt x="5" y="31"/>
                    <a:pt x="5" y="31"/>
                  </a:cubicBezTo>
                  <a:cubicBezTo>
                    <a:pt x="0" y="39"/>
                    <a:pt x="0" y="52"/>
                    <a:pt x="5" y="59"/>
                  </a:cubicBezTo>
                  <a:cubicBezTo>
                    <a:pt x="16" y="77"/>
                    <a:pt x="16" y="77"/>
                    <a:pt x="16" y="77"/>
                  </a:cubicBezTo>
                  <a:cubicBezTo>
                    <a:pt x="21" y="85"/>
                    <a:pt x="32" y="91"/>
                    <a:pt x="41" y="91"/>
                  </a:cubicBezTo>
                  <a:cubicBezTo>
                    <a:pt x="464" y="91"/>
                    <a:pt x="464" y="91"/>
                    <a:pt x="464" y="91"/>
                  </a:cubicBezTo>
                  <a:lnTo>
                    <a:pt x="464" y="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id-ID" dirty="0">
                <a:latin typeface="Roboto Thin" charset="0"/>
              </a:endParaRPr>
            </a:p>
          </p:txBody>
        </p:sp>
        <p:sp>
          <p:nvSpPr>
            <p:cNvPr id="23" name="Freeform 10"/>
            <p:cNvSpPr>
              <a:spLocks/>
            </p:cNvSpPr>
            <p:nvPr/>
          </p:nvSpPr>
          <p:spPr bwMode="auto">
            <a:xfrm>
              <a:off x="2738438" y="3532009"/>
              <a:ext cx="1743075" cy="342900"/>
            </a:xfrm>
            <a:custGeom>
              <a:avLst/>
              <a:gdLst>
                <a:gd name="T0" fmla="*/ 464 w 464"/>
                <a:gd name="T1" fmla="*/ 0 h 91"/>
                <a:gd name="T2" fmla="*/ 41 w 464"/>
                <a:gd name="T3" fmla="*/ 0 h 91"/>
                <a:gd name="T4" fmla="*/ 16 w 464"/>
                <a:gd name="T5" fmla="*/ 14 h 91"/>
                <a:gd name="T6" fmla="*/ 5 w 464"/>
                <a:gd name="T7" fmla="*/ 32 h 91"/>
                <a:gd name="T8" fmla="*/ 5 w 464"/>
                <a:gd name="T9" fmla="*/ 60 h 91"/>
                <a:gd name="T10" fmla="*/ 16 w 464"/>
                <a:gd name="T11" fmla="*/ 77 h 91"/>
                <a:gd name="T12" fmla="*/ 41 w 464"/>
                <a:gd name="T13" fmla="*/ 91 h 91"/>
                <a:gd name="T14" fmla="*/ 464 w 464"/>
                <a:gd name="T15" fmla="*/ 91 h 91"/>
                <a:gd name="T16" fmla="*/ 464 w 46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91">
                  <a:moveTo>
                    <a:pt x="464" y="0"/>
                  </a:moveTo>
                  <a:cubicBezTo>
                    <a:pt x="41" y="0"/>
                    <a:pt x="41" y="0"/>
                    <a:pt x="41" y="0"/>
                  </a:cubicBezTo>
                  <a:cubicBezTo>
                    <a:pt x="32" y="0"/>
                    <a:pt x="21" y="6"/>
                    <a:pt x="16" y="14"/>
                  </a:cubicBezTo>
                  <a:cubicBezTo>
                    <a:pt x="5" y="32"/>
                    <a:pt x="5" y="32"/>
                    <a:pt x="5" y="32"/>
                  </a:cubicBezTo>
                  <a:cubicBezTo>
                    <a:pt x="0" y="39"/>
                    <a:pt x="0" y="52"/>
                    <a:pt x="5" y="60"/>
                  </a:cubicBezTo>
                  <a:cubicBezTo>
                    <a:pt x="16" y="77"/>
                    <a:pt x="16" y="77"/>
                    <a:pt x="16" y="77"/>
                  </a:cubicBezTo>
                  <a:cubicBezTo>
                    <a:pt x="21" y="85"/>
                    <a:pt x="32" y="91"/>
                    <a:pt x="41" y="91"/>
                  </a:cubicBezTo>
                  <a:cubicBezTo>
                    <a:pt x="464" y="91"/>
                    <a:pt x="464" y="91"/>
                    <a:pt x="464" y="91"/>
                  </a:cubicBezTo>
                  <a:lnTo>
                    <a:pt x="464" y="0"/>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id-ID" dirty="0">
                <a:latin typeface="Roboto Thin" charset="0"/>
              </a:endParaRPr>
            </a:p>
          </p:txBody>
        </p:sp>
        <p:sp>
          <p:nvSpPr>
            <p:cNvPr id="24" name="Freeform 11"/>
            <p:cNvSpPr>
              <a:spLocks/>
            </p:cNvSpPr>
            <p:nvPr/>
          </p:nvSpPr>
          <p:spPr bwMode="auto">
            <a:xfrm>
              <a:off x="2738438" y="3874909"/>
              <a:ext cx="1743075" cy="344488"/>
            </a:xfrm>
            <a:custGeom>
              <a:avLst/>
              <a:gdLst>
                <a:gd name="T0" fmla="*/ 464 w 464"/>
                <a:gd name="T1" fmla="*/ 0 h 91"/>
                <a:gd name="T2" fmla="*/ 41 w 464"/>
                <a:gd name="T3" fmla="*/ 0 h 91"/>
                <a:gd name="T4" fmla="*/ 16 w 464"/>
                <a:gd name="T5" fmla="*/ 14 h 91"/>
                <a:gd name="T6" fmla="*/ 5 w 464"/>
                <a:gd name="T7" fmla="*/ 32 h 91"/>
                <a:gd name="T8" fmla="*/ 5 w 464"/>
                <a:gd name="T9" fmla="*/ 60 h 91"/>
                <a:gd name="T10" fmla="*/ 16 w 464"/>
                <a:gd name="T11" fmla="*/ 77 h 91"/>
                <a:gd name="T12" fmla="*/ 41 w 464"/>
                <a:gd name="T13" fmla="*/ 91 h 91"/>
                <a:gd name="T14" fmla="*/ 464 w 464"/>
                <a:gd name="T15" fmla="*/ 91 h 91"/>
                <a:gd name="T16" fmla="*/ 464 w 46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91">
                  <a:moveTo>
                    <a:pt x="464" y="0"/>
                  </a:moveTo>
                  <a:cubicBezTo>
                    <a:pt x="41" y="0"/>
                    <a:pt x="41" y="0"/>
                    <a:pt x="41" y="0"/>
                  </a:cubicBezTo>
                  <a:cubicBezTo>
                    <a:pt x="32" y="0"/>
                    <a:pt x="21" y="6"/>
                    <a:pt x="16" y="14"/>
                  </a:cubicBezTo>
                  <a:cubicBezTo>
                    <a:pt x="5" y="32"/>
                    <a:pt x="5" y="32"/>
                    <a:pt x="5" y="32"/>
                  </a:cubicBezTo>
                  <a:cubicBezTo>
                    <a:pt x="0" y="40"/>
                    <a:pt x="0" y="52"/>
                    <a:pt x="5" y="60"/>
                  </a:cubicBezTo>
                  <a:cubicBezTo>
                    <a:pt x="16" y="77"/>
                    <a:pt x="16" y="77"/>
                    <a:pt x="16" y="77"/>
                  </a:cubicBezTo>
                  <a:cubicBezTo>
                    <a:pt x="21" y="85"/>
                    <a:pt x="32" y="91"/>
                    <a:pt x="41" y="91"/>
                  </a:cubicBezTo>
                  <a:cubicBezTo>
                    <a:pt x="464" y="91"/>
                    <a:pt x="464" y="91"/>
                    <a:pt x="464" y="91"/>
                  </a:cubicBezTo>
                  <a:lnTo>
                    <a:pt x="464" y="0"/>
                  </a:lnTo>
                  <a:close/>
                </a:path>
              </a:pathLst>
            </a:custGeom>
            <a:solidFill>
              <a:schemeClr val="bg1">
                <a:lumMod val="25000"/>
              </a:schemeClr>
            </a:solidFill>
            <a:ln>
              <a:noFill/>
            </a:ln>
          </p:spPr>
          <p:txBody>
            <a:bodyPr vert="horz" wrap="square" lIns="91440" tIns="45720" rIns="91440" bIns="45720" numCol="1" anchor="t" anchorCtr="0" compatLnSpc="1">
              <a:prstTxWarp prst="textNoShape">
                <a:avLst/>
              </a:prstTxWarp>
            </a:bodyPr>
            <a:lstStyle/>
            <a:p>
              <a:endParaRPr lang="id-ID" dirty="0">
                <a:latin typeface="Roboto Thin" charset="0"/>
              </a:endParaRPr>
            </a:p>
          </p:txBody>
        </p:sp>
        <p:sp>
          <p:nvSpPr>
            <p:cNvPr id="25" name="Freeform 24"/>
            <p:cNvSpPr>
              <a:spLocks/>
            </p:cNvSpPr>
            <p:nvPr/>
          </p:nvSpPr>
          <p:spPr bwMode="auto">
            <a:xfrm>
              <a:off x="1608138" y="3538359"/>
              <a:ext cx="428625" cy="333375"/>
            </a:xfrm>
            <a:custGeom>
              <a:avLst/>
              <a:gdLst>
                <a:gd name="T0" fmla="*/ 114 w 114"/>
                <a:gd name="T1" fmla="*/ 49 h 88"/>
                <a:gd name="T2" fmla="*/ 107 w 114"/>
                <a:gd name="T3" fmla="*/ 0 h 88"/>
                <a:gd name="T4" fmla="*/ 0 w 114"/>
                <a:gd name="T5" fmla="*/ 44 h 88"/>
                <a:gd name="T6" fmla="*/ 109 w 114"/>
                <a:gd name="T7" fmla="*/ 88 h 88"/>
                <a:gd name="T8" fmla="*/ 114 w 114"/>
                <a:gd name="T9" fmla="*/ 49 h 88"/>
              </a:gdLst>
              <a:ahLst/>
              <a:cxnLst>
                <a:cxn ang="0">
                  <a:pos x="T0" y="T1"/>
                </a:cxn>
                <a:cxn ang="0">
                  <a:pos x="T2" y="T3"/>
                </a:cxn>
                <a:cxn ang="0">
                  <a:pos x="T4" y="T5"/>
                </a:cxn>
                <a:cxn ang="0">
                  <a:pos x="T6" y="T7"/>
                </a:cxn>
                <a:cxn ang="0">
                  <a:pos x="T8" y="T9"/>
                </a:cxn>
              </a:cxnLst>
              <a:rect l="0" t="0" r="r" b="b"/>
              <a:pathLst>
                <a:path w="114" h="88">
                  <a:moveTo>
                    <a:pt x="114" y="49"/>
                  </a:moveTo>
                  <a:cubicBezTo>
                    <a:pt x="114" y="32"/>
                    <a:pt x="111" y="15"/>
                    <a:pt x="107" y="0"/>
                  </a:cubicBezTo>
                  <a:cubicBezTo>
                    <a:pt x="0" y="44"/>
                    <a:pt x="0" y="44"/>
                    <a:pt x="0" y="44"/>
                  </a:cubicBezTo>
                  <a:cubicBezTo>
                    <a:pt x="109" y="88"/>
                    <a:pt x="109" y="88"/>
                    <a:pt x="109" y="88"/>
                  </a:cubicBezTo>
                  <a:cubicBezTo>
                    <a:pt x="112" y="76"/>
                    <a:pt x="114" y="63"/>
                    <a:pt x="114" y="4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id-ID" dirty="0">
                <a:latin typeface="Roboto Thin" charset="0"/>
              </a:endParaRPr>
            </a:p>
          </p:txBody>
        </p:sp>
      </p:grpSp>
      <p:cxnSp>
        <p:nvCxnSpPr>
          <p:cNvPr id="26" name="Straight Connector 25"/>
          <p:cNvCxnSpPr/>
          <p:nvPr/>
        </p:nvCxnSpPr>
        <p:spPr>
          <a:xfrm>
            <a:off x="7478922" y="2956623"/>
            <a:ext cx="657727" cy="0"/>
          </a:xfrm>
          <a:prstGeom prst="line">
            <a:avLst/>
          </a:prstGeom>
          <a:ln w="12700" cmpd="sng">
            <a:solidFill>
              <a:schemeClr val="bg1">
                <a:lumMod val="75000"/>
              </a:schemeClr>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5957619" y="4578168"/>
            <a:ext cx="657727" cy="0"/>
          </a:xfrm>
          <a:prstGeom prst="line">
            <a:avLst/>
          </a:prstGeom>
          <a:ln w="12700" cmpd="sng">
            <a:solidFill>
              <a:schemeClr val="bg1">
                <a:lumMod val="75000"/>
              </a:schemeClr>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5497722" y="3298255"/>
            <a:ext cx="657727" cy="0"/>
          </a:xfrm>
          <a:prstGeom prst="line">
            <a:avLst/>
          </a:prstGeom>
          <a:ln w="12700" cmpd="sng">
            <a:solidFill>
              <a:schemeClr val="bg1">
                <a:lumMod val="75000"/>
              </a:schemeClr>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4020809" y="4863367"/>
            <a:ext cx="657727" cy="0"/>
          </a:xfrm>
          <a:prstGeom prst="line">
            <a:avLst/>
          </a:prstGeom>
          <a:ln w="12700" cmpd="sng">
            <a:solidFill>
              <a:schemeClr val="bg1">
                <a:lumMod val="75000"/>
              </a:schemeClr>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sp>
        <p:nvSpPr>
          <p:cNvPr id="30" name="Teardrop 29"/>
          <p:cNvSpPr/>
          <p:nvPr/>
        </p:nvSpPr>
        <p:spPr>
          <a:xfrm>
            <a:off x="6969958" y="4377610"/>
            <a:ext cx="576000" cy="57600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Teardrop 30"/>
          <p:cNvSpPr/>
          <p:nvPr/>
        </p:nvSpPr>
        <p:spPr>
          <a:xfrm>
            <a:off x="8340266" y="2632949"/>
            <a:ext cx="576000" cy="590145"/>
          </a:xfrm>
          <a:prstGeom prst="teardrop">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2" name="Picture 31"/>
          <p:cNvPicPr>
            <a:picLocks noChangeAspect="1"/>
          </p:cNvPicPr>
          <p:nvPr/>
        </p:nvPicPr>
        <p:blipFill>
          <a:blip r:embed="rId2"/>
          <a:stretch>
            <a:fillRect/>
          </a:stretch>
        </p:blipFill>
        <p:spPr>
          <a:xfrm>
            <a:off x="7042044" y="4514052"/>
            <a:ext cx="495000" cy="303750"/>
          </a:xfrm>
          <a:prstGeom prst="rect">
            <a:avLst/>
          </a:prstGeom>
        </p:spPr>
      </p:pic>
      <p:pic>
        <p:nvPicPr>
          <p:cNvPr id="33" name="Picture 32"/>
          <p:cNvPicPr>
            <a:picLocks noChangeAspect="1"/>
          </p:cNvPicPr>
          <p:nvPr/>
        </p:nvPicPr>
        <p:blipFill>
          <a:blip r:embed="rId3"/>
          <a:stretch>
            <a:fillRect/>
          </a:stretch>
        </p:blipFill>
        <p:spPr>
          <a:xfrm>
            <a:off x="8493728" y="2791078"/>
            <a:ext cx="335362" cy="316725"/>
          </a:xfrm>
          <a:prstGeom prst="rect">
            <a:avLst/>
          </a:prstGeom>
        </p:spPr>
      </p:pic>
      <p:sp>
        <p:nvSpPr>
          <p:cNvPr id="36" name="Teardrop 35"/>
          <p:cNvSpPr/>
          <p:nvPr/>
        </p:nvSpPr>
        <p:spPr>
          <a:xfrm>
            <a:off x="4684551" y="2976797"/>
            <a:ext cx="576000" cy="576000"/>
          </a:xfrm>
          <a:prstGeom prst="teardrop">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a:p>
        </p:txBody>
      </p:sp>
      <p:sp>
        <p:nvSpPr>
          <p:cNvPr id="37" name="Teardrop 36"/>
          <p:cNvSpPr/>
          <p:nvPr/>
        </p:nvSpPr>
        <p:spPr>
          <a:xfrm>
            <a:off x="3226289" y="4549603"/>
            <a:ext cx="576000" cy="576000"/>
          </a:xfrm>
          <a:prstGeom prst="teardrop">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a:p>
        </p:txBody>
      </p:sp>
      <p:pic>
        <p:nvPicPr>
          <p:cNvPr id="38" name="Picture 37"/>
          <p:cNvPicPr>
            <a:picLocks noChangeAspect="1"/>
          </p:cNvPicPr>
          <p:nvPr/>
        </p:nvPicPr>
        <p:blipFill>
          <a:blip r:embed="rId4"/>
          <a:stretch>
            <a:fillRect/>
          </a:stretch>
        </p:blipFill>
        <p:spPr>
          <a:xfrm>
            <a:off x="3399358" y="4681911"/>
            <a:ext cx="229861" cy="364607"/>
          </a:xfrm>
          <a:prstGeom prst="rect">
            <a:avLst/>
          </a:prstGeom>
        </p:spPr>
      </p:pic>
      <p:pic>
        <p:nvPicPr>
          <p:cNvPr id="39" name="Picture 38"/>
          <p:cNvPicPr>
            <a:picLocks noChangeAspect="1"/>
          </p:cNvPicPr>
          <p:nvPr/>
        </p:nvPicPr>
        <p:blipFill>
          <a:blip r:embed="rId2"/>
          <a:stretch>
            <a:fillRect/>
          </a:stretch>
        </p:blipFill>
        <p:spPr>
          <a:xfrm>
            <a:off x="4756637" y="3113239"/>
            <a:ext cx="495000" cy="303750"/>
          </a:xfrm>
          <a:prstGeom prst="rect">
            <a:avLst/>
          </a:prstGeom>
        </p:spPr>
      </p:pic>
      <p:grpSp>
        <p:nvGrpSpPr>
          <p:cNvPr id="42" name="Group 41"/>
          <p:cNvGrpSpPr/>
          <p:nvPr/>
        </p:nvGrpSpPr>
        <p:grpSpPr>
          <a:xfrm>
            <a:off x="7898529" y="4253066"/>
            <a:ext cx="2021075" cy="924612"/>
            <a:chOff x="8006937" y="2104535"/>
            <a:chExt cx="2021075" cy="924612"/>
          </a:xfrm>
        </p:grpSpPr>
        <p:sp>
          <p:nvSpPr>
            <p:cNvPr id="43" name="TextBox 42"/>
            <p:cNvSpPr txBox="1"/>
            <p:nvPr/>
          </p:nvSpPr>
          <p:spPr>
            <a:xfrm>
              <a:off x="8006937" y="2382816"/>
              <a:ext cx="2016475" cy="646331"/>
            </a:xfrm>
            <a:prstGeom prst="rect">
              <a:avLst/>
            </a:prstGeom>
            <a:noFill/>
          </p:spPr>
          <p:txBody>
            <a:bodyPr wrap="square" rtlCol="0">
              <a:spAutoFit/>
            </a:bodyPr>
            <a:lstStyle/>
            <a:p>
              <a:r>
                <a:rPr lang="en-US" sz="1200" dirty="0">
                  <a:latin typeface="Lato Light" charset="0"/>
                  <a:ea typeface="Lato Light" charset="0"/>
                  <a:cs typeface="Lato Light" charset="0"/>
                </a:rPr>
                <a:t>Entrepreneurial activities differ substantially depending on the type of</a:t>
              </a:r>
            </a:p>
          </p:txBody>
        </p:sp>
        <p:sp>
          <p:nvSpPr>
            <p:cNvPr id="44" name="Rectangle 43"/>
            <p:cNvSpPr/>
            <p:nvPr/>
          </p:nvSpPr>
          <p:spPr>
            <a:xfrm>
              <a:off x="8028747" y="2104535"/>
              <a:ext cx="1999265" cy="307777"/>
            </a:xfrm>
            <a:prstGeom prst="rect">
              <a:avLst/>
            </a:prstGeom>
          </p:spPr>
          <p:txBody>
            <a:bodyPr wrap="none">
              <a:spAutoFit/>
            </a:bodyPr>
            <a:lstStyle/>
            <a:p>
              <a:r>
                <a:rPr lang="en-US" sz="1400" b="1" spc="600" dirty="0">
                  <a:solidFill>
                    <a:schemeClr val="tx2"/>
                  </a:solidFill>
                  <a:latin typeface="Montserrat" charset="0"/>
                  <a:ea typeface="Montserrat" charset="0"/>
                  <a:cs typeface="Montserrat" charset="0"/>
                </a:rPr>
                <a:t>TITLE HERE</a:t>
              </a:r>
            </a:p>
          </p:txBody>
        </p:sp>
      </p:grpSp>
      <p:grpSp>
        <p:nvGrpSpPr>
          <p:cNvPr id="45" name="Group 44"/>
          <p:cNvGrpSpPr/>
          <p:nvPr/>
        </p:nvGrpSpPr>
        <p:grpSpPr>
          <a:xfrm>
            <a:off x="2449807" y="2939265"/>
            <a:ext cx="2061416" cy="924612"/>
            <a:chOff x="8006937" y="2104535"/>
            <a:chExt cx="2061416" cy="924612"/>
          </a:xfrm>
        </p:grpSpPr>
        <p:sp>
          <p:nvSpPr>
            <p:cNvPr id="46" name="TextBox 45"/>
            <p:cNvSpPr txBox="1"/>
            <p:nvPr/>
          </p:nvSpPr>
          <p:spPr>
            <a:xfrm>
              <a:off x="8006937" y="2382816"/>
              <a:ext cx="2016475" cy="646331"/>
            </a:xfrm>
            <a:prstGeom prst="rect">
              <a:avLst/>
            </a:prstGeom>
            <a:noFill/>
          </p:spPr>
          <p:txBody>
            <a:bodyPr wrap="square" rtlCol="0">
              <a:spAutoFit/>
            </a:bodyPr>
            <a:lstStyle/>
            <a:p>
              <a:pPr algn="r"/>
              <a:r>
                <a:rPr lang="en-US" sz="1200" dirty="0">
                  <a:latin typeface="Lato Light" charset="0"/>
                  <a:ea typeface="Lato Light" charset="0"/>
                  <a:cs typeface="Lato Light" charset="0"/>
                </a:rPr>
                <a:t>Entrepreneurial activities differ substantially depending on the type of</a:t>
              </a:r>
            </a:p>
          </p:txBody>
        </p:sp>
        <p:sp>
          <p:nvSpPr>
            <p:cNvPr id="47" name="Rectangle 46"/>
            <p:cNvSpPr/>
            <p:nvPr/>
          </p:nvSpPr>
          <p:spPr>
            <a:xfrm>
              <a:off x="8069088" y="2104535"/>
              <a:ext cx="1999265" cy="307777"/>
            </a:xfrm>
            <a:prstGeom prst="rect">
              <a:avLst/>
            </a:prstGeom>
          </p:spPr>
          <p:txBody>
            <a:bodyPr wrap="none">
              <a:spAutoFit/>
            </a:bodyPr>
            <a:lstStyle/>
            <a:p>
              <a:pPr algn="r"/>
              <a:r>
                <a:rPr lang="en-US" sz="1400" b="1" spc="600" dirty="0">
                  <a:solidFill>
                    <a:schemeClr val="tx2"/>
                  </a:solidFill>
                  <a:latin typeface="Montserrat" charset="0"/>
                  <a:ea typeface="Montserrat" charset="0"/>
                  <a:cs typeface="Montserrat" charset="0"/>
                </a:rPr>
                <a:t>TITLE HERE</a:t>
              </a:r>
            </a:p>
          </p:txBody>
        </p:sp>
      </p:grpSp>
      <p:grpSp>
        <p:nvGrpSpPr>
          <p:cNvPr id="48" name="Group 47"/>
          <p:cNvGrpSpPr/>
          <p:nvPr/>
        </p:nvGrpSpPr>
        <p:grpSpPr>
          <a:xfrm>
            <a:off x="1080770" y="4444745"/>
            <a:ext cx="2021075" cy="924612"/>
            <a:chOff x="8006937" y="2104535"/>
            <a:chExt cx="2021075" cy="924612"/>
          </a:xfrm>
        </p:grpSpPr>
        <p:sp>
          <p:nvSpPr>
            <p:cNvPr id="49" name="TextBox 48"/>
            <p:cNvSpPr txBox="1"/>
            <p:nvPr/>
          </p:nvSpPr>
          <p:spPr>
            <a:xfrm>
              <a:off x="8006937" y="2382816"/>
              <a:ext cx="2016475" cy="646331"/>
            </a:xfrm>
            <a:prstGeom prst="rect">
              <a:avLst/>
            </a:prstGeom>
            <a:noFill/>
          </p:spPr>
          <p:txBody>
            <a:bodyPr wrap="square" rtlCol="0">
              <a:spAutoFit/>
            </a:bodyPr>
            <a:lstStyle/>
            <a:p>
              <a:pPr algn="r"/>
              <a:r>
                <a:rPr lang="en-US" sz="1200" dirty="0">
                  <a:latin typeface="Lato Light" charset="0"/>
                  <a:ea typeface="Lato Light" charset="0"/>
                  <a:cs typeface="Lato Light" charset="0"/>
                </a:rPr>
                <a:t>Entrepreneurial activities differ substantially depending on the type of</a:t>
              </a:r>
            </a:p>
          </p:txBody>
        </p:sp>
        <p:sp>
          <p:nvSpPr>
            <p:cNvPr id="50" name="Rectangle 49"/>
            <p:cNvSpPr/>
            <p:nvPr/>
          </p:nvSpPr>
          <p:spPr>
            <a:xfrm>
              <a:off x="8028747" y="2104535"/>
              <a:ext cx="1999265" cy="307777"/>
            </a:xfrm>
            <a:prstGeom prst="rect">
              <a:avLst/>
            </a:prstGeom>
          </p:spPr>
          <p:txBody>
            <a:bodyPr wrap="none">
              <a:spAutoFit/>
            </a:bodyPr>
            <a:lstStyle/>
            <a:p>
              <a:pPr algn="r"/>
              <a:r>
                <a:rPr lang="en-US" sz="1400" b="1" spc="600" dirty="0">
                  <a:solidFill>
                    <a:schemeClr val="tx2"/>
                  </a:solidFill>
                  <a:latin typeface="Montserrat" charset="0"/>
                  <a:ea typeface="Montserrat" charset="0"/>
                  <a:cs typeface="Montserrat" charset="0"/>
                </a:rPr>
                <a:t>TITLE HERE</a:t>
              </a:r>
            </a:p>
          </p:txBody>
        </p:sp>
      </p:grpSp>
      <p:grpSp>
        <p:nvGrpSpPr>
          <p:cNvPr id="51" name="Group 50"/>
          <p:cNvGrpSpPr/>
          <p:nvPr/>
        </p:nvGrpSpPr>
        <p:grpSpPr>
          <a:xfrm>
            <a:off x="9119883" y="2549318"/>
            <a:ext cx="2021075" cy="924612"/>
            <a:chOff x="8006937" y="2104535"/>
            <a:chExt cx="2021075" cy="924612"/>
          </a:xfrm>
        </p:grpSpPr>
        <p:sp>
          <p:nvSpPr>
            <p:cNvPr id="52" name="TextBox 51"/>
            <p:cNvSpPr txBox="1"/>
            <p:nvPr/>
          </p:nvSpPr>
          <p:spPr>
            <a:xfrm>
              <a:off x="8006937" y="2382816"/>
              <a:ext cx="2016475" cy="646331"/>
            </a:xfrm>
            <a:prstGeom prst="rect">
              <a:avLst/>
            </a:prstGeom>
            <a:noFill/>
          </p:spPr>
          <p:txBody>
            <a:bodyPr wrap="square" rtlCol="0">
              <a:spAutoFit/>
            </a:bodyPr>
            <a:lstStyle/>
            <a:p>
              <a:r>
                <a:rPr lang="en-US" sz="1200" dirty="0">
                  <a:latin typeface="Lato Light" charset="0"/>
                  <a:ea typeface="Lato Light" charset="0"/>
                  <a:cs typeface="Lato Light" charset="0"/>
                </a:rPr>
                <a:t>Entrepreneurial activities differ substantially depending on the type of</a:t>
              </a:r>
            </a:p>
          </p:txBody>
        </p:sp>
        <p:sp>
          <p:nvSpPr>
            <p:cNvPr id="53" name="Rectangle 52"/>
            <p:cNvSpPr/>
            <p:nvPr/>
          </p:nvSpPr>
          <p:spPr>
            <a:xfrm>
              <a:off x="8028747" y="2104535"/>
              <a:ext cx="1999265" cy="307777"/>
            </a:xfrm>
            <a:prstGeom prst="rect">
              <a:avLst/>
            </a:prstGeom>
          </p:spPr>
          <p:txBody>
            <a:bodyPr wrap="none">
              <a:spAutoFit/>
            </a:bodyPr>
            <a:lstStyle/>
            <a:p>
              <a:r>
                <a:rPr lang="en-US" sz="1400" b="1" spc="600" dirty="0">
                  <a:solidFill>
                    <a:schemeClr val="tx2"/>
                  </a:solidFill>
                  <a:latin typeface="Montserrat" charset="0"/>
                  <a:ea typeface="Montserrat" charset="0"/>
                  <a:cs typeface="Montserrat" charset="0"/>
                </a:rPr>
                <a:t>TITLE HERE</a:t>
              </a:r>
            </a:p>
          </p:txBody>
        </p:sp>
      </p:grpSp>
    </p:spTree>
    <p:extLst>
      <p:ext uri="{BB962C8B-B14F-4D97-AF65-F5344CB8AC3E}">
        <p14:creationId xmlns:p14="http://schemas.microsoft.com/office/powerpoint/2010/main" val="330387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0-#ppt_w/2"/>
                                          </p:val>
                                        </p:tav>
                                        <p:tav tm="100000">
                                          <p:val>
                                            <p:strVal val="#ppt_x"/>
                                          </p:val>
                                        </p:tav>
                                      </p:tavLst>
                                    </p:anim>
                                    <p:anim calcmode="lin" valueType="num">
                                      <p:cBhvr additive="base">
                                        <p:cTn id="23" dur="500" fill="hold"/>
                                        <p:tgtEl>
                                          <p:spTgt spid="20"/>
                                        </p:tgtEl>
                                        <p:attrNameLst>
                                          <p:attrName>ppt_y</p:attrName>
                                        </p:attrNameLst>
                                      </p:cBhvr>
                                      <p:tavLst>
                                        <p:tav tm="0">
                                          <p:val>
                                            <p:strVal val="#ppt_y"/>
                                          </p:val>
                                        </p:tav>
                                        <p:tav tm="100000">
                                          <p:val>
                                            <p:strVal val="#ppt_y"/>
                                          </p:val>
                                        </p:tav>
                                      </p:tavLst>
                                    </p:anim>
                                  </p:childTnLst>
                                </p:cTn>
                              </p:par>
                              <p:par>
                                <p:cTn id="24" presetID="10" presetClass="entr" presetSubtype="0" fill="hold" nodeType="withEffect">
                                  <p:stCondLst>
                                    <p:cond delay="75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par>
                                <p:cTn id="27" presetID="10" presetClass="entr" presetSubtype="0" fill="hold" nodeType="withEffect">
                                  <p:stCondLst>
                                    <p:cond delay="75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par>
                                <p:cTn id="30" presetID="10" presetClass="entr" presetSubtype="0" fill="hold" nodeType="withEffect">
                                  <p:stCondLst>
                                    <p:cond delay="75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par>
                                <p:cTn id="33" presetID="10" presetClass="entr" presetSubtype="0" fill="hold" nodeType="withEffect">
                                  <p:stCondLst>
                                    <p:cond delay="75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a:bodyPr>
          <a:lstStyle/>
          <a:p>
            <a:r>
              <a:rPr lang="id-ID"/>
              <a:t>PENCIL INFOGRAPH</a:t>
            </a:r>
          </a:p>
        </p:txBody>
      </p:sp>
      <p:sp>
        <p:nvSpPr>
          <p:cNvPr id="17" name="Text Placeholder 16"/>
          <p:cNvSpPr>
            <a:spLocks noGrp="1"/>
          </p:cNvSpPr>
          <p:nvPr>
            <p:ph type="body" sz="quarter" idx="10"/>
          </p:nvPr>
        </p:nvSpPr>
        <p:spPr/>
        <p:txBody>
          <a:bodyPr>
            <a:normAutofit/>
          </a:bodyPr>
          <a:lstStyle/>
          <a:p>
            <a:r>
              <a:rPr lang="id-ID" b="1">
                <a:solidFill>
                  <a:schemeClr val="bg1">
                    <a:lumMod val="50000"/>
                  </a:schemeClr>
                </a:solidFill>
              </a:rPr>
              <a:t>+</a:t>
            </a:r>
            <a:r>
              <a:rPr lang="id-ID">
                <a:solidFill>
                  <a:schemeClr val="bg1">
                    <a:lumMod val="50000"/>
                  </a:schemeClr>
                </a:solidFill>
              </a:rPr>
              <a:t> AN EXPLORATION OF FORM IN CREATIFITY</a:t>
            </a:r>
          </a:p>
        </p:txBody>
      </p:sp>
      <p:grpSp>
        <p:nvGrpSpPr>
          <p:cNvPr id="4" name="Group 3"/>
          <p:cNvGrpSpPr/>
          <p:nvPr/>
        </p:nvGrpSpPr>
        <p:grpSpPr>
          <a:xfrm>
            <a:off x="4196560" y="1969239"/>
            <a:ext cx="3575838" cy="4382835"/>
            <a:chOff x="6845608" y="1634105"/>
            <a:chExt cx="4088690" cy="5128979"/>
          </a:xfrm>
          <a:solidFill>
            <a:schemeClr val="bg1">
              <a:lumMod val="75000"/>
            </a:schemeClr>
          </a:solidFill>
        </p:grpSpPr>
        <p:sp>
          <p:nvSpPr>
            <p:cNvPr id="5" name="Freeform 33"/>
            <p:cNvSpPr>
              <a:spLocks/>
            </p:cNvSpPr>
            <p:nvPr/>
          </p:nvSpPr>
          <p:spPr bwMode="auto">
            <a:xfrm rot="20192702" flipH="1">
              <a:off x="9028458" y="1920344"/>
              <a:ext cx="781902" cy="649063"/>
            </a:xfrm>
            <a:custGeom>
              <a:avLst/>
              <a:gdLst>
                <a:gd name="T0" fmla="*/ 167 w 196"/>
                <a:gd name="T1" fmla="*/ 142 h 163"/>
                <a:gd name="T2" fmla="*/ 170 w 196"/>
                <a:gd name="T3" fmla="*/ 48 h 163"/>
                <a:gd name="T4" fmla="*/ 167 w 196"/>
                <a:gd name="T5" fmla="*/ 57 h 163"/>
                <a:gd name="T6" fmla="*/ 75 w 196"/>
                <a:gd name="T7" fmla="*/ 3 h 163"/>
                <a:gd name="T8" fmla="*/ 0 w 196"/>
                <a:gd name="T9" fmla="*/ 26 h 163"/>
                <a:gd name="T10" fmla="*/ 20 w 196"/>
                <a:gd name="T11" fmla="*/ 60 h 163"/>
                <a:gd name="T12" fmla="*/ 77 w 196"/>
                <a:gd name="T13" fmla="*/ 124 h 163"/>
                <a:gd name="T14" fmla="*/ 119 w 196"/>
                <a:gd name="T15" fmla="*/ 134 h 163"/>
                <a:gd name="T16" fmla="*/ 102 w 196"/>
                <a:gd name="T17" fmla="*/ 139 h 163"/>
                <a:gd name="T18" fmla="*/ 161 w 196"/>
                <a:gd name="T19" fmla="*/ 163 h 163"/>
                <a:gd name="T20" fmla="*/ 81 w 196"/>
                <a:gd name="T21" fmla="*/ 35 h 163"/>
                <a:gd name="T22" fmla="*/ 167 w 196"/>
                <a:gd name="T23" fmla="*/ 14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63">
                  <a:moveTo>
                    <a:pt x="167" y="142"/>
                  </a:moveTo>
                  <a:cubicBezTo>
                    <a:pt x="167" y="142"/>
                    <a:pt x="196" y="98"/>
                    <a:pt x="170" y="48"/>
                  </a:cubicBezTo>
                  <a:cubicBezTo>
                    <a:pt x="167" y="57"/>
                    <a:pt x="167" y="57"/>
                    <a:pt x="167" y="57"/>
                  </a:cubicBezTo>
                  <a:cubicBezTo>
                    <a:pt x="167" y="57"/>
                    <a:pt x="152" y="0"/>
                    <a:pt x="75" y="3"/>
                  </a:cubicBezTo>
                  <a:cubicBezTo>
                    <a:pt x="21" y="6"/>
                    <a:pt x="0" y="26"/>
                    <a:pt x="0" y="26"/>
                  </a:cubicBezTo>
                  <a:cubicBezTo>
                    <a:pt x="0" y="26"/>
                    <a:pt x="19" y="23"/>
                    <a:pt x="20" y="60"/>
                  </a:cubicBezTo>
                  <a:cubicBezTo>
                    <a:pt x="21" y="81"/>
                    <a:pt x="43" y="116"/>
                    <a:pt x="77" y="124"/>
                  </a:cubicBezTo>
                  <a:cubicBezTo>
                    <a:pt x="111" y="131"/>
                    <a:pt x="119" y="134"/>
                    <a:pt x="119" y="134"/>
                  </a:cubicBezTo>
                  <a:cubicBezTo>
                    <a:pt x="102" y="139"/>
                    <a:pt x="102" y="139"/>
                    <a:pt x="102" y="139"/>
                  </a:cubicBezTo>
                  <a:cubicBezTo>
                    <a:pt x="102" y="139"/>
                    <a:pt x="159" y="140"/>
                    <a:pt x="161" y="163"/>
                  </a:cubicBezTo>
                  <a:cubicBezTo>
                    <a:pt x="161" y="163"/>
                    <a:pt x="157" y="56"/>
                    <a:pt x="81" y="35"/>
                  </a:cubicBezTo>
                  <a:cubicBezTo>
                    <a:pt x="81" y="35"/>
                    <a:pt x="153" y="45"/>
                    <a:pt x="167" y="142"/>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6" name="Freeform 36"/>
            <p:cNvSpPr>
              <a:spLocks/>
            </p:cNvSpPr>
            <p:nvPr/>
          </p:nvSpPr>
          <p:spPr bwMode="auto">
            <a:xfrm rot="1695130">
              <a:off x="10373996" y="2638713"/>
              <a:ext cx="369825" cy="474643"/>
            </a:xfrm>
            <a:custGeom>
              <a:avLst/>
              <a:gdLst>
                <a:gd name="T0" fmla="*/ 4 w 79"/>
                <a:gd name="T1" fmla="*/ 55 h 101"/>
                <a:gd name="T2" fmla="*/ 37 w 79"/>
                <a:gd name="T3" fmla="*/ 10 h 101"/>
                <a:gd name="T4" fmla="*/ 77 w 79"/>
                <a:gd name="T5" fmla="*/ 5 h 101"/>
                <a:gd name="T6" fmla="*/ 75 w 79"/>
                <a:gd name="T7" fmla="*/ 25 h 101"/>
                <a:gd name="T8" fmla="*/ 61 w 79"/>
                <a:gd name="T9" fmla="*/ 67 h 101"/>
                <a:gd name="T10" fmla="*/ 43 w 79"/>
                <a:gd name="T11" fmla="*/ 81 h 101"/>
                <a:gd name="T12" fmla="*/ 52 w 79"/>
                <a:gd name="T13" fmla="*/ 80 h 101"/>
                <a:gd name="T14" fmla="*/ 30 w 79"/>
                <a:gd name="T15" fmla="*/ 101 h 101"/>
                <a:gd name="T16" fmla="*/ 27 w 79"/>
                <a:gd name="T17" fmla="*/ 87 h 101"/>
                <a:gd name="T18" fmla="*/ 48 w 79"/>
                <a:gd name="T19" fmla="*/ 20 h 101"/>
                <a:gd name="T20" fmla="*/ 18 w 79"/>
                <a:gd name="T21" fmla="*/ 91 h 101"/>
                <a:gd name="T22" fmla="*/ 1 w 79"/>
                <a:gd name="T23" fmla="*/ 51 h 101"/>
                <a:gd name="T24" fmla="*/ 4 w 79"/>
                <a:gd name="T25" fmla="*/ 5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1">
                  <a:moveTo>
                    <a:pt x="4" y="55"/>
                  </a:moveTo>
                  <a:cubicBezTo>
                    <a:pt x="4" y="55"/>
                    <a:pt x="0" y="25"/>
                    <a:pt x="37" y="10"/>
                  </a:cubicBezTo>
                  <a:cubicBezTo>
                    <a:pt x="63" y="0"/>
                    <a:pt x="77" y="5"/>
                    <a:pt x="77" y="5"/>
                  </a:cubicBezTo>
                  <a:cubicBezTo>
                    <a:pt x="77" y="5"/>
                    <a:pt x="67" y="7"/>
                    <a:pt x="75" y="25"/>
                  </a:cubicBezTo>
                  <a:cubicBezTo>
                    <a:pt x="79" y="35"/>
                    <a:pt x="76" y="57"/>
                    <a:pt x="61" y="67"/>
                  </a:cubicBezTo>
                  <a:cubicBezTo>
                    <a:pt x="47" y="78"/>
                    <a:pt x="43" y="81"/>
                    <a:pt x="43" y="81"/>
                  </a:cubicBezTo>
                  <a:cubicBezTo>
                    <a:pt x="52" y="80"/>
                    <a:pt x="52" y="80"/>
                    <a:pt x="52" y="80"/>
                  </a:cubicBezTo>
                  <a:cubicBezTo>
                    <a:pt x="52" y="80"/>
                    <a:pt x="29" y="91"/>
                    <a:pt x="30" y="101"/>
                  </a:cubicBezTo>
                  <a:cubicBezTo>
                    <a:pt x="28" y="97"/>
                    <a:pt x="28" y="92"/>
                    <a:pt x="27" y="87"/>
                  </a:cubicBezTo>
                  <a:cubicBezTo>
                    <a:pt x="24" y="59"/>
                    <a:pt x="33" y="34"/>
                    <a:pt x="48" y="20"/>
                  </a:cubicBezTo>
                  <a:cubicBezTo>
                    <a:pt x="30" y="31"/>
                    <a:pt x="14" y="52"/>
                    <a:pt x="18" y="91"/>
                  </a:cubicBezTo>
                  <a:cubicBezTo>
                    <a:pt x="11" y="85"/>
                    <a:pt x="0" y="71"/>
                    <a:pt x="1" y="51"/>
                  </a:cubicBezTo>
                  <a:lnTo>
                    <a:pt x="4" y="55"/>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7" name="Freeform 30"/>
            <p:cNvSpPr>
              <a:spLocks/>
            </p:cNvSpPr>
            <p:nvPr/>
          </p:nvSpPr>
          <p:spPr bwMode="auto">
            <a:xfrm rot="19798984">
              <a:off x="9120342" y="2107154"/>
              <a:ext cx="1351642" cy="1016047"/>
            </a:xfrm>
            <a:custGeom>
              <a:avLst/>
              <a:gdLst>
                <a:gd name="T0" fmla="*/ 9 w 246"/>
                <a:gd name="T1" fmla="*/ 121 h 185"/>
                <a:gd name="T2" fmla="*/ 73 w 246"/>
                <a:gd name="T3" fmla="*/ 31 h 185"/>
                <a:gd name="T4" fmla="*/ 69 w 246"/>
                <a:gd name="T5" fmla="*/ 42 h 185"/>
                <a:gd name="T6" fmla="*/ 192 w 246"/>
                <a:gd name="T7" fmla="*/ 58 h 185"/>
                <a:gd name="T8" fmla="*/ 246 w 246"/>
                <a:gd name="T9" fmla="*/ 133 h 185"/>
                <a:gd name="T10" fmla="*/ 203 w 246"/>
                <a:gd name="T11" fmla="*/ 150 h 185"/>
                <a:gd name="T12" fmla="*/ 105 w 246"/>
                <a:gd name="T13" fmla="*/ 168 h 185"/>
                <a:gd name="T14" fmla="*/ 59 w 246"/>
                <a:gd name="T15" fmla="*/ 147 h 185"/>
                <a:gd name="T16" fmla="*/ 71 w 246"/>
                <a:gd name="T17" fmla="*/ 164 h 185"/>
                <a:gd name="T18" fmla="*/ 0 w 246"/>
                <a:gd name="T19" fmla="*/ 145 h 185"/>
                <a:gd name="T20" fmla="*/ 165 w 246"/>
                <a:gd name="T21" fmla="*/ 83 h 185"/>
                <a:gd name="T22" fmla="*/ 9 w 246"/>
                <a:gd name="T23" fmla="*/ 12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85">
                  <a:moveTo>
                    <a:pt x="9" y="121"/>
                  </a:moveTo>
                  <a:cubicBezTo>
                    <a:pt x="9" y="121"/>
                    <a:pt x="14" y="59"/>
                    <a:pt x="73" y="31"/>
                  </a:cubicBezTo>
                  <a:cubicBezTo>
                    <a:pt x="69" y="42"/>
                    <a:pt x="69" y="42"/>
                    <a:pt x="69" y="42"/>
                  </a:cubicBezTo>
                  <a:cubicBezTo>
                    <a:pt x="69" y="42"/>
                    <a:pt x="124" y="0"/>
                    <a:pt x="192" y="58"/>
                  </a:cubicBezTo>
                  <a:cubicBezTo>
                    <a:pt x="241" y="99"/>
                    <a:pt x="246" y="133"/>
                    <a:pt x="246" y="133"/>
                  </a:cubicBezTo>
                  <a:cubicBezTo>
                    <a:pt x="246" y="133"/>
                    <a:pt x="230" y="116"/>
                    <a:pt x="203" y="150"/>
                  </a:cubicBezTo>
                  <a:cubicBezTo>
                    <a:pt x="187" y="169"/>
                    <a:pt x="142" y="185"/>
                    <a:pt x="105" y="168"/>
                  </a:cubicBezTo>
                  <a:cubicBezTo>
                    <a:pt x="68" y="151"/>
                    <a:pt x="59" y="147"/>
                    <a:pt x="59" y="147"/>
                  </a:cubicBezTo>
                  <a:cubicBezTo>
                    <a:pt x="71" y="164"/>
                    <a:pt x="71" y="164"/>
                    <a:pt x="71" y="164"/>
                  </a:cubicBezTo>
                  <a:cubicBezTo>
                    <a:pt x="71" y="164"/>
                    <a:pt x="17" y="124"/>
                    <a:pt x="0" y="145"/>
                  </a:cubicBezTo>
                  <a:cubicBezTo>
                    <a:pt x="0" y="145"/>
                    <a:pt x="79" y="49"/>
                    <a:pt x="165" y="83"/>
                  </a:cubicBezTo>
                  <a:cubicBezTo>
                    <a:pt x="165" y="83"/>
                    <a:pt x="91" y="41"/>
                    <a:pt x="9" y="12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8" name="Freeform 36"/>
            <p:cNvSpPr>
              <a:spLocks/>
            </p:cNvSpPr>
            <p:nvPr/>
          </p:nvSpPr>
          <p:spPr bwMode="auto">
            <a:xfrm rot="20742510">
              <a:off x="8792271" y="2635933"/>
              <a:ext cx="369825" cy="474643"/>
            </a:xfrm>
            <a:custGeom>
              <a:avLst/>
              <a:gdLst>
                <a:gd name="T0" fmla="*/ 4 w 79"/>
                <a:gd name="T1" fmla="*/ 55 h 101"/>
                <a:gd name="T2" fmla="*/ 37 w 79"/>
                <a:gd name="T3" fmla="*/ 10 h 101"/>
                <a:gd name="T4" fmla="*/ 77 w 79"/>
                <a:gd name="T5" fmla="*/ 5 h 101"/>
                <a:gd name="T6" fmla="*/ 75 w 79"/>
                <a:gd name="T7" fmla="*/ 25 h 101"/>
                <a:gd name="T8" fmla="*/ 61 w 79"/>
                <a:gd name="T9" fmla="*/ 67 h 101"/>
                <a:gd name="T10" fmla="*/ 43 w 79"/>
                <a:gd name="T11" fmla="*/ 81 h 101"/>
                <a:gd name="T12" fmla="*/ 52 w 79"/>
                <a:gd name="T13" fmla="*/ 80 h 101"/>
                <a:gd name="T14" fmla="*/ 30 w 79"/>
                <a:gd name="T15" fmla="*/ 101 h 101"/>
                <a:gd name="T16" fmla="*/ 27 w 79"/>
                <a:gd name="T17" fmla="*/ 87 h 101"/>
                <a:gd name="T18" fmla="*/ 48 w 79"/>
                <a:gd name="T19" fmla="*/ 20 h 101"/>
                <a:gd name="T20" fmla="*/ 18 w 79"/>
                <a:gd name="T21" fmla="*/ 91 h 101"/>
                <a:gd name="T22" fmla="*/ 1 w 79"/>
                <a:gd name="T23" fmla="*/ 51 h 101"/>
                <a:gd name="T24" fmla="*/ 4 w 79"/>
                <a:gd name="T25" fmla="*/ 5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1">
                  <a:moveTo>
                    <a:pt x="4" y="55"/>
                  </a:moveTo>
                  <a:cubicBezTo>
                    <a:pt x="4" y="55"/>
                    <a:pt x="0" y="25"/>
                    <a:pt x="37" y="10"/>
                  </a:cubicBezTo>
                  <a:cubicBezTo>
                    <a:pt x="63" y="0"/>
                    <a:pt x="77" y="5"/>
                    <a:pt x="77" y="5"/>
                  </a:cubicBezTo>
                  <a:cubicBezTo>
                    <a:pt x="77" y="5"/>
                    <a:pt x="67" y="7"/>
                    <a:pt x="75" y="25"/>
                  </a:cubicBezTo>
                  <a:cubicBezTo>
                    <a:pt x="79" y="35"/>
                    <a:pt x="76" y="57"/>
                    <a:pt x="61" y="67"/>
                  </a:cubicBezTo>
                  <a:cubicBezTo>
                    <a:pt x="47" y="78"/>
                    <a:pt x="43" y="81"/>
                    <a:pt x="43" y="81"/>
                  </a:cubicBezTo>
                  <a:cubicBezTo>
                    <a:pt x="52" y="80"/>
                    <a:pt x="52" y="80"/>
                    <a:pt x="52" y="80"/>
                  </a:cubicBezTo>
                  <a:cubicBezTo>
                    <a:pt x="52" y="80"/>
                    <a:pt x="29" y="91"/>
                    <a:pt x="30" y="101"/>
                  </a:cubicBezTo>
                  <a:cubicBezTo>
                    <a:pt x="28" y="97"/>
                    <a:pt x="28" y="92"/>
                    <a:pt x="27" y="87"/>
                  </a:cubicBezTo>
                  <a:cubicBezTo>
                    <a:pt x="24" y="59"/>
                    <a:pt x="33" y="34"/>
                    <a:pt x="48" y="20"/>
                  </a:cubicBezTo>
                  <a:cubicBezTo>
                    <a:pt x="30" y="31"/>
                    <a:pt x="14" y="52"/>
                    <a:pt x="18" y="91"/>
                  </a:cubicBezTo>
                  <a:cubicBezTo>
                    <a:pt x="11" y="85"/>
                    <a:pt x="0" y="71"/>
                    <a:pt x="1" y="51"/>
                  </a:cubicBezTo>
                  <a:lnTo>
                    <a:pt x="4" y="55"/>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9" name="Freeform 30"/>
            <p:cNvSpPr>
              <a:spLocks/>
            </p:cNvSpPr>
            <p:nvPr/>
          </p:nvSpPr>
          <p:spPr bwMode="auto">
            <a:xfrm rot="1666479" flipH="1">
              <a:off x="7272030" y="1634105"/>
              <a:ext cx="1223410" cy="919653"/>
            </a:xfrm>
            <a:custGeom>
              <a:avLst/>
              <a:gdLst>
                <a:gd name="T0" fmla="*/ 9 w 246"/>
                <a:gd name="T1" fmla="*/ 121 h 185"/>
                <a:gd name="T2" fmla="*/ 73 w 246"/>
                <a:gd name="T3" fmla="*/ 31 h 185"/>
                <a:gd name="T4" fmla="*/ 69 w 246"/>
                <a:gd name="T5" fmla="*/ 42 h 185"/>
                <a:gd name="T6" fmla="*/ 192 w 246"/>
                <a:gd name="T7" fmla="*/ 58 h 185"/>
                <a:gd name="T8" fmla="*/ 246 w 246"/>
                <a:gd name="T9" fmla="*/ 133 h 185"/>
                <a:gd name="T10" fmla="*/ 203 w 246"/>
                <a:gd name="T11" fmla="*/ 150 h 185"/>
                <a:gd name="T12" fmla="*/ 105 w 246"/>
                <a:gd name="T13" fmla="*/ 168 h 185"/>
                <a:gd name="T14" fmla="*/ 59 w 246"/>
                <a:gd name="T15" fmla="*/ 147 h 185"/>
                <a:gd name="T16" fmla="*/ 71 w 246"/>
                <a:gd name="T17" fmla="*/ 164 h 185"/>
                <a:gd name="T18" fmla="*/ 0 w 246"/>
                <a:gd name="T19" fmla="*/ 145 h 185"/>
                <a:gd name="T20" fmla="*/ 165 w 246"/>
                <a:gd name="T21" fmla="*/ 83 h 185"/>
                <a:gd name="T22" fmla="*/ 9 w 246"/>
                <a:gd name="T23" fmla="*/ 12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85">
                  <a:moveTo>
                    <a:pt x="9" y="121"/>
                  </a:moveTo>
                  <a:cubicBezTo>
                    <a:pt x="9" y="121"/>
                    <a:pt x="14" y="59"/>
                    <a:pt x="73" y="31"/>
                  </a:cubicBezTo>
                  <a:cubicBezTo>
                    <a:pt x="69" y="42"/>
                    <a:pt x="69" y="42"/>
                    <a:pt x="69" y="42"/>
                  </a:cubicBezTo>
                  <a:cubicBezTo>
                    <a:pt x="69" y="42"/>
                    <a:pt x="124" y="0"/>
                    <a:pt x="192" y="58"/>
                  </a:cubicBezTo>
                  <a:cubicBezTo>
                    <a:pt x="241" y="99"/>
                    <a:pt x="246" y="133"/>
                    <a:pt x="246" y="133"/>
                  </a:cubicBezTo>
                  <a:cubicBezTo>
                    <a:pt x="246" y="133"/>
                    <a:pt x="230" y="116"/>
                    <a:pt x="203" y="150"/>
                  </a:cubicBezTo>
                  <a:cubicBezTo>
                    <a:pt x="187" y="169"/>
                    <a:pt x="142" y="185"/>
                    <a:pt x="105" y="168"/>
                  </a:cubicBezTo>
                  <a:cubicBezTo>
                    <a:pt x="68" y="151"/>
                    <a:pt x="59" y="147"/>
                    <a:pt x="59" y="147"/>
                  </a:cubicBezTo>
                  <a:cubicBezTo>
                    <a:pt x="71" y="164"/>
                    <a:pt x="71" y="164"/>
                    <a:pt x="71" y="164"/>
                  </a:cubicBezTo>
                  <a:cubicBezTo>
                    <a:pt x="71" y="164"/>
                    <a:pt x="17" y="124"/>
                    <a:pt x="0" y="145"/>
                  </a:cubicBezTo>
                  <a:cubicBezTo>
                    <a:pt x="0" y="145"/>
                    <a:pt x="79" y="49"/>
                    <a:pt x="165" y="83"/>
                  </a:cubicBezTo>
                  <a:cubicBezTo>
                    <a:pt x="165" y="83"/>
                    <a:pt x="91" y="41"/>
                    <a:pt x="9" y="12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29"/>
            <p:cNvSpPr>
              <a:spLocks/>
            </p:cNvSpPr>
            <p:nvPr/>
          </p:nvSpPr>
          <p:spPr bwMode="auto">
            <a:xfrm>
              <a:off x="9235169" y="3434652"/>
              <a:ext cx="1386200" cy="943962"/>
            </a:xfrm>
            <a:custGeom>
              <a:avLst/>
              <a:gdLst>
                <a:gd name="T0" fmla="*/ 129 w 226"/>
                <a:gd name="T1" fmla="*/ 12 h 154"/>
                <a:gd name="T2" fmla="*/ 7 w 226"/>
                <a:gd name="T3" fmla="*/ 154 h 154"/>
                <a:gd name="T4" fmla="*/ 0 w 226"/>
                <a:gd name="T5" fmla="*/ 142 h 154"/>
                <a:gd name="T6" fmla="*/ 120 w 226"/>
                <a:gd name="T7" fmla="*/ 8 h 154"/>
                <a:gd name="T8" fmla="*/ 226 w 226"/>
                <a:gd name="T9" fmla="*/ 19 h 154"/>
                <a:gd name="T10" fmla="*/ 129 w 226"/>
                <a:gd name="T11" fmla="*/ 12 h 154"/>
              </a:gdLst>
              <a:ahLst/>
              <a:cxnLst>
                <a:cxn ang="0">
                  <a:pos x="T0" y="T1"/>
                </a:cxn>
                <a:cxn ang="0">
                  <a:pos x="T2" y="T3"/>
                </a:cxn>
                <a:cxn ang="0">
                  <a:pos x="T4" y="T5"/>
                </a:cxn>
                <a:cxn ang="0">
                  <a:pos x="T6" y="T7"/>
                </a:cxn>
                <a:cxn ang="0">
                  <a:pos x="T8" y="T9"/>
                </a:cxn>
                <a:cxn ang="0">
                  <a:pos x="T10" y="T11"/>
                </a:cxn>
              </a:cxnLst>
              <a:rect l="0" t="0" r="r" b="b"/>
              <a:pathLst>
                <a:path w="226" h="154">
                  <a:moveTo>
                    <a:pt x="129" y="12"/>
                  </a:moveTo>
                  <a:cubicBezTo>
                    <a:pt x="55" y="28"/>
                    <a:pt x="4" y="90"/>
                    <a:pt x="7" y="154"/>
                  </a:cubicBezTo>
                  <a:cubicBezTo>
                    <a:pt x="4" y="151"/>
                    <a:pt x="3" y="145"/>
                    <a:pt x="0" y="142"/>
                  </a:cubicBezTo>
                  <a:cubicBezTo>
                    <a:pt x="0" y="80"/>
                    <a:pt x="48" y="24"/>
                    <a:pt x="120" y="8"/>
                  </a:cubicBezTo>
                  <a:cubicBezTo>
                    <a:pt x="157" y="0"/>
                    <a:pt x="195" y="5"/>
                    <a:pt x="226" y="19"/>
                  </a:cubicBezTo>
                  <a:cubicBezTo>
                    <a:pt x="197" y="8"/>
                    <a:pt x="163" y="5"/>
                    <a:pt x="129"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1" name="Freeform 31"/>
            <p:cNvSpPr>
              <a:spLocks/>
            </p:cNvSpPr>
            <p:nvPr/>
          </p:nvSpPr>
          <p:spPr bwMode="auto">
            <a:xfrm>
              <a:off x="8521380" y="2545000"/>
              <a:ext cx="129310" cy="858191"/>
            </a:xfrm>
            <a:custGeom>
              <a:avLst/>
              <a:gdLst>
                <a:gd name="T0" fmla="*/ 12 w 21"/>
                <a:gd name="T1" fmla="*/ 80 h 81"/>
                <a:gd name="T2" fmla="*/ 3 w 21"/>
                <a:gd name="T3" fmla="*/ 81 h 81"/>
                <a:gd name="T4" fmla="*/ 3 w 21"/>
                <a:gd name="T5" fmla="*/ 32 h 81"/>
                <a:gd name="T6" fmla="*/ 5 w 21"/>
                <a:gd name="T7" fmla="*/ 0 h 81"/>
                <a:gd name="T8" fmla="*/ 14 w 21"/>
                <a:gd name="T9" fmla="*/ 28 h 81"/>
                <a:gd name="T10" fmla="*/ 12 w 21"/>
                <a:gd name="T11" fmla="*/ 80 h 81"/>
              </a:gdLst>
              <a:ahLst/>
              <a:cxnLst>
                <a:cxn ang="0">
                  <a:pos x="T0" y="T1"/>
                </a:cxn>
                <a:cxn ang="0">
                  <a:pos x="T2" y="T3"/>
                </a:cxn>
                <a:cxn ang="0">
                  <a:pos x="T4" y="T5"/>
                </a:cxn>
                <a:cxn ang="0">
                  <a:pos x="T6" y="T7"/>
                </a:cxn>
                <a:cxn ang="0">
                  <a:pos x="T8" y="T9"/>
                </a:cxn>
                <a:cxn ang="0">
                  <a:pos x="T10" y="T11"/>
                </a:cxn>
              </a:cxnLst>
              <a:rect l="0" t="0" r="r" b="b"/>
              <a:pathLst>
                <a:path w="21" h="81">
                  <a:moveTo>
                    <a:pt x="12" y="80"/>
                  </a:moveTo>
                  <a:cubicBezTo>
                    <a:pt x="9" y="81"/>
                    <a:pt x="6" y="81"/>
                    <a:pt x="3" y="81"/>
                  </a:cubicBezTo>
                  <a:cubicBezTo>
                    <a:pt x="3" y="55"/>
                    <a:pt x="3" y="36"/>
                    <a:pt x="3" y="32"/>
                  </a:cubicBezTo>
                  <a:cubicBezTo>
                    <a:pt x="0" y="8"/>
                    <a:pt x="1" y="0"/>
                    <a:pt x="5" y="0"/>
                  </a:cubicBezTo>
                  <a:cubicBezTo>
                    <a:pt x="9" y="0"/>
                    <a:pt x="21" y="3"/>
                    <a:pt x="14" y="28"/>
                  </a:cubicBezTo>
                  <a:cubicBezTo>
                    <a:pt x="13" y="33"/>
                    <a:pt x="12" y="52"/>
                    <a:pt x="12" y="8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24"/>
            <p:cNvSpPr>
              <a:spLocks/>
            </p:cNvSpPr>
            <p:nvPr/>
          </p:nvSpPr>
          <p:spPr bwMode="auto">
            <a:xfrm>
              <a:off x="8128278" y="4127752"/>
              <a:ext cx="183619" cy="1820681"/>
            </a:xfrm>
            <a:custGeom>
              <a:avLst/>
              <a:gdLst>
                <a:gd name="T0" fmla="*/ 21 w 30"/>
                <a:gd name="T1" fmla="*/ 297 h 297"/>
                <a:gd name="T2" fmla="*/ 29 w 30"/>
                <a:gd name="T3" fmla="*/ 290 h 297"/>
                <a:gd name="T4" fmla="*/ 29 w 30"/>
                <a:gd name="T5" fmla="*/ 13 h 297"/>
                <a:gd name="T6" fmla="*/ 21 w 30"/>
                <a:gd name="T7" fmla="*/ 2 h 297"/>
                <a:gd name="T8" fmla="*/ 22 w 30"/>
                <a:gd name="T9" fmla="*/ 7 h 297"/>
                <a:gd name="T10" fmla="*/ 14 w 30"/>
                <a:gd name="T11" fmla="*/ 290 h 297"/>
                <a:gd name="T12" fmla="*/ 21 w 30"/>
                <a:gd name="T13" fmla="*/ 297 h 297"/>
              </a:gdLst>
              <a:ahLst/>
              <a:cxnLst>
                <a:cxn ang="0">
                  <a:pos x="T0" y="T1"/>
                </a:cxn>
                <a:cxn ang="0">
                  <a:pos x="T2" y="T3"/>
                </a:cxn>
                <a:cxn ang="0">
                  <a:pos x="T4" y="T5"/>
                </a:cxn>
                <a:cxn ang="0">
                  <a:pos x="T6" y="T7"/>
                </a:cxn>
                <a:cxn ang="0">
                  <a:pos x="T8" y="T9"/>
                </a:cxn>
                <a:cxn ang="0">
                  <a:pos x="T10" y="T11"/>
                </a:cxn>
                <a:cxn ang="0">
                  <a:pos x="T12" y="T13"/>
                </a:cxn>
              </a:cxnLst>
              <a:rect l="0" t="0" r="r" b="b"/>
              <a:pathLst>
                <a:path w="30" h="297">
                  <a:moveTo>
                    <a:pt x="21" y="297"/>
                  </a:moveTo>
                  <a:cubicBezTo>
                    <a:pt x="25" y="297"/>
                    <a:pt x="29" y="294"/>
                    <a:pt x="29" y="290"/>
                  </a:cubicBezTo>
                  <a:cubicBezTo>
                    <a:pt x="29" y="13"/>
                    <a:pt x="29" y="13"/>
                    <a:pt x="29" y="13"/>
                  </a:cubicBezTo>
                  <a:cubicBezTo>
                    <a:pt x="29" y="9"/>
                    <a:pt x="25" y="2"/>
                    <a:pt x="21" y="2"/>
                  </a:cubicBezTo>
                  <a:cubicBezTo>
                    <a:pt x="17" y="2"/>
                    <a:pt x="0" y="0"/>
                    <a:pt x="22" y="7"/>
                  </a:cubicBezTo>
                  <a:cubicBezTo>
                    <a:pt x="30" y="9"/>
                    <a:pt x="14" y="290"/>
                    <a:pt x="14" y="290"/>
                  </a:cubicBezTo>
                  <a:cubicBezTo>
                    <a:pt x="14" y="294"/>
                    <a:pt x="17" y="297"/>
                    <a:pt x="21" y="297"/>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3" name="Freeform 25"/>
            <p:cNvSpPr>
              <a:spLocks/>
            </p:cNvSpPr>
            <p:nvPr/>
          </p:nvSpPr>
          <p:spPr bwMode="auto">
            <a:xfrm>
              <a:off x="9498961" y="4476888"/>
              <a:ext cx="157757" cy="1471545"/>
            </a:xfrm>
            <a:custGeom>
              <a:avLst/>
              <a:gdLst>
                <a:gd name="T0" fmla="*/ 8 w 26"/>
                <a:gd name="T1" fmla="*/ 240 h 240"/>
                <a:gd name="T2" fmla="*/ 16 w 26"/>
                <a:gd name="T3" fmla="*/ 233 h 240"/>
                <a:gd name="T4" fmla="*/ 17 w 26"/>
                <a:gd name="T5" fmla="*/ 34 h 240"/>
                <a:gd name="T6" fmla="*/ 12 w 26"/>
                <a:gd name="T7" fmla="*/ 33 h 240"/>
                <a:gd name="T8" fmla="*/ 1 w 26"/>
                <a:gd name="T9" fmla="*/ 233 h 240"/>
                <a:gd name="T10" fmla="*/ 8 w 26"/>
                <a:gd name="T11" fmla="*/ 240 h 240"/>
              </a:gdLst>
              <a:ahLst/>
              <a:cxnLst>
                <a:cxn ang="0">
                  <a:pos x="T0" y="T1"/>
                </a:cxn>
                <a:cxn ang="0">
                  <a:pos x="T2" y="T3"/>
                </a:cxn>
                <a:cxn ang="0">
                  <a:pos x="T4" y="T5"/>
                </a:cxn>
                <a:cxn ang="0">
                  <a:pos x="T6" y="T7"/>
                </a:cxn>
                <a:cxn ang="0">
                  <a:pos x="T8" y="T9"/>
                </a:cxn>
                <a:cxn ang="0">
                  <a:pos x="T10" y="T11"/>
                </a:cxn>
              </a:cxnLst>
              <a:rect l="0" t="0" r="r" b="b"/>
              <a:pathLst>
                <a:path w="26" h="240">
                  <a:moveTo>
                    <a:pt x="8" y="240"/>
                  </a:moveTo>
                  <a:cubicBezTo>
                    <a:pt x="12" y="240"/>
                    <a:pt x="16" y="237"/>
                    <a:pt x="16" y="233"/>
                  </a:cubicBezTo>
                  <a:cubicBezTo>
                    <a:pt x="16" y="233"/>
                    <a:pt x="8" y="68"/>
                    <a:pt x="17" y="34"/>
                  </a:cubicBezTo>
                  <a:cubicBezTo>
                    <a:pt x="26" y="0"/>
                    <a:pt x="15" y="30"/>
                    <a:pt x="12" y="33"/>
                  </a:cubicBezTo>
                  <a:cubicBezTo>
                    <a:pt x="0" y="53"/>
                    <a:pt x="1" y="233"/>
                    <a:pt x="1" y="233"/>
                  </a:cubicBezTo>
                  <a:cubicBezTo>
                    <a:pt x="1" y="237"/>
                    <a:pt x="4" y="240"/>
                    <a:pt x="8" y="24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26"/>
            <p:cNvSpPr>
              <a:spLocks/>
            </p:cNvSpPr>
            <p:nvPr/>
          </p:nvSpPr>
          <p:spPr bwMode="auto">
            <a:xfrm>
              <a:off x="9196375" y="4065684"/>
              <a:ext cx="124137" cy="1611200"/>
            </a:xfrm>
            <a:custGeom>
              <a:avLst/>
              <a:gdLst>
                <a:gd name="T0" fmla="*/ 9 w 20"/>
                <a:gd name="T1" fmla="*/ 263 h 263"/>
                <a:gd name="T2" fmla="*/ 17 w 20"/>
                <a:gd name="T3" fmla="*/ 256 h 263"/>
                <a:gd name="T4" fmla="*/ 17 w 20"/>
                <a:gd name="T5" fmla="*/ 19 h 263"/>
                <a:gd name="T6" fmla="*/ 9 w 20"/>
                <a:gd name="T7" fmla="*/ 12 h 263"/>
                <a:gd name="T8" fmla="*/ 2 w 20"/>
                <a:gd name="T9" fmla="*/ 256 h 263"/>
                <a:gd name="T10" fmla="*/ 9 w 20"/>
                <a:gd name="T11" fmla="*/ 263 h 263"/>
              </a:gdLst>
              <a:ahLst/>
              <a:cxnLst>
                <a:cxn ang="0">
                  <a:pos x="T0" y="T1"/>
                </a:cxn>
                <a:cxn ang="0">
                  <a:pos x="T2" y="T3"/>
                </a:cxn>
                <a:cxn ang="0">
                  <a:pos x="T4" y="T5"/>
                </a:cxn>
                <a:cxn ang="0">
                  <a:pos x="T6" y="T7"/>
                </a:cxn>
                <a:cxn ang="0">
                  <a:pos x="T8" y="T9"/>
                </a:cxn>
                <a:cxn ang="0">
                  <a:pos x="T10" y="T11"/>
                </a:cxn>
              </a:cxnLst>
              <a:rect l="0" t="0" r="r" b="b"/>
              <a:pathLst>
                <a:path w="20" h="263">
                  <a:moveTo>
                    <a:pt x="9" y="263"/>
                  </a:moveTo>
                  <a:cubicBezTo>
                    <a:pt x="13" y="263"/>
                    <a:pt x="17" y="260"/>
                    <a:pt x="17" y="256"/>
                  </a:cubicBezTo>
                  <a:cubicBezTo>
                    <a:pt x="17" y="256"/>
                    <a:pt x="8" y="67"/>
                    <a:pt x="17" y="19"/>
                  </a:cubicBezTo>
                  <a:cubicBezTo>
                    <a:pt x="20" y="0"/>
                    <a:pt x="12" y="9"/>
                    <a:pt x="9" y="12"/>
                  </a:cubicBezTo>
                  <a:cubicBezTo>
                    <a:pt x="0" y="22"/>
                    <a:pt x="2" y="256"/>
                    <a:pt x="2" y="256"/>
                  </a:cubicBezTo>
                  <a:cubicBezTo>
                    <a:pt x="2" y="260"/>
                    <a:pt x="5" y="263"/>
                    <a:pt x="9" y="263"/>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5" name="Freeform 27"/>
            <p:cNvSpPr>
              <a:spLocks noEditPoints="1"/>
            </p:cNvSpPr>
            <p:nvPr/>
          </p:nvSpPr>
          <p:spPr bwMode="auto">
            <a:xfrm>
              <a:off x="8208449" y="5568262"/>
              <a:ext cx="1388786" cy="1194822"/>
            </a:xfrm>
            <a:custGeom>
              <a:avLst/>
              <a:gdLst>
                <a:gd name="T0" fmla="*/ 2 w 226"/>
                <a:gd name="T1" fmla="*/ 61 h 195"/>
                <a:gd name="T2" fmla="*/ 56 w 226"/>
                <a:gd name="T3" fmla="*/ 128 h 195"/>
                <a:gd name="T4" fmla="*/ 56 w 226"/>
                <a:gd name="T5" fmla="*/ 128 h 195"/>
                <a:gd name="T6" fmla="*/ 108 w 226"/>
                <a:gd name="T7" fmla="*/ 192 h 195"/>
                <a:gd name="T8" fmla="*/ 113 w 226"/>
                <a:gd name="T9" fmla="*/ 195 h 195"/>
                <a:gd name="T10" fmla="*/ 119 w 226"/>
                <a:gd name="T11" fmla="*/ 192 h 195"/>
                <a:gd name="T12" fmla="*/ 171 w 226"/>
                <a:gd name="T13" fmla="*/ 128 h 195"/>
                <a:gd name="T14" fmla="*/ 171 w 226"/>
                <a:gd name="T15" fmla="*/ 128 h 195"/>
                <a:gd name="T16" fmla="*/ 224 w 226"/>
                <a:gd name="T17" fmla="*/ 61 h 195"/>
                <a:gd name="T18" fmla="*/ 225 w 226"/>
                <a:gd name="T19" fmla="*/ 54 h 195"/>
                <a:gd name="T20" fmla="*/ 219 w 226"/>
                <a:gd name="T21" fmla="*/ 49 h 195"/>
                <a:gd name="T22" fmla="*/ 178 w 226"/>
                <a:gd name="T23" fmla="*/ 7 h 195"/>
                <a:gd name="T24" fmla="*/ 177 w 226"/>
                <a:gd name="T25" fmla="*/ 5 h 195"/>
                <a:gd name="T26" fmla="*/ 169 w 226"/>
                <a:gd name="T27" fmla="*/ 1 h 195"/>
                <a:gd name="T28" fmla="*/ 166 w 226"/>
                <a:gd name="T29" fmla="*/ 2 h 195"/>
                <a:gd name="T30" fmla="*/ 163 w 226"/>
                <a:gd name="T31" fmla="*/ 7 h 195"/>
                <a:gd name="T32" fmla="*/ 113 w 226"/>
                <a:gd name="T33" fmla="*/ 50 h 195"/>
                <a:gd name="T34" fmla="*/ 64 w 226"/>
                <a:gd name="T35" fmla="*/ 7 h 195"/>
                <a:gd name="T36" fmla="*/ 56 w 226"/>
                <a:gd name="T37" fmla="*/ 1 h 195"/>
                <a:gd name="T38" fmla="*/ 56 w 226"/>
                <a:gd name="T39" fmla="*/ 1 h 195"/>
                <a:gd name="T40" fmla="*/ 53 w 226"/>
                <a:gd name="T41" fmla="*/ 2 h 195"/>
                <a:gd name="T42" fmla="*/ 50 w 226"/>
                <a:gd name="T43" fmla="*/ 5 h 195"/>
                <a:gd name="T44" fmla="*/ 49 w 226"/>
                <a:gd name="T45" fmla="*/ 7 h 195"/>
                <a:gd name="T46" fmla="*/ 7 w 226"/>
                <a:gd name="T47" fmla="*/ 49 h 195"/>
                <a:gd name="T48" fmla="*/ 1 w 226"/>
                <a:gd name="T49" fmla="*/ 54 h 195"/>
                <a:gd name="T50" fmla="*/ 2 w 226"/>
                <a:gd name="T51" fmla="*/ 61 h 195"/>
                <a:gd name="T52" fmla="*/ 75 w 226"/>
                <a:gd name="T53" fmla="*/ 128 h 195"/>
                <a:gd name="T54" fmla="*/ 152 w 226"/>
                <a:gd name="T55" fmla="*/ 128 h 195"/>
                <a:gd name="T56" fmla="*/ 113 w 226"/>
                <a:gd name="T57" fmla="*/ 175 h 195"/>
                <a:gd name="T58" fmla="*/ 75 w 226"/>
                <a:gd name="T59" fmla="*/ 12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6" h="195">
                  <a:moveTo>
                    <a:pt x="2" y="61"/>
                  </a:moveTo>
                  <a:cubicBezTo>
                    <a:pt x="56" y="128"/>
                    <a:pt x="56" y="128"/>
                    <a:pt x="56" y="128"/>
                  </a:cubicBezTo>
                  <a:cubicBezTo>
                    <a:pt x="56" y="128"/>
                    <a:pt x="56" y="128"/>
                    <a:pt x="56" y="128"/>
                  </a:cubicBezTo>
                  <a:cubicBezTo>
                    <a:pt x="108" y="192"/>
                    <a:pt x="108" y="192"/>
                    <a:pt x="108" y="192"/>
                  </a:cubicBezTo>
                  <a:cubicBezTo>
                    <a:pt x="109" y="194"/>
                    <a:pt x="111" y="195"/>
                    <a:pt x="113" y="195"/>
                  </a:cubicBezTo>
                  <a:cubicBezTo>
                    <a:pt x="116" y="195"/>
                    <a:pt x="118" y="194"/>
                    <a:pt x="119" y="192"/>
                  </a:cubicBezTo>
                  <a:cubicBezTo>
                    <a:pt x="171" y="128"/>
                    <a:pt x="171" y="128"/>
                    <a:pt x="171" y="128"/>
                  </a:cubicBezTo>
                  <a:cubicBezTo>
                    <a:pt x="171" y="128"/>
                    <a:pt x="171" y="128"/>
                    <a:pt x="171" y="128"/>
                  </a:cubicBezTo>
                  <a:cubicBezTo>
                    <a:pt x="224" y="61"/>
                    <a:pt x="224" y="61"/>
                    <a:pt x="224" y="61"/>
                  </a:cubicBezTo>
                  <a:cubicBezTo>
                    <a:pt x="226" y="59"/>
                    <a:pt x="226" y="56"/>
                    <a:pt x="225" y="54"/>
                  </a:cubicBezTo>
                  <a:cubicBezTo>
                    <a:pt x="224" y="51"/>
                    <a:pt x="222" y="50"/>
                    <a:pt x="219" y="49"/>
                  </a:cubicBezTo>
                  <a:cubicBezTo>
                    <a:pt x="198" y="46"/>
                    <a:pt x="180" y="29"/>
                    <a:pt x="178" y="7"/>
                  </a:cubicBezTo>
                  <a:cubicBezTo>
                    <a:pt x="178" y="6"/>
                    <a:pt x="177" y="5"/>
                    <a:pt x="177" y="5"/>
                  </a:cubicBezTo>
                  <a:cubicBezTo>
                    <a:pt x="175" y="2"/>
                    <a:pt x="172" y="0"/>
                    <a:pt x="169" y="1"/>
                  </a:cubicBezTo>
                  <a:cubicBezTo>
                    <a:pt x="168" y="1"/>
                    <a:pt x="167" y="1"/>
                    <a:pt x="166" y="2"/>
                  </a:cubicBezTo>
                  <a:cubicBezTo>
                    <a:pt x="164" y="3"/>
                    <a:pt x="163" y="5"/>
                    <a:pt x="163" y="7"/>
                  </a:cubicBezTo>
                  <a:cubicBezTo>
                    <a:pt x="160" y="31"/>
                    <a:pt x="138" y="50"/>
                    <a:pt x="113" y="50"/>
                  </a:cubicBezTo>
                  <a:cubicBezTo>
                    <a:pt x="88" y="50"/>
                    <a:pt x="67" y="31"/>
                    <a:pt x="64" y="7"/>
                  </a:cubicBezTo>
                  <a:cubicBezTo>
                    <a:pt x="63" y="3"/>
                    <a:pt x="60" y="1"/>
                    <a:pt x="56" y="1"/>
                  </a:cubicBezTo>
                  <a:cubicBezTo>
                    <a:pt x="56" y="1"/>
                    <a:pt x="56" y="1"/>
                    <a:pt x="56" y="1"/>
                  </a:cubicBezTo>
                  <a:cubicBezTo>
                    <a:pt x="55" y="1"/>
                    <a:pt x="54" y="1"/>
                    <a:pt x="53" y="2"/>
                  </a:cubicBezTo>
                  <a:cubicBezTo>
                    <a:pt x="51" y="2"/>
                    <a:pt x="50" y="3"/>
                    <a:pt x="50" y="5"/>
                  </a:cubicBezTo>
                  <a:cubicBezTo>
                    <a:pt x="49" y="5"/>
                    <a:pt x="49" y="6"/>
                    <a:pt x="49" y="7"/>
                  </a:cubicBezTo>
                  <a:cubicBezTo>
                    <a:pt x="46" y="29"/>
                    <a:pt x="29" y="46"/>
                    <a:pt x="7" y="49"/>
                  </a:cubicBezTo>
                  <a:cubicBezTo>
                    <a:pt x="4" y="50"/>
                    <a:pt x="2" y="51"/>
                    <a:pt x="1" y="54"/>
                  </a:cubicBezTo>
                  <a:cubicBezTo>
                    <a:pt x="0" y="56"/>
                    <a:pt x="1" y="59"/>
                    <a:pt x="2" y="61"/>
                  </a:cubicBezTo>
                  <a:close/>
                  <a:moveTo>
                    <a:pt x="75" y="128"/>
                  </a:moveTo>
                  <a:cubicBezTo>
                    <a:pt x="101" y="123"/>
                    <a:pt x="126" y="123"/>
                    <a:pt x="152" y="128"/>
                  </a:cubicBezTo>
                  <a:cubicBezTo>
                    <a:pt x="113" y="175"/>
                    <a:pt x="113" y="175"/>
                    <a:pt x="113" y="175"/>
                  </a:cubicBezTo>
                  <a:lnTo>
                    <a:pt x="75" y="128"/>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28"/>
            <p:cNvSpPr>
              <a:spLocks/>
            </p:cNvSpPr>
            <p:nvPr/>
          </p:nvSpPr>
          <p:spPr bwMode="auto">
            <a:xfrm>
              <a:off x="6845608" y="2875219"/>
              <a:ext cx="1546462" cy="1423223"/>
            </a:xfrm>
            <a:custGeom>
              <a:avLst/>
              <a:gdLst>
                <a:gd name="T0" fmla="*/ 105 w 164"/>
                <a:gd name="T1" fmla="*/ 85 h 151"/>
                <a:gd name="T2" fmla="*/ 149 w 164"/>
                <a:gd name="T3" fmla="*/ 140 h 151"/>
                <a:gd name="T4" fmla="*/ 60 w 164"/>
                <a:gd name="T5" fmla="*/ 126 h 151"/>
                <a:gd name="T6" fmla="*/ 33 w 164"/>
                <a:gd name="T7" fmla="*/ 0 h 151"/>
                <a:gd name="T8" fmla="*/ 126 w 164"/>
                <a:gd name="T9" fmla="*/ 54 h 151"/>
                <a:gd name="T10" fmla="*/ 164 w 164"/>
                <a:gd name="T11" fmla="*/ 127 h 151"/>
                <a:gd name="T12" fmla="*/ 105 w 164"/>
                <a:gd name="T13" fmla="*/ 85 h 151"/>
              </a:gdLst>
              <a:ahLst/>
              <a:cxnLst>
                <a:cxn ang="0">
                  <a:pos x="T0" y="T1"/>
                </a:cxn>
                <a:cxn ang="0">
                  <a:pos x="T2" y="T3"/>
                </a:cxn>
                <a:cxn ang="0">
                  <a:pos x="T4" y="T5"/>
                </a:cxn>
                <a:cxn ang="0">
                  <a:pos x="T6" y="T7"/>
                </a:cxn>
                <a:cxn ang="0">
                  <a:pos x="T8" y="T9"/>
                </a:cxn>
                <a:cxn ang="0">
                  <a:pos x="T10" y="T11"/>
                </a:cxn>
                <a:cxn ang="0">
                  <a:pos x="T12" y="T13"/>
                </a:cxn>
              </a:cxnLst>
              <a:rect l="0" t="0" r="r" b="b"/>
              <a:pathLst>
                <a:path w="164" h="151">
                  <a:moveTo>
                    <a:pt x="105" y="85"/>
                  </a:moveTo>
                  <a:cubicBezTo>
                    <a:pt x="105" y="85"/>
                    <a:pt x="156" y="110"/>
                    <a:pt x="149" y="140"/>
                  </a:cubicBezTo>
                  <a:cubicBezTo>
                    <a:pt x="134" y="131"/>
                    <a:pt x="88" y="151"/>
                    <a:pt x="60" y="126"/>
                  </a:cubicBezTo>
                  <a:cubicBezTo>
                    <a:pt x="0" y="69"/>
                    <a:pt x="33" y="0"/>
                    <a:pt x="33" y="0"/>
                  </a:cubicBezTo>
                  <a:cubicBezTo>
                    <a:pt x="39" y="49"/>
                    <a:pt x="90" y="22"/>
                    <a:pt x="126" y="54"/>
                  </a:cubicBezTo>
                  <a:cubicBezTo>
                    <a:pt x="159" y="83"/>
                    <a:pt x="162" y="111"/>
                    <a:pt x="164" y="127"/>
                  </a:cubicBezTo>
                  <a:cubicBezTo>
                    <a:pt x="162" y="121"/>
                    <a:pt x="142" y="91"/>
                    <a:pt x="105" y="8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30"/>
            <p:cNvSpPr>
              <a:spLocks/>
            </p:cNvSpPr>
            <p:nvPr/>
          </p:nvSpPr>
          <p:spPr bwMode="auto">
            <a:xfrm>
              <a:off x="9423961" y="2912240"/>
              <a:ext cx="1510337" cy="1135340"/>
            </a:xfrm>
            <a:custGeom>
              <a:avLst/>
              <a:gdLst>
                <a:gd name="T0" fmla="*/ 9 w 246"/>
                <a:gd name="T1" fmla="*/ 121 h 185"/>
                <a:gd name="T2" fmla="*/ 73 w 246"/>
                <a:gd name="T3" fmla="*/ 31 h 185"/>
                <a:gd name="T4" fmla="*/ 69 w 246"/>
                <a:gd name="T5" fmla="*/ 42 h 185"/>
                <a:gd name="T6" fmla="*/ 192 w 246"/>
                <a:gd name="T7" fmla="*/ 58 h 185"/>
                <a:gd name="T8" fmla="*/ 246 w 246"/>
                <a:gd name="T9" fmla="*/ 133 h 185"/>
                <a:gd name="T10" fmla="*/ 203 w 246"/>
                <a:gd name="T11" fmla="*/ 150 h 185"/>
                <a:gd name="T12" fmla="*/ 105 w 246"/>
                <a:gd name="T13" fmla="*/ 168 h 185"/>
                <a:gd name="T14" fmla="*/ 59 w 246"/>
                <a:gd name="T15" fmla="*/ 147 h 185"/>
                <a:gd name="T16" fmla="*/ 71 w 246"/>
                <a:gd name="T17" fmla="*/ 164 h 185"/>
                <a:gd name="T18" fmla="*/ 0 w 246"/>
                <a:gd name="T19" fmla="*/ 145 h 185"/>
                <a:gd name="T20" fmla="*/ 165 w 246"/>
                <a:gd name="T21" fmla="*/ 83 h 185"/>
                <a:gd name="T22" fmla="*/ 9 w 246"/>
                <a:gd name="T23" fmla="*/ 12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85">
                  <a:moveTo>
                    <a:pt x="9" y="121"/>
                  </a:moveTo>
                  <a:cubicBezTo>
                    <a:pt x="9" y="121"/>
                    <a:pt x="14" y="59"/>
                    <a:pt x="73" y="31"/>
                  </a:cubicBezTo>
                  <a:cubicBezTo>
                    <a:pt x="69" y="42"/>
                    <a:pt x="69" y="42"/>
                    <a:pt x="69" y="42"/>
                  </a:cubicBezTo>
                  <a:cubicBezTo>
                    <a:pt x="69" y="42"/>
                    <a:pt x="124" y="0"/>
                    <a:pt x="192" y="58"/>
                  </a:cubicBezTo>
                  <a:cubicBezTo>
                    <a:pt x="241" y="99"/>
                    <a:pt x="246" y="133"/>
                    <a:pt x="246" y="133"/>
                  </a:cubicBezTo>
                  <a:cubicBezTo>
                    <a:pt x="246" y="133"/>
                    <a:pt x="230" y="116"/>
                    <a:pt x="203" y="150"/>
                  </a:cubicBezTo>
                  <a:cubicBezTo>
                    <a:pt x="187" y="169"/>
                    <a:pt x="142" y="185"/>
                    <a:pt x="105" y="168"/>
                  </a:cubicBezTo>
                  <a:cubicBezTo>
                    <a:pt x="68" y="151"/>
                    <a:pt x="59" y="147"/>
                    <a:pt x="59" y="147"/>
                  </a:cubicBezTo>
                  <a:cubicBezTo>
                    <a:pt x="71" y="164"/>
                    <a:pt x="71" y="164"/>
                    <a:pt x="71" y="164"/>
                  </a:cubicBezTo>
                  <a:cubicBezTo>
                    <a:pt x="71" y="164"/>
                    <a:pt x="17" y="124"/>
                    <a:pt x="0" y="145"/>
                  </a:cubicBezTo>
                  <a:cubicBezTo>
                    <a:pt x="0" y="145"/>
                    <a:pt x="79" y="49"/>
                    <a:pt x="165" y="83"/>
                  </a:cubicBezTo>
                  <a:cubicBezTo>
                    <a:pt x="165" y="83"/>
                    <a:pt x="91" y="41"/>
                    <a:pt x="9" y="12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32"/>
            <p:cNvSpPr>
              <a:spLocks/>
            </p:cNvSpPr>
            <p:nvPr/>
          </p:nvSpPr>
          <p:spPr bwMode="auto">
            <a:xfrm>
              <a:off x="8508448" y="3695592"/>
              <a:ext cx="93103" cy="1981292"/>
            </a:xfrm>
            <a:custGeom>
              <a:avLst/>
              <a:gdLst>
                <a:gd name="T0" fmla="*/ 13 w 15"/>
                <a:gd name="T1" fmla="*/ 4 h 300"/>
                <a:gd name="T2" fmla="*/ 15 w 15"/>
                <a:gd name="T3" fmla="*/ 293 h 300"/>
                <a:gd name="T4" fmla="*/ 7 w 15"/>
                <a:gd name="T5" fmla="*/ 300 h 300"/>
                <a:gd name="T6" fmla="*/ 0 w 15"/>
                <a:gd name="T7" fmla="*/ 293 h 300"/>
                <a:gd name="T8" fmla="*/ 4 w 15"/>
                <a:gd name="T9" fmla="*/ 0 h 300"/>
                <a:gd name="T10" fmla="*/ 13 w 15"/>
                <a:gd name="T11" fmla="*/ 4 h 300"/>
              </a:gdLst>
              <a:ahLst/>
              <a:cxnLst>
                <a:cxn ang="0">
                  <a:pos x="T0" y="T1"/>
                </a:cxn>
                <a:cxn ang="0">
                  <a:pos x="T2" y="T3"/>
                </a:cxn>
                <a:cxn ang="0">
                  <a:pos x="T4" y="T5"/>
                </a:cxn>
                <a:cxn ang="0">
                  <a:pos x="T6" y="T7"/>
                </a:cxn>
                <a:cxn ang="0">
                  <a:pos x="T8" y="T9"/>
                </a:cxn>
                <a:cxn ang="0">
                  <a:pos x="T10" y="T11"/>
                </a:cxn>
              </a:cxnLst>
              <a:rect l="0" t="0" r="r" b="b"/>
              <a:pathLst>
                <a:path w="15" h="300">
                  <a:moveTo>
                    <a:pt x="13" y="4"/>
                  </a:moveTo>
                  <a:cubicBezTo>
                    <a:pt x="13" y="137"/>
                    <a:pt x="15" y="293"/>
                    <a:pt x="15" y="293"/>
                  </a:cubicBezTo>
                  <a:cubicBezTo>
                    <a:pt x="15" y="297"/>
                    <a:pt x="11" y="300"/>
                    <a:pt x="7" y="300"/>
                  </a:cubicBezTo>
                  <a:cubicBezTo>
                    <a:pt x="3" y="300"/>
                    <a:pt x="0" y="297"/>
                    <a:pt x="0" y="293"/>
                  </a:cubicBezTo>
                  <a:cubicBezTo>
                    <a:pt x="0" y="293"/>
                    <a:pt x="3" y="134"/>
                    <a:pt x="4" y="0"/>
                  </a:cubicBezTo>
                  <a:cubicBezTo>
                    <a:pt x="7" y="2"/>
                    <a:pt x="10" y="3"/>
                    <a:pt x="13" y="4"/>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33"/>
            <p:cNvSpPr>
              <a:spLocks/>
            </p:cNvSpPr>
            <p:nvPr/>
          </p:nvSpPr>
          <p:spPr bwMode="auto">
            <a:xfrm>
              <a:off x="8476961" y="3299773"/>
              <a:ext cx="928895" cy="771083"/>
            </a:xfrm>
            <a:custGeom>
              <a:avLst/>
              <a:gdLst>
                <a:gd name="T0" fmla="*/ 167 w 196"/>
                <a:gd name="T1" fmla="*/ 142 h 163"/>
                <a:gd name="T2" fmla="*/ 170 w 196"/>
                <a:gd name="T3" fmla="*/ 48 h 163"/>
                <a:gd name="T4" fmla="*/ 167 w 196"/>
                <a:gd name="T5" fmla="*/ 57 h 163"/>
                <a:gd name="T6" fmla="*/ 75 w 196"/>
                <a:gd name="T7" fmla="*/ 3 h 163"/>
                <a:gd name="T8" fmla="*/ 0 w 196"/>
                <a:gd name="T9" fmla="*/ 26 h 163"/>
                <a:gd name="T10" fmla="*/ 20 w 196"/>
                <a:gd name="T11" fmla="*/ 60 h 163"/>
                <a:gd name="T12" fmla="*/ 77 w 196"/>
                <a:gd name="T13" fmla="*/ 124 h 163"/>
                <a:gd name="T14" fmla="*/ 119 w 196"/>
                <a:gd name="T15" fmla="*/ 134 h 163"/>
                <a:gd name="T16" fmla="*/ 102 w 196"/>
                <a:gd name="T17" fmla="*/ 139 h 163"/>
                <a:gd name="T18" fmla="*/ 161 w 196"/>
                <a:gd name="T19" fmla="*/ 163 h 163"/>
                <a:gd name="T20" fmla="*/ 81 w 196"/>
                <a:gd name="T21" fmla="*/ 35 h 163"/>
                <a:gd name="T22" fmla="*/ 167 w 196"/>
                <a:gd name="T23" fmla="*/ 14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63">
                  <a:moveTo>
                    <a:pt x="167" y="142"/>
                  </a:moveTo>
                  <a:cubicBezTo>
                    <a:pt x="167" y="142"/>
                    <a:pt x="196" y="98"/>
                    <a:pt x="170" y="48"/>
                  </a:cubicBezTo>
                  <a:cubicBezTo>
                    <a:pt x="167" y="57"/>
                    <a:pt x="167" y="57"/>
                    <a:pt x="167" y="57"/>
                  </a:cubicBezTo>
                  <a:cubicBezTo>
                    <a:pt x="167" y="57"/>
                    <a:pt x="152" y="0"/>
                    <a:pt x="75" y="3"/>
                  </a:cubicBezTo>
                  <a:cubicBezTo>
                    <a:pt x="21" y="6"/>
                    <a:pt x="0" y="26"/>
                    <a:pt x="0" y="26"/>
                  </a:cubicBezTo>
                  <a:cubicBezTo>
                    <a:pt x="0" y="26"/>
                    <a:pt x="19" y="23"/>
                    <a:pt x="20" y="60"/>
                  </a:cubicBezTo>
                  <a:cubicBezTo>
                    <a:pt x="21" y="81"/>
                    <a:pt x="43" y="116"/>
                    <a:pt x="77" y="124"/>
                  </a:cubicBezTo>
                  <a:cubicBezTo>
                    <a:pt x="111" y="131"/>
                    <a:pt x="119" y="134"/>
                    <a:pt x="119" y="134"/>
                  </a:cubicBezTo>
                  <a:cubicBezTo>
                    <a:pt x="102" y="139"/>
                    <a:pt x="102" y="139"/>
                    <a:pt x="102" y="139"/>
                  </a:cubicBezTo>
                  <a:cubicBezTo>
                    <a:pt x="102" y="139"/>
                    <a:pt x="159" y="140"/>
                    <a:pt x="161" y="163"/>
                  </a:cubicBezTo>
                  <a:cubicBezTo>
                    <a:pt x="161" y="163"/>
                    <a:pt x="157" y="56"/>
                    <a:pt x="81" y="35"/>
                  </a:cubicBezTo>
                  <a:cubicBezTo>
                    <a:pt x="81" y="35"/>
                    <a:pt x="153" y="45"/>
                    <a:pt x="167" y="142"/>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22" name="Freeform 34"/>
            <p:cNvSpPr>
              <a:spLocks/>
            </p:cNvSpPr>
            <p:nvPr/>
          </p:nvSpPr>
          <p:spPr bwMode="auto">
            <a:xfrm>
              <a:off x="7791085" y="2620506"/>
              <a:ext cx="478445" cy="638791"/>
            </a:xfrm>
            <a:custGeom>
              <a:avLst/>
              <a:gdLst>
                <a:gd name="T0" fmla="*/ 23 w 78"/>
                <a:gd name="T1" fmla="*/ 85 h 104"/>
                <a:gd name="T2" fmla="*/ 18 w 78"/>
                <a:gd name="T3" fmla="*/ 31 h 104"/>
                <a:gd name="T4" fmla="*/ 45 w 78"/>
                <a:gd name="T5" fmla="*/ 0 h 104"/>
                <a:gd name="T6" fmla="*/ 57 w 78"/>
                <a:gd name="T7" fmla="*/ 17 h 104"/>
                <a:gd name="T8" fmla="*/ 75 w 78"/>
                <a:gd name="T9" fmla="*/ 57 h 104"/>
                <a:gd name="T10" fmla="*/ 70 w 78"/>
                <a:gd name="T11" fmla="*/ 79 h 104"/>
                <a:gd name="T12" fmla="*/ 76 w 78"/>
                <a:gd name="T13" fmla="*/ 72 h 104"/>
                <a:gd name="T14" fmla="*/ 73 w 78"/>
                <a:gd name="T15" fmla="*/ 104 h 104"/>
                <a:gd name="T16" fmla="*/ 62 w 78"/>
                <a:gd name="T17" fmla="*/ 95 h 104"/>
                <a:gd name="T18" fmla="*/ 33 w 78"/>
                <a:gd name="T19" fmla="*/ 30 h 104"/>
                <a:gd name="T20" fmla="*/ 57 w 78"/>
                <a:gd name="T21" fmla="*/ 104 h 104"/>
                <a:gd name="T22" fmla="*/ 19 w 78"/>
                <a:gd name="T23" fmla="*/ 85 h 104"/>
                <a:gd name="T24" fmla="*/ 23 w 78"/>
                <a:gd name="T25" fmla="*/ 8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104">
                  <a:moveTo>
                    <a:pt x="23" y="85"/>
                  </a:moveTo>
                  <a:cubicBezTo>
                    <a:pt x="23" y="85"/>
                    <a:pt x="0" y="66"/>
                    <a:pt x="18" y="31"/>
                  </a:cubicBezTo>
                  <a:cubicBezTo>
                    <a:pt x="31" y="5"/>
                    <a:pt x="45" y="0"/>
                    <a:pt x="45" y="0"/>
                  </a:cubicBezTo>
                  <a:cubicBezTo>
                    <a:pt x="45" y="0"/>
                    <a:pt x="40" y="8"/>
                    <a:pt x="57" y="17"/>
                  </a:cubicBezTo>
                  <a:cubicBezTo>
                    <a:pt x="67" y="22"/>
                    <a:pt x="78" y="40"/>
                    <a:pt x="75" y="57"/>
                  </a:cubicBezTo>
                  <a:cubicBezTo>
                    <a:pt x="71" y="75"/>
                    <a:pt x="70" y="79"/>
                    <a:pt x="70" y="79"/>
                  </a:cubicBezTo>
                  <a:cubicBezTo>
                    <a:pt x="76" y="72"/>
                    <a:pt x="76" y="72"/>
                    <a:pt x="76" y="72"/>
                  </a:cubicBezTo>
                  <a:cubicBezTo>
                    <a:pt x="76" y="72"/>
                    <a:pt x="66" y="96"/>
                    <a:pt x="73" y="104"/>
                  </a:cubicBezTo>
                  <a:cubicBezTo>
                    <a:pt x="69" y="101"/>
                    <a:pt x="66" y="98"/>
                    <a:pt x="62" y="95"/>
                  </a:cubicBezTo>
                  <a:cubicBezTo>
                    <a:pt x="41" y="76"/>
                    <a:pt x="31" y="51"/>
                    <a:pt x="33" y="30"/>
                  </a:cubicBezTo>
                  <a:cubicBezTo>
                    <a:pt x="27" y="50"/>
                    <a:pt x="29" y="77"/>
                    <a:pt x="57" y="104"/>
                  </a:cubicBezTo>
                  <a:cubicBezTo>
                    <a:pt x="48" y="104"/>
                    <a:pt x="31" y="101"/>
                    <a:pt x="19" y="85"/>
                  </a:cubicBezTo>
                  <a:lnTo>
                    <a:pt x="23" y="85"/>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35"/>
            <p:cNvSpPr>
              <a:spLocks/>
            </p:cNvSpPr>
            <p:nvPr/>
          </p:nvSpPr>
          <p:spPr bwMode="auto">
            <a:xfrm>
              <a:off x="9517064" y="4280337"/>
              <a:ext cx="571548" cy="545688"/>
            </a:xfrm>
            <a:custGeom>
              <a:avLst/>
              <a:gdLst>
                <a:gd name="T0" fmla="*/ 9 w 93"/>
                <a:gd name="T1" fmla="*/ 37 h 89"/>
                <a:gd name="T2" fmla="*/ 52 w 93"/>
                <a:gd name="T3" fmla="*/ 3 h 89"/>
                <a:gd name="T4" fmla="*/ 93 w 93"/>
                <a:gd name="T5" fmla="*/ 9 h 89"/>
                <a:gd name="T6" fmla="*/ 85 w 93"/>
                <a:gd name="T7" fmla="*/ 28 h 89"/>
                <a:gd name="T8" fmla="*/ 60 w 93"/>
                <a:gd name="T9" fmla="*/ 65 h 89"/>
                <a:gd name="T10" fmla="*/ 40 w 93"/>
                <a:gd name="T11" fmla="*/ 73 h 89"/>
                <a:gd name="T12" fmla="*/ 49 w 93"/>
                <a:gd name="T13" fmla="*/ 74 h 89"/>
                <a:gd name="T14" fmla="*/ 21 w 93"/>
                <a:gd name="T15" fmla="*/ 89 h 89"/>
                <a:gd name="T16" fmla="*/ 22 w 93"/>
                <a:gd name="T17" fmla="*/ 74 h 89"/>
                <a:gd name="T18" fmla="*/ 60 w 93"/>
                <a:gd name="T19" fmla="*/ 15 h 89"/>
                <a:gd name="T20" fmla="*/ 12 w 93"/>
                <a:gd name="T21" fmla="*/ 76 h 89"/>
                <a:gd name="T22" fmla="*/ 7 w 93"/>
                <a:gd name="T23" fmla="*/ 33 h 89"/>
                <a:gd name="T24" fmla="*/ 9 w 93"/>
                <a:gd name="T25" fmla="*/ 3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89">
                  <a:moveTo>
                    <a:pt x="9" y="37"/>
                  </a:moveTo>
                  <a:cubicBezTo>
                    <a:pt x="9" y="37"/>
                    <a:pt x="13" y="7"/>
                    <a:pt x="52" y="3"/>
                  </a:cubicBezTo>
                  <a:cubicBezTo>
                    <a:pt x="80" y="0"/>
                    <a:pt x="93" y="9"/>
                    <a:pt x="93" y="9"/>
                  </a:cubicBezTo>
                  <a:cubicBezTo>
                    <a:pt x="93" y="9"/>
                    <a:pt x="83" y="9"/>
                    <a:pt x="85" y="28"/>
                  </a:cubicBezTo>
                  <a:cubicBezTo>
                    <a:pt x="86" y="39"/>
                    <a:pt x="77" y="58"/>
                    <a:pt x="60" y="65"/>
                  </a:cubicBezTo>
                  <a:cubicBezTo>
                    <a:pt x="44" y="71"/>
                    <a:pt x="40" y="73"/>
                    <a:pt x="40" y="73"/>
                  </a:cubicBezTo>
                  <a:cubicBezTo>
                    <a:pt x="49" y="74"/>
                    <a:pt x="49" y="74"/>
                    <a:pt x="49" y="74"/>
                  </a:cubicBezTo>
                  <a:cubicBezTo>
                    <a:pt x="49" y="74"/>
                    <a:pt x="23" y="78"/>
                    <a:pt x="21" y="89"/>
                  </a:cubicBezTo>
                  <a:cubicBezTo>
                    <a:pt x="21" y="84"/>
                    <a:pt x="21" y="79"/>
                    <a:pt x="22" y="74"/>
                  </a:cubicBezTo>
                  <a:cubicBezTo>
                    <a:pt x="27" y="47"/>
                    <a:pt x="42" y="25"/>
                    <a:pt x="60" y="15"/>
                  </a:cubicBezTo>
                  <a:cubicBezTo>
                    <a:pt x="41" y="21"/>
                    <a:pt x="19" y="37"/>
                    <a:pt x="12" y="76"/>
                  </a:cubicBezTo>
                  <a:cubicBezTo>
                    <a:pt x="7" y="68"/>
                    <a:pt x="0" y="52"/>
                    <a:pt x="7" y="33"/>
                  </a:cubicBezTo>
                  <a:lnTo>
                    <a:pt x="9" y="37"/>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36"/>
            <p:cNvSpPr>
              <a:spLocks/>
            </p:cNvSpPr>
            <p:nvPr/>
          </p:nvSpPr>
          <p:spPr bwMode="auto">
            <a:xfrm>
              <a:off x="9204135" y="2679483"/>
              <a:ext cx="483618" cy="620687"/>
            </a:xfrm>
            <a:custGeom>
              <a:avLst/>
              <a:gdLst>
                <a:gd name="T0" fmla="*/ 4 w 79"/>
                <a:gd name="T1" fmla="*/ 55 h 101"/>
                <a:gd name="T2" fmla="*/ 37 w 79"/>
                <a:gd name="T3" fmla="*/ 10 h 101"/>
                <a:gd name="T4" fmla="*/ 77 w 79"/>
                <a:gd name="T5" fmla="*/ 5 h 101"/>
                <a:gd name="T6" fmla="*/ 75 w 79"/>
                <a:gd name="T7" fmla="*/ 25 h 101"/>
                <a:gd name="T8" fmla="*/ 61 w 79"/>
                <a:gd name="T9" fmla="*/ 67 h 101"/>
                <a:gd name="T10" fmla="*/ 43 w 79"/>
                <a:gd name="T11" fmla="*/ 81 h 101"/>
                <a:gd name="T12" fmla="*/ 52 w 79"/>
                <a:gd name="T13" fmla="*/ 80 h 101"/>
                <a:gd name="T14" fmla="*/ 30 w 79"/>
                <a:gd name="T15" fmla="*/ 101 h 101"/>
                <a:gd name="T16" fmla="*/ 27 w 79"/>
                <a:gd name="T17" fmla="*/ 87 h 101"/>
                <a:gd name="T18" fmla="*/ 48 w 79"/>
                <a:gd name="T19" fmla="*/ 20 h 101"/>
                <a:gd name="T20" fmla="*/ 18 w 79"/>
                <a:gd name="T21" fmla="*/ 91 h 101"/>
                <a:gd name="T22" fmla="*/ 1 w 79"/>
                <a:gd name="T23" fmla="*/ 51 h 101"/>
                <a:gd name="T24" fmla="*/ 4 w 79"/>
                <a:gd name="T25" fmla="*/ 5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1">
                  <a:moveTo>
                    <a:pt x="4" y="55"/>
                  </a:moveTo>
                  <a:cubicBezTo>
                    <a:pt x="4" y="55"/>
                    <a:pt x="0" y="25"/>
                    <a:pt x="37" y="10"/>
                  </a:cubicBezTo>
                  <a:cubicBezTo>
                    <a:pt x="63" y="0"/>
                    <a:pt x="77" y="5"/>
                    <a:pt x="77" y="5"/>
                  </a:cubicBezTo>
                  <a:cubicBezTo>
                    <a:pt x="77" y="5"/>
                    <a:pt x="67" y="7"/>
                    <a:pt x="75" y="25"/>
                  </a:cubicBezTo>
                  <a:cubicBezTo>
                    <a:pt x="79" y="35"/>
                    <a:pt x="76" y="57"/>
                    <a:pt x="61" y="67"/>
                  </a:cubicBezTo>
                  <a:cubicBezTo>
                    <a:pt x="47" y="78"/>
                    <a:pt x="43" y="81"/>
                    <a:pt x="43" y="81"/>
                  </a:cubicBezTo>
                  <a:cubicBezTo>
                    <a:pt x="52" y="80"/>
                    <a:pt x="52" y="80"/>
                    <a:pt x="52" y="80"/>
                  </a:cubicBezTo>
                  <a:cubicBezTo>
                    <a:pt x="52" y="80"/>
                    <a:pt x="29" y="91"/>
                    <a:pt x="30" y="101"/>
                  </a:cubicBezTo>
                  <a:cubicBezTo>
                    <a:pt x="28" y="97"/>
                    <a:pt x="28" y="92"/>
                    <a:pt x="27" y="87"/>
                  </a:cubicBezTo>
                  <a:cubicBezTo>
                    <a:pt x="24" y="59"/>
                    <a:pt x="33" y="34"/>
                    <a:pt x="48" y="20"/>
                  </a:cubicBezTo>
                  <a:cubicBezTo>
                    <a:pt x="30" y="31"/>
                    <a:pt x="14" y="52"/>
                    <a:pt x="18" y="91"/>
                  </a:cubicBezTo>
                  <a:cubicBezTo>
                    <a:pt x="11" y="85"/>
                    <a:pt x="0" y="71"/>
                    <a:pt x="1" y="51"/>
                  </a:cubicBezTo>
                  <a:lnTo>
                    <a:pt x="4" y="55"/>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37"/>
            <p:cNvSpPr>
              <a:spLocks/>
            </p:cNvSpPr>
            <p:nvPr/>
          </p:nvSpPr>
          <p:spPr bwMode="auto">
            <a:xfrm>
              <a:off x="8221381" y="1986383"/>
              <a:ext cx="680168" cy="889651"/>
            </a:xfrm>
            <a:custGeom>
              <a:avLst/>
              <a:gdLst>
                <a:gd name="T0" fmla="*/ 15 w 111"/>
                <a:gd name="T1" fmla="*/ 90 h 145"/>
                <a:gd name="T2" fmla="*/ 45 w 111"/>
                <a:gd name="T3" fmla="*/ 21 h 145"/>
                <a:gd name="T4" fmla="*/ 98 w 111"/>
                <a:gd name="T5" fmla="*/ 2 h 145"/>
                <a:gd name="T6" fmla="*/ 101 w 111"/>
                <a:gd name="T7" fmla="*/ 31 h 145"/>
                <a:gd name="T8" fmla="*/ 94 w 111"/>
                <a:gd name="T9" fmla="*/ 91 h 145"/>
                <a:gd name="T10" fmla="*/ 74 w 111"/>
                <a:gd name="T11" fmla="*/ 114 h 145"/>
                <a:gd name="T12" fmla="*/ 86 w 111"/>
                <a:gd name="T13" fmla="*/ 110 h 145"/>
                <a:gd name="T14" fmla="*/ 61 w 111"/>
                <a:gd name="T15" fmla="*/ 145 h 145"/>
                <a:gd name="T16" fmla="*/ 54 w 111"/>
                <a:gd name="T17" fmla="*/ 126 h 145"/>
                <a:gd name="T18" fmla="*/ 63 w 111"/>
                <a:gd name="T19" fmla="*/ 30 h 145"/>
                <a:gd name="T20" fmla="*/ 42 w 111"/>
                <a:gd name="T21" fmla="*/ 134 h 145"/>
                <a:gd name="T22" fmla="*/ 9 w 111"/>
                <a:gd name="T23" fmla="*/ 86 h 145"/>
                <a:gd name="T24" fmla="*/ 15 w 111"/>
                <a:gd name="T25" fmla="*/ 9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145">
                  <a:moveTo>
                    <a:pt x="15" y="90"/>
                  </a:moveTo>
                  <a:cubicBezTo>
                    <a:pt x="15" y="90"/>
                    <a:pt x="0" y="50"/>
                    <a:pt x="45" y="21"/>
                  </a:cubicBezTo>
                  <a:cubicBezTo>
                    <a:pt x="78" y="0"/>
                    <a:pt x="98" y="2"/>
                    <a:pt x="98" y="2"/>
                  </a:cubicBezTo>
                  <a:cubicBezTo>
                    <a:pt x="98" y="2"/>
                    <a:pt x="86" y="9"/>
                    <a:pt x="101" y="31"/>
                  </a:cubicBezTo>
                  <a:cubicBezTo>
                    <a:pt x="109" y="43"/>
                    <a:pt x="111" y="72"/>
                    <a:pt x="94" y="91"/>
                  </a:cubicBezTo>
                  <a:cubicBezTo>
                    <a:pt x="78" y="109"/>
                    <a:pt x="74" y="114"/>
                    <a:pt x="74" y="114"/>
                  </a:cubicBezTo>
                  <a:cubicBezTo>
                    <a:pt x="86" y="110"/>
                    <a:pt x="86" y="110"/>
                    <a:pt x="86" y="110"/>
                  </a:cubicBezTo>
                  <a:cubicBezTo>
                    <a:pt x="86" y="110"/>
                    <a:pt x="58" y="131"/>
                    <a:pt x="61" y="145"/>
                  </a:cubicBezTo>
                  <a:cubicBezTo>
                    <a:pt x="59" y="139"/>
                    <a:pt x="56" y="133"/>
                    <a:pt x="54" y="126"/>
                  </a:cubicBezTo>
                  <a:cubicBezTo>
                    <a:pt x="42" y="90"/>
                    <a:pt x="47" y="53"/>
                    <a:pt x="63" y="30"/>
                  </a:cubicBezTo>
                  <a:cubicBezTo>
                    <a:pt x="43" y="50"/>
                    <a:pt x="27" y="84"/>
                    <a:pt x="42" y="134"/>
                  </a:cubicBezTo>
                  <a:cubicBezTo>
                    <a:pt x="32" y="128"/>
                    <a:pt x="14" y="113"/>
                    <a:pt x="9" y="86"/>
                  </a:cubicBezTo>
                  <a:lnTo>
                    <a:pt x="15" y="9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33"/>
            <p:cNvSpPr>
              <a:spLocks/>
            </p:cNvSpPr>
            <p:nvPr/>
          </p:nvSpPr>
          <p:spPr bwMode="auto">
            <a:xfrm>
              <a:off x="7066535" y="2493591"/>
              <a:ext cx="684651" cy="568335"/>
            </a:xfrm>
            <a:custGeom>
              <a:avLst/>
              <a:gdLst>
                <a:gd name="T0" fmla="*/ 167 w 196"/>
                <a:gd name="T1" fmla="*/ 142 h 163"/>
                <a:gd name="T2" fmla="*/ 170 w 196"/>
                <a:gd name="T3" fmla="*/ 48 h 163"/>
                <a:gd name="T4" fmla="*/ 167 w 196"/>
                <a:gd name="T5" fmla="*/ 57 h 163"/>
                <a:gd name="T6" fmla="*/ 75 w 196"/>
                <a:gd name="T7" fmla="*/ 3 h 163"/>
                <a:gd name="T8" fmla="*/ 0 w 196"/>
                <a:gd name="T9" fmla="*/ 26 h 163"/>
                <a:gd name="T10" fmla="*/ 20 w 196"/>
                <a:gd name="T11" fmla="*/ 60 h 163"/>
                <a:gd name="T12" fmla="*/ 77 w 196"/>
                <a:gd name="T13" fmla="*/ 124 h 163"/>
                <a:gd name="T14" fmla="*/ 119 w 196"/>
                <a:gd name="T15" fmla="*/ 134 h 163"/>
                <a:gd name="T16" fmla="*/ 102 w 196"/>
                <a:gd name="T17" fmla="*/ 139 h 163"/>
                <a:gd name="T18" fmla="*/ 161 w 196"/>
                <a:gd name="T19" fmla="*/ 163 h 163"/>
                <a:gd name="T20" fmla="*/ 81 w 196"/>
                <a:gd name="T21" fmla="*/ 35 h 163"/>
                <a:gd name="T22" fmla="*/ 167 w 196"/>
                <a:gd name="T23" fmla="*/ 14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63">
                  <a:moveTo>
                    <a:pt x="167" y="142"/>
                  </a:moveTo>
                  <a:cubicBezTo>
                    <a:pt x="167" y="142"/>
                    <a:pt x="196" y="98"/>
                    <a:pt x="170" y="48"/>
                  </a:cubicBezTo>
                  <a:cubicBezTo>
                    <a:pt x="167" y="57"/>
                    <a:pt x="167" y="57"/>
                    <a:pt x="167" y="57"/>
                  </a:cubicBezTo>
                  <a:cubicBezTo>
                    <a:pt x="167" y="57"/>
                    <a:pt x="152" y="0"/>
                    <a:pt x="75" y="3"/>
                  </a:cubicBezTo>
                  <a:cubicBezTo>
                    <a:pt x="21" y="6"/>
                    <a:pt x="0" y="26"/>
                    <a:pt x="0" y="26"/>
                  </a:cubicBezTo>
                  <a:cubicBezTo>
                    <a:pt x="0" y="26"/>
                    <a:pt x="19" y="23"/>
                    <a:pt x="20" y="60"/>
                  </a:cubicBezTo>
                  <a:cubicBezTo>
                    <a:pt x="21" y="81"/>
                    <a:pt x="43" y="116"/>
                    <a:pt x="77" y="124"/>
                  </a:cubicBezTo>
                  <a:cubicBezTo>
                    <a:pt x="111" y="131"/>
                    <a:pt x="119" y="134"/>
                    <a:pt x="119" y="134"/>
                  </a:cubicBezTo>
                  <a:cubicBezTo>
                    <a:pt x="102" y="139"/>
                    <a:pt x="102" y="139"/>
                    <a:pt x="102" y="139"/>
                  </a:cubicBezTo>
                  <a:cubicBezTo>
                    <a:pt x="102" y="139"/>
                    <a:pt x="159" y="140"/>
                    <a:pt x="161" y="163"/>
                  </a:cubicBezTo>
                  <a:cubicBezTo>
                    <a:pt x="161" y="163"/>
                    <a:pt x="157" y="56"/>
                    <a:pt x="81" y="35"/>
                  </a:cubicBezTo>
                  <a:cubicBezTo>
                    <a:pt x="81" y="35"/>
                    <a:pt x="153" y="45"/>
                    <a:pt x="167" y="142"/>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30"/>
            <p:cNvSpPr>
              <a:spLocks/>
            </p:cNvSpPr>
            <p:nvPr/>
          </p:nvSpPr>
          <p:spPr bwMode="auto">
            <a:xfrm rot="1801016" flipH="1">
              <a:off x="8472135" y="4114422"/>
              <a:ext cx="879181" cy="660892"/>
            </a:xfrm>
            <a:custGeom>
              <a:avLst/>
              <a:gdLst>
                <a:gd name="T0" fmla="*/ 9 w 246"/>
                <a:gd name="T1" fmla="*/ 121 h 185"/>
                <a:gd name="T2" fmla="*/ 73 w 246"/>
                <a:gd name="T3" fmla="*/ 31 h 185"/>
                <a:gd name="T4" fmla="*/ 69 w 246"/>
                <a:gd name="T5" fmla="*/ 42 h 185"/>
                <a:gd name="T6" fmla="*/ 192 w 246"/>
                <a:gd name="T7" fmla="*/ 58 h 185"/>
                <a:gd name="T8" fmla="*/ 246 w 246"/>
                <a:gd name="T9" fmla="*/ 133 h 185"/>
                <a:gd name="T10" fmla="*/ 203 w 246"/>
                <a:gd name="T11" fmla="*/ 150 h 185"/>
                <a:gd name="T12" fmla="*/ 105 w 246"/>
                <a:gd name="T13" fmla="*/ 168 h 185"/>
                <a:gd name="T14" fmla="*/ 59 w 246"/>
                <a:gd name="T15" fmla="*/ 147 h 185"/>
                <a:gd name="T16" fmla="*/ 71 w 246"/>
                <a:gd name="T17" fmla="*/ 164 h 185"/>
                <a:gd name="T18" fmla="*/ 0 w 246"/>
                <a:gd name="T19" fmla="*/ 145 h 185"/>
                <a:gd name="T20" fmla="*/ 165 w 246"/>
                <a:gd name="T21" fmla="*/ 83 h 185"/>
                <a:gd name="T22" fmla="*/ 9 w 246"/>
                <a:gd name="T23" fmla="*/ 12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85">
                  <a:moveTo>
                    <a:pt x="9" y="121"/>
                  </a:moveTo>
                  <a:cubicBezTo>
                    <a:pt x="9" y="121"/>
                    <a:pt x="14" y="59"/>
                    <a:pt x="73" y="31"/>
                  </a:cubicBezTo>
                  <a:cubicBezTo>
                    <a:pt x="69" y="42"/>
                    <a:pt x="69" y="42"/>
                    <a:pt x="69" y="42"/>
                  </a:cubicBezTo>
                  <a:cubicBezTo>
                    <a:pt x="69" y="42"/>
                    <a:pt x="124" y="0"/>
                    <a:pt x="192" y="58"/>
                  </a:cubicBezTo>
                  <a:cubicBezTo>
                    <a:pt x="241" y="99"/>
                    <a:pt x="246" y="133"/>
                    <a:pt x="246" y="133"/>
                  </a:cubicBezTo>
                  <a:cubicBezTo>
                    <a:pt x="246" y="133"/>
                    <a:pt x="230" y="116"/>
                    <a:pt x="203" y="150"/>
                  </a:cubicBezTo>
                  <a:cubicBezTo>
                    <a:pt x="187" y="169"/>
                    <a:pt x="142" y="185"/>
                    <a:pt x="105" y="168"/>
                  </a:cubicBezTo>
                  <a:cubicBezTo>
                    <a:pt x="68" y="151"/>
                    <a:pt x="59" y="147"/>
                    <a:pt x="59" y="147"/>
                  </a:cubicBezTo>
                  <a:cubicBezTo>
                    <a:pt x="71" y="164"/>
                    <a:pt x="71" y="164"/>
                    <a:pt x="71" y="164"/>
                  </a:cubicBezTo>
                  <a:cubicBezTo>
                    <a:pt x="71" y="164"/>
                    <a:pt x="17" y="124"/>
                    <a:pt x="0" y="145"/>
                  </a:cubicBezTo>
                  <a:cubicBezTo>
                    <a:pt x="0" y="145"/>
                    <a:pt x="79" y="49"/>
                    <a:pt x="165" y="83"/>
                  </a:cubicBezTo>
                  <a:cubicBezTo>
                    <a:pt x="165" y="83"/>
                    <a:pt x="91" y="41"/>
                    <a:pt x="9" y="121"/>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8" name="Group 27"/>
          <p:cNvGrpSpPr/>
          <p:nvPr/>
        </p:nvGrpSpPr>
        <p:grpSpPr>
          <a:xfrm>
            <a:off x="8145053" y="4731323"/>
            <a:ext cx="2021075" cy="924612"/>
            <a:chOff x="8006937" y="2104535"/>
            <a:chExt cx="2021075" cy="924612"/>
          </a:xfrm>
        </p:grpSpPr>
        <p:sp>
          <p:nvSpPr>
            <p:cNvPr id="29" name="TextBox 28"/>
            <p:cNvSpPr txBox="1"/>
            <p:nvPr/>
          </p:nvSpPr>
          <p:spPr>
            <a:xfrm>
              <a:off x="8006937" y="2382816"/>
              <a:ext cx="2016475" cy="646331"/>
            </a:xfrm>
            <a:prstGeom prst="rect">
              <a:avLst/>
            </a:prstGeom>
            <a:noFill/>
          </p:spPr>
          <p:txBody>
            <a:bodyPr wrap="square" rtlCol="0">
              <a:spAutoFit/>
            </a:bodyPr>
            <a:lstStyle/>
            <a:p>
              <a:r>
                <a:rPr lang="en-US" sz="1200" dirty="0">
                  <a:latin typeface="Lato Light" charset="0"/>
                  <a:ea typeface="Lato Light" charset="0"/>
                  <a:cs typeface="Lato Light" charset="0"/>
                </a:rPr>
                <a:t>Entrepreneurial activities differ substantially depending on the type of</a:t>
              </a:r>
            </a:p>
          </p:txBody>
        </p:sp>
        <p:sp>
          <p:nvSpPr>
            <p:cNvPr id="30" name="Rectangle 29"/>
            <p:cNvSpPr/>
            <p:nvPr/>
          </p:nvSpPr>
          <p:spPr>
            <a:xfrm>
              <a:off x="8028747" y="2104535"/>
              <a:ext cx="1999265" cy="307777"/>
            </a:xfrm>
            <a:prstGeom prst="rect">
              <a:avLst/>
            </a:prstGeom>
          </p:spPr>
          <p:txBody>
            <a:bodyPr wrap="none">
              <a:spAutoFit/>
            </a:bodyPr>
            <a:lstStyle/>
            <a:p>
              <a:r>
                <a:rPr lang="en-US" sz="1400" b="1" spc="600" dirty="0">
                  <a:solidFill>
                    <a:schemeClr val="tx2"/>
                  </a:solidFill>
                  <a:latin typeface="Montserrat" charset="0"/>
                  <a:ea typeface="Montserrat" charset="0"/>
                  <a:cs typeface="Montserrat" charset="0"/>
                </a:rPr>
                <a:t>TITLE HERE</a:t>
              </a:r>
            </a:p>
          </p:txBody>
        </p:sp>
      </p:grpSp>
      <p:grpSp>
        <p:nvGrpSpPr>
          <p:cNvPr id="31" name="Group 30"/>
          <p:cNvGrpSpPr/>
          <p:nvPr/>
        </p:nvGrpSpPr>
        <p:grpSpPr>
          <a:xfrm>
            <a:off x="1756996" y="2501533"/>
            <a:ext cx="2021075" cy="924612"/>
            <a:chOff x="8006937" y="2104535"/>
            <a:chExt cx="2021075" cy="924612"/>
          </a:xfrm>
        </p:grpSpPr>
        <p:sp>
          <p:nvSpPr>
            <p:cNvPr id="32" name="TextBox 31"/>
            <p:cNvSpPr txBox="1"/>
            <p:nvPr/>
          </p:nvSpPr>
          <p:spPr>
            <a:xfrm>
              <a:off x="8006937" y="2382816"/>
              <a:ext cx="2016475" cy="646331"/>
            </a:xfrm>
            <a:prstGeom prst="rect">
              <a:avLst/>
            </a:prstGeom>
            <a:noFill/>
          </p:spPr>
          <p:txBody>
            <a:bodyPr wrap="square" rtlCol="0">
              <a:spAutoFit/>
            </a:bodyPr>
            <a:lstStyle/>
            <a:p>
              <a:pPr algn="r"/>
              <a:r>
                <a:rPr lang="en-US" sz="1200" dirty="0">
                  <a:latin typeface="Lato Light" charset="0"/>
                  <a:ea typeface="Lato Light" charset="0"/>
                  <a:cs typeface="Lato Light" charset="0"/>
                </a:rPr>
                <a:t>Entrepreneurial activities differ substantially depending on the type of</a:t>
              </a:r>
            </a:p>
          </p:txBody>
        </p:sp>
        <p:sp>
          <p:nvSpPr>
            <p:cNvPr id="33" name="Rectangle 32"/>
            <p:cNvSpPr/>
            <p:nvPr/>
          </p:nvSpPr>
          <p:spPr>
            <a:xfrm>
              <a:off x="8028747" y="2104535"/>
              <a:ext cx="1999265" cy="307777"/>
            </a:xfrm>
            <a:prstGeom prst="rect">
              <a:avLst/>
            </a:prstGeom>
          </p:spPr>
          <p:txBody>
            <a:bodyPr wrap="none">
              <a:spAutoFit/>
            </a:bodyPr>
            <a:lstStyle/>
            <a:p>
              <a:pPr algn="r"/>
              <a:r>
                <a:rPr lang="en-US" sz="1400" b="1" spc="600" dirty="0">
                  <a:solidFill>
                    <a:schemeClr val="tx2"/>
                  </a:solidFill>
                  <a:latin typeface="Montserrat" charset="0"/>
                  <a:ea typeface="Montserrat" charset="0"/>
                  <a:cs typeface="Montserrat" charset="0"/>
                </a:rPr>
                <a:t>TITLE HERE</a:t>
              </a:r>
            </a:p>
          </p:txBody>
        </p:sp>
      </p:grpSp>
      <p:grpSp>
        <p:nvGrpSpPr>
          <p:cNvPr id="34" name="Group 33"/>
          <p:cNvGrpSpPr/>
          <p:nvPr/>
        </p:nvGrpSpPr>
        <p:grpSpPr>
          <a:xfrm>
            <a:off x="1751979" y="4731323"/>
            <a:ext cx="2021075" cy="924612"/>
            <a:chOff x="8006937" y="2104535"/>
            <a:chExt cx="2021075" cy="924612"/>
          </a:xfrm>
        </p:grpSpPr>
        <p:sp>
          <p:nvSpPr>
            <p:cNvPr id="35" name="TextBox 34"/>
            <p:cNvSpPr txBox="1"/>
            <p:nvPr/>
          </p:nvSpPr>
          <p:spPr>
            <a:xfrm>
              <a:off x="8006937" y="2382816"/>
              <a:ext cx="2016475" cy="646331"/>
            </a:xfrm>
            <a:prstGeom prst="rect">
              <a:avLst/>
            </a:prstGeom>
            <a:noFill/>
          </p:spPr>
          <p:txBody>
            <a:bodyPr wrap="square" rtlCol="0">
              <a:spAutoFit/>
            </a:bodyPr>
            <a:lstStyle/>
            <a:p>
              <a:pPr algn="r"/>
              <a:r>
                <a:rPr lang="en-US" sz="1200" dirty="0">
                  <a:latin typeface="Lato Light" charset="0"/>
                  <a:ea typeface="Lato Light" charset="0"/>
                  <a:cs typeface="Lato Light" charset="0"/>
                </a:rPr>
                <a:t>Entrepreneurial activities differ substantially depending on the type of</a:t>
              </a:r>
            </a:p>
          </p:txBody>
        </p:sp>
        <p:sp>
          <p:nvSpPr>
            <p:cNvPr id="36" name="Rectangle 35"/>
            <p:cNvSpPr/>
            <p:nvPr/>
          </p:nvSpPr>
          <p:spPr>
            <a:xfrm>
              <a:off x="8028747" y="2104535"/>
              <a:ext cx="1999265" cy="307777"/>
            </a:xfrm>
            <a:prstGeom prst="rect">
              <a:avLst/>
            </a:prstGeom>
          </p:spPr>
          <p:txBody>
            <a:bodyPr wrap="none">
              <a:spAutoFit/>
            </a:bodyPr>
            <a:lstStyle/>
            <a:p>
              <a:pPr algn="r"/>
              <a:r>
                <a:rPr lang="en-US" sz="1400" b="1" spc="600" dirty="0">
                  <a:solidFill>
                    <a:schemeClr val="tx2"/>
                  </a:solidFill>
                  <a:latin typeface="Montserrat" charset="0"/>
                  <a:ea typeface="Montserrat" charset="0"/>
                  <a:cs typeface="Montserrat" charset="0"/>
                </a:rPr>
                <a:t>TITLE HERE</a:t>
              </a:r>
            </a:p>
          </p:txBody>
        </p:sp>
      </p:grpSp>
      <p:grpSp>
        <p:nvGrpSpPr>
          <p:cNvPr id="37" name="Group 36"/>
          <p:cNvGrpSpPr/>
          <p:nvPr/>
        </p:nvGrpSpPr>
        <p:grpSpPr>
          <a:xfrm>
            <a:off x="8145053" y="2496825"/>
            <a:ext cx="2021075" cy="924612"/>
            <a:chOff x="8006937" y="2104535"/>
            <a:chExt cx="2021075" cy="924612"/>
          </a:xfrm>
        </p:grpSpPr>
        <p:sp>
          <p:nvSpPr>
            <p:cNvPr id="38" name="TextBox 37"/>
            <p:cNvSpPr txBox="1"/>
            <p:nvPr/>
          </p:nvSpPr>
          <p:spPr>
            <a:xfrm>
              <a:off x="8006937" y="2382816"/>
              <a:ext cx="2016475" cy="646331"/>
            </a:xfrm>
            <a:prstGeom prst="rect">
              <a:avLst/>
            </a:prstGeom>
            <a:noFill/>
          </p:spPr>
          <p:txBody>
            <a:bodyPr wrap="square" rtlCol="0">
              <a:spAutoFit/>
            </a:bodyPr>
            <a:lstStyle/>
            <a:p>
              <a:r>
                <a:rPr lang="en-US" sz="1200" dirty="0">
                  <a:latin typeface="Lato Light" charset="0"/>
                  <a:ea typeface="Lato Light" charset="0"/>
                  <a:cs typeface="Lato Light" charset="0"/>
                </a:rPr>
                <a:t>Entrepreneurial activities differ substantially depending on the type of</a:t>
              </a:r>
            </a:p>
          </p:txBody>
        </p:sp>
        <p:sp>
          <p:nvSpPr>
            <p:cNvPr id="39" name="Rectangle 38"/>
            <p:cNvSpPr/>
            <p:nvPr/>
          </p:nvSpPr>
          <p:spPr>
            <a:xfrm>
              <a:off x="8028747" y="2104535"/>
              <a:ext cx="1999265" cy="307777"/>
            </a:xfrm>
            <a:prstGeom prst="rect">
              <a:avLst/>
            </a:prstGeom>
          </p:spPr>
          <p:txBody>
            <a:bodyPr wrap="none">
              <a:spAutoFit/>
            </a:bodyPr>
            <a:lstStyle/>
            <a:p>
              <a:r>
                <a:rPr lang="en-US" sz="1400" b="1" spc="600" dirty="0">
                  <a:solidFill>
                    <a:schemeClr val="tx2"/>
                  </a:solidFill>
                  <a:latin typeface="Montserrat" charset="0"/>
                  <a:ea typeface="Montserrat" charset="0"/>
                  <a:cs typeface="Montserrat" charset="0"/>
                </a:rPr>
                <a:t>TITLE HERE</a:t>
              </a:r>
            </a:p>
          </p:txBody>
        </p:sp>
      </p:grpSp>
      <p:sp>
        <p:nvSpPr>
          <p:cNvPr id="40" name="Shape 2753"/>
          <p:cNvSpPr/>
          <p:nvPr/>
        </p:nvSpPr>
        <p:spPr>
          <a:xfrm>
            <a:off x="2557419" y="4135511"/>
            <a:ext cx="405594" cy="456671"/>
          </a:xfrm>
          <a:custGeom>
            <a:avLst/>
            <a:gdLst/>
            <a:ahLst/>
            <a:cxnLst>
              <a:cxn ang="0">
                <a:pos x="wd2" y="hd2"/>
              </a:cxn>
              <a:cxn ang="5400000">
                <a:pos x="wd2" y="hd2"/>
              </a:cxn>
              <a:cxn ang="10800000">
                <a:pos x="wd2" y="hd2"/>
              </a:cxn>
              <a:cxn ang="16200000">
                <a:pos x="wd2" y="hd2"/>
              </a:cxn>
            </a:cxnLst>
            <a:rect l="0" t="0" r="r" b="b"/>
            <a:pathLst>
              <a:path w="21600" h="21600" extrusionOk="0">
                <a:moveTo>
                  <a:pt x="13800" y="18655"/>
                </a:moveTo>
                <a:cubicBezTo>
                  <a:pt x="13468" y="18655"/>
                  <a:pt x="13200" y="18874"/>
                  <a:pt x="13200" y="19145"/>
                </a:cubicBezTo>
                <a:cubicBezTo>
                  <a:pt x="13200" y="19417"/>
                  <a:pt x="13468" y="19636"/>
                  <a:pt x="13800" y="19636"/>
                </a:cubicBezTo>
                <a:cubicBezTo>
                  <a:pt x="14132" y="19636"/>
                  <a:pt x="14400" y="19417"/>
                  <a:pt x="14400" y="19145"/>
                </a:cubicBezTo>
                <a:cubicBezTo>
                  <a:pt x="14400" y="18874"/>
                  <a:pt x="14132" y="18655"/>
                  <a:pt x="13800" y="18655"/>
                </a:cubicBezTo>
                <a:moveTo>
                  <a:pt x="10200" y="15709"/>
                </a:moveTo>
                <a:cubicBezTo>
                  <a:pt x="9868" y="15709"/>
                  <a:pt x="9600" y="15490"/>
                  <a:pt x="9600" y="15218"/>
                </a:cubicBezTo>
                <a:cubicBezTo>
                  <a:pt x="9600" y="14947"/>
                  <a:pt x="9868" y="14727"/>
                  <a:pt x="10200" y="14727"/>
                </a:cubicBezTo>
                <a:cubicBezTo>
                  <a:pt x="10532" y="14727"/>
                  <a:pt x="10800" y="14947"/>
                  <a:pt x="10800" y="15218"/>
                </a:cubicBezTo>
                <a:cubicBezTo>
                  <a:pt x="10800" y="15490"/>
                  <a:pt x="10532" y="15709"/>
                  <a:pt x="10200" y="15709"/>
                </a:cubicBezTo>
                <a:moveTo>
                  <a:pt x="10200" y="13745"/>
                </a:moveTo>
                <a:cubicBezTo>
                  <a:pt x="9206" y="13745"/>
                  <a:pt x="8400" y="14405"/>
                  <a:pt x="8400" y="15218"/>
                </a:cubicBezTo>
                <a:cubicBezTo>
                  <a:pt x="8400" y="16031"/>
                  <a:pt x="9206" y="16691"/>
                  <a:pt x="10200" y="16691"/>
                </a:cubicBezTo>
                <a:cubicBezTo>
                  <a:pt x="11194" y="16691"/>
                  <a:pt x="12000" y="16031"/>
                  <a:pt x="12000" y="15218"/>
                </a:cubicBezTo>
                <a:cubicBezTo>
                  <a:pt x="12000" y="14405"/>
                  <a:pt x="11194" y="13745"/>
                  <a:pt x="10200" y="13745"/>
                </a:cubicBezTo>
                <a:moveTo>
                  <a:pt x="15600" y="13745"/>
                </a:moveTo>
                <a:cubicBezTo>
                  <a:pt x="14938" y="13745"/>
                  <a:pt x="14400" y="14186"/>
                  <a:pt x="14400" y="14727"/>
                </a:cubicBezTo>
                <a:cubicBezTo>
                  <a:pt x="14400" y="15269"/>
                  <a:pt x="14938" y="15709"/>
                  <a:pt x="15600" y="15709"/>
                </a:cubicBezTo>
                <a:cubicBezTo>
                  <a:pt x="16262" y="15709"/>
                  <a:pt x="16800" y="15269"/>
                  <a:pt x="16800" y="14727"/>
                </a:cubicBezTo>
                <a:cubicBezTo>
                  <a:pt x="16800" y="14186"/>
                  <a:pt x="16262" y="13745"/>
                  <a:pt x="15600" y="13745"/>
                </a:cubicBezTo>
                <a:moveTo>
                  <a:pt x="14400" y="20618"/>
                </a:moveTo>
                <a:lnTo>
                  <a:pt x="7200" y="20618"/>
                </a:lnTo>
                <a:cubicBezTo>
                  <a:pt x="3892" y="20618"/>
                  <a:pt x="1200" y="18416"/>
                  <a:pt x="1200" y="15709"/>
                </a:cubicBezTo>
                <a:cubicBezTo>
                  <a:pt x="1200" y="13123"/>
                  <a:pt x="2182" y="11620"/>
                  <a:pt x="3320" y="9880"/>
                </a:cubicBezTo>
                <a:cubicBezTo>
                  <a:pt x="3477" y="9639"/>
                  <a:pt x="3636" y="9392"/>
                  <a:pt x="3797" y="9140"/>
                </a:cubicBezTo>
                <a:cubicBezTo>
                  <a:pt x="3905" y="9093"/>
                  <a:pt x="6420" y="8038"/>
                  <a:pt x="9814" y="9625"/>
                </a:cubicBezTo>
                <a:cubicBezTo>
                  <a:pt x="10959" y="10160"/>
                  <a:pt x="12064" y="10360"/>
                  <a:pt x="13079" y="10360"/>
                </a:cubicBezTo>
                <a:cubicBezTo>
                  <a:pt x="15152" y="10360"/>
                  <a:pt x="16846" y="9523"/>
                  <a:pt x="17711" y="8991"/>
                </a:cubicBezTo>
                <a:cubicBezTo>
                  <a:pt x="17902" y="9295"/>
                  <a:pt x="18093" y="9592"/>
                  <a:pt x="18280" y="9880"/>
                </a:cubicBezTo>
                <a:cubicBezTo>
                  <a:pt x="19418" y="11620"/>
                  <a:pt x="20400" y="13123"/>
                  <a:pt x="20400" y="15709"/>
                </a:cubicBezTo>
                <a:cubicBezTo>
                  <a:pt x="20400" y="18416"/>
                  <a:pt x="17708" y="20618"/>
                  <a:pt x="14400" y="20618"/>
                </a:cubicBezTo>
                <a:moveTo>
                  <a:pt x="5967" y="2945"/>
                </a:moveTo>
                <a:lnTo>
                  <a:pt x="15633" y="2945"/>
                </a:lnTo>
                <a:cubicBezTo>
                  <a:pt x="15782" y="5133"/>
                  <a:pt x="16425" y="6735"/>
                  <a:pt x="17180" y="8090"/>
                </a:cubicBezTo>
                <a:cubicBezTo>
                  <a:pt x="16281" y="8690"/>
                  <a:pt x="13509" y="10220"/>
                  <a:pt x="10410" y="8772"/>
                </a:cubicBezTo>
                <a:cubicBezTo>
                  <a:pt x="7921" y="7609"/>
                  <a:pt x="5800" y="7679"/>
                  <a:pt x="4520" y="7912"/>
                </a:cubicBezTo>
                <a:cubicBezTo>
                  <a:pt x="5231" y="6594"/>
                  <a:pt x="5824" y="5037"/>
                  <a:pt x="5967" y="2945"/>
                </a:cubicBezTo>
                <a:moveTo>
                  <a:pt x="3600" y="982"/>
                </a:moveTo>
                <a:lnTo>
                  <a:pt x="18000" y="982"/>
                </a:lnTo>
                <a:lnTo>
                  <a:pt x="18000" y="1964"/>
                </a:lnTo>
                <a:lnTo>
                  <a:pt x="3600" y="1964"/>
                </a:lnTo>
                <a:cubicBezTo>
                  <a:pt x="3600" y="1964"/>
                  <a:pt x="3600" y="982"/>
                  <a:pt x="3600" y="982"/>
                </a:cubicBezTo>
                <a:close/>
                <a:moveTo>
                  <a:pt x="16843" y="2945"/>
                </a:move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757" y="2945"/>
                </a:lnTo>
                <a:cubicBezTo>
                  <a:pt x="4322" y="8937"/>
                  <a:pt x="0" y="10114"/>
                  <a:pt x="0" y="15709"/>
                </a:cubicBezTo>
                <a:cubicBezTo>
                  <a:pt x="0" y="18962"/>
                  <a:pt x="3224" y="21600"/>
                  <a:pt x="7200" y="21600"/>
                </a:cubicBezTo>
                <a:lnTo>
                  <a:pt x="14400" y="21600"/>
                </a:lnTo>
                <a:cubicBezTo>
                  <a:pt x="18376" y="21600"/>
                  <a:pt x="21600" y="18962"/>
                  <a:pt x="21600" y="15709"/>
                </a:cubicBezTo>
                <a:cubicBezTo>
                  <a:pt x="21600" y="10114"/>
                  <a:pt x="17278" y="8937"/>
                  <a:pt x="16843" y="2945"/>
                </a:cubicBezTo>
                <a:moveTo>
                  <a:pt x="17400" y="11782"/>
                </a:moveTo>
                <a:cubicBezTo>
                  <a:pt x="17068" y="11782"/>
                  <a:pt x="16800" y="12001"/>
                  <a:pt x="16800" y="12273"/>
                </a:cubicBezTo>
                <a:cubicBezTo>
                  <a:pt x="16800" y="12544"/>
                  <a:pt x="17068" y="12764"/>
                  <a:pt x="17400" y="12764"/>
                </a:cubicBezTo>
                <a:cubicBezTo>
                  <a:pt x="17732" y="12764"/>
                  <a:pt x="18000" y="12544"/>
                  <a:pt x="18000" y="12273"/>
                </a:cubicBezTo>
                <a:cubicBezTo>
                  <a:pt x="18000" y="12001"/>
                  <a:pt x="17732" y="11782"/>
                  <a:pt x="17400" y="11782"/>
                </a:cubicBezTo>
                <a:moveTo>
                  <a:pt x="6000" y="10800"/>
                </a:moveTo>
                <a:cubicBezTo>
                  <a:pt x="5338" y="10800"/>
                  <a:pt x="4800" y="11240"/>
                  <a:pt x="4800" y="11782"/>
                </a:cubicBezTo>
                <a:cubicBezTo>
                  <a:pt x="4800" y="12324"/>
                  <a:pt x="5338" y="12764"/>
                  <a:pt x="6000" y="12764"/>
                </a:cubicBezTo>
                <a:cubicBezTo>
                  <a:pt x="6662" y="12764"/>
                  <a:pt x="7200" y="12324"/>
                  <a:pt x="7200" y="11782"/>
                </a:cubicBezTo>
                <a:cubicBezTo>
                  <a:pt x="7200" y="11240"/>
                  <a:pt x="6662" y="10800"/>
                  <a:pt x="6000" y="10800"/>
                </a:cubicBezTo>
                <a:moveTo>
                  <a:pt x="5400" y="16691"/>
                </a:moveTo>
                <a:cubicBezTo>
                  <a:pt x="5068" y="16691"/>
                  <a:pt x="4800" y="16910"/>
                  <a:pt x="4800" y="17182"/>
                </a:cubicBezTo>
                <a:cubicBezTo>
                  <a:pt x="4800" y="17453"/>
                  <a:pt x="5068" y="17673"/>
                  <a:pt x="5400" y="17673"/>
                </a:cubicBezTo>
                <a:cubicBezTo>
                  <a:pt x="5732" y="17673"/>
                  <a:pt x="6000" y="17453"/>
                  <a:pt x="6000" y="17182"/>
                </a:cubicBezTo>
                <a:cubicBezTo>
                  <a:pt x="6000" y="16910"/>
                  <a:pt x="5732" y="16691"/>
                  <a:pt x="5400" y="16691"/>
                </a:cubicBezTo>
              </a:path>
            </a:pathLst>
          </a:custGeom>
          <a:solidFill>
            <a:schemeClr val="bg1">
              <a:lumMod val="75000"/>
            </a:schemeClr>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41" name="Shape 2787"/>
          <p:cNvSpPr/>
          <p:nvPr/>
        </p:nvSpPr>
        <p:spPr>
          <a:xfrm>
            <a:off x="2512507" y="1968440"/>
            <a:ext cx="495418" cy="456691"/>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chemeClr val="bg1">
              <a:lumMod val="75000"/>
            </a:schemeClr>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42" name="Shape 2774"/>
          <p:cNvSpPr/>
          <p:nvPr/>
        </p:nvSpPr>
        <p:spPr>
          <a:xfrm>
            <a:off x="8905425" y="1964233"/>
            <a:ext cx="495725" cy="456671"/>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chemeClr val="bg1">
              <a:lumMod val="75000"/>
            </a:schemeClr>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43" name="Shape 2784"/>
          <p:cNvSpPr/>
          <p:nvPr/>
        </p:nvSpPr>
        <p:spPr>
          <a:xfrm>
            <a:off x="8905426" y="4240662"/>
            <a:ext cx="495725" cy="456671"/>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bg1">
              <a:lumMod val="75000"/>
            </a:schemeClr>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Tree>
    <p:extLst>
      <p:ext uri="{BB962C8B-B14F-4D97-AF65-F5344CB8AC3E}">
        <p14:creationId xmlns:p14="http://schemas.microsoft.com/office/powerpoint/2010/main" val="27926492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691298" y="1760579"/>
            <a:ext cx="3001999" cy="3001997"/>
          </a:xfrm>
          <a:prstGeom prst="ellipse">
            <a:avLst/>
          </a:prstGeom>
          <a:solidFill>
            <a:schemeClr val="bg1"/>
          </a:solidFill>
          <a:ln w="381000" cap="rnd" cmpd="sng">
            <a:solidFill>
              <a:schemeClr val="bg1">
                <a:lumMod val="65000"/>
                <a:alpha val="2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5" name="Oval 4"/>
          <p:cNvSpPr/>
          <p:nvPr/>
        </p:nvSpPr>
        <p:spPr>
          <a:xfrm>
            <a:off x="5056078" y="2125360"/>
            <a:ext cx="2272439" cy="2272439"/>
          </a:xfrm>
          <a:prstGeom prst="ellipse">
            <a:avLst/>
          </a:prstGeom>
          <a:ln w="381000" cap="rnd" cmpd="sng">
            <a:solidFill>
              <a:schemeClr val="bg1">
                <a:lumMod val="65000"/>
                <a:alpha val="2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dirty="0"/>
          </a:p>
        </p:txBody>
      </p:sp>
      <p:sp>
        <p:nvSpPr>
          <p:cNvPr id="6" name="Oval 5"/>
          <p:cNvSpPr/>
          <p:nvPr/>
        </p:nvSpPr>
        <p:spPr>
          <a:xfrm>
            <a:off x="5422169" y="2491450"/>
            <a:ext cx="1540259" cy="1540259"/>
          </a:xfrm>
          <a:prstGeom prst="ellipse">
            <a:avLst/>
          </a:prstGeom>
          <a:ln w="381000" cap="rnd" cmpd="sng">
            <a:solidFill>
              <a:schemeClr val="bg1">
                <a:lumMod val="65000"/>
                <a:alpha val="2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7" name="Oval 6"/>
          <p:cNvSpPr/>
          <p:nvPr/>
        </p:nvSpPr>
        <p:spPr>
          <a:xfrm>
            <a:off x="4327455" y="1396737"/>
            <a:ext cx="3729685" cy="3729685"/>
          </a:xfrm>
          <a:prstGeom prst="ellipse">
            <a:avLst/>
          </a:prstGeom>
          <a:ln w="381000" cap="rnd" cmpd="sng">
            <a:solidFill>
              <a:schemeClr val="bg1">
                <a:lumMod val="65000"/>
                <a:alpha val="2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8" name="Arc 7"/>
          <p:cNvSpPr/>
          <p:nvPr/>
        </p:nvSpPr>
        <p:spPr>
          <a:xfrm>
            <a:off x="4691298" y="1760579"/>
            <a:ext cx="3001999" cy="3001997"/>
          </a:xfrm>
          <a:prstGeom prst="arc">
            <a:avLst>
              <a:gd name="adj1" fmla="val 16200000"/>
              <a:gd name="adj2" fmla="val 1722152"/>
            </a:avLst>
          </a:prstGeom>
          <a:ln w="381000" cap="rnd" cmpd="sng">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9" name="Arc 8"/>
          <p:cNvSpPr/>
          <p:nvPr/>
        </p:nvSpPr>
        <p:spPr>
          <a:xfrm>
            <a:off x="5056078" y="2125360"/>
            <a:ext cx="2272439" cy="2272439"/>
          </a:xfrm>
          <a:prstGeom prst="arc">
            <a:avLst>
              <a:gd name="adj1" fmla="val 16200000"/>
              <a:gd name="adj2" fmla="val 4074945"/>
            </a:avLst>
          </a:prstGeom>
          <a:ln w="381000" cap="rnd"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0" name="Arc 9"/>
          <p:cNvSpPr/>
          <p:nvPr/>
        </p:nvSpPr>
        <p:spPr>
          <a:xfrm>
            <a:off x="5422169" y="2491450"/>
            <a:ext cx="1540259" cy="1540259"/>
          </a:xfrm>
          <a:prstGeom prst="arc">
            <a:avLst>
              <a:gd name="adj1" fmla="val 16200000"/>
              <a:gd name="adj2" fmla="val 11550238"/>
            </a:avLst>
          </a:prstGeom>
          <a:ln w="381000" cap="rnd" cmpd="sng">
            <a:solidFill>
              <a:schemeClr val="accent1">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1" name="Arc 10"/>
          <p:cNvSpPr/>
          <p:nvPr/>
        </p:nvSpPr>
        <p:spPr>
          <a:xfrm>
            <a:off x="4327455" y="1396737"/>
            <a:ext cx="3729685" cy="3729685"/>
          </a:xfrm>
          <a:prstGeom prst="arc">
            <a:avLst>
              <a:gd name="adj1" fmla="val 16200000"/>
              <a:gd name="adj2" fmla="val 20665249"/>
            </a:avLst>
          </a:prstGeom>
          <a:ln w="381000" cap="rnd"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2" name="Rectangle 11"/>
          <p:cNvSpPr/>
          <p:nvPr/>
        </p:nvSpPr>
        <p:spPr>
          <a:xfrm>
            <a:off x="6036072" y="1225495"/>
            <a:ext cx="583814" cy="311496"/>
          </a:xfrm>
          <a:prstGeom prst="rect">
            <a:avLst/>
          </a:prstGeom>
        </p:spPr>
        <p:txBody>
          <a:bodyPr wrap="none">
            <a:spAutoFit/>
          </a:bodyPr>
          <a:lstStyle/>
          <a:p>
            <a:pPr>
              <a:lnSpc>
                <a:spcPct val="89000"/>
              </a:lnSpc>
            </a:pPr>
            <a:r>
              <a:rPr lang="id-ID" sz="1600">
                <a:solidFill>
                  <a:srgbClr val="FFFFFF"/>
                </a:solidFill>
              </a:rPr>
              <a:t>30%</a:t>
            </a:r>
            <a:endParaRPr lang="en-US" sz="1600" dirty="0">
              <a:solidFill>
                <a:srgbClr val="FFFFFF"/>
              </a:solidFill>
            </a:endParaRPr>
          </a:p>
        </p:txBody>
      </p:sp>
      <p:sp>
        <p:nvSpPr>
          <p:cNvPr id="13" name="Rectangle 12"/>
          <p:cNvSpPr/>
          <p:nvPr/>
        </p:nvSpPr>
        <p:spPr>
          <a:xfrm>
            <a:off x="6036072" y="1591676"/>
            <a:ext cx="583814" cy="311496"/>
          </a:xfrm>
          <a:prstGeom prst="rect">
            <a:avLst/>
          </a:prstGeom>
        </p:spPr>
        <p:txBody>
          <a:bodyPr wrap="none">
            <a:spAutoFit/>
          </a:bodyPr>
          <a:lstStyle/>
          <a:p>
            <a:pPr>
              <a:lnSpc>
                <a:spcPct val="89000"/>
              </a:lnSpc>
            </a:pPr>
            <a:r>
              <a:rPr lang="id-ID" sz="1600">
                <a:solidFill>
                  <a:srgbClr val="FFFFFF"/>
                </a:solidFill>
              </a:rPr>
              <a:t>40%</a:t>
            </a:r>
            <a:endParaRPr lang="en-US" sz="1600" dirty="0">
              <a:solidFill>
                <a:srgbClr val="FFFFFF"/>
              </a:solidFill>
            </a:endParaRPr>
          </a:p>
        </p:txBody>
      </p:sp>
      <p:sp>
        <p:nvSpPr>
          <p:cNvPr id="14" name="Rectangle 13"/>
          <p:cNvSpPr/>
          <p:nvPr/>
        </p:nvSpPr>
        <p:spPr>
          <a:xfrm>
            <a:off x="6036072" y="1948926"/>
            <a:ext cx="564578" cy="311496"/>
          </a:xfrm>
          <a:prstGeom prst="rect">
            <a:avLst/>
          </a:prstGeom>
        </p:spPr>
        <p:txBody>
          <a:bodyPr wrap="none">
            <a:spAutoFit/>
          </a:bodyPr>
          <a:lstStyle/>
          <a:p>
            <a:pPr>
              <a:lnSpc>
                <a:spcPct val="89000"/>
              </a:lnSpc>
            </a:pPr>
            <a:r>
              <a:rPr lang="id-ID" sz="1600">
                <a:solidFill>
                  <a:srgbClr val="FFFFFF"/>
                </a:solidFill>
              </a:rPr>
              <a:t>50&amp;</a:t>
            </a:r>
            <a:endParaRPr lang="en-US" sz="1600" dirty="0">
              <a:solidFill>
                <a:srgbClr val="FFFFFF"/>
              </a:solidFill>
            </a:endParaRPr>
          </a:p>
        </p:txBody>
      </p:sp>
      <p:sp>
        <p:nvSpPr>
          <p:cNvPr id="15" name="Rectangle 14"/>
          <p:cNvSpPr/>
          <p:nvPr/>
        </p:nvSpPr>
        <p:spPr>
          <a:xfrm>
            <a:off x="6036072" y="2332968"/>
            <a:ext cx="583814" cy="311496"/>
          </a:xfrm>
          <a:prstGeom prst="rect">
            <a:avLst/>
          </a:prstGeom>
        </p:spPr>
        <p:txBody>
          <a:bodyPr wrap="none">
            <a:spAutoFit/>
          </a:bodyPr>
          <a:lstStyle/>
          <a:p>
            <a:pPr>
              <a:lnSpc>
                <a:spcPct val="89000"/>
              </a:lnSpc>
            </a:pPr>
            <a:r>
              <a:rPr lang="id-ID" sz="1600">
                <a:solidFill>
                  <a:srgbClr val="FFFFFF"/>
                </a:solidFill>
              </a:rPr>
              <a:t>90%</a:t>
            </a:r>
            <a:endParaRPr lang="en-US" sz="1600" dirty="0">
              <a:solidFill>
                <a:srgbClr val="FFFFFF"/>
              </a:solidFill>
            </a:endParaRPr>
          </a:p>
        </p:txBody>
      </p:sp>
      <p:sp>
        <p:nvSpPr>
          <p:cNvPr id="18" name="Freeform 17"/>
          <p:cNvSpPr/>
          <p:nvPr/>
        </p:nvSpPr>
        <p:spPr>
          <a:xfrm>
            <a:off x="6318362" y="4031709"/>
            <a:ext cx="2556698" cy="1061032"/>
          </a:xfrm>
          <a:custGeom>
            <a:avLst/>
            <a:gdLst>
              <a:gd name="connsiteX0" fmla="*/ 9167091 w 9167091"/>
              <a:gd name="connsiteY0" fmla="*/ 5137727 h 5149273"/>
              <a:gd name="connsiteX1" fmla="*/ 11546 w 9167091"/>
              <a:gd name="connsiteY1" fmla="*/ 5149273 h 5149273"/>
              <a:gd name="connsiteX2" fmla="*/ 0 w 9167091"/>
              <a:gd name="connsiteY2" fmla="*/ 0 h 5149273"/>
            </a:gdLst>
            <a:ahLst/>
            <a:cxnLst>
              <a:cxn ang="0">
                <a:pos x="connsiteX0" y="connsiteY0"/>
              </a:cxn>
              <a:cxn ang="0">
                <a:pos x="connsiteX1" y="connsiteY1"/>
              </a:cxn>
              <a:cxn ang="0">
                <a:pos x="connsiteX2" y="connsiteY2"/>
              </a:cxn>
            </a:cxnLst>
            <a:rect l="l" t="t" r="r" b="b"/>
            <a:pathLst>
              <a:path w="9167091" h="5149273">
                <a:moveTo>
                  <a:pt x="9167091" y="5137727"/>
                </a:moveTo>
                <a:lnTo>
                  <a:pt x="11546" y="5149273"/>
                </a:lnTo>
                <a:cubicBezTo>
                  <a:pt x="7697" y="3432849"/>
                  <a:pt x="3849" y="1716424"/>
                  <a:pt x="0" y="0"/>
                </a:cubicBezTo>
              </a:path>
            </a:pathLst>
          </a:custGeom>
          <a:ln w="6350"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cxnSp>
        <p:nvCxnSpPr>
          <p:cNvPr id="19" name="Straight Connector 18"/>
          <p:cNvCxnSpPr/>
          <p:nvPr/>
        </p:nvCxnSpPr>
        <p:spPr>
          <a:xfrm flipH="1">
            <a:off x="7066264" y="3971294"/>
            <a:ext cx="1808795" cy="0"/>
          </a:xfrm>
          <a:prstGeom prst="line">
            <a:avLst/>
          </a:prstGeom>
          <a:ln w="635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652956" y="2985047"/>
            <a:ext cx="1287358" cy="0"/>
          </a:xfrm>
          <a:prstGeom prst="line">
            <a:avLst/>
          </a:prstGeom>
          <a:ln w="635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49788" y="1663656"/>
            <a:ext cx="1525271" cy="0"/>
          </a:xfrm>
          <a:prstGeom prst="line">
            <a:avLst/>
          </a:prstGeom>
          <a:ln w="6350"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31" name="Group 30"/>
          <p:cNvGrpSpPr/>
          <p:nvPr/>
        </p:nvGrpSpPr>
        <p:grpSpPr>
          <a:xfrm>
            <a:off x="9146777" y="1285118"/>
            <a:ext cx="2021075" cy="924612"/>
            <a:chOff x="8006937" y="2104535"/>
            <a:chExt cx="2021075" cy="924612"/>
          </a:xfrm>
        </p:grpSpPr>
        <p:sp>
          <p:nvSpPr>
            <p:cNvPr id="32" name="TextBox 31"/>
            <p:cNvSpPr txBox="1"/>
            <p:nvPr/>
          </p:nvSpPr>
          <p:spPr>
            <a:xfrm>
              <a:off x="8006937" y="2382816"/>
              <a:ext cx="2016475" cy="646331"/>
            </a:xfrm>
            <a:prstGeom prst="rect">
              <a:avLst/>
            </a:prstGeom>
            <a:noFill/>
          </p:spPr>
          <p:txBody>
            <a:bodyPr wrap="square" rtlCol="0">
              <a:spAutoFit/>
            </a:bodyPr>
            <a:lstStyle/>
            <a:p>
              <a:r>
                <a:rPr lang="en-US" sz="1200" dirty="0">
                  <a:latin typeface="Lato Light" charset="0"/>
                  <a:ea typeface="Lato Light" charset="0"/>
                  <a:cs typeface="Lato Light" charset="0"/>
                </a:rPr>
                <a:t>Entrepreneurial activities differ substantially depending on the type of</a:t>
              </a:r>
            </a:p>
          </p:txBody>
        </p:sp>
        <p:sp>
          <p:nvSpPr>
            <p:cNvPr id="33" name="Rectangle 32"/>
            <p:cNvSpPr/>
            <p:nvPr/>
          </p:nvSpPr>
          <p:spPr>
            <a:xfrm>
              <a:off x="8028747" y="2104535"/>
              <a:ext cx="1999265" cy="307777"/>
            </a:xfrm>
            <a:prstGeom prst="rect">
              <a:avLst/>
            </a:prstGeom>
          </p:spPr>
          <p:txBody>
            <a:bodyPr wrap="none">
              <a:spAutoFit/>
            </a:bodyPr>
            <a:lstStyle/>
            <a:p>
              <a:r>
                <a:rPr lang="en-US" sz="1400" b="1" spc="600" dirty="0">
                  <a:solidFill>
                    <a:schemeClr val="tx2"/>
                  </a:solidFill>
                  <a:latin typeface="Montserrat" charset="0"/>
                  <a:ea typeface="Montserrat" charset="0"/>
                  <a:cs typeface="Montserrat" charset="0"/>
                </a:rPr>
                <a:t>TITLE HERE</a:t>
              </a:r>
            </a:p>
          </p:txBody>
        </p:sp>
      </p:grpSp>
      <p:grpSp>
        <p:nvGrpSpPr>
          <p:cNvPr id="34" name="Group 33"/>
          <p:cNvGrpSpPr/>
          <p:nvPr/>
        </p:nvGrpSpPr>
        <p:grpSpPr>
          <a:xfrm>
            <a:off x="9168587" y="2522741"/>
            <a:ext cx="2021075" cy="924612"/>
            <a:chOff x="8006937" y="2104535"/>
            <a:chExt cx="2021075" cy="924612"/>
          </a:xfrm>
        </p:grpSpPr>
        <p:sp>
          <p:nvSpPr>
            <p:cNvPr id="35" name="TextBox 34"/>
            <p:cNvSpPr txBox="1"/>
            <p:nvPr/>
          </p:nvSpPr>
          <p:spPr>
            <a:xfrm>
              <a:off x="8006937" y="2382816"/>
              <a:ext cx="2016475" cy="646331"/>
            </a:xfrm>
            <a:prstGeom prst="rect">
              <a:avLst/>
            </a:prstGeom>
            <a:noFill/>
          </p:spPr>
          <p:txBody>
            <a:bodyPr wrap="square" rtlCol="0">
              <a:spAutoFit/>
            </a:bodyPr>
            <a:lstStyle/>
            <a:p>
              <a:r>
                <a:rPr lang="en-US" sz="1200" dirty="0">
                  <a:latin typeface="Lato Light" charset="0"/>
                  <a:ea typeface="Lato Light" charset="0"/>
                  <a:cs typeface="Lato Light" charset="0"/>
                </a:rPr>
                <a:t>Entrepreneurial activities differ substantially depending on the type of</a:t>
              </a:r>
            </a:p>
          </p:txBody>
        </p:sp>
        <p:sp>
          <p:nvSpPr>
            <p:cNvPr id="36" name="Rectangle 35"/>
            <p:cNvSpPr/>
            <p:nvPr/>
          </p:nvSpPr>
          <p:spPr>
            <a:xfrm>
              <a:off x="8028747" y="2104535"/>
              <a:ext cx="1999265" cy="307777"/>
            </a:xfrm>
            <a:prstGeom prst="rect">
              <a:avLst/>
            </a:prstGeom>
          </p:spPr>
          <p:txBody>
            <a:bodyPr wrap="none">
              <a:spAutoFit/>
            </a:bodyPr>
            <a:lstStyle/>
            <a:p>
              <a:r>
                <a:rPr lang="en-US" sz="1400" b="1" spc="600" dirty="0">
                  <a:solidFill>
                    <a:schemeClr val="tx2"/>
                  </a:solidFill>
                  <a:latin typeface="Montserrat" charset="0"/>
                  <a:ea typeface="Montserrat" charset="0"/>
                  <a:cs typeface="Montserrat" charset="0"/>
                </a:rPr>
                <a:t>TITLE HERE</a:t>
              </a:r>
            </a:p>
          </p:txBody>
        </p:sp>
      </p:grpSp>
      <p:grpSp>
        <p:nvGrpSpPr>
          <p:cNvPr id="37" name="Group 36"/>
          <p:cNvGrpSpPr/>
          <p:nvPr/>
        </p:nvGrpSpPr>
        <p:grpSpPr>
          <a:xfrm>
            <a:off x="9146777" y="3637613"/>
            <a:ext cx="2021075" cy="924612"/>
            <a:chOff x="8006937" y="2104535"/>
            <a:chExt cx="2021075" cy="924612"/>
          </a:xfrm>
        </p:grpSpPr>
        <p:sp>
          <p:nvSpPr>
            <p:cNvPr id="38" name="TextBox 37"/>
            <p:cNvSpPr txBox="1"/>
            <p:nvPr/>
          </p:nvSpPr>
          <p:spPr>
            <a:xfrm>
              <a:off x="8006937" y="2382816"/>
              <a:ext cx="2016475" cy="646331"/>
            </a:xfrm>
            <a:prstGeom prst="rect">
              <a:avLst/>
            </a:prstGeom>
            <a:noFill/>
          </p:spPr>
          <p:txBody>
            <a:bodyPr wrap="square" rtlCol="0">
              <a:spAutoFit/>
            </a:bodyPr>
            <a:lstStyle/>
            <a:p>
              <a:r>
                <a:rPr lang="en-US" sz="1200" dirty="0">
                  <a:latin typeface="Lato Light" charset="0"/>
                  <a:ea typeface="Lato Light" charset="0"/>
                  <a:cs typeface="Lato Light" charset="0"/>
                </a:rPr>
                <a:t>Entrepreneurial activities differ substantially depending on the type of</a:t>
              </a:r>
            </a:p>
          </p:txBody>
        </p:sp>
        <p:sp>
          <p:nvSpPr>
            <p:cNvPr id="39" name="Rectangle 38"/>
            <p:cNvSpPr/>
            <p:nvPr/>
          </p:nvSpPr>
          <p:spPr>
            <a:xfrm>
              <a:off x="8028747" y="2104535"/>
              <a:ext cx="1999265" cy="307777"/>
            </a:xfrm>
            <a:prstGeom prst="rect">
              <a:avLst/>
            </a:prstGeom>
          </p:spPr>
          <p:txBody>
            <a:bodyPr wrap="none">
              <a:spAutoFit/>
            </a:bodyPr>
            <a:lstStyle/>
            <a:p>
              <a:r>
                <a:rPr lang="en-US" sz="1400" b="1" spc="600" dirty="0">
                  <a:solidFill>
                    <a:schemeClr val="tx2"/>
                  </a:solidFill>
                  <a:latin typeface="Montserrat" charset="0"/>
                  <a:ea typeface="Montserrat" charset="0"/>
                  <a:cs typeface="Montserrat" charset="0"/>
                </a:rPr>
                <a:t>TITLE HERE</a:t>
              </a:r>
            </a:p>
          </p:txBody>
        </p:sp>
      </p:grpSp>
      <p:grpSp>
        <p:nvGrpSpPr>
          <p:cNvPr id="40" name="Group 39"/>
          <p:cNvGrpSpPr/>
          <p:nvPr/>
        </p:nvGrpSpPr>
        <p:grpSpPr>
          <a:xfrm>
            <a:off x="9142177" y="4762576"/>
            <a:ext cx="2021075" cy="924612"/>
            <a:chOff x="8006937" y="2104535"/>
            <a:chExt cx="2021075" cy="924612"/>
          </a:xfrm>
        </p:grpSpPr>
        <p:sp>
          <p:nvSpPr>
            <p:cNvPr id="41" name="TextBox 40"/>
            <p:cNvSpPr txBox="1"/>
            <p:nvPr/>
          </p:nvSpPr>
          <p:spPr>
            <a:xfrm>
              <a:off x="8006937" y="2382816"/>
              <a:ext cx="2016475" cy="646331"/>
            </a:xfrm>
            <a:prstGeom prst="rect">
              <a:avLst/>
            </a:prstGeom>
            <a:noFill/>
          </p:spPr>
          <p:txBody>
            <a:bodyPr wrap="square" rtlCol="0">
              <a:spAutoFit/>
            </a:bodyPr>
            <a:lstStyle/>
            <a:p>
              <a:r>
                <a:rPr lang="en-US" sz="1200" dirty="0">
                  <a:latin typeface="Lato Light" charset="0"/>
                  <a:ea typeface="Lato Light" charset="0"/>
                  <a:cs typeface="Lato Light" charset="0"/>
                </a:rPr>
                <a:t>Entrepreneurial activities differ substantially depending on the type of</a:t>
              </a:r>
            </a:p>
          </p:txBody>
        </p:sp>
        <p:sp>
          <p:nvSpPr>
            <p:cNvPr id="42" name="Rectangle 41"/>
            <p:cNvSpPr/>
            <p:nvPr/>
          </p:nvSpPr>
          <p:spPr>
            <a:xfrm>
              <a:off x="8028747" y="2104535"/>
              <a:ext cx="1999265" cy="307777"/>
            </a:xfrm>
            <a:prstGeom prst="rect">
              <a:avLst/>
            </a:prstGeom>
          </p:spPr>
          <p:txBody>
            <a:bodyPr wrap="none">
              <a:spAutoFit/>
            </a:bodyPr>
            <a:lstStyle/>
            <a:p>
              <a:r>
                <a:rPr lang="en-US" sz="1400" b="1" spc="600" dirty="0">
                  <a:solidFill>
                    <a:schemeClr val="tx2"/>
                  </a:solidFill>
                  <a:latin typeface="Montserrat" charset="0"/>
                  <a:ea typeface="Montserrat" charset="0"/>
                  <a:cs typeface="Montserrat" charset="0"/>
                </a:rPr>
                <a:t>TITLE HERE</a:t>
              </a:r>
            </a:p>
          </p:txBody>
        </p:sp>
      </p:grpSp>
      <p:sp>
        <p:nvSpPr>
          <p:cNvPr id="43" name="Rectangle 42"/>
          <p:cNvSpPr/>
          <p:nvPr/>
        </p:nvSpPr>
        <p:spPr>
          <a:xfrm>
            <a:off x="698240" y="2367111"/>
            <a:ext cx="1893585" cy="3108543"/>
          </a:xfrm>
          <a:prstGeom prst="rect">
            <a:avLst/>
          </a:prstGeom>
        </p:spPr>
        <p:txBody>
          <a:bodyPr wrap="square">
            <a:spAutoFit/>
          </a:bodyPr>
          <a:lstStyle/>
          <a:p>
            <a:r>
              <a:rPr lang="en-US" sz="1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The outline prepared by the creative team of an advertising agency for the launching of an advertising campaign or message. The creative strategy generally explains how the advertising campaign will meet the advertising objectives of the business.</a:t>
            </a:r>
            <a:endParaRPr lang="id-ID" sz="1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44" name="Group 43"/>
          <p:cNvGrpSpPr/>
          <p:nvPr/>
        </p:nvGrpSpPr>
        <p:grpSpPr>
          <a:xfrm>
            <a:off x="698240" y="1173155"/>
            <a:ext cx="1998403" cy="981001"/>
            <a:chOff x="721448" y="4271860"/>
            <a:chExt cx="1998403" cy="981001"/>
          </a:xfrm>
        </p:grpSpPr>
        <p:sp>
          <p:nvSpPr>
            <p:cNvPr id="45" name="TextBox 44"/>
            <p:cNvSpPr txBox="1"/>
            <p:nvPr/>
          </p:nvSpPr>
          <p:spPr>
            <a:xfrm>
              <a:off x="721448" y="4271860"/>
              <a:ext cx="1998403" cy="954107"/>
            </a:xfrm>
            <a:prstGeom prst="rect">
              <a:avLst/>
            </a:prstGeom>
            <a:noFill/>
          </p:spPr>
          <p:txBody>
            <a:bodyPr wrap="square" rtlCol="0">
              <a:spAutoFit/>
            </a:bodyPr>
            <a:lstStyle/>
            <a:p>
              <a:r>
                <a:rPr lang="id-ID" sz="2800">
                  <a:latin typeface="+mj-lt"/>
                </a:rPr>
                <a:t>CIRCLE SYSTEM</a:t>
              </a:r>
            </a:p>
          </p:txBody>
        </p:sp>
        <p:cxnSp>
          <p:nvCxnSpPr>
            <p:cNvPr id="46" name="Straight Connector 45"/>
            <p:cNvCxnSpPr/>
            <p:nvPr/>
          </p:nvCxnSpPr>
          <p:spPr>
            <a:xfrm>
              <a:off x="842471" y="5252861"/>
              <a:ext cx="8195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46518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a:bodyPr>
          <a:lstStyle/>
          <a:p>
            <a:r>
              <a:rPr lang="id-ID"/>
              <a:t>BUSINESS INFOGRAPH</a:t>
            </a:r>
          </a:p>
        </p:txBody>
      </p:sp>
      <p:sp>
        <p:nvSpPr>
          <p:cNvPr id="17" name="Text Placeholder 16"/>
          <p:cNvSpPr>
            <a:spLocks noGrp="1"/>
          </p:cNvSpPr>
          <p:nvPr>
            <p:ph type="body" sz="quarter" idx="10"/>
          </p:nvPr>
        </p:nvSpPr>
        <p:spPr/>
        <p:txBody>
          <a:bodyPr>
            <a:normAutofit/>
          </a:bodyPr>
          <a:lstStyle/>
          <a:p>
            <a:r>
              <a:rPr lang="id-ID" b="1">
                <a:solidFill>
                  <a:schemeClr val="bg1">
                    <a:lumMod val="50000"/>
                  </a:schemeClr>
                </a:solidFill>
              </a:rPr>
              <a:t>+</a:t>
            </a:r>
            <a:r>
              <a:rPr lang="id-ID">
                <a:solidFill>
                  <a:schemeClr val="bg1">
                    <a:lumMod val="50000"/>
                  </a:schemeClr>
                </a:solidFill>
              </a:rPr>
              <a:t> AN EXPLORATION OF FORM IN CREATIFITY</a:t>
            </a:r>
          </a:p>
        </p:txBody>
      </p:sp>
      <p:grpSp>
        <p:nvGrpSpPr>
          <p:cNvPr id="83" name="Group 82"/>
          <p:cNvGrpSpPr>
            <a:grpSpLocks noChangeAspect="1"/>
          </p:cNvGrpSpPr>
          <p:nvPr/>
        </p:nvGrpSpPr>
        <p:grpSpPr>
          <a:xfrm>
            <a:off x="4037950" y="2189964"/>
            <a:ext cx="3600000" cy="3600000"/>
            <a:chOff x="4024504" y="1418715"/>
            <a:chExt cx="4283075" cy="4278313"/>
          </a:xfrm>
        </p:grpSpPr>
        <p:grpSp>
          <p:nvGrpSpPr>
            <p:cNvPr id="84" name="Group 83"/>
            <p:cNvGrpSpPr>
              <a:grpSpLocks noChangeAspect="1"/>
            </p:cNvGrpSpPr>
            <p:nvPr/>
          </p:nvGrpSpPr>
          <p:grpSpPr bwMode="auto">
            <a:xfrm>
              <a:off x="4024504" y="1418715"/>
              <a:ext cx="4283075" cy="4278313"/>
              <a:chOff x="853" y="1000"/>
              <a:chExt cx="2698" cy="2695"/>
            </a:xfrm>
          </p:grpSpPr>
          <p:sp>
            <p:nvSpPr>
              <p:cNvPr id="131" name="Freeform 5"/>
              <p:cNvSpPr>
                <a:spLocks/>
              </p:cNvSpPr>
              <p:nvPr/>
            </p:nvSpPr>
            <p:spPr bwMode="auto">
              <a:xfrm>
                <a:off x="2274" y="1000"/>
                <a:ext cx="1090" cy="1049"/>
              </a:xfrm>
              <a:custGeom>
                <a:avLst/>
                <a:gdLst>
                  <a:gd name="T0" fmla="*/ 0 w 460"/>
                  <a:gd name="T1" fmla="*/ 322 h 443"/>
                  <a:gd name="T2" fmla="*/ 184 w 460"/>
                  <a:gd name="T3" fmla="*/ 443 h 443"/>
                  <a:gd name="T4" fmla="*/ 365 w 460"/>
                  <a:gd name="T5" fmla="*/ 438 h 443"/>
                  <a:gd name="T6" fmla="*/ 460 w 460"/>
                  <a:gd name="T7" fmla="*/ 280 h 443"/>
                  <a:gd name="T8" fmla="*/ 2 w 460"/>
                  <a:gd name="T9" fmla="*/ 0 h 443"/>
                  <a:gd name="T10" fmla="*/ 89 w 460"/>
                  <a:gd name="T11" fmla="*/ 159 h 443"/>
                  <a:gd name="T12" fmla="*/ 0 w 460"/>
                  <a:gd name="T13" fmla="*/ 322 h 443"/>
                </a:gdLst>
                <a:ahLst/>
                <a:cxnLst>
                  <a:cxn ang="0">
                    <a:pos x="T0" y="T1"/>
                  </a:cxn>
                  <a:cxn ang="0">
                    <a:pos x="T2" y="T3"/>
                  </a:cxn>
                  <a:cxn ang="0">
                    <a:pos x="T4" y="T5"/>
                  </a:cxn>
                  <a:cxn ang="0">
                    <a:pos x="T6" y="T7"/>
                  </a:cxn>
                  <a:cxn ang="0">
                    <a:pos x="T8" y="T9"/>
                  </a:cxn>
                  <a:cxn ang="0">
                    <a:pos x="T10" y="T11"/>
                  </a:cxn>
                  <a:cxn ang="0">
                    <a:pos x="T12" y="T13"/>
                  </a:cxn>
                </a:cxnLst>
                <a:rect l="0" t="0" r="r" b="b"/>
                <a:pathLst>
                  <a:path w="460" h="443">
                    <a:moveTo>
                      <a:pt x="0" y="322"/>
                    </a:moveTo>
                    <a:cubicBezTo>
                      <a:pt x="79" y="331"/>
                      <a:pt x="146" y="378"/>
                      <a:pt x="184" y="443"/>
                    </a:cubicBezTo>
                    <a:cubicBezTo>
                      <a:pt x="365" y="438"/>
                      <a:pt x="365" y="438"/>
                      <a:pt x="365" y="438"/>
                    </a:cubicBezTo>
                    <a:cubicBezTo>
                      <a:pt x="460" y="280"/>
                      <a:pt x="460" y="280"/>
                      <a:pt x="460" y="280"/>
                    </a:cubicBezTo>
                    <a:cubicBezTo>
                      <a:pt x="367" y="121"/>
                      <a:pt x="197" y="11"/>
                      <a:pt x="2" y="0"/>
                    </a:cubicBezTo>
                    <a:cubicBezTo>
                      <a:pt x="89" y="159"/>
                      <a:pt x="89" y="159"/>
                      <a:pt x="89" y="159"/>
                    </a:cubicBezTo>
                    <a:lnTo>
                      <a:pt x="0" y="32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132" name="Freeform 6"/>
              <p:cNvSpPr>
                <a:spLocks/>
              </p:cNvSpPr>
              <p:nvPr/>
            </p:nvSpPr>
            <p:spPr bwMode="auto">
              <a:xfrm>
                <a:off x="2710" y="1739"/>
                <a:ext cx="841" cy="1279"/>
              </a:xfrm>
              <a:custGeom>
                <a:avLst/>
                <a:gdLst>
                  <a:gd name="T0" fmla="*/ 15 w 355"/>
                  <a:gd name="T1" fmla="*/ 162 h 540"/>
                  <a:gd name="T2" fmla="*/ 34 w 355"/>
                  <a:gd name="T3" fmla="*/ 257 h 540"/>
                  <a:gd name="T4" fmla="*/ 0 w 355"/>
                  <a:gd name="T5" fmla="*/ 381 h 540"/>
                  <a:gd name="T6" fmla="*/ 95 w 355"/>
                  <a:gd name="T7" fmla="*/ 536 h 540"/>
                  <a:gd name="T8" fmla="*/ 279 w 355"/>
                  <a:gd name="T9" fmla="*/ 540 h 540"/>
                  <a:gd name="T10" fmla="*/ 355 w 355"/>
                  <a:gd name="T11" fmla="*/ 257 h 540"/>
                  <a:gd name="T12" fmla="*/ 294 w 355"/>
                  <a:gd name="T13" fmla="*/ 0 h 540"/>
                  <a:gd name="T14" fmla="*/ 199 w 355"/>
                  <a:gd name="T15" fmla="*/ 157 h 540"/>
                  <a:gd name="T16" fmla="*/ 15 w 355"/>
                  <a:gd name="T17" fmla="*/ 162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540">
                    <a:moveTo>
                      <a:pt x="15" y="162"/>
                    </a:moveTo>
                    <a:cubicBezTo>
                      <a:pt x="27" y="191"/>
                      <a:pt x="34" y="223"/>
                      <a:pt x="34" y="257"/>
                    </a:cubicBezTo>
                    <a:cubicBezTo>
                      <a:pt x="34" y="302"/>
                      <a:pt x="22" y="345"/>
                      <a:pt x="0" y="381"/>
                    </a:cubicBezTo>
                    <a:cubicBezTo>
                      <a:pt x="95" y="536"/>
                      <a:pt x="95" y="536"/>
                      <a:pt x="95" y="536"/>
                    </a:cubicBezTo>
                    <a:cubicBezTo>
                      <a:pt x="279" y="540"/>
                      <a:pt x="279" y="540"/>
                      <a:pt x="279" y="540"/>
                    </a:cubicBezTo>
                    <a:cubicBezTo>
                      <a:pt x="327" y="456"/>
                      <a:pt x="355" y="360"/>
                      <a:pt x="355" y="257"/>
                    </a:cubicBezTo>
                    <a:cubicBezTo>
                      <a:pt x="355" y="164"/>
                      <a:pt x="333" y="77"/>
                      <a:pt x="294" y="0"/>
                    </a:cubicBezTo>
                    <a:cubicBezTo>
                      <a:pt x="199" y="157"/>
                      <a:pt x="199" y="157"/>
                      <a:pt x="199" y="157"/>
                    </a:cubicBezTo>
                    <a:lnTo>
                      <a:pt x="15" y="162"/>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133" name="Freeform 7"/>
              <p:cNvSpPr>
                <a:spLocks/>
              </p:cNvSpPr>
              <p:nvPr/>
            </p:nvSpPr>
            <p:spPr bwMode="auto">
              <a:xfrm>
                <a:off x="1078" y="1000"/>
                <a:ext cx="1322" cy="992"/>
              </a:xfrm>
              <a:custGeom>
                <a:avLst/>
                <a:gdLst>
                  <a:gd name="T0" fmla="*/ 276 w 558"/>
                  <a:gd name="T1" fmla="*/ 419 h 419"/>
                  <a:gd name="T2" fmla="*/ 470 w 558"/>
                  <a:gd name="T3" fmla="*/ 320 h 419"/>
                  <a:gd name="T4" fmla="*/ 558 w 558"/>
                  <a:gd name="T5" fmla="*/ 159 h 419"/>
                  <a:gd name="T6" fmla="*/ 470 w 558"/>
                  <a:gd name="T7" fmla="*/ 0 h 419"/>
                  <a:gd name="T8" fmla="*/ 0 w 558"/>
                  <a:gd name="T9" fmla="*/ 254 h 419"/>
                  <a:gd name="T10" fmla="*/ 178 w 558"/>
                  <a:gd name="T11" fmla="*/ 258 h 419"/>
                  <a:gd name="T12" fmla="*/ 276 w 558"/>
                  <a:gd name="T13" fmla="*/ 419 h 419"/>
                </a:gdLst>
                <a:ahLst/>
                <a:cxnLst>
                  <a:cxn ang="0">
                    <a:pos x="T0" y="T1"/>
                  </a:cxn>
                  <a:cxn ang="0">
                    <a:pos x="T2" y="T3"/>
                  </a:cxn>
                  <a:cxn ang="0">
                    <a:pos x="T4" y="T5"/>
                  </a:cxn>
                  <a:cxn ang="0">
                    <a:pos x="T6" y="T7"/>
                  </a:cxn>
                  <a:cxn ang="0">
                    <a:pos x="T8" y="T9"/>
                  </a:cxn>
                  <a:cxn ang="0">
                    <a:pos x="T10" y="T11"/>
                  </a:cxn>
                  <a:cxn ang="0">
                    <a:pos x="T12" y="T13"/>
                  </a:cxn>
                </a:cxnLst>
                <a:rect l="0" t="0" r="r" b="b"/>
                <a:pathLst>
                  <a:path w="558" h="419">
                    <a:moveTo>
                      <a:pt x="276" y="419"/>
                    </a:moveTo>
                    <a:cubicBezTo>
                      <a:pt x="321" y="360"/>
                      <a:pt x="391" y="321"/>
                      <a:pt x="470" y="320"/>
                    </a:cubicBezTo>
                    <a:cubicBezTo>
                      <a:pt x="558" y="159"/>
                      <a:pt x="558" y="159"/>
                      <a:pt x="558" y="159"/>
                    </a:cubicBezTo>
                    <a:cubicBezTo>
                      <a:pt x="470" y="0"/>
                      <a:pt x="470" y="0"/>
                      <a:pt x="470" y="0"/>
                    </a:cubicBezTo>
                    <a:cubicBezTo>
                      <a:pt x="274" y="1"/>
                      <a:pt x="101" y="102"/>
                      <a:pt x="0" y="254"/>
                    </a:cubicBezTo>
                    <a:cubicBezTo>
                      <a:pt x="178" y="258"/>
                      <a:pt x="178" y="258"/>
                      <a:pt x="178" y="258"/>
                    </a:cubicBezTo>
                    <a:lnTo>
                      <a:pt x="276" y="419"/>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134" name="Freeform 8"/>
              <p:cNvSpPr>
                <a:spLocks/>
              </p:cNvSpPr>
              <p:nvPr/>
            </p:nvSpPr>
            <p:spPr bwMode="auto">
              <a:xfrm>
                <a:off x="853" y="1675"/>
                <a:ext cx="834" cy="1267"/>
              </a:xfrm>
              <a:custGeom>
                <a:avLst/>
                <a:gdLst>
                  <a:gd name="T0" fmla="*/ 339 w 352"/>
                  <a:gd name="T1" fmla="*/ 378 h 535"/>
                  <a:gd name="T2" fmla="*/ 321 w 352"/>
                  <a:gd name="T3" fmla="*/ 284 h 535"/>
                  <a:gd name="T4" fmla="*/ 352 w 352"/>
                  <a:gd name="T5" fmla="*/ 163 h 535"/>
                  <a:gd name="T6" fmla="*/ 255 w 352"/>
                  <a:gd name="T7" fmla="*/ 4 h 535"/>
                  <a:gd name="T8" fmla="*/ 76 w 352"/>
                  <a:gd name="T9" fmla="*/ 0 h 535"/>
                  <a:gd name="T10" fmla="*/ 0 w 352"/>
                  <a:gd name="T11" fmla="*/ 284 h 535"/>
                  <a:gd name="T12" fmla="*/ 59 w 352"/>
                  <a:gd name="T13" fmla="*/ 535 h 535"/>
                  <a:gd name="T14" fmla="*/ 151 w 352"/>
                  <a:gd name="T15" fmla="*/ 383 h 535"/>
                  <a:gd name="T16" fmla="*/ 339 w 352"/>
                  <a:gd name="T17" fmla="*/ 378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 h="535">
                    <a:moveTo>
                      <a:pt x="339" y="378"/>
                    </a:moveTo>
                    <a:cubicBezTo>
                      <a:pt x="327" y="349"/>
                      <a:pt x="321" y="317"/>
                      <a:pt x="321" y="284"/>
                    </a:cubicBezTo>
                    <a:cubicBezTo>
                      <a:pt x="321" y="240"/>
                      <a:pt x="332" y="199"/>
                      <a:pt x="352" y="163"/>
                    </a:cubicBezTo>
                    <a:cubicBezTo>
                      <a:pt x="255" y="4"/>
                      <a:pt x="255" y="4"/>
                      <a:pt x="255" y="4"/>
                    </a:cubicBezTo>
                    <a:cubicBezTo>
                      <a:pt x="76" y="0"/>
                      <a:pt x="76" y="0"/>
                      <a:pt x="76" y="0"/>
                    </a:cubicBezTo>
                    <a:cubicBezTo>
                      <a:pt x="28" y="84"/>
                      <a:pt x="0" y="180"/>
                      <a:pt x="0" y="284"/>
                    </a:cubicBezTo>
                    <a:cubicBezTo>
                      <a:pt x="0" y="374"/>
                      <a:pt x="21" y="459"/>
                      <a:pt x="59" y="535"/>
                    </a:cubicBezTo>
                    <a:cubicBezTo>
                      <a:pt x="151" y="383"/>
                      <a:pt x="151" y="383"/>
                      <a:pt x="151" y="383"/>
                    </a:cubicBezTo>
                    <a:lnTo>
                      <a:pt x="339" y="378"/>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135" name="Freeform 9"/>
              <p:cNvSpPr>
                <a:spLocks/>
              </p:cNvSpPr>
              <p:nvPr/>
            </p:nvSpPr>
            <p:spPr bwMode="auto">
              <a:xfrm>
                <a:off x="1033" y="2643"/>
                <a:ext cx="1085" cy="1047"/>
              </a:xfrm>
              <a:custGeom>
                <a:avLst/>
                <a:gdLst>
                  <a:gd name="T0" fmla="*/ 458 w 458"/>
                  <a:gd name="T1" fmla="*/ 121 h 442"/>
                  <a:gd name="T2" fmla="*/ 279 w 458"/>
                  <a:gd name="T3" fmla="*/ 0 h 442"/>
                  <a:gd name="T4" fmla="*/ 93 w 458"/>
                  <a:gd name="T5" fmla="*/ 5 h 442"/>
                  <a:gd name="T6" fmla="*/ 0 w 458"/>
                  <a:gd name="T7" fmla="*/ 158 h 442"/>
                  <a:gd name="T8" fmla="*/ 456 w 458"/>
                  <a:gd name="T9" fmla="*/ 442 h 442"/>
                  <a:gd name="T10" fmla="*/ 369 w 458"/>
                  <a:gd name="T11" fmla="*/ 284 h 442"/>
                  <a:gd name="T12" fmla="*/ 458 w 458"/>
                  <a:gd name="T13" fmla="*/ 121 h 442"/>
                </a:gdLst>
                <a:ahLst/>
                <a:cxnLst>
                  <a:cxn ang="0">
                    <a:pos x="T0" y="T1"/>
                  </a:cxn>
                  <a:cxn ang="0">
                    <a:pos x="T2" y="T3"/>
                  </a:cxn>
                  <a:cxn ang="0">
                    <a:pos x="T4" y="T5"/>
                  </a:cxn>
                  <a:cxn ang="0">
                    <a:pos x="T6" y="T7"/>
                  </a:cxn>
                  <a:cxn ang="0">
                    <a:pos x="T8" y="T9"/>
                  </a:cxn>
                  <a:cxn ang="0">
                    <a:pos x="T10" y="T11"/>
                  </a:cxn>
                  <a:cxn ang="0">
                    <a:pos x="T12" y="T13"/>
                  </a:cxn>
                </a:cxnLst>
                <a:rect l="0" t="0" r="r" b="b"/>
                <a:pathLst>
                  <a:path w="458" h="442">
                    <a:moveTo>
                      <a:pt x="458" y="121"/>
                    </a:moveTo>
                    <a:cubicBezTo>
                      <a:pt x="382" y="110"/>
                      <a:pt x="316" y="64"/>
                      <a:pt x="279" y="0"/>
                    </a:cubicBezTo>
                    <a:cubicBezTo>
                      <a:pt x="93" y="5"/>
                      <a:pt x="93" y="5"/>
                      <a:pt x="93" y="5"/>
                    </a:cubicBezTo>
                    <a:cubicBezTo>
                      <a:pt x="0" y="158"/>
                      <a:pt x="0" y="158"/>
                      <a:pt x="0" y="158"/>
                    </a:cubicBezTo>
                    <a:cubicBezTo>
                      <a:pt x="93" y="319"/>
                      <a:pt x="261" y="430"/>
                      <a:pt x="456" y="442"/>
                    </a:cubicBezTo>
                    <a:cubicBezTo>
                      <a:pt x="369" y="284"/>
                      <a:pt x="369" y="284"/>
                      <a:pt x="369" y="284"/>
                    </a:cubicBezTo>
                    <a:lnTo>
                      <a:pt x="458" y="121"/>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136" name="Freeform 10"/>
              <p:cNvSpPr>
                <a:spLocks/>
              </p:cNvSpPr>
              <p:nvPr/>
            </p:nvSpPr>
            <p:spPr bwMode="auto">
              <a:xfrm>
                <a:off x="1992" y="2710"/>
                <a:ext cx="1334" cy="985"/>
              </a:xfrm>
              <a:custGeom>
                <a:avLst/>
                <a:gdLst>
                  <a:gd name="T0" fmla="*/ 284 w 563"/>
                  <a:gd name="T1" fmla="*/ 0 h 416"/>
                  <a:gd name="T2" fmla="*/ 88 w 563"/>
                  <a:gd name="T3" fmla="*/ 95 h 416"/>
                  <a:gd name="T4" fmla="*/ 88 w 563"/>
                  <a:gd name="T5" fmla="*/ 95 h 416"/>
                  <a:gd name="T6" fmla="*/ 0 w 563"/>
                  <a:gd name="T7" fmla="*/ 256 h 416"/>
                  <a:gd name="T8" fmla="*/ 88 w 563"/>
                  <a:gd name="T9" fmla="*/ 416 h 416"/>
                  <a:gd name="T10" fmla="*/ 88 w 563"/>
                  <a:gd name="T11" fmla="*/ 416 h 416"/>
                  <a:gd name="T12" fmla="*/ 563 w 563"/>
                  <a:gd name="T13" fmla="*/ 161 h 416"/>
                  <a:gd name="T14" fmla="*/ 380 w 563"/>
                  <a:gd name="T15" fmla="*/ 157 h 416"/>
                  <a:gd name="T16" fmla="*/ 284 w 563"/>
                  <a:gd name="T17"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3" h="416">
                    <a:moveTo>
                      <a:pt x="284" y="0"/>
                    </a:moveTo>
                    <a:cubicBezTo>
                      <a:pt x="238" y="58"/>
                      <a:pt x="168" y="95"/>
                      <a:pt x="88" y="95"/>
                    </a:cubicBezTo>
                    <a:cubicBezTo>
                      <a:pt x="88" y="95"/>
                      <a:pt x="88" y="95"/>
                      <a:pt x="88" y="95"/>
                    </a:cubicBezTo>
                    <a:cubicBezTo>
                      <a:pt x="0" y="256"/>
                      <a:pt x="0" y="256"/>
                      <a:pt x="0" y="256"/>
                    </a:cubicBezTo>
                    <a:cubicBezTo>
                      <a:pt x="88" y="416"/>
                      <a:pt x="88" y="416"/>
                      <a:pt x="88" y="416"/>
                    </a:cubicBezTo>
                    <a:cubicBezTo>
                      <a:pt x="88" y="416"/>
                      <a:pt x="88" y="416"/>
                      <a:pt x="88" y="416"/>
                    </a:cubicBezTo>
                    <a:cubicBezTo>
                      <a:pt x="287" y="416"/>
                      <a:pt x="461" y="314"/>
                      <a:pt x="563" y="161"/>
                    </a:cubicBezTo>
                    <a:cubicBezTo>
                      <a:pt x="380" y="157"/>
                      <a:pt x="380" y="157"/>
                      <a:pt x="380" y="157"/>
                    </a:cubicBezTo>
                    <a:lnTo>
                      <a:pt x="28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grpSp>
        <p:grpSp>
          <p:nvGrpSpPr>
            <p:cNvPr id="85" name="Group 84"/>
            <p:cNvGrpSpPr/>
            <p:nvPr/>
          </p:nvGrpSpPr>
          <p:grpSpPr>
            <a:xfrm>
              <a:off x="5356042" y="2735632"/>
              <a:ext cx="1620000" cy="1620000"/>
              <a:chOff x="6964641" y="2706230"/>
              <a:chExt cx="1620000" cy="1620000"/>
            </a:xfrm>
          </p:grpSpPr>
          <p:sp>
            <p:nvSpPr>
              <p:cNvPr id="129" name="Oval 128"/>
              <p:cNvSpPr>
                <a:spLocks noChangeAspect="1" noChangeArrowheads="1"/>
              </p:cNvSpPr>
              <p:nvPr/>
            </p:nvSpPr>
            <p:spPr bwMode="auto">
              <a:xfrm flipV="1">
                <a:off x="6964641" y="2706230"/>
                <a:ext cx="1620000" cy="1620000"/>
              </a:xfrm>
              <a:prstGeom prst="ellipse">
                <a:avLst/>
              </a:prstGeom>
              <a:gradFill flip="none" rotWithShape="1">
                <a:gsLst>
                  <a:gs pos="0">
                    <a:schemeClr val="bg1">
                      <a:lumMod val="85000"/>
                    </a:schemeClr>
                  </a:gs>
                  <a:gs pos="100000">
                    <a:schemeClr val="bg1"/>
                  </a:gs>
                </a:gsLst>
                <a:lin ang="0" scaled="1"/>
                <a:tileRect/>
              </a:gradFill>
              <a:ln>
                <a:noFill/>
              </a:ln>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130" name="Oval 129"/>
              <p:cNvSpPr>
                <a:spLocks noChangeAspect="1" noChangeArrowheads="1"/>
              </p:cNvSpPr>
              <p:nvPr/>
            </p:nvSpPr>
            <p:spPr bwMode="auto">
              <a:xfrm flipV="1">
                <a:off x="7084503" y="2832230"/>
                <a:ext cx="1368000" cy="1368000"/>
              </a:xfrm>
              <a:prstGeom prst="ellipse">
                <a:avLst/>
              </a:prstGeom>
              <a:gradFill flip="none" rotWithShape="1">
                <a:gsLst>
                  <a:gs pos="0">
                    <a:schemeClr val="bg1">
                      <a:lumMod val="85000"/>
                    </a:schemeClr>
                  </a:gs>
                  <a:gs pos="100000">
                    <a:schemeClr val="bg1"/>
                  </a:gs>
                </a:gsLst>
                <a:lin ang="5400000" scaled="1"/>
                <a:tileRect/>
              </a:gradFill>
              <a:ln>
                <a:noFill/>
              </a:ln>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grpSp>
        <p:grpSp>
          <p:nvGrpSpPr>
            <p:cNvPr id="87" name="Group 86"/>
            <p:cNvGrpSpPr/>
            <p:nvPr/>
          </p:nvGrpSpPr>
          <p:grpSpPr>
            <a:xfrm>
              <a:off x="6510269" y="4705824"/>
              <a:ext cx="498308" cy="497158"/>
              <a:chOff x="6294438" y="-201613"/>
              <a:chExt cx="687387" cy="685801"/>
            </a:xfrm>
            <a:solidFill>
              <a:schemeClr val="bg1"/>
            </a:solidFill>
          </p:grpSpPr>
          <p:sp>
            <p:nvSpPr>
              <p:cNvPr id="113" name="Freeform 10"/>
              <p:cNvSpPr>
                <a:spLocks noEditPoints="1"/>
              </p:cNvSpPr>
              <p:nvPr/>
            </p:nvSpPr>
            <p:spPr bwMode="auto">
              <a:xfrm>
                <a:off x="6294438" y="-201613"/>
                <a:ext cx="687387" cy="685801"/>
              </a:xfrm>
              <a:custGeom>
                <a:avLst/>
                <a:gdLst>
                  <a:gd name="T0" fmla="*/ 163 w 180"/>
                  <a:gd name="T1" fmla="*/ 0 h 180"/>
                  <a:gd name="T2" fmla="*/ 39 w 180"/>
                  <a:gd name="T3" fmla="*/ 0 h 180"/>
                  <a:gd name="T4" fmla="*/ 23 w 180"/>
                  <a:gd name="T5" fmla="*/ 17 h 180"/>
                  <a:gd name="T6" fmla="*/ 23 w 180"/>
                  <a:gd name="T7" fmla="*/ 28 h 180"/>
                  <a:gd name="T8" fmla="*/ 17 w 180"/>
                  <a:gd name="T9" fmla="*/ 28 h 180"/>
                  <a:gd name="T10" fmla="*/ 0 w 180"/>
                  <a:gd name="T11" fmla="*/ 45 h 180"/>
                  <a:gd name="T12" fmla="*/ 0 w 180"/>
                  <a:gd name="T13" fmla="*/ 158 h 180"/>
                  <a:gd name="T14" fmla="*/ 23 w 180"/>
                  <a:gd name="T15" fmla="*/ 180 h 180"/>
                  <a:gd name="T16" fmla="*/ 158 w 180"/>
                  <a:gd name="T17" fmla="*/ 180 h 180"/>
                  <a:gd name="T18" fmla="*/ 180 w 180"/>
                  <a:gd name="T19" fmla="*/ 158 h 180"/>
                  <a:gd name="T20" fmla="*/ 180 w 180"/>
                  <a:gd name="T21" fmla="*/ 17 h 180"/>
                  <a:gd name="T22" fmla="*/ 163 w 180"/>
                  <a:gd name="T23" fmla="*/ 0 h 180"/>
                  <a:gd name="T24" fmla="*/ 169 w 180"/>
                  <a:gd name="T25" fmla="*/ 158 h 180"/>
                  <a:gd name="T26" fmla="*/ 158 w 180"/>
                  <a:gd name="T27" fmla="*/ 169 h 180"/>
                  <a:gd name="T28" fmla="*/ 23 w 180"/>
                  <a:gd name="T29" fmla="*/ 169 h 180"/>
                  <a:gd name="T30" fmla="*/ 11 w 180"/>
                  <a:gd name="T31" fmla="*/ 158 h 180"/>
                  <a:gd name="T32" fmla="*/ 11 w 180"/>
                  <a:gd name="T33" fmla="*/ 45 h 180"/>
                  <a:gd name="T34" fmla="*/ 17 w 180"/>
                  <a:gd name="T35" fmla="*/ 39 h 180"/>
                  <a:gd name="T36" fmla="*/ 23 w 180"/>
                  <a:gd name="T37" fmla="*/ 39 h 180"/>
                  <a:gd name="T38" fmla="*/ 23 w 180"/>
                  <a:gd name="T39" fmla="*/ 152 h 180"/>
                  <a:gd name="T40" fmla="*/ 28 w 180"/>
                  <a:gd name="T41" fmla="*/ 158 h 180"/>
                  <a:gd name="T42" fmla="*/ 34 w 180"/>
                  <a:gd name="T43" fmla="*/ 152 h 180"/>
                  <a:gd name="T44" fmla="*/ 34 w 180"/>
                  <a:gd name="T45" fmla="*/ 17 h 180"/>
                  <a:gd name="T46" fmla="*/ 39 w 180"/>
                  <a:gd name="T47" fmla="*/ 11 h 180"/>
                  <a:gd name="T48" fmla="*/ 163 w 180"/>
                  <a:gd name="T49" fmla="*/ 11 h 180"/>
                  <a:gd name="T50" fmla="*/ 169 w 180"/>
                  <a:gd name="T51" fmla="*/ 17 h 180"/>
                  <a:gd name="T52" fmla="*/ 169 w 180"/>
                  <a:gd name="T53" fmla="*/ 15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0" h="180">
                    <a:moveTo>
                      <a:pt x="163" y="0"/>
                    </a:moveTo>
                    <a:cubicBezTo>
                      <a:pt x="39" y="0"/>
                      <a:pt x="39" y="0"/>
                      <a:pt x="39" y="0"/>
                    </a:cubicBezTo>
                    <a:cubicBezTo>
                      <a:pt x="30" y="0"/>
                      <a:pt x="23" y="8"/>
                      <a:pt x="23" y="17"/>
                    </a:cubicBezTo>
                    <a:cubicBezTo>
                      <a:pt x="23" y="28"/>
                      <a:pt x="23" y="28"/>
                      <a:pt x="23" y="28"/>
                    </a:cubicBezTo>
                    <a:cubicBezTo>
                      <a:pt x="17" y="28"/>
                      <a:pt x="17" y="28"/>
                      <a:pt x="17" y="28"/>
                    </a:cubicBezTo>
                    <a:cubicBezTo>
                      <a:pt x="8" y="28"/>
                      <a:pt x="0" y="36"/>
                      <a:pt x="0" y="45"/>
                    </a:cubicBezTo>
                    <a:cubicBezTo>
                      <a:pt x="0" y="158"/>
                      <a:pt x="0" y="158"/>
                      <a:pt x="0" y="158"/>
                    </a:cubicBezTo>
                    <a:cubicBezTo>
                      <a:pt x="0" y="170"/>
                      <a:pt x="10" y="180"/>
                      <a:pt x="23" y="180"/>
                    </a:cubicBezTo>
                    <a:cubicBezTo>
                      <a:pt x="158" y="180"/>
                      <a:pt x="158" y="180"/>
                      <a:pt x="158" y="180"/>
                    </a:cubicBezTo>
                    <a:cubicBezTo>
                      <a:pt x="170" y="180"/>
                      <a:pt x="180" y="170"/>
                      <a:pt x="180" y="158"/>
                    </a:cubicBezTo>
                    <a:cubicBezTo>
                      <a:pt x="180" y="17"/>
                      <a:pt x="180" y="17"/>
                      <a:pt x="180" y="17"/>
                    </a:cubicBezTo>
                    <a:cubicBezTo>
                      <a:pt x="180" y="8"/>
                      <a:pt x="172" y="0"/>
                      <a:pt x="163" y="0"/>
                    </a:cubicBezTo>
                    <a:close/>
                    <a:moveTo>
                      <a:pt x="169" y="158"/>
                    </a:moveTo>
                    <a:cubicBezTo>
                      <a:pt x="169" y="164"/>
                      <a:pt x="164" y="169"/>
                      <a:pt x="158" y="169"/>
                    </a:cubicBezTo>
                    <a:cubicBezTo>
                      <a:pt x="23" y="169"/>
                      <a:pt x="23" y="169"/>
                      <a:pt x="23" y="169"/>
                    </a:cubicBezTo>
                    <a:cubicBezTo>
                      <a:pt x="16" y="169"/>
                      <a:pt x="11" y="164"/>
                      <a:pt x="11" y="158"/>
                    </a:cubicBezTo>
                    <a:cubicBezTo>
                      <a:pt x="11" y="45"/>
                      <a:pt x="11" y="45"/>
                      <a:pt x="11" y="45"/>
                    </a:cubicBezTo>
                    <a:cubicBezTo>
                      <a:pt x="11" y="42"/>
                      <a:pt x="14" y="39"/>
                      <a:pt x="17" y="39"/>
                    </a:cubicBezTo>
                    <a:cubicBezTo>
                      <a:pt x="23" y="39"/>
                      <a:pt x="23" y="39"/>
                      <a:pt x="23" y="39"/>
                    </a:cubicBezTo>
                    <a:cubicBezTo>
                      <a:pt x="23" y="152"/>
                      <a:pt x="23" y="152"/>
                      <a:pt x="23" y="152"/>
                    </a:cubicBezTo>
                    <a:cubicBezTo>
                      <a:pt x="23" y="155"/>
                      <a:pt x="25" y="158"/>
                      <a:pt x="28" y="158"/>
                    </a:cubicBezTo>
                    <a:cubicBezTo>
                      <a:pt x="31" y="158"/>
                      <a:pt x="34" y="155"/>
                      <a:pt x="34" y="152"/>
                    </a:cubicBezTo>
                    <a:cubicBezTo>
                      <a:pt x="34" y="17"/>
                      <a:pt x="34" y="17"/>
                      <a:pt x="34" y="17"/>
                    </a:cubicBezTo>
                    <a:cubicBezTo>
                      <a:pt x="34" y="14"/>
                      <a:pt x="36" y="11"/>
                      <a:pt x="39" y="11"/>
                    </a:cubicBezTo>
                    <a:cubicBezTo>
                      <a:pt x="163" y="11"/>
                      <a:pt x="163" y="11"/>
                      <a:pt x="163" y="11"/>
                    </a:cubicBezTo>
                    <a:cubicBezTo>
                      <a:pt x="166" y="11"/>
                      <a:pt x="169" y="14"/>
                      <a:pt x="169" y="17"/>
                    </a:cubicBezTo>
                    <a:lnTo>
                      <a:pt x="169"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114" name="Freeform 11"/>
              <p:cNvSpPr>
                <a:spLocks/>
              </p:cNvSpPr>
              <p:nvPr/>
            </p:nvSpPr>
            <p:spPr bwMode="auto">
              <a:xfrm>
                <a:off x="6702425" y="58737"/>
                <a:ext cx="192087" cy="19050"/>
              </a:xfrm>
              <a:custGeom>
                <a:avLst/>
                <a:gdLst>
                  <a:gd name="T0" fmla="*/ 3 w 50"/>
                  <a:gd name="T1" fmla="*/ 5 h 5"/>
                  <a:gd name="T2" fmla="*/ 48 w 50"/>
                  <a:gd name="T3" fmla="*/ 5 h 5"/>
                  <a:gd name="T4" fmla="*/ 50 w 50"/>
                  <a:gd name="T5" fmla="*/ 2 h 5"/>
                  <a:gd name="T6" fmla="*/ 48 w 50"/>
                  <a:gd name="T7" fmla="*/ 0 h 5"/>
                  <a:gd name="T8" fmla="*/ 3 w 50"/>
                  <a:gd name="T9" fmla="*/ 0 h 5"/>
                  <a:gd name="T10" fmla="*/ 0 w 50"/>
                  <a:gd name="T11" fmla="*/ 2 h 5"/>
                  <a:gd name="T12" fmla="*/ 3 w 50"/>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50" h="5">
                    <a:moveTo>
                      <a:pt x="3" y="5"/>
                    </a:moveTo>
                    <a:cubicBezTo>
                      <a:pt x="48" y="5"/>
                      <a:pt x="48" y="5"/>
                      <a:pt x="48" y="5"/>
                    </a:cubicBezTo>
                    <a:cubicBezTo>
                      <a:pt x="49" y="5"/>
                      <a:pt x="50" y="4"/>
                      <a:pt x="50" y="2"/>
                    </a:cubicBezTo>
                    <a:cubicBezTo>
                      <a:pt x="50" y="1"/>
                      <a:pt x="49" y="0"/>
                      <a:pt x="48" y="0"/>
                    </a:cubicBezTo>
                    <a:cubicBezTo>
                      <a:pt x="3" y="0"/>
                      <a:pt x="3" y="0"/>
                      <a:pt x="3" y="0"/>
                    </a:cubicBezTo>
                    <a:cubicBezTo>
                      <a:pt x="1" y="0"/>
                      <a:pt x="0" y="1"/>
                      <a:pt x="0" y="2"/>
                    </a:cubicBezTo>
                    <a:cubicBezTo>
                      <a:pt x="0" y="4"/>
                      <a:pt x="1"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115" name="Freeform 12"/>
              <p:cNvSpPr>
                <a:spLocks/>
              </p:cNvSpPr>
              <p:nvPr/>
            </p:nvSpPr>
            <p:spPr bwMode="auto">
              <a:xfrm>
                <a:off x="6702425" y="-6350"/>
                <a:ext cx="192087" cy="19050"/>
              </a:xfrm>
              <a:custGeom>
                <a:avLst/>
                <a:gdLst>
                  <a:gd name="T0" fmla="*/ 3 w 50"/>
                  <a:gd name="T1" fmla="*/ 5 h 5"/>
                  <a:gd name="T2" fmla="*/ 48 w 50"/>
                  <a:gd name="T3" fmla="*/ 5 h 5"/>
                  <a:gd name="T4" fmla="*/ 50 w 50"/>
                  <a:gd name="T5" fmla="*/ 2 h 5"/>
                  <a:gd name="T6" fmla="*/ 48 w 50"/>
                  <a:gd name="T7" fmla="*/ 0 h 5"/>
                  <a:gd name="T8" fmla="*/ 3 w 50"/>
                  <a:gd name="T9" fmla="*/ 0 h 5"/>
                  <a:gd name="T10" fmla="*/ 0 w 50"/>
                  <a:gd name="T11" fmla="*/ 2 h 5"/>
                  <a:gd name="T12" fmla="*/ 3 w 50"/>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50" h="5">
                    <a:moveTo>
                      <a:pt x="3" y="5"/>
                    </a:moveTo>
                    <a:cubicBezTo>
                      <a:pt x="48" y="5"/>
                      <a:pt x="48" y="5"/>
                      <a:pt x="48" y="5"/>
                    </a:cubicBezTo>
                    <a:cubicBezTo>
                      <a:pt x="49" y="5"/>
                      <a:pt x="50" y="4"/>
                      <a:pt x="50" y="2"/>
                    </a:cubicBezTo>
                    <a:cubicBezTo>
                      <a:pt x="50" y="1"/>
                      <a:pt x="49" y="0"/>
                      <a:pt x="48" y="0"/>
                    </a:cubicBezTo>
                    <a:cubicBezTo>
                      <a:pt x="3" y="0"/>
                      <a:pt x="3" y="0"/>
                      <a:pt x="3" y="0"/>
                    </a:cubicBezTo>
                    <a:cubicBezTo>
                      <a:pt x="1" y="0"/>
                      <a:pt x="0" y="1"/>
                      <a:pt x="0" y="2"/>
                    </a:cubicBezTo>
                    <a:cubicBezTo>
                      <a:pt x="0" y="4"/>
                      <a:pt x="1"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116" name="Freeform 13"/>
              <p:cNvSpPr>
                <a:spLocks/>
              </p:cNvSpPr>
              <p:nvPr/>
            </p:nvSpPr>
            <p:spPr bwMode="auto">
              <a:xfrm>
                <a:off x="6702425" y="-71438"/>
                <a:ext cx="192087" cy="19050"/>
              </a:xfrm>
              <a:custGeom>
                <a:avLst/>
                <a:gdLst>
                  <a:gd name="T0" fmla="*/ 3 w 50"/>
                  <a:gd name="T1" fmla="*/ 5 h 5"/>
                  <a:gd name="T2" fmla="*/ 48 w 50"/>
                  <a:gd name="T3" fmla="*/ 5 h 5"/>
                  <a:gd name="T4" fmla="*/ 50 w 50"/>
                  <a:gd name="T5" fmla="*/ 3 h 5"/>
                  <a:gd name="T6" fmla="*/ 48 w 50"/>
                  <a:gd name="T7" fmla="*/ 0 h 5"/>
                  <a:gd name="T8" fmla="*/ 3 w 50"/>
                  <a:gd name="T9" fmla="*/ 0 h 5"/>
                  <a:gd name="T10" fmla="*/ 0 w 50"/>
                  <a:gd name="T11" fmla="*/ 3 h 5"/>
                  <a:gd name="T12" fmla="*/ 3 w 50"/>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50" h="5">
                    <a:moveTo>
                      <a:pt x="3" y="5"/>
                    </a:moveTo>
                    <a:cubicBezTo>
                      <a:pt x="48" y="5"/>
                      <a:pt x="48" y="5"/>
                      <a:pt x="48" y="5"/>
                    </a:cubicBezTo>
                    <a:cubicBezTo>
                      <a:pt x="49" y="5"/>
                      <a:pt x="50" y="4"/>
                      <a:pt x="50" y="3"/>
                    </a:cubicBezTo>
                    <a:cubicBezTo>
                      <a:pt x="50" y="1"/>
                      <a:pt x="49" y="0"/>
                      <a:pt x="48" y="0"/>
                    </a:cubicBezTo>
                    <a:cubicBezTo>
                      <a:pt x="3" y="0"/>
                      <a:pt x="3" y="0"/>
                      <a:pt x="3" y="0"/>
                    </a:cubicBezTo>
                    <a:cubicBezTo>
                      <a:pt x="1" y="0"/>
                      <a:pt x="0" y="1"/>
                      <a:pt x="0" y="3"/>
                    </a:cubicBezTo>
                    <a:cubicBezTo>
                      <a:pt x="0" y="4"/>
                      <a:pt x="1"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117" name="Freeform 14"/>
              <p:cNvSpPr>
                <a:spLocks/>
              </p:cNvSpPr>
              <p:nvPr/>
            </p:nvSpPr>
            <p:spPr bwMode="auto">
              <a:xfrm>
                <a:off x="6465888" y="377825"/>
                <a:ext cx="195262" cy="23813"/>
              </a:xfrm>
              <a:custGeom>
                <a:avLst/>
                <a:gdLst>
                  <a:gd name="T0" fmla="*/ 48 w 51"/>
                  <a:gd name="T1" fmla="*/ 0 h 6"/>
                  <a:gd name="T2" fmla="*/ 3 w 51"/>
                  <a:gd name="T3" fmla="*/ 0 h 6"/>
                  <a:gd name="T4" fmla="*/ 0 w 51"/>
                  <a:gd name="T5" fmla="*/ 3 h 6"/>
                  <a:gd name="T6" fmla="*/ 3 w 51"/>
                  <a:gd name="T7" fmla="*/ 6 h 6"/>
                  <a:gd name="T8" fmla="*/ 48 w 51"/>
                  <a:gd name="T9" fmla="*/ 6 h 6"/>
                  <a:gd name="T10" fmla="*/ 51 w 51"/>
                  <a:gd name="T11" fmla="*/ 3 h 6"/>
                  <a:gd name="T12" fmla="*/ 48 w 5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1" h="6">
                    <a:moveTo>
                      <a:pt x="48" y="0"/>
                    </a:moveTo>
                    <a:cubicBezTo>
                      <a:pt x="3" y="0"/>
                      <a:pt x="3" y="0"/>
                      <a:pt x="3" y="0"/>
                    </a:cubicBezTo>
                    <a:cubicBezTo>
                      <a:pt x="1" y="0"/>
                      <a:pt x="0" y="1"/>
                      <a:pt x="0" y="3"/>
                    </a:cubicBezTo>
                    <a:cubicBezTo>
                      <a:pt x="0" y="4"/>
                      <a:pt x="1" y="6"/>
                      <a:pt x="3" y="6"/>
                    </a:cubicBezTo>
                    <a:cubicBezTo>
                      <a:pt x="48" y="6"/>
                      <a:pt x="48" y="6"/>
                      <a:pt x="48" y="6"/>
                    </a:cubicBezTo>
                    <a:cubicBezTo>
                      <a:pt x="49" y="6"/>
                      <a:pt x="51" y="4"/>
                      <a:pt x="51" y="3"/>
                    </a:cubicBezTo>
                    <a:cubicBezTo>
                      <a:pt x="51" y="1"/>
                      <a:pt x="49" y="0"/>
                      <a:pt x="4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118" name="Freeform 15"/>
              <p:cNvSpPr>
                <a:spLocks/>
              </p:cNvSpPr>
              <p:nvPr/>
            </p:nvSpPr>
            <p:spPr bwMode="auto">
              <a:xfrm>
                <a:off x="6465888" y="312738"/>
                <a:ext cx="195262" cy="23813"/>
              </a:xfrm>
              <a:custGeom>
                <a:avLst/>
                <a:gdLst>
                  <a:gd name="T0" fmla="*/ 48 w 51"/>
                  <a:gd name="T1" fmla="*/ 0 h 6"/>
                  <a:gd name="T2" fmla="*/ 3 w 51"/>
                  <a:gd name="T3" fmla="*/ 0 h 6"/>
                  <a:gd name="T4" fmla="*/ 0 w 51"/>
                  <a:gd name="T5" fmla="*/ 3 h 6"/>
                  <a:gd name="T6" fmla="*/ 3 w 51"/>
                  <a:gd name="T7" fmla="*/ 6 h 6"/>
                  <a:gd name="T8" fmla="*/ 48 w 51"/>
                  <a:gd name="T9" fmla="*/ 6 h 6"/>
                  <a:gd name="T10" fmla="*/ 51 w 51"/>
                  <a:gd name="T11" fmla="*/ 3 h 6"/>
                  <a:gd name="T12" fmla="*/ 48 w 5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1" h="6">
                    <a:moveTo>
                      <a:pt x="48" y="0"/>
                    </a:moveTo>
                    <a:cubicBezTo>
                      <a:pt x="3" y="0"/>
                      <a:pt x="3" y="0"/>
                      <a:pt x="3" y="0"/>
                    </a:cubicBezTo>
                    <a:cubicBezTo>
                      <a:pt x="1" y="0"/>
                      <a:pt x="0" y="1"/>
                      <a:pt x="0" y="3"/>
                    </a:cubicBezTo>
                    <a:cubicBezTo>
                      <a:pt x="0" y="4"/>
                      <a:pt x="1" y="6"/>
                      <a:pt x="3" y="6"/>
                    </a:cubicBezTo>
                    <a:cubicBezTo>
                      <a:pt x="48" y="6"/>
                      <a:pt x="48" y="6"/>
                      <a:pt x="48" y="6"/>
                    </a:cubicBezTo>
                    <a:cubicBezTo>
                      <a:pt x="49" y="6"/>
                      <a:pt x="51" y="4"/>
                      <a:pt x="51" y="3"/>
                    </a:cubicBezTo>
                    <a:cubicBezTo>
                      <a:pt x="51" y="1"/>
                      <a:pt x="49" y="0"/>
                      <a:pt x="4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119" name="Freeform 16"/>
              <p:cNvSpPr>
                <a:spLocks/>
              </p:cNvSpPr>
              <p:nvPr/>
            </p:nvSpPr>
            <p:spPr bwMode="auto">
              <a:xfrm>
                <a:off x="6465888" y="249238"/>
                <a:ext cx="195262" cy="22225"/>
              </a:xfrm>
              <a:custGeom>
                <a:avLst/>
                <a:gdLst>
                  <a:gd name="T0" fmla="*/ 48 w 51"/>
                  <a:gd name="T1" fmla="*/ 0 h 6"/>
                  <a:gd name="T2" fmla="*/ 3 w 51"/>
                  <a:gd name="T3" fmla="*/ 0 h 6"/>
                  <a:gd name="T4" fmla="*/ 0 w 51"/>
                  <a:gd name="T5" fmla="*/ 3 h 6"/>
                  <a:gd name="T6" fmla="*/ 3 w 51"/>
                  <a:gd name="T7" fmla="*/ 6 h 6"/>
                  <a:gd name="T8" fmla="*/ 48 w 51"/>
                  <a:gd name="T9" fmla="*/ 6 h 6"/>
                  <a:gd name="T10" fmla="*/ 51 w 51"/>
                  <a:gd name="T11" fmla="*/ 3 h 6"/>
                  <a:gd name="T12" fmla="*/ 48 w 5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1" h="6">
                    <a:moveTo>
                      <a:pt x="48" y="0"/>
                    </a:moveTo>
                    <a:cubicBezTo>
                      <a:pt x="3" y="0"/>
                      <a:pt x="3" y="0"/>
                      <a:pt x="3" y="0"/>
                    </a:cubicBezTo>
                    <a:cubicBezTo>
                      <a:pt x="1" y="0"/>
                      <a:pt x="0" y="1"/>
                      <a:pt x="0" y="3"/>
                    </a:cubicBezTo>
                    <a:cubicBezTo>
                      <a:pt x="0" y="5"/>
                      <a:pt x="1" y="6"/>
                      <a:pt x="3" y="6"/>
                    </a:cubicBezTo>
                    <a:cubicBezTo>
                      <a:pt x="48" y="6"/>
                      <a:pt x="48" y="6"/>
                      <a:pt x="48" y="6"/>
                    </a:cubicBezTo>
                    <a:cubicBezTo>
                      <a:pt x="49" y="6"/>
                      <a:pt x="51" y="5"/>
                      <a:pt x="51" y="3"/>
                    </a:cubicBezTo>
                    <a:cubicBezTo>
                      <a:pt x="51" y="1"/>
                      <a:pt x="49" y="0"/>
                      <a:pt x="4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120" name="Freeform 17"/>
              <p:cNvSpPr>
                <a:spLocks/>
              </p:cNvSpPr>
              <p:nvPr/>
            </p:nvSpPr>
            <p:spPr bwMode="auto">
              <a:xfrm>
                <a:off x="6702425" y="377825"/>
                <a:ext cx="195262" cy="23813"/>
              </a:xfrm>
              <a:custGeom>
                <a:avLst/>
                <a:gdLst>
                  <a:gd name="T0" fmla="*/ 48 w 51"/>
                  <a:gd name="T1" fmla="*/ 0 h 6"/>
                  <a:gd name="T2" fmla="*/ 3 w 51"/>
                  <a:gd name="T3" fmla="*/ 0 h 6"/>
                  <a:gd name="T4" fmla="*/ 0 w 51"/>
                  <a:gd name="T5" fmla="*/ 3 h 6"/>
                  <a:gd name="T6" fmla="*/ 3 w 51"/>
                  <a:gd name="T7" fmla="*/ 6 h 6"/>
                  <a:gd name="T8" fmla="*/ 48 w 51"/>
                  <a:gd name="T9" fmla="*/ 6 h 6"/>
                  <a:gd name="T10" fmla="*/ 51 w 51"/>
                  <a:gd name="T11" fmla="*/ 3 h 6"/>
                  <a:gd name="T12" fmla="*/ 48 w 5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1" h="6">
                    <a:moveTo>
                      <a:pt x="48" y="0"/>
                    </a:moveTo>
                    <a:cubicBezTo>
                      <a:pt x="3" y="0"/>
                      <a:pt x="3" y="0"/>
                      <a:pt x="3" y="0"/>
                    </a:cubicBezTo>
                    <a:cubicBezTo>
                      <a:pt x="1" y="0"/>
                      <a:pt x="0" y="1"/>
                      <a:pt x="0" y="3"/>
                    </a:cubicBezTo>
                    <a:cubicBezTo>
                      <a:pt x="0" y="4"/>
                      <a:pt x="1" y="6"/>
                      <a:pt x="3" y="6"/>
                    </a:cubicBezTo>
                    <a:cubicBezTo>
                      <a:pt x="48" y="6"/>
                      <a:pt x="48" y="6"/>
                      <a:pt x="48" y="6"/>
                    </a:cubicBezTo>
                    <a:cubicBezTo>
                      <a:pt x="49" y="6"/>
                      <a:pt x="51" y="4"/>
                      <a:pt x="51" y="3"/>
                    </a:cubicBezTo>
                    <a:cubicBezTo>
                      <a:pt x="51" y="1"/>
                      <a:pt x="49" y="0"/>
                      <a:pt x="4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121" name="Freeform 18"/>
              <p:cNvSpPr>
                <a:spLocks/>
              </p:cNvSpPr>
              <p:nvPr/>
            </p:nvSpPr>
            <p:spPr bwMode="auto">
              <a:xfrm>
                <a:off x="6702425" y="312738"/>
                <a:ext cx="195262" cy="23813"/>
              </a:xfrm>
              <a:custGeom>
                <a:avLst/>
                <a:gdLst>
                  <a:gd name="T0" fmla="*/ 48 w 51"/>
                  <a:gd name="T1" fmla="*/ 0 h 6"/>
                  <a:gd name="T2" fmla="*/ 3 w 51"/>
                  <a:gd name="T3" fmla="*/ 0 h 6"/>
                  <a:gd name="T4" fmla="*/ 0 w 51"/>
                  <a:gd name="T5" fmla="*/ 3 h 6"/>
                  <a:gd name="T6" fmla="*/ 3 w 51"/>
                  <a:gd name="T7" fmla="*/ 6 h 6"/>
                  <a:gd name="T8" fmla="*/ 48 w 51"/>
                  <a:gd name="T9" fmla="*/ 6 h 6"/>
                  <a:gd name="T10" fmla="*/ 51 w 51"/>
                  <a:gd name="T11" fmla="*/ 3 h 6"/>
                  <a:gd name="T12" fmla="*/ 48 w 5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1" h="6">
                    <a:moveTo>
                      <a:pt x="48" y="0"/>
                    </a:moveTo>
                    <a:cubicBezTo>
                      <a:pt x="3" y="0"/>
                      <a:pt x="3" y="0"/>
                      <a:pt x="3" y="0"/>
                    </a:cubicBezTo>
                    <a:cubicBezTo>
                      <a:pt x="1" y="0"/>
                      <a:pt x="0" y="1"/>
                      <a:pt x="0" y="3"/>
                    </a:cubicBezTo>
                    <a:cubicBezTo>
                      <a:pt x="0" y="4"/>
                      <a:pt x="1" y="6"/>
                      <a:pt x="3" y="6"/>
                    </a:cubicBezTo>
                    <a:cubicBezTo>
                      <a:pt x="48" y="6"/>
                      <a:pt x="48" y="6"/>
                      <a:pt x="48" y="6"/>
                    </a:cubicBezTo>
                    <a:cubicBezTo>
                      <a:pt x="49" y="6"/>
                      <a:pt x="51" y="4"/>
                      <a:pt x="51" y="3"/>
                    </a:cubicBezTo>
                    <a:cubicBezTo>
                      <a:pt x="51" y="1"/>
                      <a:pt x="49" y="0"/>
                      <a:pt x="4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122" name="Freeform 19"/>
              <p:cNvSpPr>
                <a:spLocks/>
              </p:cNvSpPr>
              <p:nvPr/>
            </p:nvSpPr>
            <p:spPr bwMode="auto">
              <a:xfrm>
                <a:off x="6702425" y="249238"/>
                <a:ext cx="195262" cy="22225"/>
              </a:xfrm>
              <a:custGeom>
                <a:avLst/>
                <a:gdLst>
                  <a:gd name="T0" fmla="*/ 48 w 51"/>
                  <a:gd name="T1" fmla="*/ 0 h 6"/>
                  <a:gd name="T2" fmla="*/ 3 w 51"/>
                  <a:gd name="T3" fmla="*/ 0 h 6"/>
                  <a:gd name="T4" fmla="*/ 0 w 51"/>
                  <a:gd name="T5" fmla="*/ 3 h 6"/>
                  <a:gd name="T6" fmla="*/ 3 w 51"/>
                  <a:gd name="T7" fmla="*/ 6 h 6"/>
                  <a:gd name="T8" fmla="*/ 48 w 51"/>
                  <a:gd name="T9" fmla="*/ 6 h 6"/>
                  <a:gd name="T10" fmla="*/ 51 w 51"/>
                  <a:gd name="T11" fmla="*/ 3 h 6"/>
                  <a:gd name="T12" fmla="*/ 48 w 5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1" h="6">
                    <a:moveTo>
                      <a:pt x="48" y="0"/>
                    </a:moveTo>
                    <a:cubicBezTo>
                      <a:pt x="3" y="0"/>
                      <a:pt x="3" y="0"/>
                      <a:pt x="3" y="0"/>
                    </a:cubicBezTo>
                    <a:cubicBezTo>
                      <a:pt x="1" y="0"/>
                      <a:pt x="0" y="1"/>
                      <a:pt x="0" y="3"/>
                    </a:cubicBezTo>
                    <a:cubicBezTo>
                      <a:pt x="0" y="5"/>
                      <a:pt x="1" y="6"/>
                      <a:pt x="3" y="6"/>
                    </a:cubicBezTo>
                    <a:cubicBezTo>
                      <a:pt x="48" y="6"/>
                      <a:pt x="48" y="6"/>
                      <a:pt x="48" y="6"/>
                    </a:cubicBezTo>
                    <a:cubicBezTo>
                      <a:pt x="49" y="6"/>
                      <a:pt x="51" y="5"/>
                      <a:pt x="51" y="3"/>
                    </a:cubicBezTo>
                    <a:cubicBezTo>
                      <a:pt x="51" y="1"/>
                      <a:pt x="49" y="0"/>
                      <a:pt x="4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123" name="Freeform 20"/>
              <p:cNvSpPr>
                <a:spLocks/>
              </p:cNvSpPr>
              <p:nvPr/>
            </p:nvSpPr>
            <p:spPr bwMode="auto">
              <a:xfrm>
                <a:off x="6465888" y="119062"/>
                <a:ext cx="431800" cy="22225"/>
              </a:xfrm>
              <a:custGeom>
                <a:avLst/>
                <a:gdLst>
                  <a:gd name="T0" fmla="*/ 110 w 113"/>
                  <a:gd name="T1" fmla="*/ 0 h 6"/>
                  <a:gd name="T2" fmla="*/ 3 w 113"/>
                  <a:gd name="T3" fmla="*/ 0 h 6"/>
                  <a:gd name="T4" fmla="*/ 0 w 113"/>
                  <a:gd name="T5" fmla="*/ 3 h 6"/>
                  <a:gd name="T6" fmla="*/ 3 w 113"/>
                  <a:gd name="T7" fmla="*/ 6 h 6"/>
                  <a:gd name="T8" fmla="*/ 110 w 113"/>
                  <a:gd name="T9" fmla="*/ 6 h 6"/>
                  <a:gd name="T10" fmla="*/ 113 w 113"/>
                  <a:gd name="T11" fmla="*/ 3 h 6"/>
                  <a:gd name="T12" fmla="*/ 110 w 11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13" h="6">
                    <a:moveTo>
                      <a:pt x="110" y="0"/>
                    </a:moveTo>
                    <a:cubicBezTo>
                      <a:pt x="3" y="0"/>
                      <a:pt x="3" y="0"/>
                      <a:pt x="3" y="0"/>
                    </a:cubicBezTo>
                    <a:cubicBezTo>
                      <a:pt x="1" y="0"/>
                      <a:pt x="0" y="2"/>
                      <a:pt x="0" y="3"/>
                    </a:cubicBezTo>
                    <a:cubicBezTo>
                      <a:pt x="0" y="5"/>
                      <a:pt x="1" y="6"/>
                      <a:pt x="3" y="6"/>
                    </a:cubicBezTo>
                    <a:cubicBezTo>
                      <a:pt x="110" y="6"/>
                      <a:pt x="110" y="6"/>
                      <a:pt x="110" y="6"/>
                    </a:cubicBezTo>
                    <a:cubicBezTo>
                      <a:pt x="111" y="6"/>
                      <a:pt x="113" y="5"/>
                      <a:pt x="113" y="3"/>
                    </a:cubicBezTo>
                    <a:cubicBezTo>
                      <a:pt x="113" y="2"/>
                      <a:pt x="111" y="0"/>
                      <a:pt x="1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124" name="Freeform 21"/>
              <p:cNvSpPr>
                <a:spLocks/>
              </p:cNvSpPr>
              <p:nvPr/>
            </p:nvSpPr>
            <p:spPr bwMode="auto">
              <a:xfrm>
                <a:off x="6465888" y="184150"/>
                <a:ext cx="431800" cy="22225"/>
              </a:xfrm>
              <a:custGeom>
                <a:avLst/>
                <a:gdLst>
                  <a:gd name="T0" fmla="*/ 110 w 113"/>
                  <a:gd name="T1" fmla="*/ 0 h 6"/>
                  <a:gd name="T2" fmla="*/ 3 w 113"/>
                  <a:gd name="T3" fmla="*/ 0 h 6"/>
                  <a:gd name="T4" fmla="*/ 0 w 113"/>
                  <a:gd name="T5" fmla="*/ 3 h 6"/>
                  <a:gd name="T6" fmla="*/ 3 w 113"/>
                  <a:gd name="T7" fmla="*/ 6 h 6"/>
                  <a:gd name="T8" fmla="*/ 110 w 113"/>
                  <a:gd name="T9" fmla="*/ 6 h 6"/>
                  <a:gd name="T10" fmla="*/ 113 w 113"/>
                  <a:gd name="T11" fmla="*/ 3 h 6"/>
                  <a:gd name="T12" fmla="*/ 110 w 11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13" h="6">
                    <a:moveTo>
                      <a:pt x="110" y="0"/>
                    </a:moveTo>
                    <a:cubicBezTo>
                      <a:pt x="3" y="0"/>
                      <a:pt x="3" y="0"/>
                      <a:pt x="3" y="0"/>
                    </a:cubicBezTo>
                    <a:cubicBezTo>
                      <a:pt x="1" y="0"/>
                      <a:pt x="0" y="2"/>
                      <a:pt x="0" y="3"/>
                    </a:cubicBezTo>
                    <a:cubicBezTo>
                      <a:pt x="0" y="5"/>
                      <a:pt x="1" y="6"/>
                      <a:pt x="3" y="6"/>
                    </a:cubicBezTo>
                    <a:cubicBezTo>
                      <a:pt x="110" y="6"/>
                      <a:pt x="110" y="6"/>
                      <a:pt x="110" y="6"/>
                    </a:cubicBezTo>
                    <a:cubicBezTo>
                      <a:pt x="111" y="6"/>
                      <a:pt x="113" y="5"/>
                      <a:pt x="113" y="3"/>
                    </a:cubicBezTo>
                    <a:cubicBezTo>
                      <a:pt x="113" y="2"/>
                      <a:pt x="111" y="0"/>
                      <a:pt x="1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125" name="Freeform 22"/>
              <p:cNvSpPr>
                <a:spLocks noEditPoints="1"/>
              </p:cNvSpPr>
              <p:nvPr/>
            </p:nvSpPr>
            <p:spPr bwMode="auto">
              <a:xfrm>
                <a:off x="6465888" y="-112713"/>
                <a:ext cx="195262" cy="190500"/>
              </a:xfrm>
              <a:custGeom>
                <a:avLst/>
                <a:gdLst>
                  <a:gd name="T0" fmla="*/ 6 w 51"/>
                  <a:gd name="T1" fmla="*/ 50 h 50"/>
                  <a:gd name="T2" fmla="*/ 45 w 51"/>
                  <a:gd name="T3" fmla="*/ 50 h 50"/>
                  <a:gd name="T4" fmla="*/ 51 w 51"/>
                  <a:gd name="T5" fmla="*/ 44 h 50"/>
                  <a:gd name="T6" fmla="*/ 51 w 51"/>
                  <a:gd name="T7" fmla="*/ 5 h 50"/>
                  <a:gd name="T8" fmla="*/ 45 w 51"/>
                  <a:gd name="T9" fmla="*/ 0 h 50"/>
                  <a:gd name="T10" fmla="*/ 6 w 51"/>
                  <a:gd name="T11" fmla="*/ 0 h 50"/>
                  <a:gd name="T12" fmla="*/ 0 w 51"/>
                  <a:gd name="T13" fmla="*/ 5 h 50"/>
                  <a:gd name="T14" fmla="*/ 0 w 51"/>
                  <a:gd name="T15" fmla="*/ 44 h 50"/>
                  <a:gd name="T16" fmla="*/ 6 w 51"/>
                  <a:gd name="T17" fmla="*/ 50 h 50"/>
                  <a:gd name="T18" fmla="*/ 11 w 51"/>
                  <a:gd name="T19" fmla="*/ 11 h 50"/>
                  <a:gd name="T20" fmla="*/ 39 w 51"/>
                  <a:gd name="T21" fmla="*/ 11 h 50"/>
                  <a:gd name="T22" fmla="*/ 39 w 51"/>
                  <a:gd name="T23" fmla="*/ 39 h 50"/>
                  <a:gd name="T24" fmla="*/ 11 w 51"/>
                  <a:gd name="T25" fmla="*/ 39 h 50"/>
                  <a:gd name="T26" fmla="*/ 11 w 51"/>
                  <a:gd name="T27" fmla="*/ 1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50">
                    <a:moveTo>
                      <a:pt x="6" y="50"/>
                    </a:moveTo>
                    <a:cubicBezTo>
                      <a:pt x="45" y="50"/>
                      <a:pt x="45" y="50"/>
                      <a:pt x="45" y="50"/>
                    </a:cubicBezTo>
                    <a:cubicBezTo>
                      <a:pt x="48" y="50"/>
                      <a:pt x="51" y="48"/>
                      <a:pt x="51" y="44"/>
                    </a:cubicBezTo>
                    <a:cubicBezTo>
                      <a:pt x="51" y="5"/>
                      <a:pt x="51" y="5"/>
                      <a:pt x="51" y="5"/>
                    </a:cubicBezTo>
                    <a:cubicBezTo>
                      <a:pt x="51" y="2"/>
                      <a:pt x="48" y="0"/>
                      <a:pt x="45" y="0"/>
                    </a:cubicBezTo>
                    <a:cubicBezTo>
                      <a:pt x="6" y="0"/>
                      <a:pt x="6" y="0"/>
                      <a:pt x="6" y="0"/>
                    </a:cubicBezTo>
                    <a:cubicBezTo>
                      <a:pt x="3" y="0"/>
                      <a:pt x="0" y="2"/>
                      <a:pt x="0" y="5"/>
                    </a:cubicBezTo>
                    <a:cubicBezTo>
                      <a:pt x="0" y="44"/>
                      <a:pt x="0" y="44"/>
                      <a:pt x="0" y="44"/>
                    </a:cubicBezTo>
                    <a:cubicBezTo>
                      <a:pt x="0" y="48"/>
                      <a:pt x="3" y="50"/>
                      <a:pt x="6" y="50"/>
                    </a:cubicBezTo>
                    <a:close/>
                    <a:moveTo>
                      <a:pt x="11" y="11"/>
                    </a:moveTo>
                    <a:cubicBezTo>
                      <a:pt x="39" y="11"/>
                      <a:pt x="39" y="11"/>
                      <a:pt x="39" y="11"/>
                    </a:cubicBezTo>
                    <a:cubicBezTo>
                      <a:pt x="39" y="39"/>
                      <a:pt x="39" y="39"/>
                      <a:pt x="39" y="39"/>
                    </a:cubicBezTo>
                    <a:cubicBezTo>
                      <a:pt x="11" y="39"/>
                      <a:pt x="11" y="39"/>
                      <a:pt x="11" y="39"/>
                    </a:cubicBezTo>
                    <a:lnTo>
                      <a:pt x="11"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grpSp>
        <p:sp>
          <p:nvSpPr>
            <p:cNvPr id="88" name="Freeform 26"/>
            <p:cNvSpPr>
              <a:spLocks noEditPoints="1"/>
            </p:cNvSpPr>
            <p:nvPr/>
          </p:nvSpPr>
          <p:spPr bwMode="auto">
            <a:xfrm>
              <a:off x="5383726" y="1932938"/>
              <a:ext cx="533079" cy="513039"/>
            </a:xfrm>
            <a:custGeom>
              <a:avLst/>
              <a:gdLst>
                <a:gd name="T0" fmla="*/ 188 w 263"/>
                <a:gd name="T1" fmla="*/ 0 h 256"/>
                <a:gd name="T2" fmla="*/ 111 w 263"/>
                <a:gd name="T3" fmla="*/ 54 h 256"/>
                <a:gd name="T4" fmla="*/ 111 w 263"/>
                <a:gd name="T5" fmla="*/ 55 h 256"/>
                <a:gd name="T6" fmla="*/ 28 w 263"/>
                <a:gd name="T7" fmla="*/ 138 h 256"/>
                <a:gd name="T8" fmla="*/ 1 w 263"/>
                <a:gd name="T9" fmla="*/ 220 h 256"/>
                <a:gd name="T10" fmla="*/ 28 w 263"/>
                <a:gd name="T11" fmla="*/ 256 h 256"/>
                <a:gd name="T12" fmla="*/ 105 w 263"/>
                <a:gd name="T13" fmla="*/ 237 h 256"/>
                <a:gd name="T14" fmla="*/ 241 w 263"/>
                <a:gd name="T15" fmla="*/ 105 h 256"/>
                <a:gd name="T16" fmla="*/ 128 w 263"/>
                <a:gd name="T17" fmla="*/ 190 h 256"/>
                <a:gd name="T18" fmla="*/ 198 w 263"/>
                <a:gd name="T19" fmla="*/ 94 h 256"/>
                <a:gd name="T20" fmla="*/ 190 w 263"/>
                <a:gd name="T21" fmla="*/ 134 h 256"/>
                <a:gd name="T22" fmla="*/ 128 w 263"/>
                <a:gd name="T23" fmla="*/ 196 h 256"/>
                <a:gd name="T24" fmla="*/ 118 w 263"/>
                <a:gd name="T25" fmla="*/ 162 h 256"/>
                <a:gd name="T26" fmla="*/ 91 w 263"/>
                <a:gd name="T27" fmla="*/ 136 h 256"/>
                <a:gd name="T28" fmla="*/ 184 w 263"/>
                <a:gd name="T29" fmla="*/ 72 h 256"/>
                <a:gd name="T30" fmla="*/ 118 w 263"/>
                <a:gd name="T31" fmla="*/ 162 h 256"/>
                <a:gd name="T32" fmla="*/ 61 w 263"/>
                <a:gd name="T33" fmla="*/ 128 h 256"/>
                <a:gd name="T34" fmla="*/ 159 w 263"/>
                <a:gd name="T35" fmla="*/ 57 h 256"/>
                <a:gd name="T36" fmla="*/ 33 w 263"/>
                <a:gd name="T37" fmla="*/ 239 h 256"/>
                <a:gd name="T38" fmla="*/ 16 w 263"/>
                <a:gd name="T39" fmla="*/ 228 h 256"/>
                <a:gd name="T40" fmla="*/ 25 w 263"/>
                <a:gd name="T41" fmla="*/ 193 h 256"/>
                <a:gd name="T42" fmla="*/ 63 w 263"/>
                <a:gd name="T43" fmla="*/ 231 h 256"/>
                <a:gd name="T44" fmla="*/ 71 w 263"/>
                <a:gd name="T45" fmla="*/ 229 h 256"/>
                <a:gd name="T46" fmla="*/ 27 w 263"/>
                <a:gd name="T47" fmla="*/ 185 h 256"/>
                <a:gd name="T48" fmla="*/ 39 w 263"/>
                <a:gd name="T49" fmla="*/ 150 h 256"/>
                <a:gd name="T50" fmla="*/ 103 w 263"/>
                <a:gd name="T51" fmla="*/ 220 h 256"/>
                <a:gd name="T52" fmla="*/ 71 w 263"/>
                <a:gd name="T53" fmla="*/ 229 h 256"/>
                <a:gd name="T54" fmla="*/ 216 w 263"/>
                <a:gd name="T55" fmla="*/ 108 h 256"/>
                <a:gd name="T56" fmla="*/ 196 w 263"/>
                <a:gd name="T57" fmla="*/ 60 h 256"/>
                <a:gd name="T58" fmla="*/ 162 w 263"/>
                <a:gd name="T59" fmla="*/ 26 h 256"/>
                <a:gd name="T60" fmla="*/ 224 w 263"/>
                <a:gd name="T61" fmla="*/ 32 h 256"/>
                <a:gd name="T62" fmla="*/ 230 w 263"/>
                <a:gd name="T63" fmla="*/ 9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3" h="256">
                  <a:moveTo>
                    <a:pt x="235" y="21"/>
                  </a:moveTo>
                  <a:cubicBezTo>
                    <a:pt x="222" y="8"/>
                    <a:pt x="205" y="0"/>
                    <a:pt x="188" y="0"/>
                  </a:cubicBezTo>
                  <a:cubicBezTo>
                    <a:pt x="173" y="0"/>
                    <a:pt x="160" y="5"/>
                    <a:pt x="150" y="15"/>
                  </a:cubicBezTo>
                  <a:cubicBezTo>
                    <a:pt x="111" y="54"/>
                    <a:pt x="111" y="54"/>
                    <a:pt x="111" y="54"/>
                  </a:cubicBezTo>
                  <a:cubicBezTo>
                    <a:pt x="111" y="54"/>
                    <a:pt x="111" y="54"/>
                    <a:pt x="111" y="55"/>
                  </a:cubicBezTo>
                  <a:cubicBezTo>
                    <a:pt x="111" y="55"/>
                    <a:pt x="111" y="55"/>
                    <a:pt x="111" y="55"/>
                  </a:cubicBezTo>
                  <a:cubicBezTo>
                    <a:pt x="111" y="55"/>
                    <a:pt x="111" y="55"/>
                    <a:pt x="111" y="55"/>
                  </a:cubicBezTo>
                  <a:cubicBezTo>
                    <a:pt x="28" y="138"/>
                    <a:pt x="28" y="138"/>
                    <a:pt x="28" y="138"/>
                  </a:cubicBezTo>
                  <a:cubicBezTo>
                    <a:pt x="24" y="142"/>
                    <a:pt x="22" y="147"/>
                    <a:pt x="20" y="152"/>
                  </a:cubicBezTo>
                  <a:cubicBezTo>
                    <a:pt x="1" y="220"/>
                    <a:pt x="1" y="220"/>
                    <a:pt x="1" y="220"/>
                  </a:cubicBezTo>
                  <a:cubicBezTo>
                    <a:pt x="1" y="220"/>
                    <a:pt x="0" y="225"/>
                    <a:pt x="0" y="228"/>
                  </a:cubicBezTo>
                  <a:cubicBezTo>
                    <a:pt x="0" y="243"/>
                    <a:pt x="13" y="256"/>
                    <a:pt x="28" y="256"/>
                  </a:cubicBezTo>
                  <a:cubicBezTo>
                    <a:pt x="31" y="256"/>
                    <a:pt x="37" y="255"/>
                    <a:pt x="37" y="255"/>
                  </a:cubicBezTo>
                  <a:cubicBezTo>
                    <a:pt x="105" y="237"/>
                    <a:pt x="105" y="237"/>
                    <a:pt x="105" y="237"/>
                  </a:cubicBezTo>
                  <a:cubicBezTo>
                    <a:pt x="110" y="235"/>
                    <a:pt x="115" y="232"/>
                    <a:pt x="119" y="229"/>
                  </a:cubicBezTo>
                  <a:cubicBezTo>
                    <a:pt x="241" y="105"/>
                    <a:pt x="241" y="105"/>
                    <a:pt x="241" y="105"/>
                  </a:cubicBezTo>
                  <a:cubicBezTo>
                    <a:pt x="263" y="83"/>
                    <a:pt x="261" y="46"/>
                    <a:pt x="235" y="21"/>
                  </a:cubicBezTo>
                  <a:close/>
                  <a:moveTo>
                    <a:pt x="128" y="190"/>
                  </a:moveTo>
                  <a:cubicBezTo>
                    <a:pt x="127" y="183"/>
                    <a:pt x="125" y="176"/>
                    <a:pt x="122" y="169"/>
                  </a:cubicBezTo>
                  <a:cubicBezTo>
                    <a:pt x="198" y="94"/>
                    <a:pt x="198" y="94"/>
                    <a:pt x="198" y="94"/>
                  </a:cubicBezTo>
                  <a:cubicBezTo>
                    <a:pt x="203" y="108"/>
                    <a:pt x="200" y="124"/>
                    <a:pt x="190" y="134"/>
                  </a:cubicBezTo>
                  <a:cubicBezTo>
                    <a:pt x="190" y="134"/>
                    <a:pt x="190" y="134"/>
                    <a:pt x="190" y="134"/>
                  </a:cubicBezTo>
                  <a:cubicBezTo>
                    <a:pt x="190" y="134"/>
                    <a:pt x="190" y="134"/>
                    <a:pt x="190" y="134"/>
                  </a:cubicBezTo>
                  <a:cubicBezTo>
                    <a:pt x="128" y="196"/>
                    <a:pt x="128" y="196"/>
                    <a:pt x="128" y="196"/>
                  </a:cubicBezTo>
                  <a:cubicBezTo>
                    <a:pt x="128" y="194"/>
                    <a:pt x="128" y="192"/>
                    <a:pt x="128" y="190"/>
                  </a:cubicBezTo>
                  <a:close/>
                  <a:moveTo>
                    <a:pt x="118" y="162"/>
                  </a:moveTo>
                  <a:cubicBezTo>
                    <a:pt x="115" y="157"/>
                    <a:pt x="112" y="152"/>
                    <a:pt x="108" y="148"/>
                  </a:cubicBezTo>
                  <a:cubicBezTo>
                    <a:pt x="103" y="143"/>
                    <a:pt x="97" y="140"/>
                    <a:pt x="91" y="136"/>
                  </a:cubicBezTo>
                  <a:cubicBezTo>
                    <a:pt x="168" y="60"/>
                    <a:pt x="168" y="60"/>
                    <a:pt x="168" y="60"/>
                  </a:cubicBezTo>
                  <a:cubicBezTo>
                    <a:pt x="174" y="63"/>
                    <a:pt x="179" y="66"/>
                    <a:pt x="184" y="72"/>
                  </a:cubicBezTo>
                  <a:cubicBezTo>
                    <a:pt x="189" y="76"/>
                    <a:pt x="192" y="81"/>
                    <a:pt x="195" y="86"/>
                  </a:cubicBezTo>
                  <a:lnTo>
                    <a:pt x="118" y="162"/>
                  </a:lnTo>
                  <a:close/>
                  <a:moveTo>
                    <a:pt x="84" y="133"/>
                  </a:moveTo>
                  <a:cubicBezTo>
                    <a:pt x="76" y="130"/>
                    <a:pt x="69" y="128"/>
                    <a:pt x="61" y="128"/>
                  </a:cubicBezTo>
                  <a:cubicBezTo>
                    <a:pt x="123" y="66"/>
                    <a:pt x="123" y="66"/>
                    <a:pt x="123" y="66"/>
                  </a:cubicBezTo>
                  <a:cubicBezTo>
                    <a:pt x="132" y="56"/>
                    <a:pt x="146" y="54"/>
                    <a:pt x="159" y="57"/>
                  </a:cubicBezTo>
                  <a:lnTo>
                    <a:pt x="84" y="133"/>
                  </a:lnTo>
                  <a:close/>
                  <a:moveTo>
                    <a:pt x="33" y="239"/>
                  </a:moveTo>
                  <a:cubicBezTo>
                    <a:pt x="32" y="239"/>
                    <a:pt x="30" y="240"/>
                    <a:pt x="28" y="240"/>
                  </a:cubicBezTo>
                  <a:cubicBezTo>
                    <a:pt x="21" y="240"/>
                    <a:pt x="16" y="235"/>
                    <a:pt x="16" y="228"/>
                  </a:cubicBezTo>
                  <a:cubicBezTo>
                    <a:pt x="16" y="227"/>
                    <a:pt x="17" y="224"/>
                    <a:pt x="17" y="224"/>
                  </a:cubicBezTo>
                  <a:cubicBezTo>
                    <a:pt x="25" y="193"/>
                    <a:pt x="25" y="193"/>
                    <a:pt x="25" y="193"/>
                  </a:cubicBezTo>
                  <a:cubicBezTo>
                    <a:pt x="34" y="193"/>
                    <a:pt x="44" y="196"/>
                    <a:pt x="52" y="204"/>
                  </a:cubicBezTo>
                  <a:cubicBezTo>
                    <a:pt x="60" y="212"/>
                    <a:pt x="64" y="222"/>
                    <a:pt x="63" y="231"/>
                  </a:cubicBezTo>
                  <a:lnTo>
                    <a:pt x="33" y="239"/>
                  </a:lnTo>
                  <a:close/>
                  <a:moveTo>
                    <a:pt x="71" y="229"/>
                  </a:moveTo>
                  <a:cubicBezTo>
                    <a:pt x="71" y="218"/>
                    <a:pt x="66" y="207"/>
                    <a:pt x="58" y="198"/>
                  </a:cubicBezTo>
                  <a:cubicBezTo>
                    <a:pt x="49" y="190"/>
                    <a:pt x="38" y="185"/>
                    <a:pt x="27" y="185"/>
                  </a:cubicBezTo>
                  <a:cubicBezTo>
                    <a:pt x="35" y="156"/>
                    <a:pt x="35" y="156"/>
                    <a:pt x="35" y="156"/>
                  </a:cubicBezTo>
                  <a:cubicBezTo>
                    <a:pt x="36" y="154"/>
                    <a:pt x="37" y="152"/>
                    <a:pt x="39" y="150"/>
                  </a:cubicBezTo>
                  <a:cubicBezTo>
                    <a:pt x="55" y="139"/>
                    <a:pt x="79" y="142"/>
                    <a:pt x="96" y="160"/>
                  </a:cubicBezTo>
                  <a:cubicBezTo>
                    <a:pt x="115" y="178"/>
                    <a:pt x="117" y="204"/>
                    <a:pt x="103" y="220"/>
                  </a:cubicBezTo>
                  <a:cubicBezTo>
                    <a:pt x="103" y="221"/>
                    <a:pt x="102" y="221"/>
                    <a:pt x="101" y="221"/>
                  </a:cubicBezTo>
                  <a:lnTo>
                    <a:pt x="71" y="229"/>
                  </a:lnTo>
                  <a:close/>
                  <a:moveTo>
                    <a:pt x="230" y="94"/>
                  </a:moveTo>
                  <a:cubicBezTo>
                    <a:pt x="216" y="108"/>
                    <a:pt x="216" y="108"/>
                    <a:pt x="216" y="108"/>
                  </a:cubicBezTo>
                  <a:cubicBezTo>
                    <a:pt x="216" y="106"/>
                    <a:pt x="216" y="104"/>
                    <a:pt x="216" y="102"/>
                  </a:cubicBezTo>
                  <a:cubicBezTo>
                    <a:pt x="215" y="87"/>
                    <a:pt x="207" y="72"/>
                    <a:pt x="196" y="60"/>
                  </a:cubicBezTo>
                  <a:cubicBezTo>
                    <a:pt x="183" y="47"/>
                    <a:pt x="165" y="40"/>
                    <a:pt x="148" y="40"/>
                  </a:cubicBezTo>
                  <a:cubicBezTo>
                    <a:pt x="162" y="26"/>
                    <a:pt x="162" y="26"/>
                    <a:pt x="162" y="26"/>
                  </a:cubicBezTo>
                  <a:cubicBezTo>
                    <a:pt x="168" y="20"/>
                    <a:pt x="177" y="16"/>
                    <a:pt x="188" y="16"/>
                  </a:cubicBezTo>
                  <a:cubicBezTo>
                    <a:pt x="200" y="16"/>
                    <a:pt x="214" y="22"/>
                    <a:pt x="224" y="32"/>
                  </a:cubicBezTo>
                  <a:cubicBezTo>
                    <a:pt x="233" y="41"/>
                    <a:pt x="239" y="53"/>
                    <a:pt x="240" y="65"/>
                  </a:cubicBezTo>
                  <a:cubicBezTo>
                    <a:pt x="241" y="76"/>
                    <a:pt x="237" y="87"/>
                    <a:pt x="230"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grpSp>
          <p:nvGrpSpPr>
            <p:cNvPr id="89" name="Group 88"/>
            <p:cNvGrpSpPr/>
            <p:nvPr/>
          </p:nvGrpSpPr>
          <p:grpSpPr>
            <a:xfrm>
              <a:off x="6819459" y="2108275"/>
              <a:ext cx="465346" cy="544729"/>
              <a:chOff x="6980238" y="-342900"/>
              <a:chExt cx="1150937" cy="1311275"/>
            </a:xfrm>
            <a:solidFill>
              <a:schemeClr val="bg1"/>
            </a:solidFill>
          </p:grpSpPr>
          <p:sp>
            <p:nvSpPr>
              <p:cNvPr id="109" name="Freeform 108"/>
              <p:cNvSpPr>
                <a:spLocks noEditPoints="1"/>
              </p:cNvSpPr>
              <p:nvPr/>
            </p:nvSpPr>
            <p:spPr bwMode="auto">
              <a:xfrm>
                <a:off x="6980238" y="-342900"/>
                <a:ext cx="1150937" cy="1311275"/>
              </a:xfrm>
              <a:custGeom>
                <a:avLst/>
                <a:gdLst>
                  <a:gd name="T0" fmla="*/ 152 w 304"/>
                  <a:gd name="T1" fmla="*/ 0 h 347"/>
                  <a:gd name="T2" fmla="*/ 0 w 304"/>
                  <a:gd name="T3" fmla="*/ 71 h 347"/>
                  <a:gd name="T4" fmla="*/ 0 w 304"/>
                  <a:gd name="T5" fmla="*/ 277 h 347"/>
                  <a:gd name="T6" fmla="*/ 152 w 304"/>
                  <a:gd name="T7" fmla="*/ 347 h 347"/>
                  <a:gd name="T8" fmla="*/ 304 w 304"/>
                  <a:gd name="T9" fmla="*/ 277 h 347"/>
                  <a:gd name="T10" fmla="*/ 304 w 304"/>
                  <a:gd name="T11" fmla="*/ 71 h 347"/>
                  <a:gd name="T12" fmla="*/ 152 w 304"/>
                  <a:gd name="T13" fmla="*/ 0 h 347"/>
                  <a:gd name="T14" fmla="*/ 282 w 304"/>
                  <a:gd name="T15" fmla="*/ 277 h 347"/>
                  <a:gd name="T16" fmla="*/ 152 w 304"/>
                  <a:gd name="T17" fmla="*/ 326 h 347"/>
                  <a:gd name="T18" fmla="*/ 22 w 304"/>
                  <a:gd name="T19" fmla="*/ 277 h 347"/>
                  <a:gd name="T20" fmla="*/ 22 w 304"/>
                  <a:gd name="T21" fmla="*/ 236 h 347"/>
                  <a:gd name="T22" fmla="*/ 152 w 304"/>
                  <a:gd name="T23" fmla="*/ 271 h 347"/>
                  <a:gd name="T24" fmla="*/ 282 w 304"/>
                  <a:gd name="T25" fmla="*/ 236 h 347"/>
                  <a:gd name="T26" fmla="*/ 282 w 304"/>
                  <a:gd name="T27" fmla="*/ 277 h 347"/>
                  <a:gd name="T28" fmla="*/ 282 w 304"/>
                  <a:gd name="T29" fmla="*/ 212 h 347"/>
                  <a:gd name="T30" fmla="*/ 282 w 304"/>
                  <a:gd name="T31" fmla="*/ 212 h 347"/>
                  <a:gd name="T32" fmla="*/ 282 w 304"/>
                  <a:gd name="T33" fmla="*/ 212 h 347"/>
                  <a:gd name="T34" fmla="*/ 152 w 304"/>
                  <a:gd name="T35" fmla="*/ 261 h 347"/>
                  <a:gd name="T36" fmla="*/ 22 w 304"/>
                  <a:gd name="T37" fmla="*/ 212 h 347"/>
                  <a:gd name="T38" fmla="*/ 22 w 304"/>
                  <a:gd name="T39" fmla="*/ 212 h 347"/>
                  <a:gd name="T40" fmla="*/ 22 w 304"/>
                  <a:gd name="T41" fmla="*/ 212 h 347"/>
                  <a:gd name="T42" fmla="*/ 22 w 304"/>
                  <a:gd name="T43" fmla="*/ 171 h 347"/>
                  <a:gd name="T44" fmla="*/ 152 w 304"/>
                  <a:gd name="T45" fmla="*/ 206 h 347"/>
                  <a:gd name="T46" fmla="*/ 282 w 304"/>
                  <a:gd name="T47" fmla="*/ 171 h 347"/>
                  <a:gd name="T48" fmla="*/ 282 w 304"/>
                  <a:gd name="T49" fmla="*/ 212 h 347"/>
                  <a:gd name="T50" fmla="*/ 282 w 304"/>
                  <a:gd name="T51" fmla="*/ 147 h 347"/>
                  <a:gd name="T52" fmla="*/ 282 w 304"/>
                  <a:gd name="T53" fmla="*/ 147 h 347"/>
                  <a:gd name="T54" fmla="*/ 282 w 304"/>
                  <a:gd name="T55" fmla="*/ 147 h 347"/>
                  <a:gd name="T56" fmla="*/ 152 w 304"/>
                  <a:gd name="T57" fmla="*/ 195 h 347"/>
                  <a:gd name="T58" fmla="*/ 22 w 304"/>
                  <a:gd name="T59" fmla="*/ 147 h 347"/>
                  <a:gd name="T60" fmla="*/ 22 w 304"/>
                  <a:gd name="T61" fmla="*/ 147 h 347"/>
                  <a:gd name="T62" fmla="*/ 22 w 304"/>
                  <a:gd name="T63" fmla="*/ 147 h 347"/>
                  <a:gd name="T64" fmla="*/ 22 w 304"/>
                  <a:gd name="T65" fmla="*/ 109 h 347"/>
                  <a:gd name="T66" fmla="*/ 152 w 304"/>
                  <a:gd name="T67" fmla="*/ 141 h 347"/>
                  <a:gd name="T68" fmla="*/ 282 w 304"/>
                  <a:gd name="T69" fmla="*/ 109 h 347"/>
                  <a:gd name="T70" fmla="*/ 282 w 304"/>
                  <a:gd name="T71" fmla="*/ 147 h 347"/>
                  <a:gd name="T72" fmla="*/ 152 w 304"/>
                  <a:gd name="T73" fmla="*/ 119 h 347"/>
                  <a:gd name="T74" fmla="*/ 22 w 304"/>
                  <a:gd name="T75" fmla="*/ 71 h 347"/>
                  <a:gd name="T76" fmla="*/ 152 w 304"/>
                  <a:gd name="T77" fmla="*/ 22 h 347"/>
                  <a:gd name="T78" fmla="*/ 282 w 304"/>
                  <a:gd name="T79" fmla="*/ 71 h 347"/>
                  <a:gd name="T80" fmla="*/ 152 w 304"/>
                  <a:gd name="T81" fmla="*/ 11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4" h="347">
                    <a:moveTo>
                      <a:pt x="152" y="0"/>
                    </a:moveTo>
                    <a:cubicBezTo>
                      <a:pt x="79" y="0"/>
                      <a:pt x="0" y="22"/>
                      <a:pt x="0" y="71"/>
                    </a:cubicBezTo>
                    <a:cubicBezTo>
                      <a:pt x="0" y="277"/>
                      <a:pt x="0" y="277"/>
                      <a:pt x="0" y="277"/>
                    </a:cubicBezTo>
                    <a:cubicBezTo>
                      <a:pt x="0" y="325"/>
                      <a:pt x="79" y="347"/>
                      <a:pt x="152" y="347"/>
                    </a:cubicBezTo>
                    <a:cubicBezTo>
                      <a:pt x="225" y="347"/>
                      <a:pt x="304" y="325"/>
                      <a:pt x="304" y="277"/>
                    </a:cubicBezTo>
                    <a:cubicBezTo>
                      <a:pt x="304" y="71"/>
                      <a:pt x="304" y="71"/>
                      <a:pt x="304" y="71"/>
                    </a:cubicBezTo>
                    <a:cubicBezTo>
                      <a:pt x="304" y="22"/>
                      <a:pt x="225" y="0"/>
                      <a:pt x="152" y="0"/>
                    </a:cubicBezTo>
                    <a:close/>
                    <a:moveTo>
                      <a:pt x="282" y="277"/>
                    </a:moveTo>
                    <a:cubicBezTo>
                      <a:pt x="282" y="304"/>
                      <a:pt x="224" y="326"/>
                      <a:pt x="152" y="326"/>
                    </a:cubicBezTo>
                    <a:cubicBezTo>
                      <a:pt x="80" y="326"/>
                      <a:pt x="22" y="304"/>
                      <a:pt x="22" y="277"/>
                    </a:cubicBezTo>
                    <a:cubicBezTo>
                      <a:pt x="22" y="236"/>
                      <a:pt x="22" y="236"/>
                      <a:pt x="22" y="236"/>
                    </a:cubicBezTo>
                    <a:cubicBezTo>
                      <a:pt x="44" y="259"/>
                      <a:pt x="98" y="271"/>
                      <a:pt x="152" y="271"/>
                    </a:cubicBezTo>
                    <a:cubicBezTo>
                      <a:pt x="206" y="271"/>
                      <a:pt x="260" y="259"/>
                      <a:pt x="282" y="236"/>
                    </a:cubicBezTo>
                    <a:lnTo>
                      <a:pt x="282" y="277"/>
                    </a:lnTo>
                    <a:close/>
                    <a:moveTo>
                      <a:pt x="282" y="212"/>
                    </a:moveTo>
                    <a:cubicBezTo>
                      <a:pt x="282" y="212"/>
                      <a:pt x="282" y="212"/>
                      <a:pt x="282" y="212"/>
                    </a:cubicBezTo>
                    <a:cubicBezTo>
                      <a:pt x="282" y="212"/>
                      <a:pt x="282" y="212"/>
                      <a:pt x="282" y="212"/>
                    </a:cubicBezTo>
                    <a:cubicBezTo>
                      <a:pt x="282" y="239"/>
                      <a:pt x="224" y="261"/>
                      <a:pt x="152" y="261"/>
                    </a:cubicBezTo>
                    <a:cubicBezTo>
                      <a:pt x="80" y="261"/>
                      <a:pt x="22" y="239"/>
                      <a:pt x="22" y="212"/>
                    </a:cubicBezTo>
                    <a:cubicBezTo>
                      <a:pt x="22" y="212"/>
                      <a:pt x="22" y="212"/>
                      <a:pt x="22" y="212"/>
                    </a:cubicBezTo>
                    <a:cubicBezTo>
                      <a:pt x="22" y="212"/>
                      <a:pt x="22" y="212"/>
                      <a:pt x="22" y="212"/>
                    </a:cubicBezTo>
                    <a:cubicBezTo>
                      <a:pt x="22" y="171"/>
                      <a:pt x="22" y="171"/>
                      <a:pt x="22" y="171"/>
                    </a:cubicBezTo>
                    <a:cubicBezTo>
                      <a:pt x="44" y="194"/>
                      <a:pt x="98" y="206"/>
                      <a:pt x="152" y="206"/>
                    </a:cubicBezTo>
                    <a:cubicBezTo>
                      <a:pt x="206" y="206"/>
                      <a:pt x="260" y="194"/>
                      <a:pt x="282" y="171"/>
                    </a:cubicBezTo>
                    <a:lnTo>
                      <a:pt x="282" y="212"/>
                    </a:lnTo>
                    <a:close/>
                    <a:moveTo>
                      <a:pt x="282" y="147"/>
                    </a:moveTo>
                    <a:cubicBezTo>
                      <a:pt x="282" y="147"/>
                      <a:pt x="282" y="147"/>
                      <a:pt x="282" y="147"/>
                    </a:cubicBezTo>
                    <a:cubicBezTo>
                      <a:pt x="282" y="147"/>
                      <a:pt x="282" y="147"/>
                      <a:pt x="282" y="147"/>
                    </a:cubicBezTo>
                    <a:cubicBezTo>
                      <a:pt x="282" y="174"/>
                      <a:pt x="224" y="195"/>
                      <a:pt x="152" y="195"/>
                    </a:cubicBezTo>
                    <a:cubicBezTo>
                      <a:pt x="80" y="195"/>
                      <a:pt x="22" y="174"/>
                      <a:pt x="22" y="147"/>
                    </a:cubicBezTo>
                    <a:cubicBezTo>
                      <a:pt x="22" y="147"/>
                      <a:pt x="22" y="147"/>
                      <a:pt x="22" y="147"/>
                    </a:cubicBezTo>
                    <a:cubicBezTo>
                      <a:pt x="22" y="147"/>
                      <a:pt x="22" y="147"/>
                      <a:pt x="22" y="147"/>
                    </a:cubicBezTo>
                    <a:cubicBezTo>
                      <a:pt x="22" y="109"/>
                      <a:pt x="22" y="109"/>
                      <a:pt x="22" y="109"/>
                    </a:cubicBezTo>
                    <a:cubicBezTo>
                      <a:pt x="50" y="131"/>
                      <a:pt x="102" y="141"/>
                      <a:pt x="152" y="141"/>
                    </a:cubicBezTo>
                    <a:cubicBezTo>
                      <a:pt x="202" y="141"/>
                      <a:pt x="254" y="131"/>
                      <a:pt x="282" y="109"/>
                    </a:cubicBezTo>
                    <a:lnTo>
                      <a:pt x="282" y="147"/>
                    </a:lnTo>
                    <a:close/>
                    <a:moveTo>
                      <a:pt x="152" y="119"/>
                    </a:moveTo>
                    <a:cubicBezTo>
                      <a:pt x="80" y="119"/>
                      <a:pt x="22" y="98"/>
                      <a:pt x="22" y="71"/>
                    </a:cubicBezTo>
                    <a:cubicBezTo>
                      <a:pt x="22" y="44"/>
                      <a:pt x="80" y="22"/>
                      <a:pt x="152" y="22"/>
                    </a:cubicBezTo>
                    <a:cubicBezTo>
                      <a:pt x="224" y="22"/>
                      <a:pt x="282" y="44"/>
                      <a:pt x="282" y="71"/>
                    </a:cubicBezTo>
                    <a:cubicBezTo>
                      <a:pt x="282" y="98"/>
                      <a:pt x="224" y="119"/>
                      <a:pt x="152"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110" name="Oval 109"/>
              <p:cNvSpPr>
                <a:spLocks noChangeArrowheads="1"/>
              </p:cNvSpPr>
              <p:nvPr/>
            </p:nvSpPr>
            <p:spPr bwMode="auto">
              <a:xfrm>
                <a:off x="7885113" y="681038"/>
                <a:ext cx="82550" cy="84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111" name="Oval 110"/>
              <p:cNvSpPr>
                <a:spLocks noChangeArrowheads="1"/>
              </p:cNvSpPr>
              <p:nvPr/>
            </p:nvSpPr>
            <p:spPr bwMode="auto">
              <a:xfrm>
                <a:off x="7885113" y="434975"/>
                <a:ext cx="82550" cy="84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112" name="Oval 111"/>
              <p:cNvSpPr>
                <a:spLocks noChangeArrowheads="1"/>
              </p:cNvSpPr>
              <p:nvPr/>
            </p:nvSpPr>
            <p:spPr bwMode="auto">
              <a:xfrm>
                <a:off x="7885113" y="190500"/>
                <a:ext cx="82550" cy="825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grpSp>
        <p:grpSp>
          <p:nvGrpSpPr>
            <p:cNvPr id="90" name="Group 89"/>
            <p:cNvGrpSpPr/>
            <p:nvPr/>
          </p:nvGrpSpPr>
          <p:grpSpPr>
            <a:xfrm>
              <a:off x="7229034" y="3454728"/>
              <a:ext cx="767472" cy="730680"/>
              <a:chOff x="5899150" y="-1111250"/>
              <a:chExt cx="2832101" cy="2832100"/>
            </a:xfrm>
            <a:solidFill>
              <a:schemeClr val="bg1"/>
            </a:solidFill>
          </p:grpSpPr>
          <p:sp>
            <p:nvSpPr>
              <p:cNvPr id="100" name="Freeform 37"/>
              <p:cNvSpPr>
                <a:spLocks noEditPoints="1"/>
              </p:cNvSpPr>
              <p:nvPr/>
            </p:nvSpPr>
            <p:spPr bwMode="auto">
              <a:xfrm>
                <a:off x="5899150" y="-1111250"/>
                <a:ext cx="2832101" cy="2832100"/>
              </a:xfrm>
              <a:custGeom>
                <a:avLst/>
                <a:gdLst>
                  <a:gd name="T0" fmla="*/ 499 w 752"/>
                  <a:gd name="T1" fmla="*/ 68 h 752"/>
                  <a:gd name="T2" fmla="*/ 68 w 752"/>
                  <a:gd name="T3" fmla="*/ 253 h 752"/>
                  <a:gd name="T4" fmla="*/ 253 w 752"/>
                  <a:gd name="T5" fmla="*/ 684 h 752"/>
                  <a:gd name="T6" fmla="*/ 684 w 752"/>
                  <a:gd name="T7" fmla="*/ 499 h 752"/>
                  <a:gd name="T8" fmla="*/ 499 w 752"/>
                  <a:gd name="T9" fmla="*/ 68 h 752"/>
                  <a:gd name="T10" fmla="*/ 268 w 752"/>
                  <a:gd name="T11" fmla="*/ 646 h 752"/>
                  <a:gd name="T12" fmla="*/ 106 w 752"/>
                  <a:gd name="T13" fmla="*/ 268 h 752"/>
                  <a:gd name="T14" fmla="*/ 484 w 752"/>
                  <a:gd name="T15" fmla="*/ 106 h 752"/>
                  <a:gd name="T16" fmla="*/ 646 w 752"/>
                  <a:gd name="T17" fmla="*/ 484 h 752"/>
                  <a:gd name="T18" fmla="*/ 268 w 752"/>
                  <a:gd name="T19" fmla="*/ 646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2" h="752">
                    <a:moveTo>
                      <a:pt x="499" y="68"/>
                    </a:moveTo>
                    <a:cubicBezTo>
                      <a:pt x="329" y="0"/>
                      <a:pt x="136" y="82"/>
                      <a:pt x="68" y="253"/>
                    </a:cubicBezTo>
                    <a:cubicBezTo>
                      <a:pt x="0" y="423"/>
                      <a:pt x="82" y="616"/>
                      <a:pt x="253" y="684"/>
                    </a:cubicBezTo>
                    <a:cubicBezTo>
                      <a:pt x="423" y="752"/>
                      <a:pt x="616" y="670"/>
                      <a:pt x="684" y="499"/>
                    </a:cubicBezTo>
                    <a:cubicBezTo>
                      <a:pt x="752" y="329"/>
                      <a:pt x="670" y="136"/>
                      <a:pt x="499" y="68"/>
                    </a:cubicBezTo>
                    <a:close/>
                    <a:moveTo>
                      <a:pt x="268" y="646"/>
                    </a:moveTo>
                    <a:cubicBezTo>
                      <a:pt x="119" y="586"/>
                      <a:pt x="47" y="417"/>
                      <a:pt x="106" y="268"/>
                    </a:cubicBezTo>
                    <a:cubicBezTo>
                      <a:pt x="166" y="119"/>
                      <a:pt x="335" y="47"/>
                      <a:pt x="484" y="106"/>
                    </a:cubicBezTo>
                    <a:cubicBezTo>
                      <a:pt x="633" y="166"/>
                      <a:pt x="705" y="335"/>
                      <a:pt x="646" y="484"/>
                    </a:cubicBezTo>
                    <a:cubicBezTo>
                      <a:pt x="586" y="633"/>
                      <a:pt x="417" y="705"/>
                      <a:pt x="268" y="6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101" name="Freeform 38"/>
              <p:cNvSpPr>
                <a:spLocks noEditPoints="1"/>
              </p:cNvSpPr>
              <p:nvPr/>
            </p:nvSpPr>
            <p:spPr bwMode="auto">
              <a:xfrm>
                <a:off x="7137400" y="127000"/>
                <a:ext cx="354013" cy="354013"/>
              </a:xfrm>
              <a:custGeom>
                <a:avLst/>
                <a:gdLst>
                  <a:gd name="T0" fmla="*/ 62 w 94"/>
                  <a:gd name="T1" fmla="*/ 9 h 94"/>
                  <a:gd name="T2" fmla="*/ 9 w 94"/>
                  <a:gd name="T3" fmla="*/ 32 h 94"/>
                  <a:gd name="T4" fmla="*/ 32 w 94"/>
                  <a:gd name="T5" fmla="*/ 86 h 94"/>
                  <a:gd name="T6" fmla="*/ 86 w 94"/>
                  <a:gd name="T7" fmla="*/ 62 h 94"/>
                  <a:gd name="T8" fmla="*/ 62 w 94"/>
                  <a:gd name="T9" fmla="*/ 9 h 94"/>
                  <a:gd name="T10" fmla="*/ 39 w 94"/>
                  <a:gd name="T11" fmla="*/ 66 h 94"/>
                  <a:gd name="T12" fmla="*/ 28 w 94"/>
                  <a:gd name="T13" fmla="*/ 39 h 94"/>
                  <a:gd name="T14" fmla="*/ 55 w 94"/>
                  <a:gd name="T15" fmla="*/ 28 h 94"/>
                  <a:gd name="T16" fmla="*/ 66 w 94"/>
                  <a:gd name="T17" fmla="*/ 55 h 94"/>
                  <a:gd name="T18" fmla="*/ 39 w 94"/>
                  <a:gd name="T19" fmla="*/ 6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94">
                    <a:moveTo>
                      <a:pt x="62" y="9"/>
                    </a:moveTo>
                    <a:cubicBezTo>
                      <a:pt x="41" y="0"/>
                      <a:pt x="17" y="10"/>
                      <a:pt x="9" y="32"/>
                    </a:cubicBezTo>
                    <a:cubicBezTo>
                      <a:pt x="0" y="53"/>
                      <a:pt x="10" y="77"/>
                      <a:pt x="32" y="86"/>
                    </a:cubicBezTo>
                    <a:cubicBezTo>
                      <a:pt x="53" y="94"/>
                      <a:pt x="77" y="84"/>
                      <a:pt x="86" y="62"/>
                    </a:cubicBezTo>
                    <a:cubicBezTo>
                      <a:pt x="94" y="41"/>
                      <a:pt x="84" y="17"/>
                      <a:pt x="62" y="9"/>
                    </a:cubicBezTo>
                    <a:close/>
                    <a:moveTo>
                      <a:pt x="39" y="66"/>
                    </a:moveTo>
                    <a:cubicBezTo>
                      <a:pt x="29" y="62"/>
                      <a:pt x="24" y="50"/>
                      <a:pt x="28" y="39"/>
                    </a:cubicBezTo>
                    <a:cubicBezTo>
                      <a:pt x="32" y="29"/>
                      <a:pt x="44" y="24"/>
                      <a:pt x="55" y="28"/>
                    </a:cubicBezTo>
                    <a:cubicBezTo>
                      <a:pt x="65" y="32"/>
                      <a:pt x="71" y="44"/>
                      <a:pt x="66" y="55"/>
                    </a:cubicBezTo>
                    <a:cubicBezTo>
                      <a:pt x="62" y="65"/>
                      <a:pt x="50" y="71"/>
                      <a:pt x="39"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102" name="Freeform 39"/>
              <p:cNvSpPr>
                <a:spLocks noEditPoints="1"/>
              </p:cNvSpPr>
              <p:nvPr/>
            </p:nvSpPr>
            <p:spPr bwMode="auto">
              <a:xfrm>
                <a:off x="6783388" y="-225425"/>
                <a:ext cx="1062038" cy="1060450"/>
              </a:xfrm>
              <a:custGeom>
                <a:avLst/>
                <a:gdLst>
                  <a:gd name="T0" fmla="*/ 187 w 282"/>
                  <a:gd name="T1" fmla="*/ 25 h 282"/>
                  <a:gd name="T2" fmla="*/ 25 w 282"/>
                  <a:gd name="T3" fmla="*/ 95 h 282"/>
                  <a:gd name="T4" fmla="*/ 95 w 282"/>
                  <a:gd name="T5" fmla="*/ 257 h 282"/>
                  <a:gd name="T6" fmla="*/ 257 w 282"/>
                  <a:gd name="T7" fmla="*/ 187 h 282"/>
                  <a:gd name="T8" fmla="*/ 187 w 282"/>
                  <a:gd name="T9" fmla="*/ 25 h 282"/>
                  <a:gd name="T10" fmla="*/ 110 w 282"/>
                  <a:gd name="T11" fmla="*/ 218 h 282"/>
                  <a:gd name="T12" fmla="*/ 64 w 282"/>
                  <a:gd name="T13" fmla="*/ 110 h 282"/>
                  <a:gd name="T14" fmla="*/ 172 w 282"/>
                  <a:gd name="T15" fmla="*/ 64 h 282"/>
                  <a:gd name="T16" fmla="*/ 218 w 282"/>
                  <a:gd name="T17" fmla="*/ 172 h 282"/>
                  <a:gd name="T18" fmla="*/ 110 w 282"/>
                  <a:gd name="T19" fmla="*/ 21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2" h="282">
                    <a:moveTo>
                      <a:pt x="187" y="25"/>
                    </a:moveTo>
                    <a:cubicBezTo>
                      <a:pt x="123" y="0"/>
                      <a:pt x="51" y="31"/>
                      <a:pt x="25" y="95"/>
                    </a:cubicBezTo>
                    <a:cubicBezTo>
                      <a:pt x="0" y="159"/>
                      <a:pt x="31" y="231"/>
                      <a:pt x="95" y="257"/>
                    </a:cubicBezTo>
                    <a:cubicBezTo>
                      <a:pt x="159" y="282"/>
                      <a:pt x="231" y="251"/>
                      <a:pt x="257" y="187"/>
                    </a:cubicBezTo>
                    <a:cubicBezTo>
                      <a:pt x="282" y="123"/>
                      <a:pt x="251" y="51"/>
                      <a:pt x="187" y="25"/>
                    </a:cubicBezTo>
                    <a:close/>
                    <a:moveTo>
                      <a:pt x="110" y="218"/>
                    </a:moveTo>
                    <a:cubicBezTo>
                      <a:pt x="68" y="201"/>
                      <a:pt x="47" y="153"/>
                      <a:pt x="64" y="110"/>
                    </a:cubicBezTo>
                    <a:cubicBezTo>
                      <a:pt x="81" y="68"/>
                      <a:pt x="129" y="47"/>
                      <a:pt x="172" y="64"/>
                    </a:cubicBezTo>
                    <a:cubicBezTo>
                      <a:pt x="214" y="81"/>
                      <a:pt x="235" y="129"/>
                      <a:pt x="218" y="172"/>
                    </a:cubicBezTo>
                    <a:cubicBezTo>
                      <a:pt x="201" y="214"/>
                      <a:pt x="153" y="235"/>
                      <a:pt x="110" y="2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103" name="Freeform 40"/>
              <p:cNvSpPr>
                <a:spLocks/>
              </p:cNvSpPr>
              <p:nvPr/>
            </p:nvSpPr>
            <p:spPr bwMode="auto">
              <a:xfrm>
                <a:off x="7499350" y="477838"/>
                <a:ext cx="403225" cy="411163"/>
              </a:xfrm>
              <a:custGeom>
                <a:avLst/>
                <a:gdLst>
                  <a:gd name="T0" fmla="*/ 105 w 107"/>
                  <a:gd name="T1" fmla="*/ 16 h 109"/>
                  <a:gd name="T2" fmla="*/ 99 w 107"/>
                  <a:gd name="T3" fmla="*/ 2 h 109"/>
                  <a:gd name="T4" fmla="*/ 86 w 107"/>
                  <a:gd name="T5" fmla="*/ 8 h 109"/>
                  <a:gd name="T6" fmla="*/ 86 w 107"/>
                  <a:gd name="T7" fmla="*/ 8 h 109"/>
                  <a:gd name="T8" fmla="*/ 8 w 107"/>
                  <a:gd name="T9" fmla="*/ 88 h 109"/>
                  <a:gd name="T10" fmla="*/ 3 w 107"/>
                  <a:gd name="T11" fmla="*/ 101 h 109"/>
                  <a:gd name="T12" fmla="*/ 16 w 107"/>
                  <a:gd name="T13" fmla="*/ 107 h 109"/>
                  <a:gd name="T14" fmla="*/ 17 w 107"/>
                  <a:gd name="T15" fmla="*/ 106 h 109"/>
                  <a:gd name="T16" fmla="*/ 105 w 107"/>
                  <a:gd name="T17"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09">
                    <a:moveTo>
                      <a:pt x="105" y="16"/>
                    </a:moveTo>
                    <a:cubicBezTo>
                      <a:pt x="107" y="10"/>
                      <a:pt x="105" y="4"/>
                      <a:pt x="99" y="2"/>
                    </a:cubicBezTo>
                    <a:cubicBezTo>
                      <a:pt x="94" y="0"/>
                      <a:pt x="88" y="3"/>
                      <a:pt x="86" y="8"/>
                    </a:cubicBezTo>
                    <a:cubicBezTo>
                      <a:pt x="86" y="8"/>
                      <a:pt x="86" y="8"/>
                      <a:pt x="86" y="8"/>
                    </a:cubicBezTo>
                    <a:cubicBezTo>
                      <a:pt x="71" y="45"/>
                      <a:pt x="42" y="73"/>
                      <a:pt x="8" y="88"/>
                    </a:cubicBezTo>
                    <a:cubicBezTo>
                      <a:pt x="3" y="90"/>
                      <a:pt x="0" y="96"/>
                      <a:pt x="3" y="101"/>
                    </a:cubicBezTo>
                    <a:cubicBezTo>
                      <a:pt x="5" y="106"/>
                      <a:pt x="11" y="109"/>
                      <a:pt x="16" y="107"/>
                    </a:cubicBezTo>
                    <a:cubicBezTo>
                      <a:pt x="17" y="107"/>
                      <a:pt x="17" y="106"/>
                      <a:pt x="17" y="106"/>
                    </a:cubicBezTo>
                    <a:cubicBezTo>
                      <a:pt x="56" y="89"/>
                      <a:pt x="88" y="58"/>
                      <a:pt x="105"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104" name="Freeform 41"/>
              <p:cNvSpPr>
                <a:spLocks/>
              </p:cNvSpPr>
              <p:nvPr/>
            </p:nvSpPr>
            <p:spPr bwMode="auto">
              <a:xfrm>
                <a:off x="7623175" y="595313"/>
                <a:ext cx="569913" cy="579438"/>
              </a:xfrm>
              <a:custGeom>
                <a:avLst/>
                <a:gdLst>
                  <a:gd name="T0" fmla="*/ 143 w 151"/>
                  <a:gd name="T1" fmla="*/ 2 h 154"/>
                  <a:gd name="T2" fmla="*/ 130 w 151"/>
                  <a:gd name="T3" fmla="*/ 8 h 154"/>
                  <a:gd name="T4" fmla="*/ 8 w 151"/>
                  <a:gd name="T5" fmla="*/ 133 h 154"/>
                  <a:gd name="T6" fmla="*/ 2 w 151"/>
                  <a:gd name="T7" fmla="*/ 146 h 154"/>
                  <a:gd name="T8" fmla="*/ 16 w 151"/>
                  <a:gd name="T9" fmla="*/ 152 h 154"/>
                  <a:gd name="T10" fmla="*/ 17 w 151"/>
                  <a:gd name="T11" fmla="*/ 151 h 154"/>
                  <a:gd name="T12" fmla="*/ 149 w 151"/>
                  <a:gd name="T13" fmla="*/ 16 h 154"/>
                  <a:gd name="T14" fmla="*/ 143 w 151"/>
                  <a:gd name="T15" fmla="*/ 2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154">
                    <a:moveTo>
                      <a:pt x="143" y="2"/>
                    </a:moveTo>
                    <a:cubicBezTo>
                      <a:pt x="138" y="0"/>
                      <a:pt x="132" y="3"/>
                      <a:pt x="130" y="8"/>
                    </a:cubicBezTo>
                    <a:cubicBezTo>
                      <a:pt x="106" y="66"/>
                      <a:pt x="61" y="110"/>
                      <a:pt x="8" y="133"/>
                    </a:cubicBezTo>
                    <a:cubicBezTo>
                      <a:pt x="3" y="135"/>
                      <a:pt x="0" y="141"/>
                      <a:pt x="2" y="146"/>
                    </a:cubicBezTo>
                    <a:cubicBezTo>
                      <a:pt x="5" y="152"/>
                      <a:pt x="11" y="154"/>
                      <a:pt x="16" y="152"/>
                    </a:cubicBezTo>
                    <a:cubicBezTo>
                      <a:pt x="16" y="152"/>
                      <a:pt x="16" y="152"/>
                      <a:pt x="17" y="151"/>
                    </a:cubicBezTo>
                    <a:cubicBezTo>
                      <a:pt x="75" y="126"/>
                      <a:pt x="124" y="79"/>
                      <a:pt x="149" y="16"/>
                    </a:cubicBezTo>
                    <a:cubicBezTo>
                      <a:pt x="151" y="10"/>
                      <a:pt x="149" y="4"/>
                      <a:pt x="14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105" name="Freeform 42"/>
              <p:cNvSpPr>
                <a:spLocks/>
              </p:cNvSpPr>
              <p:nvPr/>
            </p:nvSpPr>
            <p:spPr bwMode="auto">
              <a:xfrm>
                <a:off x="7562850" y="538163"/>
                <a:ext cx="485775" cy="493713"/>
              </a:xfrm>
              <a:custGeom>
                <a:avLst/>
                <a:gdLst>
                  <a:gd name="T0" fmla="*/ 121 w 129"/>
                  <a:gd name="T1" fmla="*/ 2 h 131"/>
                  <a:gd name="T2" fmla="*/ 107 w 129"/>
                  <a:gd name="T3" fmla="*/ 7 h 131"/>
                  <a:gd name="T4" fmla="*/ 7 w 129"/>
                  <a:gd name="T5" fmla="*/ 110 h 131"/>
                  <a:gd name="T6" fmla="*/ 7 w 129"/>
                  <a:gd name="T7" fmla="*/ 110 h 131"/>
                  <a:gd name="T8" fmla="*/ 2 w 129"/>
                  <a:gd name="T9" fmla="*/ 123 h 131"/>
                  <a:gd name="T10" fmla="*/ 16 w 129"/>
                  <a:gd name="T11" fmla="*/ 129 h 131"/>
                  <a:gd name="T12" fmla="*/ 16 w 129"/>
                  <a:gd name="T13" fmla="*/ 128 h 131"/>
                  <a:gd name="T14" fmla="*/ 127 w 129"/>
                  <a:gd name="T15" fmla="*/ 15 h 131"/>
                  <a:gd name="T16" fmla="*/ 121 w 129"/>
                  <a:gd name="T17"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131">
                    <a:moveTo>
                      <a:pt x="121" y="2"/>
                    </a:moveTo>
                    <a:cubicBezTo>
                      <a:pt x="115" y="0"/>
                      <a:pt x="109" y="2"/>
                      <a:pt x="107" y="7"/>
                    </a:cubicBezTo>
                    <a:cubicBezTo>
                      <a:pt x="88" y="55"/>
                      <a:pt x="51" y="91"/>
                      <a:pt x="7" y="110"/>
                    </a:cubicBezTo>
                    <a:cubicBezTo>
                      <a:pt x="7" y="110"/>
                      <a:pt x="7" y="110"/>
                      <a:pt x="7" y="110"/>
                    </a:cubicBezTo>
                    <a:cubicBezTo>
                      <a:pt x="2" y="112"/>
                      <a:pt x="0" y="118"/>
                      <a:pt x="2" y="123"/>
                    </a:cubicBezTo>
                    <a:cubicBezTo>
                      <a:pt x="4" y="129"/>
                      <a:pt x="10" y="131"/>
                      <a:pt x="16" y="129"/>
                    </a:cubicBezTo>
                    <a:cubicBezTo>
                      <a:pt x="16" y="129"/>
                      <a:pt x="16" y="128"/>
                      <a:pt x="16" y="128"/>
                    </a:cubicBezTo>
                    <a:cubicBezTo>
                      <a:pt x="65" y="107"/>
                      <a:pt x="105" y="68"/>
                      <a:pt x="127" y="15"/>
                    </a:cubicBezTo>
                    <a:cubicBezTo>
                      <a:pt x="129" y="10"/>
                      <a:pt x="126" y="4"/>
                      <a:pt x="12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106" name="Freeform 43"/>
              <p:cNvSpPr>
                <a:spLocks/>
              </p:cNvSpPr>
              <p:nvPr/>
            </p:nvSpPr>
            <p:spPr bwMode="auto">
              <a:xfrm>
                <a:off x="6727825" y="-279400"/>
                <a:ext cx="401638" cy="411163"/>
              </a:xfrm>
              <a:custGeom>
                <a:avLst/>
                <a:gdLst>
                  <a:gd name="T0" fmla="*/ 104 w 107"/>
                  <a:gd name="T1" fmla="*/ 8 h 109"/>
                  <a:gd name="T2" fmla="*/ 91 w 107"/>
                  <a:gd name="T3" fmla="*/ 2 h 109"/>
                  <a:gd name="T4" fmla="*/ 90 w 107"/>
                  <a:gd name="T5" fmla="*/ 3 h 109"/>
                  <a:gd name="T6" fmla="*/ 2 w 107"/>
                  <a:gd name="T7" fmla="*/ 93 h 109"/>
                  <a:gd name="T8" fmla="*/ 2 w 107"/>
                  <a:gd name="T9" fmla="*/ 93 h 109"/>
                  <a:gd name="T10" fmla="*/ 8 w 107"/>
                  <a:gd name="T11" fmla="*/ 107 h 109"/>
                  <a:gd name="T12" fmla="*/ 21 w 107"/>
                  <a:gd name="T13" fmla="*/ 101 h 109"/>
                  <a:gd name="T14" fmla="*/ 21 w 107"/>
                  <a:gd name="T15" fmla="*/ 101 h 109"/>
                  <a:gd name="T16" fmla="*/ 99 w 107"/>
                  <a:gd name="T17" fmla="*/ 22 h 109"/>
                  <a:gd name="T18" fmla="*/ 104 w 107"/>
                  <a:gd name="T19" fmla="*/ 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09">
                    <a:moveTo>
                      <a:pt x="104" y="8"/>
                    </a:moveTo>
                    <a:cubicBezTo>
                      <a:pt x="102" y="3"/>
                      <a:pt x="96" y="0"/>
                      <a:pt x="91" y="2"/>
                    </a:cubicBezTo>
                    <a:cubicBezTo>
                      <a:pt x="91" y="3"/>
                      <a:pt x="90" y="3"/>
                      <a:pt x="90" y="3"/>
                    </a:cubicBezTo>
                    <a:cubicBezTo>
                      <a:pt x="51" y="20"/>
                      <a:pt x="19" y="51"/>
                      <a:pt x="2" y="93"/>
                    </a:cubicBezTo>
                    <a:cubicBezTo>
                      <a:pt x="2" y="93"/>
                      <a:pt x="2" y="93"/>
                      <a:pt x="2" y="93"/>
                    </a:cubicBezTo>
                    <a:cubicBezTo>
                      <a:pt x="0" y="99"/>
                      <a:pt x="2" y="105"/>
                      <a:pt x="8" y="107"/>
                    </a:cubicBezTo>
                    <a:cubicBezTo>
                      <a:pt x="13" y="109"/>
                      <a:pt x="19" y="106"/>
                      <a:pt x="21" y="101"/>
                    </a:cubicBezTo>
                    <a:cubicBezTo>
                      <a:pt x="21" y="101"/>
                      <a:pt x="21" y="101"/>
                      <a:pt x="21" y="101"/>
                    </a:cubicBezTo>
                    <a:cubicBezTo>
                      <a:pt x="36" y="64"/>
                      <a:pt x="65" y="36"/>
                      <a:pt x="99" y="22"/>
                    </a:cubicBezTo>
                    <a:cubicBezTo>
                      <a:pt x="104" y="19"/>
                      <a:pt x="107" y="13"/>
                      <a:pt x="10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107" name="Freeform 44"/>
              <p:cNvSpPr>
                <a:spLocks/>
              </p:cNvSpPr>
              <p:nvPr/>
            </p:nvSpPr>
            <p:spPr bwMode="auto">
              <a:xfrm>
                <a:off x="6437313" y="-565150"/>
                <a:ext cx="568325" cy="579438"/>
              </a:xfrm>
              <a:custGeom>
                <a:avLst/>
                <a:gdLst>
                  <a:gd name="T0" fmla="*/ 149 w 151"/>
                  <a:gd name="T1" fmla="*/ 8 h 154"/>
                  <a:gd name="T2" fmla="*/ 135 w 151"/>
                  <a:gd name="T3" fmla="*/ 2 h 154"/>
                  <a:gd name="T4" fmla="*/ 134 w 151"/>
                  <a:gd name="T5" fmla="*/ 3 h 154"/>
                  <a:gd name="T6" fmla="*/ 2 w 151"/>
                  <a:gd name="T7" fmla="*/ 138 h 154"/>
                  <a:gd name="T8" fmla="*/ 8 w 151"/>
                  <a:gd name="T9" fmla="*/ 152 h 154"/>
                  <a:gd name="T10" fmla="*/ 21 w 151"/>
                  <a:gd name="T11" fmla="*/ 146 h 154"/>
                  <a:gd name="T12" fmla="*/ 143 w 151"/>
                  <a:gd name="T13" fmla="*/ 21 h 154"/>
                  <a:gd name="T14" fmla="*/ 149 w 151"/>
                  <a:gd name="T15" fmla="*/ 8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154">
                    <a:moveTo>
                      <a:pt x="149" y="8"/>
                    </a:moveTo>
                    <a:cubicBezTo>
                      <a:pt x="146" y="2"/>
                      <a:pt x="140" y="0"/>
                      <a:pt x="135" y="2"/>
                    </a:cubicBezTo>
                    <a:cubicBezTo>
                      <a:pt x="135" y="2"/>
                      <a:pt x="135" y="2"/>
                      <a:pt x="134" y="3"/>
                    </a:cubicBezTo>
                    <a:cubicBezTo>
                      <a:pt x="76" y="28"/>
                      <a:pt x="27" y="75"/>
                      <a:pt x="2" y="138"/>
                    </a:cubicBezTo>
                    <a:cubicBezTo>
                      <a:pt x="0" y="144"/>
                      <a:pt x="2" y="150"/>
                      <a:pt x="8" y="152"/>
                    </a:cubicBezTo>
                    <a:cubicBezTo>
                      <a:pt x="13" y="154"/>
                      <a:pt x="19" y="152"/>
                      <a:pt x="21" y="146"/>
                    </a:cubicBezTo>
                    <a:cubicBezTo>
                      <a:pt x="45" y="88"/>
                      <a:pt x="90" y="44"/>
                      <a:pt x="143" y="21"/>
                    </a:cubicBezTo>
                    <a:cubicBezTo>
                      <a:pt x="148" y="19"/>
                      <a:pt x="151" y="13"/>
                      <a:pt x="14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108" name="Freeform 45"/>
              <p:cNvSpPr>
                <a:spLocks/>
              </p:cNvSpPr>
              <p:nvPr/>
            </p:nvSpPr>
            <p:spPr bwMode="auto">
              <a:xfrm>
                <a:off x="6580188" y="-422275"/>
                <a:ext cx="485775" cy="496888"/>
              </a:xfrm>
              <a:custGeom>
                <a:avLst/>
                <a:gdLst>
                  <a:gd name="T0" fmla="*/ 122 w 129"/>
                  <a:gd name="T1" fmla="*/ 21 h 132"/>
                  <a:gd name="T2" fmla="*/ 127 w 129"/>
                  <a:gd name="T3" fmla="*/ 8 h 132"/>
                  <a:gd name="T4" fmla="*/ 113 w 129"/>
                  <a:gd name="T5" fmla="*/ 2 h 132"/>
                  <a:gd name="T6" fmla="*/ 113 w 129"/>
                  <a:gd name="T7" fmla="*/ 3 h 132"/>
                  <a:gd name="T8" fmla="*/ 2 w 129"/>
                  <a:gd name="T9" fmla="*/ 116 h 132"/>
                  <a:gd name="T10" fmla="*/ 8 w 129"/>
                  <a:gd name="T11" fmla="*/ 129 h 132"/>
                  <a:gd name="T12" fmla="*/ 22 w 129"/>
                  <a:gd name="T13" fmla="*/ 124 h 132"/>
                  <a:gd name="T14" fmla="*/ 122 w 129"/>
                  <a:gd name="T15" fmla="*/ 21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32">
                    <a:moveTo>
                      <a:pt x="122" y="21"/>
                    </a:moveTo>
                    <a:cubicBezTo>
                      <a:pt x="127" y="19"/>
                      <a:pt x="129" y="13"/>
                      <a:pt x="127" y="8"/>
                    </a:cubicBezTo>
                    <a:cubicBezTo>
                      <a:pt x="125" y="2"/>
                      <a:pt x="119" y="0"/>
                      <a:pt x="113" y="2"/>
                    </a:cubicBezTo>
                    <a:cubicBezTo>
                      <a:pt x="113" y="2"/>
                      <a:pt x="113" y="3"/>
                      <a:pt x="113" y="3"/>
                    </a:cubicBezTo>
                    <a:cubicBezTo>
                      <a:pt x="64" y="24"/>
                      <a:pt x="24" y="63"/>
                      <a:pt x="2" y="116"/>
                    </a:cubicBezTo>
                    <a:cubicBezTo>
                      <a:pt x="0" y="121"/>
                      <a:pt x="3" y="127"/>
                      <a:pt x="8" y="129"/>
                    </a:cubicBezTo>
                    <a:cubicBezTo>
                      <a:pt x="14" y="132"/>
                      <a:pt x="20" y="129"/>
                      <a:pt x="22" y="124"/>
                    </a:cubicBezTo>
                    <a:cubicBezTo>
                      <a:pt x="41" y="76"/>
                      <a:pt x="78" y="40"/>
                      <a:pt x="12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grpSp>
        <p:sp>
          <p:nvSpPr>
            <p:cNvPr id="91" name="Freeform 823"/>
            <p:cNvSpPr>
              <a:spLocks noEditPoints="1"/>
            </p:cNvSpPr>
            <p:nvPr/>
          </p:nvSpPr>
          <p:spPr bwMode="auto">
            <a:xfrm>
              <a:off x="4470824" y="3110669"/>
              <a:ext cx="521738" cy="488862"/>
            </a:xfrm>
            <a:custGeom>
              <a:avLst/>
              <a:gdLst>
                <a:gd name="T0" fmla="*/ 40 w 102"/>
                <a:gd name="T1" fmla="*/ 84 h 101"/>
                <a:gd name="T2" fmla="*/ 63 w 102"/>
                <a:gd name="T3" fmla="*/ 61 h 101"/>
                <a:gd name="T4" fmla="*/ 40 w 102"/>
                <a:gd name="T5" fmla="*/ 38 h 101"/>
                <a:gd name="T6" fmla="*/ 17 w 102"/>
                <a:gd name="T7" fmla="*/ 61 h 101"/>
                <a:gd name="T8" fmla="*/ 40 w 102"/>
                <a:gd name="T9" fmla="*/ 84 h 101"/>
                <a:gd name="T10" fmla="*/ 34 w 102"/>
                <a:gd name="T11" fmla="*/ 51 h 101"/>
                <a:gd name="T12" fmla="*/ 35 w 102"/>
                <a:gd name="T13" fmla="*/ 50 h 101"/>
                <a:gd name="T14" fmla="*/ 36 w 102"/>
                <a:gd name="T15" fmla="*/ 50 h 101"/>
                <a:gd name="T16" fmla="*/ 51 w 102"/>
                <a:gd name="T17" fmla="*/ 60 h 101"/>
                <a:gd name="T18" fmla="*/ 51 w 102"/>
                <a:gd name="T19" fmla="*/ 61 h 101"/>
                <a:gd name="T20" fmla="*/ 51 w 102"/>
                <a:gd name="T21" fmla="*/ 62 h 101"/>
                <a:gd name="T22" fmla="*/ 36 w 102"/>
                <a:gd name="T23" fmla="*/ 72 h 101"/>
                <a:gd name="T24" fmla="*/ 35 w 102"/>
                <a:gd name="T25" fmla="*/ 72 h 101"/>
                <a:gd name="T26" fmla="*/ 35 w 102"/>
                <a:gd name="T27" fmla="*/ 72 h 101"/>
                <a:gd name="T28" fmla="*/ 34 w 102"/>
                <a:gd name="T29" fmla="*/ 71 h 101"/>
                <a:gd name="T30" fmla="*/ 34 w 102"/>
                <a:gd name="T31" fmla="*/ 51 h 101"/>
                <a:gd name="T32" fmla="*/ 99 w 102"/>
                <a:gd name="T33" fmla="*/ 0 h 101"/>
                <a:gd name="T34" fmla="*/ 25 w 102"/>
                <a:gd name="T35" fmla="*/ 0 h 101"/>
                <a:gd name="T36" fmla="*/ 23 w 102"/>
                <a:gd name="T37" fmla="*/ 2 h 101"/>
                <a:gd name="T38" fmla="*/ 23 w 102"/>
                <a:gd name="T39" fmla="*/ 11 h 101"/>
                <a:gd name="T40" fmla="*/ 14 w 102"/>
                <a:gd name="T41" fmla="*/ 11 h 101"/>
                <a:gd name="T42" fmla="*/ 12 w 102"/>
                <a:gd name="T43" fmla="*/ 13 h 101"/>
                <a:gd name="T44" fmla="*/ 12 w 102"/>
                <a:gd name="T45" fmla="*/ 23 h 101"/>
                <a:gd name="T46" fmla="*/ 3 w 102"/>
                <a:gd name="T47" fmla="*/ 23 h 101"/>
                <a:gd name="T48" fmla="*/ 0 w 102"/>
                <a:gd name="T49" fmla="*/ 25 h 101"/>
                <a:gd name="T50" fmla="*/ 0 w 102"/>
                <a:gd name="T51" fmla="*/ 99 h 101"/>
                <a:gd name="T52" fmla="*/ 3 w 102"/>
                <a:gd name="T53" fmla="*/ 101 h 101"/>
                <a:gd name="T54" fmla="*/ 76 w 102"/>
                <a:gd name="T55" fmla="*/ 101 h 101"/>
                <a:gd name="T56" fmla="*/ 79 w 102"/>
                <a:gd name="T57" fmla="*/ 99 h 101"/>
                <a:gd name="T58" fmla="*/ 79 w 102"/>
                <a:gd name="T59" fmla="*/ 90 h 101"/>
                <a:gd name="T60" fmla="*/ 88 w 102"/>
                <a:gd name="T61" fmla="*/ 90 h 101"/>
                <a:gd name="T62" fmla="*/ 91 w 102"/>
                <a:gd name="T63" fmla="*/ 87 h 101"/>
                <a:gd name="T64" fmla="*/ 91 w 102"/>
                <a:gd name="T65" fmla="*/ 79 h 101"/>
                <a:gd name="T66" fmla="*/ 99 w 102"/>
                <a:gd name="T67" fmla="*/ 79 h 101"/>
                <a:gd name="T68" fmla="*/ 102 w 102"/>
                <a:gd name="T69" fmla="*/ 76 h 101"/>
                <a:gd name="T70" fmla="*/ 102 w 102"/>
                <a:gd name="T71" fmla="*/ 2 h 101"/>
                <a:gd name="T72" fmla="*/ 99 w 102"/>
                <a:gd name="T73" fmla="*/ 0 h 101"/>
                <a:gd name="T74" fmla="*/ 74 w 102"/>
                <a:gd name="T75" fmla="*/ 96 h 101"/>
                <a:gd name="T76" fmla="*/ 6 w 102"/>
                <a:gd name="T77" fmla="*/ 96 h 101"/>
                <a:gd name="T78" fmla="*/ 6 w 102"/>
                <a:gd name="T79" fmla="*/ 28 h 101"/>
                <a:gd name="T80" fmla="*/ 74 w 102"/>
                <a:gd name="T81" fmla="*/ 28 h 101"/>
                <a:gd name="T82" fmla="*/ 74 w 102"/>
                <a:gd name="T83" fmla="*/ 96 h 101"/>
                <a:gd name="T84" fmla="*/ 85 w 102"/>
                <a:gd name="T85" fmla="*/ 84 h 101"/>
                <a:gd name="T86" fmla="*/ 79 w 102"/>
                <a:gd name="T87" fmla="*/ 84 h 101"/>
                <a:gd name="T88" fmla="*/ 79 w 102"/>
                <a:gd name="T89" fmla="*/ 25 h 101"/>
                <a:gd name="T90" fmla="*/ 76 w 102"/>
                <a:gd name="T91" fmla="*/ 23 h 101"/>
                <a:gd name="T92" fmla="*/ 17 w 102"/>
                <a:gd name="T93" fmla="*/ 23 h 101"/>
                <a:gd name="T94" fmla="*/ 17 w 102"/>
                <a:gd name="T95" fmla="*/ 16 h 101"/>
                <a:gd name="T96" fmla="*/ 85 w 102"/>
                <a:gd name="T97" fmla="*/ 16 h 101"/>
                <a:gd name="T98" fmla="*/ 85 w 102"/>
                <a:gd name="T99" fmla="*/ 84 h 101"/>
                <a:gd name="T100" fmla="*/ 96 w 102"/>
                <a:gd name="T101" fmla="*/ 73 h 101"/>
                <a:gd name="T102" fmla="*/ 91 w 102"/>
                <a:gd name="T103" fmla="*/ 73 h 101"/>
                <a:gd name="T104" fmla="*/ 91 w 102"/>
                <a:gd name="T105" fmla="*/ 13 h 101"/>
                <a:gd name="T106" fmla="*/ 88 w 102"/>
                <a:gd name="T107" fmla="*/ 11 h 101"/>
                <a:gd name="T108" fmla="*/ 28 w 102"/>
                <a:gd name="T109" fmla="*/ 11 h 101"/>
                <a:gd name="T110" fmla="*/ 28 w 102"/>
                <a:gd name="T111" fmla="*/ 5 h 101"/>
                <a:gd name="T112" fmla="*/ 96 w 102"/>
                <a:gd name="T113" fmla="*/ 5 h 101"/>
                <a:gd name="T114" fmla="*/ 96 w 102"/>
                <a:gd name="T115" fmla="*/ 73 h 101"/>
                <a:gd name="T116" fmla="*/ 96 w 102"/>
                <a:gd name="T117" fmla="*/ 73 h 101"/>
                <a:gd name="T118" fmla="*/ 96 w 102"/>
                <a:gd name="T119" fmla="*/ 7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2" h="101">
                  <a:moveTo>
                    <a:pt x="40" y="84"/>
                  </a:moveTo>
                  <a:cubicBezTo>
                    <a:pt x="52" y="84"/>
                    <a:pt x="63" y="73"/>
                    <a:pt x="63" y="61"/>
                  </a:cubicBezTo>
                  <a:cubicBezTo>
                    <a:pt x="63" y="48"/>
                    <a:pt x="52" y="38"/>
                    <a:pt x="40" y="38"/>
                  </a:cubicBezTo>
                  <a:cubicBezTo>
                    <a:pt x="27" y="38"/>
                    <a:pt x="17" y="48"/>
                    <a:pt x="17" y="61"/>
                  </a:cubicBezTo>
                  <a:cubicBezTo>
                    <a:pt x="17" y="73"/>
                    <a:pt x="27" y="84"/>
                    <a:pt x="40" y="84"/>
                  </a:cubicBezTo>
                  <a:close/>
                  <a:moveTo>
                    <a:pt x="34" y="51"/>
                  </a:moveTo>
                  <a:cubicBezTo>
                    <a:pt x="34" y="50"/>
                    <a:pt x="35" y="50"/>
                    <a:pt x="35" y="50"/>
                  </a:cubicBezTo>
                  <a:cubicBezTo>
                    <a:pt x="35" y="49"/>
                    <a:pt x="36" y="50"/>
                    <a:pt x="36" y="50"/>
                  </a:cubicBezTo>
                  <a:cubicBezTo>
                    <a:pt x="51" y="60"/>
                    <a:pt x="51" y="60"/>
                    <a:pt x="51" y="60"/>
                  </a:cubicBezTo>
                  <a:cubicBezTo>
                    <a:pt x="51" y="60"/>
                    <a:pt x="51" y="60"/>
                    <a:pt x="51" y="61"/>
                  </a:cubicBezTo>
                  <a:cubicBezTo>
                    <a:pt x="51" y="61"/>
                    <a:pt x="51" y="62"/>
                    <a:pt x="51" y="62"/>
                  </a:cubicBezTo>
                  <a:cubicBezTo>
                    <a:pt x="36" y="72"/>
                    <a:pt x="36" y="72"/>
                    <a:pt x="36" y="72"/>
                  </a:cubicBezTo>
                  <a:cubicBezTo>
                    <a:pt x="36" y="72"/>
                    <a:pt x="36" y="72"/>
                    <a:pt x="35" y="72"/>
                  </a:cubicBezTo>
                  <a:cubicBezTo>
                    <a:pt x="35" y="72"/>
                    <a:pt x="35" y="72"/>
                    <a:pt x="35" y="72"/>
                  </a:cubicBezTo>
                  <a:cubicBezTo>
                    <a:pt x="35" y="72"/>
                    <a:pt x="34" y="71"/>
                    <a:pt x="34" y="71"/>
                  </a:cubicBezTo>
                  <a:lnTo>
                    <a:pt x="34" y="51"/>
                  </a:lnTo>
                  <a:close/>
                  <a:moveTo>
                    <a:pt x="99" y="0"/>
                  </a:moveTo>
                  <a:cubicBezTo>
                    <a:pt x="25" y="0"/>
                    <a:pt x="25" y="0"/>
                    <a:pt x="25" y="0"/>
                  </a:cubicBezTo>
                  <a:cubicBezTo>
                    <a:pt x="24" y="0"/>
                    <a:pt x="23" y="1"/>
                    <a:pt x="23" y="2"/>
                  </a:cubicBezTo>
                  <a:cubicBezTo>
                    <a:pt x="23" y="11"/>
                    <a:pt x="23" y="11"/>
                    <a:pt x="23" y="11"/>
                  </a:cubicBezTo>
                  <a:cubicBezTo>
                    <a:pt x="14" y="11"/>
                    <a:pt x="14" y="11"/>
                    <a:pt x="14" y="11"/>
                  </a:cubicBezTo>
                  <a:cubicBezTo>
                    <a:pt x="13" y="11"/>
                    <a:pt x="12" y="12"/>
                    <a:pt x="12" y="13"/>
                  </a:cubicBezTo>
                  <a:cubicBezTo>
                    <a:pt x="12" y="23"/>
                    <a:pt x="12" y="23"/>
                    <a:pt x="12" y="23"/>
                  </a:cubicBezTo>
                  <a:cubicBezTo>
                    <a:pt x="3" y="23"/>
                    <a:pt x="3" y="23"/>
                    <a:pt x="3" y="23"/>
                  </a:cubicBezTo>
                  <a:cubicBezTo>
                    <a:pt x="1" y="23"/>
                    <a:pt x="0" y="24"/>
                    <a:pt x="0" y="25"/>
                  </a:cubicBezTo>
                  <a:cubicBezTo>
                    <a:pt x="0" y="99"/>
                    <a:pt x="0" y="99"/>
                    <a:pt x="0" y="99"/>
                  </a:cubicBezTo>
                  <a:cubicBezTo>
                    <a:pt x="0" y="100"/>
                    <a:pt x="1" y="101"/>
                    <a:pt x="3" y="101"/>
                  </a:cubicBezTo>
                  <a:cubicBezTo>
                    <a:pt x="76" y="101"/>
                    <a:pt x="76" y="101"/>
                    <a:pt x="76" y="101"/>
                  </a:cubicBezTo>
                  <a:cubicBezTo>
                    <a:pt x="78" y="101"/>
                    <a:pt x="79" y="100"/>
                    <a:pt x="79" y="99"/>
                  </a:cubicBezTo>
                  <a:cubicBezTo>
                    <a:pt x="79" y="90"/>
                    <a:pt x="79" y="90"/>
                    <a:pt x="79" y="90"/>
                  </a:cubicBezTo>
                  <a:cubicBezTo>
                    <a:pt x="88" y="90"/>
                    <a:pt x="88" y="90"/>
                    <a:pt x="88" y="90"/>
                  </a:cubicBezTo>
                  <a:cubicBezTo>
                    <a:pt x="89" y="90"/>
                    <a:pt x="91" y="88"/>
                    <a:pt x="91" y="87"/>
                  </a:cubicBezTo>
                  <a:cubicBezTo>
                    <a:pt x="91" y="79"/>
                    <a:pt x="91" y="79"/>
                    <a:pt x="91" y="79"/>
                  </a:cubicBezTo>
                  <a:cubicBezTo>
                    <a:pt x="99" y="79"/>
                    <a:pt x="99" y="79"/>
                    <a:pt x="99" y="79"/>
                  </a:cubicBezTo>
                  <a:cubicBezTo>
                    <a:pt x="100" y="79"/>
                    <a:pt x="102" y="78"/>
                    <a:pt x="102" y="76"/>
                  </a:cubicBezTo>
                  <a:cubicBezTo>
                    <a:pt x="102" y="2"/>
                    <a:pt x="102" y="2"/>
                    <a:pt x="102" y="2"/>
                  </a:cubicBezTo>
                  <a:cubicBezTo>
                    <a:pt x="102" y="1"/>
                    <a:pt x="100" y="0"/>
                    <a:pt x="99" y="0"/>
                  </a:cubicBezTo>
                  <a:close/>
                  <a:moveTo>
                    <a:pt x="74" y="96"/>
                  </a:moveTo>
                  <a:cubicBezTo>
                    <a:pt x="6" y="96"/>
                    <a:pt x="6" y="96"/>
                    <a:pt x="6" y="96"/>
                  </a:cubicBezTo>
                  <a:cubicBezTo>
                    <a:pt x="6" y="28"/>
                    <a:pt x="6" y="28"/>
                    <a:pt x="6" y="28"/>
                  </a:cubicBezTo>
                  <a:cubicBezTo>
                    <a:pt x="74" y="28"/>
                    <a:pt x="74" y="28"/>
                    <a:pt x="74" y="28"/>
                  </a:cubicBezTo>
                  <a:lnTo>
                    <a:pt x="74" y="96"/>
                  </a:lnTo>
                  <a:close/>
                  <a:moveTo>
                    <a:pt x="85" y="84"/>
                  </a:moveTo>
                  <a:cubicBezTo>
                    <a:pt x="79" y="84"/>
                    <a:pt x="79" y="84"/>
                    <a:pt x="79" y="84"/>
                  </a:cubicBezTo>
                  <a:cubicBezTo>
                    <a:pt x="79" y="25"/>
                    <a:pt x="79" y="25"/>
                    <a:pt x="79" y="25"/>
                  </a:cubicBezTo>
                  <a:cubicBezTo>
                    <a:pt x="79" y="24"/>
                    <a:pt x="78" y="23"/>
                    <a:pt x="76" y="23"/>
                  </a:cubicBezTo>
                  <a:cubicBezTo>
                    <a:pt x="17" y="23"/>
                    <a:pt x="17" y="23"/>
                    <a:pt x="17" y="23"/>
                  </a:cubicBezTo>
                  <a:cubicBezTo>
                    <a:pt x="17" y="16"/>
                    <a:pt x="17" y="16"/>
                    <a:pt x="17" y="16"/>
                  </a:cubicBezTo>
                  <a:cubicBezTo>
                    <a:pt x="85" y="16"/>
                    <a:pt x="85" y="16"/>
                    <a:pt x="85" y="16"/>
                  </a:cubicBezTo>
                  <a:lnTo>
                    <a:pt x="85" y="84"/>
                  </a:lnTo>
                  <a:close/>
                  <a:moveTo>
                    <a:pt x="96" y="73"/>
                  </a:moveTo>
                  <a:cubicBezTo>
                    <a:pt x="91" y="73"/>
                    <a:pt x="91" y="73"/>
                    <a:pt x="91" y="73"/>
                  </a:cubicBezTo>
                  <a:cubicBezTo>
                    <a:pt x="91" y="13"/>
                    <a:pt x="91" y="13"/>
                    <a:pt x="91" y="13"/>
                  </a:cubicBezTo>
                  <a:cubicBezTo>
                    <a:pt x="91" y="12"/>
                    <a:pt x="89" y="11"/>
                    <a:pt x="88" y="11"/>
                  </a:cubicBezTo>
                  <a:cubicBezTo>
                    <a:pt x="28" y="11"/>
                    <a:pt x="28" y="11"/>
                    <a:pt x="28" y="11"/>
                  </a:cubicBezTo>
                  <a:cubicBezTo>
                    <a:pt x="28" y="5"/>
                    <a:pt x="28" y="5"/>
                    <a:pt x="28" y="5"/>
                  </a:cubicBezTo>
                  <a:cubicBezTo>
                    <a:pt x="96" y="5"/>
                    <a:pt x="96" y="5"/>
                    <a:pt x="96" y="5"/>
                  </a:cubicBezTo>
                  <a:lnTo>
                    <a:pt x="96" y="73"/>
                  </a:lnTo>
                  <a:close/>
                  <a:moveTo>
                    <a:pt x="96" y="73"/>
                  </a:moveTo>
                  <a:cubicBezTo>
                    <a:pt x="96" y="73"/>
                    <a:pt x="96" y="73"/>
                    <a:pt x="96" y="73"/>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grpSp>
          <p:nvGrpSpPr>
            <p:cNvPr id="92" name="Group 91"/>
            <p:cNvGrpSpPr/>
            <p:nvPr/>
          </p:nvGrpSpPr>
          <p:grpSpPr>
            <a:xfrm>
              <a:off x="4966808" y="4455581"/>
              <a:ext cx="599791" cy="446348"/>
              <a:chOff x="8236208" y="2550087"/>
              <a:chExt cx="188218" cy="175580"/>
            </a:xfrm>
            <a:solidFill>
              <a:schemeClr val="bg1"/>
            </a:solidFill>
          </p:grpSpPr>
          <p:sp>
            <p:nvSpPr>
              <p:cNvPr id="93" name="Freeform 597"/>
              <p:cNvSpPr>
                <a:spLocks noEditPoints="1"/>
              </p:cNvSpPr>
              <p:nvPr/>
            </p:nvSpPr>
            <p:spPr bwMode="auto">
              <a:xfrm>
                <a:off x="8236208" y="2550087"/>
                <a:ext cx="188218" cy="175580"/>
              </a:xfrm>
              <a:custGeom>
                <a:avLst/>
                <a:gdLst>
                  <a:gd name="T0" fmla="*/ 124 w 125"/>
                  <a:gd name="T1" fmla="*/ 19 h 121"/>
                  <a:gd name="T2" fmla="*/ 121 w 125"/>
                  <a:gd name="T3" fmla="*/ 17 h 121"/>
                  <a:gd name="T4" fmla="*/ 52 w 125"/>
                  <a:gd name="T5" fmla="*/ 1 h 121"/>
                  <a:gd name="T6" fmla="*/ 47 w 125"/>
                  <a:gd name="T7" fmla="*/ 4 h 121"/>
                  <a:gd name="T8" fmla="*/ 20 w 125"/>
                  <a:gd name="T9" fmla="*/ 70 h 121"/>
                  <a:gd name="T10" fmla="*/ 29 w 125"/>
                  <a:gd name="T11" fmla="*/ 74 h 121"/>
                  <a:gd name="T12" fmla="*/ 54 w 125"/>
                  <a:gd name="T13" fmla="*/ 10 h 121"/>
                  <a:gd name="T14" fmla="*/ 114 w 125"/>
                  <a:gd name="T15" fmla="*/ 25 h 121"/>
                  <a:gd name="T16" fmla="*/ 93 w 125"/>
                  <a:gd name="T17" fmla="*/ 84 h 121"/>
                  <a:gd name="T18" fmla="*/ 73 w 125"/>
                  <a:gd name="T19" fmla="*/ 112 h 121"/>
                  <a:gd name="T20" fmla="*/ 73 w 125"/>
                  <a:gd name="T21" fmla="*/ 112 h 121"/>
                  <a:gd name="T22" fmla="*/ 57 w 125"/>
                  <a:gd name="T23" fmla="*/ 93 h 121"/>
                  <a:gd name="T24" fmla="*/ 3 w 125"/>
                  <a:gd name="T25" fmla="*/ 71 h 121"/>
                  <a:gd name="T26" fmla="*/ 18 w 125"/>
                  <a:gd name="T27" fmla="*/ 101 h 121"/>
                  <a:gd name="T28" fmla="*/ 57 w 125"/>
                  <a:gd name="T29" fmla="*/ 119 h 121"/>
                  <a:gd name="T30" fmla="*/ 70 w 125"/>
                  <a:gd name="T31" fmla="*/ 121 h 121"/>
                  <a:gd name="T32" fmla="*/ 102 w 125"/>
                  <a:gd name="T33" fmla="*/ 87 h 121"/>
                  <a:gd name="T34" fmla="*/ 124 w 125"/>
                  <a:gd name="T35" fmla="*/ 23 h 121"/>
                  <a:gd name="T36" fmla="*/ 124 w 125"/>
                  <a:gd name="T37" fmla="*/ 19 h 121"/>
                  <a:gd name="T38" fmla="*/ 124 w 125"/>
                  <a:gd name="T39" fmla="*/ 19 h 121"/>
                  <a:gd name="T40" fmla="*/ 124 w 125"/>
                  <a:gd name="T41" fmla="*/ 1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121">
                    <a:moveTo>
                      <a:pt x="124" y="19"/>
                    </a:moveTo>
                    <a:cubicBezTo>
                      <a:pt x="123" y="18"/>
                      <a:pt x="122" y="17"/>
                      <a:pt x="121" y="17"/>
                    </a:cubicBezTo>
                    <a:cubicBezTo>
                      <a:pt x="52" y="1"/>
                      <a:pt x="52" y="1"/>
                      <a:pt x="52" y="1"/>
                    </a:cubicBezTo>
                    <a:cubicBezTo>
                      <a:pt x="50" y="0"/>
                      <a:pt x="47" y="1"/>
                      <a:pt x="47" y="4"/>
                    </a:cubicBezTo>
                    <a:cubicBezTo>
                      <a:pt x="20" y="70"/>
                      <a:pt x="20" y="70"/>
                      <a:pt x="20" y="70"/>
                    </a:cubicBezTo>
                    <a:cubicBezTo>
                      <a:pt x="29" y="74"/>
                      <a:pt x="29" y="74"/>
                      <a:pt x="29" y="74"/>
                    </a:cubicBezTo>
                    <a:cubicBezTo>
                      <a:pt x="54" y="10"/>
                      <a:pt x="54" y="10"/>
                      <a:pt x="54" y="10"/>
                    </a:cubicBezTo>
                    <a:cubicBezTo>
                      <a:pt x="114" y="25"/>
                      <a:pt x="114" y="25"/>
                      <a:pt x="114" y="25"/>
                    </a:cubicBezTo>
                    <a:cubicBezTo>
                      <a:pt x="110" y="37"/>
                      <a:pt x="101" y="61"/>
                      <a:pt x="93" y="84"/>
                    </a:cubicBezTo>
                    <a:cubicBezTo>
                      <a:pt x="85" y="103"/>
                      <a:pt x="81" y="110"/>
                      <a:pt x="73" y="112"/>
                    </a:cubicBezTo>
                    <a:cubicBezTo>
                      <a:pt x="73" y="112"/>
                      <a:pt x="73" y="112"/>
                      <a:pt x="73" y="112"/>
                    </a:cubicBezTo>
                    <a:cubicBezTo>
                      <a:pt x="56" y="114"/>
                      <a:pt x="57" y="93"/>
                      <a:pt x="57" y="93"/>
                    </a:cubicBezTo>
                    <a:cubicBezTo>
                      <a:pt x="3" y="71"/>
                      <a:pt x="3" y="71"/>
                      <a:pt x="3" y="71"/>
                    </a:cubicBezTo>
                    <a:cubicBezTo>
                      <a:pt x="0" y="95"/>
                      <a:pt x="18" y="101"/>
                      <a:pt x="18" y="101"/>
                    </a:cubicBezTo>
                    <a:cubicBezTo>
                      <a:pt x="57" y="119"/>
                      <a:pt x="57" y="119"/>
                      <a:pt x="57" y="119"/>
                    </a:cubicBezTo>
                    <a:cubicBezTo>
                      <a:pt x="57" y="119"/>
                      <a:pt x="63" y="121"/>
                      <a:pt x="70" y="121"/>
                    </a:cubicBezTo>
                    <a:cubicBezTo>
                      <a:pt x="87" y="121"/>
                      <a:pt x="94" y="108"/>
                      <a:pt x="102" y="87"/>
                    </a:cubicBezTo>
                    <a:cubicBezTo>
                      <a:pt x="113" y="57"/>
                      <a:pt x="124" y="24"/>
                      <a:pt x="124" y="23"/>
                    </a:cubicBezTo>
                    <a:cubicBezTo>
                      <a:pt x="125" y="22"/>
                      <a:pt x="125" y="21"/>
                      <a:pt x="124" y="19"/>
                    </a:cubicBezTo>
                    <a:close/>
                    <a:moveTo>
                      <a:pt x="124" y="19"/>
                    </a:moveTo>
                    <a:cubicBezTo>
                      <a:pt x="124" y="19"/>
                      <a:pt x="124" y="19"/>
                      <a:pt x="124"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94" name="Freeform 598"/>
              <p:cNvSpPr>
                <a:spLocks noEditPoints="1"/>
              </p:cNvSpPr>
              <p:nvPr/>
            </p:nvSpPr>
            <p:spPr bwMode="auto">
              <a:xfrm>
                <a:off x="8337556" y="2594679"/>
                <a:ext cx="46331" cy="25083"/>
              </a:xfrm>
              <a:custGeom>
                <a:avLst/>
                <a:gdLst>
                  <a:gd name="T0" fmla="*/ 25 w 31"/>
                  <a:gd name="T1" fmla="*/ 16 h 17"/>
                  <a:gd name="T2" fmla="*/ 26 w 31"/>
                  <a:gd name="T3" fmla="*/ 17 h 17"/>
                  <a:gd name="T4" fmla="*/ 30 w 31"/>
                  <a:gd name="T5" fmla="*/ 13 h 17"/>
                  <a:gd name="T6" fmla="*/ 27 w 31"/>
                  <a:gd name="T7" fmla="*/ 7 h 17"/>
                  <a:gd name="T8" fmla="*/ 7 w 31"/>
                  <a:gd name="T9" fmla="*/ 1 h 17"/>
                  <a:gd name="T10" fmla="*/ 1 w 31"/>
                  <a:gd name="T11" fmla="*/ 4 h 17"/>
                  <a:gd name="T12" fmla="*/ 4 w 31"/>
                  <a:gd name="T13" fmla="*/ 10 h 17"/>
                  <a:gd name="T14" fmla="*/ 25 w 31"/>
                  <a:gd name="T15" fmla="*/ 16 h 17"/>
                  <a:gd name="T16" fmla="*/ 25 w 31"/>
                  <a:gd name="T17" fmla="*/ 16 h 17"/>
                  <a:gd name="T18" fmla="*/ 25 w 31"/>
                  <a:gd name="T19"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7">
                    <a:moveTo>
                      <a:pt x="25" y="16"/>
                    </a:moveTo>
                    <a:cubicBezTo>
                      <a:pt x="25" y="16"/>
                      <a:pt x="25" y="17"/>
                      <a:pt x="26" y="17"/>
                    </a:cubicBezTo>
                    <a:cubicBezTo>
                      <a:pt x="28" y="17"/>
                      <a:pt x="30" y="15"/>
                      <a:pt x="30" y="13"/>
                    </a:cubicBezTo>
                    <a:cubicBezTo>
                      <a:pt x="31" y="11"/>
                      <a:pt x="30" y="8"/>
                      <a:pt x="27" y="7"/>
                    </a:cubicBezTo>
                    <a:cubicBezTo>
                      <a:pt x="7" y="1"/>
                      <a:pt x="7" y="1"/>
                      <a:pt x="7" y="1"/>
                    </a:cubicBezTo>
                    <a:cubicBezTo>
                      <a:pt x="4" y="0"/>
                      <a:pt x="2" y="2"/>
                      <a:pt x="1" y="4"/>
                    </a:cubicBezTo>
                    <a:cubicBezTo>
                      <a:pt x="0" y="7"/>
                      <a:pt x="2" y="9"/>
                      <a:pt x="4" y="10"/>
                    </a:cubicBezTo>
                    <a:lnTo>
                      <a:pt x="25" y="16"/>
                    </a:lnTo>
                    <a:close/>
                    <a:moveTo>
                      <a:pt x="25" y="16"/>
                    </a:moveTo>
                    <a:cubicBezTo>
                      <a:pt x="25" y="16"/>
                      <a:pt x="25" y="16"/>
                      <a:pt x="25" y="1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95" name="Freeform 599"/>
              <p:cNvSpPr>
                <a:spLocks noEditPoints="1"/>
              </p:cNvSpPr>
              <p:nvPr/>
            </p:nvSpPr>
            <p:spPr bwMode="auto">
              <a:xfrm>
                <a:off x="8325974" y="2622549"/>
                <a:ext cx="46331" cy="22296"/>
              </a:xfrm>
              <a:custGeom>
                <a:avLst/>
                <a:gdLst>
                  <a:gd name="T0" fmla="*/ 1 w 31"/>
                  <a:gd name="T1" fmla="*/ 4 h 17"/>
                  <a:gd name="T2" fmla="*/ 4 w 31"/>
                  <a:gd name="T3" fmla="*/ 10 h 17"/>
                  <a:gd name="T4" fmla="*/ 24 w 31"/>
                  <a:gd name="T5" fmla="*/ 17 h 17"/>
                  <a:gd name="T6" fmla="*/ 25 w 31"/>
                  <a:gd name="T7" fmla="*/ 17 h 17"/>
                  <a:gd name="T8" fmla="*/ 30 w 31"/>
                  <a:gd name="T9" fmla="*/ 14 h 17"/>
                  <a:gd name="T10" fmla="*/ 27 w 31"/>
                  <a:gd name="T11" fmla="*/ 8 h 17"/>
                  <a:gd name="T12" fmla="*/ 7 w 31"/>
                  <a:gd name="T13" fmla="*/ 1 h 17"/>
                  <a:gd name="T14" fmla="*/ 1 w 31"/>
                  <a:gd name="T15" fmla="*/ 4 h 17"/>
                  <a:gd name="T16" fmla="*/ 1 w 31"/>
                  <a:gd name="T17" fmla="*/ 4 h 17"/>
                  <a:gd name="T18" fmla="*/ 1 w 31"/>
                  <a:gd name="T19"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7">
                    <a:moveTo>
                      <a:pt x="1" y="4"/>
                    </a:moveTo>
                    <a:cubicBezTo>
                      <a:pt x="0" y="7"/>
                      <a:pt x="1" y="9"/>
                      <a:pt x="4" y="10"/>
                    </a:cubicBezTo>
                    <a:cubicBezTo>
                      <a:pt x="24" y="17"/>
                      <a:pt x="24" y="17"/>
                      <a:pt x="24" y="17"/>
                    </a:cubicBezTo>
                    <a:cubicBezTo>
                      <a:pt x="25" y="17"/>
                      <a:pt x="25" y="17"/>
                      <a:pt x="25" y="17"/>
                    </a:cubicBezTo>
                    <a:cubicBezTo>
                      <a:pt x="27" y="17"/>
                      <a:pt x="29" y="16"/>
                      <a:pt x="30" y="14"/>
                    </a:cubicBezTo>
                    <a:cubicBezTo>
                      <a:pt x="31" y="12"/>
                      <a:pt x="29" y="9"/>
                      <a:pt x="27" y="8"/>
                    </a:cubicBezTo>
                    <a:cubicBezTo>
                      <a:pt x="7" y="1"/>
                      <a:pt x="7" y="1"/>
                      <a:pt x="7" y="1"/>
                    </a:cubicBezTo>
                    <a:cubicBezTo>
                      <a:pt x="4" y="0"/>
                      <a:pt x="2" y="2"/>
                      <a:pt x="1" y="4"/>
                    </a:cubicBezTo>
                    <a:close/>
                    <a:moveTo>
                      <a:pt x="1" y="4"/>
                    </a:moveTo>
                    <a:cubicBezTo>
                      <a:pt x="1" y="4"/>
                      <a:pt x="1" y="4"/>
                      <a:pt x="1"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96" name="Freeform 600"/>
              <p:cNvSpPr>
                <a:spLocks noEditPoints="1"/>
              </p:cNvSpPr>
              <p:nvPr/>
            </p:nvSpPr>
            <p:spPr bwMode="auto">
              <a:xfrm>
                <a:off x="8314390" y="2650418"/>
                <a:ext cx="46331" cy="25083"/>
              </a:xfrm>
              <a:custGeom>
                <a:avLst/>
                <a:gdLst>
                  <a:gd name="T0" fmla="*/ 7 w 31"/>
                  <a:gd name="T1" fmla="*/ 1 h 17"/>
                  <a:gd name="T2" fmla="*/ 1 w 31"/>
                  <a:gd name="T3" fmla="*/ 4 h 17"/>
                  <a:gd name="T4" fmla="*/ 4 w 31"/>
                  <a:gd name="T5" fmla="*/ 10 h 17"/>
                  <a:gd name="T6" fmla="*/ 24 w 31"/>
                  <a:gd name="T7" fmla="*/ 17 h 17"/>
                  <a:gd name="T8" fmla="*/ 26 w 31"/>
                  <a:gd name="T9" fmla="*/ 17 h 17"/>
                  <a:gd name="T10" fmla="*/ 30 w 31"/>
                  <a:gd name="T11" fmla="*/ 14 h 17"/>
                  <a:gd name="T12" fmla="*/ 27 w 31"/>
                  <a:gd name="T13" fmla="*/ 8 h 17"/>
                  <a:gd name="T14" fmla="*/ 7 w 31"/>
                  <a:gd name="T15" fmla="*/ 1 h 17"/>
                  <a:gd name="T16" fmla="*/ 7 w 31"/>
                  <a:gd name="T17" fmla="*/ 1 h 17"/>
                  <a:gd name="T18" fmla="*/ 7 w 31"/>
                  <a:gd name="T19"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7">
                    <a:moveTo>
                      <a:pt x="7" y="1"/>
                    </a:moveTo>
                    <a:cubicBezTo>
                      <a:pt x="5" y="0"/>
                      <a:pt x="2" y="1"/>
                      <a:pt x="1" y="4"/>
                    </a:cubicBezTo>
                    <a:cubicBezTo>
                      <a:pt x="0" y="6"/>
                      <a:pt x="2" y="9"/>
                      <a:pt x="4" y="10"/>
                    </a:cubicBezTo>
                    <a:cubicBezTo>
                      <a:pt x="24" y="17"/>
                      <a:pt x="24" y="17"/>
                      <a:pt x="24" y="17"/>
                    </a:cubicBezTo>
                    <a:cubicBezTo>
                      <a:pt x="25" y="17"/>
                      <a:pt x="25" y="17"/>
                      <a:pt x="26" y="17"/>
                    </a:cubicBezTo>
                    <a:cubicBezTo>
                      <a:pt x="28" y="17"/>
                      <a:pt x="30" y="16"/>
                      <a:pt x="30" y="14"/>
                    </a:cubicBezTo>
                    <a:cubicBezTo>
                      <a:pt x="31" y="11"/>
                      <a:pt x="30" y="9"/>
                      <a:pt x="27" y="8"/>
                    </a:cubicBezTo>
                    <a:lnTo>
                      <a:pt x="7" y="1"/>
                    </a:lnTo>
                    <a:close/>
                    <a:moveTo>
                      <a:pt x="7" y="1"/>
                    </a:moveTo>
                    <a:cubicBezTo>
                      <a:pt x="7" y="1"/>
                      <a:pt x="7" y="1"/>
                      <a:pt x="7"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97" name="Freeform 601"/>
              <p:cNvSpPr>
                <a:spLocks noEditPoints="1"/>
              </p:cNvSpPr>
              <p:nvPr/>
            </p:nvSpPr>
            <p:spPr bwMode="auto">
              <a:xfrm>
                <a:off x="8314390" y="2589106"/>
                <a:ext cx="17374" cy="13935"/>
              </a:xfrm>
              <a:custGeom>
                <a:avLst/>
                <a:gdLst>
                  <a:gd name="T0" fmla="*/ 5 w 11"/>
                  <a:gd name="T1" fmla="*/ 0 h 10"/>
                  <a:gd name="T2" fmla="*/ 11 w 11"/>
                  <a:gd name="T3" fmla="*/ 5 h 10"/>
                  <a:gd name="T4" fmla="*/ 5 w 11"/>
                  <a:gd name="T5" fmla="*/ 10 h 10"/>
                  <a:gd name="T6" fmla="*/ 0 w 11"/>
                  <a:gd name="T7" fmla="*/ 5 h 10"/>
                  <a:gd name="T8" fmla="*/ 5 w 11"/>
                  <a:gd name="T9" fmla="*/ 0 h 10"/>
                  <a:gd name="T10" fmla="*/ 5 w 11"/>
                  <a:gd name="T11" fmla="*/ 0 h 10"/>
                  <a:gd name="T12" fmla="*/ 5 w 11"/>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0"/>
                    </a:moveTo>
                    <a:cubicBezTo>
                      <a:pt x="8" y="0"/>
                      <a:pt x="11" y="2"/>
                      <a:pt x="11" y="5"/>
                    </a:cubicBezTo>
                    <a:cubicBezTo>
                      <a:pt x="11" y="7"/>
                      <a:pt x="8" y="10"/>
                      <a:pt x="5" y="10"/>
                    </a:cubicBezTo>
                    <a:cubicBezTo>
                      <a:pt x="3" y="10"/>
                      <a:pt x="0" y="7"/>
                      <a:pt x="0" y="5"/>
                    </a:cubicBezTo>
                    <a:cubicBezTo>
                      <a:pt x="0" y="2"/>
                      <a:pt x="3" y="0"/>
                      <a:pt x="5" y="0"/>
                    </a:cubicBezTo>
                    <a:close/>
                    <a:moveTo>
                      <a:pt x="5" y="0"/>
                    </a:moveTo>
                    <a:cubicBezTo>
                      <a:pt x="5" y="0"/>
                      <a:pt x="5"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98" name="Freeform 602"/>
              <p:cNvSpPr>
                <a:spLocks noEditPoints="1"/>
              </p:cNvSpPr>
              <p:nvPr/>
            </p:nvSpPr>
            <p:spPr bwMode="auto">
              <a:xfrm>
                <a:off x="8305704" y="2614187"/>
                <a:ext cx="14479" cy="13935"/>
              </a:xfrm>
              <a:custGeom>
                <a:avLst/>
                <a:gdLst>
                  <a:gd name="T0" fmla="*/ 5 w 10"/>
                  <a:gd name="T1" fmla="*/ 0 h 10"/>
                  <a:gd name="T2" fmla="*/ 10 w 10"/>
                  <a:gd name="T3" fmla="*/ 5 h 10"/>
                  <a:gd name="T4" fmla="*/ 5 w 10"/>
                  <a:gd name="T5" fmla="*/ 10 h 10"/>
                  <a:gd name="T6" fmla="*/ 0 w 10"/>
                  <a:gd name="T7" fmla="*/ 5 h 10"/>
                  <a:gd name="T8" fmla="*/ 5 w 10"/>
                  <a:gd name="T9" fmla="*/ 0 h 10"/>
                  <a:gd name="T10" fmla="*/ 5 w 10"/>
                  <a:gd name="T11" fmla="*/ 0 h 10"/>
                  <a:gd name="T12" fmla="*/ 5 w 1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5" y="0"/>
                    </a:moveTo>
                    <a:cubicBezTo>
                      <a:pt x="8" y="0"/>
                      <a:pt x="10" y="3"/>
                      <a:pt x="10" y="5"/>
                    </a:cubicBezTo>
                    <a:cubicBezTo>
                      <a:pt x="10" y="8"/>
                      <a:pt x="8" y="10"/>
                      <a:pt x="5" y="10"/>
                    </a:cubicBezTo>
                    <a:cubicBezTo>
                      <a:pt x="2" y="10"/>
                      <a:pt x="0" y="8"/>
                      <a:pt x="0" y="5"/>
                    </a:cubicBezTo>
                    <a:cubicBezTo>
                      <a:pt x="0" y="3"/>
                      <a:pt x="2" y="0"/>
                      <a:pt x="5" y="0"/>
                    </a:cubicBezTo>
                    <a:close/>
                    <a:moveTo>
                      <a:pt x="5" y="0"/>
                    </a:moveTo>
                    <a:cubicBezTo>
                      <a:pt x="5" y="0"/>
                      <a:pt x="5"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99" name="Freeform 603"/>
              <p:cNvSpPr>
                <a:spLocks noEditPoints="1"/>
              </p:cNvSpPr>
              <p:nvPr/>
            </p:nvSpPr>
            <p:spPr bwMode="auto">
              <a:xfrm>
                <a:off x="8291225" y="2642058"/>
                <a:ext cx="17374" cy="16722"/>
              </a:xfrm>
              <a:custGeom>
                <a:avLst/>
                <a:gdLst>
                  <a:gd name="T0" fmla="*/ 5 w 10"/>
                  <a:gd name="T1" fmla="*/ 0 h 10"/>
                  <a:gd name="T2" fmla="*/ 10 w 10"/>
                  <a:gd name="T3" fmla="*/ 5 h 10"/>
                  <a:gd name="T4" fmla="*/ 5 w 10"/>
                  <a:gd name="T5" fmla="*/ 10 h 10"/>
                  <a:gd name="T6" fmla="*/ 0 w 10"/>
                  <a:gd name="T7" fmla="*/ 5 h 10"/>
                  <a:gd name="T8" fmla="*/ 5 w 10"/>
                  <a:gd name="T9" fmla="*/ 0 h 10"/>
                  <a:gd name="T10" fmla="*/ 5 w 10"/>
                  <a:gd name="T11" fmla="*/ 0 h 10"/>
                  <a:gd name="T12" fmla="*/ 5 w 1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5" y="0"/>
                    </a:moveTo>
                    <a:cubicBezTo>
                      <a:pt x="8" y="0"/>
                      <a:pt x="10" y="2"/>
                      <a:pt x="10" y="5"/>
                    </a:cubicBezTo>
                    <a:cubicBezTo>
                      <a:pt x="10" y="8"/>
                      <a:pt x="8" y="10"/>
                      <a:pt x="5" y="10"/>
                    </a:cubicBezTo>
                    <a:cubicBezTo>
                      <a:pt x="2" y="10"/>
                      <a:pt x="0" y="8"/>
                      <a:pt x="0" y="5"/>
                    </a:cubicBezTo>
                    <a:cubicBezTo>
                      <a:pt x="0" y="2"/>
                      <a:pt x="2" y="0"/>
                      <a:pt x="5" y="0"/>
                    </a:cubicBezTo>
                    <a:close/>
                    <a:moveTo>
                      <a:pt x="5" y="0"/>
                    </a:moveTo>
                    <a:cubicBezTo>
                      <a:pt x="5" y="0"/>
                      <a:pt x="5"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grpSp>
      </p:grpSp>
      <p:grpSp>
        <p:nvGrpSpPr>
          <p:cNvPr id="137" name="Group 136"/>
          <p:cNvGrpSpPr/>
          <p:nvPr/>
        </p:nvGrpSpPr>
        <p:grpSpPr>
          <a:xfrm>
            <a:off x="6694671" y="2347172"/>
            <a:ext cx="1369906" cy="416667"/>
            <a:chOff x="7528087" y="2680840"/>
            <a:chExt cx="2803259" cy="316190"/>
          </a:xfrm>
        </p:grpSpPr>
        <p:cxnSp>
          <p:nvCxnSpPr>
            <p:cNvPr id="138" name="Straight Connector 137"/>
            <p:cNvCxnSpPr/>
            <p:nvPr/>
          </p:nvCxnSpPr>
          <p:spPr>
            <a:xfrm flipV="1">
              <a:off x="7528087" y="2680840"/>
              <a:ext cx="497966" cy="31619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8026053" y="2680840"/>
              <a:ext cx="2305293" cy="0"/>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140" name="Group 139"/>
          <p:cNvGrpSpPr/>
          <p:nvPr/>
        </p:nvGrpSpPr>
        <p:grpSpPr>
          <a:xfrm>
            <a:off x="6647608" y="5249813"/>
            <a:ext cx="1416970" cy="349892"/>
            <a:chOff x="8125333" y="4745260"/>
            <a:chExt cx="2389596" cy="203034"/>
          </a:xfrm>
        </p:grpSpPr>
        <p:cxnSp>
          <p:nvCxnSpPr>
            <p:cNvPr id="141" name="Straight Connector 140"/>
            <p:cNvCxnSpPr/>
            <p:nvPr/>
          </p:nvCxnSpPr>
          <p:spPr>
            <a:xfrm>
              <a:off x="8125333" y="4745260"/>
              <a:ext cx="522140" cy="20303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8647472" y="4948294"/>
              <a:ext cx="1867457" cy="0"/>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a:off x="3894113" y="2428921"/>
            <a:ext cx="1343530" cy="416648"/>
            <a:chOff x="1582038" y="2697524"/>
            <a:chExt cx="2577213" cy="316190"/>
          </a:xfrm>
        </p:grpSpPr>
        <p:cxnSp>
          <p:nvCxnSpPr>
            <p:cNvPr id="144" name="Straight Connector 143"/>
            <p:cNvCxnSpPr/>
            <p:nvPr/>
          </p:nvCxnSpPr>
          <p:spPr>
            <a:xfrm flipH="1" flipV="1">
              <a:off x="3661285" y="2697524"/>
              <a:ext cx="497966" cy="31619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H="1">
              <a:off x="1582038" y="2697524"/>
              <a:ext cx="2079249" cy="0"/>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a:off x="3894113" y="5114133"/>
            <a:ext cx="1370934" cy="387404"/>
            <a:chOff x="1804697" y="4994858"/>
            <a:chExt cx="2493744" cy="316190"/>
          </a:xfrm>
        </p:grpSpPr>
        <p:cxnSp>
          <p:nvCxnSpPr>
            <p:cNvPr id="147" name="Straight Connector 146"/>
            <p:cNvCxnSpPr/>
            <p:nvPr/>
          </p:nvCxnSpPr>
          <p:spPr>
            <a:xfrm flipH="1">
              <a:off x="3800475" y="4994858"/>
              <a:ext cx="497966" cy="31619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a:off x="1804697" y="5311048"/>
              <a:ext cx="1995779" cy="0"/>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149" name="Group 148"/>
          <p:cNvGrpSpPr/>
          <p:nvPr/>
        </p:nvGrpSpPr>
        <p:grpSpPr>
          <a:xfrm>
            <a:off x="7399857" y="3387722"/>
            <a:ext cx="1369906" cy="416667"/>
            <a:chOff x="7528087" y="2680840"/>
            <a:chExt cx="2803259" cy="316190"/>
          </a:xfrm>
        </p:grpSpPr>
        <p:cxnSp>
          <p:nvCxnSpPr>
            <p:cNvPr id="150" name="Straight Connector 149"/>
            <p:cNvCxnSpPr/>
            <p:nvPr/>
          </p:nvCxnSpPr>
          <p:spPr>
            <a:xfrm flipV="1">
              <a:off x="7528087" y="2680840"/>
              <a:ext cx="497966" cy="31619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8026053" y="2680840"/>
              <a:ext cx="2305293" cy="0"/>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152" name="Group 151"/>
          <p:cNvGrpSpPr/>
          <p:nvPr/>
        </p:nvGrpSpPr>
        <p:grpSpPr>
          <a:xfrm>
            <a:off x="2942647" y="3771064"/>
            <a:ext cx="1343530" cy="416648"/>
            <a:chOff x="1582038" y="2697524"/>
            <a:chExt cx="2577213" cy="316190"/>
          </a:xfrm>
        </p:grpSpPr>
        <p:cxnSp>
          <p:nvCxnSpPr>
            <p:cNvPr id="153" name="Straight Connector 152"/>
            <p:cNvCxnSpPr/>
            <p:nvPr/>
          </p:nvCxnSpPr>
          <p:spPr>
            <a:xfrm flipH="1" flipV="1">
              <a:off x="3661285" y="2697524"/>
              <a:ext cx="497966" cy="31619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a:off x="1582038" y="2697524"/>
              <a:ext cx="2079249" cy="0"/>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155" name="Rectangle 154"/>
          <p:cNvSpPr/>
          <p:nvPr/>
        </p:nvSpPr>
        <p:spPr>
          <a:xfrm>
            <a:off x="8344404" y="2108302"/>
            <a:ext cx="2626657" cy="480131"/>
          </a:xfrm>
          <a:prstGeom prst="rect">
            <a:avLst/>
          </a:prstGeom>
        </p:spPr>
        <p:txBody>
          <a:bodyPr wrap="square">
            <a:spAutoFit/>
          </a:bodyPr>
          <a:lstStyle/>
          <a:p>
            <a:pPr>
              <a:lnSpc>
                <a:spcPct val="90000"/>
              </a:lnSpc>
              <a:spcBef>
                <a:spcPts val="1200"/>
              </a:spcBef>
            </a:pPr>
            <a:r>
              <a:rPr lang="en-US" sz="1400" dirty="0" err="1">
                <a:solidFill>
                  <a:schemeClr val="bg1">
                    <a:lumMod val="50000"/>
                  </a:schemeClr>
                </a:solidFill>
              </a:rPr>
              <a:t>Nequuntis</a:t>
            </a:r>
            <a:r>
              <a:rPr lang="en-US" sz="1400" dirty="0">
                <a:solidFill>
                  <a:schemeClr val="bg1">
                    <a:lumMod val="50000"/>
                  </a:schemeClr>
                </a:solidFill>
              </a:rPr>
              <a:t> </a:t>
            </a:r>
            <a:r>
              <a:rPr lang="en-US" sz="1400" dirty="0" err="1">
                <a:solidFill>
                  <a:schemeClr val="bg1">
                    <a:lumMod val="50000"/>
                  </a:schemeClr>
                </a:solidFill>
              </a:rPr>
              <a:t>vestibulum</a:t>
            </a:r>
            <a:r>
              <a:rPr lang="en-US" sz="1400" dirty="0">
                <a:solidFill>
                  <a:schemeClr val="bg1">
                    <a:lumMod val="50000"/>
                  </a:schemeClr>
                </a:solidFill>
              </a:rPr>
              <a:t> vitae ligula vitae </a:t>
            </a:r>
            <a:r>
              <a:rPr lang="en-US" sz="1400" dirty="0" err="1">
                <a:solidFill>
                  <a:schemeClr val="bg1">
                    <a:lumMod val="50000"/>
                  </a:schemeClr>
                </a:solidFill>
              </a:rPr>
              <a:t>orci</a:t>
            </a:r>
            <a:r>
              <a:rPr lang="en-US" sz="1400" dirty="0">
                <a:solidFill>
                  <a:schemeClr val="bg1">
                    <a:lumMod val="50000"/>
                  </a:schemeClr>
                </a:solidFill>
              </a:rPr>
              <a:t> </a:t>
            </a:r>
            <a:r>
              <a:rPr lang="en-US" sz="1400" dirty="0" err="1">
                <a:solidFill>
                  <a:schemeClr val="bg1">
                    <a:lumMod val="50000"/>
                  </a:schemeClr>
                </a:solidFill>
              </a:rPr>
              <a:t>euismod</a:t>
            </a:r>
            <a:endParaRPr lang="en-US" sz="1400" dirty="0">
              <a:solidFill>
                <a:schemeClr val="bg1">
                  <a:lumMod val="50000"/>
                </a:schemeClr>
              </a:solidFill>
            </a:endParaRPr>
          </a:p>
        </p:txBody>
      </p:sp>
      <p:sp>
        <p:nvSpPr>
          <p:cNvPr id="156" name="Rectangle 155"/>
          <p:cNvSpPr/>
          <p:nvPr/>
        </p:nvSpPr>
        <p:spPr>
          <a:xfrm>
            <a:off x="8984281" y="3133533"/>
            <a:ext cx="2626657" cy="480131"/>
          </a:xfrm>
          <a:prstGeom prst="rect">
            <a:avLst/>
          </a:prstGeom>
        </p:spPr>
        <p:txBody>
          <a:bodyPr wrap="square">
            <a:spAutoFit/>
          </a:bodyPr>
          <a:lstStyle/>
          <a:p>
            <a:pPr>
              <a:lnSpc>
                <a:spcPct val="90000"/>
              </a:lnSpc>
              <a:spcBef>
                <a:spcPts val="1200"/>
              </a:spcBef>
            </a:pPr>
            <a:r>
              <a:rPr lang="en-US" sz="1400" dirty="0">
                <a:solidFill>
                  <a:schemeClr val="bg1">
                    <a:lumMod val="50000"/>
                  </a:schemeClr>
                </a:solidFill>
              </a:rPr>
              <a:t>Aenean in </a:t>
            </a:r>
            <a:r>
              <a:rPr lang="en-US" sz="1400" dirty="0" err="1">
                <a:solidFill>
                  <a:schemeClr val="bg1">
                    <a:lumMod val="50000"/>
                  </a:schemeClr>
                </a:solidFill>
              </a:rPr>
              <a:t>enim</a:t>
            </a:r>
            <a:r>
              <a:rPr lang="en-US" sz="1400" dirty="0">
                <a:solidFill>
                  <a:schemeClr val="bg1">
                    <a:lumMod val="50000"/>
                  </a:schemeClr>
                </a:solidFill>
              </a:rPr>
              <a:t> at </a:t>
            </a:r>
            <a:r>
              <a:rPr lang="en-US" sz="1400" dirty="0" err="1">
                <a:solidFill>
                  <a:schemeClr val="bg1">
                    <a:lumMod val="50000"/>
                  </a:schemeClr>
                </a:solidFill>
              </a:rPr>
              <a:t>nisl</a:t>
            </a:r>
            <a:r>
              <a:rPr lang="en-US" sz="1400" dirty="0">
                <a:solidFill>
                  <a:schemeClr val="bg1">
                    <a:lumMod val="50000"/>
                  </a:schemeClr>
                </a:solidFill>
              </a:rPr>
              <a:t> sollicitudin </a:t>
            </a:r>
            <a:r>
              <a:rPr lang="en-US" sz="1400" dirty="0" err="1">
                <a:solidFill>
                  <a:schemeClr val="bg1">
                    <a:lumMod val="50000"/>
                  </a:schemeClr>
                </a:solidFill>
              </a:rPr>
              <a:t>mollis</a:t>
            </a:r>
            <a:r>
              <a:rPr lang="en-US" sz="1400" dirty="0">
                <a:solidFill>
                  <a:schemeClr val="bg1">
                    <a:lumMod val="50000"/>
                  </a:schemeClr>
                </a:solidFill>
              </a:rPr>
              <a:t> </a:t>
            </a:r>
            <a:r>
              <a:rPr lang="en-US" sz="1400" dirty="0" err="1">
                <a:solidFill>
                  <a:schemeClr val="bg1">
                    <a:lumMod val="50000"/>
                  </a:schemeClr>
                </a:solidFill>
              </a:rPr>
              <a:t>pretium</a:t>
            </a:r>
            <a:endParaRPr lang="en-US" sz="1400" dirty="0">
              <a:solidFill>
                <a:schemeClr val="bg1">
                  <a:lumMod val="50000"/>
                </a:schemeClr>
              </a:solidFill>
            </a:endParaRPr>
          </a:p>
        </p:txBody>
      </p:sp>
      <p:sp>
        <p:nvSpPr>
          <p:cNvPr id="157" name="Rectangle 156"/>
          <p:cNvSpPr/>
          <p:nvPr/>
        </p:nvSpPr>
        <p:spPr>
          <a:xfrm>
            <a:off x="1127542" y="2201478"/>
            <a:ext cx="2626657" cy="480131"/>
          </a:xfrm>
          <a:prstGeom prst="rect">
            <a:avLst/>
          </a:prstGeom>
        </p:spPr>
        <p:txBody>
          <a:bodyPr wrap="square">
            <a:spAutoFit/>
          </a:bodyPr>
          <a:lstStyle/>
          <a:p>
            <a:pPr algn="r">
              <a:lnSpc>
                <a:spcPct val="90000"/>
              </a:lnSpc>
              <a:spcBef>
                <a:spcPts val="1200"/>
              </a:spcBef>
            </a:pPr>
            <a:r>
              <a:rPr lang="en-US" sz="1400" dirty="0" err="1">
                <a:solidFill>
                  <a:schemeClr val="bg1">
                    <a:lumMod val="50000"/>
                  </a:schemeClr>
                </a:solidFill>
              </a:rPr>
              <a:t>Nequuntis</a:t>
            </a:r>
            <a:r>
              <a:rPr lang="en-US" sz="1400" dirty="0">
                <a:solidFill>
                  <a:schemeClr val="bg1">
                    <a:lumMod val="50000"/>
                  </a:schemeClr>
                </a:solidFill>
              </a:rPr>
              <a:t> </a:t>
            </a:r>
            <a:r>
              <a:rPr lang="en-US" sz="1400" dirty="0" err="1">
                <a:solidFill>
                  <a:schemeClr val="bg1">
                    <a:lumMod val="50000"/>
                  </a:schemeClr>
                </a:solidFill>
              </a:rPr>
              <a:t>vestibulum</a:t>
            </a:r>
            <a:r>
              <a:rPr lang="en-US" sz="1400" dirty="0">
                <a:solidFill>
                  <a:schemeClr val="bg1">
                    <a:lumMod val="50000"/>
                  </a:schemeClr>
                </a:solidFill>
              </a:rPr>
              <a:t> vitae ligula vitae </a:t>
            </a:r>
            <a:r>
              <a:rPr lang="en-US" sz="1400" dirty="0" err="1">
                <a:solidFill>
                  <a:schemeClr val="bg1">
                    <a:lumMod val="50000"/>
                  </a:schemeClr>
                </a:solidFill>
              </a:rPr>
              <a:t>orci</a:t>
            </a:r>
            <a:r>
              <a:rPr lang="en-US" sz="1400" dirty="0">
                <a:solidFill>
                  <a:schemeClr val="bg1">
                    <a:lumMod val="50000"/>
                  </a:schemeClr>
                </a:solidFill>
              </a:rPr>
              <a:t> </a:t>
            </a:r>
            <a:r>
              <a:rPr lang="en-US" sz="1400" dirty="0" err="1">
                <a:solidFill>
                  <a:schemeClr val="bg1">
                    <a:lumMod val="50000"/>
                  </a:schemeClr>
                </a:solidFill>
              </a:rPr>
              <a:t>euismod</a:t>
            </a:r>
            <a:endParaRPr lang="en-US" sz="1400" dirty="0">
              <a:solidFill>
                <a:schemeClr val="bg1">
                  <a:lumMod val="50000"/>
                </a:schemeClr>
              </a:solidFill>
            </a:endParaRPr>
          </a:p>
        </p:txBody>
      </p:sp>
      <p:sp>
        <p:nvSpPr>
          <p:cNvPr id="158" name="Rectangle 157"/>
          <p:cNvSpPr/>
          <p:nvPr/>
        </p:nvSpPr>
        <p:spPr>
          <a:xfrm>
            <a:off x="8206484" y="5342314"/>
            <a:ext cx="2626657" cy="480131"/>
          </a:xfrm>
          <a:prstGeom prst="rect">
            <a:avLst/>
          </a:prstGeom>
        </p:spPr>
        <p:txBody>
          <a:bodyPr wrap="square">
            <a:spAutoFit/>
          </a:bodyPr>
          <a:lstStyle/>
          <a:p>
            <a:pPr>
              <a:lnSpc>
                <a:spcPct val="90000"/>
              </a:lnSpc>
              <a:spcBef>
                <a:spcPts val="1200"/>
              </a:spcBef>
            </a:pPr>
            <a:r>
              <a:rPr lang="en-US" sz="1400" dirty="0">
                <a:solidFill>
                  <a:schemeClr val="bg1">
                    <a:lumMod val="50000"/>
                  </a:schemeClr>
                </a:solidFill>
              </a:rPr>
              <a:t>Aenean in </a:t>
            </a:r>
            <a:r>
              <a:rPr lang="en-US" sz="1400" dirty="0" err="1">
                <a:solidFill>
                  <a:schemeClr val="bg1">
                    <a:lumMod val="50000"/>
                  </a:schemeClr>
                </a:solidFill>
              </a:rPr>
              <a:t>enim</a:t>
            </a:r>
            <a:r>
              <a:rPr lang="en-US" sz="1400" dirty="0">
                <a:solidFill>
                  <a:schemeClr val="bg1">
                    <a:lumMod val="50000"/>
                  </a:schemeClr>
                </a:solidFill>
              </a:rPr>
              <a:t> at </a:t>
            </a:r>
            <a:r>
              <a:rPr lang="en-US" sz="1400" dirty="0" err="1">
                <a:solidFill>
                  <a:schemeClr val="bg1">
                    <a:lumMod val="50000"/>
                  </a:schemeClr>
                </a:solidFill>
              </a:rPr>
              <a:t>nisl</a:t>
            </a:r>
            <a:r>
              <a:rPr lang="en-US" sz="1400" dirty="0">
                <a:solidFill>
                  <a:schemeClr val="bg1">
                    <a:lumMod val="50000"/>
                  </a:schemeClr>
                </a:solidFill>
              </a:rPr>
              <a:t> sollicitudin </a:t>
            </a:r>
            <a:r>
              <a:rPr lang="en-US" sz="1400" dirty="0" err="1">
                <a:solidFill>
                  <a:schemeClr val="bg1">
                    <a:lumMod val="50000"/>
                  </a:schemeClr>
                </a:solidFill>
              </a:rPr>
              <a:t>mollis</a:t>
            </a:r>
            <a:r>
              <a:rPr lang="en-US" sz="1400" dirty="0">
                <a:solidFill>
                  <a:schemeClr val="bg1">
                    <a:lumMod val="50000"/>
                  </a:schemeClr>
                </a:solidFill>
              </a:rPr>
              <a:t> </a:t>
            </a:r>
            <a:r>
              <a:rPr lang="en-US" sz="1400" dirty="0" err="1">
                <a:solidFill>
                  <a:schemeClr val="bg1">
                    <a:lumMod val="50000"/>
                  </a:schemeClr>
                </a:solidFill>
              </a:rPr>
              <a:t>pretium</a:t>
            </a:r>
            <a:endParaRPr lang="en-US" sz="1400" dirty="0">
              <a:solidFill>
                <a:schemeClr val="bg1">
                  <a:lumMod val="50000"/>
                </a:schemeClr>
              </a:solidFill>
            </a:endParaRPr>
          </a:p>
        </p:txBody>
      </p:sp>
      <p:sp>
        <p:nvSpPr>
          <p:cNvPr id="159" name="Rectangle 158"/>
          <p:cNvSpPr/>
          <p:nvPr/>
        </p:nvSpPr>
        <p:spPr>
          <a:xfrm>
            <a:off x="177371" y="3618044"/>
            <a:ext cx="2626657" cy="480131"/>
          </a:xfrm>
          <a:prstGeom prst="rect">
            <a:avLst/>
          </a:prstGeom>
        </p:spPr>
        <p:txBody>
          <a:bodyPr wrap="square">
            <a:spAutoFit/>
          </a:bodyPr>
          <a:lstStyle/>
          <a:p>
            <a:pPr algn="r">
              <a:lnSpc>
                <a:spcPct val="90000"/>
              </a:lnSpc>
              <a:spcBef>
                <a:spcPts val="1200"/>
              </a:spcBef>
            </a:pPr>
            <a:r>
              <a:rPr lang="en-US" sz="1400" dirty="0" err="1">
                <a:solidFill>
                  <a:schemeClr val="bg1">
                    <a:lumMod val="50000"/>
                  </a:schemeClr>
                </a:solidFill>
              </a:rPr>
              <a:t>Nequuntis</a:t>
            </a:r>
            <a:r>
              <a:rPr lang="en-US" sz="1400" dirty="0">
                <a:solidFill>
                  <a:schemeClr val="bg1">
                    <a:lumMod val="50000"/>
                  </a:schemeClr>
                </a:solidFill>
              </a:rPr>
              <a:t> </a:t>
            </a:r>
            <a:r>
              <a:rPr lang="en-US" sz="1400" dirty="0" err="1">
                <a:solidFill>
                  <a:schemeClr val="bg1">
                    <a:lumMod val="50000"/>
                  </a:schemeClr>
                </a:solidFill>
              </a:rPr>
              <a:t>vestibulum</a:t>
            </a:r>
            <a:r>
              <a:rPr lang="en-US" sz="1400" dirty="0">
                <a:solidFill>
                  <a:schemeClr val="bg1">
                    <a:lumMod val="50000"/>
                  </a:schemeClr>
                </a:solidFill>
              </a:rPr>
              <a:t> vitae ligula vitae </a:t>
            </a:r>
            <a:r>
              <a:rPr lang="en-US" sz="1400" dirty="0" err="1">
                <a:solidFill>
                  <a:schemeClr val="bg1">
                    <a:lumMod val="50000"/>
                  </a:schemeClr>
                </a:solidFill>
              </a:rPr>
              <a:t>orci</a:t>
            </a:r>
            <a:r>
              <a:rPr lang="en-US" sz="1400" dirty="0">
                <a:solidFill>
                  <a:schemeClr val="bg1">
                    <a:lumMod val="50000"/>
                  </a:schemeClr>
                </a:solidFill>
              </a:rPr>
              <a:t> </a:t>
            </a:r>
            <a:r>
              <a:rPr lang="en-US" sz="1400" dirty="0" err="1">
                <a:solidFill>
                  <a:schemeClr val="bg1">
                    <a:lumMod val="50000"/>
                  </a:schemeClr>
                </a:solidFill>
              </a:rPr>
              <a:t>euismod</a:t>
            </a:r>
            <a:endParaRPr lang="en-US" sz="1400" dirty="0">
              <a:solidFill>
                <a:schemeClr val="bg1">
                  <a:lumMod val="50000"/>
                </a:schemeClr>
              </a:solidFill>
            </a:endParaRPr>
          </a:p>
        </p:txBody>
      </p:sp>
      <p:sp>
        <p:nvSpPr>
          <p:cNvPr id="160" name="Rectangle 159"/>
          <p:cNvSpPr/>
          <p:nvPr/>
        </p:nvSpPr>
        <p:spPr>
          <a:xfrm>
            <a:off x="1127542" y="5303154"/>
            <a:ext cx="2626657" cy="480131"/>
          </a:xfrm>
          <a:prstGeom prst="rect">
            <a:avLst/>
          </a:prstGeom>
        </p:spPr>
        <p:txBody>
          <a:bodyPr wrap="square">
            <a:spAutoFit/>
          </a:bodyPr>
          <a:lstStyle/>
          <a:p>
            <a:pPr algn="r">
              <a:lnSpc>
                <a:spcPct val="90000"/>
              </a:lnSpc>
              <a:spcBef>
                <a:spcPts val="1200"/>
              </a:spcBef>
            </a:pPr>
            <a:r>
              <a:rPr lang="en-US" sz="1400" dirty="0" err="1">
                <a:solidFill>
                  <a:schemeClr val="bg1">
                    <a:lumMod val="50000"/>
                  </a:schemeClr>
                </a:solidFill>
              </a:rPr>
              <a:t>Nequuntis</a:t>
            </a:r>
            <a:r>
              <a:rPr lang="en-US" sz="1400" dirty="0">
                <a:solidFill>
                  <a:schemeClr val="bg1">
                    <a:lumMod val="50000"/>
                  </a:schemeClr>
                </a:solidFill>
              </a:rPr>
              <a:t> </a:t>
            </a:r>
            <a:r>
              <a:rPr lang="en-US" sz="1400" dirty="0" err="1">
                <a:solidFill>
                  <a:schemeClr val="bg1">
                    <a:lumMod val="50000"/>
                  </a:schemeClr>
                </a:solidFill>
              </a:rPr>
              <a:t>vestibulum</a:t>
            </a:r>
            <a:r>
              <a:rPr lang="en-US" sz="1400" dirty="0">
                <a:solidFill>
                  <a:schemeClr val="bg1">
                    <a:lumMod val="50000"/>
                  </a:schemeClr>
                </a:solidFill>
              </a:rPr>
              <a:t> vitae ligula vitae </a:t>
            </a:r>
            <a:r>
              <a:rPr lang="en-US" sz="1400" dirty="0" err="1">
                <a:solidFill>
                  <a:schemeClr val="bg1">
                    <a:lumMod val="50000"/>
                  </a:schemeClr>
                </a:solidFill>
              </a:rPr>
              <a:t>orci</a:t>
            </a:r>
            <a:r>
              <a:rPr lang="en-US" sz="1400" dirty="0">
                <a:solidFill>
                  <a:schemeClr val="bg1">
                    <a:lumMod val="50000"/>
                  </a:schemeClr>
                </a:solidFill>
              </a:rPr>
              <a:t> </a:t>
            </a:r>
            <a:r>
              <a:rPr lang="en-US" sz="1400" dirty="0" err="1">
                <a:solidFill>
                  <a:schemeClr val="bg1">
                    <a:lumMod val="50000"/>
                  </a:schemeClr>
                </a:solidFill>
              </a:rPr>
              <a:t>euismod</a:t>
            </a:r>
            <a:endParaRPr lang="en-US" sz="1400" dirty="0">
              <a:solidFill>
                <a:schemeClr val="bg1">
                  <a:lumMod val="50000"/>
                </a:schemeClr>
              </a:solidFill>
            </a:endParaRPr>
          </a:p>
        </p:txBody>
      </p:sp>
      <p:sp>
        <p:nvSpPr>
          <p:cNvPr id="161" name="Shape 2784"/>
          <p:cNvSpPr/>
          <p:nvPr/>
        </p:nvSpPr>
        <p:spPr>
          <a:xfrm>
            <a:off x="5606420" y="3722853"/>
            <a:ext cx="495725" cy="456671"/>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bg1">
              <a:lumMod val="75000"/>
            </a:schemeClr>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Tree>
    <p:extLst>
      <p:ext uri="{BB962C8B-B14F-4D97-AF65-F5344CB8AC3E}">
        <p14:creationId xmlns:p14="http://schemas.microsoft.com/office/powerpoint/2010/main" val="1780366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61966" y="2143829"/>
            <a:ext cx="5204012" cy="1015663"/>
          </a:xfrm>
          <a:prstGeom prst="rect">
            <a:avLst/>
          </a:prstGeom>
          <a:noFill/>
        </p:spPr>
        <p:txBody>
          <a:bodyPr wrap="square" rtlCol="0">
            <a:spAutoFit/>
          </a:bodyPr>
          <a:lstStyle/>
          <a:p>
            <a:r>
              <a:rPr lang="id-ID" sz="6000" dirty="0">
                <a:latin typeface="+mj-lt"/>
              </a:rPr>
              <a:t>PITCH DECK</a:t>
            </a:r>
          </a:p>
        </p:txBody>
      </p:sp>
      <p:sp>
        <p:nvSpPr>
          <p:cNvPr id="7" name="TextBox 6"/>
          <p:cNvSpPr txBox="1"/>
          <p:nvPr/>
        </p:nvSpPr>
        <p:spPr>
          <a:xfrm>
            <a:off x="5056095" y="3095558"/>
            <a:ext cx="2205316" cy="400110"/>
          </a:xfrm>
          <a:prstGeom prst="rect">
            <a:avLst/>
          </a:prstGeom>
          <a:noFill/>
        </p:spPr>
        <p:txBody>
          <a:bodyPr wrap="square" rtlCol="0">
            <a:spAutoFit/>
          </a:bodyPr>
          <a:lstStyle/>
          <a:p>
            <a:r>
              <a:rPr lang="id-ID" sz="2000"/>
              <a:t>HOW TO</a:t>
            </a:r>
          </a:p>
        </p:txBody>
      </p:sp>
      <p:cxnSp>
        <p:nvCxnSpPr>
          <p:cNvPr id="8" name="Straight Connector 7"/>
          <p:cNvCxnSpPr>
            <a:endCxn id="7" idx="2"/>
          </p:cNvCxnSpPr>
          <p:nvPr/>
        </p:nvCxnSpPr>
        <p:spPr>
          <a:xfrm>
            <a:off x="5150222" y="3495668"/>
            <a:ext cx="10085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056095" y="3944942"/>
            <a:ext cx="4612340" cy="1200329"/>
          </a:xfrm>
          <a:prstGeom prst="rect">
            <a:avLst/>
          </a:prstGeom>
        </p:spPr>
        <p:txBody>
          <a:bodyPr wrap="square">
            <a:spAutoFit/>
          </a:bodyPr>
          <a:lstStyle/>
          <a:p>
            <a:r>
              <a:rPr lang="en-US">
                <a:solidFill>
                  <a:schemeClr val="bg1">
                    <a:lumMod val="50000"/>
                  </a:schemeClr>
                </a:solidFill>
              </a:rPr>
              <a:t>Who is our target audience?</a:t>
            </a:r>
            <a:br>
              <a:rPr lang="en-US">
                <a:solidFill>
                  <a:schemeClr val="bg1">
                    <a:lumMod val="50000"/>
                  </a:schemeClr>
                </a:solidFill>
              </a:rPr>
            </a:br>
            <a:r>
              <a:rPr lang="en-US">
                <a:solidFill>
                  <a:schemeClr val="bg1">
                    <a:lumMod val="50000"/>
                  </a:schemeClr>
                </a:solidFill>
              </a:rPr>
              <a:t>How are we going to engage?</a:t>
            </a:r>
            <a:br>
              <a:rPr lang="en-US">
                <a:solidFill>
                  <a:schemeClr val="bg1">
                    <a:lumMod val="50000"/>
                  </a:schemeClr>
                </a:solidFill>
              </a:rPr>
            </a:br>
            <a:r>
              <a:rPr lang="en-US">
                <a:solidFill>
                  <a:schemeClr val="bg1">
                    <a:lumMod val="50000"/>
                  </a:schemeClr>
                </a:solidFill>
              </a:rPr>
              <a:t>How long will the campaign run?</a:t>
            </a:r>
            <a:br>
              <a:rPr lang="en-US">
                <a:solidFill>
                  <a:schemeClr val="bg1">
                    <a:lumMod val="50000"/>
                  </a:schemeClr>
                </a:solidFill>
              </a:rPr>
            </a:br>
            <a:r>
              <a:rPr lang="en-US">
                <a:solidFill>
                  <a:schemeClr val="bg1">
                    <a:lumMod val="50000"/>
                  </a:schemeClr>
                </a:solidFill>
              </a:rPr>
              <a:t>Which sites will run the marketing</a:t>
            </a:r>
            <a:r>
              <a:rPr lang="en-US">
                <a:solidFill>
                  <a:schemeClr val="bg1">
                    <a:lumMod val="50000"/>
                  </a:schemeClr>
                </a:solidFill>
                <a:latin typeface="Raleway" panose="020B0503030101060003" pitchFamily="34" charset="0"/>
              </a:rPr>
              <a:t>?</a:t>
            </a:r>
            <a:endParaRPr lang="id-ID">
              <a:solidFill>
                <a:schemeClr val="bg1">
                  <a:lumMod val="50000"/>
                </a:schemeClr>
              </a:solidFill>
            </a:endParaRPr>
          </a:p>
        </p:txBody>
      </p:sp>
      <p:sp>
        <p:nvSpPr>
          <p:cNvPr id="2" name="Picture Placeholder 1"/>
          <p:cNvSpPr>
            <a:spLocks noGrp="1"/>
          </p:cNvSpPr>
          <p:nvPr>
            <p:ph type="pic" sz="quarter" idx="10"/>
          </p:nvPr>
        </p:nvSpPr>
        <p:spPr/>
      </p:sp>
    </p:spTree>
    <p:extLst>
      <p:ext uri="{BB962C8B-B14F-4D97-AF65-F5344CB8AC3E}">
        <p14:creationId xmlns:p14="http://schemas.microsoft.com/office/powerpoint/2010/main" val="27408800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a:bodyPr>
          <a:lstStyle/>
          <a:p>
            <a:r>
              <a:rPr lang="id-ID"/>
              <a:t>BUSINESS INFOGRAPH</a:t>
            </a:r>
          </a:p>
        </p:txBody>
      </p:sp>
      <p:sp>
        <p:nvSpPr>
          <p:cNvPr id="17" name="Text Placeholder 16"/>
          <p:cNvSpPr>
            <a:spLocks noGrp="1"/>
          </p:cNvSpPr>
          <p:nvPr>
            <p:ph type="body" sz="quarter" idx="10"/>
          </p:nvPr>
        </p:nvSpPr>
        <p:spPr/>
        <p:txBody>
          <a:bodyPr>
            <a:normAutofit/>
          </a:bodyPr>
          <a:lstStyle/>
          <a:p>
            <a:r>
              <a:rPr lang="id-ID" b="1">
                <a:solidFill>
                  <a:schemeClr val="bg1">
                    <a:lumMod val="50000"/>
                  </a:schemeClr>
                </a:solidFill>
              </a:rPr>
              <a:t>+</a:t>
            </a:r>
            <a:r>
              <a:rPr lang="id-ID">
                <a:solidFill>
                  <a:schemeClr val="bg1">
                    <a:lumMod val="50000"/>
                  </a:schemeClr>
                </a:solidFill>
              </a:rPr>
              <a:t> AN EXPLORATION OF FORM IN CREATIFITY</a:t>
            </a:r>
          </a:p>
        </p:txBody>
      </p:sp>
      <p:sp>
        <p:nvSpPr>
          <p:cNvPr id="4" name="Freeform 5"/>
          <p:cNvSpPr>
            <a:spLocks/>
          </p:cNvSpPr>
          <p:nvPr/>
        </p:nvSpPr>
        <p:spPr bwMode="auto">
          <a:xfrm>
            <a:off x="3331199" y="3144728"/>
            <a:ext cx="2422226" cy="2424605"/>
          </a:xfrm>
          <a:custGeom>
            <a:avLst/>
            <a:gdLst>
              <a:gd name="T0" fmla="*/ 646 w 861"/>
              <a:gd name="T1" fmla="*/ 430 h 861"/>
              <a:gd name="T2" fmla="*/ 430 w 861"/>
              <a:gd name="T3" fmla="*/ 645 h 861"/>
              <a:gd name="T4" fmla="*/ 215 w 861"/>
              <a:gd name="T5" fmla="*/ 430 h 861"/>
              <a:gd name="T6" fmla="*/ 430 w 861"/>
              <a:gd name="T7" fmla="*/ 215 h 861"/>
              <a:gd name="T8" fmla="*/ 488 w 861"/>
              <a:gd name="T9" fmla="*/ 223 h 861"/>
              <a:gd name="T10" fmla="*/ 418 w 861"/>
              <a:gd name="T11" fmla="*/ 0 h 861"/>
              <a:gd name="T12" fmla="*/ 0 w 861"/>
              <a:gd name="T13" fmla="*/ 430 h 861"/>
              <a:gd name="T14" fmla="*/ 430 w 861"/>
              <a:gd name="T15" fmla="*/ 861 h 861"/>
              <a:gd name="T16" fmla="*/ 861 w 861"/>
              <a:gd name="T17" fmla="*/ 430 h 861"/>
              <a:gd name="T18" fmla="*/ 742 w 861"/>
              <a:gd name="T19" fmla="*/ 133 h 861"/>
              <a:gd name="T20" fmla="*/ 590 w 861"/>
              <a:gd name="T21" fmla="*/ 286 h 861"/>
              <a:gd name="T22" fmla="*/ 646 w 861"/>
              <a:gd name="T23" fmla="*/ 43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1" h="861">
                <a:moveTo>
                  <a:pt x="646" y="430"/>
                </a:moveTo>
                <a:cubicBezTo>
                  <a:pt x="646" y="549"/>
                  <a:pt x="549" y="645"/>
                  <a:pt x="430" y="645"/>
                </a:cubicBezTo>
                <a:cubicBezTo>
                  <a:pt x="311" y="645"/>
                  <a:pt x="215" y="549"/>
                  <a:pt x="215" y="430"/>
                </a:cubicBezTo>
                <a:cubicBezTo>
                  <a:pt x="215" y="311"/>
                  <a:pt x="311" y="215"/>
                  <a:pt x="430" y="215"/>
                </a:cubicBezTo>
                <a:cubicBezTo>
                  <a:pt x="450" y="215"/>
                  <a:pt x="470" y="218"/>
                  <a:pt x="488" y="223"/>
                </a:cubicBezTo>
                <a:cubicBezTo>
                  <a:pt x="447" y="156"/>
                  <a:pt x="422" y="80"/>
                  <a:pt x="418" y="0"/>
                </a:cubicBezTo>
                <a:cubicBezTo>
                  <a:pt x="186" y="6"/>
                  <a:pt x="0" y="196"/>
                  <a:pt x="0" y="430"/>
                </a:cubicBezTo>
                <a:cubicBezTo>
                  <a:pt x="0" y="668"/>
                  <a:pt x="192" y="861"/>
                  <a:pt x="430" y="861"/>
                </a:cubicBezTo>
                <a:cubicBezTo>
                  <a:pt x="668" y="861"/>
                  <a:pt x="861" y="668"/>
                  <a:pt x="861" y="430"/>
                </a:cubicBezTo>
                <a:cubicBezTo>
                  <a:pt x="861" y="315"/>
                  <a:pt x="816" y="211"/>
                  <a:pt x="742" y="133"/>
                </a:cubicBezTo>
                <a:cubicBezTo>
                  <a:pt x="590" y="286"/>
                  <a:pt x="590" y="286"/>
                  <a:pt x="590" y="286"/>
                </a:cubicBezTo>
                <a:cubicBezTo>
                  <a:pt x="625" y="325"/>
                  <a:pt x="646" y="375"/>
                  <a:pt x="646" y="430"/>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id-ID">
              <a:solidFill>
                <a:schemeClr val="bg2">
                  <a:lumMod val="50000"/>
                </a:schemeClr>
              </a:solidFill>
            </a:endParaRPr>
          </a:p>
        </p:txBody>
      </p:sp>
      <p:sp>
        <p:nvSpPr>
          <p:cNvPr id="5" name="Freeform 6"/>
          <p:cNvSpPr>
            <a:spLocks/>
          </p:cNvSpPr>
          <p:nvPr/>
        </p:nvSpPr>
        <p:spPr bwMode="auto">
          <a:xfrm>
            <a:off x="4619010" y="1858806"/>
            <a:ext cx="2422226" cy="2111867"/>
          </a:xfrm>
          <a:custGeom>
            <a:avLst/>
            <a:gdLst>
              <a:gd name="T0" fmla="*/ 739 w 861"/>
              <a:gd name="T1" fmla="*/ 731 h 750"/>
              <a:gd name="T2" fmla="*/ 739 w 861"/>
              <a:gd name="T3" fmla="*/ 730 h 750"/>
              <a:gd name="T4" fmla="*/ 861 w 861"/>
              <a:gd name="T5" fmla="*/ 431 h 750"/>
              <a:gd name="T6" fmla="*/ 430 w 861"/>
              <a:gd name="T7" fmla="*/ 0 h 750"/>
              <a:gd name="T8" fmla="*/ 0 w 861"/>
              <a:gd name="T9" fmla="*/ 431 h 750"/>
              <a:gd name="T10" fmla="*/ 120 w 861"/>
              <a:gd name="T11" fmla="*/ 729 h 750"/>
              <a:gd name="T12" fmla="*/ 120 w 861"/>
              <a:gd name="T13" fmla="*/ 730 h 750"/>
              <a:gd name="T14" fmla="*/ 132 w 861"/>
              <a:gd name="T15" fmla="*/ 742 h 750"/>
              <a:gd name="T16" fmla="*/ 284 w 861"/>
              <a:gd name="T17" fmla="*/ 589 h 750"/>
              <a:gd name="T18" fmla="*/ 278 w 861"/>
              <a:gd name="T19" fmla="*/ 583 h 750"/>
              <a:gd name="T20" fmla="*/ 277 w 861"/>
              <a:gd name="T21" fmla="*/ 582 h 750"/>
              <a:gd name="T22" fmla="*/ 215 w 861"/>
              <a:gd name="T23" fmla="*/ 431 h 750"/>
              <a:gd name="T24" fmla="*/ 430 w 861"/>
              <a:gd name="T25" fmla="*/ 215 h 750"/>
              <a:gd name="T26" fmla="*/ 645 w 861"/>
              <a:gd name="T27" fmla="*/ 431 h 750"/>
              <a:gd name="T28" fmla="*/ 584 w 861"/>
              <a:gd name="T29" fmla="*/ 581 h 750"/>
              <a:gd name="T30" fmla="*/ 584 w 861"/>
              <a:gd name="T31" fmla="*/ 581 h 750"/>
              <a:gd name="T32" fmla="*/ 584 w 861"/>
              <a:gd name="T33" fmla="*/ 581 h 750"/>
              <a:gd name="T34" fmla="*/ 563 w 861"/>
              <a:gd name="T35" fmla="*/ 603 h 750"/>
              <a:gd name="T36" fmla="*/ 721 w 861"/>
              <a:gd name="T37" fmla="*/ 750 h 750"/>
              <a:gd name="T38" fmla="*/ 739 w 861"/>
              <a:gd name="T39" fmla="*/ 731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1" h="750">
                <a:moveTo>
                  <a:pt x="739" y="731"/>
                </a:moveTo>
                <a:cubicBezTo>
                  <a:pt x="739" y="730"/>
                  <a:pt x="739" y="730"/>
                  <a:pt x="739" y="730"/>
                </a:cubicBezTo>
                <a:cubicBezTo>
                  <a:pt x="814" y="653"/>
                  <a:pt x="861" y="547"/>
                  <a:pt x="861" y="431"/>
                </a:cubicBezTo>
                <a:cubicBezTo>
                  <a:pt x="861" y="193"/>
                  <a:pt x="668" y="0"/>
                  <a:pt x="430" y="0"/>
                </a:cubicBezTo>
                <a:cubicBezTo>
                  <a:pt x="192" y="0"/>
                  <a:pt x="0" y="193"/>
                  <a:pt x="0" y="431"/>
                </a:cubicBezTo>
                <a:cubicBezTo>
                  <a:pt x="0" y="547"/>
                  <a:pt x="45" y="652"/>
                  <a:pt x="120" y="729"/>
                </a:cubicBezTo>
                <a:cubicBezTo>
                  <a:pt x="120" y="730"/>
                  <a:pt x="120" y="730"/>
                  <a:pt x="120" y="730"/>
                </a:cubicBezTo>
                <a:cubicBezTo>
                  <a:pt x="124" y="734"/>
                  <a:pt x="128" y="738"/>
                  <a:pt x="132" y="742"/>
                </a:cubicBezTo>
                <a:cubicBezTo>
                  <a:pt x="284" y="589"/>
                  <a:pt x="284" y="589"/>
                  <a:pt x="284" y="589"/>
                </a:cubicBezTo>
                <a:cubicBezTo>
                  <a:pt x="282" y="587"/>
                  <a:pt x="280" y="585"/>
                  <a:pt x="278" y="583"/>
                </a:cubicBezTo>
                <a:cubicBezTo>
                  <a:pt x="277" y="582"/>
                  <a:pt x="277" y="582"/>
                  <a:pt x="277" y="582"/>
                </a:cubicBezTo>
                <a:cubicBezTo>
                  <a:pt x="239" y="543"/>
                  <a:pt x="215" y="490"/>
                  <a:pt x="215" y="431"/>
                </a:cubicBezTo>
                <a:cubicBezTo>
                  <a:pt x="215" y="312"/>
                  <a:pt x="311" y="215"/>
                  <a:pt x="430" y="215"/>
                </a:cubicBezTo>
                <a:cubicBezTo>
                  <a:pt x="549" y="215"/>
                  <a:pt x="645" y="312"/>
                  <a:pt x="645" y="431"/>
                </a:cubicBezTo>
                <a:cubicBezTo>
                  <a:pt x="645" y="489"/>
                  <a:pt x="622" y="542"/>
                  <a:pt x="584" y="581"/>
                </a:cubicBezTo>
                <a:cubicBezTo>
                  <a:pt x="584" y="581"/>
                  <a:pt x="584" y="581"/>
                  <a:pt x="584" y="581"/>
                </a:cubicBezTo>
                <a:cubicBezTo>
                  <a:pt x="584" y="581"/>
                  <a:pt x="584" y="581"/>
                  <a:pt x="584" y="581"/>
                </a:cubicBezTo>
                <a:cubicBezTo>
                  <a:pt x="577" y="588"/>
                  <a:pt x="570" y="596"/>
                  <a:pt x="563" y="603"/>
                </a:cubicBezTo>
                <a:cubicBezTo>
                  <a:pt x="721" y="750"/>
                  <a:pt x="721" y="750"/>
                  <a:pt x="721" y="750"/>
                </a:cubicBezTo>
                <a:cubicBezTo>
                  <a:pt x="727" y="743"/>
                  <a:pt x="733" y="737"/>
                  <a:pt x="739" y="731"/>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solidFill>
                <a:schemeClr val="bg2">
                  <a:lumMod val="50000"/>
                </a:schemeClr>
              </a:solidFill>
            </a:endParaRPr>
          </a:p>
        </p:txBody>
      </p:sp>
      <p:sp>
        <p:nvSpPr>
          <p:cNvPr id="6" name="Freeform 7"/>
          <p:cNvSpPr>
            <a:spLocks/>
          </p:cNvSpPr>
          <p:nvPr/>
        </p:nvSpPr>
        <p:spPr bwMode="auto">
          <a:xfrm>
            <a:off x="5904443" y="3144728"/>
            <a:ext cx="2425793" cy="2424605"/>
          </a:xfrm>
          <a:custGeom>
            <a:avLst/>
            <a:gdLst>
              <a:gd name="T0" fmla="*/ 443 w 862"/>
              <a:gd name="T1" fmla="*/ 0 h 861"/>
              <a:gd name="T2" fmla="*/ 373 w 862"/>
              <a:gd name="T3" fmla="*/ 223 h 861"/>
              <a:gd name="T4" fmla="*/ 431 w 862"/>
              <a:gd name="T5" fmla="*/ 215 h 861"/>
              <a:gd name="T6" fmla="*/ 646 w 862"/>
              <a:gd name="T7" fmla="*/ 430 h 861"/>
              <a:gd name="T8" fmla="*/ 431 w 862"/>
              <a:gd name="T9" fmla="*/ 645 h 861"/>
              <a:gd name="T10" fmla="*/ 216 w 862"/>
              <a:gd name="T11" fmla="*/ 430 h 861"/>
              <a:gd name="T12" fmla="*/ 264 w 862"/>
              <a:gd name="T13" fmla="*/ 294 h 861"/>
              <a:gd name="T14" fmla="*/ 106 w 862"/>
              <a:gd name="T15" fmla="*/ 147 h 861"/>
              <a:gd name="T16" fmla="*/ 0 w 862"/>
              <a:gd name="T17" fmla="*/ 430 h 861"/>
              <a:gd name="T18" fmla="*/ 431 w 862"/>
              <a:gd name="T19" fmla="*/ 861 h 861"/>
              <a:gd name="T20" fmla="*/ 862 w 862"/>
              <a:gd name="T21" fmla="*/ 430 h 861"/>
              <a:gd name="T22" fmla="*/ 443 w 862"/>
              <a:gd name="T23" fmla="*/ 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2" h="861">
                <a:moveTo>
                  <a:pt x="443" y="0"/>
                </a:moveTo>
                <a:cubicBezTo>
                  <a:pt x="439" y="80"/>
                  <a:pt x="415" y="156"/>
                  <a:pt x="373" y="223"/>
                </a:cubicBezTo>
                <a:cubicBezTo>
                  <a:pt x="391" y="218"/>
                  <a:pt x="411" y="215"/>
                  <a:pt x="431" y="215"/>
                </a:cubicBezTo>
                <a:cubicBezTo>
                  <a:pt x="550" y="215"/>
                  <a:pt x="646" y="311"/>
                  <a:pt x="646" y="430"/>
                </a:cubicBezTo>
                <a:cubicBezTo>
                  <a:pt x="646" y="549"/>
                  <a:pt x="550" y="645"/>
                  <a:pt x="431" y="645"/>
                </a:cubicBezTo>
                <a:cubicBezTo>
                  <a:pt x="312" y="645"/>
                  <a:pt x="216" y="549"/>
                  <a:pt x="216" y="430"/>
                </a:cubicBezTo>
                <a:cubicBezTo>
                  <a:pt x="216" y="378"/>
                  <a:pt x="234" y="331"/>
                  <a:pt x="264" y="294"/>
                </a:cubicBezTo>
                <a:cubicBezTo>
                  <a:pt x="106" y="147"/>
                  <a:pt x="106" y="147"/>
                  <a:pt x="106" y="147"/>
                </a:cubicBezTo>
                <a:cubicBezTo>
                  <a:pt x="40" y="223"/>
                  <a:pt x="0" y="322"/>
                  <a:pt x="0" y="430"/>
                </a:cubicBezTo>
                <a:cubicBezTo>
                  <a:pt x="0" y="668"/>
                  <a:pt x="193" y="861"/>
                  <a:pt x="431" y="861"/>
                </a:cubicBezTo>
                <a:cubicBezTo>
                  <a:pt x="669" y="861"/>
                  <a:pt x="862" y="668"/>
                  <a:pt x="862" y="430"/>
                </a:cubicBezTo>
                <a:cubicBezTo>
                  <a:pt x="862" y="196"/>
                  <a:pt x="675" y="6"/>
                  <a:pt x="443"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solidFill>
                <a:schemeClr val="bg2">
                  <a:lumMod val="50000"/>
                </a:schemeClr>
              </a:solidFill>
            </a:endParaRPr>
          </a:p>
        </p:txBody>
      </p:sp>
      <p:sp>
        <p:nvSpPr>
          <p:cNvPr id="7" name="Freeform 136"/>
          <p:cNvSpPr>
            <a:spLocks noChangeAspect="1" noEditPoints="1"/>
          </p:cNvSpPr>
          <p:nvPr/>
        </p:nvSpPr>
        <p:spPr bwMode="auto">
          <a:xfrm>
            <a:off x="4220692" y="3997122"/>
            <a:ext cx="643240" cy="587551"/>
          </a:xfrm>
          <a:custGeom>
            <a:avLst/>
            <a:gdLst>
              <a:gd name="T0" fmla="*/ 48 w 256"/>
              <a:gd name="T1" fmla="*/ 216 h 256"/>
              <a:gd name="T2" fmla="*/ 86 w 256"/>
              <a:gd name="T3" fmla="*/ 197 h 256"/>
              <a:gd name="T4" fmla="*/ 152 w 256"/>
              <a:gd name="T5" fmla="*/ 222 h 256"/>
              <a:gd name="T6" fmla="*/ 192 w 256"/>
              <a:gd name="T7" fmla="*/ 256 h 256"/>
              <a:gd name="T8" fmla="*/ 232 w 256"/>
              <a:gd name="T9" fmla="*/ 216 h 256"/>
              <a:gd name="T10" fmla="*/ 192 w 256"/>
              <a:gd name="T11" fmla="*/ 176 h 256"/>
              <a:gd name="T12" fmla="*/ 154 w 256"/>
              <a:gd name="T13" fmla="*/ 205 h 256"/>
              <a:gd name="T14" fmla="*/ 94 w 256"/>
              <a:gd name="T15" fmla="*/ 183 h 256"/>
              <a:gd name="T16" fmla="*/ 96 w 256"/>
              <a:gd name="T17" fmla="*/ 168 h 256"/>
              <a:gd name="T18" fmla="*/ 88 w 256"/>
              <a:gd name="T19" fmla="*/ 141 h 256"/>
              <a:gd name="T20" fmla="*/ 161 w 256"/>
              <a:gd name="T21" fmla="*/ 96 h 256"/>
              <a:gd name="T22" fmla="*/ 200 w 256"/>
              <a:gd name="T23" fmla="*/ 112 h 256"/>
              <a:gd name="T24" fmla="*/ 256 w 256"/>
              <a:gd name="T25" fmla="*/ 56 h 256"/>
              <a:gd name="T26" fmla="*/ 200 w 256"/>
              <a:gd name="T27" fmla="*/ 0 h 256"/>
              <a:gd name="T28" fmla="*/ 144 w 256"/>
              <a:gd name="T29" fmla="*/ 56 h 256"/>
              <a:gd name="T30" fmla="*/ 151 w 256"/>
              <a:gd name="T31" fmla="*/ 84 h 256"/>
              <a:gd name="T32" fmla="*/ 76 w 256"/>
              <a:gd name="T33" fmla="*/ 129 h 256"/>
              <a:gd name="T34" fmla="*/ 48 w 256"/>
              <a:gd name="T35" fmla="*/ 120 h 256"/>
              <a:gd name="T36" fmla="*/ 0 w 256"/>
              <a:gd name="T37" fmla="*/ 168 h 256"/>
              <a:gd name="T38" fmla="*/ 48 w 256"/>
              <a:gd name="T39" fmla="*/ 216 h 256"/>
              <a:gd name="T40" fmla="*/ 192 w 256"/>
              <a:gd name="T41" fmla="*/ 192 h 256"/>
              <a:gd name="T42" fmla="*/ 216 w 256"/>
              <a:gd name="T43" fmla="*/ 216 h 256"/>
              <a:gd name="T44" fmla="*/ 192 w 256"/>
              <a:gd name="T45" fmla="*/ 240 h 256"/>
              <a:gd name="T46" fmla="*/ 168 w 256"/>
              <a:gd name="T47" fmla="*/ 216 h 256"/>
              <a:gd name="T48" fmla="*/ 192 w 256"/>
              <a:gd name="T49" fmla="*/ 192 h 256"/>
              <a:gd name="T50" fmla="*/ 200 w 256"/>
              <a:gd name="T51" fmla="*/ 16 h 256"/>
              <a:gd name="T52" fmla="*/ 240 w 256"/>
              <a:gd name="T53" fmla="*/ 56 h 256"/>
              <a:gd name="T54" fmla="*/ 200 w 256"/>
              <a:gd name="T55" fmla="*/ 96 h 256"/>
              <a:gd name="T56" fmla="*/ 160 w 256"/>
              <a:gd name="T57" fmla="*/ 56 h 256"/>
              <a:gd name="T58" fmla="*/ 200 w 256"/>
              <a:gd name="T59" fmla="*/ 16 h 256"/>
              <a:gd name="T60" fmla="*/ 48 w 256"/>
              <a:gd name="T61" fmla="*/ 136 h 256"/>
              <a:gd name="T62" fmla="*/ 80 w 256"/>
              <a:gd name="T63" fmla="*/ 168 h 256"/>
              <a:gd name="T64" fmla="*/ 48 w 256"/>
              <a:gd name="T65" fmla="*/ 200 h 256"/>
              <a:gd name="T66" fmla="*/ 16 w 256"/>
              <a:gd name="T67" fmla="*/ 168 h 256"/>
              <a:gd name="T68" fmla="*/ 48 w 256"/>
              <a:gd name="T69" fmla="*/ 13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6" h="256">
                <a:moveTo>
                  <a:pt x="48" y="216"/>
                </a:moveTo>
                <a:cubicBezTo>
                  <a:pt x="63" y="216"/>
                  <a:pt x="77" y="209"/>
                  <a:pt x="86" y="197"/>
                </a:cubicBezTo>
                <a:cubicBezTo>
                  <a:pt x="152" y="222"/>
                  <a:pt x="152" y="222"/>
                  <a:pt x="152" y="222"/>
                </a:cubicBezTo>
                <a:cubicBezTo>
                  <a:pt x="155" y="241"/>
                  <a:pt x="172" y="256"/>
                  <a:pt x="192" y="256"/>
                </a:cubicBezTo>
                <a:cubicBezTo>
                  <a:pt x="214" y="256"/>
                  <a:pt x="232" y="238"/>
                  <a:pt x="232" y="216"/>
                </a:cubicBezTo>
                <a:cubicBezTo>
                  <a:pt x="232" y="194"/>
                  <a:pt x="214" y="176"/>
                  <a:pt x="192" y="176"/>
                </a:cubicBezTo>
                <a:cubicBezTo>
                  <a:pt x="174" y="176"/>
                  <a:pt x="158" y="188"/>
                  <a:pt x="154" y="205"/>
                </a:cubicBezTo>
                <a:cubicBezTo>
                  <a:pt x="94" y="183"/>
                  <a:pt x="94" y="183"/>
                  <a:pt x="94" y="183"/>
                </a:cubicBezTo>
                <a:cubicBezTo>
                  <a:pt x="95" y="178"/>
                  <a:pt x="96" y="173"/>
                  <a:pt x="96" y="168"/>
                </a:cubicBezTo>
                <a:cubicBezTo>
                  <a:pt x="96" y="158"/>
                  <a:pt x="93" y="149"/>
                  <a:pt x="88" y="141"/>
                </a:cubicBezTo>
                <a:cubicBezTo>
                  <a:pt x="161" y="96"/>
                  <a:pt x="161" y="96"/>
                  <a:pt x="161" y="96"/>
                </a:cubicBezTo>
                <a:cubicBezTo>
                  <a:pt x="171" y="106"/>
                  <a:pt x="185" y="112"/>
                  <a:pt x="200" y="112"/>
                </a:cubicBezTo>
                <a:cubicBezTo>
                  <a:pt x="231" y="112"/>
                  <a:pt x="256" y="87"/>
                  <a:pt x="256" y="56"/>
                </a:cubicBezTo>
                <a:cubicBezTo>
                  <a:pt x="256" y="25"/>
                  <a:pt x="231" y="0"/>
                  <a:pt x="200" y="0"/>
                </a:cubicBezTo>
                <a:cubicBezTo>
                  <a:pt x="169" y="0"/>
                  <a:pt x="144" y="25"/>
                  <a:pt x="144" y="56"/>
                </a:cubicBezTo>
                <a:cubicBezTo>
                  <a:pt x="144" y="66"/>
                  <a:pt x="147" y="76"/>
                  <a:pt x="151" y="84"/>
                </a:cubicBezTo>
                <a:cubicBezTo>
                  <a:pt x="76" y="129"/>
                  <a:pt x="76" y="129"/>
                  <a:pt x="76" y="129"/>
                </a:cubicBezTo>
                <a:cubicBezTo>
                  <a:pt x="68" y="123"/>
                  <a:pt x="58" y="120"/>
                  <a:pt x="48" y="120"/>
                </a:cubicBezTo>
                <a:cubicBezTo>
                  <a:pt x="22" y="120"/>
                  <a:pt x="0" y="142"/>
                  <a:pt x="0" y="168"/>
                </a:cubicBezTo>
                <a:cubicBezTo>
                  <a:pt x="0" y="194"/>
                  <a:pt x="22" y="216"/>
                  <a:pt x="48" y="216"/>
                </a:cubicBezTo>
                <a:close/>
                <a:moveTo>
                  <a:pt x="192" y="192"/>
                </a:moveTo>
                <a:cubicBezTo>
                  <a:pt x="205" y="192"/>
                  <a:pt x="216" y="203"/>
                  <a:pt x="216" y="216"/>
                </a:cubicBezTo>
                <a:cubicBezTo>
                  <a:pt x="216" y="229"/>
                  <a:pt x="205" y="240"/>
                  <a:pt x="192" y="240"/>
                </a:cubicBezTo>
                <a:cubicBezTo>
                  <a:pt x="179" y="240"/>
                  <a:pt x="168" y="229"/>
                  <a:pt x="168" y="216"/>
                </a:cubicBezTo>
                <a:cubicBezTo>
                  <a:pt x="168" y="203"/>
                  <a:pt x="179" y="192"/>
                  <a:pt x="192" y="192"/>
                </a:cubicBezTo>
                <a:close/>
                <a:moveTo>
                  <a:pt x="200" y="16"/>
                </a:moveTo>
                <a:cubicBezTo>
                  <a:pt x="222" y="16"/>
                  <a:pt x="240" y="34"/>
                  <a:pt x="240" y="56"/>
                </a:cubicBezTo>
                <a:cubicBezTo>
                  <a:pt x="240" y="78"/>
                  <a:pt x="222" y="96"/>
                  <a:pt x="200" y="96"/>
                </a:cubicBezTo>
                <a:cubicBezTo>
                  <a:pt x="178" y="96"/>
                  <a:pt x="160" y="78"/>
                  <a:pt x="160" y="56"/>
                </a:cubicBezTo>
                <a:cubicBezTo>
                  <a:pt x="160" y="34"/>
                  <a:pt x="178" y="16"/>
                  <a:pt x="200" y="16"/>
                </a:cubicBezTo>
                <a:close/>
                <a:moveTo>
                  <a:pt x="48" y="136"/>
                </a:moveTo>
                <a:cubicBezTo>
                  <a:pt x="66" y="136"/>
                  <a:pt x="80" y="150"/>
                  <a:pt x="80" y="168"/>
                </a:cubicBezTo>
                <a:cubicBezTo>
                  <a:pt x="80" y="186"/>
                  <a:pt x="66" y="200"/>
                  <a:pt x="48" y="200"/>
                </a:cubicBezTo>
                <a:cubicBezTo>
                  <a:pt x="30" y="200"/>
                  <a:pt x="16" y="186"/>
                  <a:pt x="16" y="168"/>
                </a:cubicBezTo>
                <a:cubicBezTo>
                  <a:pt x="16" y="150"/>
                  <a:pt x="30" y="136"/>
                  <a:pt x="48" y="136"/>
                </a:cubicBezTo>
                <a:close/>
              </a:path>
            </a:pathLst>
          </a:custGeom>
          <a:solidFill>
            <a:schemeClr val="accent1">
              <a:lumMod val="40000"/>
              <a:lumOff val="60000"/>
            </a:schemeClr>
          </a:solidFill>
          <a:ln>
            <a:noFill/>
          </a:ln>
          <a:extLst/>
        </p:spPr>
        <p:txBody>
          <a:bodyPr vert="horz" wrap="square" lIns="91440" tIns="45720" rIns="91440" bIns="45720" numCol="1" anchor="t" anchorCtr="0" compatLnSpc="1">
            <a:prstTxWarp prst="textNoShape">
              <a:avLst/>
            </a:prstTxWarp>
          </a:bodyPr>
          <a:lstStyle/>
          <a:p>
            <a:endParaRPr lang="en-US">
              <a:solidFill>
                <a:schemeClr val="bg2">
                  <a:lumMod val="50000"/>
                </a:schemeClr>
              </a:solidFill>
            </a:endParaRPr>
          </a:p>
        </p:txBody>
      </p:sp>
      <p:sp>
        <p:nvSpPr>
          <p:cNvPr id="8" name="Freeform 7"/>
          <p:cNvSpPr>
            <a:spLocks noChangeAspect="1" noEditPoints="1"/>
          </p:cNvSpPr>
          <p:nvPr/>
        </p:nvSpPr>
        <p:spPr bwMode="auto">
          <a:xfrm>
            <a:off x="5499214" y="2723265"/>
            <a:ext cx="665506" cy="587551"/>
          </a:xfrm>
          <a:custGeom>
            <a:avLst/>
            <a:gdLst>
              <a:gd name="T0" fmla="*/ 8 w 256"/>
              <a:gd name="T1" fmla="*/ 40 h 248"/>
              <a:gd name="T2" fmla="*/ 48 w 256"/>
              <a:gd name="T3" fmla="*/ 217 h 248"/>
              <a:gd name="T4" fmla="*/ 80 w 256"/>
              <a:gd name="T5" fmla="*/ 248 h 248"/>
              <a:gd name="T6" fmla="*/ 145 w 256"/>
              <a:gd name="T7" fmla="*/ 224 h 248"/>
              <a:gd name="T8" fmla="*/ 208 w 256"/>
              <a:gd name="T9" fmla="*/ 216 h 248"/>
              <a:gd name="T10" fmla="*/ 145 w 256"/>
              <a:gd name="T11" fmla="*/ 208 h 248"/>
              <a:gd name="T12" fmla="*/ 80 w 256"/>
              <a:gd name="T13" fmla="*/ 184 h 248"/>
              <a:gd name="T14" fmla="*/ 60 w 256"/>
              <a:gd name="T15" fmla="*/ 164 h 248"/>
              <a:gd name="T16" fmla="*/ 60 w 256"/>
              <a:gd name="T17" fmla="*/ 164 h 248"/>
              <a:gd name="T18" fmla="*/ 232 w 256"/>
              <a:gd name="T19" fmla="*/ 150 h 248"/>
              <a:gd name="T20" fmla="*/ 254 w 256"/>
              <a:gd name="T21" fmla="*/ 59 h 248"/>
              <a:gd name="T22" fmla="*/ 222 w 256"/>
              <a:gd name="T23" fmla="*/ 56 h 248"/>
              <a:gd name="T24" fmla="*/ 200 w 256"/>
              <a:gd name="T25" fmla="*/ 0 h 248"/>
              <a:gd name="T26" fmla="*/ 138 w 256"/>
              <a:gd name="T27" fmla="*/ 2 h 248"/>
              <a:gd name="T28" fmla="*/ 80 w 256"/>
              <a:gd name="T29" fmla="*/ 24 h 248"/>
              <a:gd name="T30" fmla="*/ 66 w 256"/>
              <a:gd name="T31" fmla="*/ 56 h 248"/>
              <a:gd name="T32" fmla="*/ 48 w 256"/>
              <a:gd name="T33" fmla="*/ 31 h 248"/>
              <a:gd name="T34" fmla="*/ 8 w 256"/>
              <a:gd name="T35" fmla="*/ 24 h 248"/>
              <a:gd name="T36" fmla="*/ 176 w 256"/>
              <a:gd name="T37" fmla="*/ 200 h 248"/>
              <a:gd name="T38" fmla="*/ 176 w 256"/>
              <a:gd name="T39" fmla="*/ 232 h 248"/>
              <a:gd name="T40" fmla="*/ 176 w 256"/>
              <a:gd name="T41" fmla="*/ 200 h 248"/>
              <a:gd name="T42" fmla="*/ 96 w 256"/>
              <a:gd name="T43" fmla="*/ 216 h 248"/>
              <a:gd name="T44" fmla="*/ 64 w 256"/>
              <a:gd name="T45" fmla="*/ 216 h 248"/>
              <a:gd name="T46" fmla="*/ 147 w 256"/>
              <a:gd name="T47" fmla="*/ 16 h 248"/>
              <a:gd name="T48" fmla="*/ 205 w 256"/>
              <a:gd name="T49" fmla="*/ 56 h 248"/>
              <a:gd name="T50" fmla="*/ 129 w 256"/>
              <a:gd name="T51" fmla="*/ 34 h 248"/>
              <a:gd name="T52" fmla="*/ 86 w 256"/>
              <a:gd name="T53" fmla="*/ 40 h 248"/>
              <a:gd name="T54" fmla="*/ 118 w 256"/>
              <a:gd name="T55" fmla="*/ 56 h 248"/>
              <a:gd name="T56" fmla="*/ 86 w 256"/>
              <a:gd name="T57" fmla="*/ 40 h 248"/>
              <a:gd name="T58" fmla="*/ 216 w 256"/>
              <a:gd name="T59" fmla="*/ 72 h 248"/>
              <a:gd name="T60" fmla="*/ 237 w 256"/>
              <a:gd name="T61" fmla="*/ 72 h 248"/>
              <a:gd name="T62" fmla="*/ 60 w 256"/>
              <a:gd name="T63" fmla="*/ 148 h 248"/>
              <a:gd name="T64" fmla="*/ 52 w 256"/>
              <a:gd name="T65" fmla="*/ 7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6" h="248">
                <a:moveTo>
                  <a:pt x="0" y="32"/>
                </a:moveTo>
                <a:cubicBezTo>
                  <a:pt x="0" y="36"/>
                  <a:pt x="4" y="40"/>
                  <a:pt x="8" y="40"/>
                </a:cubicBezTo>
                <a:cubicBezTo>
                  <a:pt x="33" y="40"/>
                  <a:pt x="33" y="40"/>
                  <a:pt x="33" y="40"/>
                </a:cubicBezTo>
                <a:cubicBezTo>
                  <a:pt x="48" y="217"/>
                  <a:pt x="48" y="217"/>
                  <a:pt x="48" y="217"/>
                </a:cubicBezTo>
                <a:cubicBezTo>
                  <a:pt x="48" y="217"/>
                  <a:pt x="48" y="217"/>
                  <a:pt x="48" y="217"/>
                </a:cubicBezTo>
                <a:cubicBezTo>
                  <a:pt x="48" y="234"/>
                  <a:pt x="63" y="248"/>
                  <a:pt x="80" y="248"/>
                </a:cubicBezTo>
                <a:cubicBezTo>
                  <a:pt x="95" y="248"/>
                  <a:pt x="107" y="238"/>
                  <a:pt x="111" y="224"/>
                </a:cubicBezTo>
                <a:cubicBezTo>
                  <a:pt x="145" y="224"/>
                  <a:pt x="145" y="224"/>
                  <a:pt x="145" y="224"/>
                </a:cubicBezTo>
                <a:cubicBezTo>
                  <a:pt x="149" y="238"/>
                  <a:pt x="161" y="248"/>
                  <a:pt x="176" y="248"/>
                </a:cubicBezTo>
                <a:cubicBezTo>
                  <a:pt x="194" y="248"/>
                  <a:pt x="208" y="234"/>
                  <a:pt x="208" y="216"/>
                </a:cubicBezTo>
                <a:cubicBezTo>
                  <a:pt x="208" y="198"/>
                  <a:pt x="194" y="184"/>
                  <a:pt x="176" y="184"/>
                </a:cubicBezTo>
                <a:cubicBezTo>
                  <a:pt x="161" y="184"/>
                  <a:pt x="149" y="194"/>
                  <a:pt x="145" y="208"/>
                </a:cubicBezTo>
                <a:cubicBezTo>
                  <a:pt x="111" y="208"/>
                  <a:pt x="111" y="208"/>
                  <a:pt x="111" y="208"/>
                </a:cubicBezTo>
                <a:cubicBezTo>
                  <a:pt x="107" y="194"/>
                  <a:pt x="95" y="184"/>
                  <a:pt x="80" y="184"/>
                </a:cubicBezTo>
                <a:cubicBezTo>
                  <a:pt x="73" y="184"/>
                  <a:pt x="67" y="186"/>
                  <a:pt x="62" y="190"/>
                </a:cubicBezTo>
                <a:cubicBezTo>
                  <a:pt x="60" y="164"/>
                  <a:pt x="60" y="164"/>
                  <a:pt x="60" y="164"/>
                </a:cubicBezTo>
                <a:cubicBezTo>
                  <a:pt x="60" y="164"/>
                  <a:pt x="60" y="164"/>
                  <a:pt x="60" y="164"/>
                </a:cubicBezTo>
                <a:cubicBezTo>
                  <a:pt x="60" y="164"/>
                  <a:pt x="60" y="164"/>
                  <a:pt x="60" y="164"/>
                </a:cubicBezTo>
                <a:cubicBezTo>
                  <a:pt x="224" y="156"/>
                  <a:pt x="224" y="156"/>
                  <a:pt x="224" y="156"/>
                </a:cubicBezTo>
                <a:cubicBezTo>
                  <a:pt x="228" y="156"/>
                  <a:pt x="231" y="153"/>
                  <a:pt x="232" y="150"/>
                </a:cubicBezTo>
                <a:cubicBezTo>
                  <a:pt x="256" y="66"/>
                  <a:pt x="256" y="66"/>
                  <a:pt x="256" y="66"/>
                </a:cubicBezTo>
                <a:cubicBezTo>
                  <a:pt x="256" y="64"/>
                  <a:pt x="256" y="61"/>
                  <a:pt x="254" y="59"/>
                </a:cubicBezTo>
                <a:cubicBezTo>
                  <a:pt x="253" y="57"/>
                  <a:pt x="251" y="56"/>
                  <a:pt x="248" y="56"/>
                </a:cubicBezTo>
                <a:cubicBezTo>
                  <a:pt x="222" y="56"/>
                  <a:pt x="222" y="56"/>
                  <a:pt x="222" y="56"/>
                </a:cubicBezTo>
                <a:cubicBezTo>
                  <a:pt x="208" y="6"/>
                  <a:pt x="208" y="6"/>
                  <a:pt x="208" y="6"/>
                </a:cubicBezTo>
                <a:cubicBezTo>
                  <a:pt x="207" y="2"/>
                  <a:pt x="204" y="0"/>
                  <a:pt x="200" y="0"/>
                </a:cubicBezTo>
                <a:cubicBezTo>
                  <a:pt x="144" y="0"/>
                  <a:pt x="144" y="0"/>
                  <a:pt x="144" y="0"/>
                </a:cubicBezTo>
                <a:cubicBezTo>
                  <a:pt x="142" y="0"/>
                  <a:pt x="140" y="1"/>
                  <a:pt x="138" y="2"/>
                </a:cubicBezTo>
                <a:cubicBezTo>
                  <a:pt x="117" y="24"/>
                  <a:pt x="117" y="24"/>
                  <a:pt x="117" y="24"/>
                </a:cubicBezTo>
                <a:cubicBezTo>
                  <a:pt x="80" y="24"/>
                  <a:pt x="80" y="24"/>
                  <a:pt x="80" y="24"/>
                </a:cubicBezTo>
                <a:cubicBezTo>
                  <a:pt x="76" y="24"/>
                  <a:pt x="73" y="27"/>
                  <a:pt x="72" y="30"/>
                </a:cubicBezTo>
                <a:cubicBezTo>
                  <a:pt x="66" y="56"/>
                  <a:pt x="66" y="56"/>
                  <a:pt x="66" y="56"/>
                </a:cubicBezTo>
                <a:cubicBezTo>
                  <a:pt x="50" y="56"/>
                  <a:pt x="50" y="56"/>
                  <a:pt x="50" y="56"/>
                </a:cubicBezTo>
                <a:cubicBezTo>
                  <a:pt x="48" y="31"/>
                  <a:pt x="48" y="31"/>
                  <a:pt x="48" y="31"/>
                </a:cubicBezTo>
                <a:cubicBezTo>
                  <a:pt x="48" y="27"/>
                  <a:pt x="44" y="24"/>
                  <a:pt x="40" y="24"/>
                </a:cubicBezTo>
                <a:cubicBezTo>
                  <a:pt x="8" y="24"/>
                  <a:pt x="8" y="24"/>
                  <a:pt x="8" y="24"/>
                </a:cubicBezTo>
                <a:cubicBezTo>
                  <a:pt x="4" y="24"/>
                  <a:pt x="0" y="28"/>
                  <a:pt x="0" y="32"/>
                </a:cubicBezTo>
                <a:close/>
                <a:moveTo>
                  <a:pt x="176" y="200"/>
                </a:moveTo>
                <a:cubicBezTo>
                  <a:pt x="185" y="200"/>
                  <a:pt x="192" y="207"/>
                  <a:pt x="192" y="216"/>
                </a:cubicBezTo>
                <a:cubicBezTo>
                  <a:pt x="192" y="225"/>
                  <a:pt x="185" y="232"/>
                  <a:pt x="176" y="232"/>
                </a:cubicBezTo>
                <a:cubicBezTo>
                  <a:pt x="167" y="232"/>
                  <a:pt x="160" y="225"/>
                  <a:pt x="160" y="216"/>
                </a:cubicBezTo>
                <a:cubicBezTo>
                  <a:pt x="160" y="207"/>
                  <a:pt x="167" y="200"/>
                  <a:pt x="176" y="200"/>
                </a:cubicBezTo>
                <a:close/>
                <a:moveTo>
                  <a:pt x="80" y="200"/>
                </a:moveTo>
                <a:cubicBezTo>
                  <a:pt x="89" y="200"/>
                  <a:pt x="96" y="207"/>
                  <a:pt x="96" y="216"/>
                </a:cubicBezTo>
                <a:cubicBezTo>
                  <a:pt x="96" y="225"/>
                  <a:pt x="89" y="232"/>
                  <a:pt x="80" y="232"/>
                </a:cubicBezTo>
                <a:cubicBezTo>
                  <a:pt x="71" y="232"/>
                  <a:pt x="64" y="225"/>
                  <a:pt x="64" y="216"/>
                </a:cubicBezTo>
                <a:cubicBezTo>
                  <a:pt x="64" y="207"/>
                  <a:pt x="71" y="200"/>
                  <a:pt x="80" y="200"/>
                </a:cubicBezTo>
                <a:close/>
                <a:moveTo>
                  <a:pt x="147" y="16"/>
                </a:moveTo>
                <a:cubicBezTo>
                  <a:pt x="194" y="16"/>
                  <a:pt x="194" y="16"/>
                  <a:pt x="194" y="16"/>
                </a:cubicBezTo>
                <a:cubicBezTo>
                  <a:pt x="205" y="56"/>
                  <a:pt x="205" y="56"/>
                  <a:pt x="205" y="56"/>
                </a:cubicBezTo>
                <a:cubicBezTo>
                  <a:pt x="134" y="56"/>
                  <a:pt x="134" y="56"/>
                  <a:pt x="134" y="56"/>
                </a:cubicBezTo>
                <a:cubicBezTo>
                  <a:pt x="129" y="34"/>
                  <a:pt x="129" y="34"/>
                  <a:pt x="129" y="34"/>
                </a:cubicBezTo>
                <a:lnTo>
                  <a:pt x="147" y="16"/>
                </a:lnTo>
                <a:close/>
                <a:moveTo>
                  <a:pt x="86" y="40"/>
                </a:moveTo>
                <a:cubicBezTo>
                  <a:pt x="114" y="40"/>
                  <a:pt x="114" y="40"/>
                  <a:pt x="114" y="40"/>
                </a:cubicBezTo>
                <a:cubicBezTo>
                  <a:pt x="118" y="56"/>
                  <a:pt x="118" y="56"/>
                  <a:pt x="118" y="56"/>
                </a:cubicBezTo>
                <a:cubicBezTo>
                  <a:pt x="82" y="56"/>
                  <a:pt x="82" y="56"/>
                  <a:pt x="82" y="56"/>
                </a:cubicBezTo>
                <a:lnTo>
                  <a:pt x="86" y="40"/>
                </a:lnTo>
                <a:close/>
                <a:moveTo>
                  <a:pt x="216" y="72"/>
                </a:moveTo>
                <a:cubicBezTo>
                  <a:pt x="216" y="72"/>
                  <a:pt x="216" y="72"/>
                  <a:pt x="216" y="72"/>
                </a:cubicBezTo>
                <a:cubicBezTo>
                  <a:pt x="216" y="72"/>
                  <a:pt x="216" y="72"/>
                  <a:pt x="216" y="72"/>
                </a:cubicBezTo>
                <a:cubicBezTo>
                  <a:pt x="237" y="72"/>
                  <a:pt x="237" y="72"/>
                  <a:pt x="237" y="72"/>
                </a:cubicBezTo>
                <a:cubicBezTo>
                  <a:pt x="218" y="140"/>
                  <a:pt x="218" y="140"/>
                  <a:pt x="218" y="140"/>
                </a:cubicBezTo>
                <a:cubicBezTo>
                  <a:pt x="60" y="148"/>
                  <a:pt x="60" y="148"/>
                  <a:pt x="60" y="148"/>
                </a:cubicBezTo>
                <a:cubicBezTo>
                  <a:pt x="59" y="148"/>
                  <a:pt x="59" y="148"/>
                  <a:pt x="58" y="148"/>
                </a:cubicBezTo>
                <a:cubicBezTo>
                  <a:pt x="52" y="72"/>
                  <a:pt x="52" y="72"/>
                  <a:pt x="52" y="72"/>
                </a:cubicBezTo>
                <a:lnTo>
                  <a:pt x="216" y="72"/>
                </a:ln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solidFill>
                <a:schemeClr val="bg2">
                  <a:lumMod val="50000"/>
                </a:schemeClr>
              </a:solidFill>
            </a:endParaRPr>
          </a:p>
        </p:txBody>
      </p:sp>
      <p:grpSp>
        <p:nvGrpSpPr>
          <p:cNvPr id="9" name="Group 8"/>
          <p:cNvGrpSpPr>
            <a:grpSpLocks noChangeAspect="1"/>
          </p:cNvGrpSpPr>
          <p:nvPr/>
        </p:nvGrpSpPr>
        <p:grpSpPr>
          <a:xfrm>
            <a:off x="6875825" y="4063254"/>
            <a:ext cx="483027" cy="587551"/>
            <a:chOff x="5454393" y="4787929"/>
            <a:chExt cx="289084" cy="351640"/>
          </a:xfrm>
          <a:solidFill>
            <a:schemeClr val="accent1"/>
          </a:solidFill>
        </p:grpSpPr>
        <p:sp>
          <p:nvSpPr>
            <p:cNvPr id="10" name="Freeform 108"/>
            <p:cNvSpPr>
              <a:spLocks noEditPoints="1"/>
            </p:cNvSpPr>
            <p:nvPr/>
          </p:nvSpPr>
          <p:spPr bwMode="auto">
            <a:xfrm>
              <a:off x="5454393" y="4787929"/>
              <a:ext cx="289084" cy="351640"/>
            </a:xfrm>
            <a:custGeom>
              <a:avLst/>
              <a:gdLst>
                <a:gd name="T0" fmla="*/ 145 w 192"/>
                <a:gd name="T1" fmla="*/ 24 h 256"/>
                <a:gd name="T2" fmla="*/ 135 w 192"/>
                <a:gd name="T3" fmla="*/ 4 h 256"/>
                <a:gd name="T4" fmla="*/ 128 w 192"/>
                <a:gd name="T5" fmla="*/ 0 h 256"/>
                <a:gd name="T6" fmla="*/ 64 w 192"/>
                <a:gd name="T7" fmla="*/ 0 h 256"/>
                <a:gd name="T8" fmla="*/ 57 w 192"/>
                <a:gd name="T9" fmla="*/ 4 h 256"/>
                <a:gd name="T10" fmla="*/ 47 w 192"/>
                <a:gd name="T11" fmla="*/ 24 h 256"/>
                <a:gd name="T12" fmla="*/ 8 w 192"/>
                <a:gd name="T13" fmla="*/ 24 h 256"/>
                <a:gd name="T14" fmla="*/ 0 w 192"/>
                <a:gd name="T15" fmla="*/ 32 h 256"/>
                <a:gd name="T16" fmla="*/ 0 w 192"/>
                <a:gd name="T17" fmla="*/ 248 h 256"/>
                <a:gd name="T18" fmla="*/ 8 w 192"/>
                <a:gd name="T19" fmla="*/ 256 h 256"/>
                <a:gd name="T20" fmla="*/ 184 w 192"/>
                <a:gd name="T21" fmla="*/ 256 h 256"/>
                <a:gd name="T22" fmla="*/ 192 w 192"/>
                <a:gd name="T23" fmla="*/ 248 h 256"/>
                <a:gd name="T24" fmla="*/ 192 w 192"/>
                <a:gd name="T25" fmla="*/ 32 h 256"/>
                <a:gd name="T26" fmla="*/ 184 w 192"/>
                <a:gd name="T27" fmla="*/ 24 h 256"/>
                <a:gd name="T28" fmla="*/ 145 w 192"/>
                <a:gd name="T29" fmla="*/ 24 h 256"/>
                <a:gd name="T30" fmla="*/ 69 w 192"/>
                <a:gd name="T31" fmla="*/ 16 h 256"/>
                <a:gd name="T32" fmla="*/ 123 w 192"/>
                <a:gd name="T33" fmla="*/ 16 h 256"/>
                <a:gd name="T34" fmla="*/ 139 w 192"/>
                <a:gd name="T35" fmla="*/ 48 h 256"/>
                <a:gd name="T36" fmla="*/ 53 w 192"/>
                <a:gd name="T37" fmla="*/ 48 h 256"/>
                <a:gd name="T38" fmla="*/ 69 w 192"/>
                <a:gd name="T39" fmla="*/ 16 h 256"/>
                <a:gd name="T40" fmla="*/ 176 w 192"/>
                <a:gd name="T41" fmla="*/ 240 h 256"/>
                <a:gd name="T42" fmla="*/ 16 w 192"/>
                <a:gd name="T43" fmla="*/ 240 h 256"/>
                <a:gd name="T44" fmla="*/ 16 w 192"/>
                <a:gd name="T45" fmla="*/ 40 h 256"/>
                <a:gd name="T46" fmla="*/ 39 w 192"/>
                <a:gd name="T47" fmla="*/ 40 h 256"/>
                <a:gd name="T48" fmla="*/ 33 w 192"/>
                <a:gd name="T49" fmla="*/ 52 h 256"/>
                <a:gd name="T50" fmla="*/ 33 w 192"/>
                <a:gd name="T51" fmla="*/ 60 h 256"/>
                <a:gd name="T52" fmla="*/ 40 w 192"/>
                <a:gd name="T53" fmla="*/ 64 h 256"/>
                <a:gd name="T54" fmla="*/ 152 w 192"/>
                <a:gd name="T55" fmla="*/ 64 h 256"/>
                <a:gd name="T56" fmla="*/ 152 w 192"/>
                <a:gd name="T57" fmla="*/ 64 h 256"/>
                <a:gd name="T58" fmla="*/ 160 w 192"/>
                <a:gd name="T59" fmla="*/ 56 h 256"/>
                <a:gd name="T60" fmla="*/ 159 w 192"/>
                <a:gd name="T61" fmla="*/ 51 h 256"/>
                <a:gd name="T62" fmla="*/ 153 w 192"/>
                <a:gd name="T63" fmla="*/ 40 h 256"/>
                <a:gd name="T64" fmla="*/ 176 w 192"/>
                <a:gd name="T65" fmla="*/ 40 h 256"/>
                <a:gd name="T66" fmla="*/ 176 w 192"/>
                <a:gd name="T67" fmla="*/ 24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2" h="256">
                  <a:moveTo>
                    <a:pt x="145" y="24"/>
                  </a:moveTo>
                  <a:cubicBezTo>
                    <a:pt x="135" y="4"/>
                    <a:pt x="135" y="4"/>
                    <a:pt x="135" y="4"/>
                  </a:cubicBezTo>
                  <a:cubicBezTo>
                    <a:pt x="134" y="2"/>
                    <a:pt x="131" y="0"/>
                    <a:pt x="128" y="0"/>
                  </a:cubicBezTo>
                  <a:cubicBezTo>
                    <a:pt x="64" y="0"/>
                    <a:pt x="64" y="0"/>
                    <a:pt x="64" y="0"/>
                  </a:cubicBezTo>
                  <a:cubicBezTo>
                    <a:pt x="61" y="0"/>
                    <a:pt x="58" y="2"/>
                    <a:pt x="57" y="4"/>
                  </a:cubicBezTo>
                  <a:cubicBezTo>
                    <a:pt x="47" y="24"/>
                    <a:pt x="47" y="24"/>
                    <a:pt x="47" y="24"/>
                  </a:cubicBezTo>
                  <a:cubicBezTo>
                    <a:pt x="8" y="24"/>
                    <a:pt x="8" y="24"/>
                    <a:pt x="8" y="24"/>
                  </a:cubicBezTo>
                  <a:cubicBezTo>
                    <a:pt x="4" y="24"/>
                    <a:pt x="0" y="28"/>
                    <a:pt x="0" y="32"/>
                  </a:cubicBezTo>
                  <a:cubicBezTo>
                    <a:pt x="0" y="248"/>
                    <a:pt x="0" y="248"/>
                    <a:pt x="0" y="248"/>
                  </a:cubicBezTo>
                  <a:cubicBezTo>
                    <a:pt x="0" y="252"/>
                    <a:pt x="4" y="256"/>
                    <a:pt x="8" y="256"/>
                  </a:cubicBezTo>
                  <a:cubicBezTo>
                    <a:pt x="184" y="256"/>
                    <a:pt x="184" y="256"/>
                    <a:pt x="184" y="256"/>
                  </a:cubicBezTo>
                  <a:cubicBezTo>
                    <a:pt x="188" y="256"/>
                    <a:pt x="192" y="252"/>
                    <a:pt x="192" y="248"/>
                  </a:cubicBezTo>
                  <a:cubicBezTo>
                    <a:pt x="192" y="32"/>
                    <a:pt x="192" y="32"/>
                    <a:pt x="192" y="32"/>
                  </a:cubicBezTo>
                  <a:cubicBezTo>
                    <a:pt x="192" y="28"/>
                    <a:pt x="188" y="24"/>
                    <a:pt x="184" y="24"/>
                  </a:cubicBezTo>
                  <a:lnTo>
                    <a:pt x="145" y="24"/>
                  </a:lnTo>
                  <a:close/>
                  <a:moveTo>
                    <a:pt x="69" y="16"/>
                  </a:moveTo>
                  <a:cubicBezTo>
                    <a:pt x="123" y="16"/>
                    <a:pt x="123" y="16"/>
                    <a:pt x="123" y="16"/>
                  </a:cubicBezTo>
                  <a:cubicBezTo>
                    <a:pt x="139" y="48"/>
                    <a:pt x="139" y="48"/>
                    <a:pt x="139" y="48"/>
                  </a:cubicBezTo>
                  <a:cubicBezTo>
                    <a:pt x="53" y="48"/>
                    <a:pt x="53" y="48"/>
                    <a:pt x="53" y="48"/>
                  </a:cubicBezTo>
                  <a:lnTo>
                    <a:pt x="69" y="16"/>
                  </a:lnTo>
                  <a:close/>
                  <a:moveTo>
                    <a:pt x="176" y="240"/>
                  </a:moveTo>
                  <a:cubicBezTo>
                    <a:pt x="16" y="240"/>
                    <a:pt x="16" y="240"/>
                    <a:pt x="16" y="240"/>
                  </a:cubicBezTo>
                  <a:cubicBezTo>
                    <a:pt x="16" y="40"/>
                    <a:pt x="16" y="40"/>
                    <a:pt x="16" y="40"/>
                  </a:cubicBezTo>
                  <a:cubicBezTo>
                    <a:pt x="39" y="40"/>
                    <a:pt x="39" y="40"/>
                    <a:pt x="39" y="40"/>
                  </a:cubicBezTo>
                  <a:cubicBezTo>
                    <a:pt x="33" y="52"/>
                    <a:pt x="33" y="52"/>
                    <a:pt x="33" y="52"/>
                  </a:cubicBezTo>
                  <a:cubicBezTo>
                    <a:pt x="32" y="55"/>
                    <a:pt x="32" y="58"/>
                    <a:pt x="33" y="60"/>
                  </a:cubicBezTo>
                  <a:cubicBezTo>
                    <a:pt x="35" y="63"/>
                    <a:pt x="37" y="64"/>
                    <a:pt x="40" y="64"/>
                  </a:cubicBezTo>
                  <a:cubicBezTo>
                    <a:pt x="152" y="64"/>
                    <a:pt x="152" y="64"/>
                    <a:pt x="152" y="64"/>
                  </a:cubicBezTo>
                  <a:cubicBezTo>
                    <a:pt x="152" y="64"/>
                    <a:pt x="152" y="64"/>
                    <a:pt x="152" y="64"/>
                  </a:cubicBezTo>
                  <a:cubicBezTo>
                    <a:pt x="156" y="64"/>
                    <a:pt x="160" y="60"/>
                    <a:pt x="160" y="56"/>
                  </a:cubicBezTo>
                  <a:cubicBezTo>
                    <a:pt x="160" y="54"/>
                    <a:pt x="160" y="53"/>
                    <a:pt x="159" y="51"/>
                  </a:cubicBezTo>
                  <a:cubicBezTo>
                    <a:pt x="153" y="40"/>
                    <a:pt x="153" y="40"/>
                    <a:pt x="153" y="40"/>
                  </a:cubicBezTo>
                  <a:cubicBezTo>
                    <a:pt x="176" y="40"/>
                    <a:pt x="176" y="40"/>
                    <a:pt x="176" y="40"/>
                  </a:cubicBezTo>
                  <a:lnTo>
                    <a:pt x="176"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2">
                    <a:lumMod val="50000"/>
                  </a:schemeClr>
                </a:solidFill>
              </a:endParaRPr>
            </a:p>
          </p:txBody>
        </p:sp>
        <p:sp>
          <p:nvSpPr>
            <p:cNvPr id="11" name="Freeform 109"/>
            <p:cNvSpPr>
              <a:spLocks/>
            </p:cNvSpPr>
            <p:nvPr/>
          </p:nvSpPr>
          <p:spPr bwMode="auto">
            <a:xfrm>
              <a:off x="5563157" y="4908193"/>
              <a:ext cx="131662" cy="22223"/>
            </a:xfrm>
            <a:custGeom>
              <a:avLst/>
              <a:gdLst>
                <a:gd name="T0" fmla="*/ 80 w 88"/>
                <a:gd name="T1" fmla="*/ 0 h 16"/>
                <a:gd name="T2" fmla="*/ 8 w 88"/>
                <a:gd name="T3" fmla="*/ 0 h 16"/>
                <a:gd name="T4" fmla="*/ 0 w 88"/>
                <a:gd name="T5" fmla="*/ 8 h 16"/>
                <a:gd name="T6" fmla="*/ 8 w 88"/>
                <a:gd name="T7" fmla="*/ 16 h 16"/>
                <a:gd name="T8" fmla="*/ 80 w 88"/>
                <a:gd name="T9" fmla="*/ 16 h 16"/>
                <a:gd name="T10" fmla="*/ 88 w 88"/>
                <a:gd name="T11" fmla="*/ 8 h 16"/>
                <a:gd name="T12" fmla="*/ 80 w 88"/>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88" h="16">
                  <a:moveTo>
                    <a:pt x="80" y="0"/>
                  </a:moveTo>
                  <a:cubicBezTo>
                    <a:pt x="8" y="0"/>
                    <a:pt x="8" y="0"/>
                    <a:pt x="8" y="0"/>
                  </a:cubicBezTo>
                  <a:cubicBezTo>
                    <a:pt x="4" y="0"/>
                    <a:pt x="0" y="4"/>
                    <a:pt x="0" y="8"/>
                  </a:cubicBezTo>
                  <a:cubicBezTo>
                    <a:pt x="0" y="12"/>
                    <a:pt x="4" y="16"/>
                    <a:pt x="8" y="16"/>
                  </a:cubicBezTo>
                  <a:cubicBezTo>
                    <a:pt x="80" y="16"/>
                    <a:pt x="80" y="16"/>
                    <a:pt x="80" y="16"/>
                  </a:cubicBezTo>
                  <a:cubicBezTo>
                    <a:pt x="84" y="16"/>
                    <a:pt x="88" y="12"/>
                    <a:pt x="88" y="8"/>
                  </a:cubicBezTo>
                  <a:cubicBezTo>
                    <a:pt x="88" y="4"/>
                    <a:pt x="84"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2">
                    <a:lumMod val="50000"/>
                  </a:schemeClr>
                </a:solidFill>
              </a:endParaRPr>
            </a:p>
          </p:txBody>
        </p:sp>
        <p:sp>
          <p:nvSpPr>
            <p:cNvPr id="12" name="Freeform 110"/>
            <p:cNvSpPr>
              <a:spLocks/>
            </p:cNvSpPr>
            <p:nvPr/>
          </p:nvSpPr>
          <p:spPr bwMode="auto">
            <a:xfrm>
              <a:off x="5563157" y="4963096"/>
              <a:ext cx="131662" cy="22223"/>
            </a:xfrm>
            <a:custGeom>
              <a:avLst/>
              <a:gdLst>
                <a:gd name="T0" fmla="*/ 80 w 88"/>
                <a:gd name="T1" fmla="*/ 0 h 16"/>
                <a:gd name="T2" fmla="*/ 8 w 88"/>
                <a:gd name="T3" fmla="*/ 0 h 16"/>
                <a:gd name="T4" fmla="*/ 0 w 88"/>
                <a:gd name="T5" fmla="*/ 8 h 16"/>
                <a:gd name="T6" fmla="*/ 8 w 88"/>
                <a:gd name="T7" fmla="*/ 16 h 16"/>
                <a:gd name="T8" fmla="*/ 80 w 88"/>
                <a:gd name="T9" fmla="*/ 16 h 16"/>
                <a:gd name="T10" fmla="*/ 88 w 88"/>
                <a:gd name="T11" fmla="*/ 8 h 16"/>
                <a:gd name="T12" fmla="*/ 80 w 88"/>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88" h="16">
                  <a:moveTo>
                    <a:pt x="80" y="0"/>
                  </a:moveTo>
                  <a:cubicBezTo>
                    <a:pt x="8" y="0"/>
                    <a:pt x="8" y="0"/>
                    <a:pt x="8" y="0"/>
                  </a:cubicBezTo>
                  <a:cubicBezTo>
                    <a:pt x="4" y="0"/>
                    <a:pt x="0" y="4"/>
                    <a:pt x="0" y="8"/>
                  </a:cubicBezTo>
                  <a:cubicBezTo>
                    <a:pt x="0" y="12"/>
                    <a:pt x="4" y="16"/>
                    <a:pt x="8" y="16"/>
                  </a:cubicBezTo>
                  <a:cubicBezTo>
                    <a:pt x="80" y="16"/>
                    <a:pt x="80" y="16"/>
                    <a:pt x="80" y="16"/>
                  </a:cubicBezTo>
                  <a:cubicBezTo>
                    <a:pt x="84" y="16"/>
                    <a:pt x="88" y="12"/>
                    <a:pt x="88" y="8"/>
                  </a:cubicBezTo>
                  <a:cubicBezTo>
                    <a:pt x="88" y="4"/>
                    <a:pt x="84"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2">
                    <a:lumMod val="50000"/>
                  </a:schemeClr>
                </a:solidFill>
              </a:endParaRPr>
            </a:p>
          </p:txBody>
        </p:sp>
        <p:sp>
          <p:nvSpPr>
            <p:cNvPr id="13" name="Freeform 111"/>
            <p:cNvSpPr>
              <a:spLocks/>
            </p:cNvSpPr>
            <p:nvPr/>
          </p:nvSpPr>
          <p:spPr bwMode="auto">
            <a:xfrm>
              <a:off x="5563157" y="5017999"/>
              <a:ext cx="131662" cy="22223"/>
            </a:xfrm>
            <a:custGeom>
              <a:avLst/>
              <a:gdLst>
                <a:gd name="T0" fmla="*/ 80 w 88"/>
                <a:gd name="T1" fmla="*/ 0 h 16"/>
                <a:gd name="T2" fmla="*/ 8 w 88"/>
                <a:gd name="T3" fmla="*/ 0 h 16"/>
                <a:gd name="T4" fmla="*/ 0 w 88"/>
                <a:gd name="T5" fmla="*/ 8 h 16"/>
                <a:gd name="T6" fmla="*/ 8 w 88"/>
                <a:gd name="T7" fmla="*/ 16 h 16"/>
                <a:gd name="T8" fmla="*/ 80 w 88"/>
                <a:gd name="T9" fmla="*/ 16 h 16"/>
                <a:gd name="T10" fmla="*/ 88 w 88"/>
                <a:gd name="T11" fmla="*/ 8 h 16"/>
                <a:gd name="T12" fmla="*/ 80 w 88"/>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88" h="16">
                  <a:moveTo>
                    <a:pt x="80" y="0"/>
                  </a:moveTo>
                  <a:cubicBezTo>
                    <a:pt x="8" y="0"/>
                    <a:pt x="8" y="0"/>
                    <a:pt x="8" y="0"/>
                  </a:cubicBezTo>
                  <a:cubicBezTo>
                    <a:pt x="4" y="0"/>
                    <a:pt x="0" y="4"/>
                    <a:pt x="0" y="8"/>
                  </a:cubicBezTo>
                  <a:cubicBezTo>
                    <a:pt x="0" y="12"/>
                    <a:pt x="4" y="16"/>
                    <a:pt x="8" y="16"/>
                  </a:cubicBezTo>
                  <a:cubicBezTo>
                    <a:pt x="80" y="16"/>
                    <a:pt x="80" y="16"/>
                    <a:pt x="80" y="16"/>
                  </a:cubicBezTo>
                  <a:cubicBezTo>
                    <a:pt x="84" y="16"/>
                    <a:pt x="88" y="12"/>
                    <a:pt x="88" y="8"/>
                  </a:cubicBezTo>
                  <a:cubicBezTo>
                    <a:pt x="88" y="4"/>
                    <a:pt x="84"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2">
                    <a:lumMod val="50000"/>
                  </a:schemeClr>
                </a:solidFill>
              </a:endParaRPr>
            </a:p>
          </p:txBody>
        </p:sp>
        <p:sp>
          <p:nvSpPr>
            <p:cNvPr id="14" name="Freeform 112"/>
            <p:cNvSpPr>
              <a:spLocks/>
            </p:cNvSpPr>
            <p:nvPr/>
          </p:nvSpPr>
          <p:spPr bwMode="auto">
            <a:xfrm>
              <a:off x="5563157" y="5072902"/>
              <a:ext cx="131662" cy="22223"/>
            </a:xfrm>
            <a:custGeom>
              <a:avLst/>
              <a:gdLst>
                <a:gd name="T0" fmla="*/ 80 w 88"/>
                <a:gd name="T1" fmla="*/ 0 h 16"/>
                <a:gd name="T2" fmla="*/ 8 w 88"/>
                <a:gd name="T3" fmla="*/ 0 h 16"/>
                <a:gd name="T4" fmla="*/ 0 w 88"/>
                <a:gd name="T5" fmla="*/ 8 h 16"/>
                <a:gd name="T6" fmla="*/ 8 w 88"/>
                <a:gd name="T7" fmla="*/ 16 h 16"/>
                <a:gd name="T8" fmla="*/ 80 w 88"/>
                <a:gd name="T9" fmla="*/ 16 h 16"/>
                <a:gd name="T10" fmla="*/ 88 w 88"/>
                <a:gd name="T11" fmla="*/ 8 h 16"/>
                <a:gd name="T12" fmla="*/ 80 w 88"/>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88" h="16">
                  <a:moveTo>
                    <a:pt x="80" y="0"/>
                  </a:moveTo>
                  <a:cubicBezTo>
                    <a:pt x="8" y="0"/>
                    <a:pt x="8" y="0"/>
                    <a:pt x="8" y="0"/>
                  </a:cubicBezTo>
                  <a:cubicBezTo>
                    <a:pt x="4" y="0"/>
                    <a:pt x="0" y="4"/>
                    <a:pt x="0" y="8"/>
                  </a:cubicBezTo>
                  <a:cubicBezTo>
                    <a:pt x="0" y="12"/>
                    <a:pt x="4" y="16"/>
                    <a:pt x="8" y="16"/>
                  </a:cubicBezTo>
                  <a:cubicBezTo>
                    <a:pt x="80" y="16"/>
                    <a:pt x="80" y="16"/>
                    <a:pt x="80" y="16"/>
                  </a:cubicBezTo>
                  <a:cubicBezTo>
                    <a:pt x="84" y="16"/>
                    <a:pt x="88" y="12"/>
                    <a:pt x="88" y="8"/>
                  </a:cubicBezTo>
                  <a:cubicBezTo>
                    <a:pt x="88" y="4"/>
                    <a:pt x="84"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2">
                    <a:lumMod val="50000"/>
                  </a:schemeClr>
                </a:solidFill>
              </a:endParaRPr>
            </a:p>
          </p:txBody>
        </p:sp>
        <p:sp>
          <p:nvSpPr>
            <p:cNvPr id="15" name="Freeform 113"/>
            <p:cNvSpPr>
              <a:spLocks/>
            </p:cNvSpPr>
            <p:nvPr/>
          </p:nvSpPr>
          <p:spPr bwMode="auto">
            <a:xfrm>
              <a:off x="5503050" y="4908193"/>
              <a:ext cx="35778" cy="22223"/>
            </a:xfrm>
            <a:custGeom>
              <a:avLst/>
              <a:gdLst>
                <a:gd name="T0" fmla="*/ 16 w 24"/>
                <a:gd name="T1" fmla="*/ 0 h 16"/>
                <a:gd name="T2" fmla="*/ 8 w 24"/>
                <a:gd name="T3" fmla="*/ 0 h 16"/>
                <a:gd name="T4" fmla="*/ 0 w 24"/>
                <a:gd name="T5" fmla="*/ 8 h 16"/>
                <a:gd name="T6" fmla="*/ 8 w 24"/>
                <a:gd name="T7" fmla="*/ 16 h 16"/>
                <a:gd name="T8" fmla="*/ 16 w 24"/>
                <a:gd name="T9" fmla="*/ 16 h 16"/>
                <a:gd name="T10" fmla="*/ 24 w 24"/>
                <a:gd name="T11" fmla="*/ 8 h 16"/>
                <a:gd name="T12" fmla="*/ 16 w 24"/>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24" h="16">
                  <a:moveTo>
                    <a:pt x="16" y="0"/>
                  </a:moveTo>
                  <a:cubicBezTo>
                    <a:pt x="8" y="0"/>
                    <a:pt x="8" y="0"/>
                    <a:pt x="8" y="0"/>
                  </a:cubicBezTo>
                  <a:cubicBezTo>
                    <a:pt x="4" y="0"/>
                    <a:pt x="0" y="4"/>
                    <a:pt x="0" y="8"/>
                  </a:cubicBezTo>
                  <a:cubicBezTo>
                    <a:pt x="0" y="12"/>
                    <a:pt x="4" y="16"/>
                    <a:pt x="8" y="16"/>
                  </a:cubicBezTo>
                  <a:cubicBezTo>
                    <a:pt x="16" y="16"/>
                    <a:pt x="16" y="16"/>
                    <a:pt x="16" y="16"/>
                  </a:cubicBezTo>
                  <a:cubicBezTo>
                    <a:pt x="20" y="16"/>
                    <a:pt x="24" y="12"/>
                    <a:pt x="24" y="8"/>
                  </a:cubicBezTo>
                  <a:cubicBezTo>
                    <a:pt x="24" y="4"/>
                    <a:pt x="20"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2">
                    <a:lumMod val="50000"/>
                  </a:schemeClr>
                </a:solidFill>
              </a:endParaRPr>
            </a:p>
          </p:txBody>
        </p:sp>
        <p:sp>
          <p:nvSpPr>
            <p:cNvPr id="18" name="Freeform 114"/>
            <p:cNvSpPr>
              <a:spLocks/>
            </p:cNvSpPr>
            <p:nvPr/>
          </p:nvSpPr>
          <p:spPr bwMode="auto">
            <a:xfrm>
              <a:off x="5503050" y="4963096"/>
              <a:ext cx="35778" cy="22223"/>
            </a:xfrm>
            <a:custGeom>
              <a:avLst/>
              <a:gdLst>
                <a:gd name="T0" fmla="*/ 16 w 24"/>
                <a:gd name="T1" fmla="*/ 0 h 16"/>
                <a:gd name="T2" fmla="*/ 8 w 24"/>
                <a:gd name="T3" fmla="*/ 0 h 16"/>
                <a:gd name="T4" fmla="*/ 0 w 24"/>
                <a:gd name="T5" fmla="*/ 8 h 16"/>
                <a:gd name="T6" fmla="*/ 8 w 24"/>
                <a:gd name="T7" fmla="*/ 16 h 16"/>
                <a:gd name="T8" fmla="*/ 16 w 24"/>
                <a:gd name="T9" fmla="*/ 16 h 16"/>
                <a:gd name="T10" fmla="*/ 24 w 24"/>
                <a:gd name="T11" fmla="*/ 8 h 16"/>
                <a:gd name="T12" fmla="*/ 16 w 24"/>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24" h="16">
                  <a:moveTo>
                    <a:pt x="16" y="0"/>
                  </a:moveTo>
                  <a:cubicBezTo>
                    <a:pt x="8" y="0"/>
                    <a:pt x="8" y="0"/>
                    <a:pt x="8" y="0"/>
                  </a:cubicBezTo>
                  <a:cubicBezTo>
                    <a:pt x="4" y="0"/>
                    <a:pt x="0" y="4"/>
                    <a:pt x="0" y="8"/>
                  </a:cubicBezTo>
                  <a:cubicBezTo>
                    <a:pt x="0" y="12"/>
                    <a:pt x="4" y="16"/>
                    <a:pt x="8" y="16"/>
                  </a:cubicBezTo>
                  <a:cubicBezTo>
                    <a:pt x="16" y="16"/>
                    <a:pt x="16" y="16"/>
                    <a:pt x="16" y="16"/>
                  </a:cubicBezTo>
                  <a:cubicBezTo>
                    <a:pt x="20" y="16"/>
                    <a:pt x="24" y="12"/>
                    <a:pt x="24" y="8"/>
                  </a:cubicBezTo>
                  <a:cubicBezTo>
                    <a:pt x="24" y="4"/>
                    <a:pt x="20"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2">
                    <a:lumMod val="50000"/>
                  </a:schemeClr>
                </a:solidFill>
              </a:endParaRPr>
            </a:p>
          </p:txBody>
        </p:sp>
        <p:sp>
          <p:nvSpPr>
            <p:cNvPr id="19" name="Freeform 115"/>
            <p:cNvSpPr>
              <a:spLocks/>
            </p:cNvSpPr>
            <p:nvPr/>
          </p:nvSpPr>
          <p:spPr bwMode="auto">
            <a:xfrm>
              <a:off x="5503050" y="5017999"/>
              <a:ext cx="35778" cy="22223"/>
            </a:xfrm>
            <a:custGeom>
              <a:avLst/>
              <a:gdLst>
                <a:gd name="T0" fmla="*/ 16 w 24"/>
                <a:gd name="T1" fmla="*/ 0 h 16"/>
                <a:gd name="T2" fmla="*/ 8 w 24"/>
                <a:gd name="T3" fmla="*/ 0 h 16"/>
                <a:gd name="T4" fmla="*/ 0 w 24"/>
                <a:gd name="T5" fmla="*/ 8 h 16"/>
                <a:gd name="T6" fmla="*/ 8 w 24"/>
                <a:gd name="T7" fmla="*/ 16 h 16"/>
                <a:gd name="T8" fmla="*/ 16 w 24"/>
                <a:gd name="T9" fmla="*/ 16 h 16"/>
                <a:gd name="T10" fmla="*/ 24 w 24"/>
                <a:gd name="T11" fmla="*/ 8 h 16"/>
                <a:gd name="T12" fmla="*/ 16 w 24"/>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24" h="16">
                  <a:moveTo>
                    <a:pt x="16" y="0"/>
                  </a:moveTo>
                  <a:cubicBezTo>
                    <a:pt x="8" y="0"/>
                    <a:pt x="8" y="0"/>
                    <a:pt x="8" y="0"/>
                  </a:cubicBezTo>
                  <a:cubicBezTo>
                    <a:pt x="4" y="0"/>
                    <a:pt x="0" y="4"/>
                    <a:pt x="0" y="8"/>
                  </a:cubicBezTo>
                  <a:cubicBezTo>
                    <a:pt x="0" y="12"/>
                    <a:pt x="4" y="16"/>
                    <a:pt x="8" y="16"/>
                  </a:cubicBezTo>
                  <a:cubicBezTo>
                    <a:pt x="16" y="16"/>
                    <a:pt x="16" y="16"/>
                    <a:pt x="16" y="16"/>
                  </a:cubicBezTo>
                  <a:cubicBezTo>
                    <a:pt x="20" y="16"/>
                    <a:pt x="24" y="12"/>
                    <a:pt x="24" y="8"/>
                  </a:cubicBezTo>
                  <a:cubicBezTo>
                    <a:pt x="24" y="4"/>
                    <a:pt x="20"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2">
                    <a:lumMod val="50000"/>
                  </a:schemeClr>
                </a:solidFill>
              </a:endParaRPr>
            </a:p>
          </p:txBody>
        </p:sp>
        <p:sp>
          <p:nvSpPr>
            <p:cNvPr id="20" name="Freeform 116"/>
            <p:cNvSpPr>
              <a:spLocks/>
            </p:cNvSpPr>
            <p:nvPr/>
          </p:nvSpPr>
          <p:spPr bwMode="auto">
            <a:xfrm>
              <a:off x="5503050" y="5072902"/>
              <a:ext cx="35778" cy="22223"/>
            </a:xfrm>
            <a:custGeom>
              <a:avLst/>
              <a:gdLst>
                <a:gd name="T0" fmla="*/ 16 w 24"/>
                <a:gd name="T1" fmla="*/ 0 h 16"/>
                <a:gd name="T2" fmla="*/ 8 w 24"/>
                <a:gd name="T3" fmla="*/ 0 h 16"/>
                <a:gd name="T4" fmla="*/ 0 w 24"/>
                <a:gd name="T5" fmla="*/ 8 h 16"/>
                <a:gd name="T6" fmla="*/ 8 w 24"/>
                <a:gd name="T7" fmla="*/ 16 h 16"/>
                <a:gd name="T8" fmla="*/ 16 w 24"/>
                <a:gd name="T9" fmla="*/ 16 h 16"/>
                <a:gd name="T10" fmla="*/ 24 w 24"/>
                <a:gd name="T11" fmla="*/ 8 h 16"/>
                <a:gd name="T12" fmla="*/ 16 w 24"/>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24" h="16">
                  <a:moveTo>
                    <a:pt x="16" y="0"/>
                  </a:moveTo>
                  <a:cubicBezTo>
                    <a:pt x="8" y="0"/>
                    <a:pt x="8" y="0"/>
                    <a:pt x="8" y="0"/>
                  </a:cubicBezTo>
                  <a:cubicBezTo>
                    <a:pt x="4" y="0"/>
                    <a:pt x="0" y="4"/>
                    <a:pt x="0" y="8"/>
                  </a:cubicBezTo>
                  <a:cubicBezTo>
                    <a:pt x="0" y="12"/>
                    <a:pt x="4" y="16"/>
                    <a:pt x="8" y="16"/>
                  </a:cubicBezTo>
                  <a:cubicBezTo>
                    <a:pt x="16" y="16"/>
                    <a:pt x="16" y="16"/>
                    <a:pt x="16" y="16"/>
                  </a:cubicBezTo>
                  <a:cubicBezTo>
                    <a:pt x="20" y="16"/>
                    <a:pt x="24" y="12"/>
                    <a:pt x="24" y="8"/>
                  </a:cubicBezTo>
                  <a:cubicBezTo>
                    <a:pt x="24" y="4"/>
                    <a:pt x="20"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2">
                    <a:lumMod val="50000"/>
                  </a:schemeClr>
                </a:solidFill>
              </a:endParaRPr>
            </a:p>
          </p:txBody>
        </p:sp>
      </p:grpSp>
      <p:sp>
        <p:nvSpPr>
          <p:cNvPr id="21" name="Text Placeholder 5"/>
          <p:cNvSpPr txBox="1">
            <a:spLocks/>
          </p:cNvSpPr>
          <p:nvPr/>
        </p:nvSpPr>
        <p:spPr>
          <a:xfrm>
            <a:off x="7284368" y="2266445"/>
            <a:ext cx="3397226" cy="731446"/>
          </a:xfrm>
          <a:prstGeom prst="rect">
            <a:avLst/>
          </a:prstGeom>
        </p:spPr>
        <p:txBody>
          <a:bodyPr vert="horz" lIns="91440" tIns="45720" rIns="91440" bIns="45720" rtlCol="0">
            <a:norm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40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id-ID" sz="140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dudu </a:t>
            </a:r>
            <a:r>
              <a:rPr lang="en-US" sz="140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amet, consectetur adipiscing elit. </a:t>
            </a:r>
            <a:endParaRPr lang="id-ID" sz="1400">
              <a:solidFill>
                <a:schemeClr val="bg2">
                  <a:lumMod val="50000"/>
                </a:schemeClr>
              </a:solidFill>
            </a:endParaRPr>
          </a:p>
        </p:txBody>
      </p:sp>
      <p:sp>
        <p:nvSpPr>
          <p:cNvPr id="22" name="TextBox 21"/>
          <p:cNvSpPr txBox="1"/>
          <p:nvPr/>
        </p:nvSpPr>
        <p:spPr>
          <a:xfrm>
            <a:off x="7248852" y="1930817"/>
            <a:ext cx="1345176" cy="369332"/>
          </a:xfrm>
          <a:prstGeom prst="rect">
            <a:avLst/>
          </a:prstGeom>
          <a:noFill/>
        </p:spPr>
        <p:txBody>
          <a:bodyPr wrap="none" rtlCol="0">
            <a:spAutoFit/>
          </a:bodyPr>
          <a:lstStyle/>
          <a:p>
            <a:r>
              <a:rPr lang="id-ID">
                <a:solidFill>
                  <a:schemeClr val="bg2">
                    <a:lumMod val="50000"/>
                  </a:schemeClr>
                </a:solidFill>
              </a:rPr>
              <a:t>Technology</a:t>
            </a:r>
            <a:endParaRPr lang="id-ID" dirty="0">
              <a:solidFill>
                <a:schemeClr val="bg2">
                  <a:lumMod val="50000"/>
                </a:schemeClr>
              </a:solidFill>
            </a:endParaRPr>
          </a:p>
        </p:txBody>
      </p:sp>
      <p:sp>
        <p:nvSpPr>
          <p:cNvPr id="23" name="Text Placeholder 5"/>
          <p:cNvSpPr txBox="1">
            <a:spLocks/>
          </p:cNvSpPr>
          <p:nvPr/>
        </p:nvSpPr>
        <p:spPr>
          <a:xfrm>
            <a:off x="8677409" y="4437304"/>
            <a:ext cx="3397226" cy="731446"/>
          </a:xfrm>
          <a:prstGeom prst="rect">
            <a:avLst/>
          </a:prstGeom>
        </p:spPr>
        <p:txBody>
          <a:bodyPr vert="horz" lIns="91440" tIns="45720" rIns="91440" bIns="45720" rtlCol="0">
            <a:norm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40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id-ID" sz="140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dudu </a:t>
            </a:r>
            <a:r>
              <a:rPr lang="en-US" sz="140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amet, consectetur adipiscing elit. </a:t>
            </a:r>
            <a:endParaRPr lang="id-ID" sz="1400">
              <a:solidFill>
                <a:schemeClr val="bg2">
                  <a:lumMod val="50000"/>
                </a:schemeClr>
              </a:solidFill>
            </a:endParaRPr>
          </a:p>
        </p:txBody>
      </p:sp>
      <p:sp>
        <p:nvSpPr>
          <p:cNvPr id="24" name="TextBox 23"/>
          <p:cNvSpPr txBox="1"/>
          <p:nvPr/>
        </p:nvSpPr>
        <p:spPr>
          <a:xfrm>
            <a:off x="8633070" y="4063254"/>
            <a:ext cx="1699696" cy="369332"/>
          </a:xfrm>
          <a:prstGeom prst="rect">
            <a:avLst/>
          </a:prstGeom>
          <a:noFill/>
        </p:spPr>
        <p:txBody>
          <a:bodyPr wrap="none" rtlCol="0">
            <a:spAutoFit/>
          </a:bodyPr>
          <a:lstStyle/>
          <a:p>
            <a:r>
              <a:rPr lang="id-ID">
                <a:solidFill>
                  <a:schemeClr val="bg2">
                    <a:lumMod val="50000"/>
                  </a:schemeClr>
                </a:solidFill>
              </a:rPr>
              <a:t>Creative Vision</a:t>
            </a:r>
            <a:endParaRPr lang="id-ID" dirty="0">
              <a:solidFill>
                <a:schemeClr val="bg2">
                  <a:lumMod val="50000"/>
                </a:schemeClr>
              </a:solidFill>
            </a:endParaRPr>
          </a:p>
        </p:txBody>
      </p:sp>
      <p:sp>
        <p:nvSpPr>
          <p:cNvPr id="25" name="Text Placeholder 5"/>
          <p:cNvSpPr txBox="1">
            <a:spLocks/>
          </p:cNvSpPr>
          <p:nvPr/>
        </p:nvSpPr>
        <p:spPr>
          <a:xfrm>
            <a:off x="-147918" y="4234725"/>
            <a:ext cx="3397226" cy="731446"/>
          </a:xfrm>
          <a:prstGeom prst="rect">
            <a:avLst/>
          </a:prstGeom>
        </p:spPr>
        <p:txBody>
          <a:bodyPr vert="horz" lIns="91440" tIns="45720" rIns="91440" bIns="45720" rtlCol="0">
            <a:norm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10000"/>
              </a:lnSpc>
            </a:pPr>
            <a:r>
              <a:rPr lang="en-US" sz="140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id-ID" sz="140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dudu </a:t>
            </a:r>
            <a:r>
              <a:rPr lang="en-US" sz="140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amet, consectetur adipiscing elit. </a:t>
            </a:r>
            <a:endParaRPr lang="id-ID" sz="1400">
              <a:solidFill>
                <a:schemeClr val="bg2">
                  <a:lumMod val="50000"/>
                </a:schemeClr>
              </a:solidFill>
            </a:endParaRPr>
          </a:p>
        </p:txBody>
      </p:sp>
      <p:sp>
        <p:nvSpPr>
          <p:cNvPr id="26" name="TextBox 25"/>
          <p:cNvSpPr txBox="1"/>
          <p:nvPr/>
        </p:nvSpPr>
        <p:spPr>
          <a:xfrm>
            <a:off x="1686503" y="3892830"/>
            <a:ext cx="1536190" cy="369332"/>
          </a:xfrm>
          <a:prstGeom prst="rect">
            <a:avLst/>
          </a:prstGeom>
          <a:noFill/>
        </p:spPr>
        <p:txBody>
          <a:bodyPr wrap="none" rtlCol="0">
            <a:spAutoFit/>
          </a:bodyPr>
          <a:lstStyle/>
          <a:p>
            <a:pPr algn="r"/>
            <a:r>
              <a:rPr lang="id-ID">
                <a:solidFill>
                  <a:schemeClr val="bg2">
                    <a:lumMod val="50000"/>
                  </a:schemeClr>
                </a:solidFill>
              </a:rPr>
              <a:t>Power saving</a:t>
            </a:r>
            <a:endParaRPr lang="id-ID" dirty="0">
              <a:solidFill>
                <a:schemeClr val="bg2">
                  <a:lumMod val="50000"/>
                </a:schemeClr>
              </a:solidFill>
            </a:endParaRPr>
          </a:p>
        </p:txBody>
      </p:sp>
    </p:spTree>
    <p:extLst>
      <p:ext uri="{BB962C8B-B14F-4D97-AF65-F5344CB8AC3E}">
        <p14:creationId xmlns:p14="http://schemas.microsoft.com/office/powerpoint/2010/main" val="7897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2" grpId="0"/>
      <p:bldP spid="24" grpId="0"/>
      <p:bldP spid="2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a:bodyPr>
          <a:lstStyle/>
          <a:p>
            <a:r>
              <a:rPr lang="id-ID"/>
              <a:t>BUSINESS INFOGRAPH</a:t>
            </a:r>
          </a:p>
        </p:txBody>
      </p:sp>
      <p:sp>
        <p:nvSpPr>
          <p:cNvPr id="17" name="Text Placeholder 16"/>
          <p:cNvSpPr>
            <a:spLocks noGrp="1"/>
          </p:cNvSpPr>
          <p:nvPr>
            <p:ph type="body" sz="quarter" idx="10"/>
          </p:nvPr>
        </p:nvSpPr>
        <p:spPr/>
        <p:txBody>
          <a:bodyPr>
            <a:normAutofit/>
          </a:bodyPr>
          <a:lstStyle/>
          <a:p>
            <a:r>
              <a:rPr lang="id-ID" b="1">
                <a:solidFill>
                  <a:schemeClr val="bg1">
                    <a:lumMod val="50000"/>
                  </a:schemeClr>
                </a:solidFill>
              </a:rPr>
              <a:t>+</a:t>
            </a:r>
            <a:r>
              <a:rPr lang="id-ID">
                <a:solidFill>
                  <a:schemeClr val="bg1">
                    <a:lumMod val="50000"/>
                  </a:schemeClr>
                </a:solidFill>
              </a:rPr>
              <a:t> AN EXPLORATION OF FORM IN CREATIFITY</a:t>
            </a:r>
          </a:p>
        </p:txBody>
      </p:sp>
      <p:sp>
        <p:nvSpPr>
          <p:cNvPr id="4" name="Freeform 9"/>
          <p:cNvSpPr>
            <a:spLocks/>
          </p:cNvSpPr>
          <p:nvPr/>
        </p:nvSpPr>
        <p:spPr bwMode="auto">
          <a:xfrm rot="2700000">
            <a:off x="2677778" y="2118571"/>
            <a:ext cx="2349771" cy="2349769"/>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5" name="Oval 4"/>
          <p:cNvSpPr/>
          <p:nvPr/>
        </p:nvSpPr>
        <p:spPr>
          <a:xfrm rot="13500000">
            <a:off x="4193052" y="3722237"/>
            <a:ext cx="540668" cy="540668"/>
          </a:xfrm>
          <a:prstGeom prst="ellipse">
            <a:avLst/>
          </a:prstGeom>
          <a:solidFill>
            <a:srgbClr val="F9F9F9"/>
          </a:solidFill>
          <a:ln w="133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6" name="Freeform 9"/>
          <p:cNvSpPr>
            <a:spLocks/>
          </p:cNvSpPr>
          <p:nvPr/>
        </p:nvSpPr>
        <p:spPr bwMode="auto">
          <a:xfrm rot="2700000">
            <a:off x="112138" y="2118571"/>
            <a:ext cx="2349771" cy="2349769"/>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7" name="Freeform 9"/>
          <p:cNvSpPr>
            <a:spLocks/>
          </p:cNvSpPr>
          <p:nvPr/>
        </p:nvSpPr>
        <p:spPr bwMode="auto">
          <a:xfrm rot="13500000">
            <a:off x="1398550" y="3369363"/>
            <a:ext cx="2349771" cy="2349771"/>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8" name="Oval 7"/>
          <p:cNvSpPr/>
          <p:nvPr/>
        </p:nvSpPr>
        <p:spPr>
          <a:xfrm rot="13500000">
            <a:off x="2303104" y="5379317"/>
            <a:ext cx="540668" cy="540668"/>
          </a:xfrm>
          <a:prstGeom prst="ellipse">
            <a:avLst/>
          </a:prstGeom>
          <a:solidFill>
            <a:srgbClr val="F9F9F9"/>
          </a:solidFill>
          <a:ln w="133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9" name="Oval 8"/>
          <p:cNvSpPr/>
          <p:nvPr/>
        </p:nvSpPr>
        <p:spPr>
          <a:xfrm rot="13500000">
            <a:off x="1016692" y="1917713"/>
            <a:ext cx="540668" cy="540668"/>
          </a:xfrm>
          <a:prstGeom prst="ellipse">
            <a:avLst/>
          </a:prstGeom>
          <a:solidFill>
            <a:srgbClr val="F9F9F9"/>
          </a:solidFill>
          <a:ln w="1333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10" name="Freeform 9"/>
          <p:cNvSpPr/>
          <p:nvPr/>
        </p:nvSpPr>
        <p:spPr>
          <a:xfrm>
            <a:off x="1369" y="3713479"/>
            <a:ext cx="1169415" cy="2005467"/>
          </a:xfrm>
          <a:custGeom>
            <a:avLst/>
            <a:gdLst>
              <a:gd name="connsiteX0" fmla="*/ 825115 w 1169415"/>
              <a:gd name="connsiteY0" fmla="*/ 0 h 2005467"/>
              <a:gd name="connsiteX1" fmla="*/ 1169415 w 1169415"/>
              <a:gd name="connsiteY1" fmla="*/ 828820 h 2005467"/>
              <a:gd name="connsiteX2" fmla="*/ 823972 w 1169415"/>
              <a:gd name="connsiteY2" fmla="*/ 1662681 h 2005467"/>
              <a:gd name="connsiteX3" fmla="*/ 109526 w 1169415"/>
              <a:gd name="connsiteY3" fmla="*/ 2000123 h 2005467"/>
              <a:gd name="connsiteX4" fmla="*/ 0 w 1169415"/>
              <a:gd name="connsiteY4" fmla="*/ 2005467 h 2005467"/>
              <a:gd name="connsiteX5" fmla="*/ 0 w 1169415"/>
              <a:gd name="connsiteY5" fmla="*/ 1452354 h 2005467"/>
              <a:gd name="connsiteX6" fmla="*/ 115260 w 1169415"/>
              <a:gd name="connsiteY6" fmla="*/ 1439917 h 2005467"/>
              <a:gd name="connsiteX7" fmla="*/ 431411 w 1169415"/>
              <a:gd name="connsiteY7" fmla="*/ 1270120 h 2005467"/>
              <a:gd name="connsiteX8" fmla="*/ 614425 w 1169415"/>
              <a:gd name="connsiteY8" fmla="*/ 831485 h 2005467"/>
              <a:gd name="connsiteX9" fmla="*/ 434299 w 1169415"/>
              <a:gd name="connsiteY9" fmla="*/ 390816 h 2005467"/>
              <a:gd name="connsiteX10" fmla="*/ 825115 w 1169415"/>
              <a:gd name="connsiteY10" fmla="*/ 0 h 200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9415" h="2005467">
                <a:moveTo>
                  <a:pt x="825115" y="0"/>
                </a:moveTo>
                <a:cubicBezTo>
                  <a:pt x="1046501" y="221386"/>
                  <a:pt x="1167346" y="515926"/>
                  <a:pt x="1169415" y="828820"/>
                </a:cubicBezTo>
                <a:cubicBezTo>
                  <a:pt x="1169198" y="1143998"/>
                  <a:pt x="1047949" y="1438705"/>
                  <a:pt x="823972" y="1662681"/>
                </a:cubicBezTo>
                <a:cubicBezTo>
                  <a:pt x="629993" y="1856661"/>
                  <a:pt x="380111" y="1973740"/>
                  <a:pt x="109526" y="2000123"/>
                </a:cubicBezTo>
                <a:lnTo>
                  <a:pt x="0" y="2005467"/>
                </a:lnTo>
                <a:lnTo>
                  <a:pt x="0" y="1452354"/>
                </a:lnTo>
                <a:lnTo>
                  <a:pt x="115260" y="1439917"/>
                </a:lnTo>
                <a:cubicBezTo>
                  <a:pt x="234753" y="1415426"/>
                  <a:pt x="343992" y="1357539"/>
                  <a:pt x="431411" y="1270120"/>
                </a:cubicBezTo>
                <a:cubicBezTo>
                  <a:pt x="550256" y="1151275"/>
                  <a:pt x="614312" y="995926"/>
                  <a:pt x="614425" y="831485"/>
                </a:cubicBezTo>
                <a:cubicBezTo>
                  <a:pt x="616823" y="664759"/>
                  <a:pt x="550698" y="507215"/>
                  <a:pt x="434299" y="390816"/>
                </a:cubicBezTo>
                <a:cubicBezTo>
                  <a:pt x="434299" y="390816"/>
                  <a:pt x="434299" y="390816"/>
                  <a:pt x="825115" y="0"/>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11" name="TextBox 10"/>
          <p:cNvSpPr txBox="1"/>
          <p:nvPr/>
        </p:nvSpPr>
        <p:spPr>
          <a:xfrm>
            <a:off x="4126314" y="3783626"/>
            <a:ext cx="657963" cy="400110"/>
          </a:xfrm>
          <a:prstGeom prst="rect">
            <a:avLst/>
          </a:prstGeom>
          <a:noFill/>
        </p:spPr>
        <p:txBody>
          <a:bodyPr wrap="square" rtlCol="0">
            <a:spAutoFit/>
          </a:bodyPr>
          <a:lstStyle/>
          <a:p>
            <a:pPr algn="ctr"/>
            <a:r>
              <a:rPr lang="id-ID" sz="2000" b="1">
                <a:solidFill>
                  <a:schemeClr val="bg1">
                    <a:lumMod val="50000"/>
                  </a:schemeClr>
                </a:solidFill>
              </a:rPr>
              <a:t>3</a:t>
            </a:r>
            <a:endParaRPr lang="id-ID" sz="2000" b="1" dirty="0">
              <a:solidFill>
                <a:schemeClr val="bg1">
                  <a:lumMod val="50000"/>
                </a:schemeClr>
              </a:solidFill>
            </a:endParaRPr>
          </a:p>
        </p:txBody>
      </p:sp>
      <p:sp>
        <p:nvSpPr>
          <p:cNvPr id="12" name="TextBox 11"/>
          <p:cNvSpPr txBox="1"/>
          <p:nvPr/>
        </p:nvSpPr>
        <p:spPr>
          <a:xfrm>
            <a:off x="2233346" y="5449598"/>
            <a:ext cx="657963" cy="400110"/>
          </a:xfrm>
          <a:prstGeom prst="rect">
            <a:avLst/>
          </a:prstGeom>
          <a:noFill/>
        </p:spPr>
        <p:txBody>
          <a:bodyPr wrap="square" rtlCol="0">
            <a:spAutoFit/>
          </a:bodyPr>
          <a:lstStyle/>
          <a:p>
            <a:pPr algn="ctr"/>
            <a:r>
              <a:rPr lang="id-ID" sz="2000" b="1">
                <a:solidFill>
                  <a:schemeClr val="bg1">
                    <a:lumMod val="50000"/>
                  </a:schemeClr>
                </a:solidFill>
              </a:rPr>
              <a:t>2</a:t>
            </a:r>
            <a:endParaRPr lang="id-ID" sz="2000" b="1" dirty="0">
              <a:solidFill>
                <a:schemeClr val="bg1">
                  <a:lumMod val="50000"/>
                </a:schemeClr>
              </a:solidFill>
            </a:endParaRPr>
          </a:p>
        </p:txBody>
      </p:sp>
      <p:sp>
        <p:nvSpPr>
          <p:cNvPr id="13" name="TextBox 12"/>
          <p:cNvSpPr txBox="1"/>
          <p:nvPr/>
        </p:nvSpPr>
        <p:spPr>
          <a:xfrm>
            <a:off x="947322" y="1964919"/>
            <a:ext cx="657963" cy="400110"/>
          </a:xfrm>
          <a:prstGeom prst="rect">
            <a:avLst/>
          </a:prstGeom>
          <a:noFill/>
        </p:spPr>
        <p:txBody>
          <a:bodyPr wrap="square" rtlCol="0">
            <a:spAutoFit/>
          </a:bodyPr>
          <a:lstStyle/>
          <a:p>
            <a:pPr algn="ctr"/>
            <a:r>
              <a:rPr lang="id-ID" sz="2000" b="1">
                <a:solidFill>
                  <a:schemeClr val="bg1">
                    <a:lumMod val="50000"/>
                  </a:schemeClr>
                </a:solidFill>
              </a:rPr>
              <a:t>1</a:t>
            </a:r>
            <a:endParaRPr lang="id-ID" sz="2000" b="1" dirty="0">
              <a:solidFill>
                <a:schemeClr val="bg1">
                  <a:lumMod val="50000"/>
                </a:schemeClr>
              </a:solidFill>
            </a:endParaRPr>
          </a:p>
        </p:txBody>
      </p:sp>
      <p:grpSp>
        <p:nvGrpSpPr>
          <p:cNvPr id="14" name="Group 13"/>
          <p:cNvGrpSpPr/>
          <p:nvPr/>
        </p:nvGrpSpPr>
        <p:grpSpPr>
          <a:xfrm>
            <a:off x="2251024" y="4183736"/>
            <a:ext cx="626682" cy="710833"/>
            <a:chOff x="7130814" y="4999578"/>
            <a:chExt cx="257037" cy="357917"/>
          </a:xfrm>
          <a:solidFill>
            <a:schemeClr val="accent1">
              <a:lumMod val="60000"/>
              <a:lumOff val="40000"/>
            </a:schemeClr>
          </a:solidFill>
        </p:grpSpPr>
        <p:sp>
          <p:nvSpPr>
            <p:cNvPr id="15" name="Freeform 31"/>
            <p:cNvSpPr>
              <a:spLocks noEditPoints="1"/>
            </p:cNvSpPr>
            <p:nvPr/>
          </p:nvSpPr>
          <p:spPr bwMode="auto">
            <a:xfrm>
              <a:off x="7130814" y="4999578"/>
              <a:ext cx="257037" cy="357917"/>
            </a:xfrm>
            <a:custGeom>
              <a:avLst/>
              <a:gdLst>
                <a:gd name="T0" fmla="*/ 68 w 92"/>
                <a:gd name="T1" fmla="*/ 36 h 128"/>
                <a:gd name="T2" fmla="*/ 60 w 92"/>
                <a:gd name="T3" fmla="*/ 56 h 128"/>
                <a:gd name="T4" fmla="*/ 44 w 92"/>
                <a:gd name="T5" fmla="*/ 20 h 128"/>
                <a:gd name="T6" fmla="*/ 36 w 92"/>
                <a:gd name="T7" fmla="*/ 44 h 128"/>
                <a:gd name="T8" fmla="*/ 4 w 92"/>
                <a:gd name="T9" fmla="*/ 0 h 128"/>
                <a:gd name="T10" fmla="*/ 0 w 92"/>
                <a:gd name="T11" fmla="*/ 92 h 128"/>
                <a:gd name="T12" fmla="*/ 40 w 92"/>
                <a:gd name="T13" fmla="*/ 128 h 128"/>
                <a:gd name="T14" fmla="*/ 86 w 92"/>
                <a:gd name="T15" fmla="*/ 100 h 128"/>
                <a:gd name="T16" fmla="*/ 68 w 92"/>
                <a:gd name="T17" fmla="*/ 36 h 128"/>
                <a:gd name="T18" fmla="*/ 79 w 92"/>
                <a:gd name="T19" fmla="*/ 98 h 128"/>
                <a:gd name="T20" fmla="*/ 40 w 92"/>
                <a:gd name="T21" fmla="*/ 120 h 128"/>
                <a:gd name="T22" fmla="*/ 8 w 92"/>
                <a:gd name="T23" fmla="*/ 92 h 128"/>
                <a:gd name="T24" fmla="*/ 12 w 92"/>
                <a:gd name="T25" fmla="*/ 63 h 128"/>
                <a:gd name="T26" fmla="*/ 16 w 92"/>
                <a:gd name="T27" fmla="*/ 23 h 128"/>
                <a:gd name="T28" fmla="*/ 33 w 92"/>
                <a:gd name="T29" fmla="*/ 63 h 128"/>
                <a:gd name="T30" fmla="*/ 47 w 92"/>
                <a:gd name="T31" fmla="*/ 39 h 128"/>
                <a:gd name="T32" fmla="*/ 52 w 92"/>
                <a:gd name="T33" fmla="*/ 76 h 128"/>
                <a:gd name="T34" fmla="*/ 71 w 92"/>
                <a:gd name="T35" fmla="*/ 54 h 128"/>
                <a:gd name="T36" fmla="*/ 79 w 92"/>
                <a:gd name="T37" fmla="*/ 9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28">
                  <a:moveTo>
                    <a:pt x="68" y="36"/>
                  </a:moveTo>
                  <a:cubicBezTo>
                    <a:pt x="68" y="47"/>
                    <a:pt x="60" y="56"/>
                    <a:pt x="60" y="56"/>
                  </a:cubicBezTo>
                  <a:cubicBezTo>
                    <a:pt x="60" y="36"/>
                    <a:pt x="44" y="20"/>
                    <a:pt x="44" y="20"/>
                  </a:cubicBezTo>
                  <a:cubicBezTo>
                    <a:pt x="44" y="20"/>
                    <a:pt x="44" y="32"/>
                    <a:pt x="36" y="44"/>
                  </a:cubicBezTo>
                  <a:cubicBezTo>
                    <a:pt x="28" y="16"/>
                    <a:pt x="4" y="0"/>
                    <a:pt x="4" y="0"/>
                  </a:cubicBezTo>
                  <a:cubicBezTo>
                    <a:pt x="16" y="44"/>
                    <a:pt x="0" y="60"/>
                    <a:pt x="0" y="92"/>
                  </a:cubicBezTo>
                  <a:cubicBezTo>
                    <a:pt x="0" y="110"/>
                    <a:pt x="16" y="128"/>
                    <a:pt x="40" y="128"/>
                  </a:cubicBezTo>
                  <a:cubicBezTo>
                    <a:pt x="76" y="128"/>
                    <a:pt x="83" y="115"/>
                    <a:pt x="86" y="100"/>
                  </a:cubicBezTo>
                  <a:cubicBezTo>
                    <a:pt x="92" y="80"/>
                    <a:pt x="84" y="56"/>
                    <a:pt x="68" y="36"/>
                  </a:cubicBezTo>
                  <a:close/>
                  <a:moveTo>
                    <a:pt x="79" y="98"/>
                  </a:moveTo>
                  <a:cubicBezTo>
                    <a:pt x="76" y="108"/>
                    <a:pt x="73" y="120"/>
                    <a:pt x="40" y="120"/>
                  </a:cubicBezTo>
                  <a:cubicBezTo>
                    <a:pt x="20" y="120"/>
                    <a:pt x="8" y="106"/>
                    <a:pt x="8" y="92"/>
                  </a:cubicBezTo>
                  <a:cubicBezTo>
                    <a:pt x="8" y="81"/>
                    <a:pt x="10" y="72"/>
                    <a:pt x="12" y="63"/>
                  </a:cubicBezTo>
                  <a:cubicBezTo>
                    <a:pt x="15" y="51"/>
                    <a:pt x="17" y="39"/>
                    <a:pt x="16" y="23"/>
                  </a:cubicBezTo>
                  <a:cubicBezTo>
                    <a:pt x="29" y="40"/>
                    <a:pt x="33" y="63"/>
                    <a:pt x="33" y="63"/>
                  </a:cubicBezTo>
                  <a:cubicBezTo>
                    <a:pt x="33" y="63"/>
                    <a:pt x="44" y="47"/>
                    <a:pt x="47" y="39"/>
                  </a:cubicBezTo>
                  <a:cubicBezTo>
                    <a:pt x="50" y="44"/>
                    <a:pt x="52" y="60"/>
                    <a:pt x="52" y="76"/>
                  </a:cubicBezTo>
                  <a:cubicBezTo>
                    <a:pt x="52" y="76"/>
                    <a:pt x="63" y="67"/>
                    <a:pt x="71" y="54"/>
                  </a:cubicBezTo>
                  <a:cubicBezTo>
                    <a:pt x="79" y="69"/>
                    <a:pt x="82" y="85"/>
                    <a:pt x="79"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32"/>
            <p:cNvSpPr>
              <a:spLocks/>
            </p:cNvSpPr>
            <p:nvPr/>
          </p:nvSpPr>
          <p:spPr bwMode="auto">
            <a:xfrm>
              <a:off x="7173653" y="5152971"/>
              <a:ext cx="158921" cy="128518"/>
            </a:xfrm>
            <a:custGeom>
              <a:avLst/>
              <a:gdLst>
                <a:gd name="T0" fmla="*/ 55 w 57"/>
                <a:gd name="T1" fmla="*/ 12 h 46"/>
                <a:gd name="T2" fmla="*/ 51 w 57"/>
                <a:gd name="T3" fmla="*/ 16 h 46"/>
                <a:gd name="T4" fmla="*/ 32 w 57"/>
                <a:gd name="T5" fmla="*/ 31 h 46"/>
                <a:gd name="T6" fmla="*/ 30 w 57"/>
                <a:gd name="T7" fmla="*/ 14 h 46"/>
                <a:gd name="T8" fmla="*/ 30 w 57"/>
                <a:gd name="T9" fmla="*/ 7 h 46"/>
                <a:gd name="T10" fmla="*/ 24 w 57"/>
                <a:gd name="T11" fmla="*/ 16 h 46"/>
                <a:gd name="T12" fmla="*/ 17 w 57"/>
                <a:gd name="T13" fmla="*/ 26 h 46"/>
                <a:gd name="T14" fmla="*/ 9 w 57"/>
                <a:gd name="T15" fmla="*/ 5 h 46"/>
                <a:gd name="T16" fmla="*/ 7 w 57"/>
                <a:gd name="T17" fmla="*/ 0 h 46"/>
                <a:gd name="T18" fmla="*/ 5 w 57"/>
                <a:gd name="T19" fmla="*/ 6 h 46"/>
                <a:gd name="T20" fmla="*/ 0 w 57"/>
                <a:gd name="T21" fmla="*/ 40 h 46"/>
                <a:gd name="T22" fmla="*/ 2 w 57"/>
                <a:gd name="T23" fmla="*/ 42 h 46"/>
                <a:gd name="T24" fmla="*/ 4 w 57"/>
                <a:gd name="T25" fmla="*/ 40 h 46"/>
                <a:gd name="T26" fmla="*/ 7 w 57"/>
                <a:gd name="T27" fmla="*/ 12 h 46"/>
                <a:gd name="T28" fmla="*/ 15 w 57"/>
                <a:gd name="T29" fmla="*/ 31 h 46"/>
                <a:gd name="T30" fmla="*/ 16 w 57"/>
                <a:gd name="T31" fmla="*/ 34 h 46"/>
                <a:gd name="T32" fmla="*/ 18 w 57"/>
                <a:gd name="T33" fmla="*/ 31 h 46"/>
                <a:gd name="T34" fmla="*/ 26 w 57"/>
                <a:gd name="T35" fmla="*/ 20 h 46"/>
                <a:gd name="T36" fmla="*/ 29 w 57"/>
                <a:gd name="T37" fmla="*/ 34 h 46"/>
                <a:gd name="T38" fmla="*/ 30 w 57"/>
                <a:gd name="T39" fmla="*/ 37 h 46"/>
                <a:gd name="T40" fmla="*/ 32 w 57"/>
                <a:gd name="T41" fmla="*/ 36 h 46"/>
                <a:gd name="T42" fmla="*/ 52 w 57"/>
                <a:gd name="T43" fmla="*/ 21 h 46"/>
                <a:gd name="T44" fmla="*/ 49 w 57"/>
                <a:gd name="T45" fmla="*/ 43 h 46"/>
                <a:gd name="T46" fmla="*/ 51 w 57"/>
                <a:gd name="T47" fmla="*/ 45 h 46"/>
                <a:gd name="T48" fmla="*/ 51 w 57"/>
                <a:gd name="T49" fmla="*/ 46 h 46"/>
                <a:gd name="T50" fmla="*/ 53 w 57"/>
                <a:gd name="T51" fmla="*/ 44 h 46"/>
                <a:gd name="T52" fmla="*/ 55 w 57"/>
                <a:gd name="T53" fmla="*/ 16 h 46"/>
                <a:gd name="T54" fmla="*/ 55 w 57"/>
                <a:gd name="T55" fmla="*/ 1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46">
                  <a:moveTo>
                    <a:pt x="55" y="12"/>
                  </a:moveTo>
                  <a:cubicBezTo>
                    <a:pt x="51" y="16"/>
                    <a:pt x="51" y="16"/>
                    <a:pt x="51" y="16"/>
                  </a:cubicBezTo>
                  <a:cubicBezTo>
                    <a:pt x="47" y="21"/>
                    <a:pt x="43" y="26"/>
                    <a:pt x="32" y="31"/>
                  </a:cubicBezTo>
                  <a:cubicBezTo>
                    <a:pt x="31" y="26"/>
                    <a:pt x="30" y="21"/>
                    <a:pt x="30" y="14"/>
                  </a:cubicBezTo>
                  <a:cubicBezTo>
                    <a:pt x="30" y="7"/>
                    <a:pt x="30" y="7"/>
                    <a:pt x="30" y="7"/>
                  </a:cubicBezTo>
                  <a:cubicBezTo>
                    <a:pt x="24" y="16"/>
                    <a:pt x="24" y="16"/>
                    <a:pt x="24" y="16"/>
                  </a:cubicBezTo>
                  <a:cubicBezTo>
                    <a:pt x="21" y="20"/>
                    <a:pt x="20" y="22"/>
                    <a:pt x="17" y="26"/>
                  </a:cubicBezTo>
                  <a:cubicBezTo>
                    <a:pt x="13" y="17"/>
                    <a:pt x="11" y="11"/>
                    <a:pt x="9" y="5"/>
                  </a:cubicBezTo>
                  <a:cubicBezTo>
                    <a:pt x="7" y="0"/>
                    <a:pt x="7" y="0"/>
                    <a:pt x="7" y="0"/>
                  </a:cubicBezTo>
                  <a:cubicBezTo>
                    <a:pt x="5" y="6"/>
                    <a:pt x="5" y="6"/>
                    <a:pt x="5" y="6"/>
                  </a:cubicBezTo>
                  <a:cubicBezTo>
                    <a:pt x="2" y="13"/>
                    <a:pt x="0" y="21"/>
                    <a:pt x="0" y="40"/>
                  </a:cubicBezTo>
                  <a:cubicBezTo>
                    <a:pt x="0" y="41"/>
                    <a:pt x="0" y="42"/>
                    <a:pt x="2" y="42"/>
                  </a:cubicBezTo>
                  <a:cubicBezTo>
                    <a:pt x="3" y="42"/>
                    <a:pt x="4" y="41"/>
                    <a:pt x="4" y="40"/>
                  </a:cubicBezTo>
                  <a:cubicBezTo>
                    <a:pt x="4" y="25"/>
                    <a:pt x="5" y="18"/>
                    <a:pt x="7" y="12"/>
                  </a:cubicBezTo>
                  <a:cubicBezTo>
                    <a:pt x="9" y="17"/>
                    <a:pt x="12" y="23"/>
                    <a:pt x="15" y="31"/>
                  </a:cubicBezTo>
                  <a:cubicBezTo>
                    <a:pt x="16" y="34"/>
                    <a:pt x="16" y="34"/>
                    <a:pt x="16" y="34"/>
                  </a:cubicBezTo>
                  <a:cubicBezTo>
                    <a:pt x="18" y="31"/>
                    <a:pt x="18" y="31"/>
                    <a:pt x="18" y="31"/>
                  </a:cubicBezTo>
                  <a:cubicBezTo>
                    <a:pt x="22" y="27"/>
                    <a:pt x="24" y="24"/>
                    <a:pt x="26" y="20"/>
                  </a:cubicBezTo>
                  <a:cubicBezTo>
                    <a:pt x="27" y="26"/>
                    <a:pt x="28" y="30"/>
                    <a:pt x="29" y="34"/>
                  </a:cubicBezTo>
                  <a:cubicBezTo>
                    <a:pt x="30" y="37"/>
                    <a:pt x="30" y="37"/>
                    <a:pt x="30" y="37"/>
                  </a:cubicBezTo>
                  <a:cubicBezTo>
                    <a:pt x="32" y="36"/>
                    <a:pt x="32" y="36"/>
                    <a:pt x="32" y="36"/>
                  </a:cubicBezTo>
                  <a:cubicBezTo>
                    <a:pt x="43" y="31"/>
                    <a:pt x="48" y="26"/>
                    <a:pt x="52" y="21"/>
                  </a:cubicBezTo>
                  <a:cubicBezTo>
                    <a:pt x="53" y="29"/>
                    <a:pt x="52" y="37"/>
                    <a:pt x="49" y="43"/>
                  </a:cubicBezTo>
                  <a:cubicBezTo>
                    <a:pt x="49" y="44"/>
                    <a:pt x="49" y="45"/>
                    <a:pt x="51" y="45"/>
                  </a:cubicBezTo>
                  <a:cubicBezTo>
                    <a:pt x="51" y="45"/>
                    <a:pt x="51" y="46"/>
                    <a:pt x="51" y="46"/>
                  </a:cubicBezTo>
                  <a:cubicBezTo>
                    <a:pt x="52" y="46"/>
                    <a:pt x="53" y="45"/>
                    <a:pt x="53" y="44"/>
                  </a:cubicBezTo>
                  <a:cubicBezTo>
                    <a:pt x="56" y="37"/>
                    <a:pt x="57" y="26"/>
                    <a:pt x="55" y="16"/>
                  </a:cubicBezTo>
                  <a:lnTo>
                    <a:pt x="5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9" name="Group 18"/>
          <p:cNvGrpSpPr/>
          <p:nvPr/>
        </p:nvGrpSpPr>
        <p:grpSpPr>
          <a:xfrm>
            <a:off x="3553603" y="3004066"/>
            <a:ext cx="623905" cy="544526"/>
            <a:chOff x="5648015" y="5725086"/>
            <a:chExt cx="367591" cy="345480"/>
          </a:xfrm>
          <a:solidFill>
            <a:schemeClr val="accent1"/>
          </a:solidFill>
        </p:grpSpPr>
        <p:sp>
          <p:nvSpPr>
            <p:cNvPr id="20" name="Oval 17"/>
            <p:cNvSpPr>
              <a:spLocks noChangeArrowheads="1"/>
            </p:cNvSpPr>
            <p:nvPr/>
          </p:nvSpPr>
          <p:spPr bwMode="auto">
            <a:xfrm>
              <a:off x="5826282" y="5914409"/>
              <a:ext cx="44221" cy="4422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8"/>
            <p:cNvSpPr>
              <a:spLocks noEditPoints="1"/>
            </p:cNvSpPr>
            <p:nvPr/>
          </p:nvSpPr>
          <p:spPr bwMode="auto">
            <a:xfrm>
              <a:off x="5648015" y="5725086"/>
              <a:ext cx="367591" cy="345480"/>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2" name="Freeform 113"/>
          <p:cNvSpPr>
            <a:spLocks noEditPoints="1"/>
          </p:cNvSpPr>
          <p:nvPr/>
        </p:nvSpPr>
        <p:spPr bwMode="auto">
          <a:xfrm>
            <a:off x="1019581" y="2995354"/>
            <a:ext cx="623905" cy="561950"/>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8181860" y="4018343"/>
            <a:ext cx="3677046" cy="1649523"/>
            <a:chOff x="1411940" y="4306096"/>
            <a:chExt cx="3800809" cy="1649523"/>
          </a:xfrm>
        </p:grpSpPr>
        <p:sp>
          <p:nvSpPr>
            <p:cNvPr id="24" name="Rectangle 23"/>
            <p:cNvSpPr/>
            <p:nvPr/>
          </p:nvSpPr>
          <p:spPr>
            <a:xfrm>
              <a:off x="1411940" y="4306096"/>
              <a:ext cx="1250103" cy="230732"/>
            </a:xfrm>
            <a:prstGeom prst="rect">
              <a:avLst/>
            </a:prstGeom>
          </p:spPr>
          <p:txBody>
            <a:bodyPr wrap="none">
              <a:noAutofit/>
            </a:bodyPr>
            <a:lstStyle/>
            <a:p>
              <a:pPr>
                <a:lnSpc>
                  <a:spcPct val="95000"/>
                </a:lnSpc>
              </a:pPr>
              <a:r>
                <a:rPr lang="id-ID" sz="1200"/>
                <a:t>Management</a:t>
              </a:r>
              <a:endParaRPr lang="en-US" sz="1200" dirty="0"/>
            </a:p>
          </p:txBody>
        </p:sp>
        <p:sp>
          <p:nvSpPr>
            <p:cNvPr id="25" name="Rounded Rectangle 24"/>
            <p:cNvSpPr/>
            <p:nvPr/>
          </p:nvSpPr>
          <p:spPr>
            <a:xfrm rot="5400000">
              <a:off x="3044851" y="3019092"/>
              <a:ext cx="72000" cy="3319010"/>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26" name="Rounded Rectangle 25"/>
            <p:cNvSpPr/>
            <p:nvPr/>
          </p:nvSpPr>
          <p:spPr>
            <a:xfrm>
              <a:off x="1421345" y="4627848"/>
              <a:ext cx="2541377" cy="1080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1200" dirty="0">
                <a:solidFill>
                  <a:schemeClr val="tx1"/>
                </a:solidFill>
              </a:endParaRPr>
            </a:p>
          </p:txBody>
        </p:sp>
        <p:sp>
          <p:nvSpPr>
            <p:cNvPr id="27" name="Rectangle 26"/>
            <p:cNvSpPr/>
            <p:nvPr/>
          </p:nvSpPr>
          <p:spPr>
            <a:xfrm>
              <a:off x="4702265" y="4570104"/>
              <a:ext cx="510484" cy="254542"/>
            </a:xfrm>
            <a:prstGeom prst="rect">
              <a:avLst/>
            </a:prstGeom>
          </p:spPr>
          <p:txBody>
            <a:bodyPr wrap="none">
              <a:noAutofit/>
            </a:bodyPr>
            <a:lstStyle/>
            <a:p>
              <a:pPr>
                <a:lnSpc>
                  <a:spcPct val="95000"/>
                </a:lnSpc>
              </a:pPr>
              <a:r>
                <a:rPr lang="id-ID" sz="1200"/>
                <a:t>70%</a:t>
              </a:r>
              <a:endParaRPr lang="en-US" sz="1200" dirty="0"/>
            </a:p>
          </p:txBody>
        </p:sp>
        <p:sp>
          <p:nvSpPr>
            <p:cNvPr id="28" name="Rectangle 27"/>
            <p:cNvSpPr/>
            <p:nvPr/>
          </p:nvSpPr>
          <p:spPr>
            <a:xfrm>
              <a:off x="1411940" y="4871584"/>
              <a:ext cx="1250103" cy="230732"/>
            </a:xfrm>
            <a:prstGeom prst="rect">
              <a:avLst/>
            </a:prstGeom>
          </p:spPr>
          <p:txBody>
            <a:bodyPr wrap="none">
              <a:noAutofit/>
            </a:bodyPr>
            <a:lstStyle/>
            <a:p>
              <a:pPr>
                <a:lnSpc>
                  <a:spcPct val="95000"/>
                </a:lnSpc>
              </a:pPr>
              <a:r>
                <a:rPr lang="id-ID" sz="1200"/>
                <a:t>Negotiation</a:t>
              </a:r>
              <a:endParaRPr lang="en-US" sz="1200" dirty="0"/>
            </a:p>
          </p:txBody>
        </p:sp>
        <p:sp>
          <p:nvSpPr>
            <p:cNvPr id="29" name="Rounded Rectangle 28"/>
            <p:cNvSpPr/>
            <p:nvPr/>
          </p:nvSpPr>
          <p:spPr>
            <a:xfrm rot="5400000">
              <a:off x="3044851" y="3569832"/>
              <a:ext cx="72000" cy="3319010"/>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30" name="Rounded Rectangle 29"/>
            <p:cNvSpPr/>
            <p:nvPr/>
          </p:nvSpPr>
          <p:spPr>
            <a:xfrm>
              <a:off x="1421345" y="5178587"/>
              <a:ext cx="2125319" cy="1080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1200" dirty="0">
                <a:solidFill>
                  <a:schemeClr val="tx1"/>
                </a:solidFill>
              </a:endParaRPr>
            </a:p>
          </p:txBody>
        </p:sp>
        <p:sp>
          <p:nvSpPr>
            <p:cNvPr id="31" name="Rectangle 30"/>
            <p:cNvSpPr/>
            <p:nvPr/>
          </p:nvSpPr>
          <p:spPr>
            <a:xfrm>
              <a:off x="4702265" y="5135592"/>
              <a:ext cx="510484" cy="254542"/>
            </a:xfrm>
            <a:prstGeom prst="rect">
              <a:avLst/>
            </a:prstGeom>
          </p:spPr>
          <p:txBody>
            <a:bodyPr wrap="none">
              <a:noAutofit/>
            </a:bodyPr>
            <a:lstStyle/>
            <a:p>
              <a:pPr>
                <a:lnSpc>
                  <a:spcPct val="95000"/>
                </a:lnSpc>
              </a:pPr>
              <a:r>
                <a:rPr lang="id-ID" sz="1200"/>
                <a:t>60%</a:t>
              </a:r>
              <a:endParaRPr lang="en-US" sz="1200" dirty="0"/>
            </a:p>
          </p:txBody>
        </p:sp>
        <p:sp>
          <p:nvSpPr>
            <p:cNvPr id="32" name="Rectangle 31"/>
            <p:cNvSpPr/>
            <p:nvPr/>
          </p:nvSpPr>
          <p:spPr>
            <a:xfrm>
              <a:off x="1411940" y="5437069"/>
              <a:ext cx="1250103" cy="230732"/>
            </a:xfrm>
            <a:prstGeom prst="rect">
              <a:avLst/>
            </a:prstGeom>
          </p:spPr>
          <p:txBody>
            <a:bodyPr wrap="none">
              <a:noAutofit/>
            </a:bodyPr>
            <a:lstStyle/>
            <a:p>
              <a:pPr>
                <a:lnSpc>
                  <a:spcPct val="95000"/>
                </a:lnSpc>
              </a:pPr>
              <a:r>
                <a:rPr lang="id-ID" sz="1200"/>
                <a:t>Presentation</a:t>
              </a:r>
              <a:endParaRPr lang="en-US" sz="1200" dirty="0"/>
            </a:p>
          </p:txBody>
        </p:sp>
        <p:sp>
          <p:nvSpPr>
            <p:cNvPr id="33" name="Rounded Rectangle 32"/>
            <p:cNvSpPr/>
            <p:nvPr/>
          </p:nvSpPr>
          <p:spPr>
            <a:xfrm rot="5400000">
              <a:off x="3044851" y="4150065"/>
              <a:ext cx="72000" cy="3319010"/>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34" name="Rounded Rectangle 33"/>
            <p:cNvSpPr/>
            <p:nvPr/>
          </p:nvSpPr>
          <p:spPr>
            <a:xfrm>
              <a:off x="1421345" y="5758820"/>
              <a:ext cx="2864063" cy="1080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1200" dirty="0">
                <a:solidFill>
                  <a:schemeClr val="tx1"/>
                </a:solidFill>
              </a:endParaRPr>
            </a:p>
          </p:txBody>
        </p:sp>
        <p:sp>
          <p:nvSpPr>
            <p:cNvPr id="35" name="Rectangle 34"/>
            <p:cNvSpPr/>
            <p:nvPr/>
          </p:nvSpPr>
          <p:spPr>
            <a:xfrm>
              <a:off x="4702265" y="5701077"/>
              <a:ext cx="510484" cy="254542"/>
            </a:xfrm>
            <a:prstGeom prst="rect">
              <a:avLst/>
            </a:prstGeom>
          </p:spPr>
          <p:txBody>
            <a:bodyPr wrap="none">
              <a:noAutofit/>
            </a:bodyPr>
            <a:lstStyle/>
            <a:p>
              <a:pPr>
                <a:lnSpc>
                  <a:spcPct val="95000"/>
                </a:lnSpc>
              </a:pPr>
              <a:r>
                <a:rPr lang="id-ID" sz="1200"/>
                <a:t>90%</a:t>
              </a:r>
              <a:endParaRPr lang="en-US" sz="1200" dirty="0"/>
            </a:p>
          </p:txBody>
        </p:sp>
      </p:grpSp>
      <p:sp>
        <p:nvSpPr>
          <p:cNvPr id="36" name="Rectangle 35"/>
          <p:cNvSpPr/>
          <p:nvPr/>
        </p:nvSpPr>
        <p:spPr>
          <a:xfrm>
            <a:off x="8160176" y="2711210"/>
            <a:ext cx="3798247" cy="984388"/>
          </a:xfrm>
          <a:prstGeom prst="rect">
            <a:avLst/>
          </a:prstGeom>
        </p:spPr>
        <p:txBody>
          <a:bodyPr wrap="square">
            <a:spAutoFit/>
          </a:bodyPr>
          <a:lstStyle/>
          <a:p>
            <a:pPr>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sp>
        <p:nvSpPr>
          <p:cNvPr id="52" name="Rectangle 51"/>
          <p:cNvSpPr/>
          <p:nvPr/>
        </p:nvSpPr>
        <p:spPr>
          <a:xfrm>
            <a:off x="8180466" y="2372195"/>
            <a:ext cx="1885453" cy="307777"/>
          </a:xfrm>
          <a:prstGeom prst="rect">
            <a:avLst/>
          </a:prstGeom>
        </p:spPr>
        <p:txBody>
          <a:bodyPr wrap="none">
            <a:spAutoFit/>
          </a:bodyPr>
          <a:lstStyle/>
          <a:p>
            <a:r>
              <a:rPr lang="id-ID" sz="1400" b="1" spc="600">
                <a:solidFill>
                  <a:schemeClr val="bg1">
                    <a:lumMod val="50000"/>
                  </a:schemeClr>
                </a:solidFill>
                <a:latin typeface="Montserrat" charset="0"/>
                <a:ea typeface="Montserrat" charset="0"/>
                <a:cs typeface="Montserrat" charset="0"/>
              </a:rPr>
              <a:t>TEXT HERE</a:t>
            </a:r>
            <a:endParaRPr lang="en-US" sz="1400" b="1" spc="600" dirty="0">
              <a:solidFill>
                <a:schemeClr val="bg1">
                  <a:lumMod val="50000"/>
                </a:schemeClr>
              </a:solidFill>
              <a:latin typeface="Montserrat" charset="0"/>
              <a:ea typeface="Montserrat" charset="0"/>
              <a:cs typeface="Montserrat" charset="0"/>
            </a:endParaRPr>
          </a:p>
        </p:txBody>
      </p:sp>
      <p:grpSp>
        <p:nvGrpSpPr>
          <p:cNvPr id="53" name="Group 52"/>
          <p:cNvGrpSpPr/>
          <p:nvPr/>
        </p:nvGrpSpPr>
        <p:grpSpPr>
          <a:xfrm>
            <a:off x="6517425" y="2136604"/>
            <a:ext cx="536156" cy="618190"/>
            <a:chOff x="9151943" y="2024331"/>
            <a:chExt cx="536156" cy="618190"/>
          </a:xfrm>
        </p:grpSpPr>
        <p:sp>
          <p:nvSpPr>
            <p:cNvPr id="54" name="Freeform 475"/>
            <p:cNvSpPr>
              <a:spLocks noChangeArrowheads="1"/>
            </p:cNvSpPr>
            <p:nvPr/>
          </p:nvSpPr>
          <p:spPr bwMode="auto">
            <a:xfrm>
              <a:off x="9151943" y="2024331"/>
              <a:ext cx="536156" cy="398456"/>
            </a:xfrm>
            <a:custGeom>
              <a:avLst/>
              <a:gdLst>
                <a:gd name="T0" fmla="*/ 0 w 807"/>
                <a:gd name="T1" fmla="*/ 597 h 598"/>
                <a:gd name="T2" fmla="*/ 89 w 807"/>
                <a:gd name="T3" fmla="*/ 0 h 598"/>
                <a:gd name="T4" fmla="*/ 716 w 807"/>
                <a:gd name="T5" fmla="*/ 0 h 598"/>
                <a:gd name="T6" fmla="*/ 806 w 807"/>
                <a:gd name="T7" fmla="*/ 597 h 598"/>
              </a:gdLst>
              <a:ahLst/>
              <a:cxnLst>
                <a:cxn ang="0">
                  <a:pos x="T0" y="T1"/>
                </a:cxn>
                <a:cxn ang="0">
                  <a:pos x="T2" y="T3"/>
                </a:cxn>
                <a:cxn ang="0">
                  <a:pos x="T4" y="T5"/>
                </a:cxn>
                <a:cxn ang="0">
                  <a:pos x="T6" y="T7"/>
                </a:cxn>
              </a:cxnLst>
              <a:rect l="0" t="0" r="r" b="b"/>
              <a:pathLst>
                <a:path w="807" h="598">
                  <a:moveTo>
                    <a:pt x="0" y="597"/>
                  </a:moveTo>
                  <a:lnTo>
                    <a:pt x="89" y="0"/>
                  </a:lnTo>
                  <a:lnTo>
                    <a:pt x="716" y="0"/>
                  </a:lnTo>
                  <a:lnTo>
                    <a:pt x="806" y="597"/>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55" name="Freeform 476"/>
            <p:cNvSpPr>
              <a:spLocks noChangeArrowheads="1"/>
            </p:cNvSpPr>
            <p:nvPr/>
          </p:nvSpPr>
          <p:spPr bwMode="auto">
            <a:xfrm>
              <a:off x="9151943" y="2419855"/>
              <a:ext cx="536156" cy="222666"/>
            </a:xfrm>
            <a:custGeom>
              <a:avLst/>
              <a:gdLst>
                <a:gd name="T0" fmla="*/ 239 w 807"/>
                <a:gd name="T1" fmla="*/ 0 h 337"/>
                <a:gd name="T2" fmla="*/ 239 w 807"/>
                <a:gd name="T3" fmla="*/ 0 h 337"/>
                <a:gd name="T4" fmla="*/ 403 w 807"/>
                <a:gd name="T5" fmla="*/ 172 h 337"/>
                <a:gd name="T6" fmla="*/ 567 w 807"/>
                <a:gd name="T7" fmla="*/ 0 h 337"/>
                <a:gd name="T8" fmla="*/ 806 w 807"/>
                <a:gd name="T9" fmla="*/ 0 h 337"/>
                <a:gd name="T10" fmla="*/ 806 w 807"/>
                <a:gd name="T11" fmla="*/ 336 h 337"/>
                <a:gd name="T12" fmla="*/ 0 w 807"/>
                <a:gd name="T13" fmla="*/ 336 h 337"/>
                <a:gd name="T14" fmla="*/ 0 w 807"/>
                <a:gd name="T15" fmla="*/ 0 h 337"/>
                <a:gd name="T16" fmla="*/ 239 w 807"/>
                <a:gd name="T1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7" h="337">
                  <a:moveTo>
                    <a:pt x="239" y="0"/>
                  </a:moveTo>
                  <a:lnTo>
                    <a:pt x="239" y="0"/>
                  </a:lnTo>
                  <a:cubicBezTo>
                    <a:pt x="239" y="97"/>
                    <a:pt x="313" y="172"/>
                    <a:pt x="403" y="172"/>
                  </a:cubicBezTo>
                  <a:cubicBezTo>
                    <a:pt x="493" y="172"/>
                    <a:pt x="567" y="97"/>
                    <a:pt x="567" y="0"/>
                  </a:cubicBezTo>
                  <a:cubicBezTo>
                    <a:pt x="806" y="0"/>
                    <a:pt x="806" y="0"/>
                    <a:pt x="806" y="0"/>
                  </a:cubicBezTo>
                  <a:cubicBezTo>
                    <a:pt x="806" y="336"/>
                    <a:pt x="806" y="336"/>
                    <a:pt x="806" y="336"/>
                  </a:cubicBezTo>
                  <a:cubicBezTo>
                    <a:pt x="0" y="336"/>
                    <a:pt x="0" y="336"/>
                    <a:pt x="0" y="336"/>
                  </a:cubicBezTo>
                  <a:cubicBezTo>
                    <a:pt x="0" y="0"/>
                    <a:pt x="0" y="0"/>
                    <a:pt x="0" y="0"/>
                  </a:cubicBezTo>
                  <a:lnTo>
                    <a:pt x="239" y="0"/>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56" name="Line 477"/>
            <p:cNvSpPr>
              <a:spLocks noChangeShapeType="1"/>
            </p:cNvSpPr>
            <p:nvPr/>
          </p:nvSpPr>
          <p:spPr bwMode="auto">
            <a:xfrm>
              <a:off x="9222258" y="2320240"/>
              <a:ext cx="398456"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57" name="Line 478"/>
            <p:cNvSpPr>
              <a:spLocks noChangeShapeType="1"/>
            </p:cNvSpPr>
            <p:nvPr/>
          </p:nvSpPr>
          <p:spPr bwMode="auto">
            <a:xfrm>
              <a:off x="9242767" y="2220627"/>
              <a:ext cx="357437"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58" name="Line 479"/>
            <p:cNvSpPr>
              <a:spLocks noChangeShapeType="1"/>
            </p:cNvSpPr>
            <p:nvPr/>
          </p:nvSpPr>
          <p:spPr bwMode="auto">
            <a:xfrm>
              <a:off x="9260345" y="2121013"/>
              <a:ext cx="316421"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grpSp>
        <p:nvGrpSpPr>
          <p:cNvPr id="59" name="Group 58"/>
          <p:cNvGrpSpPr/>
          <p:nvPr/>
        </p:nvGrpSpPr>
        <p:grpSpPr>
          <a:xfrm>
            <a:off x="6560790" y="4256178"/>
            <a:ext cx="521508" cy="635771"/>
            <a:chOff x="15759151" y="8302288"/>
            <a:chExt cx="521508" cy="635771"/>
          </a:xfrm>
        </p:grpSpPr>
        <p:sp>
          <p:nvSpPr>
            <p:cNvPr id="60" name="Line 217"/>
            <p:cNvSpPr>
              <a:spLocks noChangeShapeType="1"/>
            </p:cNvSpPr>
            <p:nvPr/>
          </p:nvSpPr>
          <p:spPr bwMode="auto">
            <a:xfrm>
              <a:off x="15817747" y="8489798"/>
              <a:ext cx="2931" cy="445332"/>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61" name="Line 218"/>
            <p:cNvSpPr>
              <a:spLocks noChangeShapeType="1"/>
            </p:cNvSpPr>
            <p:nvPr/>
          </p:nvSpPr>
          <p:spPr bwMode="auto">
            <a:xfrm>
              <a:off x="16219134" y="8302290"/>
              <a:ext cx="2929" cy="445332"/>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62" name="Line 219"/>
            <p:cNvSpPr>
              <a:spLocks noChangeShapeType="1"/>
            </p:cNvSpPr>
            <p:nvPr/>
          </p:nvSpPr>
          <p:spPr bwMode="auto">
            <a:xfrm>
              <a:off x="16016975" y="8680235"/>
              <a:ext cx="2931" cy="257824"/>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63" name="Line 220"/>
            <p:cNvSpPr>
              <a:spLocks noChangeShapeType="1"/>
            </p:cNvSpPr>
            <p:nvPr/>
          </p:nvSpPr>
          <p:spPr bwMode="auto">
            <a:xfrm>
              <a:off x="16016975" y="8302290"/>
              <a:ext cx="2931" cy="257824"/>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64" name="Freeform 221"/>
            <p:cNvSpPr>
              <a:spLocks noChangeArrowheads="1"/>
            </p:cNvSpPr>
            <p:nvPr/>
          </p:nvSpPr>
          <p:spPr bwMode="auto">
            <a:xfrm>
              <a:off x="15759151" y="8372607"/>
              <a:ext cx="120124" cy="120122"/>
            </a:xfrm>
            <a:custGeom>
              <a:avLst/>
              <a:gdLst>
                <a:gd name="T0" fmla="*/ 179 w 180"/>
                <a:gd name="T1" fmla="*/ 90 h 180"/>
                <a:gd name="T2" fmla="*/ 179 w 180"/>
                <a:gd name="T3" fmla="*/ 90 h 180"/>
                <a:gd name="T4" fmla="*/ 89 w 180"/>
                <a:gd name="T5" fmla="*/ 179 h 180"/>
                <a:gd name="T6" fmla="*/ 0 w 180"/>
                <a:gd name="T7" fmla="*/ 90 h 180"/>
                <a:gd name="T8" fmla="*/ 89 w 180"/>
                <a:gd name="T9" fmla="*/ 0 h 180"/>
                <a:gd name="T10" fmla="*/ 179 w 180"/>
                <a:gd name="T11" fmla="*/ 90 h 180"/>
              </a:gdLst>
              <a:ahLst/>
              <a:cxnLst>
                <a:cxn ang="0">
                  <a:pos x="T0" y="T1"/>
                </a:cxn>
                <a:cxn ang="0">
                  <a:pos x="T2" y="T3"/>
                </a:cxn>
                <a:cxn ang="0">
                  <a:pos x="T4" y="T5"/>
                </a:cxn>
                <a:cxn ang="0">
                  <a:pos x="T6" y="T7"/>
                </a:cxn>
                <a:cxn ang="0">
                  <a:pos x="T8" y="T9"/>
                </a:cxn>
                <a:cxn ang="0">
                  <a:pos x="T10" y="T11"/>
                </a:cxn>
              </a:cxnLst>
              <a:rect l="0" t="0" r="r" b="b"/>
              <a:pathLst>
                <a:path w="180" h="180">
                  <a:moveTo>
                    <a:pt x="179" y="90"/>
                  </a:moveTo>
                  <a:lnTo>
                    <a:pt x="179" y="90"/>
                  </a:lnTo>
                  <a:cubicBezTo>
                    <a:pt x="179" y="134"/>
                    <a:pt x="142" y="179"/>
                    <a:pt x="89" y="179"/>
                  </a:cubicBezTo>
                  <a:cubicBezTo>
                    <a:pt x="37" y="179"/>
                    <a:pt x="0" y="134"/>
                    <a:pt x="0" y="90"/>
                  </a:cubicBezTo>
                  <a:cubicBezTo>
                    <a:pt x="0" y="37"/>
                    <a:pt x="37" y="0"/>
                    <a:pt x="89" y="0"/>
                  </a:cubicBezTo>
                  <a:cubicBezTo>
                    <a:pt x="142" y="0"/>
                    <a:pt x="179" y="37"/>
                    <a:pt x="179" y="90"/>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65" name="Freeform 222"/>
            <p:cNvSpPr>
              <a:spLocks noChangeArrowheads="1"/>
            </p:cNvSpPr>
            <p:nvPr/>
          </p:nvSpPr>
          <p:spPr bwMode="auto">
            <a:xfrm>
              <a:off x="16154677" y="8747622"/>
              <a:ext cx="125982" cy="120122"/>
            </a:xfrm>
            <a:custGeom>
              <a:avLst/>
              <a:gdLst>
                <a:gd name="T0" fmla="*/ 187 w 188"/>
                <a:gd name="T1" fmla="*/ 89 h 180"/>
                <a:gd name="T2" fmla="*/ 187 w 188"/>
                <a:gd name="T3" fmla="*/ 89 h 180"/>
                <a:gd name="T4" fmla="*/ 97 w 188"/>
                <a:gd name="T5" fmla="*/ 179 h 180"/>
                <a:gd name="T6" fmla="*/ 0 w 188"/>
                <a:gd name="T7" fmla="*/ 89 h 180"/>
                <a:gd name="T8" fmla="*/ 97 w 188"/>
                <a:gd name="T9" fmla="*/ 0 h 180"/>
                <a:gd name="T10" fmla="*/ 187 w 188"/>
                <a:gd name="T11" fmla="*/ 89 h 180"/>
              </a:gdLst>
              <a:ahLst/>
              <a:cxnLst>
                <a:cxn ang="0">
                  <a:pos x="T0" y="T1"/>
                </a:cxn>
                <a:cxn ang="0">
                  <a:pos x="T2" y="T3"/>
                </a:cxn>
                <a:cxn ang="0">
                  <a:pos x="T4" y="T5"/>
                </a:cxn>
                <a:cxn ang="0">
                  <a:pos x="T6" y="T7"/>
                </a:cxn>
                <a:cxn ang="0">
                  <a:pos x="T8" y="T9"/>
                </a:cxn>
                <a:cxn ang="0">
                  <a:pos x="T10" y="T11"/>
                </a:cxn>
              </a:cxnLst>
              <a:rect l="0" t="0" r="r" b="b"/>
              <a:pathLst>
                <a:path w="188" h="180">
                  <a:moveTo>
                    <a:pt x="187" y="89"/>
                  </a:moveTo>
                  <a:lnTo>
                    <a:pt x="187" y="89"/>
                  </a:lnTo>
                  <a:cubicBezTo>
                    <a:pt x="187" y="141"/>
                    <a:pt x="142" y="179"/>
                    <a:pt x="97" y="179"/>
                  </a:cubicBezTo>
                  <a:cubicBezTo>
                    <a:pt x="45" y="179"/>
                    <a:pt x="0" y="141"/>
                    <a:pt x="0" y="89"/>
                  </a:cubicBezTo>
                  <a:cubicBezTo>
                    <a:pt x="0" y="37"/>
                    <a:pt x="45" y="0"/>
                    <a:pt x="97" y="0"/>
                  </a:cubicBezTo>
                  <a:cubicBezTo>
                    <a:pt x="142" y="0"/>
                    <a:pt x="187" y="37"/>
                    <a:pt x="187" y="89"/>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66" name="Freeform 223"/>
            <p:cNvSpPr>
              <a:spLocks noChangeArrowheads="1"/>
            </p:cNvSpPr>
            <p:nvPr/>
          </p:nvSpPr>
          <p:spPr bwMode="auto">
            <a:xfrm>
              <a:off x="15955451" y="8560114"/>
              <a:ext cx="120122" cy="120122"/>
            </a:xfrm>
            <a:custGeom>
              <a:avLst/>
              <a:gdLst>
                <a:gd name="T0" fmla="*/ 180 w 181"/>
                <a:gd name="T1" fmla="*/ 89 h 180"/>
                <a:gd name="T2" fmla="*/ 180 w 181"/>
                <a:gd name="T3" fmla="*/ 89 h 180"/>
                <a:gd name="T4" fmla="*/ 90 w 181"/>
                <a:gd name="T5" fmla="*/ 179 h 180"/>
                <a:gd name="T6" fmla="*/ 0 w 181"/>
                <a:gd name="T7" fmla="*/ 89 h 180"/>
                <a:gd name="T8" fmla="*/ 90 w 181"/>
                <a:gd name="T9" fmla="*/ 0 h 180"/>
                <a:gd name="T10" fmla="*/ 180 w 181"/>
                <a:gd name="T11" fmla="*/ 89 h 180"/>
              </a:gdLst>
              <a:ahLst/>
              <a:cxnLst>
                <a:cxn ang="0">
                  <a:pos x="T0" y="T1"/>
                </a:cxn>
                <a:cxn ang="0">
                  <a:pos x="T2" y="T3"/>
                </a:cxn>
                <a:cxn ang="0">
                  <a:pos x="T4" y="T5"/>
                </a:cxn>
                <a:cxn ang="0">
                  <a:pos x="T6" y="T7"/>
                </a:cxn>
                <a:cxn ang="0">
                  <a:pos x="T8" y="T9"/>
                </a:cxn>
                <a:cxn ang="0">
                  <a:pos x="T10" y="T11"/>
                </a:cxn>
              </a:cxnLst>
              <a:rect l="0" t="0" r="r" b="b"/>
              <a:pathLst>
                <a:path w="181" h="180">
                  <a:moveTo>
                    <a:pt x="180" y="89"/>
                  </a:moveTo>
                  <a:lnTo>
                    <a:pt x="180" y="89"/>
                  </a:lnTo>
                  <a:cubicBezTo>
                    <a:pt x="180" y="142"/>
                    <a:pt x="142" y="179"/>
                    <a:pt x="90" y="179"/>
                  </a:cubicBezTo>
                  <a:cubicBezTo>
                    <a:pt x="45" y="179"/>
                    <a:pt x="0" y="142"/>
                    <a:pt x="0" y="89"/>
                  </a:cubicBezTo>
                  <a:cubicBezTo>
                    <a:pt x="0" y="37"/>
                    <a:pt x="45" y="0"/>
                    <a:pt x="90" y="0"/>
                  </a:cubicBezTo>
                  <a:cubicBezTo>
                    <a:pt x="142" y="0"/>
                    <a:pt x="180" y="37"/>
                    <a:pt x="180" y="89"/>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67" name="Line 224"/>
            <p:cNvSpPr>
              <a:spLocks noChangeShapeType="1"/>
            </p:cNvSpPr>
            <p:nvPr/>
          </p:nvSpPr>
          <p:spPr bwMode="auto">
            <a:xfrm>
              <a:off x="15817747" y="8302288"/>
              <a:ext cx="2931" cy="70317"/>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68" name="Line 225"/>
            <p:cNvSpPr>
              <a:spLocks noChangeShapeType="1"/>
            </p:cNvSpPr>
            <p:nvPr/>
          </p:nvSpPr>
          <p:spPr bwMode="auto">
            <a:xfrm>
              <a:off x="16219134" y="8867742"/>
              <a:ext cx="2929" cy="70317"/>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sp>
        <p:nvSpPr>
          <p:cNvPr id="69" name="TextBox 68"/>
          <p:cNvSpPr txBox="1"/>
          <p:nvPr/>
        </p:nvSpPr>
        <p:spPr>
          <a:xfrm>
            <a:off x="5797171" y="3258554"/>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depending on the type of</a:t>
            </a:r>
          </a:p>
        </p:txBody>
      </p:sp>
      <p:sp>
        <p:nvSpPr>
          <p:cNvPr id="70" name="Rectangle 69"/>
          <p:cNvSpPr/>
          <p:nvPr/>
        </p:nvSpPr>
        <p:spPr>
          <a:xfrm>
            <a:off x="5818981" y="2980273"/>
            <a:ext cx="1999265" cy="307777"/>
          </a:xfrm>
          <a:prstGeom prst="rect">
            <a:avLst/>
          </a:prstGeom>
        </p:spPr>
        <p:txBody>
          <a:bodyPr wrap="none">
            <a:spAutoFit/>
          </a:bodyPr>
          <a:lstStyle/>
          <a:p>
            <a:r>
              <a:rPr lang="en-US" sz="1400" b="1" spc="600" dirty="0">
                <a:solidFill>
                  <a:schemeClr val="tx2"/>
                </a:solidFill>
                <a:latin typeface="Montserrat" charset="0"/>
                <a:ea typeface="Montserrat" charset="0"/>
                <a:cs typeface="Montserrat" charset="0"/>
              </a:rPr>
              <a:t>TITLE HERE</a:t>
            </a:r>
          </a:p>
        </p:txBody>
      </p:sp>
      <p:sp>
        <p:nvSpPr>
          <p:cNvPr id="71" name="TextBox 70"/>
          <p:cNvSpPr txBox="1"/>
          <p:nvPr/>
        </p:nvSpPr>
        <p:spPr>
          <a:xfrm>
            <a:off x="5797171" y="5523939"/>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depending on the type of</a:t>
            </a:r>
          </a:p>
        </p:txBody>
      </p:sp>
      <p:sp>
        <p:nvSpPr>
          <p:cNvPr id="72" name="Rectangle 71"/>
          <p:cNvSpPr/>
          <p:nvPr/>
        </p:nvSpPr>
        <p:spPr>
          <a:xfrm>
            <a:off x="5818981" y="5245658"/>
            <a:ext cx="1999265" cy="307777"/>
          </a:xfrm>
          <a:prstGeom prst="rect">
            <a:avLst/>
          </a:prstGeom>
        </p:spPr>
        <p:txBody>
          <a:bodyPr wrap="none">
            <a:spAutoFit/>
          </a:bodyPr>
          <a:lstStyle/>
          <a:p>
            <a:r>
              <a:rPr lang="en-US" sz="1400" b="1" spc="600" dirty="0">
                <a:solidFill>
                  <a:schemeClr val="tx2"/>
                </a:solidFill>
                <a:latin typeface="Montserrat" charset="0"/>
                <a:ea typeface="Montserrat" charset="0"/>
                <a:cs typeface="Montserrat" charset="0"/>
              </a:rPr>
              <a:t>TITLE HERE</a:t>
            </a:r>
          </a:p>
        </p:txBody>
      </p:sp>
    </p:spTree>
    <p:extLst>
      <p:ext uri="{BB962C8B-B14F-4D97-AF65-F5344CB8AC3E}">
        <p14:creationId xmlns:p14="http://schemas.microsoft.com/office/powerpoint/2010/main" val="52973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21" presetClass="entr" presetSubtype="2"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2)">
                                      <p:cBhvr>
                                        <p:cTn id="15" dur="1000"/>
                                        <p:tgtEl>
                                          <p:spTgt spid="4"/>
                                        </p:tgtEl>
                                      </p:cBhvr>
                                    </p:animEffect>
                                  </p:childTnLst>
                                </p:cTn>
                              </p:par>
                            </p:childTnLst>
                          </p:cTn>
                        </p:par>
                        <p:par>
                          <p:cTn id="16" fill="hold">
                            <p:stCondLst>
                              <p:cond delay="2000"/>
                            </p:stCondLst>
                            <p:childTnLst>
                              <p:par>
                                <p:cTn id="17" presetID="21" presetClass="entr" presetSubtype="2"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2)">
                                      <p:cBhvr>
                                        <p:cTn id="19" dur="10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3500"/>
                            </p:stCondLst>
                            <p:childTnLst>
                              <p:par>
                                <p:cTn id="30" presetID="21" presetClass="entr" presetSubtype="2"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heel(2)">
                                      <p:cBhvr>
                                        <p:cTn id="32" dur="10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p:stCondLst>
                              <p:cond delay="4500"/>
                            </p:stCondLst>
                            <p:childTnLst>
                              <p:par>
                                <p:cTn id="37" presetID="21" presetClass="entr" presetSubtype="2"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heel(2)">
                                      <p:cBhvr>
                                        <p:cTn id="39" dur="1000"/>
                                        <p:tgtEl>
                                          <p:spTgt spid="13"/>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 calcmode="lin" valueType="num">
                                      <p:cBhvr>
                                        <p:cTn id="43"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13">
                                            <p:txEl>
                                              <p:pRg st="0" end="0"/>
                                            </p:txEl>
                                          </p:spTgt>
                                        </p:tgtEl>
                                      </p:cBhvr>
                                    </p:animEffect>
                                  </p:childTnLst>
                                </p:cTn>
                              </p:par>
                              <p:par>
                                <p:cTn id="46" presetID="21" presetClass="entr" presetSubtype="2"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heel(2)">
                                      <p:cBhvr>
                                        <p:cTn id="4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p:bldP spid="12" grpId="0"/>
      <p:bldP spid="1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253241363"/>
              </p:ext>
            </p:extLst>
          </p:nvPr>
        </p:nvGraphicFramePr>
        <p:xfrm>
          <a:off x="3110753" y="1783727"/>
          <a:ext cx="4743211" cy="40935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6014680" y="3578561"/>
            <a:ext cx="656590" cy="491225"/>
          </a:xfrm>
          <a:prstGeom prst="rect">
            <a:avLst/>
          </a:prstGeom>
        </p:spPr>
        <p:txBody>
          <a:bodyPr wrap="none" lIns="121920" rIns="121920" bIns="60960">
            <a:spAutoFit/>
          </a:bodyPr>
          <a:lstStyle/>
          <a:p>
            <a:pPr algn="ctr">
              <a:lnSpc>
                <a:spcPct val="89000"/>
              </a:lnSpc>
            </a:pPr>
            <a:r>
              <a:rPr lang="en-US" sz="2800" dirty="0">
                <a:solidFill>
                  <a:srgbClr val="FFFFFF"/>
                </a:solidFill>
              </a:rPr>
              <a:t>01</a:t>
            </a:r>
          </a:p>
        </p:txBody>
      </p:sp>
      <p:sp>
        <p:nvSpPr>
          <p:cNvPr id="6" name="Rectangle 5"/>
          <p:cNvSpPr/>
          <p:nvPr/>
        </p:nvSpPr>
        <p:spPr>
          <a:xfrm>
            <a:off x="4691488" y="3578561"/>
            <a:ext cx="656590" cy="491225"/>
          </a:xfrm>
          <a:prstGeom prst="rect">
            <a:avLst/>
          </a:prstGeom>
        </p:spPr>
        <p:txBody>
          <a:bodyPr wrap="none" lIns="121920" rIns="121920" bIns="60960">
            <a:spAutoFit/>
          </a:bodyPr>
          <a:lstStyle/>
          <a:p>
            <a:pPr algn="ctr">
              <a:lnSpc>
                <a:spcPct val="89000"/>
              </a:lnSpc>
            </a:pPr>
            <a:r>
              <a:rPr lang="en-US" sz="2800" dirty="0">
                <a:solidFill>
                  <a:srgbClr val="FFFFFF"/>
                </a:solidFill>
              </a:rPr>
              <a:t>02</a:t>
            </a:r>
          </a:p>
        </p:txBody>
      </p:sp>
      <p:sp>
        <p:nvSpPr>
          <p:cNvPr id="7" name="Rectangle 6"/>
          <p:cNvSpPr/>
          <p:nvPr/>
        </p:nvSpPr>
        <p:spPr>
          <a:xfrm>
            <a:off x="4030191" y="3578561"/>
            <a:ext cx="656590" cy="491225"/>
          </a:xfrm>
          <a:prstGeom prst="rect">
            <a:avLst/>
          </a:prstGeom>
        </p:spPr>
        <p:txBody>
          <a:bodyPr wrap="none" lIns="121920" rIns="121920" bIns="60960">
            <a:spAutoFit/>
          </a:bodyPr>
          <a:lstStyle/>
          <a:p>
            <a:pPr algn="ctr">
              <a:lnSpc>
                <a:spcPct val="89000"/>
              </a:lnSpc>
            </a:pPr>
            <a:r>
              <a:rPr lang="en-US" sz="2800" dirty="0">
                <a:solidFill>
                  <a:srgbClr val="FFFFFF"/>
                </a:solidFill>
              </a:rPr>
              <a:t>03</a:t>
            </a:r>
          </a:p>
        </p:txBody>
      </p:sp>
      <p:sp>
        <p:nvSpPr>
          <p:cNvPr id="8" name="Rectangle 7"/>
          <p:cNvSpPr/>
          <p:nvPr/>
        </p:nvSpPr>
        <p:spPr>
          <a:xfrm>
            <a:off x="3375120" y="3578561"/>
            <a:ext cx="656590" cy="491225"/>
          </a:xfrm>
          <a:prstGeom prst="rect">
            <a:avLst/>
          </a:prstGeom>
        </p:spPr>
        <p:txBody>
          <a:bodyPr wrap="none" lIns="121920" rIns="121920" bIns="60960">
            <a:spAutoFit/>
          </a:bodyPr>
          <a:lstStyle/>
          <a:p>
            <a:pPr algn="ctr">
              <a:lnSpc>
                <a:spcPct val="89000"/>
              </a:lnSpc>
            </a:pPr>
            <a:r>
              <a:rPr lang="en-US" sz="2800" dirty="0">
                <a:solidFill>
                  <a:srgbClr val="FFFFFF"/>
                </a:solidFill>
              </a:rPr>
              <a:t>04</a:t>
            </a:r>
          </a:p>
        </p:txBody>
      </p:sp>
      <p:sp>
        <p:nvSpPr>
          <p:cNvPr id="9" name="Rectangle 8"/>
          <p:cNvSpPr/>
          <p:nvPr/>
        </p:nvSpPr>
        <p:spPr>
          <a:xfrm>
            <a:off x="699286" y="2703287"/>
            <a:ext cx="1893585" cy="3108543"/>
          </a:xfrm>
          <a:prstGeom prst="rect">
            <a:avLst/>
          </a:prstGeom>
        </p:spPr>
        <p:txBody>
          <a:bodyPr wrap="square">
            <a:spAutoFit/>
          </a:bodyPr>
          <a:lstStyle/>
          <a:p>
            <a:r>
              <a:rPr lang="en-US" sz="1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The outline prepared by the creative team of an advertising agency for the launching of an advertising campaign or message. The creative strategy generally explains how the advertising campaign will meet the advertising objectives of the business.</a:t>
            </a:r>
            <a:endParaRPr lang="id-ID" sz="1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10" name="Group 9"/>
          <p:cNvGrpSpPr/>
          <p:nvPr/>
        </p:nvGrpSpPr>
        <p:grpSpPr>
          <a:xfrm>
            <a:off x="699286" y="1509331"/>
            <a:ext cx="1998403" cy="981001"/>
            <a:chOff x="721448" y="4271860"/>
            <a:chExt cx="1998403" cy="981001"/>
          </a:xfrm>
        </p:grpSpPr>
        <p:sp>
          <p:nvSpPr>
            <p:cNvPr id="11" name="TextBox 10"/>
            <p:cNvSpPr txBox="1"/>
            <p:nvPr/>
          </p:nvSpPr>
          <p:spPr>
            <a:xfrm>
              <a:off x="721448" y="4271860"/>
              <a:ext cx="1998403" cy="954107"/>
            </a:xfrm>
            <a:prstGeom prst="rect">
              <a:avLst/>
            </a:prstGeom>
            <a:noFill/>
          </p:spPr>
          <p:txBody>
            <a:bodyPr wrap="square" rtlCol="0">
              <a:spAutoFit/>
            </a:bodyPr>
            <a:lstStyle/>
            <a:p>
              <a:r>
                <a:rPr lang="id-ID" sz="2800">
                  <a:latin typeface="+mj-lt"/>
                </a:rPr>
                <a:t>SMART ART</a:t>
              </a:r>
            </a:p>
          </p:txBody>
        </p:sp>
        <p:cxnSp>
          <p:nvCxnSpPr>
            <p:cNvPr id="12" name="Straight Connector 11"/>
            <p:cNvCxnSpPr/>
            <p:nvPr/>
          </p:nvCxnSpPr>
          <p:spPr>
            <a:xfrm>
              <a:off x="842471" y="5252861"/>
              <a:ext cx="8195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8275019" y="2344330"/>
            <a:ext cx="3441744" cy="3214622"/>
            <a:chOff x="8275019" y="2344330"/>
            <a:chExt cx="3441744" cy="3214622"/>
          </a:xfrm>
        </p:grpSpPr>
        <p:grpSp>
          <p:nvGrpSpPr>
            <p:cNvPr id="20" name="Group 19"/>
            <p:cNvGrpSpPr/>
            <p:nvPr/>
          </p:nvGrpSpPr>
          <p:grpSpPr>
            <a:xfrm>
              <a:off x="8991772" y="2344330"/>
              <a:ext cx="2711543" cy="810399"/>
              <a:chOff x="8027893" y="2583618"/>
              <a:chExt cx="2711543" cy="810399"/>
            </a:xfrm>
          </p:grpSpPr>
          <p:sp>
            <p:nvSpPr>
              <p:cNvPr id="45"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a:solidFill>
                      <a:schemeClr val="bg1">
                        <a:lumMod val="65000"/>
                      </a:schemeClr>
                    </a:solidFill>
                    <a:ea typeface="Open Sans Light" panose="020B0306030504020204" pitchFamily="34" charset="0"/>
                    <a:cs typeface="Open Sans Light" panose="020B0306030504020204" pitchFamily="34" charset="0"/>
                  </a:rPr>
                  <a:t>dudu </a:t>
                </a:r>
                <a:r>
                  <a:rPr lang="en-US" sz="120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46" name="TextBox 45"/>
              <p:cNvSpPr txBox="1"/>
              <p:nvPr/>
            </p:nvSpPr>
            <p:spPr>
              <a:xfrm>
                <a:off x="8027893" y="2583618"/>
                <a:ext cx="2218765" cy="307777"/>
              </a:xfrm>
              <a:prstGeom prst="rect">
                <a:avLst/>
              </a:prstGeom>
              <a:noFill/>
            </p:spPr>
            <p:txBody>
              <a:bodyPr wrap="square" rtlCol="0">
                <a:spAutoFit/>
              </a:bodyPr>
              <a:lstStyle/>
              <a:p>
                <a:r>
                  <a:rPr lang="id-ID" sz="1400" b="1"/>
                  <a:t>Text sample here</a:t>
                </a:r>
                <a:endParaRPr lang="id-ID" sz="1400" b="1" dirty="0"/>
              </a:p>
            </p:txBody>
          </p:sp>
        </p:grpSp>
        <p:grpSp>
          <p:nvGrpSpPr>
            <p:cNvPr id="21" name="Group 20"/>
            <p:cNvGrpSpPr/>
            <p:nvPr/>
          </p:nvGrpSpPr>
          <p:grpSpPr>
            <a:xfrm>
              <a:off x="8991772" y="3166393"/>
              <a:ext cx="2711543" cy="763946"/>
              <a:chOff x="8027893" y="2583618"/>
              <a:chExt cx="2711543" cy="763946"/>
            </a:xfrm>
          </p:grpSpPr>
          <p:sp>
            <p:nvSpPr>
              <p:cNvPr id="43"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a:solidFill>
                      <a:schemeClr val="bg1">
                        <a:lumMod val="65000"/>
                      </a:schemeClr>
                    </a:solidFill>
                    <a:ea typeface="Open Sans Light" panose="020B0306030504020204" pitchFamily="34" charset="0"/>
                    <a:cs typeface="Open Sans Light" panose="020B0306030504020204" pitchFamily="34" charset="0"/>
                  </a:rPr>
                  <a:t>dudu </a:t>
                </a:r>
                <a:r>
                  <a:rPr lang="en-US" sz="120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44" name="TextBox 43"/>
              <p:cNvSpPr txBox="1"/>
              <p:nvPr/>
            </p:nvSpPr>
            <p:spPr>
              <a:xfrm>
                <a:off x="8027893" y="2583618"/>
                <a:ext cx="2218765" cy="307777"/>
              </a:xfrm>
              <a:prstGeom prst="rect">
                <a:avLst/>
              </a:prstGeom>
              <a:noFill/>
            </p:spPr>
            <p:txBody>
              <a:bodyPr wrap="square" rtlCol="0">
                <a:spAutoFit/>
              </a:bodyPr>
              <a:lstStyle/>
              <a:p>
                <a:r>
                  <a:rPr lang="id-ID" sz="1400" b="1"/>
                  <a:t>Text sample here</a:t>
                </a:r>
                <a:endParaRPr lang="id-ID" sz="1400" b="1" dirty="0"/>
              </a:p>
            </p:txBody>
          </p:sp>
        </p:grpSp>
        <p:grpSp>
          <p:nvGrpSpPr>
            <p:cNvPr id="26" name="Group 25"/>
            <p:cNvGrpSpPr/>
            <p:nvPr/>
          </p:nvGrpSpPr>
          <p:grpSpPr>
            <a:xfrm>
              <a:off x="9005220" y="3972943"/>
              <a:ext cx="2711543" cy="810399"/>
              <a:chOff x="8027893" y="2583618"/>
              <a:chExt cx="2711543" cy="810399"/>
            </a:xfrm>
          </p:grpSpPr>
          <p:sp>
            <p:nvSpPr>
              <p:cNvPr id="30"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a:solidFill>
                      <a:schemeClr val="bg1">
                        <a:lumMod val="65000"/>
                      </a:schemeClr>
                    </a:solidFill>
                    <a:ea typeface="Open Sans Light" panose="020B0306030504020204" pitchFamily="34" charset="0"/>
                    <a:cs typeface="Open Sans Light" panose="020B0306030504020204" pitchFamily="34" charset="0"/>
                  </a:rPr>
                  <a:t>dudu </a:t>
                </a:r>
                <a:r>
                  <a:rPr lang="en-US" sz="120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31" name="TextBox 30"/>
              <p:cNvSpPr txBox="1"/>
              <p:nvPr/>
            </p:nvSpPr>
            <p:spPr>
              <a:xfrm>
                <a:off x="8027893" y="2583618"/>
                <a:ext cx="2218765" cy="307777"/>
              </a:xfrm>
              <a:prstGeom prst="rect">
                <a:avLst/>
              </a:prstGeom>
              <a:noFill/>
            </p:spPr>
            <p:txBody>
              <a:bodyPr wrap="square" rtlCol="0">
                <a:spAutoFit/>
              </a:bodyPr>
              <a:lstStyle/>
              <a:p>
                <a:r>
                  <a:rPr lang="id-ID" sz="1400" b="1"/>
                  <a:t>Text sample here</a:t>
                </a:r>
                <a:endParaRPr lang="id-ID" sz="1400" b="1" dirty="0"/>
              </a:p>
            </p:txBody>
          </p:sp>
        </p:grpSp>
        <p:grpSp>
          <p:nvGrpSpPr>
            <p:cNvPr id="27" name="Group 26"/>
            <p:cNvGrpSpPr/>
            <p:nvPr/>
          </p:nvGrpSpPr>
          <p:grpSpPr>
            <a:xfrm>
              <a:off x="9005220" y="4795006"/>
              <a:ext cx="2711543" cy="763946"/>
              <a:chOff x="8027893" y="2583618"/>
              <a:chExt cx="2711543" cy="763946"/>
            </a:xfrm>
          </p:grpSpPr>
          <p:sp>
            <p:nvSpPr>
              <p:cNvPr id="28"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a:solidFill>
                      <a:schemeClr val="bg1">
                        <a:lumMod val="65000"/>
                      </a:schemeClr>
                    </a:solidFill>
                    <a:ea typeface="Open Sans Light" panose="020B0306030504020204" pitchFamily="34" charset="0"/>
                    <a:cs typeface="Open Sans Light" panose="020B0306030504020204" pitchFamily="34" charset="0"/>
                  </a:rPr>
                  <a:t>dudu </a:t>
                </a:r>
                <a:r>
                  <a:rPr lang="en-US" sz="120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29" name="TextBox 28"/>
              <p:cNvSpPr txBox="1"/>
              <p:nvPr/>
            </p:nvSpPr>
            <p:spPr>
              <a:xfrm>
                <a:off x="8027893" y="2583618"/>
                <a:ext cx="2218765" cy="307777"/>
              </a:xfrm>
              <a:prstGeom prst="rect">
                <a:avLst/>
              </a:prstGeom>
              <a:noFill/>
            </p:spPr>
            <p:txBody>
              <a:bodyPr wrap="square" rtlCol="0">
                <a:spAutoFit/>
              </a:bodyPr>
              <a:lstStyle/>
              <a:p>
                <a:r>
                  <a:rPr lang="id-ID" sz="1400" b="1"/>
                  <a:t>Text sample here</a:t>
                </a:r>
                <a:endParaRPr lang="id-ID" sz="1400" b="1" dirty="0"/>
              </a:p>
            </p:txBody>
          </p:sp>
        </p:grpSp>
        <p:grpSp>
          <p:nvGrpSpPr>
            <p:cNvPr id="3" name="Group 2"/>
            <p:cNvGrpSpPr/>
            <p:nvPr/>
          </p:nvGrpSpPr>
          <p:grpSpPr>
            <a:xfrm>
              <a:off x="8275020" y="2450522"/>
              <a:ext cx="555387" cy="550931"/>
              <a:chOff x="8275020" y="2450522"/>
              <a:chExt cx="555387" cy="550931"/>
            </a:xfrm>
          </p:grpSpPr>
          <p:sp>
            <p:nvSpPr>
              <p:cNvPr id="14" name="Rounded Rectangle 13"/>
              <p:cNvSpPr/>
              <p:nvPr/>
            </p:nvSpPr>
            <p:spPr>
              <a:xfrm>
                <a:off x="8275020" y="2450522"/>
                <a:ext cx="555387" cy="55093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47" name="Rectangle 46"/>
              <p:cNvSpPr/>
              <p:nvPr/>
            </p:nvSpPr>
            <p:spPr>
              <a:xfrm>
                <a:off x="8292438" y="2551649"/>
                <a:ext cx="537968" cy="381643"/>
              </a:xfrm>
              <a:prstGeom prst="rect">
                <a:avLst/>
              </a:prstGeom>
            </p:spPr>
            <p:txBody>
              <a:bodyPr wrap="none" lIns="121920" rIns="121920" bIns="60960">
                <a:spAutoFit/>
              </a:bodyPr>
              <a:lstStyle/>
              <a:p>
                <a:pPr algn="ctr">
                  <a:lnSpc>
                    <a:spcPct val="89000"/>
                  </a:lnSpc>
                </a:pPr>
                <a:r>
                  <a:rPr lang="en-US" sz="2000" dirty="0">
                    <a:solidFill>
                      <a:srgbClr val="FFFFFF"/>
                    </a:solidFill>
                  </a:rPr>
                  <a:t>01</a:t>
                </a:r>
              </a:p>
            </p:txBody>
          </p:sp>
        </p:grpSp>
        <p:grpSp>
          <p:nvGrpSpPr>
            <p:cNvPr id="13" name="Group 12"/>
            <p:cNvGrpSpPr/>
            <p:nvPr/>
          </p:nvGrpSpPr>
          <p:grpSpPr>
            <a:xfrm>
              <a:off x="8275020" y="3261827"/>
              <a:ext cx="555387" cy="550931"/>
              <a:chOff x="8275020" y="3261827"/>
              <a:chExt cx="555387" cy="550931"/>
            </a:xfrm>
          </p:grpSpPr>
          <p:sp>
            <p:nvSpPr>
              <p:cNvPr id="15" name="Rounded Rectangle 14"/>
              <p:cNvSpPr/>
              <p:nvPr/>
            </p:nvSpPr>
            <p:spPr>
              <a:xfrm>
                <a:off x="8275020" y="3261827"/>
                <a:ext cx="555387" cy="55093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32" name="Rectangle 31"/>
              <p:cNvSpPr/>
              <p:nvPr/>
            </p:nvSpPr>
            <p:spPr>
              <a:xfrm>
                <a:off x="8283728" y="3387739"/>
                <a:ext cx="537968" cy="381643"/>
              </a:xfrm>
              <a:prstGeom prst="rect">
                <a:avLst/>
              </a:prstGeom>
            </p:spPr>
            <p:txBody>
              <a:bodyPr wrap="none" lIns="121920" rIns="121920" bIns="60960">
                <a:spAutoFit/>
              </a:bodyPr>
              <a:lstStyle/>
              <a:p>
                <a:pPr algn="ctr">
                  <a:lnSpc>
                    <a:spcPct val="89000"/>
                  </a:lnSpc>
                </a:pPr>
                <a:r>
                  <a:rPr lang="id-ID" sz="2000">
                    <a:solidFill>
                      <a:srgbClr val="FFFFFF"/>
                    </a:solidFill>
                  </a:rPr>
                  <a:t>02</a:t>
                </a:r>
                <a:endParaRPr lang="en-US" sz="2000" dirty="0">
                  <a:solidFill>
                    <a:srgbClr val="FFFFFF"/>
                  </a:solidFill>
                </a:endParaRPr>
              </a:p>
            </p:txBody>
          </p:sp>
        </p:grpSp>
        <p:grpSp>
          <p:nvGrpSpPr>
            <p:cNvPr id="16" name="Group 15"/>
            <p:cNvGrpSpPr/>
            <p:nvPr/>
          </p:nvGrpSpPr>
          <p:grpSpPr>
            <a:xfrm>
              <a:off x="8275020" y="4073132"/>
              <a:ext cx="562057" cy="550931"/>
              <a:chOff x="8275020" y="4073132"/>
              <a:chExt cx="562057" cy="550931"/>
            </a:xfrm>
          </p:grpSpPr>
          <p:sp>
            <p:nvSpPr>
              <p:cNvPr id="18" name="Rounded Rectangle 17"/>
              <p:cNvSpPr/>
              <p:nvPr/>
            </p:nvSpPr>
            <p:spPr>
              <a:xfrm>
                <a:off x="8275020" y="4073132"/>
                <a:ext cx="555387" cy="5509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33" name="Rectangle 32"/>
              <p:cNvSpPr/>
              <p:nvPr/>
            </p:nvSpPr>
            <p:spPr>
              <a:xfrm>
                <a:off x="8299109" y="4195233"/>
                <a:ext cx="537968" cy="381643"/>
              </a:xfrm>
              <a:prstGeom prst="rect">
                <a:avLst/>
              </a:prstGeom>
            </p:spPr>
            <p:txBody>
              <a:bodyPr wrap="none" lIns="121920" rIns="121920" bIns="60960">
                <a:spAutoFit/>
              </a:bodyPr>
              <a:lstStyle/>
              <a:p>
                <a:pPr algn="ctr">
                  <a:lnSpc>
                    <a:spcPct val="89000"/>
                  </a:lnSpc>
                </a:pPr>
                <a:r>
                  <a:rPr lang="id-ID" sz="2000">
                    <a:solidFill>
                      <a:srgbClr val="FFFFFF"/>
                    </a:solidFill>
                  </a:rPr>
                  <a:t>03</a:t>
                </a:r>
                <a:endParaRPr lang="en-US" sz="2000" dirty="0">
                  <a:solidFill>
                    <a:srgbClr val="FFFFFF"/>
                  </a:solidFill>
                </a:endParaRPr>
              </a:p>
            </p:txBody>
          </p:sp>
        </p:grpSp>
        <p:grpSp>
          <p:nvGrpSpPr>
            <p:cNvPr id="17" name="Group 16"/>
            <p:cNvGrpSpPr/>
            <p:nvPr/>
          </p:nvGrpSpPr>
          <p:grpSpPr>
            <a:xfrm>
              <a:off x="8275019" y="4884437"/>
              <a:ext cx="555387" cy="550931"/>
              <a:chOff x="8275019" y="4884437"/>
              <a:chExt cx="555387" cy="550931"/>
            </a:xfrm>
          </p:grpSpPr>
          <p:sp>
            <p:nvSpPr>
              <p:cNvPr id="19" name="Rounded Rectangle 18"/>
              <p:cNvSpPr/>
              <p:nvPr/>
            </p:nvSpPr>
            <p:spPr>
              <a:xfrm>
                <a:off x="8275019" y="4884437"/>
                <a:ext cx="555387" cy="55093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34" name="Rectangle 33"/>
              <p:cNvSpPr/>
              <p:nvPr/>
            </p:nvSpPr>
            <p:spPr>
              <a:xfrm>
                <a:off x="8291993" y="4984841"/>
                <a:ext cx="537968" cy="381643"/>
              </a:xfrm>
              <a:prstGeom prst="rect">
                <a:avLst/>
              </a:prstGeom>
            </p:spPr>
            <p:txBody>
              <a:bodyPr wrap="none" lIns="121920" rIns="121920" bIns="60960">
                <a:spAutoFit/>
              </a:bodyPr>
              <a:lstStyle/>
              <a:p>
                <a:pPr algn="ctr">
                  <a:lnSpc>
                    <a:spcPct val="89000"/>
                  </a:lnSpc>
                </a:pPr>
                <a:r>
                  <a:rPr lang="id-ID" sz="2000">
                    <a:solidFill>
                      <a:srgbClr val="FFFFFF"/>
                    </a:solidFill>
                  </a:rPr>
                  <a:t>04</a:t>
                </a:r>
                <a:endParaRPr lang="en-US" sz="2000" dirty="0">
                  <a:solidFill>
                    <a:srgbClr val="FFFFFF"/>
                  </a:solidFill>
                </a:endParaRPr>
              </a:p>
            </p:txBody>
          </p:sp>
        </p:grpSp>
      </p:grpSp>
    </p:spTree>
    <p:extLst>
      <p:ext uri="{BB962C8B-B14F-4D97-AF65-F5344CB8AC3E}">
        <p14:creationId xmlns:p14="http://schemas.microsoft.com/office/powerpoint/2010/main" val="381603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80C83430-0DBD-4F49-9E64-0C82594BD9F0}"/>
                                            </p:graphicEl>
                                          </p:spTgt>
                                        </p:tgtEl>
                                        <p:attrNameLst>
                                          <p:attrName>style.visibility</p:attrName>
                                        </p:attrNameLst>
                                      </p:cBhvr>
                                      <p:to>
                                        <p:strVal val="visible"/>
                                      </p:to>
                                    </p:set>
                                    <p:animEffect transition="in" filter="fade">
                                      <p:cBhvr>
                                        <p:cTn id="7" dur="300"/>
                                        <p:tgtEl>
                                          <p:spTgt spid="4">
                                            <p:graphicEl>
                                              <a:dgm id="{80C83430-0DBD-4F49-9E64-0C82594BD9F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300"/>
                                  </p:stCondLst>
                                  <p:childTnLst>
                                    <p:set>
                                      <p:cBhvr>
                                        <p:cTn id="11" dur="1" fill="hold">
                                          <p:stCondLst>
                                            <p:cond delay="0"/>
                                          </p:stCondLst>
                                        </p:cTn>
                                        <p:tgtEl>
                                          <p:spTgt spid="4">
                                            <p:graphicEl>
                                              <a:dgm id="{87FD9542-8FD3-C842-BF99-47B1884B62F8}"/>
                                            </p:graphicEl>
                                          </p:spTgt>
                                        </p:tgtEl>
                                        <p:attrNameLst>
                                          <p:attrName>style.visibility</p:attrName>
                                        </p:attrNameLst>
                                      </p:cBhvr>
                                      <p:to>
                                        <p:strVal val="visible"/>
                                      </p:to>
                                    </p:set>
                                    <p:animEffect transition="in" filter="fade">
                                      <p:cBhvr>
                                        <p:cTn id="12" dur="300"/>
                                        <p:tgtEl>
                                          <p:spTgt spid="4">
                                            <p:graphicEl>
                                              <a:dgm id="{87FD9542-8FD3-C842-BF99-47B1884B62F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600"/>
                                  </p:stCondLst>
                                  <p:childTnLst>
                                    <p:set>
                                      <p:cBhvr>
                                        <p:cTn id="16" dur="1" fill="hold">
                                          <p:stCondLst>
                                            <p:cond delay="0"/>
                                          </p:stCondLst>
                                        </p:cTn>
                                        <p:tgtEl>
                                          <p:spTgt spid="4">
                                            <p:graphicEl>
                                              <a:dgm id="{19D3CC6C-315D-6D46-A1D0-2DDEC1C7A2BA}"/>
                                            </p:graphicEl>
                                          </p:spTgt>
                                        </p:tgtEl>
                                        <p:attrNameLst>
                                          <p:attrName>style.visibility</p:attrName>
                                        </p:attrNameLst>
                                      </p:cBhvr>
                                      <p:to>
                                        <p:strVal val="visible"/>
                                      </p:to>
                                    </p:set>
                                    <p:animEffect transition="in" filter="fade">
                                      <p:cBhvr>
                                        <p:cTn id="17" dur="300"/>
                                        <p:tgtEl>
                                          <p:spTgt spid="4">
                                            <p:graphicEl>
                                              <a:dgm id="{19D3CC6C-315D-6D46-A1D0-2DDEC1C7A2B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900"/>
                                  </p:stCondLst>
                                  <p:childTnLst>
                                    <p:set>
                                      <p:cBhvr>
                                        <p:cTn id="21" dur="1" fill="hold">
                                          <p:stCondLst>
                                            <p:cond delay="0"/>
                                          </p:stCondLst>
                                        </p:cTn>
                                        <p:tgtEl>
                                          <p:spTgt spid="4">
                                            <p:graphicEl>
                                              <a:dgm id="{CBDC1C1A-EBA1-C041-91B6-DB84A72A1EA4}"/>
                                            </p:graphicEl>
                                          </p:spTgt>
                                        </p:tgtEl>
                                        <p:attrNameLst>
                                          <p:attrName>style.visibility</p:attrName>
                                        </p:attrNameLst>
                                      </p:cBhvr>
                                      <p:to>
                                        <p:strVal val="visible"/>
                                      </p:to>
                                    </p:set>
                                    <p:animEffect transition="in" filter="fade">
                                      <p:cBhvr>
                                        <p:cTn id="22" dur="300"/>
                                        <p:tgtEl>
                                          <p:spTgt spid="4">
                                            <p:graphicEl>
                                              <a:dgm id="{CBDC1C1A-EBA1-C041-91B6-DB84A72A1EA4}"/>
                                            </p:graphicEl>
                                          </p:spTgt>
                                        </p:tgtEl>
                                      </p:cBhvr>
                                    </p:animEffect>
                                  </p:childTnLst>
                                </p:cTn>
                              </p:par>
                              <p:par>
                                <p:cTn id="23" presetID="10" presetClass="entr" presetSubtype="0" fill="hold" grpId="0" nodeType="withEffect">
                                  <p:stCondLst>
                                    <p:cond delay="10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300"/>
                                        <p:tgtEl>
                                          <p:spTgt spid="5"/>
                                        </p:tgtEl>
                                      </p:cBhvr>
                                    </p:animEffect>
                                  </p:childTnLst>
                                </p:cTn>
                              </p:par>
                              <p:par>
                                <p:cTn id="26" presetID="10" presetClass="entr" presetSubtype="0" fill="hold" grpId="0" nodeType="withEffect">
                                  <p:stCondLst>
                                    <p:cond delay="4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300"/>
                                        <p:tgtEl>
                                          <p:spTgt spid="6"/>
                                        </p:tgtEl>
                                      </p:cBhvr>
                                    </p:animEffect>
                                  </p:childTnLst>
                                </p:cTn>
                              </p:par>
                              <p:par>
                                <p:cTn id="29" presetID="10" presetClass="entr" presetSubtype="0" fill="hold" grpId="0" nodeType="withEffect">
                                  <p:stCondLst>
                                    <p:cond delay="70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300"/>
                                        <p:tgtEl>
                                          <p:spTgt spid="7"/>
                                        </p:tgtEl>
                                      </p:cBhvr>
                                    </p:animEffect>
                                  </p:childTnLst>
                                </p:cTn>
                              </p:par>
                              <p:par>
                                <p:cTn id="32" presetID="10" presetClass="entr" presetSubtype="0" fill="hold" grpId="0" nodeType="withEffect">
                                  <p:stCondLst>
                                    <p:cond delay="100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rev="1"/>
        </p:bldSub>
      </p:bldGraphic>
      <p:bldP spid="5" grpId="0"/>
      <p:bldP spid="6" grpId="0"/>
      <p:bldP spid="7" grpId="0"/>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a:bodyPr>
          <a:lstStyle/>
          <a:p>
            <a:r>
              <a:rPr lang="id-ID"/>
              <a:t>PROCESS INFOGRAPH</a:t>
            </a:r>
          </a:p>
        </p:txBody>
      </p:sp>
      <p:sp>
        <p:nvSpPr>
          <p:cNvPr id="17" name="Text Placeholder 16"/>
          <p:cNvSpPr>
            <a:spLocks noGrp="1"/>
          </p:cNvSpPr>
          <p:nvPr>
            <p:ph type="body" sz="quarter" idx="10"/>
          </p:nvPr>
        </p:nvSpPr>
        <p:spPr/>
        <p:txBody>
          <a:bodyPr>
            <a:normAutofit/>
          </a:bodyPr>
          <a:lstStyle/>
          <a:p>
            <a:r>
              <a:rPr lang="id-ID" b="1">
                <a:solidFill>
                  <a:schemeClr val="bg1">
                    <a:lumMod val="50000"/>
                  </a:schemeClr>
                </a:solidFill>
              </a:rPr>
              <a:t>+</a:t>
            </a:r>
            <a:r>
              <a:rPr lang="id-ID">
                <a:solidFill>
                  <a:schemeClr val="bg1">
                    <a:lumMod val="50000"/>
                  </a:schemeClr>
                </a:solidFill>
              </a:rPr>
              <a:t> AN EXPLORATION OF FORM IN CREATIFITY</a:t>
            </a:r>
          </a:p>
        </p:txBody>
      </p:sp>
      <p:grpSp>
        <p:nvGrpSpPr>
          <p:cNvPr id="4" name="Group 4"/>
          <p:cNvGrpSpPr>
            <a:grpSpLocks noChangeAspect="1"/>
          </p:cNvGrpSpPr>
          <p:nvPr/>
        </p:nvGrpSpPr>
        <p:grpSpPr bwMode="auto">
          <a:xfrm>
            <a:off x="2078933" y="2458199"/>
            <a:ext cx="4267402" cy="2932953"/>
            <a:chOff x="1693" y="1019"/>
            <a:chExt cx="3313" cy="2277"/>
          </a:xfrm>
        </p:grpSpPr>
        <p:sp>
          <p:nvSpPr>
            <p:cNvPr id="5" name="Freeform 5"/>
            <p:cNvSpPr>
              <a:spLocks/>
            </p:cNvSpPr>
            <p:nvPr/>
          </p:nvSpPr>
          <p:spPr bwMode="auto">
            <a:xfrm>
              <a:off x="4117" y="1370"/>
              <a:ext cx="889" cy="1563"/>
            </a:xfrm>
            <a:custGeom>
              <a:avLst/>
              <a:gdLst>
                <a:gd name="T0" fmla="*/ 602 w 889"/>
                <a:gd name="T1" fmla="*/ 0 h 1563"/>
                <a:gd name="T2" fmla="*/ 0 w 889"/>
                <a:gd name="T3" fmla="*/ 765 h 1563"/>
                <a:gd name="T4" fmla="*/ 602 w 889"/>
                <a:gd name="T5" fmla="*/ 1563 h 1563"/>
                <a:gd name="T6" fmla="*/ 889 w 889"/>
                <a:gd name="T7" fmla="*/ 1509 h 1563"/>
                <a:gd name="T8" fmla="*/ 360 w 889"/>
                <a:gd name="T9" fmla="*/ 765 h 1563"/>
                <a:gd name="T10" fmla="*/ 866 w 889"/>
                <a:gd name="T11" fmla="*/ 65 h 1563"/>
                <a:gd name="T12" fmla="*/ 602 w 889"/>
                <a:gd name="T13" fmla="*/ 0 h 1563"/>
              </a:gdLst>
              <a:ahLst/>
              <a:cxnLst>
                <a:cxn ang="0">
                  <a:pos x="T0" y="T1"/>
                </a:cxn>
                <a:cxn ang="0">
                  <a:pos x="T2" y="T3"/>
                </a:cxn>
                <a:cxn ang="0">
                  <a:pos x="T4" y="T5"/>
                </a:cxn>
                <a:cxn ang="0">
                  <a:pos x="T6" y="T7"/>
                </a:cxn>
                <a:cxn ang="0">
                  <a:pos x="T8" y="T9"/>
                </a:cxn>
                <a:cxn ang="0">
                  <a:pos x="T10" y="T11"/>
                </a:cxn>
                <a:cxn ang="0">
                  <a:pos x="T12" y="T13"/>
                </a:cxn>
              </a:cxnLst>
              <a:rect l="0" t="0" r="r" b="b"/>
              <a:pathLst>
                <a:path w="889" h="1563">
                  <a:moveTo>
                    <a:pt x="602" y="0"/>
                  </a:moveTo>
                  <a:lnTo>
                    <a:pt x="0" y="765"/>
                  </a:lnTo>
                  <a:lnTo>
                    <a:pt x="602" y="1563"/>
                  </a:lnTo>
                  <a:lnTo>
                    <a:pt x="889" y="1509"/>
                  </a:lnTo>
                  <a:lnTo>
                    <a:pt x="360" y="765"/>
                  </a:lnTo>
                  <a:lnTo>
                    <a:pt x="866" y="65"/>
                  </a:lnTo>
                  <a:lnTo>
                    <a:pt x="602" y="0"/>
                  </a:lnTo>
                  <a:close/>
                </a:path>
              </a:pathLst>
            </a:custGeom>
            <a:solidFill>
              <a:schemeClr val="bg1">
                <a:lumMod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 name="Freeform 6"/>
            <p:cNvSpPr>
              <a:spLocks/>
            </p:cNvSpPr>
            <p:nvPr/>
          </p:nvSpPr>
          <p:spPr bwMode="auto">
            <a:xfrm>
              <a:off x="3911" y="1369"/>
              <a:ext cx="809" cy="773"/>
            </a:xfrm>
            <a:custGeom>
              <a:avLst/>
              <a:gdLst>
                <a:gd name="T0" fmla="*/ 809 w 809"/>
                <a:gd name="T1" fmla="*/ 0 h 773"/>
                <a:gd name="T2" fmla="*/ 515 w 809"/>
                <a:gd name="T3" fmla="*/ 133 h 773"/>
                <a:gd name="T4" fmla="*/ 0 w 809"/>
                <a:gd name="T5" fmla="*/ 773 h 773"/>
                <a:gd name="T6" fmla="*/ 206 w 809"/>
                <a:gd name="T7" fmla="*/ 770 h 773"/>
                <a:gd name="T8" fmla="*/ 809 w 809"/>
                <a:gd name="T9" fmla="*/ 0 h 773"/>
              </a:gdLst>
              <a:ahLst/>
              <a:cxnLst>
                <a:cxn ang="0">
                  <a:pos x="T0" y="T1"/>
                </a:cxn>
                <a:cxn ang="0">
                  <a:pos x="T2" y="T3"/>
                </a:cxn>
                <a:cxn ang="0">
                  <a:pos x="T4" y="T5"/>
                </a:cxn>
                <a:cxn ang="0">
                  <a:pos x="T6" y="T7"/>
                </a:cxn>
                <a:cxn ang="0">
                  <a:pos x="T8" y="T9"/>
                </a:cxn>
              </a:cxnLst>
              <a:rect l="0" t="0" r="r" b="b"/>
              <a:pathLst>
                <a:path w="809" h="773">
                  <a:moveTo>
                    <a:pt x="809" y="0"/>
                  </a:moveTo>
                  <a:lnTo>
                    <a:pt x="515" y="133"/>
                  </a:lnTo>
                  <a:lnTo>
                    <a:pt x="0" y="773"/>
                  </a:lnTo>
                  <a:lnTo>
                    <a:pt x="206" y="770"/>
                  </a:lnTo>
                  <a:lnTo>
                    <a:pt x="809"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 name="Freeform 7"/>
            <p:cNvSpPr>
              <a:spLocks/>
            </p:cNvSpPr>
            <p:nvPr/>
          </p:nvSpPr>
          <p:spPr bwMode="auto">
            <a:xfrm>
              <a:off x="3912" y="2135"/>
              <a:ext cx="807" cy="798"/>
            </a:xfrm>
            <a:custGeom>
              <a:avLst/>
              <a:gdLst>
                <a:gd name="T0" fmla="*/ 0 w 807"/>
                <a:gd name="T1" fmla="*/ 7 h 798"/>
                <a:gd name="T2" fmla="*/ 565 w 807"/>
                <a:gd name="T3" fmla="*/ 714 h 798"/>
                <a:gd name="T4" fmla="*/ 807 w 807"/>
                <a:gd name="T5" fmla="*/ 798 h 798"/>
                <a:gd name="T6" fmla="*/ 205 w 807"/>
                <a:gd name="T7" fmla="*/ 0 h 798"/>
                <a:gd name="T8" fmla="*/ 0 w 807"/>
                <a:gd name="T9" fmla="*/ 7 h 798"/>
              </a:gdLst>
              <a:ahLst/>
              <a:cxnLst>
                <a:cxn ang="0">
                  <a:pos x="T0" y="T1"/>
                </a:cxn>
                <a:cxn ang="0">
                  <a:pos x="T2" y="T3"/>
                </a:cxn>
                <a:cxn ang="0">
                  <a:pos x="T4" y="T5"/>
                </a:cxn>
                <a:cxn ang="0">
                  <a:pos x="T6" y="T7"/>
                </a:cxn>
                <a:cxn ang="0">
                  <a:pos x="T8" y="T9"/>
                </a:cxn>
              </a:cxnLst>
              <a:rect l="0" t="0" r="r" b="b"/>
              <a:pathLst>
                <a:path w="807" h="798">
                  <a:moveTo>
                    <a:pt x="0" y="7"/>
                  </a:moveTo>
                  <a:lnTo>
                    <a:pt x="565" y="714"/>
                  </a:lnTo>
                  <a:lnTo>
                    <a:pt x="807" y="798"/>
                  </a:lnTo>
                  <a:lnTo>
                    <a:pt x="205" y="0"/>
                  </a:lnTo>
                  <a:lnTo>
                    <a:pt x="0" y="7"/>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 name="Freeform 8"/>
            <p:cNvSpPr>
              <a:spLocks/>
            </p:cNvSpPr>
            <p:nvPr/>
          </p:nvSpPr>
          <p:spPr bwMode="auto">
            <a:xfrm>
              <a:off x="3585" y="1275"/>
              <a:ext cx="997" cy="1753"/>
            </a:xfrm>
            <a:custGeom>
              <a:avLst/>
              <a:gdLst>
                <a:gd name="T0" fmla="*/ 675 w 997"/>
                <a:gd name="T1" fmla="*/ 0 h 1753"/>
                <a:gd name="T2" fmla="*/ 0 w 997"/>
                <a:gd name="T3" fmla="*/ 859 h 1753"/>
                <a:gd name="T4" fmla="*/ 675 w 997"/>
                <a:gd name="T5" fmla="*/ 1753 h 1753"/>
                <a:gd name="T6" fmla="*/ 997 w 997"/>
                <a:gd name="T7" fmla="*/ 1692 h 1753"/>
                <a:gd name="T8" fmla="*/ 405 w 997"/>
                <a:gd name="T9" fmla="*/ 859 h 1753"/>
                <a:gd name="T10" fmla="*/ 971 w 997"/>
                <a:gd name="T11" fmla="*/ 74 h 1753"/>
                <a:gd name="T12" fmla="*/ 675 w 997"/>
                <a:gd name="T13" fmla="*/ 0 h 1753"/>
              </a:gdLst>
              <a:ahLst/>
              <a:cxnLst>
                <a:cxn ang="0">
                  <a:pos x="T0" y="T1"/>
                </a:cxn>
                <a:cxn ang="0">
                  <a:pos x="T2" y="T3"/>
                </a:cxn>
                <a:cxn ang="0">
                  <a:pos x="T4" y="T5"/>
                </a:cxn>
                <a:cxn ang="0">
                  <a:pos x="T6" y="T7"/>
                </a:cxn>
                <a:cxn ang="0">
                  <a:pos x="T8" y="T9"/>
                </a:cxn>
                <a:cxn ang="0">
                  <a:pos x="T10" y="T11"/>
                </a:cxn>
                <a:cxn ang="0">
                  <a:pos x="T12" y="T13"/>
                </a:cxn>
              </a:cxnLst>
              <a:rect l="0" t="0" r="r" b="b"/>
              <a:pathLst>
                <a:path w="997" h="1753">
                  <a:moveTo>
                    <a:pt x="675" y="0"/>
                  </a:moveTo>
                  <a:lnTo>
                    <a:pt x="0" y="859"/>
                  </a:lnTo>
                  <a:lnTo>
                    <a:pt x="675" y="1753"/>
                  </a:lnTo>
                  <a:lnTo>
                    <a:pt x="997" y="1692"/>
                  </a:lnTo>
                  <a:lnTo>
                    <a:pt x="405" y="859"/>
                  </a:lnTo>
                  <a:lnTo>
                    <a:pt x="971" y="74"/>
                  </a:lnTo>
                  <a:lnTo>
                    <a:pt x="675" y="0"/>
                  </a:lnTo>
                  <a:close/>
                </a:path>
              </a:pathLst>
            </a:custGeom>
            <a:solidFill>
              <a:schemeClr val="bg1">
                <a:lumMod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 name="Freeform 9"/>
            <p:cNvSpPr>
              <a:spLocks/>
            </p:cNvSpPr>
            <p:nvPr/>
          </p:nvSpPr>
          <p:spPr bwMode="auto">
            <a:xfrm>
              <a:off x="3354" y="1274"/>
              <a:ext cx="909" cy="868"/>
            </a:xfrm>
            <a:custGeom>
              <a:avLst/>
              <a:gdLst>
                <a:gd name="T0" fmla="*/ 909 w 909"/>
                <a:gd name="T1" fmla="*/ 0 h 868"/>
                <a:gd name="T2" fmla="*/ 578 w 909"/>
                <a:gd name="T3" fmla="*/ 148 h 868"/>
                <a:gd name="T4" fmla="*/ 0 w 909"/>
                <a:gd name="T5" fmla="*/ 868 h 868"/>
                <a:gd name="T6" fmla="*/ 233 w 909"/>
                <a:gd name="T7" fmla="*/ 863 h 868"/>
                <a:gd name="T8" fmla="*/ 909 w 909"/>
                <a:gd name="T9" fmla="*/ 0 h 868"/>
              </a:gdLst>
              <a:ahLst/>
              <a:cxnLst>
                <a:cxn ang="0">
                  <a:pos x="T0" y="T1"/>
                </a:cxn>
                <a:cxn ang="0">
                  <a:pos x="T2" y="T3"/>
                </a:cxn>
                <a:cxn ang="0">
                  <a:pos x="T4" y="T5"/>
                </a:cxn>
                <a:cxn ang="0">
                  <a:pos x="T6" y="T7"/>
                </a:cxn>
                <a:cxn ang="0">
                  <a:pos x="T8" y="T9"/>
                </a:cxn>
              </a:cxnLst>
              <a:rect l="0" t="0" r="r" b="b"/>
              <a:pathLst>
                <a:path w="909" h="868">
                  <a:moveTo>
                    <a:pt x="909" y="0"/>
                  </a:moveTo>
                  <a:lnTo>
                    <a:pt x="578" y="148"/>
                  </a:lnTo>
                  <a:lnTo>
                    <a:pt x="0" y="868"/>
                  </a:lnTo>
                  <a:lnTo>
                    <a:pt x="233" y="863"/>
                  </a:lnTo>
                  <a:lnTo>
                    <a:pt x="909"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 name="Freeform 10"/>
            <p:cNvSpPr>
              <a:spLocks/>
            </p:cNvSpPr>
            <p:nvPr/>
          </p:nvSpPr>
          <p:spPr bwMode="auto">
            <a:xfrm>
              <a:off x="3356" y="2134"/>
              <a:ext cx="904" cy="894"/>
            </a:xfrm>
            <a:custGeom>
              <a:avLst/>
              <a:gdLst>
                <a:gd name="T0" fmla="*/ 0 w 904"/>
                <a:gd name="T1" fmla="*/ 8 h 894"/>
                <a:gd name="T2" fmla="*/ 633 w 904"/>
                <a:gd name="T3" fmla="*/ 799 h 894"/>
                <a:gd name="T4" fmla="*/ 904 w 904"/>
                <a:gd name="T5" fmla="*/ 894 h 894"/>
                <a:gd name="T6" fmla="*/ 229 w 904"/>
                <a:gd name="T7" fmla="*/ 0 h 894"/>
                <a:gd name="T8" fmla="*/ 0 w 904"/>
                <a:gd name="T9" fmla="*/ 8 h 894"/>
              </a:gdLst>
              <a:ahLst/>
              <a:cxnLst>
                <a:cxn ang="0">
                  <a:pos x="T0" y="T1"/>
                </a:cxn>
                <a:cxn ang="0">
                  <a:pos x="T2" y="T3"/>
                </a:cxn>
                <a:cxn ang="0">
                  <a:pos x="T4" y="T5"/>
                </a:cxn>
                <a:cxn ang="0">
                  <a:pos x="T6" y="T7"/>
                </a:cxn>
                <a:cxn ang="0">
                  <a:pos x="T8" y="T9"/>
                </a:cxn>
              </a:cxnLst>
              <a:rect l="0" t="0" r="r" b="b"/>
              <a:pathLst>
                <a:path w="904" h="894">
                  <a:moveTo>
                    <a:pt x="0" y="8"/>
                  </a:moveTo>
                  <a:lnTo>
                    <a:pt x="633" y="799"/>
                  </a:lnTo>
                  <a:lnTo>
                    <a:pt x="904" y="894"/>
                  </a:lnTo>
                  <a:lnTo>
                    <a:pt x="229" y="0"/>
                  </a:lnTo>
                  <a:lnTo>
                    <a:pt x="0" y="8"/>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 name="Freeform 11"/>
            <p:cNvSpPr>
              <a:spLocks/>
            </p:cNvSpPr>
            <p:nvPr/>
          </p:nvSpPr>
          <p:spPr bwMode="auto">
            <a:xfrm>
              <a:off x="2952" y="1161"/>
              <a:ext cx="1128" cy="1982"/>
            </a:xfrm>
            <a:custGeom>
              <a:avLst/>
              <a:gdLst>
                <a:gd name="T0" fmla="*/ 764 w 1128"/>
                <a:gd name="T1" fmla="*/ 0 h 1982"/>
                <a:gd name="T2" fmla="*/ 0 w 1128"/>
                <a:gd name="T3" fmla="*/ 969 h 1982"/>
                <a:gd name="T4" fmla="*/ 763 w 1128"/>
                <a:gd name="T5" fmla="*/ 1982 h 1982"/>
                <a:gd name="T6" fmla="*/ 1128 w 1128"/>
                <a:gd name="T7" fmla="*/ 1912 h 1982"/>
                <a:gd name="T8" fmla="*/ 458 w 1128"/>
                <a:gd name="T9" fmla="*/ 969 h 1982"/>
                <a:gd name="T10" fmla="*/ 1098 w 1128"/>
                <a:gd name="T11" fmla="*/ 83 h 1982"/>
                <a:gd name="T12" fmla="*/ 764 w 1128"/>
                <a:gd name="T13" fmla="*/ 0 h 1982"/>
              </a:gdLst>
              <a:ahLst/>
              <a:cxnLst>
                <a:cxn ang="0">
                  <a:pos x="T0" y="T1"/>
                </a:cxn>
                <a:cxn ang="0">
                  <a:pos x="T2" y="T3"/>
                </a:cxn>
                <a:cxn ang="0">
                  <a:pos x="T4" y="T5"/>
                </a:cxn>
                <a:cxn ang="0">
                  <a:pos x="T6" y="T7"/>
                </a:cxn>
                <a:cxn ang="0">
                  <a:pos x="T8" y="T9"/>
                </a:cxn>
                <a:cxn ang="0">
                  <a:pos x="T10" y="T11"/>
                </a:cxn>
                <a:cxn ang="0">
                  <a:pos x="T12" y="T13"/>
                </a:cxn>
              </a:cxnLst>
              <a:rect l="0" t="0" r="r" b="b"/>
              <a:pathLst>
                <a:path w="1128" h="1982">
                  <a:moveTo>
                    <a:pt x="764" y="0"/>
                  </a:moveTo>
                  <a:lnTo>
                    <a:pt x="0" y="969"/>
                  </a:lnTo>
                  <a:lnTo>
                    <a:pt x="763" y="1982"/>
                  </a:lnTo>
                  <a:lnTo>
                    <a:pt x="1128" y="1912"/>
                  </a:lnTo>
                  <a:lnTo>
                    <a:pt x="458" y="969"/>
                  </a:lnTo>
                  <a:lnTo>
                    <a:pt x="1098" y="83"/>
                  </a:lnTo>
                  <a:lnTo>
                    <a:pt x="764" y="0"/>
                  </a:lnTo>
                  <a:close/>
                </a:path>
              </a:pathLst>
            </a:custGeom>
            <a:solidFill>
              <a:schemeClr val="bg1">
                <a:lumMod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 name="Freeform 12"/>
            <p:cNvSpPr>
              <a:spLocks/>
            </p:cNvSpPr>
            <p:nvPr/>
          </p:nvSpPr>
          <p:spPr bwMode="auto">
            <a:xfrm>
              <a:off x="2691" y="1159"/>
              <a:ext cx="1027" cy="981"/>
            </a:xfrm>
            <a:custGeom>
              <a:avLst/>
              <a:gdLst>
                <a:gd name="T0" fmla="*/ 1027 w 1027"/>
                <a:gd name="T1" fmla="*/ 0 h 981"/>
                <a:gd name="T2" fmla="*/ 655 w 1027"/>
                <a:gd name="T3" fmla="*/ 168 h 981"/>
                <a:gd name="T4" fmla="*/ 0 w 1027"/>
                <a:gd name="T5" fmla="*/ 981 h 981"/>
                <a:gd name="T6" fmla="*/ 262 w 1027"/>
                <a:gd name="T7" fmla="*/ 976 h 981"/>
                <a:gd name="T8" fmla="*/ 1027 w 1027"/>
                <a:gd name="T9" fmla="*/ 0 h 981"/>
              </a:gdLst>
              <a:ahLst/>
              <a:cxnLst>
                <a:cxn ang="0">
                  <a:pos x="T0" y="T1"/>
                </a:cxn>
                <a:cxn ang="0">
                  <a:pos x="T2" y="T3"/>
                </a:cxn>
                <a:cxn ang="0">
                  <a:pos x="T4" y="T5"/>
                </a:cxn>
                <a:cxn ang="0">
                  <a:pos x="T6" y="T7"/>
                </a:cxn>
                <a:cxn ang="0">
                  <a:pos x="T8" y="T9"/>
                </a:cxn>
              </a:cxnLst>
              <a:rect l="0" t="0" r="r" b="b"/>
              <a:pathLst>
                <a:path w="1027" h="981">
                  <a:moveTo>
                    <a:pt x="1027" y="0"/>
                  </a:moveTo>
                  <a:lnTo>
                    <a:pt x="655" y="168"/>
                  </a:lnTo>
                  <a:lnTo>
                    <a:pt x="0" y="981"/>
                  </a:lnTo>
                  <a:lnTo>
                    <a:pt x="262" y="976"/>
                  </a:lnTo>
                  <a:lnTo>
                    <a:pt x="1027"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 name="Freeform 13"/>
            <p:cNvSpPr>
              <a:spLocks/>
            </p:cNvSpPr>
            <p:nvPr/>
          </p:nvSpPr>
          <p:spPr bwMode="auto">
            <a:xfrm>
              <a:off x="2692" y="2130"/>
              <a:ext cx="1023" cy="1013"/>
            </a:xfrm>
            <a:custGeom>
              <a:avLst/>
              <a:gdLst>
                <a:gd name="T0" fmla="*/ 0 w 1023"/>
                <a:gd name="T1" fmla="*/ 10 h 1013"/>
                <a:gd name="T2" fmla="*/ 717 w 1023"/>
                <a:gd name="T3" fmla="*/ 907 h 1013"/>
                <a:gd name="T4" fmla="*/ 1023 w 1023"/>
                <a:gd name="T5" fmla="*/ 1013 h 1013"/>
                <a:gd name="T6" fmla="*/ 260 w 1023"/>
                <a:gd name="T7" fmla="*/ 0 h 1013"/>
                <a:gd name="T8" fmla="*/ 0 w 1023"/>
                <a:gd name="T9" fmla="*/ 10 h 1013"/>
              </a:gdLst>
              <a:ahLst/>
              <a:cxnLst>
                <a:cxn ang="0">
                  <a:pos x="T0" y="T1"/>
                </a:cxn>
                <a:cxn ang="0">
                  <a:pos x="T2" y="T3"/>
                </a:cxn>
                <a:cxn ang="0">
                  <a:pos x="T4" y="T5"/>
                </a:cxn>
                <a:cxn ang="0">
                  <a:pos x="T6" y="T7"/>
                </a:cxn>
                <a:cxn ang="0">
                  <a:pos x="T8" y="T9"/>
                </a:cxn>
              </a:cxnLst>
              <a:rect l="0" t="0" r="r" b="b"/>
              <a:pathLst>
                <a:path w="1023" h="1013">
                  <a:moveTo>
                    <a:pt x="0" y="10"/>
                  </a:moveTo>
                  <a:lnTo>
                    <a:pt x="717" y="907"/>
                  </a:lnTo>
                  <a:lnTo>
                    <a:pt x="1023" y="1013"/>
                  </a:lnTo>
                  <a:lnTo>
                    <a:pt x="260" y="0"/>
                  </a:lnTo>
                  <a:lnTo>
                    <a:pt x="0" y="1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 name="Freeform 14"/>
            <p:cNvSpPr>
              <a:spLocks/>
            </p:cNvSpPr>
            <p:nvPr/>
          </p:nvSpPr>
          <p:spPr bwMode="auto">
            <a:xfrm>
              <a:off x="2268" y="1021"/>
              <a:ext cx="1295" cy="2275"/>
            </a:xfrm>
            <a:custGeom>
              <a:avLst/>
              <a:gdLst>
                <a:gd name="T0" fmla="*/ 876 w 1295"/>
                <a:gd name="T1" fmla="*/ 0 h 2275"/>
                <a:gd name="T2" fmla="*/ 0 w 1295"/>
                <a:gd name="T3" fmla="*/ 1114 h 2275"/>
                <a:gd name="T4" fmla="*/ 876 w 1295"/>
                <a:gd name="T5" fmla="*/ 2275 h 2275"/>
                <a:gd name="T6" fmla="*/ 1295 w 1295"/>
                <a:gd name="T7" fmla="*/ 2197 h 2275"/>
                <a:gd name="T8" fmla="*/ 527 w 1295"/>
                <a:gd name="T9" fmla="*/ 1114 h 2275"/>
                <a:gd name="T10" fmla="*/ 1262 w 1295"/>
                <a:gd name="T11" fmla="*/ 96 h 2275"/>
                <a:gd name="T12" fmla="*/ 876 w 1295"/>
                <a:gd name="T13" fmla="*/ 0 h 2275"/>
              </a:gdLst>
              <a:ahLst/>
              <a:cxnLst>
                <a:cxn ang="0">
                  <a:pos x="T0" y="T1"/>
                </a:cxn>
                <a:cxn ang="0">
                  <a:pos x="T2" y="T3"/>
                </a:cxn>
                <a:cxn ang="0">
                  <a:pos x="T4" y="T5"/>
                </a:cxn>
                <a:cxn ang="0">
                  <a:pos x="T6" y="T7"/>
                </a:cxn>
                <a:cxn ang="0">
                  <a:pos x="T8" y="T9"/>
                </a:cxn>
                <a:cxn ang="0">
                  <a:pos x="T10" y="T11"/>
                </a:cxn>
                <a:cxn ang="0">
                  <a:pos x="T12" y="T13"/>
                </a:cxn>
              </a:cxnLst>
              <a:rect l="0" t="0" r="r" b="b"/>
              <a:pathLst>
                <a:path w="1295" h="2275">
                  <a:moveTo>
                    <a:pt x="876" y="0"/>
                  </a:moveTo>
                  <a:lnTo>
                    <a:pt x="0" y="1114"/>
                  </a:lnTo>
                  <a:lnTo>
                    <a:pt x="876" y="2275"/>
                  </a:lnTo>
                  <a:lnTo>
                    <a:pt x="1295" y="2197"/>
                  </a:lnTo>
                  <a:lnTo>
                    <a:pt x="527" y="1114"/>
                  </a:lnTo>
                  <a:lnTo>
                    <a:pt x="1262" y="96"/>
                  </a:lnTo>
                  <a:lnTo>
                    <a:pt x="876"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 name="Freeform 15"/>
            <p:cNvSpPr>
              <a:spLocks/>
            </p:cNvSpPr>
            <p:nvPr/>
          </p:nvSpPr>
          <p:spPr bwMode="auto">
            <a:xfrm>
              <a:off x="1693" y="1019"/>
              <a:ext cx="1455" cy="1126"/>
            </a:xfrm>
            <a:custGeom>
              <a:avLst/>
              <a:gdLst>
                <a:gd name="T0" fmla="*/ 1455 w 1455"/>
                <a:gd name="T1" fmla="*/ 0 h 1126"/>
                <a:gd name="T2" fmla="*/ 821 w 1455"/>
                <a:gd name="T3" fmla="*/ 293 h 1126"/>
                <a:gd name="T4" fmla="*/ 0 w 1455"/>
                <a:gd name="T5" fmla="*/ 1126 h 1126"/>
                <a:gd name="T6" fmla="*/ 577 w 1455"/>
                <a:gd name="T7" fmla="*/ 1121 h 1126"/>
                <a:gd name="T8" fmla="*/ 1455 w 1455"/>
                <a:gd name="T9" fmla="*/ 0 h 1126"/>
              </a:gdLst>
              <a:ahLst/>
              <a:cxnLst>
                <a:cxn ang="0">
                  <a:pos x="T0" y="T1"/>
                </a:cxn>
                <a:cxn ang="0">
                  <a:pos x="T2" y="T3"/>
                </a:cxn>
                <a:cxn ang="0">
                  <a:pos x="T4" y="T5"/>
                </a:cxn>
                <a:cxn ang="0">
                  <a:pos x="T6" y="T7"/>
                </a:cxn>
                <a:cxn ang="0">
                  <a:pos x="T8" y="T9"/>
                </a:cxn>
              </a:cxnLst>
              <a:rect l="0" t="0" r="r" b="b"/>
              <a:pathLst>
                <a:path w="1455" h="1126">
                  <a:moveTo>
                    <a:pt x="1455" y="0"/>
                  </a:moveTo>
                  <a:lnTo>
                    <a:pt x="821" y="293"/>
                  </a:lnTo>
                  <a:lnTo>
                    <a:pt x="0" y="1126"/>
                  </a:lnTo>
                  <a:lnTo>
                    <a:pt x="577" y="1121"/>
                  </a:lnTo>
                  <a:lnTo>
                    <a:pt x="1455"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 name="Freeform 16"/>
            <p:cNvSpPr>
              <a:spLocks/>
            </p:cNvSpPr>
            <p:nvPr/>
          </p:nvSpPr>
          <p:spPr bwMode="auto">
            <a:xfrm>
              <a:off x="1695" y="2135"/>
              <a:ext cx="1449" cy="1161"/>
            </a:xfrm>
            <a:custGeom>
              <a:avLst/>
              <a:gdLst>
                <a:gd name="T0" fmla="*/ 0 w 1449"/>
                <a:gd name="T1" fmla="*/ 10 h 1161"/>
                <a:gd name="T2" fmla="*/ 823 w 1449"/>
                <a:gd name="T3" fmla="*/ 938 h 1161"/>
                <a:gd name="T4" fmla="*/ 1449 w 1449"/>
                <a:gd name="T5" fmla="*/ 1161 h 1161"/>
                <a:gd name="T6" fmla="*/ 573 w 1449"/>
                <a:gd name="T7" fmla="*/ 0 h 1161"/>
                <a:gd name="T8" fmla="*/ 0 w 1449"/>
                <a:gd name="T9" fmla="*/ 10 h 1161"/>
              </a:gdLst>
              <a:ahLst/>
              <a:cxnLst>
                <a:cxn ang="0">
                  <a:pos x="T0" y="T1"/>
                </a:cxn>
                <a:cxn ang="0">
                  <a:pos x="T2" y="T3"/>
                </a:cxn>
                <a:cxn ang="0">
                  <a:pos x="T4" y="T5"/>
                </a:cxn>
                <a:cxn ang="0">
                  <a:pos x="T6" y="T7"/>
                </a:cxn>
                <a:cxn ang="0">
                  <a:pos x="T8" y="T9"/>
                </a:cxn>
              </a:cxnLst>
              <a:rect l="0" t="0" r="r" b="b"/>
              <a:pathLst>
                <a:path w="1449" h="1161">
                  <a:moveTo>
                    <a:pt x="0" y="10"/>
                  </a:moveTo>
                  <a:lnTo>
                    <a:pt x="823" y="938"/>
                  </a:lnTo>
                  <a:lnTo>
                    <a:pt x="1449" y="1161"/>
                  </a:lnTo>
                  <a:lnTo>
                    <a:pt x="573" y="0"/>
                  </a:lnTo>
                  <a:lnTo>
                    <a:pt x="0" y="1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cxnSp>
        <p:nvCxnSpPr>
          <p:cNvPr id="3" name="Straight Connector 2"/>
          <p:cNvCxnSpPr/>
          <p:nvPr/>
        </p:nvCxnSpPr>
        <p:spPr>
          <a:xfrm flipV="1">
            <a:off x="4218430" y="2115101"/>
            <a:ext cx="0" cy="3227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588917" y="2458199"/>
            <a:ext cx="0" cy="3227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4816088" y="5244496"/>
            <a:ext cx="0" cy="3227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6151829" y="4923579"/>
            <a:ext cx="0" cy="3227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947934" y="1557729"/>
            <a:ext cx="555387" cy="550931"/>
            <a:chOff x="8275020" y="2450522"/>
            <a:chExt cx="555387" cy="550931"/>
          </a:xfrm>
        </p:grpSpPr>
        <p:sp>
          <p:nvSpPr>
            <p:cNvPr id="24" name="Rounded Rectangle 23"/>
            <p:cNvSpPr/>
            <p:nvPr/>
          </p:nvSpPr>
          <p:spPr>
            <a:xfrm>
              <a:off x="8275020" y="2450522"/>
              <a:ext cx="555387" cy="55093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25" name="Rectangle 24"/>
            <p:cNvSpPr/>
            <p:nvPr/>
          </p:nvSpPr>
          <p:spPr>
            <a:xfrm>
              <a:off x="8292438" y="2551649"/>
              <a:ext cx="537968" cy="381643"/>
            </a:xfrm>
            <a:prstGeom prst="rect">
              <a:avLst/>
            </a:prstGeom>
          </p:spPr>
          <p:txBody>
            <a:bodyPr wrap="none" lIns="121920" rIns="121920" bIns="60960">
              <a:spAutoFit/>
            </a:bodyPr>
            <a:lstStyle/>
            <a:p>
              <a:pPr algn="ctr">
                <a:lnSpc>
                  <a:spcPct val="89000"/>
                </a:lnSpc>
              </a:pPr>
              <a:r>
                <a:rPr lang="en-US" sz="2000" dirty="0">
                  <a:solidFill>
                    <a:srgbClr val="FFFFFF"/>
                  </a:solidFill>
                </a:rPr>
                <a:t>01</a:t>
              </a:r>
            </a:p>
          </p:txBody>
        </p:sp>
      </p:grpSp>
      <p:grpSp>
        <p:nvGrpSpPr>
          <p:cNvPr id="26" name="Group 25"/>
          <p:cNvGrpSpPr/>
          <p:nvPr/>
        </p:nvGrpSpPr>
        <p:grpSpPr>
          <a:xfrm>
            <a:off x="4538394" y="5489229"/>
            <a:ext cx="555387" cy="550931"/>
            <a:chOff x="8275020" y="3261827"/>
            <a:chExt cx="555387" cy="550931"/>
          </a:xfrm>
        </p:grpSpPr>
        <p:sp>
          <p:nvSpPr>
            <p:cNvPr id="27" name="Rounded Rectangle 26"/>
            <p:cNvSpPr/>
            <p:nvPr/>
          </p:nvSpPr>
          <p:spPr>
            <a:xfrm>
              <a:off x="8275020" y="3261827"/>
              <a:ext cx="555387" cy="55093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28" name="Rectangle 27"/>
            <p:cNvSpPr/>
            <p:nvPr/>
          </p:nvSpPr>
          <p:spPr>
            <a:xfrm>
              <a:off x="8283728" y="3387739"/>
              <a:ext cx="537968" cy="381643"/>
            </a:xfrm>
            <a:prstGeom prst="rect">
              <a:avLst/>
            </a:prstGeom>
          </p:spPr>
          <p:txBody>
            <a:bodyPr wrap="none" lIns="121920" rIns="121920" bIns="60960">
              <a:spAutoFit/>
            </a:bodyPr>
            <a:lstStyle/>
            <a:p>
              <a:pPr algn="ctr">
                <a:lnSpc>
                  <a:spcPct val="89000"/>
                </a:lnSpc>
              </a:pPr>
              <a:r>
                <a:rPr lang="id-ID" sz="2000">
                  <a:solidFill>
                    <a:srgbClr val="FFFFFF"/>
                  </a:solidFill>
                </a:rPr>
                <a:t>02</a:t>
              </a:r>
              <a:endParaRPr lang="en-US" sz="2000" dirty="0">
                <a:solidFill>
                  <a:srgbClr val="FFFFFF"/>
                </a:solidFill>
              </a:endParaRPr>
            </a:p>
          </p:txBody>
        </p:sp>
      </p:grpSp>
      <p:grpSp>
        <p:nvGrpSpPr>
          <p:cNvPr id="29" name="Group 28"/>
          <p:cNvGrpSpPr/>
          <p:nvPr/>
        </p:nvGrpSpPr>
        <p:grpSpPr>
          <a:xfrm>
            <a:off x="5307888" y="2001001"/>
            <a:ext cx="562057" cy="550931"/>
            <a:chOff x="8275020" y="4073132"/>
            <a:chExt cx="562057" cy="550931"/>
          </a:xfrm>
        </p:grpSpPr>
        <p:sp>
          <p:nvSpPr>
            <p:cNvPr id="30" name="Rounded Rectangle 29"/>
            <p:cNvSpPr/>
            <p:nvPr/>
          </p:nvSpPr>
          <p:spPr>
            <a:xfrm>
              <a:off x="8275020" y="4073132"/>
              <a:ext cx="555387" cy="5509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31" name="Rectangle 30"/>
            <p:cNvSpPr/>
            <p:nvPr/>
          </p:nvSpPr>
          <p:spPr>
            <a:xfrm>
              <a:off x="8299109" y="4195233"/>
              <a:ext cx="537968" cy="381643"/>
            </a:xfrm>
            <a:prstGeom prst="rect">
              <a:avLst/>
            </a:prstGeom>
          </p:spPr>
          <p:txBody>
            <a:bodyPr wrap="none" lIns="121920" rIns="121920" bIns="60960">
              <a:spAutoFit/>
            </a:bodyPr>
            <a:lstStyle/>
            <a:p>
              <a:pPr algn="ctr">
                <a:lnSpc>
                  <a:spcPct val="89000"/>
                </a:lnSpc>
              </a:pPr>
              <a:r>
                <a:rPr lang="id-ID" sz="2000">
                  <a:solidFill>
                    <a:srgbClr val="FFFFFF"/>
                  </a:solidFill>
                </a:rPr>
                <a:t>03</a:t>
              </a:r>
              <a:endParaRPr lang="en-US" sz="2000" dirty="0">
                <a:solidFill>
                  <a:srgbClr val="FFFFFF"/>
                </a:solidFill>
              </a:endParaRPr>
            </a:p>
          </p:txBody>
        </p:sp>
      </p:grpSp>
      <p:grpSp>
        <p:nvGrpSpPr>
          <p:cNvPr id="32" name="Group 31"/>
          <p:cNvGrpSpPr/>
          <p:nvPr/>
        </p:nvGrpSpPr>
        <p:grpSpPr>
          <a:xfrm>
            <a:off x="5874135" y="5235572"/>
            <a:ext cx="555387" cy="550931"/>
            <a:chOff x="8275019" y="4884437"/>
            <a:chExt cx="555387" cy="550931"/>
          </a:xfrm>
        </p:grpSpPr>
        <p:sp>
          <p:nvSpPr>
            <p:cNvPr id="33" name="Rounded Rectangle 32"/>
            <p:cNvSpPr/>
            <p:nvPr/>
          </p:nvSpPr>
          <p:spPr>
            <a:xfrm>
              <a:off x="8275019" y="4884437"/>
              <a:ext cx="555387" cy="55093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34" name="Rectangle 33"/>
            <p:cNvSpPr/>
            <p:nvPr/>
          </p:nvSpPr>
          <p:spPr>
            <a:xfrm>
              <a:off x="8291993" y="4984841"/>
              <a:ext cx="537968" cy="381643"/>
            </a:xfrm>
            <a:prstGeom prst="rect">
              <a:avLst/>
            </a:prstGeom>
          </p:spPr>
          <p:txBody>
            <a:bodyPr wrap="none" lIns="121920" rIns="121920" bIns="60960">
              <a:spAutoFit/>
            </a:bodyPr>
            <a:lstStyle/>
            <a:p>
              <a:pPr algn="ctr">
                <a:lnSpc>
                  <a:spcPct val="89000"/>
                </a:lnSpc>
              </a:pPr>
              <a:r>
                <a:rPr lang="id-ID" sz="2000">
                  <a:solidFill>
                    <a:srgbClr val="FFFFFF"/>
                  </a:solidFill>
                </a:rPr>
                <a:t>04</a:t>
              </a:r>
              <a:endParaRPr lang="en-US" sz="2000" dirty="0">
                <a:solidFill>
                  <a:srgbClr val="FFFFFF"/>
                </a:solidFill>
              </a:endParaRPr>
            </a:p>
          </p:txBody>
        </p:sp>
      </p:grpSp>
      <p:grpSp>
        <p:nvGrpSpPr>
          <p:cNvPr id="60" name="Group 59"/>
          <p:cNvGrpSpPr/>
          <p:nvPr/>
        </p:nvGrpSpPr>
        <p:grpSpPr>
          <a:xfrm>
            <a:off x="7897479" y="2301264"/>
            <a:ext cx="3441744" cy="3214622"/>
            <a:chOff x="8275019" y="2344330"/>
            <a:chExt cx="3441744" cy="3214622"/>
          </a:xfrm>
        </p:grpSpPr>
        <p:grpSp>
          <p:nvGrpSpPr>
            <p:cNvPr id="61" name="Group 60"/>
            <p:cNvGrpSpPr/>
            <p:nvPr/>
          </p:nvGrpSpPr>
          <p:grpSpPr>
            <a:xfrm>
              <a:off x="8991772" y="2344330"/>
              <a:ext cx="2711543" cy="810399"/>
              <a:chOff x="8027893" y="2583618"/>
              <a:chExt cx="2711543" cy="810399"/>
            </a:xfrm>
          </p:grpSpPr>
          <p:sp>
            <p:nvSpPr>
              <p:cNvPr id="83"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a:solidFill>
                      <a:schemeClr val="bg1">
                        <a:lumMod val="65000"/>
                      </a:schemeClr>
                    </a:solidFill>
                    <a:ea typeface="Open Sans Light" panose="020B0306030504020204" pitchFamily="34" charset="0"/>
                    <a:cs typeface="Open Sans Light" panose="020B0306030504020204" pitchFamily="34" charset="0"/>
                  </a:rPr>
                  <a:t>dudu </a:t>
                </a:r>
                <a:r>
                  <a:rPr lang="en-US" sz="120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84" name="TextBox 83"/>
              <p:cNvSpPr txBox="1"/>
              <p:nvPr/>
            </p:nvSpPr>
            <p:spPr>
              <a:xfrm>
                <a:off x="8027893" y="2583618"/>
                <a:ext cx="2218765" cy="307777"/>
              </a:xfrm>
              <a:prstGeom prst="rect">
                <a:avLst/>
              </a:prstGeom>
              <a:noFill/>
            </p:spPr>
            <p:txBody>
              <a:bodyPr wrap="square" rtlCol="0">
                <a:spAutoFit/>
              </a:bodyPr>
              <a:lstStyle/>
              <a:p>
                <a:r>
                  <a:rPr lang="id-ID" sz="1400" b="1"/>
                  <a:t>Text sample here</a:t>
                </a:r>
                <a:endParaRPr lang="id-ID" sz="1400" b="1" dirty="0"/>
              </a:p>
            </p:txBody>
          </p:sp>
        </p:grpSp>
        <p:grpSp>
          <p:nvGrpSpPr>
            <p:cNvPr id="62" name="Group 61"/>
            <p:cNvGrpSpPr/>
            <p:nvPr/>
          </p:nvGrpSpPr>
          <p:grpSpPr>
            <a:xfrm>
              <a:off x="8991772" y="3166393"/>
              <a:ext cx="2711543" cy="763946"/>
              <a:chOff x="8027893" y="2583618"/>
              <a:chExt cx="2711543" cy="763946"/>
            </a:xfrm>
          </p:grpSpPr>
          <p:sp>
            <p:nvSpPr>
              <p:cNvPr id="81"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a:solidFill>
                      <a:schemeClr val="bg1">
                        <a:lumMod val="65000"/>
                      </a:schemeClr>
                    </a:solidFill>
                    <a:ea typeface="Open Sans Light" panose="020B0306030504020204" pitchFamily="34" charset="0"/>
                    <a:cs typeface="Open Sans Light" panose="020B0306030504020204" pitchFamily="34" charset="0"/>
                  </a:rPr>
                  <a:t>dudu </a:t>
                </a:r>
                <a:r>
                  <a:rPr lang="en-US" sz="120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82" name="TextBox 81"/>
              <p:cNvSpPr txBox="1"/>
              <p:nvPr/>
            </p:nvSpPr>
            <p:spPr>
              <a:xfrm>
                <a:off x="8027893" y="2583618"/>
                <a:ext cx="2218765" cy="307777"/>
              </a:xfrm>
              <a:prstGeom prst="rect">
                <a:avLst/>
              </a:prstGeom>
              <a:noFill/>
            </p:spPr>
            <p:txBody>
              <a:bodyPr wrap="square" rtlCol="0">
                <a:spAutoFit/>
              </a:bodyPr>
              <a:lstStyle/>
              <a:p>
                <a:r>
                  <a:rPr lang="id-ID" sz="1400" b="1"/>
                  <a:t>Text sample here</a:t>
                </a:r>
                <a:endParaRPr lang="id-ID" sz="1400" b="1" dirty="0"/>
              </a:p>
            </p:txBody>
          </p:sp>
        </p:grpSp>
        <p:grpSp>
          <p:nvGrpSpPr>
            <p:cNvPr id="63" name="Group 62"/>
            <p:cNvGrpSpPr/>
            <p:nvPr/>
          </p:nvGrpSpPr>
          <p:grpSpPr>
            <a:xfrm>
              <a:off x="9005220" y="3972943"/>
              <a:ext cx="2711543" cy="810399"/>
              <a:chOff x="8027893" y="2583618"/>
              <a:chExt cx="2711543" cy="810399"/>
            </a:xfrm>
          </p:grpSpPr>
          <p:sp>
            <p:nvSpPr>
              <p:cNvPr id="79"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a:solidFill>
                      <a:schemeClr val="bg1">
                        <a:lumMod val="65000"/>
                      </a:schemeClr>
                    </a:solidFill>
                    <a:ea typeface="Open Sans Light" panose="020B0306030504020204" pitchFamily="34" charset="0"/>
                    <a:cs typeface="Open Sans Light" panose="020B0306030504020204" pitchFamily="34" charset="0"/>
                  </a:rPr>
                  <a:t>dudu </a:t>
                </a:r>
                <a:r>
                  <a:rPr lang="en-US" sz="120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80" name="TextBox 79"/>
              <p:cNvSpPr txBox="1"/>
              <p:nvPr/>
            </p:nvSpPr>
            <p:spPr>
              <a:xfrm>
                <a:off x="8027893" y="2583618"/>
                <a:ext cx="2218765" cy="307777"/>
              </a:xfrm>
              <a:prstGeom prst="rect">
                <a:avLst/>
              </a:prstGeom>
              <a:noFill/>
            </p:spPr>
            <p:txBody>
              <a:bodyPr wrap="square" rtlCol="0">
                <a:spAutoFit/>
              </a:bodyPr>
              <a:lstStyle/>
              <a:p>
                <a:r>
                  <a:rPr lang="id-ID" sz="1400" b="1"/>
                  <a:t>Text sample here</a:t>
                </a:r>
                <a:endParaRPr lang="id-ID" sz="1400" b="1" dirty="0"/>
              </a:p>
            </p:txBody>
          </p:sp>
        </p:grpSp>
        <p:grpSp>
          <p:nvGrpSpPr>
            <p:cNvPr id="64" name="Group 63"/>
            <p:cNvGrpSpPr/>
            <p:nvPr/>
          </p:nvGrpSpPr>
          <p:grpSpPr>
            <a:xfrm>
              <a:off x="9005220" y="4795006"/>
              <a:ext cx="2711543" cy="763946"/>
              <a:chOff x="8027893" y="2583618"/>
              <a:chExt cx="2711543" cy="763946"/>
            </a:xfrm>
          </p:grpSpPr>
          <p:sp>
            <p:nvSpPr>
              <p:cNvPr id="77"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a:solidFill>
                      <a:schemeClr val="bg1">
                        <a:lumMod val="65000"/>
                      </a:schemeClr>
                    </a:solidFill>
                    <a:ea typeface="Open Sans Light" panose="020B0306030504020204" pitchFamily="34" charset="0"/>
                    <a:cs typeface="Open Sans Light" panose="020B0306030504020204" pitchFamily="34" charset="0"/>
                  </a:rPr>
                  <a:t>dudu </a:t>
                </a:r>
                <a:r>
                  <a:rPr lang="en-US" sz="120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78" name="TextBox 77"/>
              <p:cNvSpPr txBox="1"/>
              <p:nvPr/>
            </p:nvSpPr>
            <p:spPr>
              <a:xfrm>
                <a:off x="8027893" y="2583618"/>
                <a:ext cx="2218765" cy="307777"/>
              </a:xfrm>
              <a:prstGeom prst="rect">
                <a:avLst/>
              </a:prstGeom>
              <a:noFill/>
            </p:spPr>
            <p:txBody>
              <a:bodyPr wrap="square" rtlCol="0">
                <a:spAutoFit/>
              </a:bodyPr>
              <a:lstStyle/>
              <a:p>
                <a:r>
                  <a:rPr lang="id-ID" sz="1400" b="1"/>
                  <a:t>Text sample here</a:t>
                </a:r>
                <a:endParaRPr lang="id-ID" sz="1400" b="1" dirty="0"/>
              </a:p>
            </p:txBody>
          </p:sp>
        </p:grpSp>
        <p:grpSp>
          <p:nvGrpSpPr>
            <p:cNvPr id="65" name="Group 64"/>
            <p:cNvGrpSpPr/>
            <p:nvPr/>
          </p:nvGrpSpPr>
          <p:grpSpPr>
            <a:xfrm>
              <a:off x="8275020" y="2450522"/>
              <a:ext cx="555387" cy="550931"/>
              <a:chOff x="8275020" y="2450522"/>
              <a:chExt cx="555387" cy="550931"/>
            </a:xfrm>
          </p:grpSpPr>
          <p:sp>
            <p:nvSpPr>
              <p:cNvPr id="75" name="Rounded Rectangle 74"/>
              <p:cNvSpPr/>
              <p:nvPr/>
            </p:nvSpPr>
            <p:spPr>
              <a:xfrm>
                <a:off x="8275020" y="2450522"/>
                <a:ext cx="555387" cy="55093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76" name="Rectangle 75"/>
              <p:cNvSpPr/>
              <p:nvPr/>
            </p:nvSpPr>
            <p:spPr>
              <a:xfrm>
                <a:off x="8292438" y="2551649"/>
                <a:ext cx="537968" cy="381643"/>
              </a:xfrm>
              <a:prstGeom prst="rect">
                <a:avLst/>
              </a:prstGeom>
            </p:spPr>
            <p:txBody>
              <a:bodyPr wrap="none" lIns="121920" rIns="121920" bIns="60960">
                <a:spAutoFit/>
              </a:bodyPr>
              <a:lstStyle/>
              <a:p>
                <a:pPr algn="ctr">
                  <a:lnSpc>
                    <a:spcPct val="89000"/>
                  </a:lnSpc>
                </a:pPr>
                <a:r>
                  <a:rPr lang="en-US" sz="2000" dirty="0">
                    <a:solidFill>
                      <a:srgbClr val="FFFFFF"/>
                    </a:solidFill>
                  </a:rPr>
                  <a:t>01</a:t>
                </a:r>
              </a:p>
            </p:txBody>
          </p:sp>
        </p:grpSp>
        <p:grpSp>
          <p:nvGrpSpPr>
            <p:cNvPr id="66" name="Group 65"/>
            <p:cNvGrpSpPr/>
            <p:nvPr/>
          </p:nvGrpSpPr>
          <p:grpSpPr>
            <a:xfrm>
              <a:off x="8275020" y="3261827"/>
              <a:ext cx="555387" cy="550931"/>
              <a:chOff x="8275020" y="3261827"/>
              <a:chExt cx="555387" cy="550931"/>
            </a:xfrm>
          </p:grpSpPr>
          <p:sp>
            <p:nvSpPr>
              <p:cNvPr id="73" name="Rounded Rectangle 72"/>
              <p:cNvSpPr/>
              <p:nvPr/>
            </p:nvSpPr>
            <p:spPr>
              <a:xfrm>
                <a:off x="8275020" y="3261827"/>
                <a:ext cx="555387" cy="55093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74" name="Rectangle 73"/>
              <p:cNvSpPr/>
              <p:nvPr/>
            </p:nvSpPr>
            <p:spPr>
              <a:xfrm>
                <a:off x="8283728" y="3387739"/>
                <a:ext cx="537968" cy="381643"/>
              </a:xfrm>
              <a:prstGeom prst="rect">
                <a:avLst/>
              </a:prstGeom>
            </p:spPr>
            <p:txBody>
              <a:bodyPr wrap="none" lIns="121920" rIns="121920" bIns="60960">
                <a:spAutoFit/>
              </a:bodyPr>
              <a:lstStyle/>
              <a:p>
                <a:pPr algn="ctr">
                  <a:lnSpc>
                    <a:spcPct val="89000"/>
                  </a:lnSpc>
                </a:pPr>
                <a:r>
                  <a:rPr lang="id-ID" sz="2000">
                    <a:solidFill>
                      <a:srgbClr val="FFFFFF"/>
                    </a:solidFill>
                  </a:rPr>
                  <a:t>02</a:t>
                </a:r>
                <a:endParaRPr lang="en-US" sz="2000" dirty="0">
                  <a:solidFill>
                    <a:srgbClr val="FFFFFF"/>
                  </a:solidFill>
                </a:endParaRPr>
              </a:p>
            </p:txBody>
          </p:sp>
        </p:grpSp>
        <p:grpSp>
          <p:nvGrpSpPr>
            <p:cNvPr id="67" name="Group 66"/>
            <p:cNvGrpSpPr/>
            <p:nvPr/>
          </p:nvGrpSpPr>
          <p:grpSpPr>
            <a:xfrm>
              <a:off x="8275020" y="4073132"/>
              <a:ext cx="562057" cy="550931"/>
              <a:chOff x="8275020" y="4073132"/>
              <a:chExt cx="562057" cy="550931"/>
            </a:xfrm>
          </p:grpSpPr>
          <p:sp>
            <p:nvSpPr>
              <p:cNvPr id="71" name="Rounded Rectangle 70"/>
              <p:cNvSpPr/>
              <p:nvPr/>
            </p:nvSpPr>
            <p:spPr>
              <a:xfrm>
                <a:off x="8275020" y="4073132"/>
                <a:ext cx="555387" cy="5509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72" name="Rectangle 71"/>
              <p:cNvSpPr/>
              <p:nvPr/>
            </p:nvSpPr>
            <p:spPr>
              <a:xfrm>
                <a:off x="8299109" y="4195233"/>
                <a:ext cx="537968" cy="381643"/>
              </a:xfrm>
              <a:prstGeom prst="rect">
                <a:avLst/>
              </a:prstGeom>
            </p:spPr>
            <p:txBody>
              <a:bodyPr wrap="none" lIns="121920" rIns="121920" bIns="60960">
                <a:spAutoFit/>
              </a:bodyPr>
              <a:lstStyle/>
              <a:p>
                <a:pPr algn="ctr">
                  <a:lnSpc>
                    <a:spcPct val="89000"/>
                  </a:lnSpc>
                </a:pPr>
                <a:r>
                  <a:rPr lang="id-ID" sz="2000">
                    <a:solidFill>
                      <a:srgbClr val="FFFFFF"/>
                    </a:solidFill>
                  </a:rPr>
                  <a:t>03</a:t>
                </a:r>
                <a:endParaRPr lang="en-US" sz="2000" dirty="0">
                  <a:solidFill>
                    <a:srgbClr val="FFFFFF"/>
                  </a:solidFill>
                </a:endParaRPr>
              </a:p>
            </p:txBody>
          </p:sp>
        </p:grpSp>
        <p:grpSp>
          <p:nvGrpSpPr>
            <p:cNvPr id="68" name="Group 67"/>
            <p:cNvGrpSpPr/>
            <p:nvPr/>
          </p:nvGrpSpPr>
          <p:grpSpPr>
            <a:xfrm>
              <a:off x="8275019" y="4884437"/>
              <a:ext cx="555387" cy="550931"/>
              <a:chOff x="8275019" y="4884437"/>
              <a:chExt cx="555387" cy="550931"/>
            </a:xfrm>
          </p:grpSpPr>
          <p:sp>
            <p:nvSpPr>
              <p:cNvPr id="69" name="Rounded Rectangle 68"/>
              <p:cNvSpPr/>
              <p:nvPr/>
            </p:nvSpPr>
            <p:spPr>
              <a:xfrm>
                <a:off x="8275019" y="4884437"/>
                <a:ext cx="555387" cy="55093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70" name="Rectangle 69"/>
              <p:cNvSpPr/>
              <p:nvPr/>
            </p:nvSpPr>
            <p:spPr>
              <a:xfrm>
                <a:off x="8291993" y="4984841"/>
                <a:ext cx="537968" cy="381643"/>
              </a:xfrm>
              <a:prstGeom prst="rect">
                <a:avLst/>
              </a:prstGeom>
            </p:spPr>
            <p:txBody>
              <a:bodyPr wrap="none" lIns="121920" rIns="121920" bIns="60960">
                <a:spAutoFit/>
              </a:bodyPr>
              <a:lstStyle/>
              <a:p>
                <a:pPr algn="ctr">
                  <a:lnSpc>
                    <a:spcPct val="89000"/>
                  </a:lnSpc>
                </a:pPr>
                <a:r>
                  <a:rPr lang="id-ID" sz="2000">
                    <a:solidFill>
                      <a:srgbClr val="FFFFFF"/>
                    </a:solidFill>
                  </a:rPr>
                  <a:t>04</a:t>
                </a:r>
                <a:endParaRPr lang="en-US" sz="2000" dirty="0">
                  <a:solidFill>
                    <a:srgbClr val="FFFFFF"/>
                  </a:solidFill>
                </a:endParaRPr>
              </a:p>
            </p:txBody>
          </p:sp>
        </p:grpSp>
      </p:grpSp>
    </p:spTree>
    <p:extLst>
      <p:ext uri="{BB962C8B-B14F-4D97-AF65-F5344CB8AC3E}">
        <p14:creationId xmlns:p14="http://schemas.microsoft.com/office/powerpoint/2010/main" val="30281509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533468" y="2493056"/>
            <a:ext cx="2920160" cy="2864032"/>
            <a:chOff x="1973263" y="-17463"/>
            <a:chExt cx="5167313" cy="5160963"/>
          </a:xfrm>
        </p:grpSpPr>
        <p:sp>
          <p:nvSpPr>
            <p:cNvPr id="5" name="Freeform 5"/>
            <p:cNvSpPr>
              <a:spLocks/>
            </p:cNvSpPr>
            <p:nvPr/>
          </p:nvSpPr>
          <p:spPr bwMode="auto">
            <a:xfrm>
              <a:off x="2967038" y="2125662"/>
              <a:ext cx="2493963" cy="3009900"/>
            </a:xfrm>
            <a:custGeom>
              <a:avLst/>
              <a:gdLst>
                <a:gd name="T0" fmla="*/ 1021 w 1039"/>
                <a:gd name="T1" fmla="*/ 165 h 1254"/>
                <a:gd name="T2" fmla="*/ 1039 w 1039"/>
                <a:gd name="T3" fmla="*/ 0 h 1254"/>
                <a:gd name="T4" fmla="*/ 0 w 1039"/>
                <a:gd name="T5" fmla="*/ 611 h 1254"/>
                <a:gd name="T6" fmla="*/ 302 w 1039"/>
                <a:gd name="T7" fmla="*/ 1192 h 1254"/>
                <a:gd name="T8" fmla="*/ 1021 w 1039"/>
                <a:gd name="T9" fmla="*/ 165 h 1254"/>
              </a:gdLst>
              <a:ahLst/>
              <a:cxnLst>
                <a:cxn ang="0">
                  <a:pos x="T0" y="T1"/>
                </a:cxn>
                <a:cxn ang="0">
                  <a:pos x="T2" y="T3"/>
                </a:cxn>
                <a:cxn ang="0">
                  <a:pos x="T4" y="T5"/>
                </a:cxn>
                <a:cxn ang="0">
                  <a:pos x="T6" y="T7"/>
                </a:cxn>
                <a:cxn ang="0">
                  <a:pos x="T8" y="T9"/>
                </a:cxn>
              </a:cxnLst>
              <a:rect l="0" t="0" r="r" b="b"/>
              <a:pathLst>
                <a:path w="1039" h="1254">
                  <a:moveTo>
                    <a:pt x="1021" y="165"/>
                  </a:moveTo>
                  <a:cubicBezTo>
                    <a:pt x="1029" y="108"/>
                    <a:pt x="1035" y="53"/>
                    <a:pt x="1039" y="0"/>
                  </a:cubicBezTo>
                  <a:cubicBezTo>
                    <a:pt x="0" y="611"/>
                    <a:pt x="0" y="611"/>
                    <a:pt x="0" y="611"/>
                  </a:cubicBezTo>
                  <a:cubicBezTo>
                    <a:pt x="33" y="1001"/>
                    <a:pt x="152" y="1144"/>
                    <a:pt x="302" y="1192"/>
                  </a:cubicBezTo>
                  <a:cubicBezTo>
                    <a:pt x="493" y="1254"/>
                    <a:pt x="937" y="790"/>
                    <a:pt x="1021" y="165"/>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351"/>
            </a:p>
          </p:txBody>
        </p:sp>
        <p:sp>
          <p:nvSpPr>
            <p:cNvPr id="6" name="Freeform 6"/>
            <p:cNvSpPr>
              <a:spLocks/>
            </p:cNvSpPr>
            <p:nvPr/>
          </p:nvSpPr>
          <p:spPr bwMode="auto">
            <a:xfrm>
              <a:off x="1973263" y="2076450"/>
              <a:ext cx="3487738" cy="1516063"/>
            </a:xfrm>
            <a:custGeom>
              <a:avLst/>
              <a:gdLst>
                <a:gd name="T0" fmla="*/ 1453 w 1453"/>
                <a:gd name="T1" fmla="*/ 20 h 631"/>
                <a:gd name="T2" fmla="*/ 1090 w 1453"/>
                <a:gd name="T3" fmla="*/ 0 h 631"/>
                <a:gd name="T4" fmla="*/ 24 w 1453"/>
                <a:gd name="T5" fmla="*/ 370 h 631"/>
                <a:gd name="T6" fmla="*/ 414 w 1453"/>
                <a:gd name="T7" fmla="*/ 631 h 631"/>
                <a:gd name="T8" fmla="*/ 414 w 1453"/>
                <a:gd name="T9" fmla="*/ 631 h 631"/>
                <a:gd name="T10" fmla="*/ 1453 w 1453"/>
                <a:gd name="T11" fmla="*/ 20 h 631"/>
              </a:gdLst>
              <a:ahLst/>
              <a:cxnLst>
                <a:cxn ang="0">
                  <a:pos x="T0" y="T1"/>
                </a:cxn>
                <a:cxn ang="0">
                  <a:pos x="T2" y="T3"/>
                </a:cxn>
                <a:cxn ang="0">
                  <a:pos x="T4" y="T5"/>
                </a:cxn>
                <a:cxn ang="0">
                  <a:pos x="T6" y="T7"/>
                </a:cxn>
                <a:cxn ang="0">
                  <a:pos x="T8" y="T9"/>
                </a:cxn>
                <a:cxn ang="0">
                  <a:pos x="T10" y="T11"/>
                </a:cxn>
              </a:cxnLst>
              <a:rect l="0" t="0" r="r" b="b"/>
              <a:pathLst>
                <a:path w="1453" h="631">
                  <a:moveTo>
                    <a:pt x="1453" y="20"/>
                  </a:moveTo>
                  <a:cubicBezTo>
                    <a:pt x="1344" y="7"/>
                    <a:pt x="1223" y="0"/>
                    <a:pt x="1090" y="0"/>
                  </a:cubicBezTo>
                  <a:cubicBezTo>
                    <a:pt x="417" y="0"/>
                    <a:pt x="0" y="201"/>
                    <a:pt x="24" y="370"/>
                  </a:cubicBezTo>
                  <a:cubicBezTo>
                    <a:pt x="38" y="466"/>
                    <a:pt x="185" y="563"/>
                    <a:pt x="414" y="631"/>
                  </a:cubicBezTo>
                  <a:cubicBezTo>
                    <a:pt x="414" y="631"/>
                    <a:pt x="414" y="631"/>
                    <a:pt x="414" y="631"/>
                  </a:cubicBezTo>
                  <a:cubicBezTo>
                    <a:pt x="1453" y="20"/>
                    <a:pt x="1453" y="20"/>
                    <a:pt x="1453" y="2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7" name="Freeform 7"/>
            <p:cNvSpPr>
              <a:spLocks/>
            </p:cNvSpPr>
            <p:nvPr/>
          </p:nvSpPr>
          <p:spPr bwMode="auto">
            <a:xfrm>
              <a:off x="2030413" y="2968625"/>
              <a:ext cx="1570038" cy="1984375"/>
            </a:xfrm>
            <a:custGeom>
              <a:avLst/>
              <a:gdLst>
                <a:gd name="T0" fmla="*/ 390 w 654"/>
                <a:gd name="T1" fmla="*/ 260 h 827"/>
                <a:gd name="T2" fmla="*/ 0 w 654"/>
                <a:gd name="T3" fmla="*/ 0 h 827"/>
                <a:gd name="T4" fmla="*/ 654 w 654"/>
                <a:gd name="T5" fmla="*/ 827 h 827"/>
                <a:gd name="T6" fmla="*/ 390 w 654"/>
                <a:gd name="T7" fmla="*/ 260 h 827"/>
              </a:gdLst>
              <a:ahLst/>
              <a:cxnLst>
                <a:cxn ang="0">
                  <a:pos x="T0" y="T1"/>
                </a:cxn>
                <a:cxn ang="0">
                  <a:pos x="T2" y="T3"/>
                </a:cxn>
                <a:cxn ang="0">
                  <a:pos x="T4" y="T5"/>
                </a:cxn>
                <a:cxn ang="0">
                  <a:pos x="T6" y="T7"/>
                </a:cxn>
              </a:cxnLst>
              <a:rect l="0" t="0" r="r" b="b"/>
              <a:pathLst>
                <a:path w="654" h="827">
                  <a:moveTo>
                    <a:pt x="390" y="260"/>
                  </a:moveTo>
                  <a:cubicBezTo>
                    <a:pt x="162" y="192"/>
                    <a:pt x="14" y="95"/>
                    <a:pt x="0" y="0"/>
                  </a:cubicBezTo>
                  <a:cubicBezTo>
                    <a:pt x="58" y="376"/>
                    <a:pt x="312" y="687"/>
                    <a:pt x="654" y="827"/>
                  </a:cubicBezTo>
                  <a:cubicBezTo>
                    <a:pt x="522" y="767"/>
                    <a:pt x="420" y="616"/>
                    <a:pt x="390" y="26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sz="1351"/>
            </a:p>
          </p:txBody>
        </p:sp>
        <p:sp>
          <p:nvSpPr>
            <p:cNvPr id="8" name="Freeform 8"/>
            <p:cNvSpPr>
              <a:spLocks/>
            </p:cNvSpPr>
            <p:nvPr/>
          </p:nvSpPr>
          <p:spPr bwMode="auto">
            <a:xfrm>
              <a:off x="3589338" y="2263775"/>
              <a:ext cx="3533775" cy="1541463"/>
            </a:xfrm>
            <a:custGeom>
              <a:avLst/>
              <a:gdLst>
                <a:gd name="T0" fmla="*/ 1466 w 1472"/>
                <a:gd name="T1" fmla="*/ 292 h 642"/>
                <a:gd name="T2" fmla="*/ 1079 w 1472"/>
                <a:gd name="T3" fmla="*/ 0 h 642"/>
                <a:gd name="T4" fmla="*/ 0 w 1472"/>
                <a:gd name="T5" fmla="*/ 611 h 642"/>
                <a:gd name="T6" fmla="*/ 417 w 1472"/>
                <a:gd name="T7" fmla="*/ 642 h 642"/>
                <a:gd name="T8" fmla="*/ 1466 w 1472"/>
                <a:gd name="T9" fmla="*/ 292 h 642"/>
              </a:gdLst>
              <a:ahLst/>
              <a:cxnLst>
                <a:cxn ang="0">
                  <a:pos x="T0" y="T1"/>
                </a:cxn>
                <a:cxn ang="0">
                  <a:pos x="T2" y="T3"/>
                </a:cxn>
                <a:cxn ang="0">
                  <a:pos x="T4" y="T5"/>
                </a:cxn>
                <a:cxn ang="0">
                  <a:pos x="T6" y="T7"/>
                </a:cxn>
                <a:cxn ang="0">
                  <a:pos x="T8" y="T9"/>
                </a:cxn>
              </a:cxnLst>
              <a:rect l="0" t="0" r="r" b="b"/>
              <a:pathLst>
                <a:path w="1472" h="642">
                  <a:moveTo>
                    <a:pt x="1466" y="292"/>
                  </a:moveTo>
                  <a:cubicBezTo>
                    <a:pt x="1472" y="188"/>
                    <a:pt x="1341" y="74"/>
                    <a:pt x="1079" y="0"/>
                  </a:cubicBezTo>
                  <a:cubicBezTo>
                    <a:pt x="0" y="611"/>
                    <a:pt x="0" y="611"/>
                    <a:pt x="0" y="611"/>
                  </a:cubicBezTo>
                  <a:cubicBezTo>
                    <a:pt x="127" y="631"/>
                    <a:pt x="268" y="642"/>
                    <a:pt x="417" y="642"/>
                  </a:cubicBezTo>
                  <a:cubicBezTo>
                    <a:pt x="999" y="642"/>
                    <a:pt x="1455" y="468"/>
                    <a:pt x="1466" y="29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9" name="Freeform 9"/>
            <p:cNvSpPr>
              <a:spLocks/>
            </p:cNvSpPr>
            <p:nvPr/>
          </p:nvSpPr>
          <p:spPr bwMode="auto">
            <a:xfrm>
              <a:off x="3575051" y="2997200"/>
              <a:ext cx="3530600" cy="2146300"/>
            </a:xfrm>
            <a:custGeom>
              <a:avLst/>
              <a:gdLst>
                <a:gd name="T0" fmla="*/ 423 w 1471"/>
                <a:gd name="T1" fmla="*/ 337 h 894"/>
                <a:gd name="T2" fmla="*/ 0 w 1471"/>
                <a:gd name="T3" fmla="*/ 305 h 894"/>
                <a:gd name="T4" fmla="*/ 0 w 1471"/>
                <a:gd name="T5" fmla="*/ 305 h 894"/>
                <a:gd name="T6" fmla="*/ 0 w 1471"/>
                <a:gd name="T7" fmla="*/ 305 h 894"/>
                <a:gd name="T8" fmla="*/ 415 w 1471"/>
                <a:gd name="T9" fmla="*/ 894 h 894"/>
                <a:gd name="T10" fmla="*/ 1471 w 1471"/>
                <a:gd name="T11" fmla="*/ 0 h 894"/>
                <a:gd name="T12" fmla="*/ 423 w 1471"/>
                <a:gd name="T13" fmla="*/ 337 h 894"/>
              </a:gdLst>
              <a:ahLst/>
              <a:cxnLst>
                <a:cxn ang="0">
                  <a:pos x="T0" y="T1"/>
                </a:cxn>
                <a:cxn ang="0">
                  <a:pos x="T2" y="T3"/>
                </a:cxn>
                <a:cxn ang="0">
                  <a:pos x="T4" y="T5"/>
                </a:cxn>
                <a:cxn ang="0">
                  <a:pos x="T6" y="T7"/>
                </a:cxn>
                <a:cxn ang="0">
                  <a:pos x="T8" y="T9"/>
                </a:cxn>
                <a:cxn ang="0">
                  <a:pos x="T10" y="T11"/>
                </a:cxn>
                <a:cxn ang="0">
                  <a:pos x="T12" y="T13"/>
                </a:cxn>
              </a:cxnLst>
              <a:rect l="0" t="0" r="r" b="b"/>
              <a:pathLst>
                <a:path w="1471" h="894">
                  <a:moveTo>
                    <a:pt x="423" y="337"/>
                  </a:moveTo>
                  <a:cubicBezTo>
                    <a:pt x="272" y="337"/>
                    <a:pt x="129" y="325"/>
                    <a:pt x="0" y="305"/>
                  </a:cubicBezTo>
                  <a:cubicBezTo>
                    <a:pt x="0" y="305"/>
                    <a:pt x="0" y="305"/>
                    <a:pt x="0" y="305"/>
                  </a:cubicBezTo>
                  <a:cubicBezTo>
                    <a:pt x="0" y="305"/>
                    <a:pt x="0" y="305"/>
                    <a:pt x="0" y="305"/>
                  </a:cubicBezTo>
                  <a:cubicBezTo>
                    <a:pt x="33" y="755"/>
                    <a:pt x="252" y="894"/>
                    <a:pt x="415" y="894"/>
                  </a:cubicBezTo>
                  <a:cubicBezTo>
                    <a:pt x="946" y="894"/>
                    <a:pt x="1386" y="507"/>
                    <a:pt x="1471" y="0"/>
                  </a:cubicBezTo>
                  <a:cubicBezTo>
                    <a:pt x="1440" y="171"/>
                    <a:pt x="992" y="337"/>
                    <a:pt x="423" y="337"/>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351"/>
            </a:p>
          </p:txBody>
        </p:sp>
        <p:sp>
          <p:nvSpPr>
            <p:cNvPr id="10" name="Freeform 10"/>
            <p:cNvSpPr>
              <a:spLocks/>
            </p:cNvSpPr>
            <p:nvPr/>
          </p:nvSpPr>
          <p:spPr bwMode="auto">
            <a:xfrm>
              <a:off x="2016126" y="1587"/>
              <a:ext cx="2619375" cy="2913063"/>
            </a:xfrm>
            <a:custGeom>
              <a:avLst/>
              <a:gdLst>
                <a:gd name="T0" fmla="*/ 1064 w 1091"/>
                <a:gd name="T1" fmla="*/ 0 h 1213"/>
                <a:gd name="T2" fmla="*/ 6 w 1091"/>
                <a:gd name="T3" fmla="*/ 908 h 1213"/>
                <a:gd name="T4" fmla="*/ 6 w 1091"/>
                <a:gd name="T5" fmla="*/ 908 h 1213"/>
                <a:gd name="T6" fmla="*/ 386 w 1091"/>
                <a:gd name="T7" fmla="*/ 1213 h 1213"/>
                <a:gd name="T8" fmla="*/ 1091 w 1091"/>
                <a:gd name="T9" fmla="*/ 0 h 1213"/>
                <a:gd name="T10" fmla="*/ 1064 w 1091"/>
                <a:gd name="T11" fmla="*/ 0 h 1213"/>
              </a:gdLst>
              <a:ahLst/>
              <a:cxnLst>
                <a:cxn ang="0">
                  <a:pos x="T0" y="T1"/>
                </a:cxn>
                <a:cxn ang="0">
                  <a:pos x="T2" y="T3"/>
                </a:cxn>
                <a:cxn ang="0">
                  <a:pos x="T4" y="T5"/>
                </a:cxn>
                <a:cxn ang="0">
                  <a:pos x="T6" y="T7"/>
                </a:cxn>
                <a:cxn ang="0">
                  <a:pos x="T8" y="T9"/>
                </a:cxn>
                <a:cxn ang="0">
                  <a:pos x="T10" y="T11"/>
                </a:cxn>
              </a:cxnLst>
              <a:rect l="0" t="0" r="r" b="b"/>
              <a:pathLst>
                <a:path w="1091" h="1213">
                  <a:moveTo>
                    <a:pt x="1064" y="0"/>
                  </a:moveTo>
                  <a:cubicBezTo>
                    <a:pt x="528" y="0"/>
                    <a:pt x="84" y="394"/>
                    <a:pt x="6" y="908"/>
                  </a:cubicBezTo>
                  <a:cubicBezTo>
                    <a:pt x="6" y="908"/>
                    <a:pt x="6" y="908"/>
                    <a:pt x="6" y="908"/>
                  </a:cubicBezTo>
                  <a:cubicBezTo>
                    <a:pt x="0" y="1039"/>
                    <a:pt x="152" y="1145"/>
                    <a:pt x="386" y="1213"/>
                  </a:cubicBezTo>
                  <a:cubicBezTo>
                    <a:pt x="401" y="646"/>
                    <a:pt x="775" y="21"/>
                    <a:pt x="1091" y="0"/>
                  </a:cubicBezTo>
                  <a:cubicBezTo>
                    <a:pt x="1082" y="0"/>
                    <a:pt x="1073" y="0"/>
                    <a:pt x="1064"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351"/>
            </a:p>
          </p:txBody>
        </p:sp>
        <p:sp>
          <p:nvSpPr>
            <p:cNvPr id="11" name="Freeform 11"/>
            <p:cNvSpPr>
              <a:spLocks/>
            </p:cNvSpPr>
            <p:nvPr/>
          </p:nvSpPr>
          <p:spPr bwMode="auto">
            <a:xfrm>
              <a:off x="2943226" y="-17463"/>
              <a:ext cx="2527300" cy="2932113"/>
            </a:xfrm>
            <a:custGeom>
              <a:avLst/>
              <a:gdLst>
                <a:gd name="T0" fmla="*/ 0 w 1053"/>
                <a:gd name="T1" fmla="*/ 1221 h 1221"/>
                <a:gd name="T2" fmla="*/ 0 w 1053"/>
                <a:gd name="T3" fmla="*/ 1221 h 1221"/>
                <a:gd name="T4" fmla="*/ 1053 w 1053"/>
                <a:gd name="T5" fmla="*/ 590 h 1221"/>
                <a:gd name="T6" fmla="*/ 710 w 1053"/>
                <a:gd name="T7" fmla="*/ 8 h 1221"/>
                <a:gd name="T8" fmla="*/ 0 w 1053"/>
                <a:gd name="T9" fmla="*/ 1221 h 1221"/>
              </a:gdLst>
              <a:ahLst/>
              <a:cxnLst>
                <a:cxn ang="0">
                  <a:pos x="T0" y="T1"/>
                </a:cxn>
                <a:cxn ang="0">
                  <a:pos x="T2" y="T3"/>
                </a:cxn>
                <a:cxn ang="0">
                  <a:pos x="T4" y="T5"/>
                </a:cxn>
                <a:cxn ang="0">
                  <a:pos x="T6" y="T7"/>
                </a:cxn>
                <a:cxn ang="0">
                  <a:pos x="T8" y="T9"/>
                </a:cxn>
              </a:cxnLst>
              <a:rect l="0" t="0" r="r" b="b"/>
              <a:pathLst>
                <a:path w="1053" h="1221">
                  <a:moveTo>
                    <a:pt x="0" y="1221"/>
                  </a:moveTo>
                  <a:cubicBezTo>
                    <a:pt x="0" y="1221"/>
                    <a:pt x="0" y="1221"/>
                    <a:pt x="0" y="1221"/>
                  </a:cubicBezTo>
                  <a:cubicBezTo>
                    <a:pt x="1053" y="590"/>
                    <a:pt x="1053" y="590"/>
                    <a:pt x="1053" y="590"/>
                  </a:cubicBezTo>
                  <a:cubicBezTo>
                    <a:pt x="1030" y="218"/>
                    <a:pt x="898" y="0"/>
                    <a:pt x="710" y="8"/>
                  </a:cubicBezTo>
                  <a:cubicBezTo>
                    <a:pt x="394" y="22"/>
                    <a:pt x="15" y="651"/>
                    <a:pt x="0" y="1221"/>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12" name="Freeform 12"/>
            <p:cNvSpPr>
              <a:spLocks/>
            </p:cNvSpPr>
            <p:nvPr/>
          </p:nvSpPr>
          <p:spPr bwMode="auto">
            <a:xfrm>
              <a:off x="3579813" y="141287"/>
              <a:ext cx="3560763" cy="2979738"/>
            </a:xfrm>
            <a:custGeom>
              <a:avLst/>
              <a:gdLst>
                <a:gd name="T0" fmla="*/ 1473 w 1483"/>
                <a:gd name="T1" fmla="*/ 867 h 1241"/>
                <a:gd name="T2" fmla="*/ 788 w 1483"/>
                <a:gd name="T3" fmla="*/ 9 h 1241"/>
                <a:gd name="T4" fmla="*/ 788 w 1483"/>
                <a:gd name="T5" fmla="*/ 9 h 1241"/>
                <a:gd name="T6" fmla="*/ 681 w 1483"/>
                <a:gd name="T7" fmla="*/ 3 h 1241"/>
                <a:gd name="T8" fmla="*/ 0 w 1483"/>
                <a:gd name="T9" fmla="*/ 1212 h 1241"/>
                <a:gd name="T10" fmla="*/ 0 w 1483"/>
                <a:gd name="T11" fmla="*/ 1212 h 1241"/>
                <a:gd name="T12" fmla="*/ 0 w 1483"/>
                <a:gd name="T13" fmla="*/ 1212 h 1241"/>
                <a:gd name="T14" fmla="*/ 421 w 1483"/>
                <a:gd name="T15" fmla="*/ 1241 h 1241"/>
                <a:gd name="T16" fmla="*/ 1472 w 1483"/>
                <a:gd name="T17" fmla="*/ 866 h 1241"/>
                <a:gd name="T18" fmla="*/ 1473 w 1483"/>
                <a:gd name="T19" fmla="*/ 867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3" h="1241">
                  <a:moveTo>
                    <a:pt x="1473" y="867"/>
                  </a:moveTo>
                  <a:cubicBezTo>
                    <a:pt x="1420" y="472"/>
                    <a:pt x="1150" y="145"/>
                    <a:pt x="788" y="9"/>
                  </a:cubicBezTo>
                  <a:cubicBezTo>
                    <a:pt x="788" y="9"/>
                    <a:pt x="788" y="9"/>
                    <a:pt x="788" y="9"/>
                  </a:cubicBezTo>
                  <a:cubicBezTo>
                    <a:pt x="755" y="2"/>
                    <a:pt x="719" y="0"/>
                    <a:pt x="681" y="3"/>
                  </a:cubicBezTo>
                  <a:cubicBezTo>
                    <a:pt x="431" y="23"/>
                    <a:pt x="53" y="498"/>
                    <a:pt x="0" y="1212"/>
                  </a:cubicBezTo>
                  <a:cubicBezTo>
                    <a:pt x="0" y="1212"/>
                    <a:pt x="0" y="1212"/>
                    <a:pt x="0" y="1212"/>
                  </a:cubicBezTo>
                  <a:cubicBezTo>
                    <a:pt x="0" y="1212"/>
                    <a:pt x="0" y="1212"/>
                    <a:pt x="0" y="1212"/>
                  </a:cubicBezTo>
                  <a:cubicBezTo>
                    <a:pt x="131" y="1231"/>
                    <a:pt x="274" y="1241"/>
                    <a:pt x="421" y="1241"/>
                  </a:cubicBezTo>
                  <a:cubicBezTo>
                    <a:pt x="1003" y="1241"/>
                    <a:pt x="1483" y="1049"/>
                    <a:pt x="1472" y="866"/>
                  </a:cubicBezTo>
                  <a:lnTo>
                    <a:pt x="1473" y="867"/>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sz="1351"/>
            </a:p>
          </p:txBody>
        </p:sp>
      </p:grpSp>
      <p:sp>
        <p:nvSpPr>
          <p:cNvPr id="13" name="Rectangle 12"/>
          <p:cNvSpPr/>
          <p:nvPr/>
        </p:nvSpPr>
        <p:spPr>
          <a:xfrm>
            <a:off x="752029" y="2761801"/>
            <a:ext cx="1893585" cy="3108543"/>
          </a:xfrm>
          <a:prstGeom prst="rect">
            <a:avLst/>
          </a:prstGeom>
        </p:spPr>
        <p:txBody>
          <a:bodyPr wrap="square">
            <a:spAutoFit/>
          </a:bodyPr>
          <a:lstStyle/>
          <a:p>
            <a:r>
              <a:rPr lang="en-US" sz="1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The outline prepared by the creative team of an advertising agency for the launching of an advertising campaign or message. The creative strategy generally explains how the advertising campaign will meet the advertising objectives of the business.</a:t>
            </a:r>
            <a:endParaRPr lang="id-ID" sz="1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14" name="Group 13"/>
          <p:cNvGrpSpPr/>
          <p:nvPr/>
        </p:nvGrpSpPr>
        <p:grpSpPr>
          <a:xfrm>
            <a:off x="752029" y="1567845"/>
            <a:ext cx="1998403" cy="981001"/>
            <a:chOff x="721448" y="4271860"/>
            <a:chExt cx="1998403" cy="981001"/>
          </a:xfrm>
        </p:grpSpPr>
        <p:sp>
          <p:nvSpPr>
            <p:cNvPr id="15" name="TextBox 14"/>
            <p:cNvSpPr txBox="1"/>
            <p:nvPr/>
          </p:nvSpPr>
          <p:spPr>
            <a:xfrm>
              <a:off x="721448" y="4271860"/>
              <a:ext cx="1998403" cy="954107"/>
            </a:xfrm>
            <a:prstGeom prst="rect">
              <a:avLst/>
            </a:prstGeom>
            <a:noFill/>
          </p:spPr>
          <p:txBody>
            <a:bodyPr wrap="square" rtlCol="0">
              <a:spAutoFit/>
            </a:bodyPr>
            <a:lstStyle/>
            <a:p>
              <a:r>
                <a:rPr lang="id-ID" sz="2800">
                  <a:latin typeface="+mj-lt"/>
                </a:rPr>
                <a:t>CORE SYSTEM</a:t>
              </a:r>
            </a:p>
          </p:txBody>
        </p:sp>
        <p:cxnSp>
          <p:nvCxnSpPr>
            <p:cNvPr id="18" name="Straight Connector 17"/>
            <p:cNvCxnSpPr/>
            <p:nvPr/>
          </p:nvCxnSpPr>
          <p:spPr>
            <a:xfrm>
              <a:off x="842471" y="5252861"/>
              <a:ext cx="8195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8157393" y="2702032"/>
            <a:ext cx="1369906" cy="416667"/>
            <a:chOff x="7528087" y="2680840"/>
            <a:chExt cx="2803259" cy="316190"/>
          </a:xfrm>
        </p:grpSpPr>
        <p:cxnSp>
          <p:nvCxnSpPr>
            <p:cNvPr id="20" name="Straight Connector 19"/>
            <p:cNvCxnSpPr/>
            <p:nvPr/>
          </p:nvCxnSpPr>
          <p:spPr>
            <a:xfrm flipV="1">
              <a:off x="7528087" y="2680840"/>
              <a:ext cx="497966" cy="31619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026053" y="2680840"/>
              <a:ext cx="2305293" cy="0"/>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flipH="1" flipV="1">
            <a:off x="8096305" y="4827717"/>
            <a:ext cx="1343530" cy="416648"/>
            <a:chOff x="1582038" y="2697524"/>
            <a:chExt cx="2577213" cy="316190"/>
          </a:xfrm>
        </p:grpSpPr>
        <p:cxnSp>
          <p:nvCxnSpPr>
            <p:cNvPr id="23" name="Straight Connector 22"/>
            <p:cNvCxnSpPr/>
            <p:nvPr/>
          </p:nvCxnSpPr>
          <p:spPr>
            <a:xfrm flipH="1" flipV="1">
              <a:off x="3661285" y="2697524"/>
              <a:ext cx="497966" cy="31619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582038" y="2697524"/>
              <a:ext cx="2079249" cy="0"/>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flipH="1">
            <a:off x="5672241" y="2684579"/>
            <a:ext cx="1369906" cy="416667"/>
            <a:chOff x="7528087" y="2680840"/>
            <a:chExt cx="2803259" cy="316190"/>
          </a:xfrm>
        </p:grpSpPr>
        <p:cxnSp>
          <p:nvCxnSpPr>
            <p:cNvPr id="26" name="Straight Connector 25"/>
            <p:cNvCxnSpPr/>
            <p:nvPr/>
          </p:nvCxnSpPr>
          <p:spPr>
            <a:xfrm flipV="1">
              <a:off x="7528087" y="2680840"/>
              <a:ext cx="497966" cy="31619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026053" y="2680840"/>
              <a:ext cx="2305293" cy="0"/>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flipV="1">
            <a:off x="5611153" y="4810264"/>
            <a:ext cx="1343530" cy="416648"/>
            <a:chOff x="1582038" y="2697524"/>
            <a:chExt cx="2577213" cy="316190"/>
          </a:xfrm>
        </p:grpSpPr>
        <p:cxnSp>
          <p:nvCxnSpPr>
            <p:cNvPr id="29" name="Straight Connector 28"/>
            <p:cNvCxnSpPr/>
            <p:nvPr/>
          </p:nvCxnSpPr>
          <p:spPr>
            <a:xfrm flipH="1" flipV="1">
              <a:off x="3661285" y="2697524"/>
              <a:ext cx="497966" cy="31619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1582038" y="2697524"/>
              <a:ext cx="2079249" cy="0"/>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9629029" y="2519350"/>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depending on the type of</a:t>
            </a:r>
          </a:p>
        </p:txBody>
      </p:sp>
      <p:sp>
        <p:nvSpPr>
          <p:cNvPr id="32" name="Rectangle 31"/>
          <p:cNvSpPr/>
          <p:nvPr/>
        </p:nvSpPr>
        <p:spPr>
          <a:xfrm>
            <a:off x="9650839" y="2241069"/>
            <a:ext cx="1999265" cy="307777"/>
          </a:xfrm>
          <a:prstGeom prst="rect">
            <a:avLst/>
          </a:prstGeom>
        </p:spPr>
        <p:txBody>
          <a:bodyPr wrap="none">
            <a:spAutoFit/>
          </a:bodyPr>
          <a:lstStyle/>
          <a:p>
            <a:r>
              <a:rPr lang="en-US" sz="1400" b="1" spc="600" dirty="0">
                <a:solidFill>
                  <a:schemeClr val="tx2"/>
                </a:solidFill>
                <a:latin typeface="Montserrat" charset="0"/>
                <a:ea typeface="Montserrat" charset="0"/>
                <a:cs typeface="Montserrat" charset="0"/>
              </a:rPr>
              <a:t>TITLE HERE</a:t>
            </a:r>
          </a:p>
        </p:txBody>
      </p:sp>
      <p:sp>
        <p:nvSpPr>
          <p:cNvPr id="33" name="TextBox 32"/>
          <p:cNvSpPr txBox="1"/>
          <p:nvPr/>
        </p:nvSpPr>
        <p:spPr>
          <a:xfrm>
            <a:off x="9593209" y="5058413"/>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depending on the type of</a:t>
            </a:r>
          </a:p>
        </p:txBody>
      </p:sp>
      <p:sp>
        <p:nvSpPr>
          <p:cNvPr id="34" name="Rectangle 33"/>
          <p:cNvSpPr/>
          <p:nvPr/>
        </p:nvSpPr>
        <p:spPr>
          <a:xfrm>
            <a:off x="9615019" y="4780132"/>
            <a:ext cx="1999265" cy="307777"/>
          </a:xfrm>
          <a:prstGeom prst="rect">
            <a:avLst/>
          </a:prstGeom>
        </p:spPr>
        <p:txBody>
          <a:bodyPr wrap="none">
            <a:spAutoFit/>
          </a:bodyPr>
          <a:lstStyle/>
          <a:p>
            <a:r>
              <a:rPr lang="en-US" sz="1400" b="1" spc="600" dirty="0">
                <a:solidFill>
                  <a:schemeClr val="tx2"/>
                </a:solidFill>
                <a:latin typeface="Montserrat" charset="0"/>
                <a:ea typeface="Montserrat" charset="0"/>
                <a:cs typeface="Montserrat" charset="0"/>
              </a:rPr>
              <a:t>TITLE HERE</a:t>
            </a:r>
          </a:p>
        </p:txBody>
      </p:sp>
      <p:sp>
        <p:nvSpPr>
          <p:cNvPr id="35" name="TextBox 34"/>
          <p:cNvSpPr txBox="1"/>
          <p:nvPr/>
        </p:nvSpPr>
        <p:spPr>
          <a:xfrm>
            <a:off x="3639625" y="4921608"/>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depending on the type of</a:t>
            </a:r>
          </a:p>
        </p:txBody>
      </p:sp>
      <p:sp>
        <p:nvSpPr>
          <p:cNvPr id="36" name="Rectangle 35"/>
          <p:cNvSpPr/>
          <p:nvPr/>
        </p:nvSpPr>
        <p:spPr>
          <a:xfrm>
            <a:off x="3661435" y="4643327"/>
            <a:ext cx="1999265" cy="307777"/>
          </a:xfrm>
          <a:prstGeom prst="rect">
            <a:avLst/>
          </a:prstGeom>
        </p:spPr>
        <p:txBody>
          <a:bodyPr wrap="none">
            <a:spAutoFit/>
          </a:bodyPr>
          <a:lstStyle/>
          <a:p>
            <a:r>
              <a:rPr lang="en-US" sz="1400" b="1" spc="600" dirty="0">
                <a:solidFill>
                  <a:schemeClr val="tx2"/>
                </a:solidFill>
                <a:latin typeface="Montserrat" charset="0"/>
                <a:ea typeface="Montserrat" charset="0"/>
                <a:cs typeface="Montserrat" charset="0"/>
              </a:rPr>
              <a:t>TITLE HERE</a:t>
            </a:r>
          </a:p>
        </p:txBody>
      </p:sp>
      <p:sp>
        <p:nvSpPr>
          <p:cNvPr id="37" name="TextBox 36"/>
          <p:cNvSpPr txBox="1"/>
          <p:nvPr/>
        </p:nvSpPr>
        <p:spPr>
          <a:xfrm>
            <a:off x="3672590" y="2468585"/>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depending on the type of</a:t>
            </a:r>
          </a:p>
        </p:txBody>
      </p:sp>
      <p:sp>
        <p:nvSpPr>
          <p:cNvPr id="38" name="Rectangle 37"/>
          <p:cNvSpPr/>
          <p:nvPr/>
        </p:nvSpPr>
        <p:spPr>
          <a:xfrm>
            <a:off x="3694400" y="2190304"/>
            <a:ext cx="1999265" cy="307777"/>
          </a:xfrm>
          <a:prstGeom prst="rect">
            <a:avLst/>
          </a:prstGeom>
        </p:spPr>
        <p:txBody>
          <a:bodyPr wrap="none">
            <a:spAutoFit/>
          </a:bodyPr>
          <a:lstStyle/>
          <a:p>
            <a:r>
              <a:rPr lang="en-US" sz="1400" b="1" spc="600" dirty="0">
                <a:solidFill>
                  <a:schemeClr val="tx2"/>
                </a:solidFill>
                <a:latin typeface="Montserrat" charset="0"/>
                <a:ea typeface="Montserrat" charset="0"/>
                <a:cs typeface="Montserrat" charset="0"/>
              </a:rPr>
              <a:t>TITLE HERE</a:t>
            </a:r>
          </a:p>
        </p:txBody>
      </p:sp>
    </p:spTree>
    <p:extLst>
      <p:ext uri="{BB962C8B-B14F-4D97-AF65-F5344CB8AC3E}">
        <p14:creationId xmlns:p14="http://schemas.microsoft.com/office/powerpoint/2010/main" val="28683318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a:bodyPr>
          <a:lstStyle/>
          <a:p>
            <a:r>
              <a:rPr lang="id-ID"/>
              <a:t>BUSINESS INFOGRAPH</a:t>
            </a:r>
          </a:p>
        </p:txBody>
      </p:sp>
      <p:sp>
        <p:nvSpPr>
          <p:cNvPr id="17" name="Text Placeholder 16"/>
          <p:cNvSpPr>
            <a:spLocks noGrp="1"/>
          </p:cNvSpPr>
          <p:nvPr>
            <p:ph type="body" sz="quarter" idx="10"/>
          </p:nvPr>
        </p:nvSpPr>
        <p:spPr/>
        <p:txBody>
          <a:bodyPr>
            <a:normAutofit/>
          </a:bodyPr>
          <a:lstStyle/>
          <a:p>
            <a:r>
              <a:rPr lang="id-ID" b="1">
                <a:solidFill>
                  <a:schemeClr val="bg1">
                    <a:lumMod val="50000"/>
                  </a:schemeClr>
                </a:solidFill>
              </a:rPr>
              <a:t>+</a:t>
            </a:r>
            <a:r>
              <a:rPr lang="id-ID">
                <a:solidFill>
                  <a:schemeClr val="bg1">
                    <a:lumMod val="50000"/>
                  </a:schemeClr>
                </a:solidFill>
              </a:rPr>
              <a:t> AN EXPLORATION OF FORM IN CREATIFITY</a:t>
            </a:r>
          </a:p>
        </p:txBody>
      </p:sp>
      <p:grpSp>
        <p:nvGrpSpPr>
          <p:cNvPr id="4" name="Group 3"/>
          <p:cNvGrpSpPr/>
          <p:nvPr/>
        </p:nvGrpSpPr>
        <p:grpSpPr>
          <a:xfrm rot="19847212">
            <a:off x="4044877" y="2035134"/>
            <a:ext cx="3402999" cy="3575902"/>
            <a:chOff x="2831954" y="2331625"/>
            <a:chExt cx="2615785" cy="2790688"/>
          </a:xfrm>
        </p:grpSpPr>
        <p:sp>
          <p:nvSpPr>
            <p:cNvPr id="5" name="Freeform 81"/>
            <p:cNvSpPr>
              <a:spLocks/>
            </p:cNvSpPr>
            <p:nvPr/>
          </p:nvSpPr>
          <p:spPr bwMode="auto">
            <a:xfrm>
              <a:off x="2836551" y="3337094"/>
              <a:ext cx="1418224" cy="1569762"/>
            </a:xfrm>
            <a:custGeom>
              <a:avLst/>
              <a:gdLst>
                <a:gd name="T0" fmla="*/ 240 w 260"/>
                <a:gd name="T1" fmla="*/ 258 h 258"/>
                <a:gd name="T2" fmla="*/ 153 w 260"/>
                <a:gd name="T3" fmla="*/ 215 h 258"/>
                <a:gd name="T4" fmla="*/ 3 w 260"/>
                <a:gd name="T5" fmla="*/ 33 h 258"/>
                <a:gd name="T6" fmla="*/ 5 w 260"/>
                <a:gd name="T7" fmla="*/ 6 h 258"/>
                <a:gd name="T8" fmla="*/ 20 w 260"/>
                <a:gd name="T9" fmla="*/ 0 h 258"/>
                <a:gd name="T10" fmla="*/ 107 w 260"/>
                <a:gd name="T11" fmla="*/ 43 h 258"/>
                <a:gd name="T12" fmla="*/ 256 w 260"/>
                <a:gd name="T13" fmla="*/ 225 h 258"/>
                <a:gd name="T14" fmla="*/ 255 w 260"/>
                <a:gd name="T15" fmla="*/ 252 h 258"/>
                <a:gd name="T16" fmla="*/ 240 w 260"/>
                <a:gd name="T17" fmla="*/ 25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258">
                  <a:moveTo>
                    <a:pt x="240" y="258"/>
                  </a:moveTo>
                  <a:cubicBezTo>
                    <a:pt x="221" y="258"/>
                    <a:pt x="189" y="242"/>
                    <a:pt x="153" y="215"/>
                  </a:cubicBezTo>
                  <a:cubicBezTo>
                    <a:pt x="84" y="161"/>
                    <a:pt x="16" y="80"/>
                    <a:pt x="3" y="33"/>
                  </a:cubicBezTo>
                  <a:cubicBezTo>
                    <a:pt x="0" y="20"/>
                    <a:pt x="0" y="11"/>
                    <a:pt x="5" y="6"/>
                  </a:cubicBezTo>
                  <a:cubicBezTo>
                    <a:pt x="8" y="2"/>
                    <a:pt x="13" y="0"/>
                    <a:pt x="20" y="0"/>
                  </a:cubicBezTo>
                  <a:cubicBezTo>
                    <a:pt x="39" y="0"/>
                    <a:pt x="70" y="15"/>
                    <a:pt x="107" y="43"/>
                  </a:cubicBezTo>
                  <a:cubicBezTo>
                    <a:pt x="176" y="96"/>
                    <a:pt x="243" y="178"/>
                    <a:pt x="256" y="225"/>
                  </a:cubicBezTo>
                  <a:cubicBezTo>
                    <a:pt x="260" y="237"/>
                    <a:pt x="259" y="246"/>
                    <a:pt x="255" y="252"/>
                  </a:cubicBezTo>
                  <a:cubicBezTo>
                    <a:pt x="252" y="256"/>
                    <a:pt x="247" y="258"/>
                    <a:pt x="240" y="258"/>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AU"/>
            </a:p>
          </p:txBody>
        </p:sp>
        <p:sp>
          <p:nvSpPr>
            <p:cNvPr id="6" name="Freeform 82"/>
            <p:cNvSpPr>
              <a:spLocks/>
            </p:cNvSpPr>
            <p:nvPr/>
          </p:nvSpPr>
          <p:spPr bwMode="auto">
            <a:xfrm>
              <a:off x="3328447" y="2960042"/>
              <a:ext cx="1721637" cy="1910904"/>
            </a:xfrm>
            <a:custGeom>
              <a:avLst/>
              <a:gdLst>
                <a:gd name="T0" fmla="*/ 292 w 316"/>
                <a:gd name="T1" fmla="*/ 314 h 314"/>
                <a:gd name="T2" fmla="*/ 186 w 316"/>
                <a:gd name="T3" fmla="*/ 262 h 314"/>
                <a:gd name="T4" fmla="*/ 4 w 316"/>
                <a:gd name="T5" fmla="*/ 40 h 314"/>
                <a:gd name="T6" fmla="*/ 6 w 316"/>
                <a:gd name="T7" fmla="*/ 7 h 314"/>
                <a:gd name="T8" fmla="*/ 24 w 316"/>
                <a:gd name="T9" fmla="*/ 0 h 314"/>
                <a:gd name="T10" fmla="*/ 130 w 316"/>
                <a:gd name="T11" fmla="*/ 53 h 314"/>
                <a:gd name="T12" fmla="*/ 312 w 316"/>
                <a:gd name="T13" fmla="*/ 274 h 314"/>
                <a:gd name="T14" fmla="*/ 311 w 316"/>
                <a:gd name="T15" fmla="*/ 307 h 314"/>
                <a:gd name="T16" fmla="*/ 292 w 316"/>
                <a:gd name="T17"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314">
                  <a:moveTo>
                    <a:pt x="292" y="314"/>
                  </a:moveTo>
                  <a:cubicBezTo>
                    <a:pt x="269" y="314"/>
                    <a:pt x="230" y="295"/>
                    <a:pt x="186" y="262"/>
                  </a:cubicBezTo>
                  <a:cubicBezTo>
                    <a:pt x="102" y="197"/>
                    <a:pt x="20" y="98"/>
                    <a:pt x="4" y="40"/>
                  </a:cubicBezTo>
                  <a:cubicBezTo>
                    <a:pt x="0" y="25"/>
                    <a:pt x="0" y="14"/>
                    <a:pt x="6" y="7"/>
                  </a:cubicBezTo>
                  <a:cubicBezTo>
                    <a:pt x="9" y="2"/>
                    <a:pt x="16" y="0"/>
                    <a:pt x="24" y="0"/>
                  </a:cubicBezTo>
                  <a:cubicBezTo>
                    <a:pt x="47" y="0"/>
                    <a:pt x="86" y="19"/>
                    <a:pt x="130" y="53"/>
                  </a:cubicBezTo>
                  <a:cubicBezTo>
                    <a:pt x="214" y="117"/>
                    <a:pt x="296" y="217"/>
                    <a:pt x="312" y="274"/>
                  </a:cubicBezTo>
                  <a:cubicBezTo>
                    <a:pt x="316" y="289"/>
                    <a:pt x="316" y="300"/>
                    <a:pt x="311" y="307"/>
                  </a:cubicBezTo>
                  <a:cubicBezTo>
                    <a:pt x="307" y="312"/>
                    <a:pt x="300" y="314"/>
                    <a:pt x="292" y="31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AU"/>
            </a:p>
          </p:txBody>
        </p:sp>
        <p:sp>
          <p:nvSpPr>
            <p:cNvPr id="7" name="Freeform 83"/>
            <p:cNvSpPr>
              <a:spLocks/>
            </p:cNvSpPr>
            <p:nvPr/>
          </p:nvSpPr>
          <p:spPr bwMode="auto">
            <a:xfrm>
              <a:off x="3590485" y="2331625"/>
              <a:ext cx="1563034" cy="1736486"/>
            </a:xfrm>
            <a:custGeom>
              <a:avLst/>
              <a:gdLst>
                <a:gd name="T0" fmla="*/ 265 w 287"/>
                <a:gd name="T1" fmla="*/ 285 h 285"/>
                <a:gd name="T2" fmla="*/ 169 w 287"/>
                <a:gd name="T3" fmla="*/ 237 h 285"/>
                <a:gd name="T4" fmla="*/ 4 w 287"/>
                <a:gd name="T5" fmla="*/ 36 h 285"/>
                <a:gd name="T6" fmla="*/ 5 w 287"/>
                <a:gd name="T7" fmla="*/ 6 h 285"/>
                <a:gd name="T8" fmla="*/ 22 w 287"/>
                <a:gd name="T9" fmla="*/ 0 h 285"/>
                <a:gd name="T10" fmla="*/ 118 w 287"/>
                <a:gd name="T11" fmla="*/ 47 h 285"/>
                <a:gd name="T12" fmla="*/ 283 w 287"/>
                <a:gd name="T13" fmla="*/ 248 h 285"/>
                <a:gd name="T14" fmla="*/ 282 w 287"/>
                <a:gd name="T15" fmla="*/ 278 h 285"/>
                <a:gd name="T16" fmla="*/ 265 w 287"/>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7" h="285">
                  <a:moveTo>
                    <a:pt x="265" y="285"/>
                  </a:moveTo>
                  <a:cubicBezTo>
                    <a:pt x="244" y="285"/>
                    <a:pt x="209" y="267"/>
                    <a:pt x="169" y="237"/>
                  </a:cubicBezTo>
                  <a:cubicBezTo>
                    <a:pt x="92" y="178"/>
                    <a:pt x="18" y="88"/>
                    <a:pt x="4" y="36"/>
                  </a:cubicBezTo>
                  <a:cubicBezTo>
                    <a:pt x="0" y="22"/>
                    <a:pt x="0" y="13"/>
                    <a:pt x="5" y="6"/>
                  </a:cubicBezTo>
                  <a:cubicBezTo>
                    <a:pt x="8" y="2"/>
                    <a:pt x="14" y="0"/>
                    <a:pt x="22" y="0"/>
                  </a:cubicBezTo>
                  <a:cubicBezTo>
                    <a:pt x="43" y="0"/>
                    <a:pt x="78" y="17"/>
                    <a:pt x="118" y="47"/>
                  </a:cubicBezTo>
                  <a:cubicBezTo>
                    <a:pt x="194" y="106"/>
                    <a:pt x="269" y="196"/>
                    <a:pt x="283" y="248"/>
                  </a:cubicBezTo>
                  <a:cubicBezTo>
                    <a:pt x="287" y="262"/>
                    <a:pt x="286" y="272"/>
                    <a:pt x="282" y="278"/>
                  </a:cubicBezTo>
                  <a:cubicBezTo>
                    <a:pt x="278" y="283"/>
                    <a:pt x="273" y="285"/>
                    <a:pt x="265" y="285"/>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AU"/>
            </a:p>
          </p:txBody>
        </p:sp>
        <p:sp>
          <p:nvSpPr>
            <p:cNvPr id="8" name="Freeform 84"/>
            <p:cNvSpPr>
              <a:spLocks/>
            </p:cNvSpPr>
            <p:nvPr/>
          </p:nvSpPr>
          <p:spPr bwMode="auto">
            <a:xfrm>
              <a:off x="2831954" y="3421737"/>
              <a:ext cx="1335475" cy="1497943"/>
            </a:xfrm>
            <a:custGeom>
              <a:avLst/>
              <a:gdLst>
                <a:gd name="T0" fmla="*/ 245 w 245"/>
                <a:gd name="T1" fmla="*/ 243 h 246"/>
                <a:gd name="T2" fmla="*/ 154 w 245"/>
                <a:gd name="T3" fmla="*/ 200 h 246"/>
                <a:gd name="T4" fmla="*/ 3 w 245"/>
                <a:gd name="T5" fmla="*/ 0 h 246"/>
                <a:gd name="T6" fmla="*/ 3 w 245"/>
                <a:gd name="T7" fmla="*/ 0 h 246"/>
                <a:gd name="T8" fmla="*/ 1 w 245"/>
                <a:gd name="T9" fmla="*/ 21 h 246"/>
                <a:gd name="T10" fmla="*/ 1 w 245"/>
                <a:gd name="T11" fmla="*/ 23 h 246"/>
                <a:gd name="T12" fmla="*/ 1 w 245"/>
                <a:gd name="T13" fmla="*/ 31 h 246"/>
                <a:gd name="T14" fmla="*/ 1 w 245"/>
                <a:gd name="T15" fmla="*/ 43 h 246"/>
                <a:gd name="T16" fmla="*/ 2 w 245"/>
                <a:gd name="T17" fmla="*/ 53 h 246"/>
                <a:gd name="T18" fmla="*/ 6 w 245"/>
                <a:gd name="T19" fmla="*/ 79 h 246"/>
                <a:gd name="T20" fmla="*/ 7 w 245"/>
                <a:gd name="T21" fmla="*/ 84 h 246"/>
                <a:gd name="T22" fmla="*/ 8 w 245"/>
                <a:gd name="T23" fmla="*/ 86 h 246"/>
                <a:gd name="T24" fmla="*/ 10 w 245"/>
                <a:gd name="T25" fmla="*/ 93 h 246"/>
                <a:gd name="T26" fmla="*/ 11 w 245"/>
                <a:gd name="T27" fmla="*/ 97 h 246"/>
                <a:gd name="T28" fmla="*/ 12 w 245"/>
                <a:gd name="T29" fmla="*/ 101 h 246"/>
                <a:gd name="T30" fmla="*/ 12 w 245"/>
                <a:gd name="T31" fmla="*/ 102 h 246"/>
                <a:gd name="T32" fmla="*/ 15 w 245"/>
                <a:gd name="T33" fmla="*/ 110 h 246"/>
                <a:gd name="T34" fmla="*/ 24 w 245"/>
                <a:gd name="T35" fmla="*/ 129 h 246"/>
                <a:gd name="T36" fmla="*/ 26 w 245"/>
                <a:gd name="T37" fmla="*/ 132 h 246"/>
                <a:gd name="T38" fmla="*/ 30 w 245"/>
                <a:gd name="T39" fmla="*/ 139 h 246"/>
                <a:gd name="T40" fmla="*/ 32 w 245"/>
                <a:gd name="T41" fmla="*/ 143 h 246"/>
                <a:gd name="T42" fmla="*/ 34 w 245"/>
                <a:gd name="T43" fmla="*/ 147 h 246"/>
                <a:gd name="T44" fmla="*/ 36 w 245"/>
                <a:gd name="T45" fmla="*/ 150 h 246"/>
                <a:gd name="T46" fmla="*/ 42 w 245"/>
                <a:gd name="T47" fmla="*/ 158 h 246"/>
                <a:gd name="T48" fmla="*/ 54 w 245"/>
                <a:gd name="T49" fmla="*/ 173 h 246"/>
                <a:gd name="T50" fmla="*/ 56 w 245"/>
                <a:gd name="T51" fmla="*/ 176 h 246"/>
                <a:gd name="T52" fmla="*/ 63 w 245"/>
                <a:gd name="T53" fmla="*/ 183 h 246"/>
                <a:gd name="T54" fmla="*/ 67 w 245"/>
                <a:gd name="T55" fmla="*/ 186 h 246"/>
                <a:gd name="T56" fmla="*/ 80 w 245"/>
                <a:gd name="T57" fmla="*/ 198 h 246"/>
                <a:gd name="T58" fmla="*/ 85 w 245"/>
                <a:gd name="T59" fmla="*/ 202 h 246"/>
                <a:gd name="T60" fmla="*/ 90 w 245"/>
                <a:gd name="T61" fmla="*/ 206 h 246"/>
                <a:gd name="T62" fmla="*/ 98 w 245"/>
                <a:gd name="T63" fmla="*/ 211 h 246"/>
                <a:gd name="T64" fmla="*/ 109 w 245"/>
                <a:gd name="T65" fmla="*/ 218 h 246"/>
                <a:gd name="T66" fmla="*/ 112 w 245"/>
                <a:gd name="T67" fmla="*/ 219 h 246"/>
                <a:gd name="T68" fmla="*/ 116 w 245"/>
                <a:gd name="T69" fmla="*/ 221 h 246"/>
                <a:gd name="T70" fmla="*/ 120 w 245"/>
                <a:gd name="T71" fmla="*/ 223 h 246"/>
                <a:gd name="T72" fmla="*/ 123 w 245"/>
                <a:gd name="T73" fmla="*/ 225 h 246"/>
                <a:gd name="T74" fmla="*/ 137 w 245"/>
                <a:gd name="T75" fmla="*/ 231 h 246"/>
                <a:gd name="T76" fmla="*/ 149 w 245"/>
                <a:gd name="T77" fmla="*/ 235 h 246"/>
                <a:gd name="T78" fmla="*/ 163 w 245"/>
                <a:gd name="T79" fmla="*/ 239 h 246"/>
                <a:gd name="T80" fmla="*/ 166 w 245"/>
                <a:gd name="T81" fmla="*/ 240 h 246"/>
                <a:gd name="T82" fmla="*/ 172 w 245"/>
                <a:gd name="T83" fmla="*/ 241 h 246"/>
                <a:gd name="T84" fmla="*/ 182 w 245"/>
                <a:gd name="T85" fmla="*/ 243 h 246"/>
                <a:gd name="T86" fmla="*/ 190 w 245"/>
                <a:gd name="T87" fmla="*/ 244 h 246"/>
                <a:gd name="T88" fmla="*/ 197 w 245"/>
                <a:gd name="T89" fmla="*/ 245 h 246"/>
                <a:gd name="T90" fmla="*/ 203 w 245"/>
                <a:gd name="T91" fmla="*/ 245 h 246"/>
                <a:gd name="T92" fmla="*/ 222 w 245"/>
                <a:gd name="T93" fmla="*/ 245 h 246"/>
                <a:gd name="T94" fmla="*/ 239 w 245"/>
                <a:gd name="T95" fmla="*/ 24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5" h="246">
                  <a:moveTo>
                    <a:pt x="245" y="243"/>
                  </a:moveTo>
                  <a:cubicBezTo>
                    <a:pt x="245" y="243"/>
                    <a:pt x="245" y="243"/>
                    <a:pt x="245" y="243"/>
                  </a:cubicBezTo>
                  <a:cubicBezTo>
                    <a:pt x="245" y="243"/>
                    <a:pt x="245" y="243"/>
                    <a:pt x="245" y="243"/>
                  </a:cubicBezTo>
                  <a:cubicBezTo>
                    <a:pt x="227" y="246"/>
                    <a:pt x="195" y="231"/>
                    <a:pt x="154" y="200"/>
                  </a:cubicBezTo>
                  <a:cubicBezTo>
                    <a:pt x="85" y="147"/>
                    <a:pt x="18" y="66"/>
                    <a:pt x="5" y="18"/>
                  </a:cubicBezTo>
                  <a:cubicBezTo>
                    <a:pt x="3" y="11"/>
                    <a:pt x="2" y="5"/>
                    <a:pt x="3" y="0"/>
                  </a:cubicBezTo>
                  <a:cubicBezTo>
                    <a:pt x="2" y="5"/>
                    <a:pt x="2" y="11"/>
                    <a:pt x="1" y="16"/>
                  </a:cubicBezTo>
                  <a:cubicBezTo>
                    <a:pt x="2" y="11"/>
                    <a:pt x="2" y="5"/>
                    <a:pt x="3" y="0"/>
                  </a:cubicBezTo>
                  <a:cubicBezTo>
                    <a:pt x="2" y="7"/>
                    <a:pt x="1" y="14"/>
                    <a:pt x="1" y="21"/>
                  </a:cubicBezTo>
                  <a:cubicBezTo>
                    <a:pt x="1" y="21"/>
                    <a:pt x="1" y="21"/>
                    <a:pt x="1" y="21"/>
                  </a:cubicBezTo>
                  <a:cubicBezTo>
                    <a:pt x="1" y="21"/>
                    <a:pt x="1" y="21"/>
                    <a:pt x="1" y="22"/>
                  </a:cubicBezTo>
                  <a:cubicBezTo>
                    <a:pt x="1" y="22"/>
                    <a:pt x="1" y="22"/>
                    <a:pt x="1" y="23"/>
                  </a:cubicBezTo>
                  <a:cubicBezTo>
                    <a:pt x="1" y="24"/>
                    <a:pt x="1" y="25"/>
                    <a:pt x="1" y="26"/>
                  </a:cubicBezTo>
                  <a:cubicBezTo>
                    <a:pt x="1" y="28"/>
                    <a:pt x="1" y="29"/>
                    <a:pt x="1" y="31"/>
                  </a:cubicBezTo>
                  <a:cubicBezTo>
                    <a:pt x="1" y="31"/>
                    <a:pt x="1" y="32"/>
                    <a:pt x="1" y="32"/>
                  </a:cubicBezTo>
                  <a:cubicBezTo>
                    <a:pt x="0" y="36"/>
                    <a:pt x="1" y="39"/>
                    <a:pt x="1" y="43"/>
                  </a:cubicBezTo>
                  <a:cubicBezTo>
                    <a:pt x="1" y="44"/>
                    <a:pt x="1" y="44"/>
                    <a:pt x="1" y="45"/>
                  </a:cubicBezTo>
                  <a:cubicBezTo>
                    <a:pt x="1" y="47"/>
                    <a:pt x="1" y="50"/>
                    <a:pt x="2" y="53"/>
                  </a:cubicBezTo>
                  <a:cubicBezTo>
                    <a:pt x="2" y="53"/>
                    <a:pt x="2" y="53"/>
                    <a:pt x="2" y="54"/>
                  </a:cubicBezTo>
                  <a:cubicBezTo>
                    <a:pt x="2" y="55"/>
                    <a:pt x="3" y="65"/>
                    <a:pt x="6" y="79"/>
                  </a:cubicBezTo>
                  <a:cubicBezTo>
                    <a:pt x="6" y="79"/>
                    <a:pt x="6" y="80"/>
                    <a:pt x="6" y="80"/>
                  </a:cubicBezTo>
                  <a:cubicBezTo>
                    <a:pt x="6" y="81"/>
                    <a:pt x="7" y="82"/>
                    <a:pt x="7" y="84"/>
                  </a:cubicBezTo>
                  <a:cubicBezTo>
                    <a:pt x="7" y="84"/>
                    <a:pt x="7" y="84"/>
                    <a:pt x="7" y="84"/>
                  </a:cubicBezTo>
                  <a:cubicBezTo>
                    <a:pt x="7" y="85"/>
                    <a:pt x="8" y="86"/>
                    <a:pt x="8" y="86"/>
                  </a:cubicBezTo>
                  <a:cubicBezTo>
                    <a:pt x="8" y="87"/>
                    <a:pt x="8" y="88"/>
                    <a:pt x="8" y="88"/>
                  </a:cubicBezTo>
                  <a:cubicBezTo>
                    <a:pt x="8" y="89"/>
                    <a:pt x="9" y="90"/>
                    <a:pt x="10" y="93"/>
                  </a:cubicBezTo>
                  <a:cubicBezTo>
                    <a:pt x="10" y="94"/>
                    <a:pt x="10" y="94"/>
                    <a:pt x="10" y="95"/>
                  </a:cubicBezTo>
                  <a:cubicBezTo>
                    <a:pt x="10" y="95"/>
                    <a:pt x="10" y="96"/>
                    <a:pt x="11" y="97"/>
                  </a:cubicBezTo>
                  <a:cubicBezTo>
                    <a:pt x="11" y="97"/>
                    <a:pt x="11" y="97"/>
                    <a:pt x="11" y="98"/>
                  </a:cubicBezTo>
                  <a:cubicBezTo>
                    <a:pt x="11" y="99"/>
                    <a:pt x="12" y="100"/>
                    <a:pt x="12" y="101"/>
                  </a:cubicBezTo>
                  <a:cubicBezTo>
                    <a:pt x="12" y="101"/>
                    <a:pt x="12" y="101"/>
                    <a:pt x="12" y="101"/>
                  </a:cubicBezTo>
                  <a:cubicBezTo>
                    <a:pt x="12" y="102"/>
                    <a:pt x="12" y="102"/>
                    <a:pt x="12" y="102"/>
                  </a:cubicBezTo>
                  <a:cubicBezTo>
                    <a:pt x="13" y="104"/>
                    <a:pt x="14" y="106"/>
                    <a:pt x="15" y="109"/>
                  </a:cubicBezTo>
                  <a:cubicBezTo>
                    <a:pt x="15" y="109"/>
                    <a:pt x="15" y="110"/>
                    <a:pt x="15" y="110"/>
                  </a:cubicBezTo>
                  <a:cubicBezTo>
                    <a:pt x="15" y="110"/>
                    <a:pt x="16" y="110"/>
                    <a:pt x="16" y="110"/>
                  </a:cubicBezTo>
                  <a:cubicBezTo>
                    <a:pt x="18" y="117"/>
                    <a:pt x="20" y="120"/>
                    <a:pt x="24" y="129"/>
                  </a:cubicBezTo>
                  <a:cubicBezTo>
                    <a:pt x="24" y="129"/>
                    <a:pt x="24" y="130"/>
                    <a:pt x="26" y="132"/>
                  </a:cubicBezTo>
                  <a:cubicBezTo>
                    <a:pt x="26" y="132"/>
                    <a:pt x="26" y="132"/>
                    <a:pt x="26" y="132"/>
                  </a:cubicBezTo>
                  <a:cubicBezTo>
                    <a:pt x="27" y="134"/>
                    <a:pt x="28" y="137"/>
                    <a:pt x="30" y="139"/>
                  </a:cubicBezTo>
                  <a:cubicBezTo>
                    <a:pt x="30" y="139"/>
                    <a:pt x="30" y="139"/>
                    <a:pt x="30" y="139"/>
                  </a:cubicBezTo>
                  <a:cubicBezTo>
                    <a:pt x="30" y="139"/>
                    <a:pt x="30" y="140"/>
                    <a:pt x="30" y="140"/>
                  </a:cubicBezTo>
                  <a:cubicBezTo>
                    <a:pt x="31" y="141"/>
                    <a:pt x="31" y="142"/>
                    <a:pt x="32" y="143"/>
                  </a:cubicBezTo>
                  <a:cubicBezTo>
                    <a:pt x="33" y="144"/>
                    <a:pt x="33" y="145"/>
                    <a:pt x="34" y="147"/>
                  </a:cubicBezTo>
                  <a:cubicBezTo>
                    <a:pt x="34" y="147"/>
                    <a:pt x="34" y="147"/>
                    <a:pt x="34" y="147"/>
                  </a:cubicBezTo>
                  <a:cubicBezTo>
                    <a:pt x="35" y="148"/>
                    <a:pt x="35" y="148"/>
                    <a:pt x="36" y="149"/>
                  </a:cubicBezTo>
                  <a:cubicBezTo>
                    <a:pt x="36" y="149"/>
                    <a:pt x="36" y="149"/>
                    <a:pt x="36" y="150"/>
                  </a:cubicBezTo>
                  <a:cubicBezTo>
                    <a:pt x="36" y="150"/>
                    <a:pt x="36" y="150"/>
                    <a:pt x="37" y="150"/>
                  </a:cubicBezTo>
                  <a:cubicBezTo>
                    <a:pt x="38" y="153"/>
                    <a:pt x="40" y="155"/>
                    <a:pt x="42" y="158"/>
                  </a:cubicBezTo>
                  <a:cubicBezTo>
                    <a:pt x="42" y="158"/>
                    <a:pt x="42" y="159"/>
                    <a:pt x="43" y="159"/>
                  </a:cubicBezTo>
                  <a:cubicBezTo>
                    <a:pt x="45" y="163"/>
                    <a:pt x="49" y="168"/>
                    <a:pt x="54" y="173"/>
                  </a:cubicBezTo>
                  <a:cubicBezTo>
                    <a:pt x="55" y="174"/>
                    <a:pt x="55" y="175"/>
                    <a:pt x="56" y="176"/>
                  </a:cubicBezTo>
                  <a:cubicBezTo>
                    <a:pt x="56" y="176"/>
                    <a:pt x="56" y="176"/>
                    <a:pt x="56" y="176"/>
                  </a:cubicBezTo>
                  <a:cubicBezTo>
                    <a:pt x="58" y="178"/>
                    <a:pt x="60" y="180"/>
                    <a:pt x="62" y="182"/>
                  </a:cubicBezTo>
                  <a:cubicBezTo>
                    <a:pt x="62" y="182"/>
                    <a:pt x="63" y="182"/>
                    <a:pt x="63" y="183"/>
                  </a:cubicBezTo>
                  <a:cubicBezTo>
                    <a:pt x="64" y="184"/>
                    <a:pt x="65" y="185"/>
                    <a:pt x="66" y="185"/>
                  </a:cubicBezTo>
                  <a:cubicBezTo>
                    <a:pt x="66" y="186"/>
                    <a:pt x="67" y="186"/>
                    <a:pt x="67" y="186"/>
                  </a:cubicBezTo>
                  <a:cubicBezTo>
                    <a:pt x="67" y="187"/>
                    <a:pt x="68" y="188"/>
                    <a:pt x="69" y="188"/>
                  </a:cubicBezTo>
                  <a:cubicBezTo>
                    <a:pt x="73" y="192"/>
                    <a:pt x="76" y="195"/>
                    <a:pt x="80" y="198"/>
                  </a:cubicBezTo>
                  <a:cubicBezTo>
                    <a:pt x="80" y="198"/>
                    <a:pt x="80" y="198"/>
                    <a:pt x="81" y="199"/>
                  </a:cubicBezTo>
                  <a:cubicBezTo>
                    <a:pt x="82" y="200"/>
                    <a:pt x="83" y="201"/>
                    <a:pt x="85" y="202"/>
                  </a:cubicBezTo>
                  <a:cubicBezTo>
                    <a:pt x="85" y="202"/>
                    <a:pt x="85" y="202"/>
                    <a:pt x="86" y="202"/>
                  </a:cubicBezTo>
                  <a:cubicBezTo>
                    <a:pt x="87" y="204"/>
                    <a:pt x="89" y="205"/>
                    <a:pt x="90" y="206"/>
                  </a:cubicBezTo>
                  <a:cubicBezTo>
                    <a:pt x="90" y="206"/>
                    <a:pt x="90" y="206"/>
                    <a:pt x="90" y="206"/>
                  </a:cubicBezTo>
                  <a:cubicBezTo>
                    <a:pt x="94" y="208"/>
                    <a:pt x="97" y="210"/>
                    <a:pt x="98" y="211"/>
                  </a:cubicBezTo>
                  <a:cubicBezTo>
                    <a:pt x="102" y="213"/>
                    <a:pt x="105" y="215"/>
                    <a:pt x="108" y="217"/>
                  </a:cubicBezTo>
                  <a:cubicBezTo>
                    <a:pt x="108" y="217"/>
                    <a:pt x="108" y="217"/>
                    <a:pt x="109" y="218"/>
                  </a:cubicBezTo>
                  <a:cubicBezTo>
                    <a:pt x="110" y="218"/>
                    <a:pt x="110" y="218"/>
                    <a:pt x="111" y="219"/>
                  </a:cubicBezTo>
                  <a:cubicBezTo>
                    <a:pt x="112" y="219"/>
                    <a:pt x="112" y="219"/>
                    <a:pt x="112" y="219"/>
                  </a:cubicBezTo>
                  <a:cubicBezTo>
                    <a:pt x="113" y="220"/>
                    <a:pt x="114" y="221"/>
                    <a:pt x="115" y="221"/>
                  </a:cubicBezTo>
                  <a:cubicBezTo>
                    <a:pt x="116" y="221"/>
                    <a:pt x="116" y="221"/>
                    <a:pt x="116" y="221"/>
                  </a:cubicBezTo>
                  <a:cubicBezTo>
                    <a:pt x="117" y="222"/>
                    <a:pt x="118" y="222"/>
                    <a:pt x="119" y="223"/>
                  </a:cubicBezTo>
                  <a:cubicBezTo>
                    <a:pt x="119" y="223"/>
                    <a:pt x="119" y="223"/>
                    <a:pt x="120" y="223"/>
                  </a:cubicBezTo>
                  <a:cubicBezTo>
                    <a:pt x="120" y="224"/>
                    <a:pt x="121" y="224"/>
                    <a:pt x="122" y="224"/>
                  </a:cubicBezTo>
                  <a:cubicBezTo>
                    <a:pt x="122" y="225"/>
                    <a:pt x="123" y="225"/>
                    <a:pt x="123" y="225"/>
                  </a:cubicBezTo>
                  <a:cubicBezTo>
                    <a:pt x="124" y="225"/>
                    <a:pt x="124" y="226"/>
                    <a:pt x="125" y="226"/>
                  </a:cubicBezTo>
                  <a:cubicBezTo>
                    <a:pt x="129" y="228"/>
                    <a:pt x="134" y="230"/>
                    <a:pt x="137" y="231"/>
                  </a:cubicBezTo>
                  <a:cubicBezTo>
                    <a:pt x="140" y="232"/>
                    <a:pt x="145" y="234"/>
                    <a:pt x="148" y="235"/>
                  </a:cubicBezTo>
                  <a:cubicBezTo>
                    <a:pt x="148" y="235"/>
                    <a:pt x="149" y="235"/>
                    <a:pt x="149" y="235"/>
                  </a:cubicBezTo>
                  <a:cubicBezTo>
                    <a:pt x="153" y="236"/>
                    <a:pt x="156" y="237"/>
                    <a:pt x="161" y="239"/>
                  </a:cubicBezTo>
                  <a:cubicBezTo>
                    <a:pt x="162" y="239"/>
                    <a:pt x="162" y="239"/>
                    <a:pt x="163" y="239"/>
                  </a:cubicBezTo>
                  <a:cubicBezTo>
                    <a:pt x="163" y="239"/>
                    <a:pt x="163" y="239"/>
                    <a:pt x="164" y="239"/>
                  </a:cubicBezTo>
                  <a:cubicBezTo>
                    <a:pt x="164" y="239"/>
                    <a:pt x="165" y="240"/>
                    <a:pt x="166" y="240"/>
                  </a:cubicBezTo>
                  <a:cubicBezTo>
                    <a:pt x="166" y="240"/>
                    <a:pt x="166" y="240"/>
                    <a:pt x="167" y="240"/>
                  </a:cubicBezTo>
                  <a:cubicBezTo>
                    <a:pt x="169" y="240"/>
                    <a:pt x="170" y="241"/>
                    <a:pt x="172" y="241"/>
                  </a:cubicBezTo>
                  <a:cubicBezTo>
                    <a:pt x="175" y="242"/>
                    <a:pt x="177" y="242"/>
                    <a:pt x="180" y="243"/>
                  </a:cubicBezTo>
                  <a:cubicBezTo>
                    <a:pt x="180" y="243"/>
                    <a:pt x="181" y="243"/>
                    <a:pt x="182" y="243"/>
                  </a:cubicBezTo>
                  <a:cubicBezTo>
                    <a:pt x="182" y="243"/>
                    <a:pt x="182" y="243"/>
                    <a:pt x="182" y="243"/>
                  </a:cubicBezTo>
                  <a:cubicBezTo>
                    <a:pt x="186" y="244"/>
                    <a:pt x="190" y="244"/>
                    <a:pt x="190" y="244"/>
                  </a:cubicBezTo>
                  <a:cubicBezTo>
                    <a:pt x="190" y="244"/>
                    <a:pt x="190" y="244"/>
                    <a:pt x="191" y="244"/>
                  </a:cubicBezTo>
                  <a:cubicBezTo>
                    <a:pt x="193" y="244"/>
                    <a:pt x="196" y="245"/>
                    <a:pt x="197" y="245"/>
                  </a:cubicBezTo>
                  <a:cubicBezTo>
                    <a:pt x="198" y="245"/>
                    <a:pt x="199" y="245"/>
                    <a:pt x="200" y="245"/>
                  </a:cubicBezTo>
                  <a:cubicBezTo>
                    <a:pt x="201" y="245"/>
                    <a:pt x="203" y="245"/>
                    <a:pt x="203" y="245"/>
                  </a:cubicBezTo>
                  <a:cubicBezTo>
                    <a:pt x="213" y="245"/>
                    <a:pt x="216" y="245"/>
                    <a:pt x="222" y="245"/>
                  </a:cubicBezTo>
                  <a:cubicBezTo>
                    <a:pt x="222" y="245"/>
                    <a:pt x="222" y="245"/>
                    <a:pt x="222" y="245"/>
                  </a:cubicBezTo>
                  <a:cubicBezTo>
                    <a:pt x="222" y="245"/>
                    <a:pt x="229" y="245"/>
                    <a:pt x="239" y="244"/>
                  </a:cubicBezTo>
                  <a:cubicBezTo>
                    <a:pt x="239" y="244"/>
                    <a:pt x="239" y="244"/>
                    <a:pt x="239" y="244"/>
                  </a:cubicBezTo>
                  <a:cubicBezTo>
                    <a:pt x="241" y="244"/>
                    <a:pt x="243" y="243"/>
                    <a:pt x="245" y="243"/>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AU"/>
            </a:p>
          </p:txBody>
        </p:sp>
        <p:sp>
          <p:nvSpPr>
            <p:cNvPr id="9" name="Line 85"/>
            <p:cNvSpPr>
              <a:spLocks noChangeShapeType="1"/>
            </p:cNvSpPr>
            <p:nvPr/>
          </p:nvSpPr>
          <p:spPr bwMode="auto">
            <a:xfrm>
              <a:off x="4647832" y="464522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 name="Line 86"/>
            <p:cNvSpPr>
              <a:spLocks noChangeShapeType="1"/>
            </p:cNvSpPr>
            <p:nvPr/>
          </p:nvSpPr>
          <p:spPr bwMode="auto">
            <a:xfrm>
              <a:off x="4647832" y="464522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 name="Freeform 87"/>
            <p:cNvSpPr>
              <a:spLocks/>
            </p:cNvSpPr>
            <p:nvPr/>
          </p:nvSpPr>
          <p:spPr bwMode="auto">
            <a:xfrm>
              <a:off x="3130769" y="3001082"/>
              <a:ext cx="1875641" cy="2121231"/>
            </a:xfrm>
            <a:custGeom>
              <a:avLst/>
              <a:gdLst>
                <a:gd name="T0" fmla="*/ 223 w 344"/>
                <a:gd name="T1" fmla="*/ 254 h 348"/>
                <a:gd name="T2" fmla="*/ 40 w 344"/>
                <a:gd name="T3" fmla="*/ 33 h 348"/>
                <a:gd name="T4" fmla="*/ 39 w 344"/>
                <a:gd name="T5" fmla="*/ 6 h 348"/>
                <a:gd name="T6" fmla="*/ 43 w 344"/>
                <a:gd name="T7" fmla="*/ 0 h 348"/>
                <a:gd name="T8" fmla="*/ 39 w 344"/>
                <a:gd name="T9" fmla="*/ 5 h 348"/>
                <a:gd name="T10" fmla="*/ 37 w 344"/>
                <a:gd name="T11" fmla="*/ 6 h 348"/>
                <a:gd name="T12" fmla="*/ 34 w 344"/>
                <a:gd name="T13" fmla="*/ 11 h 348"/>
                <a:gd name="T14" fmla="*/ 33 w 344"/>
                <a:gd name="T15" fmla="*/ 12 h 348"/>
                <a:gd name="T16" fmla="*/ 30 w 344"/>
                <a:gd name="T17" fmla="*/ 17 h 348"/>
                <a:gd name="T18" fmla="*/ 29 w 344"/>
                <a:gd name="T19" fmla="*/ 18 h 348"/>
                <a:gd name="T20" fmla="*/ 26 w 344"/>
                <a:gd name="T21" fmla="*/ 22 h 348"/>
                <a:gd name="T22" fmla="*/ 25 w 344"/>
                <a:gd name="T23" fmla="*/ 23 h 348"/>
                <a:gd name="T24" fmla="*/ 23 w 344"/>
                <a:gd name="T25" fmla="*/ 26 h 348"/>
                <a:gd name="T26" fmla="*/ 22 w 344"/>
                <a:gd name="T27" fmla="*/ 28 h 348"/>
                <a:gd name="T28" fmla="*/ 20 w 344"/>
                <a:gd name="T29" fmla="*/ 31 h 348"/>
                <a:gd name="T30" fmla="*/ 19 w 344"/>
                <a:gd name="T31" fmla="*/ 33 h 348"/>
                <a:gd name="T32" fmla="*/ 18 w 344"/>
                <a:gd name="T33" fmla="*/ 35 h 348"/>
                <a:gd name="T34" fmla="*/ 16 w 344"/>
                <a:gd name="T35" fmla="*/ 39 h 348"/>
                <a:gd name="T36" fmla="*/ 16 w 344"/>
                <a:gd name="T37" fmla="*/ 40 h 348"/>
                <a:gd name="T38" fmla="*/ 13 w 344"/>
                <a:gd name="T39" fmla="*/ 44 h 348"/>
                <a:gd name="T40" fmla="*/ 13 w 344"/>
                <a:gd name="T41" fmla="*/ 45 h 348"/>
                <a:gd name="T42" fmla="*/ 10 w 344"/>
                <a:gd name="T43" fmla="*/ 51 h 348"/>
                <a:gd name="T44" fmla="*/ 10 w 344"/>
                <a:gd name="T45" fmla="*/ 51 h 348"/>
                <a:gd name="T46" fmla="*/ 8 w 344"/>
                <a:gd name="T47" fmla="*/ 57 h 348"/>
                <a:gd name="T48" fmla="*/ 7 w 344"/>
                <a:gd name="T49" fmla="*/ 58 h 348"/>
                <a:gd name="T50" fmla="*/ 5 w 344"/>
                <a:gd name="T51" fmla="*/ 63 h 348"/>
                <a:gd name="T52" fmla="*/ 4 w 344"/>
                <a:gd name="T53" fmla="*/ 65 h 348"/>
                <a:gd name="T54" fmla="*/ 2 w 344"/>
                <a:gd name="T55" fmla="*/ 71 h 348"/>
                <a:gd name="T56" fmla="*/ 3 w 344"/>
                <a:gd name="T57" fmla="*/ 95 h 348"/>
                <a:gd name="T58" fmla="*/ 169 w 344"/>
                <a:gd name="T59" fmla="*/ 296 h 348"/>
                <a:gd name="T60" fmla="*/ 273 w 344"/>
                <a:gd name="T61" fmla="*/ 342 h 348"/>
                <a:gd name="T62" fmla="*/ 279 w 344"/>
                <a:gd name="T63" fmla="*/ 340 h 348"/>
                <a:gd name="T64" fmla="*/ 281 w 344"/>
                <a:gd name="T65" fmla="*/ 339 h 348"/>
                <a:gd name="T66" fmla="*/ 286 w 344"/>
                <a:gd name="T67" fmla="*/ 337 h 348"/>
                <a:gd name="T68" fmla="*/ 287 w 344"/>
                <a:gd name="T69" fmla="*/ 337 h 348"/>
                <a:gd name="T70" fmla="*/ 293 w 344"/>
                <a:gd name="T71" fmla="*/ 334 h 348"/>
                <a:gd name="T72" fmla="*/ 293 w 344"/>
                <a:gd name="T73" fmla="*/ 334 h 348"/>
                <a:gd name="T74" fmla="*/ 299 w 344"/>
                <a:gd name="T75" fmla="*/ 332 h 348"/>
                <a:gd name="T76" fmla="*/ 299 w 344"/>
                <a:gd name="T77" fmla="*/ 331 h 348"/>
                <a:gd name="T78" fmla="*/ 304 w 344"/>
                <a:gd name="T79" fmla="*/ 329 h 348"/>
                <a:gd name="T80" fmla="*/ 305 w 344"/>
                <a:gd name="T81" fmla="*/ 329 h 348"/>
                <a:gd name="T82" fmla="*/ 309 w 344"/>
                <a:gd name="T83" fmla="*/ 327 h 348"/>
                <a:gd name="T84" fmla="*/ 310 w 344"/>
                <a:gd name="T85" fmla="*/ 326 h 348"/>
                <a:gd name="T86" fmla="*/ 313 w 344"/>
                <a:gd name="T87" fmla="*/ 324 h 348"/>
                <a:gd name="T88" fmla="*/ 315 w 344"/>
                <a:gd name="T89" fmla="*/ 323 h 348"/>
                <a:gd name="T90" fmla="*/ 317 w 344"/>
                <a:gd name="T91" fmla="*/ 322 h 348"/>
                <a:gd name="T92" fmla="*/ 321 w 344"/>
                <a:gd name="T93" fmla="*/ 319 h 348"/>
                <a:gd name="T94" fmla="*/ 322 w 344"/>
                <a:gd name="T95" fmla="*/ 318 h 348"/>
                <a:gd name="T96" fmla="*/ 326 w 344"/>
                <a:gd name="T97" fmla="*/ 316 h 348"/>
                <a:gd name="T98" fmla="*/ 327 w 344"/>
                <a:gd name="T99" fmla="*/ 315 h 348"/>
                <a:gd name="T100" fmla="*/ 332 w 344"/>
                <a:gd name="T101" fmla="*/ 312 h 348"/>
                <a:gd name="T102" fmla="*/ 333 w 344"/>
                <a:gd name="T103" fmla="*/ 311 h 348"/>
                <a:gd name="T104" fmla="*/ 337 w 344"/>
                <a:gd name="T105" fmla="*/ 308 h 348"/>
                <a:gd name="T106" fmla="*/ 339 w 344"/>
                <a:gd name="T107" fmla="*/ 306 h 348"/>
                <a:gd name="T108" fmla="*/ 344 w 344"/>
                <a:gd name="T109" fmla="*/ 302 h 348"/>
                <a:gd name="T110" fmla="*/ 338 w 344"/>
                <a:gd name="T111" fmla="*/ 306 h 348"/>
                <a:gd name="T112" fmla="*/ 223 w 344"/>
                <a:gd name="T113" fmla="*/ 254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4" h="348">
                  <a:moveTo>
                    <a:pt x="223" y="254"/>
                  </a:moveTo>
                  <a:cubicBezTo>
                    <a:pt x="138" y="190"/>
                    <a:pt x="56" y="90"/>
                    <a:pt x="40" y="33"/>
                  </a:cubicBezTo>
                  <a:cubicBezTo>
                    <a:pt x="37" y="22"/>
                    <a:pt x="37" y="13"/>
                    <a:pt x="39" y="6"/>
                  </a:cubicBezTo>
                  <a:cubicBezTo>
                    <a:pt x="40" y="4"/>
                    <a:pt x="41" y="2"/>
                    <a:pt x="43" y="0"/>
                  </a:cubicBezTo>
                  <a:cubicBezTo>
                    <a:pt x="41" y="1"/>
                    <a:pt x="40" y="3"/>
                    <a:pt x="39" y="5"/>
                  </a:cubicBezTo>
                  <a:cubicBezTo>
                    <a:pt x="38" y="5"/>
                    <a:pt x="38" y="6"/>
                    <a:pt x="37" y="6"/>
                  </a:cubicBezTo>
                  <a:cubicBezTo>
                    <a:pt x="36" y="8"/>
                    <a:pt x="35" y="9"/>
                    <a:pt x="34" y="11"/>
                  </a:cubicBezTo>
                  <a:cubicBezTo>
                    <a:pt x="34" y="11"/>
                    <a:pt x="33" y="11"/>
                    <a:pt x="33" y="12"/>
                  </a:cubicBezTo>
                  <a:cubicBezTo>
                    <a:pt x="32" y="13"/>
                    <a:pt x="31" y="15"/>
                    <a:pt x="30" y="17"/>
                  </a:cubicBezTo>
                  <a:cubicBezTo>
                    <a:pt x="29" y="17"/>
                    <a:pt x="29" y="17"/>
                    <a:pt x="29" y="18"/>
                  </a:cubicBezTo>
                  <a:cubicBezTo>
                    <a:pt x="28" y="19"/>
                    <a:pt x="27" y="20"/>
                    <a:pt x="26" y="22"/>
                  </a:cubicBezTo>
                  <a:cubicBezTo>
                    <a:pt x="26" y="22"/>
                    <a:pt x="26" y="23"/>
                    <a:pt x="25" y="23"/>
                  </a:cubicBezTo>
                  <a:cubicBezTo>
                    <a:pt x="25" y="24"/>
                    <a:pt x="24" y="25"/>
                    <a:pt x="23" y="26"/>
                  </a:cubicBezTo>
                  <a:cubicBezTo>
                    <a:pt x="23" y="27"/>
                    <a:pt x="22" y="28"/>
                    <a:pt x="22" y="28"/>
                  </a:cubicBezTo>
                  <a:cubicBezTo>
                    <a:pt x="21" y="29"/>
                    <a:pt x="21" y="30"/>
                    <a:pt x="20" y="31"/>
                  </a:cubicBezTo>
                  <a:cubicBezTo>
                    <a:pt x="20" y="32"/>
                    <a:pt x="19" y="33"/>
                    <a:pt x="19" y="33"/>
                  </a:cubicBezTo>
                  <a:cubicBezTo>
                    <a:pt x="19" y="34"/>
                    <a:pt x="18" y="34"/>
                    <a:pt x="18" y="35"/>
                  </a:cubicBezTo>
                  <a:cubicBezTo>
                    <a:pt x="17" y="36"/>
                    <a:pt x="17" y="38"/>
                    <a:pt x="16" y="39"/>
                  </a:cubicBezTo>
                  <a:cubicBezTo>
                    <a:pt x="16" y="39"/>
                    <a:pt x="16" y="39"/>
                    <a:pt x="16" y="40"/>
                  </a:cubicBezTo>
                  <a:cubicBezTo>
                    <a:pt x="15" y="41"/>
                    <a:pt x="14" y="43"/>
                    <a:pt x="13" y="44"/>
                  </a:cubicBezTo>
                  <a:cubicBezTo>
                    <a:pt x="13" y="45"/>
                    <a:pt x="13" y="45"/>
                    <a:pt x="13" y="45"/>
                  </a:cubicBezTo>
                  <a:cubicBezTo>
                    <a:pt x="12" y="47"/>
                    <a:pt x="11" y="49"/>
                    <a:pt x="10" y="51"/>
                  </a:cubicBezTo>
                  <a:cubicBezTo>
                    <a:pt x="10" y="51"/>
                    <a:pt x="10" y="51"/>
                    <a:pt x="10" y="51"/>
                  </a:cubicBezTo>
                  <a:cubicBezTo>
                    <a:pt x="9" y="53"/>
                    <a:pt x="8" y="55"/>
                    <a:pt x="8" y="57"/>
                  </a:cubicBezTo>
                  <a:cubicBezTo>
                    <a:pt x="7" y="57"/>
                    <a:pt x="7" y="57"/>
                    <a:pt x="7" y="58"/>
                  </a:cubicBezTo>
                  <a:cubicBezTo>
                    <a:pt x="6" y="59"/>
                    <a:pt x="6" y="61"/>
                    <a:pt x="5" y="63"/>
                  </a:cubicBezTo>
                  <a:cubicBezTo>
                    <a:pt x="5" y="63"/>
                    <a:pt x="5" y="64"/>
                    <a:pt x="4" y="65"/>
                  </a:cubicBezTo>
                  <a:cubicBezTo>
                    <a:pt x="3" y="67"/>
                    <a:pt x="3" y="69"/>
                    <a:pt x="2" y="71"/>
                  </a:cubicBezTo>
                  <a:cubicBezTo>
                    <a:pt x="0" y="76"/>
                    <a:pt x="1" y="85"/>
                    <a:pt x="3" y="95"/>
                  </a:cubicBezTo>
                  <a:cubicBezTo>
                    <a:pt x="18" y="147"/>
                    <a:pt x="92" y="237"/>
                    <a:pt x="169" y="296"/>
                  </a:cubicBezTo>
                  <a:cubicBezTo>
                    <a:pt x="217" y="332"/>
                    <a:pt x="255" y="348"/>
                    <a:pt x="273" y="342"/>
                  </a:cubicBezTo>
                  <a:cubicBezTo>
                    <a:pt x="275" y="342"/>
                    <a:pt x="276" y="341"/>
                    <a:pt x="279" y="340"/>
                  </a:cubicBezTo>
                  <a:cubicBezTo>
                    <a:pt x="279" y="340"/>
                    <a:pt x="280" y="340"/>
                    <a:pt x="281" y="339"/>
                  </a:cubicBezTo>
                  <a:cubicBezTo>
                    <a:pt x="282" y="339"/>
                    <a:pt x="284" y="338"/>
                    <a:pt x="286" y="337"/>
                  </a:cubicBezTo>
                  <a:cubicBezTo>
                    <a:pt x="286" y="337"/>
                    <a:pt x="287" y="337"/>
                    <a:pt x="287" y="337"/>
                  </a:cubicBezTo>
                  <a:cubicBezTo>
                    <a:pt x="289" y="336"/>
                    <a:pt x="291" y="335"/>
                    <a:pt x="293" y="334"/>
                  </a:cubicBezTo>
                  <a:cubicBezTo>
                    <a:pt x="293" y="334"/>
                    <a:pt x="293" y="334"/>
                    <a:pt x="293" y="334"/>
                  </a:cubicBezTo>
                  <a:cubicBezTo>
                    <a:pt x="295" y="334"/>
                    <a:pt x="297" y="333"/>
                    <a:pt x="299" y="332"/>
                  </a:cubicBezTo>
                  <a:cubicBezTo>
                    <a:pt x="299" y="332"/>
                    <a:pt x="299" y="332"/>
                    <a:pt x="299" y="331"/>
                  </a:cubicBezTo>
                  <a:cubicBezTo>
                    <a:pt x="301" y="331"/>
                    <a:pt x="302" y="330"/>
                    <a:pt x="304" y="329"/>
                  </a:cubicBezTo>
                  <a:cubicBezTo>
                    <a:pt x="304" y="329"/>
                    <a:pt x="305" y="329"/>
                    <a:pt x="305" y="329"/>
                  </a:cubicBezTo>
                  <a:cubicBezTo>
                    <a:pt x="306" y="328"/>
                    <a:pt x="307" y="327"/>
                    <a:pt x="309" y="327"/>
                  </a:cubicBezTo>
                  <a:cubicBezTo>
                    <a:pt x="309" y="326"/>
                    <a:pt x="310" y="326"/>
                    <a:pt x="310" y="326"/>
                  </a:cubicBezTo>
                  <a:cubicBezTo>
                    <a:pt x="311" y="325"/>
                    <a:pt x="312" y="325"/>
                    <a:pt x="313" y="324"/>
                  </a:cubicBezTo>
                  <a:cubicBezTo>
                    <a:pt x="314" y="324"/>
                    <a:pt x="315" y="323"/>
                    <a:pt x="315" y="323"/>
                  </a:cubicBezTo>
                  <a:cubicBezTo>
                    <a:pt x="316" y="322"/>
                    <a:pt x="317" y="322"/>
                    <a:pt x="317" y="322"/>
                  </a:cubicBezTo>
                  <a:cubicBezTo>
                    <a:pt x="318" y="321"/>
                    <a:pt x="319" y="320"/>
                    <a:pt x="321" y="319"/>
                  </a:cubicBezTo>
                  <a:cubicBezTo>
                    <a:pt x="321" y="319"/>
                    <a:pt x="322" y="319"/>
                    <a:pt x="322" y="318"/>
                  </a:cubicBezTo>
                  <a:cubicBezTo>
                    <a:pt x="323" y="318"/>
                    <a:pt x="325" y="317"/>
                    <a:pt x="326" y="316"/>
                  </a:cubicBezTo>
                  <a:cubicBezTo>
                    <a:pt x="326" y="316"/>
                    <a:pt x="327" y="315"/>
                    <a:pt x="327" y="315"/>
                  </a:cubicBezTo>
                  <a:cubicBezTo>
                    <a:pt x="329" y="314"/>
                    <a:pt x="330" y="313"/>
                    <a:pt x="332" y="312"/>
                  </a:cubicBezTo>
                  <a:cubicBezTo>
                    <a:pt x="332" y="311"/>
                    <a:pt x="333" y="311"/>
                    <a:pt x="333" y="311"/>
                  </a:cubicBezTo>
                  <a:cubicBezTo>
                    <a:pt x="335" y="310"/>
                    <a:pt x="336" y="308"/>
                    <a:pt x="337" y="308"/>
                  </a:cubicBezTo>
                  <a:cubicBezTo>
                    <a:pt x="338" y="307"/>
                    <a:pt x="339" y="307"/>
                    <a:pt x="339" y="306"/>
                  </a:cubicBezTo>
                  <a:cubicBezTo>
                    <a:pt x="341" y="305"/>
                    <a:pt x="343" y="303"/>
                    <a:pt x="344" y="302"/>
                  </a:cubicBezTo>
                  <a:cubicBezTo>
                    <a:pt x="342" y="304"/>
                    <a:pt x="340" y="305"/>
                    <a:pt x="338" y="306"/>
                  </a:cubicBezTo>
                  <a:cubicBezTo>
                    <a:pt x="318" y="312"/>
                    <a:pt x="276" y="295"/>
                    <a:pt x="223" y="254"/>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AU"/>
            </a:p>
          </p:txBody>
        </p:sp>
        <p:sp>
          <p:nvSpPr>
            <p:cNvPr id="12" name="Freeform 108"/>
            <p:cNvSpPr>
              <a:spLocks/>
            </p:cNvSpPr>
            <p:nvPr/>
          </p:nvSpPr>
          <p:spPr bwMode="auto">
            <a:xfrm>
              <a:off x="3229609" y="2336755"/>
              <a:ext cx="1907821" cy="2187921"/>
            </a:xfrm>
            <a:custGeom>
              <a:avLst/>
              <a:gdLst>
                <a:gd name="T0" fmla="*/ 310 w 350"/>
                <a:gd name="T1" fmla="*/ 342 h 359"/>
                <a:gd name="T2" fmla="*/ 350 w 350"/>
                <a:gd name="T3" fmla="*/ 272 h 359"/>
                <a:gd name="T4" fmla="*/ 235 w 350"/>
                <a:gd name="T5" fmla="*/ 236 h 359"/>
                <a:gd name="T6" fmla="*/ 70 w 350"/>
                <a:gd name="T7" fmla="*/ 35 h 359"/>
                <a:gd name="T8" fmla="*/ 79 w 350"/>
                <a:gd name="T9" fmla="*/ 0 h 359"/>
                <a:gd name="T10" fmla="*/ 8 w 350"/>
                <a:gd name="T11" fmla="*/ 40 h 359"/>
                <a:gd name="T12" fmla="*/ 4 w 350"/>
                <a:gd name="T13" fmla="*/ 75 h 359"/>
                <a:gd name="T14" fmla="*/ 187 w 350"/>
                <a:gd name="T15" fmla="*/ 296 h 359"/>
                <a:gd name="T16" fmla="*/ 310 w 350"/>
                <a:gd name="T17" fmla="*/ 342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 h="359">
                  <a:moveTo>
                    <a:pt x="310" y="342"/>
                  </a:moveTo>
                  <a:cubicBezTo>
                    <a:pt x="336" y="312"/>
                    <a:pt x="346" y="283"/>
                    <a:pt x="350" y="272"/>
                  </a:cubicBezTo>
                  <a:cubicBezTo>
                    <a:pt x="342" y="296"/>
                    <a:pt x="297" y="283"/>
                    <a:pt x="235" y="236"/>
                  </a:cubicBezTo>
                  <a:cubicBezTo>
                    <a:pt x="158" y="177"/>
                    <a:pt x="84" y="87"/>
                    <a:pt x="70" y="35"/>
                  </a:cubicBezTo>
                  <a:cubicBezTo>
                    <a:pt x="65" y="15"/>
                    <a:pt x="68" y="4"/>
                    <a:pt x="79" y="0"/>
                  </a:cubicBezTo>
                  <a:cubicBezTo>
                    <a:pt x="41" y="13"/>
                    <a:pt x="17" y="33"/>
                    <a:pt x="8" y="40"/>
                  </a:cubicBezTo>
                  <a:cubicBezTo>
                    <a:pt x="1" y="46"/>
                    <a:pt x="0" y="58"/>
                    <a:pt x="4" y="75"/>
                  </a:cubicBezTo>
                  <a:cubicBezTo>
                    <a:pt x="20" y="133"/>
                    <a:pt x="102" y="232"/>
                    <a:pt x="187" y="296"/>
                  </a:cubicBezTo>
                  <a:cubicBezTo>
                    <a:pt x="249" y="344"/>
                    <a:pt x="295" y="359"/>
                    <a:pt x="310" y="342"/>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AU"/>
            </a:p>
          </p:txBody>
        </p:sp>
        <p:sp>
          <p:nvSpPr>
            <p:cNvPr id="13" name="Freeform 109"/>
            <p:cNvSpPr>
              <a:spLocks/>
            </p:cNvSpPr>
            <p:nvPr/>
          </p:nvSpPr>
          <p:spPr bwMode="auto">
            <a:xfrm>
              <a:off x="4020320" y="2508607"/>
              <a:ext cx="1427419" cy="1649277"/>
            </a:xfrm>
            <a:custGeom>
              <a:avLst/>
              <a:gdLst>
                <a:gd name="T0" fmla="*/ 259 w 262"/>
                <a:gd name="T1" fmla="*/ 245 h 271"/>
                <a:gd name="T2" fmla="*/ 261 w 262"/>
                <a:gd name="T3" fmla="*/ 200 h 271"/>
                <a:gd name="T4" fmla="*/ 259 w 262"/>
                <a:gd name="T5" fmla="*/ 180 h 271"/>
                <a:gd name="T6" fmla="*/ 256 w 262"/>
                <a:gd name="T7" fmla="*/ 167 h 271"/>
                <a:gd name="T8" fmla="*/ 254 w 262"/>
                <a:gd name="T9" fmla="*/ 157 h 271"/>
                <a:gd name="T10" fmla="*/ 242 w 262"/>
                <a:gd name="T11" fmla="*/ 124 h 271"/>
                <a:gd name="T12" fmla="*/ 226 w 262"/>
                <a:gd name="T13" fmla="*/ 96 h 271"/>
                <a:gd name="T14" fmla="*/ 203 w 262"/>
                <a:gd name="T15" fmla="*/ 67 h 271"/>
                <a:gd name="T16" fmla="*/ 178 w 262"/>
                <a:gd name="T17" fmla="*/ 44 h 271"/>
                <a:gd name="T18" fmla="*/ 102 w 262"/>
                <a:gd name="T19" fmla="*/ 7 h 271"/>
                <a:gd name="T20" fmla="*/ 60 w 262"/>
                <a:gd name="T21" fmla="*/ 0 h 271"/>
                <a:gd name="T22" fmla="*/ 39 w 262"/>
                <a:gd name="T23" fmla="*/ 0 h 271"/>
                <a:gd name="T24" fmla="*/ 28 w 262"/>
                <a:gd name="T25" fmla="*/ 1 h 271"/>
                <a:gd name="T26" fmla="*/ 17 w 262"/>
                <a:gd name="T27" fmla="*/ 2 h 271"/>
                <a:gd name="T28" fmla="*/ 5 w 262"/>
                <a:gd name="T29" fmla="*/ 34 h 271"/>
                <a:gd name="T30" fmla="*/ 155 w 262"/>
                <a:gd name="T31" fmla="*/ 216 h 271"/>
                <a:gd name="T32" fmla="*/ 259 w 262"/>
                <a:gd name="T33" fmla="*/ 245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2" h="271">
                  <a:moveTo>
                    <a:pt x="259" y="245"/>
                  </a:moveTo>
                  <a:cubicBezTo>
                    <a:pt x="261" y="232"/>
                    <a:pt x="262" y="217"/>
                    <a:pt x="261" y="200"/>
                  </a:cubicBezTo>
                  <a:cubicBezTo>
                    <a:pt x="261" y="194"/>
                    <a:pt x="260" y="186"/>
                    <a:pt x="259" y="180"/>
                  </a:cubicBezTo>
                  <a:cubicBezTo>
                    <a:pt x="258" y="176"/>
                    <a:pt x="257" y="171"/>
                    <a:pt x="256" y="167"/>
                  </a:cubicBezTo>
                  <a:cubicBezTo>
                    <a:pt x="256" y="164"/>
                    <a:pt x="255" y="160"/>
                    <a:pt x="254" y="157"/>
                  </a:cubicBezTo>
                  <a:cubicBezTo>
                    <a:pt x="251" y="145"/>
                    <a:pt x="247" y="136"/>
                    <a:pt x="242" y="124"/>
                  </a:cubicBezTo>
                  <a:cubicBezTo>
                    <a:pt x="237" y="113"/>
                    <a:pt x="230" y="102"/>
                    <a:pt x="226" y="96"/>
                  </a:cubicBezTo>
                  <a:cubicBezTo>
                    <a:pt x="222" y="90"/>
                    <a:pt x="216" y="80"/>
                    <a:pt x="203" y="67"/>
                  </a:cubicBezTo>
                  <a:cubicBezTo>
                    <a:pt x="196" y="59"/>
                    <a:pt x="187" y="51"/>
                    <a:pt x="178" y="44"/>
                  </a:cubicBezTo>
                  <a:cubicBezTo>
                    <a:pt x="162" y="32"/>
                    <a:pt x="136" y="16"/>
                    <a:pt x="102" y="7"/>
                  </a:cubicBezTo>
                  <a:cubicBezTo>
                    <a:pt x="97" y="6"/>
                    <a:pt x="81" y="2"/>
                    <a:pt x="60" y="0"/>
                  </a:cubicBezTo>
                  <a:cubicBezTo>
                    <a:pt x="57" y="0"/>
                    <a:pt x="49" y="0"/>
                    <a:pt x="39" y="0"/>
                  </a:cubicBezTo>
                  <a:cubicBezTo>
                    <a:pt x="35" y="0"/>
                    <a:pt x="31" y="1"/>
                    <a:pt x="28" y="1"/>
                  </a:cubicBezTo>
                  <a:cubicBezTo>
                    <a:pt x="24" y="1"/>
                    <a:pt x="20" y="2"/>
                    <a:pt x="17" y="2"/>
                  </a:cubicBezTo>
                  <a:cubicBezTo>
                    <a:pt x="5" y="4"/>
                    <a:pt x="0" y="15"/>
                    <a:pt x="5" y="34"/>
                  </a:cubicBezTo>
                  <a:cubicBezTo>
                    <a:pt x="18" y="82"/>
                    <a:pt x="85" y="163"/>
                    <a:pt x="155" y="216"/>
                  </a:cubicBezTo>
                  <a:cubicBezTo>
                    <a:pt x="214" y="261"/>
                    <a:pt x="256" y="271"/>
                    <a:pt x="259" y="245"/>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AU"/>
            </a:p>
          </p:txBody>
        </p:sp>
      </p:grpSp>
      <p:grpSp>
        <p:nvGrpSpPr>
          <p:cNvPr id="14" name="Group 13"/>
          <p:cNvGrpSpPr/>
          <p:nvPr/>
        </p:nvGrpSpPr>
        <p:grpSpPr>
          <a:xfrm>
            <a:off x="6639624" y="2142265"/>
            <a:ext cx="1369906" cy="416667"/>
            <a:chOff x="7528087" y="2680840"/>
            <a:chExt cx="2803259" cy="316190"/>
          </a:xfrm>
        </p:grpSpPr>
        <p:cxnSp>
          <p:nvCxnSpPr>
            <p:cNvPr id="15" name="Straight Connector 14"/>
            <p:cNvCxnSpPr/>
            <p:nvPr/>
          </p:nvCxnSpPr>
          <p:spPr>
            <a:xfrm flipV="1">
              <a:off x="7528087" y="2680840"/>
              <a:ext cx="497966" cy="31619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026053" y="2680840"/>
              <a:ext cx="2305293" cy="0"/>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flipV="1">
            <a:off x="3735789" y="5211519"/>
            <a:ext cx="1343530" cy="416648"/>
            <a:chOff x="1582038" y="2697524"/>
            <a:chExt cx="2577213" cy="316190"/>
          </a:xfrm>
        </p:grpSpPr>
        <p:cxnSp>
          <p:nvCxnSpPr>
            <p:cNvPr id="20" name="Straight Connector 19"/>
            <p:cNvCxnSpPr/>
            <p:nvPr/>
          </p:nvCxnSpPr>
          <p:spPr>
            <a:xfrm flipH="1" flipV="1">
              <a:off x="3661285" y="2697524"/>
              <a:ext cx="497966" cy="31619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582038" y="2697524"/>
              <a:ext cx="2079249" cy="0"/>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22" name="Straight Connector 21"/>
          <p:cNvCxnSpPr/>
          <p:nvPr/>
        </p:nvCxnSpPr>
        <p:spPr>
          <a:xfrm flipH="1" flipV="1">
            <a:off x="3332804" y="3817297"/>
            <a:ext cx="1083936" cy="0"/>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882972" y="3817297"/>
            <a:ext cx="1126558" cy="0"/>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147457" y="2029168"/>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depending on the type of</a:t>
            </a:r>
          </a:p>
        </p:txBody>
      </p:sp>
      <p:sp>
        <p:nvSpPr>
          <p:cNvPr id="25" name="Rectangle 24"/>
          <p:cNvSpPr/>
          <p:nvPr/>
        </p:nvSpPr>
        <p:spPr>
          <a:xfrm>
            <a:off x="8169267" y="1750887"/>
            <a:ext cx="1999265" cy="307777"/>
          </a:xfrm>
          <a:prstGeom prst="rect">
            <a:avLst/>
          </a:prstGeom>
        </p:spPr>
        <p:txBody>
          <a:bodyPr wrap="none">
            <a:spAutoFit/>
          </a:bodyPr>
          <a:lstStyle/>
          <a:p>
            <a:r>
              <a:rPr lang="en-US" sz="1400" b="1" spc="600" dirty="0">
                <a:solidFill>
                  <a:schemeClr val="tx2"/>
                </a:solidFill>
                <a:latin typeface="Montserrat" charset="0"/>
                <a:ea typeface="Montserrat" charset="0"/>
                <a:cs typeface="Montserrat" charset="0"/>
              </a:rPr>
              <a:t>TITLE HERE</a:t>
            </a:r>
          </a:p>
        </p:txBody>
      </p:sp>
      <p:sp>
        <p:nvSpPr>
          <p:cNvPr id="26" name="TextBox 25"/>
          <p:cNvSpPr txBox="1"/>
          <p:nvPr/>
        </p:nvSpPr>
        <p:spPr>
          <a:xfrm>
            <a:off x="8125647" y="3592359"/>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depending on the type of</a:t>
            </a:r>
          </a:p>
        </p:txBody>
      </p:sp>
      <p:sp>
        <p:nvSpPr>
          <p:cNvPr id="27" name="Rectangle 26"/>
          <p:cNvSpPr/>
          <p:nvPr/>
        </p:nvSpPr>
        <p:spPr>
          <a:xfrm>
            <a:off x="8147457" y="3314078"/>
            <a:ext cx="1999265" cy="307777"/>
          </a:xfrm>
          <a:prstGeom prst="rect">
            <a:avLst/>
          </a:prstGeom>
        </p:spPr>
        <p:txBody>
          <a:bodyPr wrap="none">
            <a:spAutoFit/>
          </a:bodyPr>
          <a:lstStyle/>
          <a:p>
            <a:r>
              <a:rPr lang="en-US" sz="1400" b="1" spc="600" dirty="0">
                <a:solidFill>
                  <a:schemeClr val="tx2"/>
                </a:solidFill>
                <a:latin typeface="Montserrat" charset="0"/>
                <a:ea typeface="Montserrat" charset="0"/>
                <a:cs typeface="Montserrat" charset="0"/>
              </a:rPr>
              <a:t>TITLE HERE</a:t>
            </a:r>
          </a:p>
        </p:txBody>
      </p:sp>
      <p:sp>
        <p:nvSpPr>
          <p:cNvPr id="28" name="TextBox 27"/>
          <p:cNvSpPr txBox="1"/>
          <p:nvPr/>
        </p:nvSpPr>
        <p:spPr>
          <a:xfrm>
            <a:off x="1191806" y="3562863"/>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depending on the type of</a:t>
            </a:r>
          </a:p>
        </p:txBody>
      </p:sp>
      <p:sp>
        <p:nvSpPr>
          <p:cNvPr id="29" name="Rectangle 28"/>
          <p:cNvSpPr/>
          <p:nvPr/>
        </p:nvSpPr>
        <p:spPr>
          <a:xfrm>
            <a:off x="1213616" y="3284582"/>
            <a:ext cx="1999265" cy="307777"/>
          </a:xfrm>
          <a:prstGeom prst="rect">
            <a:avLst/>
          </a:prstGeom>
        </p:spPr>
        <p:txBody>
          <a:bodyPr wrap="none">
            <a:spAutoFit/>
          </a:bodyPr>
          <a:lstStyle/>
          <a:p>
            <a:r>
              <a:rPr lang="en-US" sz="1400" b="1" spc="600" dirty="0">
                <a:solidFill>
                  <a:schemeClr val="tx2"/>
                </a:solidFill>
                <a:latin typeface="Montserrat" charset="0"/>
                <a:ea typeface="Montserrat" charset="0"/>
                <a:cs typeface="Montserrat" charset="0"/>
              </a:rPr>
              <a:t>TITLE HERE</a:t>
            </a:r>
          </a:p>
        </p:txBody>
      </p:sp>
      <p:sp>
        <p:nvSpPr>
          <p:cNvPr id="30" name="TextBox 29"/>
          <p:cNvSpPr txBox="1"/>
          <p:nvPr/>
        </p:nvSpPr>
        <p:spPr>
          <a:xfrm>
            <a:off x="1647152" y="5378000"/>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depending on the type of</a:t>
            </a:r>
          </a:p>
        </p:txBody>
      </p:sp>
      <p:sp>
        <p:nvSpPr>
          <p:cNvPr id="31" name="Rectangle 30"/>
          <p:cNvSpPr/>
          <p:nvPr/>
        </p:nvSpPr>
        <p:spPr>
          <a:xfrm>
            <a:off x="1668962" y="5099719"/>
            <a:ext cx="1999265" cy="307777"/>
          </a:xfrm>
          <a:prstGeom prst="rect">
            <a:avLst/>
          </a:prstGeom>
        </p:spPr>
        <p:txBody>
          <a:bodyPr wrap="none">
            <a:spAutoFit/>
          </a:bodyPr>
          <a:lstStyle/>
          <a:p>
            <a:r>
              <a:rPr lang="en-US" sz="1400" b="1" spc="600" dirty="0">
                <a:solidFill>
                  <a:schemeClr val="tx2"/>
                </a:solidFill>
                <a:latin typeface="Montserrat" charset="0"/>
                <a:ea typeface="Montserrat" charset="0"/>
                <a:cs typeface="Montserrat" charset="0"/>
              </a:rPr>
              <a:t>TITLE HERE</a:t>
            </a:r>
          </a:p>
        </p:txBody>
      </p:sp>
    </p:spTree>
    <p:extLst>
      <p:ext uri="{BB962C8B-B14F-4D97-AF65-F5344CB8AC3E}">
        <p14:creationId xmlns:p14="http://schemas.microsoft.com/office/powerpoint/2010/main" val="21354990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a:bodyPr>
          <a:lstStyle/>
          <a:p>
            <a:r>
              <a:rPr lang="id-ID"/>
              <a:t>BUSINESS INFOGRAPH</a:t>
            </a:r>
          </a:p>
        </p:txBody>
      </p:sp>
      <p:sp>
        <p:nvSpPr>
          <p:cNvPr id="17" name="Text Placeholder 16"/>
          <p:cNvSpPr>
            <a:spLocks noGrp="1"/>
          </p:cNvSpPr>
          <p:nvPr>
            <p:ph type="body" sz="quarter" idx="10"/>
          </p:nvPr>
        </p:nvSpPr>
        <p:spPr/>
        <p:txBody>
          <a:bodyPr>
            <a:normAutofit/>
          </a:bodyPr>
          <a:lstStyle/>
          <a:p>
            <a:r>
              <a:rPr lang="id-ID" b="1">
                <a:solidFill>
                  <a:schemeClr val="bg1">
                    <a:lumMod val="50000"/>
                  </a:schemeClr>
                </a:solidFill>
              </a:rPr>
              <a:t>+</a:t>
            </a:r>
            <a:r>
              <a:rPr lang="id-ID">
                <a:solidFill>
                  <a:schemeClr val="bg1">
                    <a:lumMod val="50000"/>
                  </a:schemeClr>
                </a:solidFill>
              </a:rPr>
              <a:t> AN EXPLORATION OF FORM IN CREATIFITY</a:t>
            </a:r>
          </a:p>
        </p:txBody>
      </p:sp>
      <p:grpSp>
        <p:nvGrpSpPr>
          <p:cNvPr id="4" name="Group 3"/>
          <p:cNvGrpSpPr/>
          <p:nvPr/>
        </p:nvGrpSpPr>
        <p:grpSpPr>
          <a:xfrm>
            <a:off x="2278882" y="2364406"/>
            <a:ext cx="7156471" cy="3198242"/>
            <a:chOff x="5052926" y="4006146"/>
            <a:chExt cx="16415390" cy="6760514"/>
          </a:xfrm>
        </p:grpSpPr>
        <p:sp>
          <p:nvSpPr>
            <p:cNvPr id="5" name="Freeform 1"/>
            <p:cNvSpPr>
              <a:spLocks noChangeArrowheads="1"/>
            </p:cNvSpPr>
            <p:nvPr/>
          </p:nvSpPr>
          <p:spPr bwMode="auto">
            <a:xfrm rot="5400000">
              <a:off x="18475115" y="3765537"/>
              <a:ext cx="2752592" cy="3233810"/>
            </a:xfrm>
            <a:custGeom>
              <a:avLst/>
              <a:gdLst>
                <a:gd name="T0" fmla="*/ 1782 w 2658"/>
                <a:gd name="T1" fmla="*/ 0 h 2470"/>
                <a:gd name="T2" fmla="*/ 1782 w 2658"/>
                <a:gd name="T3" fmla="*/ 0 h 2470"/>
                <a:gd name="T4" fmla="*/ 1782 w 2658"/>
                <a:gd name="T5" fmla="*/ 438 h 2470"/>
                <a:gd name="T6" fmla="*/ 1469 w 2658"/>
                <a:gd name="T7" fmla="*/ 438 h 2470"/>
                <a:gd name="T8" fmla="*/ 375 w 2658"/>
                <a:gd name="T9" fmla="*/ 1219 h 2470"/>
                <a:gd name="T10" fmla="*/ 1469 w 2658"/>
                <a:gd name="T11" fmla="*/ 2032 h 2470"/>
                <a:gd name="T12" fmla="*/ 2188 w 2658"/>
                <a:gd name="T13" fmla="*/ 2032 h 2470"/>
                <a:gd name="T14" fmla="*/ 2188 w 2658"/>
                <a:gd name="T15" fmla="*/ 2469 h 2470"/>
                <a:gd name="T16" fmla="*/ 2657 w 2658"/>
                <a:gd name="T17" fmla="*/ 2469 h 2470"/>
                <a:gd name="T18" fmla="*/ 1500 w 2658"/>
                <a:gd name="T19" fmla="*/ 2469 h 2470"/>
                <a:gd name="T20" fmla="*/ 0 w 2658"/>
                <a:gd name="T21" fmla="*/ 1219 h 2470"/>
                <a:gd name="T22" fmla="*/ 1469 w 2658"/>
                <a:gd name="T23" fmla="*/ 0 h 2470"/>
                <a:gd name="T24" fmla="*/ 1782 w 2658"/>
                <a:gd name="T25"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8" h="2470">
                  <a:moveTo>
                    <a:pt x="1782" y="0"/>
                  </a:moveTo>
                  <a:lnTo>
                    <a:pt x="1782" y="0"/>
                  </a:lnTo>
                  <a:cubicBezTo>
                    <a:pt x="1782" y="438"/>
                    <a:pt x="1782" y="438"/>
                    <a:pt x="1782" y="438"/>
                  </a:cubicBezTo>
                  <a:cubicBezTo>
                    <a:pt x="1469" y="438"/>
                    <a:pt x="1469" y="438"/>
                    <a:pt x="1469" y="438"/>
                  </a:cubicBezTo>
                  <a:cubicBezTo>
                    <a:pt x="688" y="438"/>
                    <a:pt x="375" y="781"/>
                    <a:pt x="375" y="1219"/>
                  </a:cubicBezTo>
                  <a:cubicBezTo>
                    <a:pt x="375" y="1719"/>
                    <a:pt x="719" y="2032"/>
                    <a:pt x="1469" y="2032"/>
                  </a:cubicBezTo>
                  <a:cubicBezTo>
                    <a:pt x="2188" y="2032"/>
                    <a:pt x="2188" y="2032"/>
                    <a:pt x="2188" y="2032"/>
                  </a:cubicBezTo>
                  <a:cubicBezTo>
                    <a:pt x="2188" y="2469"/>
                    <a:pt x="2188" y="2469"/>
                    <a:pt x="2188" y="2469"/>
                  </a:cubicBezTo>
                  <a:cubicBezTo>
                    <a:pt x="2657" y="2469"/>
                    <a:pt x="2657" y="2469"/>
                    <a:pt x="2657" y="2469"/>
                  </a:cubicBezTo>
                  <a:cubicBezTo>
                    <a:pt x="1500" y="2469"/>
                    <a:pt x="1500" y="2469"/>
                    <a:pt x="1500" y="2469"/>
                  </a:cubicBezTo>
                  <a:cubicBezTo>
                    <a:pt x="438" y="2469"/>
                    <a:pt x="0" y="1938"/>
                    <a:pt x="0" y="1219"/>
                  </a:cubicBezTo>
                  <a:cubicBezTo>
                    <a:pt x="0" y="532"/>
                    <a:pt x="407" y="0"/>
                    <a:pt x="1469" y="0"/>
                  </a:cubicBezTo>
                  <a:lnTo>
                    <a:pt x="1782" y="0"/>
                  </a:lnTo>
                </a:path>
              </a:pathLst>
            </a:custGeom>
            <a:solidFill>
              <a:schemeClr val="accent1">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785" tIns="121892" rIns="243785" bIns="121892" anchor="ctr"/>
            <a:lstStyle/>
            <a:p>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Freeform 2"/>
            <p:cNvSpPr>
              <a:spLocks noChangeArrowheads="1"/>
            </p:cNvSpPr>
            <p:nvPr/>
          </p:nvSpPr>
          <p:spPr bwMode="auto">
            <a:xfrm rot="5400000">
              <a:off x="16083200" y="5810248"/>
              <a:ext cx="2264156" cy="3193388"/>
            </a:xfrm>
            <a:custGeom>
              <a:avLst/>
              <a:gdLst>
                <a:gd name="T0" fmla="*/ 750 w 2187"/>
                <a:gd name="T1" fmla="*/ 0 h 2438"/>
                <a:gd name="T2" fmla="*/ 750 w 2187"/>
                <a:gd name="T3" fmla="*/ 0 h 2438"/>
                <a:gd name="T4" fmla="*/ 2186 w 2187"/>
                <a:gd name="T5" fmla="*/ 1187 h 2438"/>
                <a:gd name="T6" fmla="*/ 719 w 2187"/>
                <a:gd name="T7" fmla="*/ 2437 h 2438"/>
                <a:gd name="T8" fmla="*/ 0 w 2187"/>
                <a:gd name="T9" fmla="*/ 2437 h 2438"/>
                <a:gd name="T10" fmla="*/ 469 w 2187"/>
                <a:gd name="T11" fmla="*/ 2437 h 2438"/>
                <a:gd name="T12" fmla="*/ 469 w 2187"/>
                <a:gd name="T13" fmla="*/ 2031 h 2438"/>
                <a:gd name="T14" fmla="*/ 750 w 2187"/>
                <a:gd name="T15" fmla="*/ 2031 h 2438"/>
                <a:gd name="T16" fmla="*/ 1843 w 2187"/>
                <a:gd name="T17" fmla="*/ 1218 h 2438"/>
                <a:gd name="T18" fmla="*/ 750 w 2187"/>
                <a:gd name="T19" fmla="*/ 437 h 2438"/>
                <a:gd name="T20" fmla="*/ 469 w 2187"/>
                <a:gd name="T21" fmla="*/ 437 h 2438"/>
                <a:gd name="T22" fmla="*/ 0 w 2187"/>
                <a:gd name="T23" fmla="*/ 437 h 2438"/>
                <a:gd name="T24" fmla="*/ 0 w 2187"/>
                <a:gd name="T25" fmla="*/ 0 h 2438"/>
                <a:gd name="T26" fmla="*/ 750 w 2187"/>
                <a:gd name="T27" fmla="*/ 0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87" h="2438">
                  <a:moveTo>
                    <a:pt x="750" y="0"/>
                  </a:moveTo>
                  <a:lnTo>
                    <a:pt x="750" y="0"/>
                  </a:lnTo>
                  <a:cubicBezTo>
                    <a:pt x="1780" y="0"/>
                    <a:pt x="2186" y="500"/>
                    <a:pt x="2186" y="1187"/>
                  </a:cubicBezTo>
                  <a:cubicBezTo>
                    <a:pt x="2186" y="1906"/>
                    <a:pt x="1749" y="2437"/>
                    <a:pt x="719" y="2437"/>
                  </a:cubicBezTo>
                  <a:cubicBezTo>
                    <a:pt x="0" y="2437"/>
                    <a:pt x="0" y="2437"/>
                    <a:pt x="0" y="2437"/>
                  </a:cubicBezTo>
                  <a:cubicBezTo>
                    <a:pt x="469" y="2437"/>
                    <a:pt x="469" y="2437"/>
                    <a:pt x="469" y="2437"/>
                  </a:cubicBezTo>
                  <a:cubicBezTo>
                    <a:pt x="469" y="2031"/>
                    <a:pt x="469" y="2031"/>
                    <a:pt x="469" y="2031"/>
                  </a:cubicBezTo>
                  <a:cubicBezTo>
                    <a:pt x="750" y="2031"/>
                    <a:pt x="750" y="2031"/>
                    <a:pt x="750" y="2031"/>
                  </a:cubicBezTo>
                  <a:cubicBezTo>
                    <a:pt x="1499" y="2031"/>
                    <a:pt x="1843" y="1687"/>
                    <a:pt x="1843" y="1218"/>
                  </a:cubicBezTo>
                  <a:cubicBezTo>
                    <a:pt x="1843" y="750"/>
                    <a:pt x="1499" y="437"/>
                    <a:pt x="750" y="437"/>
                  </a:cubicBezTo>
                  <a:cubicBezTo>
                    <a:pt x="469" y="437"/>
                    <a:pt x="469" y="437"/>
                    <a:pt x="469" y="437"/>
                  </a:cubicBezTo>
                  <a:cubicBezTo>
                    <a:pt x="0" y="437"/>
                    <a:pt x="0" y="437"/>
                    <a:pt x="0" y="437"/>
                  </a:cubicBezTo>
                  <a:cubicBezTo>
                    <a:pt x="0" y="0"/>
                    <a:pt x="0" y="0"/>
                    <a:pt x="0" y="0"/>
                  </a:cubicBezTo>
                  <a:lnTo>
                    <a:pt x="750" y="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785" tIns="121892" rIns="243785" bIns="121892" anchor="ctr"/>
            <a:lstStyle/>
            <a:p>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Freeform 3"/>
            <p:cNvSpPr>
              <a:spLocks noChangeArrowheads="1"/>
            </p:cNvSpPr>
            <p:nvPr/>
          </p:nvSpPr>
          <p:spPr bwMode="auto">
            <a:xfrm rot="5400000">
              <a:off x="12724946" y="4237669"/>
              <a:ext cx="3656426" cy="3193386"/>
            </a:xfrm>
            <a:custGeom>
              <a:avLst/>
              <a:gdLst>
                <a:gd name="T0" fmla="*/ 2657 w 3532"/>
                <a:gd name="T1" fmla="*/ 0 h 2437"/>
                <a:gd name="T2" fmla="*/ 2657 w 3532"/>
                <a:gd name="T3" fmla="*/ 0 h 2437"/>
                <a:gd name="T4" fmla="*/ 2657 w 3532"/>
                <a:gd name="T5" fmla="*/ 406 h 2437"/>
                <a:gd name="T6" fmla="*/ 2188 w 3532"/>
                <a:gd name="T7" fmla="*/ 406 h 2437"/>
                <a:gd name="T8" fmla="*/ 1469 w 3532"/>
                <a:gd name="T9" fmla="*/ 406 h 2437"/>
                <a:gd name="T10" fmla="*/ 375 w 3532"/>
                <a:gd name="T11" fmla="*/ 1187 h 2437"/>
                <a:gd name="T12" fmla="*/ 1469 w 3532"/>
                <a:gd name="T13" fmla="*/ 2000 h 2437"/>
                <a:gd name="T14" fmla="*/ 1750 w 3532"/>
                <a:gd name="T15" fmla="*/ 2000 h 2437"/>
                <a:gd name="T16" fmla="*/ 1750 w 3532"/>
                <a:gd name="T17" fmla="*/ 2436 h 2437"/>
                <a:gd name="T18" fmla="*/ 3531 w 3532"/>
                <a:gd name="T19" fmla="*/ 2436 h 2437"/>
                <a:gd name="T20" fmla="*/ 1500 w 3532"/>
                <a:gd name="T21" fmla="*/ 2436 h 2437"/>
                <a:gd name="T22" fmla="*/ 0 w 3532"/>
                <a:gd name="T23" fmla="*/ 1187 h 2437"/>
                <a:gd name="T24" fmla="*/ 1469 w 3532"/>
                <a:gd name="T25" fmla="*/ 0 h 2437"/>
                <a:gd name="T26" fmla="*/ 2657 w 3532"/>
                <a:gd name="T27" fmla="*/ 0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32" h="2437">
                  <a:moveTo>
                    <a:pt x="2657" y="0"/>
                  </a:moveTo>
                  <a:lnTo>
                    <a:pt x="2657" y="0"/>
                  </a:lnTo>
                  <a:cubicBezTo>
                    <a:pt x="2657" y="406"/>
                    <a:pt x="2657" y="406"/>
                    <a:pt x="2657" y="406"/>
                  </a:cubicBezTo>
                  <a:cubicBezTo>
                    <a:pt x="2188" y="406"/>
                    <a:pt x="2188" y="406"/>
                    <a:pt x="2188" y="406"/>
                  </a:cubicBezTo>
                  <a:cubicBezTo>
                    <a:pt x="1469" y="406"/>
                    <a:pt x="1469" y="406"/>
                    <a:pt x="1469" y="406"/>
                  </a:cubicBezTo>
                  <a:cubicBezTo>
                    <a:pt x="688" y="406"/>
                    <a:pt x="375" y="750"/>
                    <a:pt x="375" y="1187"/>
                  </a:cubicBezTo>
                  <a:cubicBezTo>
                    <a:pt x="375" y="1687"/>
                    <a:pt x="719" y="2000"/>
                    <a:pt x="1469" y="2000"/>
                  </a:cubicBezTo>
                  <a:cubicBezTo>
                    <a:pt x="1750" y="2000"/>
                    <a:pt x="1750" y="2000"/>
                    <a:pt x="1750" y="2000"/>
                  </a:cubicBezTo>
                  <a:cubicBezTo>
                    <a:pt x="1750" y="2436"/>
                    <a:pt x="1750" y="2436"/>
                    <a:pt x="1750" y="2436"/>
                  </a:cubicBezTo>
                  <a:cubicBezTo>
                    <a:pt x="3531" y="2436"/>
                    <a:pt x="3531" y="2436"/>
                    <a:pt x="3531" y="2436"/>
                  </a:cubicBezTo>
                  <a:cubicBezTo>
                    <a:pt x="1500" y="2436"/>
                    <a:pt x="1500" y="2436"/>
                    <a:pt x="1500" y="2436"/>
                  </a:cubicBezTo>
                  <a:cubicBezTo>
                    <a:pt x="438" y="2436"/>
                    <a:pt x="0" y="1906"/>
                    <a:pt x="0" y="1187"/>
                  </a:cubicBezTo>
                  <a:cubicBezTo>
                    <a:pt x="0" y="500"/>
                    <a:pt x="407" y="0"/>
                    <a:pt x="1469" y="0"/>
                  </a:cubicBezTo>
                  <a:lnTo>
                    <a:pt x="2657" y="0"/>
                  </a:lnTo>
                </a:path>
              </a:pathLst>
            </a:custGeom>
            <a:solidFill>
              <a:schemeClr val="accent1">
                <a:lumMod val="60000"/>
                <a:lumOff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785" tIns="121892" rIns="243785" bIns="121892" anchor="ctr"/>
            <a:lstStyle/>
            <a:p>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Freeform 4"/>
            <p:cNvSpPr>
              <a:spLocks noChangeArrowheads="1"/>
            </p:cNvSpPr>
            <p:nvPr/>
          </p:nvSpPr>
          <p:spPr bwMode="auto">
            <a:xfrm rot="5400000">
              <a:off x="10099014" y="6013717"/>
              <a:ext cx="3624474" cy="3233810"/>
            </a:xfrm>
            <a:custGeom>
              <a:avLst/>
              <a:gdLst>
                <a:gd name="T0" fmla="*/ 2062 w 3500"/>
                <a:gd name="T1" fmla="*/ 0 h 2469"/>
                <a:gd name="T2" fmla="*/ 2062 w 3500"/>
                <a:gd name="T3" fmla="*/ 0 h 2469"/>
                <a:gd name="T4" fmla="*/ 3499 w 3500"/>
                <a:gd name="T5" fmla="*/ 1186 h 2469"/>
                <a:gd name="T6" fmla="*/ 2031 w 3500"/>
                <a:gd name="T7" fmla="*/ 2468 h 2469"/>
                <a:gd name="T8" fmla="*/ 0 w 3500"/>
                <a:gd name="T9" fmla="*/ 2468 h 2469"/>
                <a:gd name="T10" fmla="*/ 1781 w 3500"/>
                <a:gd name="T11" fmla="*/ 2468 h 2469"/>
                <a:gd name="T12" fmla="*/ 1781 w 3500"/>
                <a:gd name="T13" fmla="*/ 2030 h 2469"/>
                <a:gd name="T14" fmla="*/ 2062 w 3500"/>
                <a:gd name="T15" fmla="*/ 2030 h 2469"/>
                <a:gd name="T16" fmla="*/ 3156 w 3500"/>
                <a:gd name="T17" fmla="*/ 1218 h 2469"/>
                <a:gd name="T18" fmla="*/ 2062 w 3500"/>
                <a:gd name="T19" fmla="*/ 436 h 2469"/>
                <a:gd name="T20" fmla="*/ 1781 w 3500"/>
                <a:gd name="T21" fmla="*/ 436 h 2469"/>
                <a:gd name="T22" fmla="*/ 0 w 3500"/>
                <a:gd name="T23" fmla="*/ 436 h 2469"/>
                <a:gd name="T24" fmla="*/ 0 w 3500"/>
                <a:gd name="T25" fmla="*/ 0 h 2469"/>
                <a:gd name="T26" fmla="*/ 2062 w 3500"/>
                <a:gd name="T27" fmla="*/ 0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00" h="2469">
                  <a:moveTo>
                    <a:pt x="2062" y="0"/>
                  </a:moveTo>
                  <a:lnTo>
                    <a:pt x="2062" y="0"/>
                  </a:lnTo>
                  <a:cubicBezTo>
                    <a:pt x="3093" y="0"/>
                    <a:pt x="3499" y="530"/>
                    <a:pt x="3499" y="1186"/>
                  </a:cubicBezTo>
                  <a:cubicBezTo>
                    <a:pt x="3499" y="1905"/>
                    <a:pt x="3062" y="2468"/>
                    <a:pt x="2031" y="2468"/>
                  </a:cubicBezTo>
                  <a:cubicBezTo>
                    <a:pt x="0" y="2468"/>
                    <a:pt x="0" y="2468"/>
                    <a:pt x="0" y="2468"/>
                  </a:cubicBezTo>
                  <a:cubicBezTo>
                    <a:pt x="1781" y="2468"/>
                    <a:pt x="1781" y="2468"/>
                    <a:pt x="1781" y="2468"/>
                  </a:cubicBezTo>
                  <a:cubicBezTo>
                    <a:pt x="1781" y="2030"/>
                    <a:pt x="1781" y="2030"/>
                    <a:pt x="1781" y="2030"/>
                  </a:cubicBezTo>
                  <a:cubicBezTo>
                    <a:pt x="2062" y="2030"/>
                    <a:pt x="2062" y="2030"/>
                    <a:pt x="2062" y="2030"/>
                  </a:cubicBezTo>
                  <a:cubicBezTo>
                    <a:pt x="2812" y="2030"/>
                    <a:pt x="3156" y="1718"/>
                    <a:pt x="3156" y="1218"/>
                  </a:cubicBezTo>
                  <a:cubicBezTo>
                    <a:pt x="3156" y="780"/>
                    <a:pt x="2812" y="436"/>
                    <a:pt x="2062" y="436"/>
                  </a:cubicBezTo>
                  <a:cubicBezTo>
                    <a:pt x="1781" y="436"/>
                    <a:pt x="1781" y="436"/>
                    <a:pt x="1781" y="436"/>
                  </a:cubicBezTo>
                  <a:cubicBezTo>
                    <a:pt x="0" y="436"/>
                    <a:pt x="0" y="436"/>
                    <a:pt x="0" y="436"/>
                  </a:cubicBezTo>
                  <a:cubicBezTo>
                    <a:pt x="0" y="0"/>
                    <a:pt x="0" y="0"/>
                    <a:pt x="0" y="0"/>
                  </a:cubicBezTo>
                  <a:lnTo>
                    <a:pt x="2062" y="0"/>
                  </a:lnTo>
                </a:path>
              </a:pathLst>
            </a:custGeom>
            <a:solidFill>
              <a:schemeClr val="accent1">
                <a:lumMod val="40000"/>
                <a:lumOff val="6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785" tIns="121892" rIns="243785" bIns="121892" anchor="ctr"/>
            <a:lstStyle/>
            <a:p>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Freeform 5"/>
            <p:cNvSpPr>
              <a:spLocks noChangeArrowheads="1"/>
            </p:cNvSpPr>
            <p:nvPr/>
          </p:nvSpPr>
          <p:spPr bwMode="auto">
            <a:xfrm rot="5400000">
              <a:off x="6800984" y="4883595"/>
              <a:ext cx="4948276" cy="3193386"/>
            </a:xfrm>
            <a:custGeom>
              <a:avLst/>
              <a:gdLst>
                <a:gd name="T0" fmla="*/ 1750 w 4782"/>
                <a:gd name="T1" fmla="*/ 2438 h 2439"/>
                <a:gd name="T2" fmla="*/ 1750 w 4782"/>
                <a:gd name="T3" fmla="*/ 2438 h 2439"/>
                <a:gd name="T4" fmla="*/ 1750 w 4782"/>
                <a:gd name="T5" fmla="*/ 2000 h 2439"/>
                <a:gd name="T6" fmla="*/ 1469 w 4782"/>
                <a:gd name="T7" fmla="*/ 2000 h 2439"/>
                <a:gd name="T8" fmla="*/ 375 w 4782"/>
                <a:gd name="T9" fmla="*/ 1188 h 2439"/>
                <a:gd name="T10" fmla="*/ 1469 w 4782"/>
                <a:gd name="T11" fmla="*/ 438 h 2439"/>
                <a:gd name="T12" fmla="*/ 1750 w 4782"/>
                <a:gd name="T13" fmla="*/ 438 h 2439"/>
                <a:gd name="T14" fmla="*/ 3531 w 4782"/>
                <a:gd name="T15" fmla="*/ 438 h 2439"/>
                <a:gd name="T16" fmla="*/ 3531 w 4782"/>
                <a:gd name="T17" fmla="*/ 0 h 2439"/>
                <a:gd name="T18" fmla="*/ 1469 w 4782"/>
                <a:gd name="T19" fmla="*/ 0 h 2439"/>
                <a:gd name="T20" fmla="*/ 0 w 4782"/>
                <a:gd name="T21" fmla="*/ 1188 h 2439"/>
                <a:gd name="T22" fmla="*/ 1500 w 4782"/>
                <a:gd name="T23" fmla="*/ 2438 h 2439"/>
                <a:gd name="T24" fmla="*/ 4781 w 4782"/>
                <a:gd name="T25" fmla="*/ 2438 h 2439"/>
                <a:gd name="T26" fmla="*/ 1750 w 4782"/>
                <a:gd name="T27" fmla="*/ 2438 h 2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82" h="2439">
                  <a:moveTo>
                    <a:pt x="1750" y="2438"/>
                  </a:moveTo>
                  <a:lnTo>
                    <a:pt x="1750" y="2438"/>
                  </a:lnTo>
                  <a:cubicBezTo>
                    <a:pt x="1750" y="2000"/>
                    <a:pt x="1750" y="2000"/>
                    <a:pt x="1750" y="2000"/>
                  </a:cubicBezTo>
                  <a:cubicBezTo>
                    <a:pt x="1469" y="2000"/>
                    <a:pt x="1469" y="2000"/>
                    <a:pt x="1469" y="2000"/>
                  </a:cubicBezTo>
                  <a:cubicBezTo>
                    <a:pt x="719" y="2000"/>
                    <a:pt x="375" y="1688"/>
                    <a:pt x="375" y="1188"/>
                  </a:cubicBezTo>
                  <a:cubicBezTo>
                    <a:pt x="375" y="750"/>
                    <a:pt x="688" y="438"/>
                    <a:pt x="1469" y="438"/>
                  </a:cubicBezTo>
                  <a:cubicBezTo>
                    <a:pt x="1750" y="438"/>
                    <a:pt x="1750" y="438"/>
                    <a:pt x="1750" y="438"/>
                  </a:cubicBezTo>
                  <a:cubicBezTo>
                    <a:pt x="3531" y="438"/>
                    <a:pt x="3531" y="438"/>
                    <a:pt x="3531" y="438"/>
                  </a:cubicBezTo>
                  <a:cubicBezTo>
                    <a:pt x="3531" y="0"/>
                    <a:pt x="3531" y="0"/>
                    <a:pt x="3531" y="0"/>
                  </a:cubicBezTo>
                  <a:cubicBezTo>
                    <a:pt x="1469" y="0"/>
                    <a:pt x="1469" y="0"/>
                    <a:pt x="1469" y="0"/>
                  </a:cubicBezTo>
                  <a:cubicBezTo>
                    <a:pt x="407" y="0"/>
                    <a:pt x="0" y="500"/>
                    <a:pt x="0" y="1188"/>
                  </a:cubicBezTo>
                  <a:cubicBezTo>
                    <a:pt x="0" y="1906"/>
                    <a:pt x="438" y="2438"/>
                    <a:pt x="1500" y="2438"/>
                  </a:cubicBezTo>
                  <a:cubicBezTo>
                    <a:pt x="4781" y="2438"/>
                    <a:pt x="4781" y="2438"/>
                    <a:pt x="4781" y="2438"/>
                  </a:cubicBezTo>
                  <a:lnTo>
                    <a:pt x="1750" y="2438"/>
                  </a:lnTo>
                </a:path>
              </a:pathLst>
            </a:custGeom>
            <a:solidFill>
              <a:schemeClr val="bg1">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785" tIns="121892" rIns="243785" bIns="121892" anchor="ctr"/>
            <a:lstStyle/>
            <a:p>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Freeform 6"/>
            <p:cNvSpPr>
              <a:spLocks noChangeArrowheads="1"/>
            </p:cNvSpPr>
            <p:nvPr/>
          </p:nvSpPr>
          <p:spPr bwMode="auto">
            <a:xfrm rot="5400000">
              <a:off x="3289575" y="5769499"/>
              <a:ext cx="6760512" cy="3233809"/>
            </a:xfrm>
            <a:custGeom>
              <a:avLst/>
              <a:gdLst>
                <a:gd name="T0" fmla="*/ 5062 w 6532"/>
                <a:gd name="T1" fmla="*/ 0 h 2470"/>
                <a:gd name="T2" fmla="*/ 5062 w 6532"/>
                <a:gd name="T3" fmla="*/ 0 h 2470"/>
                <a:gd name="T4" fmla="*/ 6531 w 6532"/>
                <a:gd name="T5" fmla="*/ 1219 h 2470"/>
                <a:gd name="T6" fmla="*/ 5062 w 6532"/>
                <a:gd name="T7" fmla="*/ 2469 h 2470"/>
                <a:gd name="T8" fmla="*/ 0 w 6532"/>
                <a:gd name="T9" fmla="*/ 2469 h 2470"/>
                <a:gd name="T10" fmla="*/ 0 w 6532"/>
                <a:gd name="T11" fmla="*/ 2031 h 2470"/>
                <a:gd name="T12" fmla="*/ 5062 w 6532"/>
                <a:gd name="T13" fmla="*/ 2031 h 2470"/>
                <a:gd name="T14" fmla="*/ 6156 w 6532"/>
                <a:gd name="T15" fmla="*/ 1219 h 2470"/>
                <a:gd name="T16" fmla="*/ 5062 w 6532"/>
                <a:gd name="T17" fmla="*/ 438 h 2470"/>
                <a:gd name="T18" fmla="*/ 4781 w 6532"/>
                <a:gd name="T19" fmla="*/ 438 h 2470"/>
                <a:gd name="T20" fmla="*/ 1750 w 6532"/>
                <a:gd name="T21" fmla="*/ 438 h 2470"/>
                <a:gd name="T22" fmla="*/ 1750 w 6532"/>
                <a:gd name="T23" fmla="*/ 0 h 2470"/>
                <a:gd name="T24" fmla="*/ 5062 w 6532"/>
                <a:gd name="T25"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2" h="2470">
                  <a:moveTo>
                    <a:pt x="5062" y="0"/>
                  </a:moveTo>
                  <a:lnTo>
                    <a:pt x="5062" y="0"/>
                  </a:lnTo>
                  <a:cubicBezTo>
                    <a:pt x="6124" y="0"/>
                    <a:pt x="6531" y="531"/>
                    <a:pt x="6531" y="1219"/>
                  </a:cubicBezTo>
                  <a:cubicBezTo>
                    <a:pt x="6531" y="1937"/>
                    <a:pt x="6093" y="2469"/>
                    <a:pt x="5062" y="2469"/>
                  </a:cubicBezTo>
                  <a:cubicBezTo>
                    <a:pt x="0" y="2469"/>
                    <a:pt x="0" y="2469"/>
                    <a:pt x="0" y="2469"/>
                  </a:cubicBezTo>
                  <a:cubicBezTo>
                    <a:pt x="0" y="2031"/>
                    <a:pt x="0" y="2031"/>
                    <a:pt x="0" y="2031"/>
                  </a:cubicBezTo>
                  <a:cubicBezTo>
                    <a:pt x="5062" y="2031"/>
                    <a:pt x="5062" y="2031"/>
                    <a:pt x="5062" y="2031"/>
                  </a:cubicBezTo>
                  <a:cubicBezTo>
                    <a:pt x="5843" y="2031"/>
                    <a:pt x="6156" y="1719"/>
                    <a:pt x="6156" y="1219"/>
                  </a:cubicBezTo>
                  <a:cubicBezTo>
                    <a:pt x="6156" y="781"/>
                    <a:pt x="5843" y="438"/>
                    <a:pt x="5062" y="438"/>
                  </a:cubicBezTo>
                  <a:cubicBezTo>
                    <a:pt x="4781" y="438"/>
                    <a:pt x="4781" y="438"/>
                    <a:pt x="4781" y="438"/>
                  </a:cubicBezTo>
                  <a:cubicBezTo>
                    <a:pt x="1750" y="438"/>
                    <a:pt x="1750" y="438"/>
                    <a:pt x="1750" y="438"/>
                  </a:cubicBezTo>
                  <a:cubicBezTo>
                    <a:pt x="1750" y="0"/>
                    <a:pt x="1750" y="0"/>
                    <a:pt x="1750" y="0"/>
                  </a:cubicBezTo>
                  <a:lnTo>
                    <a:pt x="5062" y="0"/>
                  </a:lnTo>
                </a:path>
              </a:pathLst>
            </a:custGeom>
            <a:solidFill>
              <a:schemeClr val="bg1">
                <a:lumMod val="9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785" tIns="121892" rIns="243785" bIns="121892" anchor="ctr"/>
            <a:lstStyle/>
            <a:p>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30" name="TextBox 29"/>
          <p:cNvSpPr txBox="1"/>
          <p:nvPr/>
        </p:nvSpPr>
        <p:spPr>
          <a:xfrm>
            <a:off x="2278882" y="5641969"/>
            <a:ext cx="1389550" cy="338554"/>
          </a:xfrm>
          <a:prstGeom prst="rect">
            <a:avLst/>
          </a:prstGeom>
          <a:noFill/>
        </p:spPr>
        <p:txBody>
          <a:bodyPr wrap="square" rtlCol="0">
            <a:spAutoFit/>
          </a:bodyPr>
          <a:lstStyle/>
          <a:p>
            <a:pPr algn="ctr"/>
            <a:r>
              <a:rPr lang="id-ID" sz="1600">
                <a:latin typeface="Open Sans Light" panose="020B0306030504020204" pitchFamily="34" charset="0"/>
                <a:ea typeface="Open Sans Light" panose="020B0306030504020204" pitchFamily="34" charset="0"/>
                <a:cs typeface="Open Sans Light" panose="020B0306030504020204" pitchFamily="34" charset="0"/>
              </a:rPr>
              <a:t>Globalization</a:t>
            </a:r>
            <a:endParaRPr lang="id-ID"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1" name="TextBox 30"/>
          <p:cNvSpPr txBox="1"/>
          <p:nvPr/>
        </p:nvSpPr>
        <p:spPr>
          <a:xfrm>
            <a:off x="3544016" y="1899821"/>
            <a:ext cx="1147467" cy="338554"/>
          </a:xfrm>
          <a:prstGeom prst="rect">
            <a:avLst/>
          </a:prstGeom>
          <a:noFill/>
        </p:spPr>
        <p:txBody>
          <a:bodyPr wrap="square" rtlCol="0">
            <a:spAutoFit/>
          </a:bodyPr>
          <a:lstStyle/>
          <a:p>
            <a:pPr algn="ctr"/>
            <a:r>
              <a:rPr lang="id-ID" sz="1600">
                <a:latin typeface="Open Sans Light" panose="020B0306030504020204" pitchFamily="34" charset="0"/>
                <a:ea typeface="Open Sans Light" panose="020B0306030504020204" pitchFamily="34" charset="0"/>
                <a:cs typeface="Open Sans Light" panose="020B0306030504020204" pitchFamily="34" charset="0"/>
              </a:rPr>
              <a:t>Swipe</a:t>
            </a:r>
            <a:endParaRPr lang="id-ID"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2" name="TextBox 31"/>
          <p:cNvSpPr txBox="1"/>
          <p:nvPr/>
        </p:nvSpPr>
        <p:spPr>
          <a:xfrm>
            <a:off x="8218975" y="3373968"/>
            <a:ext cx="1135432" cy="338554"/>
          </a:xfrm>
          <a:prstGeom prst="rect">
            <a:avLst/>
          </a:prstGeom>
          <a:noFill/>
        </p:spPr>
        <p:txBody>
          <a:bodyPr wrap="square" rtlCol="0">
            <a:spAutoFit/>
          </a:bodyPr>
          <a:lstStyle/>
          <a:p>
            <a:pPr algn="ctr"/>
            <a:r>
              <a:rPr lang="id-ID" sz="1600">
                <a:latin typeface="Open Sans Light" panose="020B0306030504020204" pitchFamily="34" charset="0"/>
                <a:ea typeface="Open Sans Light" panose="020B0306030504020204" pitchFamily="34" charset="0"/>
                <a:cs typeface="Open Sans Light" panose="020B0306030504020204" pitchFamily="34" charset="0"/>
              </a:rPr>
              <a:t>Saving</a:t>
            </a:r>
            <a:endParaRPr lang="id-ID"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3" name="TextBox 32"/>
          <p:cNvSpPr txBox="1"/>
          <p:nvPr/>
        </p:nvSpPr>
        <p:spPr>
          <a:xfrm>
            <a:off x="7019736" y="4600662"/>
            <a:ext cx="1147467" cy="338554"/>
          </a:xfrm>
          <a:prstGeom prst="rect">
            <a:avLst/>
          </a:prstGeom>
          <a:noFill/>
        </p:spPr>
        <p:txBody>
          <a:bodyPr wrap="square" rtlCol="0">
            <a:spAutoFit/>
          </a:bodyPr>
          <a:lstStyle/>
          <a:p>
            <a:pPr algn="ctr"/>
            <a:r>
              <a:rPr lang="id-ID" sz="1600">
                <a:latin typeface="Open Sans Light" panose="020B0306030504020204" pitchFamily="34" charset="0"/>
                <a:ea typeface="Open Sans Light" panose="020B0306030504020204" pitchFamily="34" charset="0"/>
                <a:cs typeface="Open Sans Light" panose="020B0306030504020204" pitchFamily="34" charset="0"/>
              </a:rPr>
              <a:t>Earning</a:t>
            </a:r>
            <a:endParaRPr lang="id-ID"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4" name="TextBox 33"/>
          <p:cNvSpPr txBox="1"/>
          <p:nvPr/>
        </p:nvSpPr>
        <p:spPr>
          <a:xfrm>
            <a:off x="4601885" y="4981938"/>
            <a:ext cx="1333918" cy="338554"/>
          </a:xfrm>
          <a:prstGeom prst="rect">
            <a:avLst/>
          </a:prstGeom>
          <a:noFill/>
        </p:spPr>
        <p:txBody>
          <a:bodyPr wrap="square" rtlCol="0">
            <a:spAutoFit/>
          </a:bodyPr>
          <a:lstStyle/>
          <a:p>
            <a:pPr algn="ctr"/>
            <a:r>
              <a:rPr lang="id-ID" sz="1600">
                <a:latin typeface="Open Sans Light" panose="020B0306030504020204" pitchFamily="34" charset="0"/>
                <a:ea typeface="Open Sans Light" panose="020B0306030504020204" pitchFamily="34" charset="0"/>
                <a:cs typeface="Open Sans Light" panose="020B0306030504020204" pitchFamily="34" charset="0"/>
              </a:rPr>
              <a:t>Mail Server</a:t>
            </a:r>
            <a:endParaRPr lang="id-ID"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5" name="TextBox 34"/>
          <p:cNvSpPr txBox="1"/>
          <p:nvPr/>
        </p:nvSpPr>
        <p:spPr>
          <a:xfrm>
            <a:off x="5775441" y="1899821"/>
            <a:ext cx="1244295" cy="338554"/>
          </a:xfrm>
          <a:prstGeom prst="rect">
            <a:avLst/>
          </a:prstGeom>
          <a:noFill/>
        </p:spPr>
        <p:txBody>
          <a:bodyPr wrap="square" rtlCol="0">
            <a:spAutoFit/>
          </a:bodyPr>
          <a:lstStyle/>
          <a:p>
            <a:pPr algn="ctr"/>
            <a:r>
              <a:rPr lang="id-ID" sz="1600">
                <a:latin typeface="Open Sans Light" panose="020B0306030504020204" pitchFamily="34" charset="0"/>
                <a:ea typeface="Open Sans Light" panose="020B0306030504020204" pitchFamily="34" charset="0"/>
                <a:cs typeface="Open Sans Light" panose="020B0306030504020204" pitchFamily="34" charset="0"/>
              </a:rPr>
              <a:t>Infographic</a:t>
            </a:r>
            <a:endParaRPr lang="id-ID"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38" name="Group 37"/>
          <p:cNvGrpSpPr/>
          <p:nvPr/>
        </p:nvGrpSpPr>
        <p:grpSpPr>
          <a:xfrm>
            <a:off x="8551052" y="2667883"/>
            <a:ext cx="442403" cy="618191"/>
            <a:chOff x="9527853" y="1873405"/>
            <a:chExt cx="442403" cy="618191"/>
          </a:xfrm>
        </p:grpSpPr>
        <p:sp>
          <p:nvSpPr>
            <p:cNvPr id="39" name="Freeform 253"/>
            <p:cNvSpPr>
              <a:spLocks noChangeArrowheads="1"/>
            </p:cNvSpPr>
            <p:nvPr/>
          </p:nvSpPr>
          <p:spPr bwMode="auto">
            <a:xfrm>
              <a:off x="9674343" y="1873405"/>
              <a:ext cx="140631" cy="70317"/>
            </a:xfrm>
            <a:custGeom>
              <a:avLst/>
              <a:gdLst>
                <a:gd name="T0" fmla="*/ 0 w 210"/>
                <a:gd name="T1" fmla="*/ 105 h 106"/>
                <a:gd name="T2" fmla="*/ 0 w 210"/>
                <a:gd name="T3" fmla="*/ 0 h 106"/>
                <a:gd name="T4" fmla="*/ 209 w 210"/>
                <a:gd name="T5" fmla="*/ 0 h 106"/>
                <a:gd name="T6" fmla="*/ 209 w 210"/>
                <a:gd name="T7" fmla="*/ 105 h 106"/>
              </a:gdLst>
              <a:ahLst/>
              <a:cxnLst>
                <a:cxn ang="0">
                  <a:pos x="T0" y="T1"/>
                </a:cxn>
                <a:cxn ang="0">
                  <a:pos x="T2" y="T3"/>
                </a:cxn>
                <a:cxn ang="0">
                  <a:pos x="T4" y="T5"/>
                </a:cxn>
                <a:cxn ang="0">
                  <a:pos x="T6" y="T7"/>
                </a:cxn>
              </a:cxnLst>
              <a:rect l="0" t="0" r="r" b="b"/>
              <a:pathLst>
                <a:path w="210" h="106">
                  <a:moveTo>
                    <a:pt x="0" y="105"/>
                  </a:moveTo>
                  <a:lnTo>
                    <a:pt x="0" y="0"/>
                  </a:lnTo>
                  <a:lnTo>
                    <a:pt x="209" y="0"/>
                  </a:lnTo>
                  <a:lnTo>
                    <a:pt x="209" y="105"/>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40" name="Freeform 254"/>
            <p:cNvSpPr>
              <a:spLocks noChangeArrowheads="1"/>
            </p:cNvSpPr>
            <p:nvPr/>
          </p:nvSpPr>
          <p:spPr bwMode="auto">
            <a:xfrm>
              <a:off x="9565941" y="1961300"/>
              <a:ext cx="363297" cy="530296"/>
            </a:xfrm>
            <a:custGeom>
              <a:avLst/>
              <a:gdLst>
                <a:gd name="T0" fmla="*/ 0 w 546"/>
                <a:gd name="T1" fmla="*/ 0 h 799"/>
                <a:gd name="T2" fmla="*/ 0 w 546"/>
                <a:gd name="T3" fmla="*/ 798 h 799"/>
                <a:gd name="T4" fmla="*/ 545 w 546"/>
                <a:gd name="T5" fmla="*/ 798 h 799"/>
                <a:gd name="T6" fmla="*/ 545 w 546"/>
                <a:gd name="T7" fmla="*/ 0 h 799"/>
              </a:gdLst>
              <a:ahLst/>
              <a:cxnLst>
                <a:cxn ang="0">
                  <a:pos x="T0" y="T1"/>
                </a:cxn>
                <a:cxn ang="0">
                  <a:pos x="T2" y="T3"/>
                </a:cxn>
                <a:cxn ang="0">
                  <a:pos x="T4" y="T5"/>
                </a:cxn>
                <a:cxn ang="0">
                  <a:pos x="T6" y="T7"/>
                </a:cxn>
              </a:cxnLst>
              <a:rect l="0" t="0" r="r" b="b"/>
              <a:pathLst>
                <a:path w="546" h="799">
                  <a:moveTo>
                    <a:pt x="0" y="0"/>
                  </a:moveTo>
                  <a:lnTo>
                    <a:pt x="0" y="798"/>
                  </a:lnTo>
                  <a:lnTo>
                    <a:pt x="545" y="798"/>
                  </a:lnTo>
                  <a:lnTo>
                    <a:pt x="545" y="0"/>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41" name="Line 255"/>
            <p:cNvSpPr>
              <a:spLocks noChangeShapeType="1"/>
            </p:cNvSpPr>
            <p:nvPr/>
          </p:nvSpPr>
          <p:spPr bwMode="auto">
            <a:xfrm>
              <a:off x="9686061" y="2060915"/>
              <a:ext cx="2931" cy="342788"/>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42" name="Line 256"/>
            <p:cNvSpPr>
              <a:spLocks noChangeShapeType="1"/>
            </p:cNvSpPr>
            <p:nvPr/>
          </p:nvSpPr>
          <p:spPr bwMode="auto">
            <a:xfrm>
              <a:off x="9806187" y="2060915"/>
              <a:ext cx="2929" cy="342788"/>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43" name="Line 257"/>
            <p:cNvSpPr>
              <a:spLocks noChangeShapeType="1"/>
            </p:cNvSpPr>
            <p:nvPr/>
          </p:nvSpPr>
          <p:spPr bwMode="auto">
            <a:xfrm>
              <a:off x="9527853" y="1952509"/>
              <a:ext cx="442403"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grpSp>
        <p:nvGrpSpPr>
          <p:cNvPr id="44" name="Group 43"/>
          <p:cNvGrpSpPr/>
          <p:nvPr/>
        </p:nvGrpSpPr>
        <p:grpSpPr>
          <a:xfrm>
            <a:off x="4989134" y="3854570"/>
            <a:ext cx="536156" cy="618190"/>
            <a:chOff x="9151943" y="2024331"/>
            <a:chExt cx="536156" cy="618190"/>
          </a:xfrm>
        </p:grpSpPr>
        <p:sp>
          <p:nvSpPr>
            <p:cNvPr id="45" name="Freeform 475"/>
            <p:cNvSpPr>
              <a:spLocks noChangeArrowheads="1"/>
            </p:cNvSpPr>
            <p:nvPr/>
          </p:nvSpPr>
          <p:spPr bwMode="auto">
            <a:xfrm>
              <a:off x="9151943" y="2024331"/>
              <a:ext cx="536156" cy="398456"/>
            </a:xfrm>
            <a:custGeom>
              <a:avLst/>
              <a:gdLst>
                <a:gd name="T0" fmla="*/ 0 w 807"/>
                <a:gd name="T1" fmla="*/ 597 h 598"/>
                <a:gd name="T2" fmla="*/ 89 w 807"/>
                <a:gd name="T3" fmla="*/ 0 h 598"/>
                <a:gd name="T4" fmla="*/ 716 w 807"/>
                <a:gd name="T5" fmla="*/ 0 h 598"/>
                <a:gd name="T6" fmla="*/ 806 w 807"/>
                <a:gd name="T7" fmla="*/ 597 h 598"/>
              </a:gdLst>
              <a:ahLst/>
              <a:cxnLst>
                <a:cxn ang="0">
                  <a:pos x="T0" y="T1"/>
                </a:cxn>
                <a:cxn ang="0">
                  <a:pos x="T2" y="T3"/>
                </a:cxn>
                <a:cxn ang="0">
                  <a:pos x="T4" y="T5"/>
                </a:cxn>
                <a:cxn ang="0">
                  <a:pos x="T6" y="T7"/>
                </a:cxn>
              </a:cxnLst>
              <a:rect l="0" t="0" r="r" b="b"/>
              <a:pathLst>
                <a:path w="807" h="598">
                  <a:moveTo>
                    <a:pt x="0" y="597"/>
                  </a:moveTo>
                  <a:lnTo>
                    <a:pt x="89" y="0"/>
                  </a:lnTo>
                  <a:lnTo>
                    <a:pt x="716" y="0"/>
                  </a:lnTo>
                  <a:lnTo>
                    <a:pt x="806" y="597"/>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46" name="Freeform 476"/>
            <p:cNvSpPr>
              <a:spLocks noChangeArrowheads="1"/>
            </p:cNvSpPr>
            <p:nvPr/>
          </p:nvSpPr>
          <p:spPr bwMode="auto">
            <a:xfrm>
              <a:off x="9151943" y="2419855"/>
              <a:ext cx="536156" cy="222666"/>
            </a:xfrm>
            <a:custGeom>
              <a:avLst/>
              <a:gdLst>
                <a:gd name="T0" fmla="*/ 239 w 807"/>
                <a:gd name="T1" fmla="*/ 0 h 337"/>
                <a:gd name="T2" fmla="*/ 239 w 807"/>
                <a:gd name="T3" fmla="*/ 0 h 337"/>
                <a:gd name="T4" fmla="*/ 403 w 807"/>
                <a:gd name="T5" fmla="*/ 172 h 337"/>
                <a:gd name="T6" fmla="*/ 567 w 807"/>
                <a:gd name="T7" fmla="*/ 0 h 337"/>
                <a:gd name="T8" fmla="*/ 806 w 807"/>
                <a:gd name="T9" fmla="*/ 0 h 337"/>
                <a:gd name="T10" fmla="*/ 806 w 807"/>
                <a:gd name="T11" fmla="*/ 336 h 337"/>
                <a:gd name="T12" fmla="*/ 0 w 807"/>
                <a:gd name="T13" fmla="*/ 336 h 337"/>
                <a:gd name="T14" fmla="*/ 0 w 807"/>
                <a:gd name="T15" fmla="*/ 0 h 337"/>
                <a:gd name="T16" fmla="*/ 239 w 807"/>
                <a:gd name="T1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7" h="337">
                  <a:moveTo>
                    <a:pt x="239" y="0"/>
                  </a:moveTo>
                  <a:lnTo>
                    <a:pt x="239" y="0"/>
                  </a:lnTo>
                  <a:cubicBezTo>
                    <a:pt x="239" y="97"/>
                    <a:pt x="313" y="172"/>
                    <a:pt x="403" y="172"/>
                  </a:cubicBezTo>
                  <a:cubicBezTo>
                    <a:pt x="493" y="172"/>
                    <a:pt x="567" y="97"/>
                    <a:pt x="567" y="0"/>
                  </a:cubicBezTo>
                  <a:cubicBezTo>
                    <a:pt x="806" y="0"/>
                    <a:pt x="806" y="0"/>
                    <a:pt x="806" y="0"/>
                  </a:cubicBezTo>
                  <a:cubicBezTo>
                    <a:pt x="806" y="336"/>
                    <a:pt x="806" y="336"/>
                    <a:pt x="806" y="336"/>
                  </a:cubicBezTo>
                  <a:cubicBezTo>
                    <a:pt x="0" y="336"/>
                    <a:pt x="0" y="336"/>
                    <a:pt x="0" y="336"/>
                  </a:cubicBezTo>
                  <a:cubicBezTo>
                    <a:pt x="0" y="0"/>
                    <a:pt x="0" y="0"/>
                    <a:pt x="0" y="0"/>
                  </a:cubicBezTo>
                  <a:lnTo>
                    <a:pt x="239" y="0"/>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47" name="Line 477"/>
            <p:cNvSpPr>
              <a:spLocks noChangeShapeType="1"/>
            </p:cNvSpPr>
            <p:nvPr/>
          </p:nvSpPr>
          <p:spPr bwMode="auto">
            <a:xfrm>
              <a:off x="9222258" y="2320240"/>
              <a:ext cx="398456"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48" name="Line 478"/>
            <p:cNvSpPr>
              <a:spLocks noChangeShapeType="1"/>
            </p:cNvSpPr>
            <p:nvPr/>
          </p:nvSpPr>
          <p:spPr bwMode="auto">
            <a:xfrm>
              <a:off x="9242767" y="2220627"/>
              <a:ext cx="357437"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49" name="Line 479"/>
            <p:cNvSpPr>
              <a:spLocks noChangeShapeType="1"/>
            </p:cNvSpPr>
            <p:nvPr/>
          </p:nvSpPr>
          <p:spPr bwMode="auto">
            <a:xfrm>
              <a:off x="9260345" y="2121013"/>
              <a:ext cx="316421"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grpSp>
        <p:nvGrpSpPr>
          <p:cNvPr id="50" name="Group 49"/>
          <p:cNvGrpSpPr/>
          <p:nvPr/>
        </p:nvGrpSpPr>
        <p:grpSpPr>
          <a:xfrm>
            <a:off x="3821616" y="2802650"/>
            <a:ext cx="609403" cy="571318"/>
            <a:chOff x="8168415" y="12118985"/>
            <a:chExt cx="609403" cy="571318"/>
          </a:xfrm>
        </p:grpSpPr>
        <p:sp>
          <p:nvSpPr>
            <p:cNvPr id="51" name="Line 640"/>
            <p:cNvSpPr>
              <a:spLocks noChangeShapeType="1"/>
            </p:cNvSpPr>
            <p:nvPr/>
          </p:nvSpPr>
          <p:spPr bwMode="auto">
            <a:xfrm>
              <a:off x="8511205" y="12414900"/>
              <a:ext cx="49806" cy="49806"/>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52" name="Freeform 641"/>
            <p:cNvSpPr>
              <a:spLocks noChangeArrowheads="1"/>
            </p:cNvSpPr>
            <p:nvPr/>
          </p:nvSpPr>
          <p:spPr bwMode="auto">
            <a:xfrm>
              <a:off x="8528785" y="12435408"/>
              <a:ext cx="249033" cy="254895"/>
            </a:xfrm>
            <a:custGeom>
              <a:avLst/>
              <a:gdLst>
                <a:gd name="T0" fmla="*/ 0 w 374"/>
                <a:gd name="T1" fmla="*/ 90 h 382"/>
                <a:gd name="T2" fmla="*/ 90 w 374"/>
                <a:gd name="T3" fmla="*/ 0 h 382"/>
                <a:gd name="T4" fmla="*/ 373 w 374"/>
                <a:gd name="T5" fmla="*/ 291 h 382"/>
                <a:gd name="T6" fmla="*/ 284 w 374"/>
                <a:gd name="T7" fmla="*/ 381 h 382"/>
                <a:gd name="T8" fmla="*/ 0 w 374"/>
                <a:gd name="T9" fmla="*/ 90 h 382"/>
              </a:gdLst>
              <a:ahLst/>
              <a:cxnLst>
                <a:cxn ang="0">
                  <a:pos x="T0" y="T1"/>
                </a:cxn>
                <a:cxn ang="0">
                  <a:pos x="T2" y="T3"/>
                </a:cxn>
                <a:cxn ang="0">
                  <a:pos x="T4" y="T5"/>
                </a:cxn>
                <a:cxn ang="0">
                  <a:pos x="T6" y="T7"/>
                </a:cxn>
                <a:cxn ang="0">
                  <a:pos x="T8" y="T9"/>
                </a:cxn>
              </a:cxnLst>
              <a:rect l="0" t="0" r="r" b="b"/>
              <a:pathLst>
                <a:path w="374" h="382">
                  <a:moveTo>
                    <a:pt x="0" y="90"/>
                  </a:moveTo>
                  <a:lnTo>
                    <a:pt x="90" y="0"/>
                  </a:lnTo>
                  <a:lnTo>
                    <a:pt x="373" y="291"/>
                  </a:lnTo>
                  <a:lnTo>
                    <a:pt x="284" y="381"/>
                  </a:lnTo>
                  <a:lnTo>
                    <a:pt x="0" y="90"/>
                  </a:lnTo>
                </a:path>
              </a:pathLst>
            </a:custGeom>
            <a:noFill/>
            <a:ln w="34290" cap="flat">
              <a:solidFill>
                <a:schemeClr val="bg1">
                  <a:lumMod val="75000"/>
                </a:schemeClr>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53" name="Freeform 642"/>
            <p:cNvSpPr>
              <a:spLocks noChangeArrowheads="1"/>
            </p:cNvSpPr>
            <p:nvPr/>
          </p:nvSpPr>
          <p:spPr bwMode="auto">
            <a:xfrm>
              <a:off x="8206504" y="12118985"/>
              <a:ext cx="123053" cy="120124"/>
            </a:xfrm>
            <a:custGeom>
              <a:avLst/>
              <a:gdLst>
                <a:gd name="T0" fmla="*/ 97 w 187"/>
                <a:gd name="T1" fmla="*/ 179 h 180"/>
                <a:gd name="T2" fmla="*/ 186 w 187"/>
                <a:gd name="T3" fmla="*/ 89 h 180"/>
                <a:gd name="T4" fmla="*/ 37 w 187"/>
                <a:gd name="T5" fmla="*/ 0 h 180"/>
                <a:gd name="T6" fmla="*/ 0 w 187"/>
                <a:gd name="T7" fmla="*/ 29 h 180"/>
                <a:gd name="T8" fmla="*/ 97 w 187"/>
                <a:gd name="T9" fmla="*/ 179 h 180"/>
              </a:gdLst>
              <a:ahLst/>
              <a:cxnLst>
                <a:cxn ang="0">
                  <a:pos x="T0" y="T1"/>
                </a:cxn>
                <a:cxn ang="0">
                  <a:pos x="T2" y="T3"/>
                </a:cxn>
                <a:cxn ang="0">
                  <a:pos x="T4" y="T5"/>
                </a:cxn>
                <a:cxn ang="0">
                  <a:pos x="T6" y="T7"/>
                </a:cxn>
                <a:cxn ang="0">
                  <a:pos x="T8" y="T9"/>
                </a:cxn>
              </a:cxnLst>
              <a:rect l="0" t="0" r="r" b="b"/>
              <a:pathLst>
                <a:path w="187" h="180">
                  <a:moveTo>
                    <a:pt x="97" y="179"/>
                  </a:moveTo>
                  <a:lnTo>
                    <a:pt x="186" y="89"/>
                  </a:lnTo>
                  <a:lnTo>
                    <a:pt x="37" y="0"/>
                  </a:lnTo>
                  <a:lnTo>
                    <a:pt x="0" y="29"/>
                  </a:lnTo>
                  <a:lnTo>
                    <a:pt x="97" y="179"/>
                  </a:lnTo>
                </a:path>
              </a:pathLst>
            </a:custGeom>
            <a:noFill/>
            <a:ln w="34290" cap="flat">
              <a:solidFill>
                <a:schemeClr val="bg1">
                  <a:lumMod val="75000"/>
                </a:schemeClr>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54" name="Line 643"/>
            <p:cNvSpPr>
              <a:spLocks noChangeShapeType="1"/>
            </p:cNvSpPr>
            <p:nvPr/>
          </p:nvSpPr>
          <p:spPr bwMode="auto">
            <a:xfrm flipH="1" flipV="1">
              <a:off x="8300259" y="12203952"/>
              <a:ext cx="134771" cy="13477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55" name="Freeform 644"/>
            <p:cNvSpPr>
              <a:spLocks noChangeArrowheads="1"/>
            </p:cNvSpPr>
            <p:nvPr/>
          </p:nvSpPr>
          <p:spPr bwMode="auto">
            <a:xfrm>
              <a:off x="8168415" y="12118987"/>
              <a:ext cx="562525" cy="559596"/>
            </a:xfrm>
            <a:custGeom>
              <a:avLst/>
              <a:gdLst>
                <a:gd name="T0" fmla="*/ 844 w 845"/>
                <a:gd name="T1" fmla="*/ 126 h 844"/>
                <a:gd name="T2" fmla="*/ 844 w 845"/>
                <a:gd name="T3" fmla="*/ 126 h 844"/>
                <a:gd name="T4" fmla="*/ 724 w 845"/>
                <a:gd name="T5" fmla="*/ 186 h 844"/>
                <a:gd name="T6" fmla="*/ 664 w 845"/>
                <a:gd name="T7" fmla="*/ 119 h 844"/>
                <a:gd name="T8" fmla="*/ 717 w 845"/>
                <a:gd name="T9" fmla="*/ 0 h 844"/>
                <a:gd name="T10" fmla="*/ 717 w 845"/>
                <a:gd name="T11" fmla="*/ 0 h 844"/>
                <a:gd name="T12" fmla="*/ 530 w 845"/>
                <a:gd name="T13" fmla="*/ 149 h 844"/>
                <a:gd name="T14" fmla="*/ 530 w 845"/>
                <a:gd name="T15" fmla="*/ 209 h 844"/>
                <a:gd name="T16" fmla="*/ 23 w 845"/>
                <a:gd name="T17" fmla="*/ 724 h 844"/>
                <a:gd name="T18" fmla="*/ 0 w 845"/>
                <a:gd name="T19" fmla="*/ 813 h 844"/>
                <a:gd name="T20" fmla="*/ 30 w 845"/>
                <a:gd name="T21" fmla="*/ 843 h 844"/>
                <a:gd name="T22" fmla="*/ 120 w 845"/>
                <a:gd name="T23" fmla="*/ 821 h 844"/>
                <a:gd name="T24" fmla="*/ 635 w 845"/>
                <a:gd name="T25" fmla="*/ 313 h 844"/>
                <a:gd name="T26" fmla="*/ 694 w 845"/>
                <a:gd name="T27" fmla="*/ 313 h 844"/>
                <a:gd name="T28" fmla="*/ 844 w 845"/>
                <a:gd name="T29" fmla="*/ 126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5" h="844">
                  <a:moveTo>
                    <a:pt x="844" y="126"/>
                  </a:moveTo>
                  <a:lnTo>
                    <a:pt x="844" y="126"/>
                  </a:lnTo>
                  <a:cubicBezTo>
                    <a:pt x="724" y="186"/>
                    <a:pt x="724" y="186"/>
                    <a:pt x="724" y="186"/>
                  </a:cubicBezTo>
                  <a:cubicBezTo>
                    <a:pt x="664" y="119"/>
                    <a:pt x="664" y="119"/>
                    <a:pt x="664" y="119"/>
                  </a:cubicBezTo>
                  <a:cubicBezTo>
                    <a:pt x="717" y="0"/>
                    <a:pt x="717" y="0"/>
                    <a:pt x="717" y="0"/>
                  </a:cubicBezTo>
                  <a:lnTo>
                    <a:pt x="717" y="0"/>
                  </a:lnTo>
                  <a:cubicBezTo>
                    <a:pt x="567" y="0"/>
                    <a:pt x="530" y="74"/>
                    <a:pt x="530" y="149"/>
                  </a:cubicBezTo>
                  <a:cubicBezTo>
                    <a:pt x="530" y="209"/>
                    <a:pt x="530" y="209"/>
                    <a:pt x="530" y="209"/>
                  </a:cubicBezTo>
                  <a:cubicBezTo>
                    <a:pt x="23" y="724"/>
                    <a:pt x="23" y="724"/>
                    <a:pt x="23" y="724"/>
                  </a:cubicBezTo>
                  <a:cubicBezTo>
                    <a:pt x="0" y="813"/>
                    <a:pt x="0" y="813"/>
                    <a:pt x="0" y="813"/>
                  </a:cubicBezTo>
                  <a:cubicBezTo>
                    <a:pt x="30" y="843"/>
                    <a:pt x="30" y="843"/>
                    <a:pt x="30" y="843"/>
                  </a:cubicBezTo>
                  <a:cubicBezTo>
                    <a:pt x="120" y="821"/>
                    <a:pt x="120" y="821"/>
                    <a:pt x="120" y="821"/>
                  </a:cubicBezTo>
                  <a:cubicBezTo>
                    <a:pt x="635" y="313"/>
                    <a:pt x="635" y="313"/>
                    <a:pt x="635" y="313"/>
                  </a:cubicBezTo>
                  <a:cubicBezTo>
                    <a:pt x="694" y="313"/>
                    <a:pt x="694" y="313"/>
                    <a:pt x="694" y="313"/>
                  </a:cubicBezTo>
                  <a:cubicBezTo>
                    <a:pt x="769" y="313"/>
                    <a:pt x="844" y="276"/>
                    <a:pt x="844" y="126"/>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grpSp>
      <p:grpSp>
        <p:nvGrpSpPr>
          <p:cNvPr id="56" name="Group 55"/>
          <p:cNvGrpSpPr/>
          <p:nvPr/>
        </p:nvGrpSpPr>
        <p:grpSpPr>
          <a:xfrm>
            <a:off x="6167190" y="2780679"/>
            <a:ext cx="521508" cy="635771"/>
            <a:chOff x="15759151" y="8302288"/>
            <a:chExt cx="521508" cy="635771"/>
          </a:xfrm>
        </p:grpSpPr>
        <p:sp>
          <p:nvSpPr>
            <p:cNvPr id="57" name="Line 217"/>
            <p:cNvSpPr>
              <a:spLocks noChangeShapeType="1"/>
            </p:cNvSpPr>
            <p:nvPr/>
          </p:nvSpPr>
          <p:spPr bwMode="auto">
            <a:xfrm>
              <a:off x="15817747" y="8489798"/>
              <a:ext cx="2931" cy="445332"/>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58" name="Line 218"/>
            <p:cNvSpPr>
              <a:spLocks noChangeShapeType="1"/>
            </p:cNvSpPr>
            <p:nvPr/>
          </p:nvSpPr>
          <p:spPr bwMode="auto">
            <a:xfrm>
              <a:off x="16219134" y="8302290"/>
              <a:ext cx="2929" cy="445332"/>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59" name="Line 219"/>
            <p:cNvSpPr>
              <a:spLocks noChangeShapeType="1"/>
            </p:cNvSpPr>
            <p:nvPr/>
          </p:nvSpPr>
          <p:spPr bwMode="auto">
            <a:xfrm>
              <a:off x="16016975" y="8680235"/>
              <a:ext cx="2931" cy="257824"/>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60" name="Line 220"/>
            <p:cNvSpPr>
              <a:spLocks noChangeShapeType="1"/>
            </p:cNvSpPr>
            <p:nvPr/>
          </p:nvSpPr>
          <p:spPr bwMode="auto">
            <a:xfrm>
              <a:off x="16016975" y="8302290"/>
              <a:ext cx="2931" cy="257824"/>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61" name="Freeform 221"/>
            <p:cNvSpPr>
              <a:spLocks noChangeArrowheads="1"/>
            </p:cNvSpPr>
            <p:nvPr/>
          </p:nvSpPr>
          <p:spPr bwMode="auto">
            <a:xfrm>
              <a:off x="15759151" y="8372607"/>
              <a:ext cx="120124" cy="120122"/>
            </a:xfrm>
            <a:custGeom>
              <a:avLst/>
              <a:gdLst>
                <a:gd name="T0" fmla="*/ 179 w 180"/>
                <a:gd name="T1" fmla="*/ 90 h 180"/>
                <a:gd name="T2" fmla="*/ 179 w 180"/>
                <a:gd name="T3" fmla="*/ 90 h 180"/>
                <a:gd name="T4" fmla="*/ 89 w 180"/>
                <a:gd name="T5" fmla="*/ 179 h 180"/>
                <a:gd name="T6" fmla="*/ 0 w 180"/>
                <a:gd name="T7" fmla="*/ 90 h 180"/>
                <a:gd name="T8" fmla="*/ 89 w 180"/>
                <a:gd name="T9" fmla="*/ 0 h 180"/>
                <a:gd name="T10" fmla="*/ 179 w 180"/>
                <a:gd name="T11" fmla="*/ 90 h 180"/>
              </a:gdLst>
              <a:ahLst/>
              <a:cxnLst>
                <a:cxn ang="0">
                  <a:pos x="T0" y="T1"/>
                </a:cxn>
                <a:cxn ang="0">
                  <a:pos x="T2" y="T3"/>
                </a:cxn>
                <a:cxn ang="0">
                  <a:pos x="T4" y="T5"/>
                </a:cxn>
                <a:cxn ang="0">
                  <a:pos x="T6" y="T7"/>
                </a:cxn>
                <a:cxn ang="0">
                  <a:pos x="T8" y="T9"/>
                </a:cxn>
                <a:cxn ang="0">
                  <a:pos x="T10" y="T11"/>
                </a:cxn>
              </a:cxnLst>
              <a:rect l="0" t="0" r="r" b="b"/>
              <a:pathLst>
                <a:path w="180" h="180">
                  <a:moveTo>
                    <a:pt x="179" y="90"/>
                  </a:moveTo>
                  <a:lnTo>
                    <a:pt x="179" y="90"/>
                  </a:lnTo>
                  <a:cubicBezTo>
                    <a:pt x="179" y="134"/>
                    <a:pt x="142" y="179"/>
                    <a:pt x="89" y="179"/>
                  </a:cubicBezTo>
                  <a:cubicBezTo>
                    <a:pt x="37" y="179"/>
                    <a:pt x="0" y="134"/>
                    <a:pt x="0" y="90"/>
                  </a:cubicBezTo>
                  <a:cubicBezTo>
                    <a:pt x="0" y="37"/>
                    <a:pt x="37" y="0"/>
                    <a:pt x="89" y="0"/>
                  </a:cubicBezTo>
                  <a:cubicBezTo>
                    <a:pt x="142" y="0"/>
                    <a:pt x="179" y="37"/>
                    <a:pt x="179" y="90"/>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62" name="Freeform 222"/>
            <p:cNvSpPr>
              <a:spLocks noChangeArrowheads="1"/>
            </p:cNvSpPr>
            <p:nvPr/>
          </p:nvSpPr>
          <p:spPr bwMode="auto">
            <a:xfrm>
              <a:off x="16154677" y="8747622"/>
              <a:ext cx="125982" cy="120122"/>
            </a:xfrm>
            <a:custGeom>
              <a:avLst/>
              <a:gdLst>
                <a:gd name="T0" fmla="*/ 187 w 188"/>
                <a:gd name="T1" fmla="*/ 89 h 180"/>
                <a:gd name="T2" fmla="*/ 187 w 188"/>
                <a:gd name="T3" fmla="*/ 89 h 180"/>
                <a:gd name="T4" fmla="*/ 97 w 188"/>
                <a:gd name="T5" fmla="*/ 179 h 180"/>
                <a:gd name="T6" fmla="*/ 0 w 188"/>
                <a:gd name="T7" fmla="*/ 89 h 180"/>
                <a:gd name="T8" fmla="*/ 97 w 188"/>
                <a:gd name="T9" fmla="*/ 0 h 180"/>
                <a:gd name="T10" fmla="*/ 187 w 188"/>
                <a:gd name="T11" fmla="*/ 89 h 180"/>
              </a:gdLst>
              <a:ahLst/>
              <a:cxnLst>
                <a:cxn ang="0">
                  <a:pos x="T0" y="T1"/>
                </a:cxn>
                <a:cxn ang="0">
                  <a:pos x="T2" y="T3"/>
                </a:cxn>
                <a:cxn ang="0">
                  <a:pos x="T4" y="T5"/>
                </a:cxn>
                <a:cxn ang="0">
                  <a:pos x="T6" y="T7"/>
                </a:cxn>
                <a:cxn ang="0">
                  <a:pos x="T8" y="T9"/>
                </a:cxn>
                <a:cxn ang="0">
                  <a:pos x="T10" y="T11"/>
                </a:cxn>
              </a:cxnLst>
              <a:rect l="0" t="0" r="r" b="b"/>
              <a:pathLst>
                <a:path w="188" h="180">
                  <a:moveTo>
                    <a:pt x="187" y="89"/>
                  </a:moveTo>
                  <a:lnTo>
                    <a:pt x="187" y="89"/>
                  </a:lnTo>
                  <a:cubicBezTo>
                    <a:pt x="187" y="141"/>
                    <a:pt x="142" y="179"/>
                    <a:pt x="97" y="179"/>
                  </a:cubicBezTo>
                  <a:cubicBezTo>
                    <a:pt x="45" y="179"/>
                    <a:pt x="0" y="141"/>
                    <a:pt x="0" y="89"/>
                  </a:cubicBezTo>
                  <a:cubicBezTo>
                    <a:pt x="0" y="37"/>
                    <a:pt x="45" y="0"/>
                    <a:pt x="97" y="0"/>
                  </a:cubicBezTo>
                  <a:cubicBezTo>
                    <a:pt x="142" y="0"/>
                    <a:pt x="187" y="37"/>
                    <a:pt x="187" y="89"/>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63" name="Freeform 223"/>
            <p:cNvSpPr>
              <a:spLocks noChangeArrowheads="1"/>
            </p:cNvSpPr>
            <p:nvPr/>
          </p:nvSpPr>
          <p:spPr bwMode="auto">
            <a:xfrm>
              <a:off x="15955451" y="8560114"/>
              <a:ext cx="120122" cy="120122"/>
            </a:xfrm>
            <a:custGeom>
              <a:avLst/>
              <a:gdLst>
                <a:gd name="T0" fmla="*/ 180 w 181"/>
                <a:gd name="T1" fmla="*/ 89 h 180"/>
                <a:gd name="T2" fmla="*/ 180 w 181"/>
                <a:gd name="T3" fmla="*/ 89 h 180"/>
                <a:gd name="T4" fmla="*/ 90 w 181"/>
                <a:gd name="T5" fmla="*/ 179 h 180"/>
                <a:gd name="T6" fmla="*/ 0 w 181"/>
                <a:gd name="T7" fmla="*/ 89 h 180"/>
                <a:gd name="T8" fmla="*/ 90 w 181"/>
                <a:gd name="T9" fmla="*/ 0 h 180"/>
                <a:gd name="T10" fmla="*/ 180 w 181"/>
                <a:gd name="T11" fmla="*/ 89 h 180"/>
              </a:gdLst>
              <a:ahLst/>
              <a:cxnLst>
                <a:cxn ang="0">
                  <a:pos x="T0" y="T1"/>
                </a:cxn>
                <a:cxn ang="0">
                  <a:pos x="T2" y="T3"/>
                </a:cxn>
                <a:cxn ang="0">
                  <a:pos x="T4" y="T5"/>
                </a:cxn>
                <a:cxn ang="0">
                  <a:pos x="T6" y="T7"/>
                </a:cxn>
                <a:cxn ang="0">
                  <a:pos x="T8" y="T9"/>
                </a:cxn>
                <a:cxn ang="0">
                  <a:pos x="T10" y="T11"/>
                </a:cxn>
              </a:cxnLst>
              <a:rect l="0" t="0" r="r" b="b"/>
              <a:pathLst>
                <a:path w="181" h="180">
                  <a:moveTo>
                    <a:pt x="180" y="89"/>
                  </a:moveTo>
                  <a:lnTo>
                    <a:pt x="180" y="89"/>
                  </a:lnTo>
                  <a:cubicBezTo>
                    <a:pt x="180" y="142"/>
                    <a:pt x="142" y="179"/>
                    <a:pt x="90" y="179"/>
                  </a:cubicBezTo>
                  <a:cubicBezTo>
                    <a:pt x="45" y="179"/>
                    <a:pt x="0" y="142"/>
                    <a:pt x="0" y="89"/>
                  </a:cubicBezTo>
                  <a:cubicBezTo>
                    <a:pt x="0" y="37"/>
                    <a:pt x="45" y="0"/>
                    <a:pt x="90" y="0"/>
                  </a:cubicBezTo>
                  <a:cubicBezTo>
                    <a:pt x="142" y="0"/>
                    <a:pt x="180" y="37"/>
                    <a:pt x="180" y="89"/>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64" name="Line 224"/>
            <p:cNvSpPr>
              <a:spLocks noChangeShapeType="1"/>
            </p:cNvSpPr>
            <p:nvPr/>
          </p:nvSpPr>
          <p:spPr bwMode="auto">
            <a:xfrm>
              <a:off x="15817747" y="8302288"/>
              <a:ext cx="2931" cy="70317"/>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65" name="Line 225"/>
            <p:cNvSpPr>
              <a:spLocks noChangeShapeType="1"/>
            </p:cNvSpPr>
            <p:nvPr/>
          </p:nvSpPr>
          <p:spPr bwMode="auto">
            <a:xfrm>
              <a:off x="16219134" y="8867742"/>
              <a:ext cx="2929" cy="70317"/>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grpSp>
        <p:nvGrpSpPr>
          <p:cNvPr id="66" name="Group 65"/>
          <p:cNvGrpSpPr/>
          <p:nvPr/>
        </p:nvGrpSpPr>
        <p:grpSpPr>
          <a:xfrm>
            <a:off x="2656345" y="4459378"/>
            <a:ext cx="621122" cy="621122"/>
            <a:chOff x="13266302" y="12089687"/>
            <a:chExt cx="621122" cy="621122"/>
          </a:xfrm>
        </p:grpSpPr>
        <p:sp>
          <p:nvSpPr>
            <p:cNvPr id="67" name="Freeform 654"/>
            <p:cNvSpPr>
              <a:spLocks noChangeArrowheads="1"/>
            </p:cNvSpPr>
            <p:nvPr/>
          </p:nvSpPr>
          <p:spPr bwMode="auto">
            <a:xfrm>
              <a:off x="13266302" y="12089687"/>
              <a:ext cx="621122" cy="398456"/>
            </a:xfrm>
            <a:custGeom>
              <a:avLst/>
              <a:gdLst>
                <a:gd name="T0" fmla="*/ 0 w 934"/>
                <a:gd name="T1" fmla="*/ 433 h 598"/>
                <a:gd name="T2" fmla="*/ 933 w 934"/>
                <a:gd name="T3" fmla="*/ 0 h 598"/>
                <a:gd name="T4" fmla="*/ 336 w 934"/>
                <a:gd name="T5" fmla="*/ 597 h 598"/>
                <a:gd name="T6" fmla="*/ 0 w 934"/>
                <a:gd name="T7" fmla="*/ 433 h 598"/>
              </a:gdLst>
              <a:ahLst/>
              <a:cxnLst>
                <a:cxn ang="0">
                  <a:pos x="T0" y="T1"/>
                </a:cxn>
                <a:cxn ang="0">
                  <a:pos x="T2" y="T3"/>
                </a:cxn>
                <a:cxn ang="0">
                  <a:pos x="T4" y="T5"/>
                </a:cxn>
                <a:cxn ang="0">
                  <a:pos x="T6" y="T7"/>
                </a:cxn>
              </a:cxnLst>
              <a:rect l="0" t="0" r="r" b="b"/>
              <a:pathLst>
                <a:path w="934" h="598">
                  <a:moveTo>
                    <a:pt x="0" y="433"/>
                  </a:moveTo>
                  <a:lnTo>
                    <a:pt x="933" y="0"/>
                  </a:lnTo>
                  <a:lnTo>
                    <a:pt x="336" y="597"/>
                  </a:lnTo>
                  <a:lnTo>
                    <a:pt x="0" y="433"/>
                  </a:lnTo>
                </a:path>
              </a:pathLst>
            </a:custGeom>
            <a:noFill/>
            <a:ln w="34290" cap="flat">
              <a:solidFill>
                <a:schemeClr val="bg1">
                  <a:lumMod val="75000"/>
                </a:schemeClr>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68" name="Freeform 655"/>
            <p:cNvSpPr>
              <a:spLocks noChangeArrowheads="1"/>
            </p:cNvSpPr>
            <p:nvPr/>
          </p:nvSpPr>
          <p:spPr bwMode="auto">
            <a:xfrm>
              <a:off x="13488968" y="12089687"/>
              <a:ext cx="398456" cy="621122"/>
            </a:xfrm>
            <a:custGeom>
              <a:avLst/>
              <a:gdLst>
                <a:gd name="T0" fmla="*/ 164 w 598"/>
                <a:gd name="T1" fmla="*/ 933 h 934"/>
                <a:gd name="T2" fmla="*/ 597 w 598"/>
                <a:gd name="T3" fmla="*/ 0 h 934"/>
                <a:gd name="T4" fmla="*/ 0 w 598"/>
                <a:gd name="T5" fmla="*/ 597 h 934"/>
                <a:gd name="T6" fmla="*/ 164 w 598"/>
                <a:gd name="T7" fmla="*/ 933 h 934"/>
              </a:gdLst>
              <a:ahLst/>
              <a:cxnLst>
                <a:cxn ang="0">
                  <a:pos x="T0" y="T1"/>
                </a:cxn>
                <a:cxn ang="0">
                  <a:pos x="T2" y="T3"/>
                </a:cxn>
                <a:cxn ang="0">
                  <a:pos x="T4" y="T5"/>
                </a:cxn>
                <a:cxn ang="0">
                  <a:pos x="T6" y="T7"/>
                </a:cxn>
              </a:cxnLst>
              <a:rect l="0" t="0" r="r" b="b"/>
              <a:pathLst>
                <a:path w="598" h="934">
                  <a:moveTo>
                    <a:pt x="164" y="933"/>
                  </a:moveTo>
                  <a:lnTo>
                    <a:pt x="597" y="0"/>
                  </a:lnTo>
                  <a:lnTo>
                    <a:pt x="0" y="597"/>
                  </a:lnTo>
                  <a:lnTo>
                    <a:pt x="164" y="933"/>
                  </a:lnTo>
                </a:path>
              </a:pathLst>
            </a:custGeom>
            <a:noFill/>
            <a:ln w="34290" cap="flat">
              <a:solidFill>
                <a:schemeClr val="bg1">
                  <a:lumMod val="75000"/>
                </a:schemeClr>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grpSp>
      <p:sp>
        <p:nvSpPr>
          <p:cNvPr id="69" name="Shape 2798"/>
          <p:cNvSpPr/>
          <p:nvPr/>
        </p:nvSpPr>
        <p:spPr>
          <a:xfrm>
            <a:off x="7315938" y="3757281"/>
            <a:ext cx="558655" cy="304722"/>
          </a:xfrm>
          <a:custGeom>
            <a:avLst/>
            <a:gdLst/>
            <a:ahLst/>
            <a:cxnLst>
              <a:cxn ang="0">
                <a:pos x="wd2" y="hd2"/>
              </a:cxn>
              <a:cxn ang="5400000">
                <a:pos x="wd2" y="hd2"/>
              </a:cxn>
              <a:cxn ang="10800000">
                <a:pos x="wd2" y="hd2"/>
              </a:cxn>
              <a:cxn ang="16200000">
                <a:pos x="wd2" y="hd2"/>
              </a:cxn>
            </a:cxnLst>
            <a:rect l="0" t="0" r="r" b="b"/>
            <a:pathLst>
              <a:path w="21600" h="21600" extrusionOk="0">
                <a:moveTo>
                  <a:pt x="11502" y="11838"/>
                </a:moveTo>
                <a:cubicBezTo>
                  <a:pt x="11425" y="11731"/>
                  <a:pt x="11338" y="11646"/>
                  <a:pt x="11242" y="11581"/>
                </a:cubicBezTo>
                <a:cubicBezTo>
                  <a:pt x="11144" y="11515"/>
                  <a:pt x="11102" y="11458"/>
                  <a:pt x="11001" y="11410"/>
                </a:cubicBezTo>
                <a:lnTo>
                  <a:pt x="11001" y="14261"/>
                </a:lnTo>
                <a:cubicBezTo>
                  <a:pt x="11238" y="14227"/>
                  <a:pt x="11377" y="14100"/>
                  <a:pt x="11528" y="13875"/>
                </a:cubicBezTo>
                <a:cubicBezTo>
                  <a:pt x="11680" y="13651"/>
                  <a:pt x="11756" y="13293"/>
                  <a:pt x="11756" y="12804"/>
                </a:cubicBezTo>
                <a:cubicBezTo>
                  <a:pt x="11756" y="12576"/>
                  <a:pt x="11733" y="12384"/>
                  <a:pt x="11686" y="12229"/>
                </a:cubicBezTo>
                <a:cubicBezTo>
                  <a:pt x="11640" y="12074"/>
                  <a:pt x="11579" y="11944"/>
                  <a:pt x="11502" y="11838"/>
                </a:cubicBezTo>
                <a:moveTo>
                  <a:pt x="17182" y="16200"/>
                </a:moveTo>
                <a:lnTo>
                  <a:pt x="16200" y="16200"/>
                </a:lnTo>
                <a:cubicBezTo>
                  <a:pt x="15929" y="16200"/>
                  <a:pt x="15709" y="16602"/>
                  <a:pt x="15709" y="17100"/>
                </a:cubicBezTo>
                <a:cubicBezTo>
                  <a:pt x="15709" y="17597"/>
                  <a:pt x="15929" y="18000"/>
                  <a:pt x="16200" y="18000"/>
                </a:cubicBezTo>
                <a:lnTo>
                  <a:pt x="17182" y="18000"/>
                </a:lnTo>
                <a:cubicBezTo>
                  <a:pt x="17453" y="18000"/>
                  <a:pt x="17673" y="17597"/>
                  <a:pt x="17673" y="17100"/>
                </a:cubicBezTo>
                <a:cubicBezTo>
                  <a:pt x="17673" y="16602"/>
                  <a:pt x="17453" y="16200"/>
                  <a:pt x="17182" y="16200"/>
                </a:cubicBezTo>
                <a:moveTo>
                  <a:pt x="9917" y="8509"/>
                </a:moveTo>
                <a:cubicBezTo>
                  <a:pt x="9917" y="8706"/>
                  <a:pt x="9938" y="8872"/>
                  <a:pt x="9982" y="9011"/>
                </a:cubicBezTo>
                <a:cubicBezTo>
                  <a:pt x="10026" y="9150"/>
                  <a:pt x="10082" y="9268"/>
                  <a:pt x="10150" y="9366"/>
                </a:cubicBezTo>
                <a:cubicBezTo>
                  <a:pt x="10219" y="9464"/>
                  <a:pt x="10298" y="9544"/>
                  <a:pt x="10388" y="9605"/>
                </a:cubicBezTo>
                <a:cubicBezTo>
                  <a:pt x="10478" y="9665"/>
                  <a:pt x="10513" y="9717"/>
                  <a:pt x="10605" y="9757"/>
                </a:cubicBezTo>
                <a:lnTo>
                  <a:pt x="10605" y="7311"/>
                </a:lnTo>
                <a:cubicBezTo>
                  <a:pt x="10368" y="7311"/>
                  <a:pt x="10241" y="7402"/>
                  <a:pt x="10111" y="7585"/>
                </a:cubicBezTo>
                <a:cubicBezTo>
                  <a:pt x="9981" y="7769"/>
                  <a:pt x="9917" y="8077"/>
                  <a:pt x="9917" y="8509"/>
                </a:cubicBezTo>
                <a:moveTo>
                  <a:pt x="20127" y="3600"/>
                </a:moveTo>
                <a:cubicBezTo>
                  <a:pt x="19856" y="3600"/>
                  <a:pt x="19636" y="3197"/>
                  <a:pt x="19636" y="2700"/>
                </a:cubicBezTo>
                <a:cubicBezTo>
                  <a:pt x="19636" y="2203"/>
                  <a:pt x="19856" y="1800"/>
                  <a:pt x="20127" y="1800"/>
                </a:cubicBezTo>
                <a:cubicBezTo>
                  <a:pt x="20399" y="1800"/>
                  <a:pt x="20618" y="2203"/>
                  <a:pt x="20618" y="2700"/>
                </a:cubicBezTo>
                <a:cubicBezTo>
                  <a:pt x="20618" y="3197"/>
                  <a:pt x="20399" y="3600"/>
                  <a:pt x="20127" y="3600"/>
                </a:cubicBezTo>
                <a:moveTo>
                  <a:pt x="20618" y="16365"/>
                </a:moveTo>
                <a:cubicBezTo>
                  <a:pt x="20464" y="16265"/>
                  <a:pt x="20300" y="16200"/>
                  <a:pt x="20127" y="16200"/>
                </a:cubicBezTo>
                <a:cubicBezTo>
                  <a:pt x="19314" y="16200"/>
                  <a:pt x="18655" y="17408"/>
                  <a:pt x="18655" y="18900"/>
                </a:cubicBezTo>
                <a:cubicBezTo>
                  <a:pt x="18655" y="19217"/>
                  <a:pt x="18690" y="19517"/>
                  <a:pt x="18745" y="19800"/>
                </a:cubicBezTo>
                <a:lnTo>
                  <a:pt x="2855" y="19800"/>
                </a:lnTo>
                <a:cubicBezTo>
                  <a:pt x="2910" y="19517"/>
                  <a:pt x="2945" y="19217"/>
                  <a:pt x="2945" y="18900"/>
                </a:cubicBezTo>
                <a:cubicBezTo>
                  <a:pt x="2945" y="17408"/>
                  <a:pt x="2286" y="16200"/>
                  <a:pt x="1473" y="16200"/>
                </a:cubicBezTo>
                <a:cubicBezTo>
                  <a:pt x="1300" y="16200"/>
                  <a:pt x="1136" y="16265"/>
                  <a:pt x="982" y="16365"/>
                </a:cubicBezTo>
                <a:lnTo>
                  <a:pt x="982" y="5234"/>
                </a:lnTo>
                <a:cubicBezTo>
                  <a:pt x="1136" y="5335"/>
                  <a:pt x="1300" y="5400"/>
                  <a:pt x="1473" y="5400"/>
                </a:cubicBezTo>
                <a:cubicBezTo>
                  <a:pt x="2286" y="5400"/>
                  <a:pt x="2945" y="4191"/>
                  <a:pt x="2945" y="2700"/>
                </a:cubicBezTo>
                <a:cubicBezTo>
                  <a:pt x="2945" y="2382"/>
                  <a:pt x="2910" y="2083"/>
                  <a:pt x="2855" y="1800"/>
                </a:cubicBezTo>
                <a:lnTo>
                  <a:pt x="18745" y="1800"/>
                </a:lnTo>
                <a:cubicBezTo>
                  <a:pt x="18690" y="2083"/>
                  <a:pt x="18655" y="2382"/>
                  <a:pt x="18655" y="2700"/>
                </a:cubicBezTo>
                <a:cubicBezTo>
                  <a:pt x="18655" y="4191"/>
                  <a:pt x="19314" y="5400"/>
                  <a:pt x="20127" y="5400"/>
                </a:cubicBezTo>
                <a:cubicBezTo>
                  <a:pt x="20300" y="5400"/>
                  <a:pt x="20464" y="5335"/>
                  <a:pt x="20618" y="5234"/>
                </a:cubicBezTo>
                <a:cubicBezTo>
                  <a:pt x="20618" y="5234"/>
                  <a:pt x="20618" y="16365"/>
                  <a:pt x="20618" y="16365"/>
                </a:cubicBezTo>
                <a:close/>
                <a:moveTo>
                  <a:pt x="20127" y="19800"/>
                </a:moveTo>
                <a:cubicBezTo>
                  <a:pt x="19856" y="19800"/>
                  <a:pt x="19636" y="19397"/>
                  <a:pt x="19636" y="18900"/>
                </a:cubicBezTo>
                <a:cubicBezTo>
                  <a:pt x="19636" y="18403"/>
                  <a:pt x="19856" y="18000"/>
                  <a:pt x="20127" y="18000"/>
                </a:cubicBezTo>
                <a:cubicBezTo>
                  <a:pt x="20399" y="18000"/>
                  <a:pt x="20618" y="18403"/>
                  <a:pt x="20618" y="18900"/>
                </a:cubicBezTo>
                <a:cubicBezTo>
                  <a:pt x="20618" y="19397"/>
                  <a:pt x="20399" y="19800"/>
                  <a:pt x="20127" y="19800"/>
                </a:cubicBezTo>
                <a:moveTo>
                  <a:pt x="1473" y="19800"/>
                </a:moveTo>
                <a:cubicBezTo>
                  <a:pt x="1201" y="19800"/>
                  <a:pt x="982" y="19397"/>
                  <a:pt x="982" y="18900"/>
                </a:cubicBezTo>
                <a:cubicBezTo>
                  <a:pt x="982" y="18403"/>
                  <a:pt x="1201" y="18000"/>
                  <a:pt x="1473" y="18000"/>
                </a:cubicBezTo>
                <a:cubicBezTo>
                  <a:pt x="1744" y="18000"/>
                  <a:pt x="1964" y="18403"/>
                  <a:pt x="1964" y="18900"/>
                </a:cubicBezTo>
                <a:cubicBezTo>
                  <a:pt x="1964" y="19397"/>
                  <a:pt x="1744" y="19800"/>
                  <a:pt x="1473" y="19800"/>
                </a:cubicBezTo>
                <a:moveTo>
                  <a:pt x="1473" y="1800"/>
                </a:moveTo>
                <a:cubicBezTo>
                  <a:pt x="1744" y="1800"/>
                  <a:pt x="1964" y="2203"/>
                  <a:pt x="1964" y="2700"/>
                </a:cubicBezTo>
                <a:cubicBezTo>
                  <a:pt x="1964" y="3197"/>
                  <a:pt x="1744" y="3600"/>
                  <a:pt x="1473" y="3600"/>
                </a:cubicBezTo>
                <a:cubicBezTo>
                  <a:pt x="1201" y="3600"/>
                  <a:pt x="982" y="3197"/>
                  <a:pt x="982" y="2700"/>
                </a:cubicBezTo>
                <a:cubicBezTo>
                  <a:pt x="982" y="2203"/>
                  <a:pt x="1201" y="1800"/>
                  <a:pt x="1473" y="1800"/>
                </a:cubicBezTo>
                <a:moveTo>
                  <a:pt x="20618" y="0"/>
                </a:moveTo>
                <a:lnTo>
                  <a:pt x="982" y="0"/>
                </a:lnTo>
                <a:cubicBezTo>
                  <a:pt x="440" y="0"/>
                  <a:pt x="0" y="806"/>
                  <a:pt x="0" y="1800"/>
                </a:cubicBezTo>
                <a:lnTo>
                  <a:pt x="0" y="19800"/>
                </a:lnTo>
                <a:cubicBezTo>
                  <a:pt x="0" y="20794"/>
                  <a:pt x="440" y="21600"/>
                  <a:pt x="982" y="21600"/>
                </a:cubicBezTo>
                <a:lnTo>
                  <a:pt x="20618" y="21600"/>
                </a:lnTo>
                <a:cubicBezTo>
                  <a:pt x="21160" y="21600"/>
                  <a:pt x="21600" y="20794"/>
                  <a:pt x="21600" y="19800"/>
                </a:cubicBezTo>
                <a:lnTo>
                  <a:pt x="21600" y="1800"/>
                </a:lnTo>
                <a:cubicBezTo>
                  <a:pt x="21600" y="806"/>
                  <a:pt x="21160" y="0"/>
                  <a:pt x="20618" y="0"/>
                </a:cubicBezTo>
                <a:moveTo>
                  <a:pt x="12385" y="13801"/>
                </a:moveTo>
                <a:cubicBezTo>
                  <a:pt x="12304" y="14141"/>
                  <a:pt x="12193" y="14422"/>
                  <a:pt x="12052" y="14646"/>
                </a:cubicBezTo>
                <a:cubicBezTo>
                  <a:pt x="11912" y="14871"/>
                  <a:pt x="11747" y="15042"/>
                  <a:pt x="11558" y="15160"/>
                </a:cubicBezTo>
                <a:cubicBezTo>
                  <a:pt x="11369" y="15278"/>
                  <a:pt x="11221" y="15345"/>
                  <a:pt x="11001" y="15362"/>
                </a:cubicBezTo>
                <a:lnTo>
                  <a:pt x="11001" y="16198"/>
                </a:lnTo>
                <a:lnTo>
                  <a:pt x="10605" y="16198"/>
                </a:lnTo>
                <a:lnTo>
                  <a:pt x="10605" y="15362"/>
                </a:lnTo>
                <a:cubicBezTo>
                  <a:pt x="10368" y="15353"/>
                  <a:pt x="10206" y="15284"/>
                  <a:pt x="10009" y="15154"/>
                </a:cubicBezTo>
                <a:cubicBezTo>
                  <a:pt x="9811" y="15023"/>
                  <a:pt x="9642" y="14837"/>
                  <a:pt x="9501" y="14596"/>
                </a:cubicBezTo>
                <a:cubicBezTo>
                  <a:pt x="9361" y="14356"/>
                  <a:pt x="9252" y="14061"/>
                  <a:pt x="9175" y="13710"/>
                </a:cubicBezTo>
                <a:cubicBezTo>
                  <a:pt x="9098" y="13359"/>
                  <a:pt x="9062" y="12956"/>
                  <a:pt x="9066" y="12498"/>
                </a:cubicBezTo>
                <a:lnTo>
                  <a:pt x="9818" y="12498"/>
                </a:lnTo>
                <a:cubicBezTo>
                  <a:pt x="9813" y="13036"/>
                  <a:pt x="9877" y="13461"/>
                  <a:pt x="10009" y="13770"/>
                </a:cubicBezTo>
                <a:cubicBezTo>
                  <a:pt x="10140" y="14081"/>
                  <a:pt x="10302" y="14244"/>
                  <a:pt x="10605" y="14261"/>
                </a:cubicBezTo>
                <a:lnTo>
                  <a:pt x="10605" y="11299"/>
                </a:lnTo>
                <a:cubicBezTo>
                  <a:pt x="10425" y="11209"/>
                  <a:pt x="10302" y="11101"/>
                  <a:pt x="10124" y="10974"/>
                </a:cubicBezTo>
                <a:cubicBezTo>
                  <a:pt x="9946" y="10849"/>
                  <a:pt x="9786" y="10686"/>
                  <a:pt x="9643" y="10485"/>
                </a:cubicBezTo>
                <a:cubicBezTo>
                  <a:pt x="9500" y="10285"/>
                  <a:pt x="9385" y="10035"/>
                  <a:pt x="9297" y="9733"/>
                </a:cubicBezTo>
                <a:cubicBezTo>
                  <a:pt x="9209" y="9431"/>
                  <a:pt x="9165" y="9056"/>
                  <a:pt x="9165" y="8607"/>
                </a:cubicBezTo>
                <a:cubicBezTo>
                  <a:pt x="9165" y="8216"/>
                  <a:pt x="9206" y="7871"/>
                  <a:pt x="9287" y="7574"/>
                </a:cubicBezTo>
                <a:cubicBezTo>
                  <a:pt x="9369" y="7276"/>
                  <a:pt x="9478" y="7026"/>
                  <a:pt x="9617" y="6827"/>
                </a:cubicBezTo>
                <a:cubicBezTo>
                  <a:pt x="9755" y="6627"/>
                  <a:pt x="9914" y="6474"/>
                  <a:pt x="10094" y="6368"/>
                </a:cubicBezTo>
                <a:cubicBezTo>
                  <a:pt x="10275" y="6262"/>
                  <a:pt x="10408" y="6209"/>
                  <a:pt x="10605" y="6209"/>
                </a:cubicBezTo>
                <a:lnTo>
                  <a:pt x="10605" y="5406"/>
                </a:lnTo>
                <a:lnTo>
                  <a:pt x="11001" y="5406"/>
                </a:lnTo>
                <a:lnTo>
                  <a:pt x="11001" y="6209"/>
                </a:lnTo>
                <a:cubicBezTo>
                  <a:pt x="11199" y="6209"/>
                  <a:pt x="11329" y="6257"/>
                  <a:pt x="11505" y="6356"/>
                </a:cubicBezTo>
                <a:cubicBezTo>
                  <a:pt x="11681" y="6454"/>
                  <a:pt x="11834" y="6601"/>
                  <a:pt x="11963" y="6796"/>
                </a:cubicBezTo>
                <a:cubicBezTo>
                  <a:pt x="12093" y="6992"/>
                  <a:pt x="12196" y="7241"/>
                  <a:pt x="12273" y="7543"/>
                </a:cubicBezTo>
                <a:cubicBezTo>
                  <a:pt x="12350" y="7845"/>
                  <a:pt x="12389" y="8195"/>
                  <a:pt x="12389" y="8594"/>
                </a:cubicBezTo>
                <a:lnTo>
                  <a:pt x="11637" y="8594"/>
                </a:lnTo>
                <a:cubicBezTo>
                  <a:pt x="11628" y="8179"/>
                  <a:pt x="11570" y="7860"/>
                  <a:pt x="11463" y="7641"/>
                </a:cubicBezTo>
                <a:cubicBezTo>
                  <a:pt x="11355" y="7420"/>
                  <a:pt x="11238" y="7311"/>
                  <a:pt x="11001" y="7311"/>
                </a:cubicBezTo>
                <a:lnTo>
                  <a:pt x="11001" y="9892"/>
                </a:lnTo>
                <a:cubicBezTo>
                  <a:pt x="11199" y="9990"/>
                  <a:pt x="11336" y="10104"/>
                  <a:pt x="11525" y="10235"/>
                </a:cubicBezTo>
                <a:cubicBezTo>
                  <a:pt x="11714" y="10365"/>
                  <a:pt x="11881" y="10532"/>
                  <a:pt x="12026" y="10736"/>
                </a:cubicBezTo>
                <a:cubicBezTo>
                  <a:pt x="12171" y="10940"/>
                  <a:pt x="12287" y="11193"/>
                  <a:pt x="12375" y="11495"/>
                </a:cubicBezTo>
                <a:cubicBezTo>
                  <a:pt x="12463" y="11797"/>
                  <a:pt x="12507" y="12168"/>
                  <a:pt x="12507" y="12608"/>
                </a:cubicBezTo>
                <a:cubicBezTo>
                  <a:pt x="12507" y="13065"/>
                  <a:pt x="12466" y="13463"/>
                  <a:pt x="12385" y="13801"/>
                </a:cubicBezTo>
                <a:moveTo>
                  <a:pt x="10800" y="3600"/>
                </a:moveTo>
                <a:cubicBezTo>
                  <a:pt x="8631" y="3600"/>
                  <a:pt x="6873" y="6824"/>
                  <a:pt x="6873" y="10800"/>
                </a:cubicBezTo>
                <a:cubicBezTo>
                  <a:pt x="6873" y="14776"/>
                  <a:pt x="8631" y="18000"/>
                  <a:pt x="10800" y="18000"/>
                </a:cubicBezTo>
                <a:cubicBezTo>
                  <a:pt x="12969" y="18000"/>
                  <a:pt x="14727" y="14776"/>
                  <a:pt x="14727" y="10800"/>
                </a:cubicBezTo>
                <a:cubicBezTo>
                  <a:pt x="14727" y="6824"/>
                  <a:pt x="12969" y="3600"/>
                  <a:pt x="10800" y="3600"/>
                </a:cubicBezTo>
                <a:moveTo>
                  <a:pt x="5400" y="3600"/>
                </a:moveTo>
                <a:lnTo>
                  <a:pt x="4418" y="3600"/>
                </a:lnTo>
                <a:cubicBezTo>
                  <a:pt x="4147" y="3600"/>
                  <a:pt x="3927" y="4002"/>
                  <a:pt x="3927" y="4500"/>
                </a:cubicBezTo>
                <a:cubicBezTo>
                  <a:pt x="3927" y="4997"/>
                  <a:pt x="4147" y="5400"/>
                  <a:pt x="4418" y="5400"/>
                </a:cubicBezTo>
                <a:lnTo>
                  <a:pt x="5400" y="5400"/>
                </a:lnTo>
                <a:cubicBezTo>
                  <a:pt x="5671" y="5400"/>
                  <a:pt x="5891" y="4997"/>
                  <a:pt x="5891" y="4500"/>
                </a:cubicBezTo>
                <a:cubicBezTo>
                  <a:pt x="5891" y="4002"/>
                  <a:pt x="5671" y="3600"/>
                  <a:pt x="5400" y="3600"/>
                </a:cubicBezTo>
              </a:path>
            </a:pathLst>
          </a:custGeom>
          <a:solidFill>
            <a:schemeClr val="bg1">
              <a:lumMod val="7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Tree>
    <p:extLst>
      <p:ext uri="{BB962C8B-B14F-4D97-AF65-F5344CB8AC3E}">
        <p14:creationId xmlns:p14="http://schemas.microsoft.com/office/powerpoint/2010/main" val="375973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a:bodyPr>
          <a:lstStyle/>
          <a:p>
            <a:r>
              <a:rPr lang="id-ID"/>
              <a:t>BUSINESS INFOGRAPH</a:t>
            </a:r>
          </a:p>
        </p:txBody>
      </p:sp>
      <p:sp>
        <p:nvSpPr>
          <p:cNvPr id="17" name="Text Placeholder 16"/>
          <p:cNvSpPr>
            <a:spLocks noGrp="1"/>
          </p:cNvSpPr>
          <p:nvPr>
            <p:ph type="body" sz="quarter" idx="10"/>
          </p:nvPr>
        </p:nvSpPr>
        <p:spPr/>
        <p:txBody>
          <a:bodyPr>
            <a:normAutofit/>
          </a:bodyPr>
          <a:lstStyle/>
          <a:p>
            <a:r>
              <a:rPr lang="id-ID" b="1">
                <a:solidFill>
                  <a:schemeClr val="bg1">
                    <a:lumMod val="50000"/>
                  </a:schemeClr>
                </a:solidFill>
              </a:rPr>
              <a:t>+</a:t>
            </a:r>
            <a:r>
              <a:rPr lang="id-ID">
                <a:solidFill>
                  <a:schemeClr val="bg1">
                    <a:lumMod val="50000"/>
                  </a:schemeClr>
                </a:solidFill>
              </a:rPr>
              <a:t> AN EXPLORATION OF FORM IN CREATIFITY</a:t>
            </a:r>
          </a:p>
        </p:txBody>
      </p:sp>
      <p:sp>
        <p:nvSpPr>
          <p:cNvPr id="4" name="Oval 3"/>
          <p:cNvSpPr/>
          <p:nvPr/>
        </p:nvSpPr>
        <p:spPr>
          <a:xfrm>
            <a:off x="1642641" y="2450377"/>
            <a:ext cx="2160240" cy="2160240"/>
          </a:xfrm>
          <a:prstGeom prst="ellipse">
            <a:avLst/>
          </a:prstGeom>
          <a:noFill/>
          <a:ln w="28575">
            <a:solidFill>
              <a:schemeClr val="bg1">
                <a:lumMod val="50000"/>
                <a:alpha val="3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3802881" y="2450377"/>
            <a:ext cx="2160240" cy="2160240"/>
          </a:xfrm>
          <a:prstGeom prst="ellipse">
            <a:avLst/>
          </a:prstGeom>
          <a:noFill/>
          <a:ln w="28575">
            <a:solidFill>
              <a:schemeClr val="bg1">
                <a:lumMod val="50000"/>
                <a:alpha val="3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5962191" y="2450377"/>
            <a:ext cx="2160240" cy="2160240"/>
          </a:xfrm>
          <a:prstGeom prst="ellipse">
            <a:avLst/>
          </a:prstGeom>
          <a:noFill/>
          <a:ln w="28575">
            <a:solidFill>
              <a:schemeClr val="bg1">
                <a:lumMod val="50000"/>
                <a:alpha val="3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Arc 6"/>
          <p:cNvSpPr/>
          <p:nvPr/>
        </p:nvSpPr>
        <p:spPr>
          <a:xfrm>
            <a:off x="5963319" y="2451505"/>
            <a:ext cx="2157984" cy="2157984"/>
          </a:xfrm>
          <a:prstGeom prst="arc">
            <a:avLst>
              <a:gd name="adj1" fmla="val 10766207"/>
              <a:gd name="adj2" fmla="val 0"/>
            </a:avLst>
          </a:prstGeom>
          <a:ln w="28575" cap="rnd">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Oval 7"/>
          <p:cNvSpPr/>
          <p:nvPr/>
        </p:nvSpPr>
        <p:spPr>
          <a:xfrm>
            <a:off x="8122431" y="2450377"/>
            <a:ext cx="2160240" cy="2160240"/>
          </a:xfrm>
          <a:prstGeom prst="ellipse">
            <a:avLst/>
          </a:prstGeom>
          <a:noFill/>
          <a:ln w="28575">
            <a:solidFill>
              <a:schemeClr val="bg1">
                <a:lumMod val="50000"/>
                <a:alpha val="3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rc 8"/>
          <p:cNvSpPr/>
          <p:nvPr/>
        </p:nvSpPr>
        <p:spPr>
          <a:xfrm rot="10800000">
            <a:off x="8123559" y="2451505"/>
            <a:ext cx="2157984" cy="2157984"/>
          </a:xfrm>
          <a:prstGeom prst="arc">
            <a:avLst>
              <a:gd name="adj1" fmla="val 10766207"/>
              <a:gd name="adj2" fmla="val 0"/>
            </a:avLst>
          </a:prstGeom>
          <a:ln w="28575"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26"/>
          <p:cNvSpPr>
            <a:spLocks noEditPoints="1"/>
          </p:cNvSpPr>
          <p:nvPr/>
        </p:nvSpPr>
        <p:spPr bwMode="auto">
          <a:xfrm>
            <a:off x="2456222" y="2916757"/>
            <a:ext cx="533079" cy="513039"/>
          </a:xfrm>
          <a:custGeom>
            <a:avLst/>
            <a:gdLst>
              <a:gd name="T0" fmla="*/ 188 w 263"/>
              <a:gd name="T1" fmla="*/ 0 h 256"/>
              <a:gd name="T2" fmla="*/ 111 w 263"/>
              <a:gd name="T3" fmla="*/ 54 h 256"/>
              <a:gd name="T4" fmla="*/ 111 w 263"/>
              <a:gd name="T5" fmla="*/ 55 h 256"/>
              <a:gd name="T6" fmla="*/ 28 w 263"/>
              <a:gd name="T7" fmla="*/ 138 h 256"/>
              <a:gd name="T8" fmla="*/ 1 w 263"/>
              <a:gd name="T9" fmla="*/ 220 h 256"/>
              <a:gd name="T10" fmla="*/ 28 w 263"/>
              <a:gd name="T11" fmla="*/ 256 h 256"/>
              <a:gd name="T12" fmla="*/ 105 w 263"/>
              <a:gd name="T13" fmla="*/ 237 h 256"/>
              <a:gd name="T14" fmla="*/ 241 w 263"/>
              <a:gd name="T15" fmla="*/ 105 h 256"/>
              <a:gd name="T16" fmla="*/ 128 w 263"/>
              <a:gd name="T17" fmla="*/ 190 h 256"/>
              <a:gd name="T18" fmla="*/ 198 w 263"/>
              <a:gd name="T19" fmla="*/ 94 h 256"/>
              <a:gd name="T20" fmla="*/ 190 w 263"/>
              <a:gd name="T21" fmla="*/ 134 h 256"/>
              <a:gd name="T22" fmla="*/ 128 w 263"/>
              <a:gd name="T23" fmla="*/ 196 h 256"/>
              <a:gd name="T24" fmla="*/ 118 w 263"/>
              <a:gd name="T25" fmla="*/ 162 h 256"/>
              <a:gd name="T26" fmla="*/ 91 w 263"/>
              <a:gd name="T27" fmla="*/ 136 h 256"/>
              <a:gd name="T28" fmla="*/ 184 w 263"/>
              <a:gd name="T29" fmla="*/ 72 h 256"/>
              <a:gd name="T30" fmla="*/ 118 w 263"/>
              <a:gd name="T31" fmla="*/ 162 h 256"/>
              <a:gd name="T32" fmla="*/ 61 w 263"/>
              <a:gd name="T33" fmla="*/ 128 h 256"/>
              <a:gd name="T34" fmla="*/ 159 w 263"/>
              <a:gd name="T35" fmla="*/ 57 h 256"/>
              <a:gd name="T36" fmla="*/ 33 w 263"/>
              <a:gd name="T37" fmla="*/ 239 h 256"/>
              <a:gd name="T38" fmla="*/ 16 w 263"/>
              <a:gd name="T39" fmla="*/ 228 h 256"/>
              <a:gd name="T40" fmla="*/ 25 w 263"/>
              <a:gd name="T41" fmla="*/ 193 h 256"/>
              <a:gd name="T42" fmla="*/ 63 w 263"/>
              <a:gd name="T43" fmla="*/ 231 h 256"/>
              <a:gd name="T44" fmla="*/ 71 w 263"/>
              <a:gd name="T45" fmla="*/ 229 h 256"/>
              <a:gd name="T46" fmla="*/ 27 w 263"/>
              <a:gd name="T47" fmla="*/ 185 h 256"/>
              <a:gd name="T48" fmla="*/ 39 w 263"/>
              <a:gd name="T49" fmla="*/ 150 h 256"/>
              <a:gd name="T50" fmla="*/ 103 w 263"/>
              <a:gd name="T51" fmla="*/ 220 h 256"/>
              <a:gd name="T52" fmla="*/ 71 w 263"/>
              <a:gd name="T53" fmla="*/ 229 h 256"/>
              <a:gd name="T54" fmla="*/ 216 w 263"/>
              <a:gd name="T55" fmla="*/ 108 h 256"/>
              <a:gd name="T56" fmla="*/ 196 w 263"/>
              <a:gd name="T57" fmla="*/ 60 h 256"/>
              <a:gd name="T58" fmla="*/ 162 w 263"/>
              <a:gd name="T59" fmla="*/ 26 h 256"/>
              <a:gd name="T60" fmla="*/ 224 w 263"/>
              <a:gd name="T61" fmla="*/ 32 h 256"/>
              <a:gd name="T62" fmla="*/ 230 w 263"/>
              <a:gd name="T63" fmla="*/ 9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3" h="256">
                <a:moveTo>
                  <a:pt x="235" y="21"/>
                </a:moveTo>
                <a:cubicBezTo>
                  <a:pt x="222" y="8"/>
                  <a:pt x="205" y="0"/>
                  <a:pt x="188" y="0"/>
                </a:cubicBezTo>
                <a:cubicBezTo>
                  <a:pt x="173" y="0"/>
                  <a:pt x="160" y="5"/>
                  <a:pt x="150" y="15"/>
                </a:cubicBezTo>
                <a:cubicBezTo>
                  <a:pt x="111" y="54"/>
                  <a:pt x="111" y="54"/>
                  <a:pt x="111" y="54"/>
                </a:cubicBezTo>
                <a:cubicBezTo>
                  <a:pt x="111" y="54"/>
                  <a:pt x="111" y="54"/>
                  <a:pt x="111" y="55"/>
                </a:cubicBezTo>
                <a:cubicBezTo>
                  <a:pt x="111" y="55"/>
                  <a:pt x="111" y="55"/>
                  <a:pt x="111" y="55"/>
                </a:cubicBezTo>
                <a:cubicBezTo>
                  <a:pt x="111" y="55"/>
                  <a:pt x="111" y="55"/>
                  <a:pt x="111" y="55"/>
                </a:cubicBezTo>
                <a:cubicBezTo>
                  <a:pt x="28" y="138"/>
                  <a:pt x="28" y="138"/>
                  <a:pt x="28" y="138"/>
                </a:cubicBezTo>
                <a:cubicBezTo>
                  <a:pt x="24" y="142"/>
                  <a:pt x="22" y="147"/>
                  <a:pt x="20" y="152"/>
                </a:cubicBezTo>
                <a:cubicBezTo>
                  <a:pt x="1" y="220"/>
                  <a:pt x="1" y="220"/>
                  <a:pt x="1" y="220"/>
                </a:cubicBezTo>
                <a:cubicBezTo>
                  <a:pt x="1" y="220"/>
                  <a:pt x="0" y="225"/>
                  <a:pt x="0" y="228"/>
                </a:cubicBezTo>
                <a:cubicBezTo>
                  <a:pt x="0" y="243"/>
                  <a:pt x="13" y="256"/>
                  <a:pt x="28" y="256"/>
                </a:cubicBezTo>
                <a:cubicBezTo>
                  <a:pt x="31" y="256"/>
                  <a:pt x="37" y="255"/>
                  <a:pt x="37" y="255"/>
                </a:cubicBezTo>
                <a:cubicBezTo>
                  <a:pt x="105" y="237"/>
                  <a:pt x="105" y="237"/>
                  <a:pt x="105" y="237"/>
                </a:cubicBezTo>
                <a:cubicBezTo>
                  <a:pt x="110" y="235"/>
                  <a:pt x="115" y="232"/>
                  <a:pt x="119" y="229"/>
                </a:cubicBezTo>
                <a:cubicBezTo>
                  <a:pt x="241" y="105"/>
                  <a:pt x="241" y="105"/>
                  <a:pt x="241" y="105"/>
                </a:cubicBezTo>
                <a:cubicBezTo>
                  <a:pt x="263" y="83"/>
                  <a:pt x="261" y="46"/>
                  <a:pt x="235" y="21"/>
                </a:cubicBezTo>
                <a:close/>
                <a:moveTo>
                  <a:pt x="128" y="190"/>
                </a:moveTo>
                <a:cubicBezTo>
                  <a:pt x="127" y="183"/>
                  <a:pt x="125" y="176"/>
                  <a:pt x="122" y="169"/>
                </a:cubicBezTo>
                <a:cubicBezTo>
                  <a:pt x="198" y="94"/>
                  <a:pt x="198" y="94"/>
                  <a:pt x="198" y="94"/>
                </a:cubicBezTo>
                <a:cubicBezTo>
                  <a:pt x="203" y="108"/>
                  <a:pt x="200" y="124"/>
                  <a:pt x="190" y="134"/>
                </a:cubicBezTo>
                <a:cubicBezTo>
                  <a:pt x="190" y="134"/>
                  <a:pt x="190" y="134"/>
                  <a:pt x="190" y="134"/>
                </a:cubicBezTo>
                <a:cubicBezTo>
                  <a:pt x="190" y="134"/>
                  <a:pt x="190" y="134"/>
                  <a:pt x="190" y="134"/>
                </a:cubicBezTo>
                <a:cubicBezTo>
                  <a:pt x="128" y="196"/>
                  <a:pt x="128" y="196"/>
                  <a:pt x="128" y="196"/>
                </a:cubicBezTo>
                <a:cubicBezTo>
                  <a:pt x="128" y="194"/>
                  <a:pt x="128" y="192"/>
                  <a:pt x="128" y="190"/>
                </a:cubicBezTo>
                <a:close/>
                <a:moveTo>
                  <a:pt x="118" y="162"/>
                </a:moveTo>
                <a:cubicBezTo>
                  <a:pt x="115" y="157"/>
                  <a:pt x="112" y="152"/>
                  <a:pt x="108" y="148"/>
                </a:cubicBezTo>
                <a:cubicBezTo>
                  <a:pt x="103" y="143"/>
                  <a:pt x="97" y="140"/>
                  <a:pt x="91" y="136"/>
                </a:cubicBezTo>
                <a:cubicBezTo>
                  <a:pt x="168" y="60"/>
                  <a:pt x="168" y="60"/>
                  <a:pt x="168" y="60"/>
                </a:cubicBezTo>
                <a:cubicBezTo>
                  <a:pt x="174" y="63"/>
                  <a:pt x="179" y="66"/>
                  <a:pt x="184" y="72"/>
                </a:cubicBezTo>
                <a:cubicBezTo>
                  <a:pt x="189" y="76"/>
                  <a:pt x="192" y="81"/>
                  <a:pt x="195" y="86"/>
                </a:cubicBezTo>
                <a:lnTo>
                  <a:pt x="118" y="162"/>
                </a:lnTo>
                <a:close/>
                <a:moveTo>
                  <a:pt x="84" y="133"/>
                </a:moveTo>
                <a:cubicBezTo>
                  <a:pt x="76" y="130"/>
                  <a:pt x="69" y="128"/>
                  <a:pt x="61" y="128"/>
                </a:cubicBezTo>
                <a:cubicBezTo>
                  <a:pt x="123" y="66"/>
                  <a:pt x="123" y="66"/>
                  <a:pt x="123" y="66"/>
                </a:cubicBezTo>
                <a:cubicBezTo>
                  <a:pt x="132" y="56"/>
                  <a:pt x="146" y="54"/>
                  <a:pt x="159" y="57"/>
                </a:cubicBezTo>
                <a:lnTo>
                  <a:pt x="84" y="133"/>
                </a:lnTo>
                <a:close/>
                <a:moveTo>
                  <a:pt x="33" y="239"/>
                </a:moveTo>
                <a:cubicBezTo>
                  <a:pt x="32" y="239"/>
                  <a:pt x="30" y="240"/>
                  <a:pt x="28" y="240"/>
                </a:cubicBezTo>
                <a:cubicBezTo>
                  <a:pt x="21" y="240"/>
                  <a:pt x="16" y="235"/>
                  <a:pt x="16" y="228"/>
                </a:cubicBezTo>
                <a:cubicBezTo>
                  <a:pt x="16" y="227"/>
                  <a:pt x="17" y="224"/>
                  <a:pt x="17" y="224"/>
                </a:cubicBezTo>
                <a:cubicBezTo>
                  <a:pt x="25" y="193"/>
                  <a:pt x="25" y="193"/>
                  <a:pt x="25" y="193"/>
                </a:cubicBezTo>
                <a:cubicBezTo>
                  <a:pt x="34" y="193"/>
                  <a:pt x="44" y="196"/>
                  <a:pt x="52" y="204"/>
                </a:cubicBezTo>
                <a:cubicBezTo>
                  <a:pt x="60" y="212"/>
                  <a:pt x="64" y="222"/>
                  <a:pt x="63" y="231"/>
                </a:cubicBezTo>
                <a:lnTo>
                  <a:pt x="33" y="239"/>
                </a:lnTo>
                <a:close/>
                <a:moveTo>
                  <a:pt x="71" y="229"/>
                </a:moveTo>
                <a:cubicBezTo>
                  <a:pt x="71" y="218"/>
                  <a:pt x="66" y="207"/>
                  <a:pt x="58" y="198"/>
                </a:cubicBezTo>
                <a:cubicBezTo>
                  <a:pt x="49" y="190"/>
                  <a:pt x="38" y="185"/>
                  <a:pt x="27" y="185"/>
                </a:cubicBezTo>
                <a:cubicBezTo>
                  <a:pt x="35" y="156"/>
                  <a:pt x="35" y="156"/>
                  <a:pt x="35" y="156"/>
                </a:cubicBezTo>
                <a:cubicBezTo>
                  <a:pt x="36" y="154"/>
                  <a:pt x="37" y="152"/>
                  <a:pt x="39" y="150"/>
                </a:cubicBezTo>
                <a:cubicBezTo>
                  <a:pt x="55" y="139"/>
                  <a:pt x="79" y="142"/>
                  <a:pt x="96" y="160"/>
                </a:cubicBezTo>
                <a:cubicBezTo>
                  <a:pt x="115" y="178"/>
                  <a:pt x="117" y="204"/>
                  <a:pt x="103" y="220"/>
                </a:cubicBezTo>
                <a:cubicBezTo>
                  <a:pt x="103" y="221"/>
                  <a:pt x="102" y="221"/>
                  <a:pt x="101" y="221"/>
                </a:cubicBezTo>
                <a:lnTo>
                  <a:pt x="71" y="229"/>
                </a:lnTo>
                <a:close/>
                <a:moveTo>
                  <a:pt x="230" y="94"/>
                </a:moveTo>
                <a:cubicBezTo>
                  <a:pt x="216" y="108"/>
                  <a:pt x="216" y="108"/>
                  <a:pt x="216" y="108"/>
                </a:cubicBezTo>
                <a:cubicBezTo>
                  <a:pt x="216" y="106"/>
                  <a:pt x="216" y="104"/>
                  <a:pt x="216" y="102"/>
                </a:cubicBezTo>
                <a:cubicBezTo>
                  <a:pt x="215" y="87"/>
                  <a:pt x="207" y="72"/>
                  <a:pt x="196" y="60"/>
                </a:cubicBezTo>
                <a:cubicBezTo>
                  <a:pt x="183" y="47"/>
                  <a:pt x="165" y="40"/>
                  <a:pt x="148" y="40"/>
                </a:cubicBezTo>
                <a:cubicBezTo>
                  <a:pt x="162" y="26"/>
                  <a:pt x="162" y="26"/>
                  <a:pt x="162" y="26"/>
                </a:cubicBezTo>
                <a:cubicBezTo>
                  <a:pt x="168" y="20"/>
                  <a:pt x="177" y="16"/>
                  <a:pt x="188" y="16"/>
                </a:cubicBezTo>
                <a:cubicBezTo>
                  <a:pt x="200" y="16"/>
                  <a:pt x="214" y="22"/>
                  <a:pt x="224" y="32"/>
                </a:cubicBezTo>
                <a:cubicBezTo>
                  <a:pt x="233" y="41"/>
                  <a:pt x="239" y="53"/>
                  <a:pt x="240" y="65"/>
                </a:cubicBezTo>
                <a:cubicBezTo>
                  <a:pt x="241" y="76"/>
                  <a:pt x="237" y="87"/>
                  <a:pt x="230" y="94"/>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15" name="Group 14"/>
          <p:cNvGrpSpPr/>
          <p:nvPr/>
        </p:nvGrpSpPr>
        <p:grpSpPr>
          <a:xfrm>
            <a:off x="4619205" y="2916757"/>
            <a:ext cx="465346" cy="544729"/>
            <a:chOff x="6980238" y="-342900"/>
            <a:chExt cx="1150937" cy="1311275"/>
          </a:xfrm>
          <a:solidFill>
            <a:schemeClr val="bg1">
              <a:lumMod val="75000"/>
            </a:schemeClr>
          </a:solidFill>
        </p:grpSpPr>
        <p:sp>
          <p:nvSpPr>
            <p:cNvPr id="18" name="Freeform 30"/>
            <p:cNvSpPr>
              <a:spLocks noEditPoints="1"/>
            </p:cNvSpPr>
            <p:nvPr/>
          </p:nvSpPr>
          <p:spPr bwMode="auto">
            <a:xfrm>
              <a:off x="6980238" y="-342900"/>
              <a:ext cx="1150937" cy="1311275"/>
            </a:xfrm>
            <a:custGeom>
              <a:avLst/>
              <a:gdLst>
                <a:gd name="T0" fmla="*/ 152 w 304"/>
                <a:gd name="T1" fmla="*/ 0 h 347"/>
                <a:gd name="T2" fmla="*/ 0 w 304"/>
                <a:gd name="T3" fmla="*/ 71 h 347"/>
                <a:gd name="T4" fmla="*/ 0 w 304"/>
                <a:gd name="T5" fmla="*/ 277 h 347"/>
                <a:gd name="T6" fmla="*/ 152 w 304"/>
                <a:gd name="T7" fmla="*/ 347 h 347"/>
                <a:gd name="T8" fmla="*/ 304 w 304"/>
                <a:gd name="T9" fmla="*/ 277 h 347"/>
                <a:gd name="T10" fmla="*/ 304 w 304"/>
                <a:gd name="T11" fmla="*/ 71 h 347"/>
                <a:gd name="T12" fmla="*/ 152 w 304"/>
                <a:gd name="T13" fmla="*/ 0 h 347"/>
                <a:gd name="T14" fmla="*/ 282 w 304"/>
                <a:gd name="T15" fmla="*/ 277 h 347"/>
                <a:gd name="T16" fmla="*/ 152 w 304"/>
                <a:gd name="T17" fmla="*/ 326 h 347"/>
                <a:gd name="T18" fmla="*/ 22 w 304"/>
                <a:gd name="T19" fmla="*/ 277 h 347"/>
                <a:gd name="T20" fmla="*/ 22 w 304"/>
                <a:gd name="T21" fmla="*/ 236 h 347"/>
                <a:gd name="T22" fmla="*/ 152 w 304"/>
                <a:gd name="T23" fmla="*/ 271 h 347"/>
                <a:gd name="T24" fmla="*/ 282 w 304"/>
                <a:gd name="T25" fmla="*/ 236 h 347"/>
                <a:gd name="T26" fmla="*/ 282 w 304"/>
                <a:gd name="T27" fmla="*/ 277 h 347"/>
                <a:gd name="T28" fmla="*/ 282 w 304"/>
                <a:gd name="T29" fmla="*/ 212 h 347"/>
                <a:gd name="T30" fmla="*/ 282 w 304"/>
                <a:gd name="T31" fmla="*/ 212 h 347"/>
                <a:gd name="T32" fmla="*/ 282 w 304"/>
                <a:gd name="T33" fmla="*/ 212 h 347"/>
                <a:gd name="T34" fmla="*/ 152 w 304"/>
                <a:gd name="T35" fmla="*/ 261 h 347"/>
                <a:gd name="T36" fmla="*/ 22 w 304"/>
                <a:gd name="T37" fmla="*/ 212 h 347"/>
                <a:gd name="T38" fmla="*/ 22 w 304"/>
                <a:gd name="T39" fmla="*/ 212 h 347"/>
                <a:gd name="T40" fmla="*/ 22 w 304"/>
                <a:gd name="T41" fmla="*/ 212 h 347"/>
                <a:gd name="T42" fmla="*/ 22 w 304"/>
                <a:gd name="T43" fmla="*/ 171 h 347"/>
                <a:gd name="T44" fmla="*/ 152 w 304"/>
                <a:gd name="T45" fmla="*/ 206 h 347"/>
                <a:gd name="T46" fmla="*/ 282 w 304"/>
                <a:gd name="T47" fmla="*/ 171 h 347"/>
                <a:gd name="T48" fmla="*/ 282 w 304"/>
                <a:gd name="T49" fmla="*/ 212 h 347"/>
                <a:gd name="T50" fmla="*/ 282 w 304"/>
                <a:gd name="T51" fmla="*/ 147 h 347"/>
                <a:gd name="T52" fmla="*/ 282 w 304"/>
                <a:gd name="T53" fmla="*/ 147 h 347"/>
                <a:gd name="T54" fmla="*/ 282 w 304"/>
                <a:gd name="T55" fmla="*/ 147 h 347"/>
                <a:gd name="T56" fmla="*/ 152 w 304"/>
                <a:gd name="T57" fmla="*/ 195 h 347"/>
                <a:gd name="T58" fmla="*/ 22 w 304"/>
                <a:gd name="T59" fmla="*/ 147 h 347"/>
                <a:gd name="T60" fmla="*/ 22 w 304"/>
                <a:gd name="T61" fmla="*/ 147 h 347"/>
                <a:gd name="T62" fmla="*/ 22 w 304"/>
                <a:gd name="T63" fmla="*/ 147 h 347"/>
                <a:gd name="T64" fmla="*/ 22 w 304"/>
                <a:gd name="T65" fmla="*/ 109 h 347"/>
                <a:gd name="T66" fmla="*/ 152 w 304"/>
                <a:gd name="T67" fmla="*/ 141 h 347"/>
                <a:gd name="T68" fmla="*/ 282 w 304"/>
                <a:gd name="T69" fmla="*/ 109 h 347"/>
                <a:gd name="T70" fmla="*/ 282 w 304"/>
                <a:gd name="T71" fmla="*/ 147 h 347"/>
                <a:gd name="T72" fmla="*/ 152 w 304"/>
                <a:gd name="T73" fmla="*/ 119 h 347"/>
                <a:gd name="T74" fmla="*/ 22 w 304"/>
                <a:gd name="T75" fmla="*/ 71 h 347"/>
                <a:gd name="T76" fmla="*/ 152 w 304"/>
                <a:gd name="T77" fmla="*/ 22 h 347"/>
                <a:gd name="T78" fmla="*/ 282 w 304"/>
                <a:gd name="T79" fmla="*/ 71 h 347"/>
                <a:gd name="T80" fmla="*/ 152 w 304"/>
                <a:gd name="T81" fmla="*/ 11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4" h="347">
                  <a:moveTo>
                    <a:pt x="152" y="0"/>
                  </a:moveTo>
                  <a:cubicBezTo>
                    <a:pt x="79" y="0"/>
                    <a:pt x="0" y="22"/>
                    <a:pt x="0" y="71"/>
                  </a:cubicBezTo>
                  <a:cubicBezTo>
                    <a:pt x="0" y="277"/>
                    <a:pt x="0" y="277"/>
                    <a:pt x="0" y="277"/>
                  </a:cubicBezTo>
                  <a:cubicBezTo>
                    <a:pt x="0" y="325"/>
                    <a:pt x="79" y="347"/>
                    <a:pt x="152" y="347"/>
                  </a:cubicBezTo>
                  <a:cubicBezTo>
                    <a:pt x="225" y="347"/>
                    <a:pt x="304" y="325"/>
                    <a:pt x="304" y="277"/>
                  </a:cubicBezTo>
                  <a:cubicBezTo>
                    <a:pt x="304" y="71"/>
                    <a:pt x="304" y="71"/>
                    <a:pt x="304" y="71"/>
                  </a:cubicBezTo>
                  <a:cubicBezTo>
                    <a:pt x="304" y="22"/>
                    <a:pt x="225" y="0"/>
                    <a:pt x="152" y="0"/>
                  </a:cubicBezTo>
                  <a:close/>
                  <a:moveTo>
                    <a:pt x="282" y="277"/>
                  </a:moveTo>
                  <a:cubicBezTo>
                    <a:pt x="282" y="304"/>
                    <a:pt x="224" y="326"/>
                    <a:pt x="152" y="326"/>
                  </a:cubicBezTo>
                  <a:cubicBezTo>
                    <a:pt x="80" y="326"/>
                    <a:pt x="22" y="304"/>
                    <a:pt x="22" y="277"/>
                  </a:cubicBezTo>
                  <a:cubicBezTo>
                    <a:pt x="22" y="236"/>
                    <a:pt x="22" y="236"/>
                    <a:pt x="22" y="236"/>
                  </a:cubicBezTo>
                  <a:cubicBezTo>
                    <a:pt x="44" y="259"/>
                    <a:pt x="98" y="271"/>
                    <a:pt x="152" y="271"/>
                  </a:cubicBezTo>
                  <a:cubicBezTo>
                    <a:pt x="206" y="271"/>
                    <a:pt x="260" y="259"/>
                    <a:pt x="282" y="236"/>
                  </a:cubicBezTo>
                  <a:lnTo>
                    <a:pt x="282" y="277"/>
                  </a:lnTo>
                  <a:close/>
                  <a:moveTo>
                    <a:pt x="282" y="212"/>
                  </a:moveTo>
                  <a:cubicBezTo>
                    <a:pt x="282" y="212"/>
                    <a:pt x="282" y="212"/>
                    <a:pt x="282" y="212"/>
                  </a:cubicBezTo>
                  <a:cubicBezTo>
                    <a:pt x="282" y="212"/>
                    <a:pt x="282" y="212"/>
                    <a:pt x="282" y="212"/>
                  </a:cubicBezTo>
                  <a:cubicBezTo>
                    <a:pt x="282" y="239"/>
                    <a:pt x="224" y="261"/>
                    <a:pt x="152" y="261"/>
                  </a:cubicBezTo>
                  <a:cubicBezTo>
                    <a:pt x="80" y="261"/>
                    <a:pt x="22" y="239"/>
                    <a:pt x="22" y="212"/>
                  </a:cubicBezTo>
                  <a:cubicBezTo>
                    <a:pt x="22" y="212"/>
                    <a:pt x="22" y="212"/>
                    <a:pt x="22" y="212"/>
                  </a:cubicBezTo>
                  <a:cubicBezTo>
                    <a:pt x="22" y="212"/>
                    <a:pt x="22" y="212"/>
                    <a:pt x="22" y="212"/>
                  </a:cubicBezTo>
                  <a:cubicBezTo>
                    <a:pt x="22" y="171"/>
                    <a:pt x="22" y="171"/>
                    <a:pt x="22" y="171"/>
                  </a:cubicBezTo>
                  <a:cubicBezTo>
                    <a:pt x="44" y="194"/>
                    <a:pt x="98" y="206"/>
                    <a:pt x="152" y="206"/>
                  </a:cubicBezTo>
                  <a:cubicBezTo>
                    <a:pt x="206" y="206"/>
                    <a:pt x="260" y="194"/>
                    <a:pt x="282" y="171"/>
                  </a:cubicBezTo>
                  <a:lnTo>
                    <a:pt x="282" y="212"/>
                  </a:lnTo>
                  <a:close/>
                  <a:moveTo>
                    <a:pt x="282" y="147"/>
                  </a:moveTo>
                  <a:cubicBezTo>
                    <a:pt x="282" y="147"/>
                    <a:pt x="282" y="147"/>
                    <a:pt x="282" y="147"/>
                  </a:cubicBezTo>
                  <a:cubicBezTo>
                    <a:pt x="282" y="147"/>
                    <a:pt x="282" y="147"/>
                    <a:pt x="282" y="147"/>
                  </a:cubicBezTo>
                  <a:cubicBezTo>
                    <a:pt x="282" y="174"/>
                    <a:pt x="224" y="195"/>
                    <a:pt x="152" y="195"/>
                  </a:cubicBezTo>
                  <a:cubicBezTo>
                    <a:pt x="80" y="195"/>
                    <a:pt x="22" y="174"/>
                    <a:pt x="22" y="147"/>
                  </a:cubicBezTo>
                  <a:cubicBezTo>
                    <a:pt x="22" y="147"/>
                    <a:pt x="22" y="147"/>
                    <a:pt x="22" y="147"/>
                  </a:cubicBezTo>
                  <a:cubicBezTo>
                    <a:pt x="22" y="147"/>
                    <a:pt x="22" y="147"/>
                    <a:pt x="22" y="147"/>
                  </a:cubicBezTo>
                  <a:cubicBezTo>
                    <a:pt x="22" y="109"/>
                    <a:pt x="22" y="109"/>
                    <a:pt x="22" y="109"/>
                  </a:cubicBezTo>
                  <a:cubicBezTo>
                    <a:pt x="50" y="131"/>
                    <a:pt x="102" y="141"/>
                    <a:pt x="152" y="141"/>
                  </a:cubicBezTo>
                  <a:cubicBezTo>
                    <a:pt x="202" y="141"/>
                    <a:pt x="254" y="131"/>
                    <a:pt x="282" y="109"/>
                  </a:cubicBezTo>
                  <a:lnTo>
                    <a:pt x="282" y="147"/>
                  </a:lnTo>
                  <a:close/>
                  <a:moveTo>
                    <a:pt x="152" y="119"/>
                  </a:moveTo>
                  <a:cubicBezTo>
                    <a:pt x="80" y="119"/>
                    <a:pt x="22" y="98"/>
                    <a:pt x="22" y="71"/>
                  </a:cubicBezTo>
                  <a:cubicBezTo>
                    <a:pt x="22" y="44"/>
                    <a:pt x="80" y="22"/>
                    <a:pt x="152" y="22"/>
                  </a:cubicBezTo>
                  <a:cubicBezTo>
                    <a:pt x="224" y="22"/>
                    <a:pt x="282" y="44"/>
                    <a:pt x="282" y="71"/>
                  </a:cubicBezTo>
                  <a:cubicBezTo>
                    <a:pt x="282" y="98"/>
                    <a:pt x="224" y="119"/>
                    <a:pt x="152"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 name="Oval 31"/>
            <p:cNvSpPr>
              <a:spLocks noChangeArrowheads="1"/>
            </p:cNvSpPr>
            <p:nvPr/>
          </p:nvSpPr>
          <p:spPr bwMode="auto">
            <a:xfrm>
              <a:off x="7885113" y="681038"/>
              <a:ext cx="82550" cy="84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 name="Oval 32"/>
            <p:cNvSpPr>
              <a:spLocks noChangeArrowheads="1"/>
            </p:cNvSpPr>
            <p:nvPr/>
          </p:nvSpPr>
          <p:spPr bwMode="auto">
            <a:xfrm>
              <a:off x="7885113" y="434975"/>
              <a:ext cx="82550" cy="84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Oval 33"/>
            <p:cNvSpPr>
              <a:spLocks noChangeArrowheads="1"/>
            </p:cNvSpPr>
            <p:nvPr/>
          </p:nvSpPr>
          <p:spPr bwMode="auto">
            <a:xfrm>
              <a:off x="7885113" y="190500"/>
              <a:ext cx="82550" cy="825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22" name="Freeform 823"/>
          <p:cNvSpPr>
            <a:spLocks noEditPoints="1"/>
          </p:cNvSpPr>
          <p:nvPr/>
        </p:nvSpPr>
        <p:spPr bwMode="auto">
          <a:xfrm>
            <a:off x="6793365" y="2937545"/>
            <a:ext cx="521738" cy="488862"/>
          </a:xfrm>
          <a:custGeom>
            <a:avLst/>
            <a:gdLst>
              <a:gd name="T0" fmla="*/ 40 w 102"/>
              <a:gd name="T1" fmla="*/ 84 h 101"/>
              <a:gd name="T2" fmla="*/ 63 w 102"/>
              <a:gd name="T3" fmla="*/ 61 h 101"/>
              <a:gd name="T4" fmla="*/ 40 w 102"/>
              <a:gd name="T5" fmla="*/ 38 h 101"/>
              <a:gd name="T6" fmla="*/ 17 w 102"/>
              <a:gd name="T7" fmla="*/ 61 h 101"/>
              <a:gd name="T8" fmla="*/ 40 w 102"/>
              <a:gd name="T9" fmla="*/ 84 h 101"/>
              <a:gd name="T10" fmla="*/ 34 w 102"/>
              <a:gd name="T11" fmla="*/ 51 h 101"/>
              <a:gd name="T12" fmla="*/ 35 w 102"/>
              <a:gd name="T13" fmla="*/ 50 h 101"/>
              <a:gd name="T14" fmla="*/ 36 w 102"/>
              <a:gd name="T15" fmla="*/ 50 h 101"/>
              <a:gd name="T16" fmla="*/ 51 w 102"/>
              <a:gd name="T17" fmla="*/ 60 h 101"/>
              <a:gd name="T18" fmla="*/ 51 w 102"/>
              <a:gd name="T19" fmla="*/ 61 h 101"/>
              <a:gd name="T20" fmla="*/ 51 w 102"/>
              <a:gd name="T21" fmla="*/ 62 h 101"/>
              <a:gd name="T22" fmla="*/ 36 w 102"/>
              <a:gd name="T23" fmla="*/ 72 h 101"/>
              <a:gd name="T24" fmla="*/ 35 w 102"/>
              <a:gd name="T25" fmla="*/ 72 h 101"/>
              <a:gd name="T26" fmla="*/ 35 w 102"/>
              <a:gd name="T27" fmla="*/ 72 h 101"/>
              <a:gd name="T28" fmla="*/ 34 w 102"/>
              <a:gd name="T29" fmla="*/ 71 h 101"/>
              <a:gd name="T30" fmla="*/ 34 w 102"/>
              <a:gd name="T31" fmla="*/ 51 h 101"/>
              <a:gd name="T32" fmla="*/ 99 w 102"/>
              <a:gd name="T33" fmla="*/ 0 h 101"/>
              <a:gd name="T34" fmla="*/ 25 w 102"/>
              <a:gd name="T35" fmla="*/ 0 h 101"/>
              <a:gd name="T36" fmla="*/ 23 w 102"/>
              <a:gd name="T37" fmla="*/ 2 h 101"/>
              <a:gd name="T38" fmla="*/ 23 w 102"/>
              <a:gd name="T39" fmla="*/ 11 h 101"/>
              <a:gd name="T40" fmla="*/ 14 w 102"/>
              <a:gd name="T41" fmla="*/ 11 h 101"/>
              <a:gd name="T42" fmla="*/ 12 w 102"/>
              <a:gd name="T43" fmla="*/ 13 h 101"/>
              <a:gd name="T44" fmla="*/ 12 w 102"/>
              <a:gd name="T45" fmla="*/ 23 h 101"/>
              <a:gd name="T46" fmla="*/ 3 w 102"/>
              <a:gd name="T47" fmla="*/ 23 h 101"/>
              <a:gd name="T48" fmla="*/ 0 w 102"/>
              <a:gd name="T49" fmla="*/ 25 h 101"/>
              <a:gd name="T50" fmla="*/ 0 w 102"/>
              <a:gd name="T51" fmla="*/ 99 h 101"/>
              <a:gd name="T52" fmla="*/ 3 w 102"/>
              <a:gd name="T53" fmla="*/ 101 h 101"/>
              <a:gd name="T54" fmla="*/ 76 w 102"/>
              <a:gd name="T55" fmla="*/ 101 h 101"/>
              <a:gd name="T56" fmla="*/ 79 w 102"/>
              <a:gd name="T57" fmla="*/ 99 h 101"/>
              <a:gd name="T58" fmla="*/ 79 w 102"/>
              <a:gd name="T59" fmla="*/ 90 h 101"/>
              <a:gd name="T60" fmla="*/ 88 w 102"/>
              <a:gd name="T61" fmla="*/ 90 h 101"/>
              <a:gd name="T62" fmla="*/ 91 w 102"/>
              <a:gd name="T63" fmla="*/ 87 h 101"/>
              <a:gd name="T64" fmla="*/ 91 w 102"/>
              <a:gd name="T65" fmla="*/ 79 h 101"/>
              <a:gd name="T66" fmla="*/ 99 w 102"/>
              <a:gd name="T67" fmla="*/ 79 h 101"/>
              <a:gd name="T68" fmla="*/ 102 w 102"/>
              <a:gd name="T69" fmla="*/ 76 h 101"/>
              <a:gd name="T70" fmla="*/ 102 w 102"/>
              <a:gd name="T71" fmla="*/ 2 h 101"/>
              <a:gd name="T72" fmla="*/ 99 w 102"/>
              <a:gd name="T73" fmla="*/ 0 h 101"/>
              <a:gd name="T74" fmla="*/ 74 w 102"/>
              <a:gd name="T75" fmla="*/ 96 h 101"/>
              <a:gd name="T76" fmla="*/ 6 w 102"/>
              <a:gd name="T77" fmla="*/ 96 h 101"/>
              <a:gd name="T78" fmla="*/ 6 w 102"/>
              <a:gd name="T79" fmla="*/ 28 h 101"/>
              <a:gd name="T80" fmla="*/ 74 w 102"/>
              <a:gd name="T81" fmla="*/ 28 h 101"/>
              <a:gd name="T82" fmla="*/ 74 w 102"/>
              <a:gd name="T83" fmla="*/ 96 h 101"/>
              <a:gd name="T84" fmla="*/ 85 w 102"/>
              <a:gd name="T85" fmla="*/ 84 h 101"/>
              <a:gd name="T86" fmla="*/ 79 w 102"/>
              <a:gd name="T87" fmla="*/ 84 h 101"/>
              <a:gd name="T88" fmla="*/ 79 w 102"/>
              <a:gd name="T89" fmla="*/ 25 h 101"/>
              <a:gd name="T90" fmla="*/ 76 w 102"/>
              <a:gd name="T91" fmla="*/ 23 h 101"/>
              <a:gd name="T92" fmla="*/ 17 w 102"/>
              <a:gd name="T93" fmla="*/ 23 h 101"/>
              <a:gd name="T94" fmla="*/ 17 w 102"/>
              <a:gd name="T95" fmla="*/ 16 h 101"/>
              <a:gd name="T96" fmla="*/ 85 w 102"/>
              <a:gd name="T97" fmla="*/ 16 h 101"/>
              <a:gd name="T98" fmla="*/ 85 w 102"/>
              <a:gd name="T99" fmla="*/ 84 h 101"/>
              <a:gd name="T100" fmla="*/ 96 w 102"/>
              <a:gd name="T101" fmla="*/ 73 h 101"/>
              <a:gd name="T102" fmla="*/ 91 w 102"/>
              <a:gd name="T103" fmla="*/ 73 h 101"/>
              <a:gd name="T104" fmla="*/ 91 w 102"/>
              <a:gd name="T105" fmla="*/ 13 h 101"/>
              <a:gd name="T106" fmla="*/ 88 w 102"/>
              <a:gd name="T107" fmla="*/ 11 h 101"/>
              <a:gd name="T108" fmla="*/ 28 w 102"/>
              <a:gd name="T109" fmla="*/ 11 h 101"/>
              <a:gd name="T110" fmla="*/ 28 w 102"/>
              <a:gd name="T111" fmla="*/ 5 h 101"/>
              <a:gd name="T112" fmla="*/ 96 w 102"/>
              <a:gd name="T113" fmla="*/ 5 h 101"/>
              <a:gd name="T114" fmla="*/ 96 w 102"/>
              <a:gd name="T115" fmla="*/ 73 h 101"/>
              <a:gd name="T116" fmla="*/ 96 w 102"/>
              <a:gd name="T117" fmla="*/ 73 h 101"/>
              <a:gd name="T118" fmla="*/ 96 w 102"/>
              <a:gd name="T119" fmla="*/ 7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2" h="101">
                <a:moveTo>
                  <a:pt x="40" y="84"/>
                </a:moveTo>
                <a:cubicBezTo>
                  <a:pt x="52" y="84"/>
                  <a:pt x="63" y="73"/>
                  <a:pt x="63" y="61"/>
                </a:cubicBezTo>
                <a:cubicBezTo>
                  <a:pt x="63" y="48"/>
                  <a:pt x="52" y="38"/>
                  <a:pt x="40" y="38"/>
                </a:cubicBezTo>
                <a:cubicBezTo>
                  <a:pt x="27" y="38"/>
                  <a:pt x="17" y="48"/>
                  <a:pt x="17" y="61"/>
                </a:cubicBezTo>
                <a:cubicBezTo>
                  <a:pt x="17" y="73"/>
                  <a:pt x="27" y="84"/>
                  <a:pt x="40" y="84"/>
                </a:cubicBezTo>
                <a:close/>
                <a:moveTo>
                  <a:pt x="34" y="51"/>
                </a:moveTo>
                <a:cubicBezTo>
                  <a:pt x="34" y="50"/>
                  <a:pt x="35" y="50"/>
                  <a:pt x="35" y="50"/>
                </a:cubicBezTo>
                <a:cubicBezTo>
                  <a:pt x="35" y="49"/>
                  <a:pt x="36" y="50"/>
                  <a:pt x="36" y="50"/>
                </a:cubicBezTo>
                <a:cubicBezTo>
                  <a:pt x="51" y="60"/>
                  <a:pt x="51" y="60"/>
                  <a:pt x="51" y="60"/>
                </a:cubicBezTo>
                <a:cubicBezTo>
                  <a:pt x="51" y="60"/>
                  <a:pt x="51" y="60"/>
                  <a:pt x="51" y="61"/>
                </a:cubicBezTo>
                <a:cubicBezTo>
                  <a:pt x="51" y="61"/>
                  <a:pt x="51" y="62"/>
                  <a:pt x="51" y="62"/>
                </a:cubicBezTo>
                <a:cubicBezTo>
                  <a:pt x="36" y="72"/>
                  <a:pt x="36" y="72"/>
                  <a:pt x="36" y="72"/>
                </a:cubicBezTo>
                <a:cubicBezTo>
                  <a:pt x="36" y="72"/>
                  <a:pt x="36" y="72"/>
                  <a:pt x="35" y="72"/>
                </a:cubicBezTo>
                <a:cubicBezTo>
                  <a:pt x="35" y="72"/>
                  <a:pt x="35" y="72"/>
                  <a:pt x="35" y="72"/>
                </a:cubicBezTo>
                <a:cubicBezTo>
                  <a:pt x="35" y="72"/>
                  <a:pt x="34" y="71"/>
                  <a:pt x="34" y="71"/>
                </a:cubicBezTo>
                <a:lnTo>
                  <a:pt x="34" y="51"/>
                </a:lnTo>
                <a:close/>
                <a:moveTo>
                  <a:pt x="99" y="0"/>
                </a:moveTo>
                <a:cubicBezTo>
                  <a:pt x="25" y="0"/>
                  <a:pt x="25" y="0"/>
                  <a:pt x="25" y="0"/>
                </a:cubicBezTo>
                <a:cubicBezTo>
                  <a:pt x="24" y="0"/>
                  <a:pt x="23" y="1"/>
                  <a:pt x="23" y="2"/>
                </a:cubicBezTo>
                <a:cubicBezTo>
                  <a:pt x="23" y="11"/>
                  <a:pt x="23" y="11"/>
                  <a:pt x="23" y="11"/>
                </a:cubicBezTo>
                <a:cubicBezTo>
                  <a:pt x="14" y="11"/>
                  <a:pt x="14" y="11"/>
                  <a:pt x="14" y="11"/>
                </a:cubicBezTo>
                <a:cubicBezTo>
                  <a:pt x="13" y="11"/>
                  <a:pt x="12" y="12"/>
                  <a:pt x="12" y="13"/>
                </a:cubicBezTo>
                <a:cubicBezTo>
                  <a:pt x="12" y="23"/>
                  <a:pt x="12" y="23"/>
                  <a:pt x="12" y="23"/>
                </a:cubicBezTo>
                <a:cubicBezTo>
                  <a:pt x="3" y="23"/>
                  <a:pt x="3" y="23"/>
                  <a:pt x="3" y="23"/>
                </a:cubicBezTo>
                <a:cubicBezTo>
                  <a:pt x="1" y="23"/>
                  <a:pt x="0" y="24"/>
                  <a:pt x="0" y="25"/>
                </a:cubicBezTo>
                <a:cubicBezTo>
                  <a:pt x="0" y="99"/>
                  <a:pt x="0" y="99"/>
                  <a:pt x="0" y="99"/>
                </a:cubicBezTo>
                <a:cubicBezTo>
                  <a:pt x="0" y="100"/>
                  <a:pt x="1" y="101"/>
                  <a:pt x="3" y="101"/>
                </a:cubicBezTo>
                <a:cubicBezTo>
                  <a:pt x="76" y="101"/>
                  <a:pt x="76" y="101"/>
                  <a:pt x="76" y="101"/>
                </a:cubicBezTo>
                <a:cubicBezTo>
                  <a:pt x="78" y="101"/>
                  <a:pt x="79" y="100"/>
                  <a:pt x="79" y="99"/>
                </a:cubicBezTo>
                <a:cubicBezTo>
                  <a:pt x="79" y="90"/>
                  <a:pt x="79" y="90"/>
                  <a:pt x="79" y="90"/>
                </a:cubicBezTo>
                <a:cubicBezTo>
                  <a:pt x="88" y="90"/>
                  <a:pt x="88" y="90"/>
                  <a:pt x="88" y="90"/>
                </a:cubicBezTo>
                <a:cubicBezTo>
                  <a:pt x="89" y="90"/>
                  <a:pt x="91" y="88"/>
                  <a:pt x="91" y="87"/>
                </a:cubicBezTo>
                <a:cubicBezTo>
                  <a:pt x="91" y="79"/>
                  <a:pt x="91" y="79"/>
                  <a:pt x="91" y="79"/>
                </a:cubicBezTo>
                <a:cubicBezTo>
                  <a:pt x="99" y="79"/>
                  <a:pt x="99" y="79"/>
                  <a:pt x="99" y="79"/>
                </a:cubicBezTo>
                <a:cubicBezTo>
                  <a:pt x="100" y="79"/>
                  <a:pt x="102" y="78"/>
                  <a:pt x="102" y="76"/>
                </a:cubicBezTo>
                <a:cubicBezTo>
                  <a:pt x="102" y="2"/>
                  <a:pt x="102" y="2"/>
                  <a:pt x="102" y="2"/>
                </a:cubicBezTo>
                <a:cubicBezTo>
                  <a:pt x="102" y="1"/>
                  <a:pt x="100" y="0"/>
                  <a:pt x="99" y="0"/>
                </a:cubicBezTo>
                <a:close/>
                <a:moveTo>
                  <a:pt x="74" y="96"/>
                </a:moveTo>
                <a:cubicBezTo>
                  <a:pt x="6" y="96"/>
                  <a:pt x="6" y="96"/>
                  <a:pt x="6" y="96"/>
                </a:cubicBezTo>
                <a:cubicBezTo>
                  <a:pt x="6" y="28"/>
                  <a:pt x="6" y="28"/>
                  <a:pt x="6" y="28"/>
                </a:cubicBezTo>
                <a:cubicBezTo>
                  <a:pt x="74" y="28"/>
                  <a:pt x="74" y="28"/>
                  <a:pt x="74" y="28"/>
                </a:cubicBezTo>
                <a:lnTo>
                  <a:pt x="74" y="96"/>
                </a:lnTo>
                <a:close/>
                <a:moveTo>
                  <a:pt x="85" y="84"/>
                </a:moveTo>
                <a:cubicBezTo>
                  <a:pt x="79" y="84"/>
                  <a:pt x="79" y="84"/>
                  <a:pt x="79" y="84"/>
                </a:cubicBezTo>
                <a:cubicBezTo>
                  <a:pt x="79" y="25"/>
                  <a:pt x="79" y="25"/>
                  <a:pt x="79" y="25"/>
                </a:cubicBezTo>
                <a:cubicBezTo>
                  <a:pt x="79" y="24"/>
                  <a:pt x="78" y="23"/>
                  <a:pt x="76" y="23"/>
                </a:cubicBezTo>
                <a:cubicBezTo>
                  <a:pt x="17" y="23"/>
                  <a:pt x="17" y="23"/>
                  <a:pt x="17" y="23"/>
                </a:cubicBezTo>
                <a:cubicBezTo>
                  <a:pt x="17" y="16"/>
                  <a:pt x="17" y="16"/>
                  <a:pt x="17" y="16"/>
                </a:cubicBezTo>
                <a:cubicBezTo>
                  <a:pt x="85" y="16"/>
                  <a:pt x="85" y="16"/>
                  <a:pt x="85" y="16"/>
                </a:cubicBezTo>
                <a:lnTo>
                  <a:pt x="85" y="84"/>
                </a:lnTo>
                <a:close/>
                <a:moveTo>
                  <a:pt x="96" y="73"/>
                </a:moveTo>
                <a:cubicBezTo>
                  <a:pt x="91" y="73"/>
                  <a:pt x="91" y="73"/>
                  <a:pt x="91" y="73"/>
                </a:cubicBezTo>
                <a:cubicBezTo>
                  <a:pt x="91" y="13"/>
                  <a:pt x="91" y="13"/>
                  <a:pt x="91" y="13"/>
                </a:cubicBezTo>
                <a:cubicBezTo>
                  <a:pt x="91" y="12"/>
                  <a:pt x="89" y="11"/>
                  <a:pt x="88" y="11"/>
                </a:cubicBezTo>
                <a:cubicBezTo>
                  <a:pt x="28" y="11"/>
                  <a:pt x="28" y="11"/>
                  <a:pt x="28" y="11"/>
                </a:cubicBezTo>
                <a:cubicBezTo>
                  <a:pt x="28" y="5"/>
                  <a:pt x="28" y="5"/>
                  <a:pt x="28" y="5"/>
                </a:cubicBezTo>
                <a:cubicBezTo>
                  <a:pt x="96" y="5"/>
                  <a:pt x="96" y="5"/>
                  <a:pt x="96" y="5"/>
                </a:cubicBezTo>
                <a:lnTo>
                  <a:pt x="96" y="73"/>
                </a:lnTo>
                <a:close/>
                <a:moveTo>
                  <a:pt x="96" y="73"/>
                </a:moveTo>
                <a:cubicBezTo>
                  <a:pt x="96" y="73"/>
                  <a:pt x="96" y="73"/>
                  <a:pt x="96" y="73"/>
                </a:cubicBezTo>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grpSp>
        <p:nvGrpSpPr>
          <p:cNvPr id="23" name="Group 22"/>
          <p:cNvGrpSpPr/>
          <p:nvPr/>
        </p:nvGrpSpPr>
        <p:grpSpPr>
          <a:xfrm>
            <a:off x="8980869" y="2879916"/>
            <a:ext cx="498308" cy="497158"/>
            <a:chOff x="6294438" y="-201613"/>
            <a:chExt cx="687387" cy="685801"/>
          </a:xfrm>
          <a:solidFill>
            <a:schemeClr val="bg1">
              <a:lumMod val="75000"/>
            </a:schemeClr>
          </a:solidFill>
        </p:grpSpPr>
        <p:sp>
          <p:nvSpPr>
            <p:cNvPr id="24" name="Freeform 10"/>
            <p:cNvSpPr>
              <a:spLocks noEditPoints="1"/>
            </p:cNvSpPr>
            <p:nvPr/>
          </p:nvSpPr>
          <p:spPr bwMode="auto">
            <a:xfrm>
              <a:off x="6294438" y="-201613"/>
              <a:ext cx="687387" cy="685801"/>
            </a:xfrm>
            <a:custGeom>
              <a:avLst/>
              <a:gdLst>
                <a:gd name="T0" fmla="*/ 163 w 180"/>
                <a:gd name="T1" fmla="*/ 0 h 180"/>
                <a:gd name="T2" fmla="*/ 39 w 180"/>
                <a:gd name="T3" fmla="*/ 0 h 180"/>
                <a:gd name="T4" fmla="*/ 23 w 180"/>
                <a:gd name="T5" fmla="*/ 17 h 180"/>
                <a:gd name="T6" fmla="*/ 23 w 180"/>
                <a:gd name="T7" fmla="*/ 28 h 180"/>
                <a:gd name="T8" fmla="*/ 17 w 180"/>
                <a:gd name="T9" fmla="*/ 28 h 180"/>
                <a:gd name="T10" fmla="*/ 0 w 180"/>
                <a:gd name="T11" fmla="*/ 45 h 180"/>
                <a:gd name="T12" fmla="*/ 0 w 180"/>
                <a:gd name="T13" fmla="*/ 158 h 180"/>
                <a:gd name="T14" fmla="*/ 23 w 180"/>
                <a:gd name="T15" fmla="*/ 180 h 180"/>
                <a:gd name="T16" fmla="*/ 158 w 180"/>
                <a:gd name="T17" fmla="*/ 180 h 180"/>
                <a:gd name="T18" fmla="*/ 180 w 180"/>
                <a:gd name="T19" fmla="*/ 158 h 180"/>
                <a:gd name="T20" fmla="*/ 180 w 180"/>
                <a:gd name="T21" fmla="*/ 17 h 180"/>
                <a:gd name="T22" fmla="*/ 163 w 180"/>
                <a:gd name="T23" fmla="*/ 0 h 180"/>
                <a:gd name="T24" fmla="*/ 169 w 180"/>
                <a:gd name="T25" fmla="*/ 158 h 180"/>
                <a:gd name="T26" fmla="*/ 158 w 180"/>
                <a:gd name="T27" fmla="*/ 169 h 180"/>
                <a:gd name="T28" fmla="*/ 23 w 180"/>
                <a:gd name="T29" fmla="*/ 169 h 180"/>
                <a:gd name="T30" fmla="*/ 11 w 180"/>
                <a:gd name="T31" fmla="*/ 158 h 180"/>
                <a:gd name="T32" fmla="*/ 11 w 180"/>
                <a:gd name="T33" fmla="*/ 45 h 180"/>
                <a:gd name="T34" fmla="*/ 17 w 180"/>
                <a:gd name="T35" fmla="*/ 39 h 180"/>
                <a:gd name="T36" fmla="*/ 23 w 180"/>
                <a:gd name="T37" fmla="*/ 39 h 180"/>
                <a:gd name="T38" fmla="*/ 23 w 180"/>
                <a:gd name="T39" fmla="*/ 152 h 180"/>
                <a:gd name="T40" fmla="*/ 28 w 180"/>
                <a:gd name="T41" fmla="*/ 158 h 180"/>
                <a:gd name="T42" fmla="*/ 34 w 180"/>
                <a:gd name="T43" fmla="*/ 152 h 180"/>
                <a:gd name="T44" fmla="*/ 34 w 180"/>
                <a:gd name="T45" fmla="*/ 17 h 180"/>
                <a:gd name="T46" fmla="*/ 39 w 180"/>
                <a:gd name="T47" fmla="*/ 11 h 180"/>
                <a:gd name="T48" fmla="*/ 163 w 180"/>
                <a:gd name="T49" fmla="*/ 11 h 180"/>
                <a:gd name="T50" fmla="*/ 169 w 180"/>
                <a:gd name="T51" fmla="*/ 17 h 180"/>
                <a:gd name="T52" fmla="*/ 169 w 180"/>
                <a:gd name="T53" fmla="*/ 15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0" h="180">
                  <a:moveTo>
                    <a:pt x="163" y="0"/>
                  </a:moveTo>
                  <a:cubicBezTo>
                    <a:pt x="39" y="0"/>
                    <a:pt x="39" y="0"/>
                    <a:pt x="39" y="0"/>
                  </a:cubicBezTo>
                  <a:cubicBezTo>
                    <a:pt x="30" y="0"/>
                    <a:pt x="23" y="8"/>
                    <a:pt x="23" y="17"/>
                  </a:cubicBezTo>
                  <a:cubicBezTo>
                    <a:pt x="23" y="28"/>
                    <a:pt x="23" y="28"/>
                    <a:pt x="23" y="28"/>
                  </a:cubicBezTo>
                  <a:cubicBezTo>
                    <a:pt x="17" y="28"/>
                    <a:pt x="17" y="28"/>
                    <a:pt x="17" y="28"/>
                  </a:cubicBezTo>
                  <a:cubicBezTo>
                    <a:pt x="8" y="28"/>
                    <a:pt x="0" y="36"/>
                    <a:pt x="0" y="45"/>
                  </a:cubicBezTo>
                  <a:cubicBezTo>
                    <a:pt x="0" y="158"/>
                    <a:pt x="0" y="158"/>
                    <a:pt x="0" y="158"/>
                  </a:cubicBezTo>
                  <a:cubicBezTo>
                    <a:pt x="0" y="170"/>
                    <a:pt x="10" y="180"/>
                    <a:pt x="23" y="180"/>
                  </a:cubicBezTo>
                  <a:cubicBezTo>
                    <a:pt x="158" y="180"/>
                    <a:pt x="158" y="180"/>
                    <a:pt x="158" y="180"/>
                  </a:cubicBezTo>
                  <a:cubicBezTo>
                    <a:pt x="170" y="180"/>
                    <a:pt x="180" y="170"/>
                    <a:pt x="180" y="158"/>
                  </a:cubicBezTo>
                  <a:cubicBezTo>
                    <a:pt x="180" y="17"/>
                    <a:pt x="180" y="17"/>
                    <a:pt x="180" y="17"/>
                  </a:cubicBezTo>
                  <a:cubicBezTo>
                    <a:pt x="180" y="8"/>
                    <a:pt x="172" y="0"/>
                    <a:pt x="163" y="0"/>
                  </a:cubicBezTo>
                  <a:close/>
                  <a:moveTo>
                    <a:pt x="169" y="158"/>
                  </a:moveTo>
                  <a:cubicBezTo>
                    <a:pt x="169" y="164"/>
                    <a:pt x="164" y="169"/>
                    <a:pt x="158" y="169"/>
                  </a:cubicBezTo>
                  <a:cubicBezTo>
                    <a:pt x="23" y="169"/>
                    <a:pt x="23" y="169"/>
                    <a:pt x="23" y="169"/>
                  </a:cubicBezTo>
                  <a:cubicBezTo>
                    <a:pt x="16" y="169"/>
                    <a:pt x="11" y="164"/>
                    <a:pt x="11" y="158"/>
                  </a:cubicBezTo>
                  <a:cubicBezTo>
                    <a:pt x="11" y="45"/>
                    <a:pt x="11" y="45"/>
                    <a:pt x="11" y="45"/>
                  </a:cubicBezTo>
                  <a:cubicBezTo>
                    <a:pt x="11" y="42"/>
                    <a:pt x="14" y="39"/>
                    <a:pt x="17" y="39"/>
                  </a:cubicBezTo>
                  <a:cubicBezTo>
                    <a:pt x="23" y="39"/>
                    <a:pt x="23" y="39"/>
                    <a:pt x="23" y="39"/>
                  </a:cubicBezTo>
                  <a:cubicBezTo>
                    <a:pt x="23" y="152"/>
                    <a:pt x="23" y="152"/>
                    <a:pt x="23" y="152"/>
                  </a:cubicBezTo>
                  <a:cubicBezTo>
                    <a:pt x="23" y="155"/>
                    <a:pt x="25" y="158"/>
                    <a:pt x="28" y="158"/>
                  </a:cubicBezTo>
                  <a:cubicBezTo>
                    <a:pt x="31" y="158"/>
                    <a:pt x="34" y="155"/>
                    <a:pt x="34" y="152"/>
                  </a:cubicBezTo>
                  <a:cubicBezTo>
                    <a:pt x="34" y="17"/>
                    <a:pt x="34" y="17"/>
                    <a:pt x="34" y="17"/>
                  </a:cubicBezTo>
                  <a:cubicBezTo>
                    <a:pt x="34" y="14"/>
                    <a:pt x="36" y="11"/>
                    <a:pt x="39" y="11"/>
                  </a:cubicBezTo>
                  <a:cubicBezTo>
                    <a:pt x="163" y="11"/>
                    <a:pt x="163" y="11"/>
                    <a:pt x="163" y="11"/>
                  </a:cubicBezTo>
                  <a:cubicBezTo>
                    <a:pt x="166" y="11"/>
                    <a:pt x="169" y="14"/>
                    <a:pt x="169" y="17"/>
                  </a:cubicBezTo>
                  <a:lnTo>
                    <a:pt x="169"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11"/>
            <p:cNvSpPr>
              <a:spLocks/>
            </p:cNvSpPr>
            <p:nvPr/>
          </p:nvSpPr>
          <p:spPr bwMode="auto">
            <a:xfrm>
              <a:off x="6702425" y="58737"/>
              <a:ext cx="192087" cy="19050"/>
            </a:xfrm>
            <a:custGeom>
              <a:avLst/>
              <a:gdLst>
                <a:gd name="T0" fmla="*/ 3 w 50"/>
                <a:gd name="T1" fmla="*/ 5 h 5"/>
                <a:gd name="T2" fmla="*/ 48 w 50"/>
                <a:gd name="T3" fmla="*/ 5 h 5"/>
                <a:gd name="T4" fmla="*/ 50 w 50"/>
                <a:gd name="T5" fmla="*/ 2 h 5"/>
                <a:gd name="T6" fmla="*/ 48 w 50"/>
                <a:gd name="T7" fmla="*/ 0 h 5"/>
                <a:gd name="T8" fmla="*/ 3 w 50"/>
                <a:gd name="T9" fmla="*/ 0 h 5"/>
                <a:gd name="T10" fmla="*/ 0 w 50"/>
                <a:gd name="T11" fmla="*/ 2 h 5"/>
                <a:gd name="T12" fmla="*/ 3 w 50"/>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50" h="5">
                  <a:moveTo>
                    <a:pt x="3" y="5"/>
                  </a:moveTo>
                  <a:cubicBezTo>
                    <a:pt x="48" y="5"/>
                    <a:pt x="48" y="5"/>
                    <a:pt x="48" y="5"/>
                  </a:cubicBezTo>
                  <a:cubicBezTo>
                    <a:pt x="49" y="5"/>
                    <a:pt x="50" y="4"/>
                    <a:pt x="50" y="2"/>
                  </a:cubicBezTo>
                  <a:cubicBezTo>
                    <a:pt x="50" y="1"/>
                    <a:pt x="49" y="0"/>
                    <a:pt x="48" y="0"/>
                  </a:cubicBezTo>
                  <a:cubicBezTo>
                    <a:pt x="3" y="0"/>
                    <a:pt x="3" y="0"/>
                    <a:pt x="3" y="0"/>
                  </a:cubicBezTo>
                  <a:cubicBezTo>
                    <a:pt x="1" y="0"/>
                    <a:pt x="0" y="1"/>
                    <a:pt x="0" y="2"/>
                  </a:cubicBezTo>
                  <a:cubicBezTo>
                    <a:pt x="0" y="4"/>
                    <a:pt x="1"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12"/>
            <p:cNvSpPr>
              <a:spLocks/>
            </p:cNvSpPr>
            <p:nvPr/>
          </p:nvSpPr>
          <p:spPr bwMode="auto">
            <a:xfrm>
              <a:off x="6702425" y="-6350"/>
              <a:ext cx="192087" cy="19050"/>
            </a:xfrm>
            <a:custGeom>
              <a:avLst/>
              <a:gdLst>
                <a:gd name="T0" fmla="*/ 3 w 50"/>
                <a:gd name="T1" fmla="*/ 5 h 5"/>
                <a:gd name="T2" fmla="*/ 48 w 50"/>
                <a:gd name="T3" fmla="*/ 5 h 5"/>
                <a:gd name="T4" fmla="*/ 50 w 50"/>
                <a:gd name="T5" fmla="*/ 2 h 5"/>
                <a:gd name="T6" fmla="*/ 48 w 50"/>
                <a:gd name="T7" fmla="*/ 0 h 5"/>
                <a:gd name="T8" fmla="*/ 3 w 50"/>
                <a:gd name="T9" fmla="*/ 0 h 5"/>
                <a:gd name="T10" fmla="*/ 0 w 50"/>
                <a:gd name="T11" fmla="*/ 2 h 5"/>
                <a:gd name="T12" fmla="*/ 3 w 50"/>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50" h="5">
                  <a:moveTo>
                    <a:pt x="3" y="5"/>
                  </a:moveTo>
                  <a:cubicBezTo>
                    <a:pt x="48" y="5"/>
                    <a:pt x="48" y="5"/>
                    <a:pt x="48" y="5"/>
                  </a:cubicBezTo>
                  <a:cubicBezTo>
                    <a:pt x="49" y="5"/>
                    <a:pt x="50" y="4"/>
                    <a:pt x="50" y="2"/>
                  </a:cubicBezTo>
                  <a:cubicBezTo>
                    <a:pt x="50" y="1"/>
                    <a:pt x="49" y="0"/>
                    <a:pt x="48" y="0"/>
                  </a:cubicBezTo>
                  <a:cubicBezTo>
                    <a:pt x="3" y="0"/>
                    <a:pt x="3" y="0"/>
                    <a:pt x="3" y="0"/>
                  </a:cubicBezTo>
                  <a:cubicBezTo>
                    <a:pt x="1" y="0"/>
                    <a:pt x="0" y="1"/>
                    <a:pt x="0" y="2"/>
                  </a:cubicBezTo>
                  <a:cubicBezTo>
                    <a:pt x="0" y="4"/>
                    <a:pt x="1"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Freeform 13"/>
            <p:cNvSpPr>
              <a:spLocks/>
            </p:cNvSpPr>
            <p:nvPr/>
          </p:nvSpPr>
          <p:spPr bwMode="auto">
            <a:xfrm>
              <a:off x="6702425" y="-71438"/>
              <a:ext cx="192087" cy="19050"/>
            </a:xfrm>
            <a:custGeom>
              <a:avLst/>
              <a:gdLst>
                <a:gd name="T0" fmla="*/ 3 w 50"/>
                <a:gd name="T1" fmla="*/ 5 h 5"/>
                <a:gd name="T2" fmla="*/ 48 w 50"/>
                <a:gd name="T3" fmla="*/ 5 h 5"/>
                <a:gd name="T4" fmla="*/ 50 w 50"/>
                <a:gd name="T5" fmla="*/ 3 h 5"/>
                <a:gd name="T6" fmla="*/ 48 w 50"/>
                <a:gd name="T7" fmla="*/ 0 h 5"/>
                <a:gd name="T8" fmla="*/ 3 w 50"/>
                <a:gd name="T9" fmla="*/ 0 h 5"/>
                <a:gd name="T10" fmla="*/ 0 w 50"/>
                <a:gd name="T11" fmla="*/ 3 h 5"/>
                <a:gd name="T12" fmla="*/ 3 w 50"/>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50" h="5">
                  <a:moveTo>
                    <a:pt x="3" y="5"/>
                  </a:moveTo>
                  <a:cubicBezTo>
                    <a:pt x="48" y="5"/>
                    <a:pt x="48" y="5"/>
                    <a:pt x="48" y="5"/>
                  </a:cubicBezTo>
                  <a:cubicBezTo>
                    <a:pt x="49" y="5"/>
                    <a:pt x="50" y="4"/>
                    <a:pt x="50" y="3"/>
                  </a:cubicBezTo>
                  <a:cubicBezTo>
                    <a:pt x="50" y="1"/>
                    <a:pt x="49" y="0"/>
                    <a:pt x="48" y="0"/>
                  </a:cubicBezTo>
                  <a:cubicBezTo>
                    <a:pt x="3" y="0"/>
                    <a:pt x="3" y="0"/>
                    <a:pt x="3" y="0"/>
                  </a:cubicBezTo>
                  <a:cubicBezTo>
                    <a:pt x="1" y="0"/>
                    <a:pt x="0" y="1"/>
                    <a:pt x="0" y="3"/>
                  </a:cubicBezTo>
                  <a:cubicBezTo>
                    <a:pt x="0" y="4"/>
                    <a:pt x="1"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14"/>
            <p:cNvSpPr>
              <a:spLocks/>
            </p:cNvSpPr>
            <p:nvPr/>
          </p:nvSpPr>
          <p:spPr bwMode="auto">
            <a:xfrm>
              <a:off x="6465888" y="377825"/>
              <a:ext cx="195262" cy="23813"/>
            </a:xfrm>
            <a:custGeom>
              <a:avLst/>
              <a:gdLst>
                <a:gd name="T0" fmla="*/ 48 w 51"/>
                <a:gd name="T1" fmla="*/ 0 h 6"/>
                <a:gd name="T2" fmla="*/ 3 w 51"/>
                <a:gd name="T3" fmla="*/ 0 h 6"/>
                <a:gd name="T4" fmla="*/ 0 w 51"/>
                <a:gd name="T5" fmla="*/ 3 h 6"/>
                <a:gd name="T6" fmla="*/ 3 w 51"/>
                <a:gd name="T7" fmla="*/ 6 h 6"/>
                <a:gd name="T8" fmla="*/ 48 w 51"/>
                <a:gd name="T9" fmla="*/ 6 h 6"/>
                <a:gd name="T10" fmla="*/ 51 w 51"/>
                <a:gd name="T11" fmla="*/ 3 h 6"/>
                <a:gd name="T12" fmla="*/ 48 w 5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1" h="6">
                  <a:moveTo>
                    <a:pt x="48" y="0"/>
                  </a:moveTo>
                  <a:cubicBezTo>
                    <a:pt x="3" y="0"/>
                    <a:pt x="3" y="0"/>
                    <a:pt x="3" y="0"/>
                  </a:cubicBezTo>
                  <a:cubicBezTo>
                    <a:pt x="1" y="0"/>
                    <a:pt x="0" y="1"/>
                    <a:pt x="0" y="3"/>
                  </a:cubicBezTo>
                  <a:cubicBezTo>
                    <a:pt x="0" y="4"/>
                    <a:pt x="1" y="6"/>
                    <a:pt x="3" y="6"/>
                  </a:cubicBezTo>
                  <a:cubicBezTo>
                    <a:pt x="48" y="6"/>
                    <a:pt x="48" y="6"/>
                    <a:pt x="48" y="6"/>
                  </a:cubicBezTo>
                  <a:cubicBezTo>
                    <a:pt x="49" y="6"/>
                    <a:pt x="51" y="4"/>
                    <a:pt x="51" y="3"/>
                  </a:cubicBezTo>
                  <a:cubicBezTo>
                    <a:pt x="51" y="1"/>
                    <a:pt x="49" y="0"/>
                    <a:pt x="4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 name="Freeform 15"/>
            <p:cNvSpPr>
              <a:spLocks/>
            </p:cNvSpPr>
            <p:nvPr/>
          </p:nvSpPr>
          <p:spPr bwMode="auto">
            <a:xfrm>
              <a:off x="6465888" y="312738"/>
              <a:ext cx="195262" cy="23813"/>
            </a:xfrm>
            <a:custGeom>
              <a:avLst/>
              <a:gdLst>
                <a:gd name="T0" fmla="*/ 48 w 51"/>
                <a:gd name="T1" fmla="*/ 0 h 6"/>
                <a:gd name="T2" fmla="*/ 3 w 51"/>
                <a:gd name="T3" fmla="*/ 0 h 6"/>
                <a:gd name="T4" fmla="*/ 0 w 51"/>
                <a:gd name="T5" fmla="*/ 3 h 6"/>
                <a:gd name="T6" fmla="*/ 3 w 51"/>
                <a:gd name="T7" fmla="*/ 6 h 6"/>
                <a:gd name="T8" fmla="*/ 48 w 51"/>
                <a:gd name="T9" fmla="*/ 6 h 6"/>
                <a:gd name="T10" fmla="*/ 51 w 51"/>
                <a:gd name="T11" fmla="*/ 3 h 6"/>
                <a:gd name="T12" fmla="*/ 48 w 5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1" h="6">
                  <a:moveTo>
                    <a:pt x="48" y="0"/>
                  </a:moveTo>
                  <a:cubicBezTo>
                    <a:pt x="3" y="0"/>
                    <a:pt x="3" y="0"/>
                    <a:pt x="3" y="0"/>
                  </a:cubicBezTo>
                  <a:cubicBezTo>
                    <a:pt x="1" y="0"/>
                    <a:pt x="0" y="1"/>
                    <a:pt x="0" y="3"/>
                  </a:cubicBezTo>
                  <a:cubicBezTo>
                    <a:pt x="0" y="4"/>
                    <a:pt x="1" y="6"/>
                    <a:pt x="3" y="6"/>
                  </a:cubicBezTo>
                  <a:cubicBezTo>
                    <a:pt x="48" y="6"/>
                    <a:pt x="48" y="6"/>
                    <a:pt x="48" y="6"/>
                  </a:cubicBezTo>
                  <a:cubicBezTo>
                    <a:pt x="49" y="6"/>
                    <a:pt x="51" y="4"/>
                    <a:pt x="51" y="3"/>
                  </a:cubicBezTo>
                  <a:cubicBezTo>
                    <a:pt x="51" y="1"/>
                    <a:pt x="49" y="0"/>
                    <a:pt x="4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16"/>
            <p:cNvSpPr>
              <a:spLocks/>
            </p:cNvSpPr>
            <p:nvPr/>
          </p:nvSpPr>
          <p:spPr bwMode="auto">
            <a:xfrm>
              <a:off x="6465888" y="249238"/>
              <a:ext cx="195262" cy="22225"/>
            </a:xfrm>
            <a:custGeom>
              <a:avLst/>
              <a:gdLst>
                <a:gd name="T0" fmla="*/ 48 w 51"/>
                <a:gd name="T1" fmla="*/ 0 h 6"/>
                <a:gd name="T2" fmla="*/ 3 w 51"/>
                <a:gd name="T3" fmla="*/ 0 h 6"/>
                <a:gd name="T4" fmla="*/ 0 w 51"/>
                <a:gd name="T5" fmla="*/ 3 h 6"/>
                <a:gd name="T6" fmla="*/ 3 w 51"/>
                <a:gd name="T7" fmla="*/ 6 h 6"/>
                <a:gd name="T8" fmla="*/ 48 w 51"/>
                <a:gd name="T9" fmla="*/ 6 h 6"/>
                <a:gd name="T10" fmla="*/ 51 w 51"/>
                <a:gd name="T11" fmla="*/ 3 h 6"/>
                <a:gd name="T12" fmla="*/ 48 w 5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1" h="6">
                  <a:moveTo>
                    <a:pt x="48" y="0"/>
                  </a:moveTo>
                  <a:cubicBezTo>
                    <a:pt x="3" y="0"/>
                    <a:pt x="3" y="0"/>
                    <a:pt x="3" y="0"/>
                  </a:cubicBezTo>
                  <a:cubicBezTo>
                    <a:pt x="1" y="0"/>
                    <a:pt x="0" y="1"/>
                    <a:pt x="0" y="3"/>
                  </a:cubicBezTo>
                  <a:cubicBezTo>
                    <a:pt x="0" y="5"/>
                    <a:pt x="1" y="6"/>
                    <a:pt x="3" y="6"/>
                  </a:cubicBezTo>
                  <a:cubicBezTo>
                    <a:pt x="48" y="6"/>
                    <a:pt x="48" y="6"/>
                    <a:pt x="48" y="6"/>
                  </a:cubicBezTo>
                  <a:cubicBezTo>
                    <a:pt x="49" y="6"/>
                    <a:pt x="51" y="5"/>
                    <a:pt x="51" y="3"/>
                  </a:cubicBezTo>
                  <a:cubicBezTo>
                    <a:pt x="51" y="1"/>
                    <a:pt x="49" y="0"/>
                    <a:pt x="4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 name="Freeform 17"/>
            <p:cNvSpPr>
              <a:spLocks/>
            </p:cNvSpPr>
            <p:nvPr/>
          </p:nvSpPr>
          <p:spPr bwMode="auto">
            <a:xfrm>
              <a:off x="6702425" y="377825"/>
              <a:ext cx="195262" cy="23813"/>
            </a:xfrm>
            <a:custGeom>
              <a:avLst/>
              <a:gdLst>
                <a:gd name="T0" fmla="*/ 48 w 51"/>
                <a:gd name="T1" fmla="*/ 0 h 6"/>
                <a:gd name="T2" fmla="*/ 3 w 51"/>
                <a:gd name="T3" fmla="*/ 0 h 6"/>
                <a:gd name="T4" fmla="*/ 0 w 51"/>
                <a:gd name="T5" fmla="*/ 3 h 6"/>
                <a:gd name="T6" fmla="*/ 3 w 51"/>
                <a:gd name="T7" fmla="*/ 6 h 6"/>
                <a:gd name="T8" fmla="*/ 48 w 51"/>
                <a:gd name="T9" fmla="*/ 6 h 6"/>
                <a:gd name="T10" fmla="*/ 51 w 51"/>
                <a:gd name="T11" fmla="*/ 3 h 6"/>
                <a:gd name="T12" fmla="*/ 48 w 5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1" h="6">
                  <a:moveTo>
                    <a:pt x="48" y="0"/>
                  </a:moveTo>
                  <a:cubicBezTo>
                    <a:pt x="3" y="0"/>
                    <a:pt x="3" y="0"/>
                    <a:pt x="3" y="0"/>
                  </a:cubicBezTo>
                  <a:cubicBezTo>
                    <a:pt x="1" y="0"/>
                    <a:pt x="0" y="1"/>
                    <a:pt x="0" y="3"/>
                  </a:cubicBezTo>
                  <a:cubicBezTo>
                    <a:pt x="0" y="4"/>
                    <a:pt x="1" y="6"/>
                    <a:pt x="3" y="6"/>
                  </a:cubicBezTo>
                  <a:cubicBezTo>
                    <a:pt x="48" y="6"/>
                    <a:pt x="48" y="6"/>
                    <a:pt x="48" y="6"/>
                  </a:cubicBezTo>
                  <a:cubicBezTo>
                    <a:pt x="49" y="6"/>
                    <a:pt x="51" y="4"/>
                    <a:pt x="51" y="3"/>
                  </a:cubicBezTo>
                  <a:cubicBezTo>
                    <a:pt x="51" y="1"/>
                    <a:pt x="49" y="0"/>
                    <a:pt x="4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 name="Freeform 18"/>
            <p:cNvSpPr>
              <a:spLocks/>
            </p:cNvSpPr>
            <p:nvPr/>
          </p:nvSpPr>
          <p:spPr bwMode="auto">
            <a:xfrm>
              <a:off x="6702425" y="312738"/>
              <a:ext cx="195262" cy="23813"/>
            </a:xfrm>
            <a:custGeom>
              <a:avLst/>
              <a:gdLst>
                <a:gd name="T0" fmla="*/ 48 w 51"/>
                <a:gd name="T1" fmla="*/ 0 h 6"/>
                <a:gd name="T2" fmla="*/ 3 w 51"/>
                <a:gd name="T3" fmla="*/ 0 h 6"/>
                <a:gd name="T4" fmla="*/ 0 w 51"/>
                <a:gd name="T5" fmla="*/ 3 h 6"/>
                <a:gd name="T6" fmla="*/ 3 w 51"/>
                <a:gd name="T7" fmla="*/ 6 h 6"/>
                <a:gd name="T8" fmla="*/ 48 w 51"/>
                <a:gd name="T9" fmla="*/ 6 h 6"/>
                <a:gd name="T10" fmla="*/ 51 w 51"/>
                <a:gd name="T11" fmla="*/ 3 h 6"/>
                <a:gd name="T12" fmla="*/ 48 w 5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1" h="6">
                  <a:moveTo>
                    <a:pt x="48" y="0"/>
                  </a:moveTo>
                  <a:cubicBezTo>
                    <a:pt x="3" y="0"/>
                    <a:pt x="3" y="0"/>
                    <a:pt x="3" y="0"/>
                  </a:cubicBezTo>
                  <a:cubicBezTo>
                    <a:pt x="1" y="0"/>
                    <a:pt x="0" y="1"/>
                    <a:pt x="0" y="3"/>
                  </a:cubicBezTo>
                  <a:cubicBezTo>
                    <a:pt x="0" y="4"/>
                    <a:pt x="1" y="6"/>
                    <a:pt x="3" y="6"/>
                  </a:cubicBezTo>
                  <a:cubicBezTo>
                    <a:pt x="48" y="6"/>
                    <a:pt x="48" y="6"/>
                    <a:pt x="48" y="6"/>
                  </a:cubicBezTo>
                  <a:cubicBezTo>
                    <a:pt x="49" y="6"/>
                    <a:pt x="51" y="4"/>
                    <a:pt x="51" y="3"/>
                  </a:cubicBezTo>
                  <a:cubicBezTo>
                    <a:pt x="51" y="1"/>
                    <a:pt x="49" y="0"/>
                    <a:pt x="4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19"/>
            <p:cNvSpPr>
              <a:spLocks/>
            </p:cNvSpPr>
            <p:nvPr/>
          </p:nvSpPr>
          <p:spPr bwMode="auto">
            <a:xfrm>
              <a:off x="6702425" y="249238"/>
              <a:ext cx="195262" cy="22225"/>
            </a:xfrm>
            <a:custGeom>
              <a:avLst/>
              <a:gdLst>
                <a:gd name="T0" fmla="*/ 48 w 51"/>
                <a:gd name="T1" fmla="*/ 0 h 6"/>
                <a:gd name="T2" fmla="*/ 3 w 51"/>
                <a:gd name="T3" fmla="*/ 0 h 6"/>
                <a:gd name="T4" fmla="*/ 0 w 51"/>
                <a:gd name="T5" fmla="*/ 3 h 6"/>
                <a:gd name="T6" fmla="*/ 3 w 51"/>
                <a:gd name="T7" fmla="*/ 6 h 6"/>
                <a:gd name="T8" fmla="*/ 48 w 51"/>
                <a:gd name="T9" fmla="*/ 6 h 6"/>
                <a:gd name="T10" fmla="*/ 51 w 51"/>
                <a:gd name="T11" fmla="*/ 3 h 6"/>
                <a:gd name="T12" fmla="*/ 48 w 5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1" h="6">
                  <a:moveTo>
                    <a:pt x="48" y="0"/>
                  </a:moveTo>
                  <a:cubicBezTo>
                    <a:pt x="3" y="0"/>
                    <a:pt x="3" y="0"/>
                    <a:pt x="3" y="0"/>
                  </a:cubicBezTo>
                  <a:cubicBezTo>
                    <a:pt x="1" y="0"/>
                    <a:pt x="0" y="1"/>
                    <a:pt x="0" y="3"/>
                  </a:cubicBezTo>
                  <a:cubicBezTo>
                    <a:pt x="0" y="5"/>
                    <a:pt x="1" y="6"/>
                    <a:pt x="3" y="6"/>
                  </a:cubicBezTo>
                  <a:cubicBezTo>
                    <a:pt x="48" y="6"/>
                    <a:pt x="48" y="6"/>
                    <a:pt x="48" y="6"/>
                  </a:cubicBezTo>
                  <a:cubicBezTo>
                    <a:pt x="49" y="6"/>
                    <a:pt x="51" y="5"/>
                    <a:pt x="51" y="3"/>
                  </a:cubicBezTo>
                  <a:cubicBezTo>
                    <a:pt x="51" y="1"/>
                    <a:pt x="49" y="0"/>
                    <a:pt x="4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20"/>
            <p:cNvSpPr>
              <a:spLocks/>
            </p:cNvSpPr>
            <p:nvPr/>
          </p:nvSpPr>
          <p:spPr bwMode="auto">
            <a:xfrm>
              <a:off x="6465888" y="119062"/>
              <a:ext cx="431800" cy="22225"/>
            </a:xfrm>
            <a:custGeom>
              <a:avLst/>
              <a:gdLst>
                <a:gd name="T0" fmla="*/ 110 w 113"/>
                <a:gd name="T1" fmla="*/ 0 h 6"/>
                <a:gd name="T2" fmla="*/ 3 w 113"/>
                <a:gd name="T3" fmla="*/ 0 h 6"/>
                <a:gd name="T4" fmla="*/ 0 w 113"/>
                <a:gd name="T5" fmla="*/ 3 h 6"/>
                <a:gd name="T6" fmla="*/ 3 w 113"/>
                <a:gd name="T7" fmla="*/ 6 h 6"/>
                <a:gd name="T8" fmla="*/ 110 w 113"/>
                <a:gd name="T9" fmla="*/ 6 h 6"/>
                <a:gd name="T10" fmla="*/ 113 w 113"/>
                <a:gd name="T11" fmla="*/ 3 h 6"/>
                <a:gd name="T12" fmla="*/ 110 w 11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13" h="6">
                  <a:moveTo>
                    <a:pt x="110" y="0"/>
                  </a:moveTo>
                  <a:cubicBezTo>
                    <a:pt x="3" y="0"/>
                    <a:pt x="3" y="0"/>
                    <a:pt x="3" y="0"/>
                  </a:cubicBezTo>
                  <a:cubicBezTo>
                    <a:pt x="1" y="0"/>
                    <a:pt x="0" y="2"/>
                    <a:pt x="0" y="3"/>
                  </a:cubicBezTo>
                  <a:cubicBezTo>
                    <a:pt x="0" y="5"/>
                    <a:pt x="1" y="6"/>
                    <a:pt x="3" y="6"/>
                  </a:cubicBezTo>
                  <a:cubicBezTo>
                    <a:pt x="110" y="6"/>
                    <a:pt x="110" y="6"/>
                    <a:pt x="110" y="6"/>
                  </a:cubicBezTo>
                  <a:cubicBezTo>
                    <a:pt x="111" y="6"/>
                    <a:pt x="113" y="5"/>
                    <a:pt x="113" y="3"/>
                  </a:cubicBezTo>
                  <a:cubicBezTo>
                    <a:pt x="113" y="2"/>
                    <a:pt x="111" y="0"/>
                    <a:pt x="1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Freeform 21"/>
            <p:cNvSpPr>
              <a:spLocks/>
            </p:cNvSpPr>
            <p:nvPr/>
          </p:nvSpPr>
          <p:spPr bwMode="auto">
            <a:xfrm>
              <a:off x="6465888" y="184150"/>
              <a:ext cx="431800" cy="22225"/>
            </a:xfrm>
            <a:custGeom>
              <a:avLst/>
              <a:gdLst>
                <a:gd name="T0" fmla="*/ 110 w 113"/>
                <a:gd name="T1" fmla="*/ 0 h 6"/>
                <a:gd name="T2" fmla="*/ 3 w 113"/>
                <a:gd name="T3" fmla="*/ 0 h 6"/>
                <a:gd name="T4" fmla="*/ 0 w 113"/>
                <a:gd name="T5" fmla="*/ 3 h 6"/>
                <a:gd name="T6" fmla="*/ 3 w 113"/>
                <a:gd name="T7" fmla="*/ 6 h 6"/>
                <a:gd name="T8" fmla="*/ 110 w 113"/>
                <a:gd name="T9" fmla="*/ 6 h 6"/>
                <a:gd name="T10" fmla="*/ 113 w 113"/>
                <a:gd name="T11" fmla="*/ 3 h 6"/>
                <a:gd name="T12" fmla="*/ 110 w 11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13" h="6">
                  <a:moveTo>
                    <a:pt x="110" y="0"/>
                  </a:moveTo>
                  <a:cubicBezTo>
                    <a:pt x="3" y="0"/>
                    <a:pt x="3" y="0"/>
                    <a:pt x="3" y="0"/>
                  </a:cubicBezTo>
                  <a:cubicBezTo>
                    <a:pt x="1" y="0"/>
                    <a:pt x="0" y="2"/>
                    <a:pt x="0" y="3"/>
                  </a:cubicBezTo>
                  <a:cubicBezTo>
                    <a:pt x="0" y="5"/>
                    <a:pt x="1" y="6"/>
                    <a:pt x="3" y="6"/>
                  </a:cubicBezTo>
                  <a:cubicBezTo>
                    <a:pt x="110" y="6"/>
                    <a:pt x="110" y="6"/>
                    <a:pt x="110" y="6"/>
                  </a:cubicBezTo>
                  <a:cubicBezTo>
                    <a:pt x="111" y="6"/>
                    <a:pt x="113" y="5"/>
                    <a:pt x="113" y="3"/>
                  </a:cubicBezTo>
                  <a:cubicBezTo>
                    <a:pt x="113" y="2"/>
                    <a:pt x="111" y="0"/>
                    <a:pt x="1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 name="Freeform 22"/>
            <p:cNvSpPr>
              <a:spLocks noEditPoints="1"/>
            </p:cNvSpPr>
            <p:nvPr/>
          </p:nvSpPr>
          <p:spPr bwMode="auto">
            <a:xfrm>
              <a:off x="6465888" y="-112713"/>
              <a:ext cx="195262" cy="190500"/>
            </a:xfrm>
            <a:custGeom>
              <a:avLst/>
              <a:gdLst>
                <a:gd name="T0" fmla="*/ 6 w 51"/>
                <a:gd name="T1" fmla="*/ 50 h 50"/>
                <a:gd name="T2" fmla="*/ 45 w 51"/>
                <a:gd name="T3" fmla="*/ 50 h 50"/>
                <a:gd name="T4" fmla="*/ 51 w 51"/>
                <a:gd name="T5" fmla="*/ 44 h 50"/>
                <a:gd name="T6" fmla="*/ 51 w 51"/>
                <a:gd name="T7" fmla="*/ 5 h 50"/>
                <a:gd name="T8" fmla="*/ 45 w 51"/>
                <a:gd name="T9" fmla="*/ 0 h 50"/>
                <a:gd name="T10" fmla="*/ 6 w 51"/>
                <a:gd name="T11" fmla="*/ 0 h 50"/>
                <a:gd name="T12" fmla="*/ 0 w 51"/>
                <a:gd name="T13" fmla="*/ 5 h 50"/>
                <a:gd name="T14" fmla="*/ 0 w 51"/>
                <a:gd name="T15" fmla="*/ 44 h 50"/>
                <a:gd name="T16" fmla="*/ 6 w 51"/>
                <a:gd name="T17" fmla="*/ 50 h 50"/>
                <a:gd name="T18" fmla="*/ 11 w 51"/>
                <a:gd name="T19" fmla="*/ 11 h 50"/>
                <a:gd name="T20" fmla="*/ 39 w 51"/>
                <a:gd name="T21" fmla="*/ 11 h 50"/>
                <a:gd name="T22" fmla="*/ 39 w 51"/>
                <a:gd name="T23" fmla="*/ 39 h 50"/>
                <a:gd name="T24" fmla="*/ 11 w 51"/>
                <a:gd name="T25" fmla="*/ 39 h 50"/>
                <a:gd name="T26" fmla="*/ 11 w 51"/>
                <a:gd name="T27" fmla="*/ 1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50">
                  <a:moveTo>
                    <a:pt x="6" y="50"/>
                  </a:moveTo>
                  <a:cubicBezTo>
                    <a:pt x="45" y="50"/>
                    <a:pt x="45" y="50"/>
                    <a:pt x="45" y="50"/>
                  </a:cubicBezTo>
                  <a:cubicBezTo>
                    <a:pt x="48" y="50"/>
                    <a:pt x="51" y="48"/>
                    <a:pt x="51" y="44"/>
                  </a:cubicBezTo>
                  <a:cubicBezTo>
                    <a:pt x="51" y="5"/>
                    <a:pt x="51" y="5"/>
                    <a:pt x="51" y="5"/>
                  </a:cubicBezTo>
                  <a:cubicBezTo>
                    <a:pt x="51" y="2"/>
                    <a:pt x="48" y="0"/>
                    <a:pt x="45" y="0"/>
                  </a:cubicBezTo>
                  <a:cubicBezTo>
                    <a:pt x="6" y="0"/>
                    <a:pt x="6" y="0"/>
                    <a:pt x="6" y="0"/>
                  </a:cubicBezTo>
                  <a:cubicBezTo>
                    <a:pt x="3" y="0"/>
                    <a:pt x="0" y="2"/>
                    <a:pt x="0" y="5"/>
                  </a:cubicBezTo>
                  <a:cubicBezTo>
                    <a:pt x="0" y="44"/>
                    <a:pt x="0" y="44"/>
                    <a:pt x="0" y="44"/>
                  </a:cubicBezTo>
                  <a:cubicBezTo>
                    <a:pt x="0" y="48"/>
                    <a:pt x="3" y="50"/>
                    <a:pt x="6" y="50"/>
                  </a:cubicBezTo>
                  <a:close/>
                  <a:moveTo>
                    <a:pt x="11" y="11"/>
                  </a:moveTo>
                  <a:cubicBezTo>
                    <a:pt x="39" y="11"/>
                    <a:pt x="39" y="11"/>
                    <a:pt x="39" y="11"/>
                  </a:cubicBezTo>
                  <a:cubicBezTo>
                    <a:pt x="39" y="39"/>
                    <a:pt x="39" y="39"/>
                    <a:pt x="39" y="39"/>
                  </a:cubicBezTo>
                  <a:cubicBezTo>
                    <a:pt x="11" y="39"/>
                    <a:pt x="11" y="39"/>
                    <a:pt x="11" y="39"/>
                  </a:cubicBezTo>
                  <a:lnTo>
                    <a:pt x="11"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7" name="Arc 36"/>
          <p:cNvSpPr/>
          <p:nvPr/>
        </p:nvSpPr>
        <p:spPr>
          <a:xfrm>
            <a:off x="1643769" y="2451505"/>
            <a:ext cx="2157984" cy="2157984"/>
          </a:xfrm>
          <a:prstGeom prst="arc">
            <a:avLst>
              <a:gd name="adj1" fmla="val 10766207"/>
              <a:gd name="adj2" fmla="val 0"/>
            </a:avLst>
          </a:prstGeom>
          <a:ln w="28575" cap="rnd">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Arc 37"/>
          <p:cNvSpPr/>
          <p:nvPr/>
        </p:nvSpPr>
        <p:spPr>
          <a:xfrm rot="10800000">
            <a:off x="3804009" y="2451505"/>
            <a:ext cx="2157984" cy="2157984"/>
          </a:xfrm>
          <a:prstGeom prst="arc">
            <a:avLst>
              <a:gd name="adj1" fmla="val 10766207"/>
              <a:gd name="adj2" fmla="val 0"/>
            </a:avLst>
          </a:prstGeom>
          <a:ln w="28575"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Rectangle 38"/>
          <p:cNvSpPr/>
          <p:nvPr/>
        </p:nvSpPr>
        <p:spPr>
          <a:xfrm>
            <a:off x="1634155" y="5316367"/>
            <a:ext cx="2129117" cy="705750"/>
          </a:xfrm>
          <a:prstGeom prst="rect">
            <a:avLst/>
          </a:prstGeom>
        </p:spPr>
        <p:txBody>
          <a:bodyPr wrap="square" lIns="243840" rIns="243840" bIns="60960">
            <a:spAutoFit/>
          </a:bodyPr>
          <a:lstStyle/>
          <a:p>
            <a:pPr algn="ctr">
              <a:lnSpc>
                <a:spcPct val="89000"/>
              </a:lnSpc>
            </a:pPr>
            <a:r>
              <a:rPr lang="en-US" sz="1400" dirty="0">
                <a:solidFill>
                  <a:schemeClr val="bg2">
                    <a:lumMod val="50000"/>
                  </a:schemeClr>
                </a:solidFill>
                <a:latin typeface="Lato Light" panose="020F0402020204030203" pitchFamily="34" charset="0"/>
                <a:cs typeface="Lato Light" panose="020F0402020204030203" pitchFamily="34" charset="0"/>
              </a:rPr>
              <a:t>Lorem ipsum dolor sit amet, </a:t>
            </a:r>
            <a:r>
              <a:rPr lang="en-US" sz="1400" dirty="0" err="1">
                <a:solidFill>
                  <a:schemeClr val="bg2">
                    <a:lumMod val="50000"/>
                  </a:schemeClr>
                </a:solidFill>
                <a:latin typeface="Lato Light" panose="020F0402020204030203" pitchFamily="34" charset="0"/>
                <a:cs typeface="Lato Light" panose="020F0402020204030203" pitchFamily="34" charset="0"/>
              </a:rPr>
              <a:t>consectetur</a:t>
            </a:r>
            <a:r>
              <a:rPr lang="en-US" sz="1400" dirty="0">
                <a:solidFill>
                  <a:schemeClr val="bg2">
                    <a:lumMod val="50000"/>
                  </a:schemeClr>
                </a:solidFill>
                <a:latin typeface="Lato Light" panose="020F0402020204030203" pitchFamily="34" charset="0"/>
                <a:cs typeface="Lato Light" panose="020F0402020204030203" pitchFamily="34" charset="0"/>
              </a:rPr>
              <a:t> </a:t>
            </a:r>
            <a:r>
              <a:rPr lang="en-US" sz="1400" dirty="0" err="1">
                <a:solidFill>
                  <a:schemeClr val="bg2">
                    <a:lumMod val="50000"/>
                  </a:schemeClr>
                </a:solidFill>
                <a:latin typeface="Lato Light" panose="020F0402020204030203" pitchFamily="34" charset="0"/>
                <a:cs typeface="Lato Light" panose="020F0402020204030203" pitchFamily="34" charset="0"/>
              </a:rPr>
              <a:t>adipiscing</a:t>
            </a:r>
            <a:r>
              <a:rPr lang="en-US" sz="1400" dirty="0">
                <a:solidFill>
                  <a:schemeClr val="bg2">
                    <a:lumMod val="50000"/>
                  </a:schemeClr>
                </a:solidFill>
                <a:latin typeface="Lato Light" panose="020F0402020204030203" pitchFamily="34" charset="0"/>
                <a:cs typeface="Lato Light" panose="020F0402020204030203" pitchFamily="34" charset="0"/>
              </a:rPr>
              <a:t> </a:t>
            </a:r>
            <a:r>
              <a:rPr lang="en-US" sz="1400" dirty="0" err="1">
                <a:solidFill>
                  <a:schemeClr val="bg2">
                    <a:lumMod val="50000"/>
                  </a:schemeClr>
                </a:solidFill>
                <a:latin typeface="Lato Light" panose="020F0402020204030203" pitchFamily="34" charset="0"/>
                <a:cs typeface="Lato Light" panose="020F0402020204030203" pitchFamily="34" charset="0"/>
              </a:rPr>
              <a:t>elit</a:t>
            </a:r>
            <a:endParaRPr lang="en-US" sz="1400" dirty="0">
              <a:solidFill>
                <a:schemeClr val="bg2">
                  <a:lumMod val="50000"/>
                </a:schemeClr>
              </a:solidFill>
              <a:latin typeface="Lato Light" panose="020F0402020204030203" pitchFamily="34" charset="0"/>
              <a:cs typeface="Lato Light" panose="020F0402020204030203" pitchFamily="34" charset="0"/>
            </a:endParaRPr>
          </a:p>
        </p:txBody>
      </p:sp>
      <p:sp>
        <p:nvSpPr>
          <p:cNvPr id="40" name="TextBox 39"/>
          <p:cNvSpPr txBox="1"/>
          <p:nvPr/>
        </p:nvSpPr>
        <p:spPr>
          <a:xfrm>
            <a:off x="2030104" y="4947035"/>
            <a:ext cx="1385316" cy="369332"/>
          </a:xfrm>
          <a:prstGeom prst="rect">
            <a:avLst/>
          </a:prstGeom>
          <a:noFill/>
        </p:spPr>
        <p:txBody>
          <a:bodyPr wrap="none" rtlCol="0">
            <a:spAutoFit/>
          </a:bodyPr>
          <a:lstStyle/>
          <a:p>
            <a:pPr algn="ctr"/>
            <a:r>
              <a:rPr lang="id-ID" b="1">
                <a:solidFill>
                  <a:schemeClr val="accent1"/>
                </a:solidFill>
              </a:rPr>
              <a:t>Document</a:t>
            </a:r>
            <a:endParaRPr lang="id-ID" b="1" dirty="0">
              <a:solidFill>
                <a:schemeClr val="accent1"/>
              </a:solidFill>
            </a:endParaRPr>
          </a:p>
        </p:txBody>
      </p:sp>
      <p:sp>
        <p:nvSpPr>
          <p:cNvPr id="41" name="Rectangle 40"/>
          <p:cNvSpPr/>
          <p:nvPr/>
        </p:nvSpPr>
        <p:spPr>
          <a:xfrm>
            <a:off x="3763272" y="5316367"/>
            <a:ext cx="2184281" cy="705750"/>
          </a:xfrm>
          <a:prstGeom prst="rect">
            <a:avLst/>
          </a:prstGeom>
        </p:spPr>
        <p:txBody>
          <a:bodyPr wrap="square" lIns="243840" rIns="243840" bIns="60960">
            <a:spAutoFit/>
          </a:bodyPr>
          <a:lstStyle/>
          <a:p>
            <a:pPr algn="ctr">
              <a:lnSpc>
                <a:spcPct val="89000"/>
              </a:lnSpc>
            </a:pPr>
            <a:r>
              <a:rPr lang="en-US" sz="1400" dirty="0">
                <a:solidFill>
                  <a:schemeClr val="bg2">
                    <a:lumMod val="50000"/>
                  </a:schemeClr>
                </a:solidFill>
                <a:latin typeface="Lato Light" panose="020F0402020204030203" pitchFamily="34" charset="0"/>
                <a:cs typeface="Lato Light" panose="020F0402020204030203" pitchFamily="34" charset="0"/>
              </a:rPr>
              <a:t>Lorem ipsum dolor sit amet, </a:t>
            </a:r>
            <a:r>
              <a:rPr lang="en-US" sz="1400" dirty="0" err="1">
                <a:solidFill>
                  <a:schemeClr val="bg2">
                    <a:lumMod val="50000"/>
                  </a:schemeClr>
                </a:solidFill>
                <a:latin typeface="Lato Light" panose="020F0402020204030203" pitchFamily="34" charset="0"/>
                <a:cs typeface="Lato Light" panose="020F0402020204030203" pitchFamily="34" charset="0"/>
              </a:rPr>
              <a:t>consectetur</a:t>
            </a:r>
            <a:r>
              <a:rPr lang="en-US" sz="1400" dirty="0">
                <a:solidFill>
                  <a:schemeClr val="bg2">
                    <a:lumMod val="50000"/>
                  </a:schemeClr>
                </a:solidFill>
                <a:latin typeface="Lato Light" panose="020F0402020204030203" pitchFamily="34" charset="0"/>
                <a:cs typeface="Lato Light" panose="020F0402020204030203" pitchFamily="34" charset="0"/>
              </a:rPr>
              <a:t> </a:t>
            </a:r>
            <a:r>
              <a:rPr lang="en-US" sz="1400" dirty="0" err="1">
                <a:solidFill>
                  <a:schemeClr val="bg2">
                    <a:lumMod val="50000"/>
                  </a:schemeClr>
                </a:solidFill>
                <a:latin typeface="Lato Light" panose="020F0402020204030203" pitchFamily="34" charset="0"/>
                <a:cs typeface="Lato Light" panose="020F0402020204030203" pitchFamily="34" charset="0"/>
              </a:rPr>
              <a:t>adipiscing</a:t>
            </a:r>
            <a:r>
              <a:rPr lang="en-US" sz="1400" dirty="0">
                <a:solidFill>
                  <a:schemeClr val="bg2">
                    <a:lumMod val="50000"/>
                  </a:schemeClr>
                </a:solidFill>
                <a:latin typeface="Lato Light" panose="020F0402020204030203" pitchFamily="34" charset="0"/>
                <a:cs typeface="Lato Light" panose="020F0402020204030203" pitchFamily="34" charset="0"/>
              </a:rPr>
              <a:t> </a:t>
            </a:r>
            <a:r>
              <a:rPr lang="en-US" sz="1400" dirty="0" err="1">
                <a:solidFill>
                  <a:schemeClr val="bg2">
                    <a:lumMod val="50000"/>
                  </a:schemeClr>
                </a:solidFill>
                <a:latin typeface="Lato Light" panose="020F0402020204030203" pitchFamily="34" charset="0"/>
                <a:cs typeface="Lato Light" panose="020F0402020204030203" pitchFamily="34" charset="0"/>
              </a:rPr>
              <a:t>elit</a:t>
            </a:r>
            <a:endParaRPr lang="en-US" sz="1400" dirty="0">
              <a:solidFill>
                <a:schemeClr val="bg2">
                  <a:lumMod val="50000"/>
                </a:schemeClr>
              </a:solidFill>
              <a:latin typeface="Lato Light" panose="020F0402020204030203" pitchFamily="34" charset="0"/>
              <a:cs typeface="Lato Light" panose="020F0402020204030203" pitchFamily="34" charset="0"/>
            </a:endParaRPr>
          </a:p>
        </p:txBody>
      </p:sp>
      <p:sp>
        <p:nvSpPr>
          <p:cNvPr id="42" name="TextBox 41"/>
          <p:cNvSpPr txBox="1"/>
          <p:nvPr/>
        </p:nvSpPr>
        <p:spPr>
          <a:xfrm>
            <a:off x="4321829" y="4947035"/>
            <a:ext cx="1060098" cy="369332"/>
          </a:xfrm>
          <a:prstGeom prst="rect">
            <a:avLst/>
          </a:prstGeom>
          <a:noFill/>
        </p:spPr>
        <p:txBody>
          <a:bodyPr wrap="none" rtlCol="0">
            <a:spAutoFit/>
          </a:bodyPr>
          <a:lstStyle/>
          <a:p>
            <a:pPr algn="ctr"/>
            <a:r>
              <a:rPr lang="id-ID" b="1">
                <a:solidFill>
                  <a:schemeClr val="accent1"/>
                </a:solidFill>
              </a:rPr>
              <a:t>Storage</a:t>
            </a:r>
            <a:endParaRPr lang="id-ID" b="1" dirty="0">
              <a:solidFill>
                <a:schemeClr val="accent1"/>
              </a:solidFill>
            </a:endParaRPr>
          </a:p>
        </p:txBody>
      </p:sp>
      <p:sp>
        <p:nvSpPr>
          <p:cNvPr id="43" name="Rectangle 42"/>
          <p:cNvSpPr/>
          <p:nvPr/>
        </p:nvSpPr>
        <p:spPr>
          <a:xfrm>
            <a:off x="5912509" y="5316367"/>
            <a:ext cx="2164161" cy="705750"/>
          </a:xfrm>
          <a:prstGeom prst="rect">
            <a:avLst/>
          </a:prstGeom>
        </p:spPr>
        <p:txBody>
          <a:bodyPr wrap="square" lIns="243840" rIns="243840" bIns="60960">
            <a:spAutoFit/>
          </a:bodyPr>
          <a:lstStyle/>
          <a:p>
            <a:pPr algn="ctr">
              <a:lnSpc>
                <a:spcPct val="89000"/>
              </a:lnSpc>
            </a:pPr>
            <a:r>
              <a:rPr lang="en-US" sz="1400" dirty="0">
                <a:solidFill>
                  <a:schemeClr val="bg2">
                    <a:lumMod val="50000"/>
                  </a:schemeClr>
                </a:solidFill>
                <a:latin typeface="Lato Light" panose="020F0402020204030203" pitchFamily="34" charset="0"/>
                <a:cs typeface="Lato Light" panose="020F0402020204030203" pitchFamily="34" charset="0"/>
              </a:rPr>
              <a:t>Lorem ipsum dolor sit amet, </a:t>
            </a:r>
            <a:r>
              <a:rPr lang="en-US" sz="1400" dirty="0" err="1">
                <a:solidFill>
                  <a:schemeClr val="bg2">
                    <a:lumMod val="50000"/>
                  </a:schemeClr>
                </a:solidFill>
                <a:latin typeface="Lato Light" panose="020F0402020204030203" pitchFamily="34" charset="0"/>
                <a:cs typeface="Lato Light" panose="020F0402020204030203" pitchFamily="34" charset="0"/>
              </a:rPr>
              <a:t>consectetur</a:t>
            </a:r>
            <a:r>
              <a:rPr lang="en-US" sz="1400" dirty="0">
                <a:solidFill>
                  <a:schemeClr val="bg2">
                    <a:lumMod val="50000"/>
                  </a:schemeClr>
                </a:solidFill>
                <a:latin typeface="Lato Light" panose="020F0402020204030203" pitchFamily="34" charset="0"/>
                <a:cs typeface="Lato Light" panose="020F0402020204030203" pitchFamily="34" charset="0"/>
              </a:rPr>
              <a:t> </a:t>
            </a:r>
            <a:r>
              <a:rPr lang="en-US" sz="1400" dirty="0" err="1">
                <a:solidFill>
                  <a:schemeClr val="bg2">
                    <a:lumMod val="50000"/>
                  </a:schemeClr>
                </a:solidFill>
                <a:latin typeface="Lato Light" panose="020F0402020204030203" pitchFamily="34" charset="0"/>
                <a:cs typeface="Lato Light" panose="020F0402020204030203" pitchFamily="34" charset="0"/>
              </a:rPr>
              <a:t>adipiscing</a:t>
            </a:r>
            <a:r>
              <a:rPr lang="en-US" sz="1400" dirty="0">
                <a:solidFill>
                  <a:schemeClr val="bg2">
                    <a:lumMod val="50000"/>
                  </a:schemeClr>
                </a:solidFill>
                <a:latin typeface="Lato Light" panose="020F0402020204030203" pitchFamily="34" charset="0"/>
                <a:cs typeface="Lato Light" panose="020F0402020204030203" pitchFamily="34" charset="0"/>
              </a:rPr>
              <a:t> </a:t>
            </a:r>
            <a:r>
              <a:rPr lang="en-US" sz="1400" dirty="0" err="1">
                <a:solidFill>
                  <a:schemeClr val="bg2">
                    <a:lumMod val="50000"/>
                  </a:schemeClr>
                </a:solidFill>
                <a:latin typeface="Lato Light" panose="020F0402020204030203" pitchFamily="34" charset="0"/>
                <a:cs typeface="Lato Light" panose="020F0402020204030203" pitchFamily="34" charset="0"/>
              </a:rPr>
              <a:t>elit</a:t>
            </a:r>
            <a:endParaRPr lang="en-US" sz="1400" dirty="0">
              <a:solidFill>
                <a:schemeClr val="bg2">
                  <a:lumMod val="50000"/>
                </a:schemeClr>
              </a:solidFill>
              <a:latin typeface="Lato Light" panose="020F0402020204030203" pitchFamily="34" charset="0"/>
              <a:cs typeface="Lato Light" panose="020F0402020204030203" pitchFamily="34" charset="0"/>
            </a:endParaRPr>
          </a:p>
        </p:txBody>
      </p:sp>
      <p:sp>
        <p:nvSpPr>
          <p:cNvPr id="44" name="TextBox 43"/>
          <p:cNvSpPr txBox="1"/>
          <p:nvPr/>
        </p:nvSpPr>
        <p:spPr>
          <a:xfrm>
            <a:off x="6353343" y="4947035"/>
            <a:ext cx="1295547" cy="369332"/>
          </a:xfrm>
          <a:prstGeom prst="rect">
            <a:avLst/>
          </a:prstGeom>
          <a:noFill/>
        </p:spPr>
        <p:txBody>
          <a:bodyPr wrap="none" rtlCol="0">
            <a:spAutoFit/>
          </a:bodyPr>
          <a:lstStyle/>
          <a:p>
            <a:pPr algn="ctr"/>
            <a:r>
              <a:rPr lang="id-ID" b="1">
                <a:solidFill>
                  <a:schemeClr val="accent1"/>
                </a:solidFill>
              </a:rPr>
              <a:t>Multitask</a:t>
            </a:r>
            <a:endParaRPr lang="id-ID" b="1" dirty="0">
              <a:solidFill>
                <a:schemeClr val="accent1"/>
              </a:solidFill>
            </a:endParaRPr>
          </a:p>
        </p:txBody>
      </p:sp>
      <p:sp>
        <p:nvSpPr>
          <p:cNvPr id="45" name="Rectangle 44"/>
          <p:cNvSpPr/>
          <p:nvPr/>
        </p:nvSpPr>
        <p:spPr>
          <a:xfrm>
            <a:off x="8200269" y="5316366"/>
            <a:ext cx="2153965" cy="682879"/>
          </a:xfrm>
          <a:prstGeom prst="rect">
            <a:avLst/>
          </a:prstGeom>
        </p:spPr>
        <p:txBody>
          <a:bodyPr wrap="square" lIns="243840" rIns="243840" bIns="60960">
            <a:spAutoFit/>
          </a:bodyPr>
          <a:lstStyle/>
          <a:p>
            <a:pPr algn="ctr">
              <a:lnSpc>
                <a:spcPct val="89000"/>
              </a:lnSpc>
            </a:pPr>
            <a:r>
              <a:rPr lang="en-US" sz="1400" dirty="0">
                <a:solidFill>
                  <a:schemeClr val="bg2">
                    <a:lumMod val="50000"/>
                  </a:schemeClr>
                </a:solidFill>
                <a:latin typeface="Lato Light" panose="020F0402020204030203" pitchFamily="34" charset="0"/>
                <a:cs typeface="Lato Light" panose="020F0402020204030203" pitchFamily="34" charset="0"/>
              </a:rPr>
              <a:t>Lorem ipsum dolor sit amet, </a:t>
            </a:r>
            <a:r>
              <a:rPr lang="en-US" sz="1400" dirty="0" err="1">
                <a:solidFill>
                  <a:schemeClr val="bg2">
                    <a:lumMod val="50000"/>
                  </a:schemeClr>
                </a:solidFill>
                <a:latin typeface="Lato Light" panose="020F0402020204030203" pitchFamily="34" charset="0"/>
                <a:cs typeface="Lato Light" panose="020F0402020204030203" pitchFamily="34" charset="0"/>
              </a:rPr>
              <a:t>consectetur</a:t>
            </a:r>
            <a:r>
              <a:rPr lang="en-US" sz="1400" dirty="0">
                <a:solidFill>
                  <a:schemeClr val="bg2">
                    <a:lumMod val="50000"/>
                  </a:schemeClr>
                </a:solidFill>
                <a:latin typeface="Lato Light" panose="020F0402020204030203" pitchFamily="34" charset="0"/>
                <a:cs typeface="Lato Light" panose="020F0402020204030203" pitchFamily="34" charset="0"/>
              </a:rPr>
              <a:t> </a:t>
            </a:r>
            <a:r>
              <a:rPr lang="en-US" sz="1400" dirty="0" err="1">
                <a:solidFill>
                  <a:schemeClr val="bg2">
                    <a:lumMod val="50000"/>
                  </a:schemeClr>
                </a:solidFill>
                <a:latin typeface="Lato Light" panose="020F0402020204030203" pitchFamily="34" charset="0"/>
                <a:cs typeface="Lato Light" panose="020F0402020204030203" pitchFamily="34" charset="0"/>
              </a:rPr>
              <a:t>adipiscing</a:t>
            </a:r>
            <a:r>
              <a:rPr lang="en-US" sz="1400" dirty="0">
                <a:solidFill>
                  <a:schemeClr val="bg2">
                    <a:lumMod val="50000"/>
                  </a:schemeClr>
                </a:solidFill>
                <a:latin typeface="Lato Light" panose="020F0402020204030203" pitchFamily="34" charset="0"/>
                <a:cs typeface="Lato Light" panose="020F0402020204030203" pitchFamily="34" charset="0"/>
              </a:rPr>
              <a:t> </a:t>
            </a:r>
            <a:r>
              <a:rPr lang="en-US" sz="1400" dirty="0" err="1">
                <a:solidFill>
                  <a:schemeClr val="bg2">
                    <a:lumMod val="50000"/>
                  </a:schemeClr>
                </a:solidFill>
                <a:latin typeface="Lato Light" panose="020F0402020204030203" pitchFamily="34" charset="0"/>
                <a:cs typeface="Lato Light" panose="020F0402020204030203" pitchFamily="34" charset="0"/>
              </a:rPr>
              <a:t>elit</a:t>
            </a:r>
            <a:endParaRPr lang="en-US" sz="1400" dirty="0">
              <a:solidFill>
                <a:schemeClr val="bg2">
                  <a:lumMod val="50000"/>
                </a:schemeClr>
              </a:solidFill>
              <a:latin typeface="Lato Light" panose="020F0402020204030203" pitchFamily="34" charset="0"/>
              <a:cs typeface="Lato Light" panose="020F0402020204030203" pitchFamily="34" charset="0"/>
            </a:endParaRPr>
          </a:p>
        </p:txBody>
      </p:sp>
      <p:sp>
        <p:nvSpPr>
          <p:cNvPr id="46" name="TextBox 45"/>
          <p:cNvSpPr txBox="1"/>
          <p:nvPr/>
        </p:nvSpPr>
        <p:spPr>
          <a:xfrm>
            <a:off x="8549761" y="4947035"/>
            <a:ext cx="1478226" cy="369332"/>
          </a:xfrm>
          <a:prstGeom prst="rect">
            <a:avLst/>
          </a:prstGeom>
          <a:noFill/>
        </p:spPr>
        <p:txBody>
          <a:bodyPr wrap="none" rtlCol="0">
            <a:spAutoFit/>
          </a:bodyPr>
          <a:lstStyle/>
          <a:p>
            <a:pPr algn="ctr"/>
            <a:r>
              <a:rPr lang="id-ID" b="1">
                <a:solidFill>
                  <a:schemeClr val="accent1"/>
                </a:solidFill>
              </a:rPr>
              <a:t>Technology</a:t>
            </a:r>
            <a:endParaRPr lang="id-ID" b="1" dirty="0">
              <a:solidFill>
                <a:schemeClr val="accent1"/>
              </a:solidFill>
            </a:endParaRPr>
          </a:p>
        </p:txBody>
      </p:sp>
      <p:sp>
        <p:nvSpPr>
          <p:cNvPr id="55" name="Rectangle 54"/>
          <p:cNvSpPr/>
          <p:nvPr/>
        </p:nvSpPr>
        <p:spPr>
          <a:xfrm>
            <a:off x="1634155" y="3559572"/>
            <a:ext cx="2129117" cy="705750"/>
          </a:xfrm>
          <a:prstGeom prst="rect">
            <a:avLst/>
          </a:prstGeom>
        </p:spPr>
        <p:txBody>
          <a:bodyPr wrap="square" lIns="243840" rIns="243840" bIns="60960">
            <a:spAutoFit/>
          </a:bodyPr>
          <a:lstStyle/>
          <a:p>
            <a:pPr algn="ctr">
              <a:lnSpc>
                <a:spcPct val="89000"/>
              </a:lnSpc>
            </a:pPr>
            <a:r>
              <a:rPr lang="en-US" sz="1400" dirty="0">
                <a:solidFill>
                  <a:schemeClr val="bg2">
                    <a:lumMod val="50000"/>
                  </a:schemeClr>
                </a:solidFill>
                <a:latin typeface="Lato Light" panose="020F0402020204030203" pitchFamily="34" charset="0"/>
                <a:cs typeface="Lato Light" panose="020F0402020204030203" pitchFamily="34" charset="0"/>
              </a:rPr>
              <a:t>Lorem ipsum dolor sit amet, </a:t>
            </a:r>
            <a:r>
              <a:rPr lang="en-US" sz="1400" dirty="0" err="1">
                <a:solidFill>
                  <a:schemeClr val="bg2">
                    <a:lumMod val="50000"/>
                  </a:schemeClr>
                </a:solidFill>
                <a:latin typeface="Lato Light" panose="020F0402020204030203" pitchFamily="34" charset="0"/>
                <a:cs typeface="Lato Light" panose="020F0402020204030203" pitchFamily="34" charset="0"/>
              </a:rPr>
              <a:t>consectetur</a:t>
            </a:r>
            <a:r>
              <a:rPr lang="en-US" sz="1400" dirty="0">
                <a:solidFill>
                  <a:schemeClr val="bg2">
                    <a:lumMod val="50000"/>
                  </a:schemeClr>
                </a:solidFill>
                <a:latin typeface="Lato Light" panose="020F0402020204030203" pitchFamily="34" charset="0"/>
                <a:cs typeface="Lato Light" panose="020F0402020204030203" pitchFamily="34" charset="0"/>
              </a:rPr>
              <a:t> </a:t>
            </a:r>
            <a:r>
              <a:rPr lang="en-US" sz="1400" dirty="0" err="1">
                <a:solidFill>
                  <a:schemeClr val="bg2">
                    <a:lumMod val="50000"/>
                  </a:schemeClr>
                </a:solidFill>
                <a:latin typeface="Lato Light" panose="020F0402020204030203" pitchFamily="34" charset="0"/>
                <a:cs typeface="Lato Light" panose="020F0402020204030203" pitchFamily="34" charset="0"/>
              </a:rPr>
              <a:t>adipiscing</a:t>
            </a:r>
            <a:r>
              <a:rPr lang="en-US" sz="1400" dirty="0">
                <a:solidFill>
                  <a:schemeClr val="bg2">
                    <a:lumMod val="50000"/>
                  </a:schemeClr>
                </a:solidFill>
                <a:latin typeface="Lato Light" panose="020F0402020204030203" pitchFamily="34" charset="0"/>
                <a:cs typeface="Lato Light" panose="020F0402020204030203" pitchFamily="34" charset="0"/>
              </a:rPr>
              <a:t> </a:t>
            </a:r>
            <a:r>
              <a:rPr lang="en-US" sz="1400" dirty="0" err="1">
                <a:solidFill>
                  <a:schemeClr val="bg2">
                    <a:lumMod val="50000"/>
                  </a:schemeClr>
                </a:solidFill>
                <a:latin typeface="Lato Light" panose="020F0402020204030203" pitchFamily="34" charset="0"/>
                <a:cs typeface="Lato Light" panose="020F0402020204030203" pitchFamily="34" charset="0"/>
              </a:rPr>
              <a:t>elit</a:t>
            </a:r>
            <a:endParaRPr lang="en-US" sz="1400" dirty="0">
              <a:solidFill>
                <a:schemeClr val="bg2">
                  <a:lumMod val="50000"/>
                </a:schemeClr>
              </a:solidFill>
              <a:latin typeface="Lato Light" panose="020F0402020204030203" pitchFamily="34" charset="0"/>
              <a:cs typeface="Lato Light" panose="020F0402020204030203" pitchFamily="34" charset="0"/>
            </a:endParaRPr>
          </a:p>
        </p:txBody>
      </p:sp>
      <p:sp>
        <p:nvSpPr>
          <p:cNvPr id="56" name="Rectangle 55"/>
          <p:cNvSpPr/>
          <p:nvPr/>
        </p:nvSpPr>
        <p:spPr>
          <a:xfrm>
            <a:off x="3763272" y="3559572"/>
            <a:ext cx="2184281" cy="705750"/>
          </a:xfrm>
          <a:prstGeom prst="rect">
            <a:avLst/>
          </a:prstGeom>
        </p:spPr>
        <p:txBody>
          <a:bodyPr wrap="square" lIns="243840" rIns="243840" bIns="60960">
            <a:spAutoFit/>
          </a:bodyPr>
          <a:lstStyle/>
          <a:p>
            <a:pPr algn="ctr">
              <a:lnSpc>
                <a:spcPct val="89000"/>
              </a:lnSpc>
            </a:pPr>
            <a:r>
              <a:rPr lang="en-US" sz="1400" dirty="0">
                <a:solidFill>
                  <a:schemeClr val="bg2">
                    <a:lumMod val="50000"/>
                  </a:schemeClr>
                </a:solidFill>
                <a:latin typeface="Lato Light" panose="020F0402020204030203" pitchFamily="34" charset="0"/>
                <a:cs typeface="Lato Light" panose="020F0402020204030203" pitchFamily="34" charset="0"/>
              </a:rPr>
              <a:t>Lorem ipsum dolor sit amet, </a:t>
            </a:r>
            <a:r>
              <a:rPr lang="en-US" sz="1400" dirty="0" err="1">
                <a:solidFill>
                  <a:schemeClr val="bg2">
                    <a:lumMod val="50000"/>
                  </a:schemeClr>
                </a:solidFill>
                <a:latin typeface="Lato Light" panose="020F0402020204030203" pitchFamily="34" charset="0"/>
                <a:cs typeface="Lato Light" panose="020F0402020204030203" pitchFamily="34" charset="0"/>
              </a:rPr>
              <a:t>consectetur</a:t>
            </a:r>
            <a:r>
              <a:rPr lang="en-US" sz="1400" dirty="0">
                <a:solidFill>
                  <a:schemeClr val="bg2">
                    <a:lumMod val="50000"/>
                  </a:schemeClr>
                </a:solidFill>
                <a:latin typeface="Lato Light" panose="020F0402020204030203" pitchFamily="34" charset="0"/>
                <a:cs typeface="Lato Light" panose="020F0402020204030203" pitchFamily="34" charset="0"/>
              </a:rPr>
              <a:t> </a:t>
            </a:r>
            <a:r>
              <a:rPr lang="en-US" sz="1400" dirty="0" err="1">
                <a:solidFill>
                  <a:schemeClr val="bg2">
                    <a:lumMod val="50000"/>
                  </a:schemeClr>
                </a:solidFill>
                <a:latin typeface="Lato Light" panose="020F0402020204030203" pitchFamily="34" charset="0"/>
                <a:cs typeface="Lato Light" panose="020F0402020204030203" pitchFamily="34" charset="0"/>
              </a:rPr>
              <a:t>adipiscing</a:t>
            </a:r>
            <a:r>
              <a:rPr lang="en-US" sz="1400" dirty="0">
                <a:solidFill>
                  <a:schemeClr val="bg2">
                    <a:lumMod val="50000"/>
                  </a:schemeClr>
                </a:solidFill>
                <a:latin typeface="Lato Light" panose="020F0402020204030203" pitchFamily="34" charset="0"/>
                <a:cs typeface="Lato Light" panose="020F0402020204030203" pitchFamily="34" charset="0"/>
              </a:rPr>
              <a:t> </a:t>
            </a:r>
            <a:r>
              <a:rPr lang="en-US" sz="1400" dirty="0" err="1">
                <a:solidFill>
                  <a:schemeClr val="bg2">
                    <a:lumMod val="50000"/>
                  </a:schemeClr>
                </a:solidFill>
                <a:latin typeface="Lato Light" panose="020F0402020204030203" pitchFamily="34" charset="0"/>
                <a:cs typeface="Lato Light" panose="020F0402020204030203" pitchFamily="34" charset="0"/>
              </a:rPr>
              <a:t>elit</a:t>
            </a:r>
            <a:endParaRPr lang="en-US" sz="1400" dirty="0">
              <a:solidFill>
                <a:schemeClr val="bg2">
                  <a:lumMod val="50000"/>
                </a:schemeClr>
              </a:solidFill>
              <a:latin typeface="Lato Light" panose="020F0402020204030203" pitchFamily="34" charset="0"/>
              <a:cs typeface="Lato Light" panose="020F0402020204030203" pitchFamily="34" charset="0"/>
            </a:endParaRPr>
          </a:p>
        </p:txBody>
      </p:sp>
      <p:sp>
        <p:nvSpPr>
          <p:cNvPr id="57" name="Rectangle 56"/>
          <p:cNvSpPr/>
          <p:nvPr/>
        </p:nvSpPr>
        <p:spPr>
          <a:xfrm>
            <a:off x="5912509" y="3559572"/>
            <a:ext cx="2164161" cy="705750"/>
          </a:xfrm>
          <a:prstGeom prst="rect">
            <a:avLst/>
          </a:prstGeom>
        </p:spPr>
        <p:txBody>
          <a:bodyPr wrap="square" lIns="243840" rIns="243840" bIns="60960">
            <a:spAutoFit/>
          </a:bodyPr>
          <a:lstStyle/>
          <a:p>
            <a:pPr algn="ctr">
              <a:lnSpc>
                <a:spcPct val="89000"/>
              </a:lnSpc>
            </a:pPr>
            <a:r>
              <a:rPr lang="en-US" sz="1400" dirty="0">
                <a:solidFill>
                  <a:schemeClr val="bg2">
                    <a:lumMod val="50000"/>
                  </a:schemeClr>
                </a:solidFill>
                <a:latin typeface="Lato Light" panose="020F0402020204030203" pitchFamily="34" charset="0"/>
                <a:cs typeface="Lato Light" panose="020F0402020204030203" pitchFamily="34" charset="0"/>
              </a:rPr>
              <a:t>Lorem ipsum dolor sit amet, </a:t>
            </a:r>
            <a:r>
              <a:rPr lang="en-US" sz="1400" dirty="0" err="1">
                <a:solidFill>
                  <a:schemeClr val="bg2">
                    <a:lumMod val="50000"/>
                  </a:schemeClr>
                </a:solidFill>
                <a:latin typeface="Lato Light" panose="020F0402020204030203" pitchFamily="34" charset="0"/>
                <a:cs typeface="Lato Light" panose="020F0402020204030203" pitchFamily="34" charset="0"/>
              </a:rPr>
              <a:t>consectetur</a:t>
            </a:r>
            <a:r>
              <a:rPr lang="en-US" sz="1400" dirty="0">
                <a:solidFill>
                  <a:schemeClr val="bg2">
                    <a:lumMod val="50000"/>
                  </a:schemeClr>
                </a:solidFill>
                <a:latin typeface="Lato Light" panose="020F0402020204030203" pitchFamily="34" charset="0"/>
                <a:cs typeface="Lato Light" panose="020F0402020204030203" pitchFamily="34" charset="0"/>
              </a:rPr>
              <a:t> </a:t>
            </a:r>
            <a:r>
              <a:rPr lang="en-US" sz="1400" dirty="0" err="1">
                <a:solidFill>
                  <a:schemeClr val="bg2">
                    <a:lumMod val="50000"/>
                  </a:schemeClr>
                </a:solidFill>
                <a:latin typeface="Lato Light" panose="020F0402020204030203" pitchFamily="34" charset="0"/>
                <a:cs typeface="Lato Light" panose="020F0402020204030203" pitchFamily="34" charset="0"/>
              </a:rPr>
              <a:t>adipiscing</a:t>
            </a:r>
            <a:r>
              <a:rPr lang="en-US" sz="1400" dirty="0">
                <a:solidFill>
                  <a:schemeClr val="bg2">
                    <a:lumMod val="50000"/>
                  </a:schemeClr>
                </a:solidFill>
                <a:latin typeface="Lato Light" panose="020F0402020204030203" pitchFamily="34" charset="0"/>
                <a:cs typeface="Lato Light" panose="020F0402020204030203" pitchFamily="34" charset="0"/>
              </a:rPr>
              <a:t> </a:t>
            </a:r>
            <a:r>
              <a:rPr lang="en-US" sz="1400" dirty="0" err="1">
                <a:solidFill>
                  <a:schemeClr val="bg2">
                    <a:lumMod val="50000"/>
                  </a:schemeClr>
                </a:solidFill>
                <a:latin typeface="Lato Light" panose="020F0402020204030203" pitchFamily="34" charset="0"/>
                <a:cs typeface="Lato Light" panose="020F0402020204030203" pitchFamily="34" charset="0"/>
              </a:rPr>
              <a:t>elit</a:t>
            </a:r>
            <a:endParaRPr lang="en-US" sz="1400" dirty="0">
              <a:solidFill>
                <a:schemeClr val="bg2">
                  <a:lumMod val="50000"/>
                </a:schemeClr>
              </a:solidFill>
              <a:latin typeface="Lato Light" panose="020F0402020204030203" pitchFamily="34" charset="0"/>
              <a:cs typeface="Lato Light" panose="020F0402020204030203" pitchFamily="34" charset="0"/>
            </a:endParaRPr>
          </a:p>
        </p:txBody>
      </p:sp>
      <p:sp>
        <p:nvSpPr>
          <p:cNvPr id="58" name="Rectangle 57"/>
          <p:cNvSpPr/>
          <p:nvPr/>
        </p:nvSpPr>
        <p:spPr>
          <a:xfrm>
            <a:off x="8200269" y="3559571"/>
            <a:ext cx="2153965" cy="682879"/>
          </a:xfrm>
          <a:prstGeom prst="rect">
            <a:avLst/>
          </a:prstGeom>
        </p:spPr>
        <p:txBody>
          <a:bodyPr wrap="square" lIns="243840" rIns="243840" bIns="60960">
            <a:spAutoFit/>
          </a:bodyPr>
          <a:lstStyle/>
          <a:p>
            <a:pPr algn="ctr">
              <a:lnSpc>
                <a:spcPct val="89000"/>
              </a:lnSpc>
            </a:pPr>
            <a:r>
              <a:rPr lang="en-US" sz="1400" dirty="0">
                <a:solidFill>
                  <a:schemeClr val="bg2">
                    <a:lumMod val="50000"/>
                  </a:schemeClr>
                </a:solidFill>
                <a:latin typeface="Lato Light" panose="020F0402020204030203" pitchFamily="34" charset="0"/>
                <a:cs typeface="Lato Light" panose="020F0402020204030203" pitchFamily="34" charset="0"/>
              </a:rPr>
              <a:t>Lorem ipsum dolor sit amet, </a:t>
            </a:r>
            <a:r>
              <a:rPr lang="en-US" sz="1400" dirty="0" err="1">
                <a:solidFill>
                  <a:schemeClr val="bg2">
                    <a:lumMod val="50000"/>
                  </a:schemeClr>
                </a:solidFill>
                <a:latin typeface="Lato Light" panose="020F0402020204030203" pitchFamily="34" charset="0"/>
                <a:cs typeface="Lato Light" panose="020F0402020204030203" pitchFamily="34" charset="0"/>
              </a:rPr>
              <a:t>consectetur</a:t>
            </a:r>
            <a:r>
              <a:rPr lang="en-US" sz="1400" dirty="0">
                <a:solidFill>
                  <a:schemeClr val="bg2">
                    <a:lumMod val="50000"/>
                  </a:schemeClr>
                </a:solidFill>
                <a:latin typeface="Lato Light" panose="020F0402020204030203" pitchFamily="34" charset="0"/>
                <a:cs typeface="Lato Light" panose="020F0402020204030203" pitchFamily="34" charset="0"/>
              </a:rPr>
              <a:t> </a:t>
            </a:r>
            <a:r>
              <a:rPr lang="en-US" sz="1400" dirty="0" err="1">
                <a:solidFill>
                  <a:schemeClr val="bg2">
                    <a:lumMod val="50000"/>
                  </a:schemeClr>
                </a:solidFill>
                <a:latin typeface="Lato Light" panose="020F0402020204030203" pitchFamily="34" charset="0"/>
                <a:cs typeface="Lato Light" panose="020F0402020204030203" pitchFamily="34" charset="0"/>
              </a:rPr>
              <a:t>adipiscing</a:t>
            </a:r>
            <a:r>
              <a:rPr lang="en-US" sz="1400" dirty="0">
                <a:solidFill>
                  <a:schemeClr val="bg2">
                    <a:lumMod val="50000"/>
                  </a:schemeClr>
                </a:solidFill>
                <a:latin typeface="Lato Light" panose="020F0402020204030203" pitchFamily="34" charset="0"/>
                <a:cs typeface="Lato Light" panose="020F0402020204030203" pitchFamily="34" charset="0"/>
              </a:rPr>
              <a:t> </a:t>
            </a:r>
            <a:r>
              <a:rPr lang="en-US" sz="1400" dirty="0" err="1">
                <a:solidFill>
                  <a:schemeClr val="bg2">
                    <a:lumMod val="50000"/>
                  </a:schemeClr>
                </a:solidFill>
                <a:latin typeface="Lato Light" panose="020F0402020204030203" pitchFamily="34" charset="0"/>
                <a:cs typeface="Lato Light" panose="020F0402020204030203" pitchFamily="34" charset="0"/>
              </a:rPr>
              <a:t>elit</a:t>
            </a:r>
            <a:endParaRPr lang="en-US" sz="1400" dirty="0">
              <a:solidFill>
                <a:schemeClr val="bg2">
                  <a:lumMod val="50000"/>
                </a:schemeClr>
              </a:solidFill>
              <a:latin typeface="Lato Light" panose="020F0402020204030203" pitchFamily="34" charset="0"/>
              <a:cs typeface="Lato Light" panose="020F0402020204030203" pitchFamily="34" charset="0"/>
            </a:endParaRPr>
          </a:p>
        </p:txBody>
      </p:sp>
    </p:spTree>
    <p:extLst>
      <p:ext uri="{BB962C8B-B14F-4D97-AF65-F5344CB8AC3E}">
        <p14:creationId xmlns:p14="http://schemas.microsoft.com/office/powerpoint/2010/main" val="268896453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75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5000">
                                          <p:cBhvr additive="base">
                                            <p:cTn id="7" dur="800" fill="hold"/>
                                            <p:tgtEl>
                                              <p:spTgt spid="4"/>
                                            </p:tgtEl>
                                            <p:attrNameLst>
                                              <p:attrName>ppt_x</p:attrName>
                                            </p:attrNameLst>
                                          </p:cBhvr>
                                          <p:tavLst>
                                            <p:tav tm="0">
                                              <p:val>
                                                <p:strVal val="#ppt_x"/>
                                              </p:val>
                                            </p:tav>
                                            <p:tav tm="100000">
                                              <p:val>
                                                <p:strVal val="#ppt_x"/>
                                              </p:val>
                                            </p:tav>
                                          </p:tavLst>
                                        </p:anim>
                                        <p:anim calcmode="lin" valueType="num" p14:bounceEnd="75000">
                                          <p:cBhvr additive="base">
                                            <p:cTn id="8" dur="8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75000">
                                      <p:stCondLst>
                                        <p:cond delay="100"/>
                                      </p:stCondLst>
                                      <p:childTnLst>
                                        <p:set>
                                          <p:cBhvr>
                                            <p:cTn id="10" dur="1" fill="hold">
                                              <p:stCondLst>
                                                <p:cond delay="0"/>
                                              </p:stCondLst>
                                            </p:cTn>
                                            <p:tgtEl>
                                              <p:spTgt spid="5"/>
                                            </p:tgtEl>
                                            <p:attrNameLst>
                                              <p:attrName>style.visibility</p:attrName>
                                            </p:attrNameLst>
                                          </p:cBhvr>
                                          <p:to>
                                            <p:strVal val="visible"/>
                                          </p:to>
                                        </p:set>
                                        <p:anim calcmode="lin" valueType="num" p14:bounceEnd="75000">
                                          <p:cBhvr additive="base">
                                            <p:cTn id="11" dur="800" fill="hold"/>
                                            <p:tgtEl>
                                              <p:spTgt spid="5"/>
                                            </p:tgtEl>
                                            <p:attrNameLst>
                                              <p:attrName>ppt_x</p:attrName>
                                            </p:attrNameLst>
                                          </p:cBhvr>
                                          <p:tavLst>
                                            <p:tav tm="0">
                                              <p:val>
                                                <p:strVal val="#ppt_x"/>
                                              </p:val>
                                            </p:tav>
                                            <p:tav tm="100000">
                                              <p:val>
                                                <p:strVal val="#ppt_x"/>
                                              </p:val>
                                            </p:tav>
                                          </p:tavLst>
                                        </p:anim>
                                        <p:anim calcmode="lin" valueType="num" p14:bounceEnd="75000">
                                          <p:cBhvr additive="base">
                                            <p:cTn id="12" dur="8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75000">
                                      <p:stCondLst>
                                        <p:cond delay="200"/>
                                      </p:stCondLst>
                                      <p:childTnLst>
                                        <p:set>
                                          <p:cBhvr>
                                            <p:cTn id="14" dur="1" fill="hold">
                                              <p:stCondLst>
                                                <p:cond delay="0"/>
                                              </p:stCondLst>
                                            </p:cTn>
                                            <p:tgtEl>
                                              <p:spTgt spid="6"/>
                                            </p:tgtEl>
                                            <p:attrNameLst>
                                              <p:attrName>style.visibility</p:attrName>
                                            </p:attrNameLst>
                                          </p:cBhvr>
                                          <p:to>
                                            <p:strVal val="visible"/>
                                          </p:to>
                                        </p:set>
                                        <p:anim calcmode="lin" valueType="num" p14:bounceEnd="75000">
                                          <p:cBhvr additive="base">
                                            <p:cTn id="15" dur="800" fill="hold"/>
                                            <p:tgtEl>
                                              <p:spTgt spid="6"/>
                                            </p:tgtEl>
                                            <p:attrNameLst>
                                              <p:attrName>ppt_x</p:attrName>
                                            </p:attrNameLst>
                                          </p:cBhvr>
                                          <p:tavLst>
                                            <p:tav tm="0">
                                              <p:val>
                                                <p:strVal val="#ppt_x"/>
                                              </p:val>
                                            </p:tav>
                                            <p:tav tm="100000">
                                              <p:val>
                                                <p:strVal val="#ppt_x"/>
                                              </p:val>
                                            </p:tav>
                                          </p:tavLst>
                                        </p:anim>
                                        <p:anim calcmode="lin" valueType="num" p14:bounceEnd="75000">
                                          <p:cBhvr additive="base">
                                            <p:cTn id="16" dur="8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75000">
                                      <p:stCondLst>
                                        <p:cond delay="300"/>
                                      </p:stCondLst>
                                      <p:childTnLst>
                                        <p:set>
                                          <p:cBhvr>
                                            <p:cTn id="18" dur="1" fill="hold">
                                              <p:stCondLst>
                                                <p:cond delay="0"/>
                                              </p:stCondLst>
                                            </p:cTn>
                                            <p:tgtEl>
                                              <p:spTgt spid="8"/>
                                            </p:tgtEl>
                                            <p:attrNameLst>
                                              <p:attrName>style.visibility</p:attrName>
                                            </p:attrNameLst>
                                          </p:cBhvr>
                                          <p:to>
                                            <p:strVal val="visible"/>
                                          </p:to>
                                        </p:set>
                                        <p:anim calcmode="lin" valueType="num" p14:bounceEnd="75000">
                                          <p:cBhvr additive="base">
                                            <p:cTn id="19" dur="800" fill="hold"/>
                                            <p:tgtEl>
                                              <p:spTgt spid="8"/>
                                            </p:tgtEl>
                                            <p:attrNameLst>
                                              <p:attrName>ppt_x</p:attrName>
                                            </p:attrNameLst>
                                          </p:cBhvr>
                                          <p:tavLst>
                                            <p:tav tm="0">
                                              <p:val>
                                                <p:strVal val="#ppt_x"/>
                                              </p:val>
                                            </p:tav>
                                            <p:tav tm="100000">
                                              <p:val>
                                                <p:strVal val="#ppt_x"/>
                                              </p:val>
                                            </p:tav>
                                          </p:tavLst>
                                        </p:anim>
                                        <p:anim calcmode="lin" valueType="num" p14:bounceEnd="75000">
                                          <p:cBhvr additive="base">
                                            <p:cTn id="20" dur="800" fill="hold"/>
                                            <p:tgtEl>
                                              <p:spTgt spid="8"/>
                                            </p:tgtEl>
                                            <p:attrNameLst>
                                              <p:attrName>ppt_y</p:attrName>
                                            </p:attrNameLst>
                                          </p:cBhvr>
                                          <p:tavLst>
                                            <p:tav tm="0">
                                              <p:val>
                                                <p:strVal val="0-#ppt_h/2"/>
                                              </p:val>
                                            </p:tav>
                                            <p:tav tm="100000">
                                              <p:val>
                                                <p:strVal val="#ppt_y"/>
                                              </p:val>
                                            </p:tav>
                                          </p:tavLst>
                                        </p:anim>
                                      </p:childTnLst>
                                    </p:cTn>
                                  </p:par>
                                  <p:par>
                                    <p:cTn id="21" presetID="22" presetClass="entr" presetSubtype="8" fill="hold" grpId="0" nodeType="withEffect">
                                      <p:stCondLst>
                                        <p:cond delay="800"/>
                                      </p:stCondLst>
                                      <p:childTnLst>
                                        <p:set>
                                          <p:cBhvr>
                                            <p:cTn id="22" dur="1" fill="hold">
                                              <p:stCondLst>
                                                <p:cond delay="0"/>
                                              </p:stCondLst>
                                            </p:cTn>
                                            <p:tgtEl>
                                              <p:spTgt spid="37"/>
                                            </p:tgtEl>
                                            <p:attrNameLst>
                                              <p:attrName>style.visibility</p:attrName>
                                            </p:attrNameLst>
                                          </p:cBhvr>
                                          <p:to>
                                            <p:strVal val="visible"/>
                                          </p:to>
                                        </p:set>
                                        <p:animEffect transition="in" filter="wipe(left)">
                                          <p:cBhvr>
                                            <p:cTn id="23" dur="200"/>
                                            <p:tgtEl>
                                              <p:spTgt spid="37"/>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200"/>
                                            <p:tgtEl>
                                              <p:spTgt spid="38"/>
                                            </p:tgtEl>
                                          </p:cBhvr>
                                        </p:animEffect>
                                      </p:childTnLst>
                                    </p:cTn>
                                  </p:par>
                                  <p:par>
                                    <p:cTn id="27" presetID="22" presetClass="entr" presetSubtype="8" fill="hold" grpId="0" nodeType="withEffect">
                                      <p:stCondLst>
                                        <p:cond delay="120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200"/>
                                            <p:tgtEl>
                                              <p:spTgt spid="7"/>
                                            </p:tgtEl>
                                          </p:cBhvr>
                                        </p:animEffect>
                                      </p:childTnLst>
                                    </p:cTn>
                                  </p:par>
                                  <p:par>
                                    <p:cTn id="30" presetID="22" presetClass="entr" presetSubtype="8" fill="hold" grpId="0" nodeType="withEffect">
                                      <p:stCondLst>
                                        <p:cond delay="140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200"/>
                                            <p:tgtEl>
                                              <p:spTgt spid="9"/>
                                            </p:tgtEl>
                                          </p:cBhvr>
                                        </p:animEffect>
                                      </p:childTnLst>
                                    </p:cTn>
                                  </p:par>
                                </p:childTnLst>
                              </p:cTn>
                            </p:par>
                            <p:par>
                              <p:cTn id="33" fill="hold">
                                <p:stCondLst>
                                  <p:cond delay="16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2100"/>
                                </p:stCondLst>
                                <p:childTnLst>
                                  <p:par>
                                    <p:cTn id="40" presetID="53" presetClass="entr" presetSubtype="16"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par>
                              <p:cTn id="45" fill="hold">
                                <p:stCondLst>
                                  <p:cond delay="26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par>
                                    <p:cTn id="51" presetID="10" presetClass="entr" presetSubtype="0" fill="hold" grpId="0" nodeType="withEffect">
                                      <p:stCondLst>
                                        <p:cond delay="60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500"/>
                                            <p:tgtEl>
                                              <p:spTgt spid="39"/>
                                            </p:tgtEl>
                                          </p:cBhvr>
                                        </p:animEffect>
                                      </p:childTnLst>
                                    </p:cTn>
                                  </p:par>
                                </p:childTnLst>
                              </p:cTn>
                            </p:par>
                            <p:par>
                              <p:cTn id="54" fill="hold">
                                <p:stCondLst>
                                  <p:cond delay="3700"/>
                                </p:stCondLst>
                                <p:childTnLst>
                                  <p:par>
                                    <p:cTn id="55" presetID="10" presetClass="entr" presetSubtype="0" fill="hold" grpId="0" nodeType="after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500"/>
                                            <p:tgtEl>
                                              <p:spTgt spid="40"/>
                                            </p:tgtEl>
                                          </p:cBhvr>
                                        </p:animEffect>
                                      </p:childTnLst>
                                    </p:cTn>
                                  </p:par>
                                  <p:par>
                                    <p:cTn id="58" presetID="10" presetClass="entr" presetSubtype="0" fill="hold" grpId="0" nodeType="withEffect">
                                      <p:stCondLst>
                                        <p:cond delay="60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par>
                              <p:cTn id="61" fill="hold">
                                <p:stCondLst>
                                  <p:cond delay="4800"/>
                                </p:stCondLst>
                                <p:childTnLst>
                                  <p:par>
                                    <p:cTn id="62" presetID="10"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500"/>
                                            <p:tgtEl>
                                              <p:spTgt spid="42"/>
                                            </p:tgtEl>
                                          </p:cBhvr>
                                        </p:animEffect>
                                      </p:childTnLst>
                                    </p:cTn>
                                  </p:par>
                                  <p:par>
                                    <p:cTn id="65" presetID="10" presetClass="entr" presetSubtype="0" fill="hold" grpId="0" nodeType="withEffect">
                                      <p:stCondLst>
                                        <p:cond delay="60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500"/>
                                            <p:tgtEl>
                                              <p:spTgt spid="43"/>
                                            </p:tgtEl>
                                          </p:cBhvr>
                                        </p:animEffect>
                                      </p:childTnLst>
                                    </p:cTn>
                                  </p:par>
                                </p:childTnLst>
                              </p:cTn>
                            </p:par>
                            <p:par>
                              <p:cTn id="68" fill="hold">
                                <p:stCondLst>
                                  <p:cond delay="5900"/>
                                </p:stCondLst>
                                <p:childTnLst>
                                  <p:par>
                                    <p:cTn id="69" presetID="10" presetClass="entr" presetSubtype="0"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500"/>
                                            <p:tgtEl>
                                              <p:spTgt spid="44"/>
                                            </p:tgtEl>
                                          </p:cBhvr>
                                        </p:animEffect>
                                      </p:childTnLst>
                                    </p:cTn>
                                  </p:par>
                                  <p:par>
                                    <p:cTn id="72" presetID="10" presetClass="entr" presetSubtype="0" fill="hold" grpId="0" nodeType="withEffect">
                                      <p:stCondLst>
                                        <p:cond delay="600"/>
                                      </p:stCondLst>
                                      <p:childTnLst>
                                        <p:set>
                                          <p:cBhvr>
                                            <p:cTn id="73" dur="1" fill="hold">
                                              <p:stCondLst>
                                                <p:cond delay="0"/>
                                              </p:stCondLst>
                                            </p:cTn>
                                            <p:tgtEl>
                                              <p:spTgt spid="45"/>
                                            </p:tgtEl>
                                            <p:attrNameLst>
                                              <p:attrName>style.visibility</p:attrName>
                                            </p:attrNameLst>
                                          </p:cBhvr>
                                          <p:to>
                                            <p:strVal val="visible"/>
                                          </p:to>
                                        </p:set>
                                        <p:animEffect transition="in" filter="fade">
                                          <p:cBhvr>
                                            <p:cTn id="74" dur="500"/>
                                            <p:tgtEl>
                                              <p:spTgt spid="45"/>
                                            </p:tgtEl>
                                          </p:cBhvr>
                                        </p:animEffect>
                                      </p:childTnLst>
                                    </p:cTn>
                                  </p:par>
                                </p:childTnLst>
                              </p:cTn>
                            </p:par>
                            <p:par>
                              <p:cTn id="75" fill="hold">
                                <p:stCondLst>
                                  <p:cond delay="7000"/>
                                </p:stCondLst>
                                <p:childTnLst>
                                  <p:par>
                                    <p:cTn id="76" presetID="10" presetClass="entr" presetSubtype="0" fill="hold" grpId="0" nodeType="after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fade">
                                          <p:cBhvr>
                                            <p:cTn id="78" dur="500"/>
                                            <p:tgtEl>
                                              <p:spTgt spid="46"/>
                                            </p:tgtEl>
                                          </p:cBhvr>
                                        </p:animEffect>
                                      </p:childTnLst>
                                    </p:cTn>
                                  </p:par>
                                  <p:par>
                                    <p:cTn id="79" presetID="10" presetClass="entr" presetSubtype="0" fill="hold" grpId="0" nodeType="withEffect">
                                      <p:stCondLst>
                                        <p:cond delay="600"/>
                                      </p:stCondLst>
                                      <p:childTnLst>
                                        <p:set>
                                          <p:cBhvr>
                                            <p:cTn id="80" dur="1" fill="hold">
                                              <p:stCondLst>
                                                <p:cond delay="0"/>
                                              </p:stCondLst>
                                            </p:cTn>
                                            <p:tgtEl>
                                              <p:spTgt spid="55"/>
                                            </p:tgtEl>
                                            <p:attrNameLst>
                                              <p:attrName>style.visibility</p:attrName>
                                            </p:attrNameLst>
                                          </p:cBhvr>
                                          <p:to>
                                            <p:strVal val="visible"/>
                                          </p:to>
                                        </p:set>
                                        <p:animEffect transition="in" filter="fade">
                                          <p:cBhvr>
                                            <p:cTn id="81" dur="500"/>
                                            <p:tgtEl>
                                              <p:spTgt spid="55"/>
                                            </p:tgtEl>
                                          </p:cBhvr>
                                        </p:animEffect>
                                      </p:childTnLst>
                                    </p:cTn>
                                  </p:par>
                                  <p:par>
                                    <p:cTn id="82" presetID="10" presetClass="entr" presetSubtype="0" fill="hold" grpId="0" nodeType="withEffect">
                                      <p:stCondLst>
                                        <p:cond delay="600"/>
                                      </p:stCondLst>
                                      <p:childTnLst>
                                        <p:set>
                                          <p:cBhvr>
                                            <p:cTn id="83" dur="1" fill="hold">
                                              <p:stCondLst>
                                                <p:cond delay="0"/>
                                              </p:stCondLst>
                                            </p:cTn>
                                            <p:tgtEl>
                                              <p:spTgt spid="56"/>
                                            </p:tgtEl>
                                            <p:attrNameLst>
                                              <p:attrName>style.visibility</p:attrName>
                                            </p:attrNameLst>
                                          </p:cBhvr>
                                          <p:to>
                                            <p:strVal val="visible"/>
                                          </p:to>
                                        </p:set>
                                        <p:animEffect transition="in" filter="fade">
                                          <p:cBhvr>
                                            <p:cTn id="84" dur="500"/>
                                            <p:tgtEl>
                                              <p:spTgt spid="56"/>
                                            </p:tgtEl>
                                          </p:cBhvr>
                                        </p:animEffect>
                                      </p:childTnLst>
                                    </p:cTn>
                                  </p:par>
                                  <p:par>
                                    <p:cTn id="85" presetID="10" presetClass="entr" presetSubtype="0" fill="hold" grpId="0" nodeType="withEffect">
                                      <p:stCondLst>
                                        <p:cond delay="600"/>
                                      </p:stCondLst>
                                      <p:childTnLst>
                                        <p:set>
                                          <p:cBhvr>
                                            <p:cTn id="86" dur="1" fill="hold">
                                              <p:stCondLst>
                                                <p:cond delay="0"/>
                                              </p:stCondLst>
                                            </p:cTn>
                                            <p:tgtEl>
                                              <p:spTgt spid="57"/>
                                            </p:tgtEl>
                                            <p:attrNameLst>
                                              <p:attrName>style.visibility</p:attrName>
                                            </p:attrNameLst>
                                          </p:cBhvr>
                                          <p:to>
                                            <p:strVal val="visible"/>
                                          </p:to>
                                        </p:set>
                                        <p:animEffect transition="in" filter="fade">
                                          <p:cBhvr>
                                            <p:cTn id="87" dur="500"/>
                                            <p:tgtEl>
                                              <p:spTgt spid="57"/>
                                            </p:tgtEl>
                                          </p:cBhvr>
                                        </p:animEffect>
                                      </p:childTnLst>
                                    </p:cTn>
                                  </p:par>
                                  <p:par>
                                    <p:cTn id="88" presetID="10" presetClass="entr" presetSubtype="0" fill="hold" grpId="0" nodeType="withEffect">
                                      <p:stCondLst>
                                        <p:cond delay="600"/>
                                      </p:stCondLst>
                                      <p:childTnLst>
                                        <p:set>
                                          <p:cBhvr>
                                            <p:cTn id="89" dur="1" fill="hold">
                                              <p:stCondLst>
                                                <p:cond delay="0"/>
                                              </p:stCondLst>
                                            </p:cTn>
                                            <p:tgtEl>
                                              <p:spTgt spid="58"/>
                                            </p:tgtEl>
                                            <p:attrNameLst>
                                              <p:attrName>style.visibility</p:attrName>
                                            </p:attrNameLst>
                                          </p:cBhvr>
                                          <p:to>
                                            <p:strVal val="visible"/>
                                          </p:to>
                                        </p:set>
                                        <p:animEffect transition="in" filter="fade">
                                          <p:cBhvr>
                                            <p:cTn id="9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4" grpId="0" animBg="1"/>
          <p:bldP spid="37" grpId="0" animBg="1"/>
          <p:bldP spid="38" grpId="0" animBg="1"/>
          <p:bldP spid="39" grpId="0"/>
          <p:bldP spid="40" grpId="0"/>
          <p:bldP spid="41" grpId="0"/>
          <p:bldP spid="42" grpId="0"/>
          <p:bldP spid="43" grpId="0"/>
          <p:bldP spid="44" grpId="0"/>
          <p:bldP spid="45" grpId="0"/>
          <p:bldP spid="46" grpId="0"/>
          <p:bldP spid="55" grpId="0"/>
          <p:bldP spid="56" grpId="0"/>
          <p:bldP spid="57" grpId="0"/>
          <p:bldP spid="5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ppt_x"/>
                                              </p:val>
                                            </p:tav>
                                            <p:tav tm="100000">
                                              <p:val>
                                                <p:strVal val="#ppt_x"/>
                                              </p:val>
                                            </p:tav>
                                          </p:tavLst>
                                        </p:anim>
                                        <p:anim calcmode="lin" valueType="num">
                                          <p:cBhvr additive="base">
                                            <p:cTn id="8" dur="8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1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800" fill="hold"/>
                                            <p:tgtEl>
                                              <p:spTgt spid="5"/>
                                            </p:tgtEl>
                                            <p:attrNameLst>
                                              <p:attrName>ppt_x</p:attrName>
                                            </p:attrNameLst>
                                          </p:cBhvr>
                                          <p:tavLst>
                                            <p:tav tm="0">
                                              <p:val>
                                                <p:strVal val="#ppt_x"/>
                                              </p:val>
                                            </p:tav>
                                            <p:tav tm="100000">
                                              <p:val>
                                                <p:strVal val="#ppt_x"/>
                                              </p:val>
                                            </p:tav>
                                          </p:tavLst>
                                        </p:anim>
                                        <p:anim calcmode="lin" valueType="num">
                                          <p:cBhvr additive="base">
                                            <p:cTn id="12" dur="8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2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800" fill="hold"/>
                                            <p:tgtEl>
                                              <p:spTgt spid="6"/>
                                            </p:tgtEl>
                                            <p:attrNameLst>
                                              <p:attrName>ppt_x</p:attrName>
                                            </p:attrNameLst>
                                          </p:cBhvr>
                                          <p:tavLst>
                                            <p:tav tm="0">
                                              <p:val>
                                                <p:strVal val="#ppt_x"/>
                                              </p:val>
                                            </p:tav>
                                            <p:tav tm="100000">
                                              <p:val>
                                                <p:strVal val="#ppt_x"/>
                                              </p:val>
                                            </p:tav>
                                          </p:tavLst>
                                        </p:anim>
                                        <p:anim calcmode="lin" valueType="num">
                                          <p:cBhvr additive="base">
                                            <p:cTn id="16" dur="8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3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800" fill="hold"/>
                                            <p:tgtEl>
                                              <p:spTgt spid="8"/>
                                            </p:tgtEl>
                                            <p:attrNameLst>
                                              <p:attrName>ppt_x</p:attrName>
                                            </p:attrNameLst>
                                          </p:cBhvr>
                                          <p:tavLst>
                                            <p:tav tm="0">
                                              <p:val>
                                                <p:strVal val="#ppt_x"/>
                                              </p:val>
                                            </p:tav>
                                            <p:tav tm="100000">
                                              <p:val>
                                                <p:strVal val="#ppt_x"/>
                                              </p:val>
                                            </p:tav>
                                          </p:tavLst>
                                        </p:anim>
                                        <p:anim calcmode="lin" valueType="num">
                                          <p:cBhvr additive="base">
                                            <p:cTn id="20" dur="800" fill="hold"/>
                                            <p:tgtEl>
                                              <p:spTgt spid="8"/>
                                            </p:tgtEl>
                                            <p:attrNameLst>
                                              <p:attrName>ppt_y</p:attrName>
                                            </p:attrNameLst>
                                          </p:cBhvr>
                                          <p:tavLst>
                                            <p:tav tm="0">
                                              <p:val>
                                                <p:strVal val="0-#ppt_h/2"/>
                                              </p:val>
                                            </p:tav>
                                            <p:tav tm="100000">
                                              <p:val>
                                                <p:strVal val="#ppt_y"/>
                                              </p:val>
                                            </p:tav>
                                          </p:tavLst>
                                        </p:anim>
                                      </p:childTnLst>
                                    </p:cTn>
                                  </p:par>
                                  <p:par>
                                    <p:cTn id="21" presetID="22" presetClass="entr" presetSubtype="8" fill="hold" grpId="0" nodeType="withEffect">
                                      <p:stCondLst>
                                        <p:cond delay="800"/>
                                      </p:stCondLst>
                                      <p:childTnLst>
                                        <p:set>
                                          <p:cBhvr>
                                            <p:cTn id="22" dur="1" fill="hold">
                                              <p:stCondLst>
                                                <p:cond delay="0"/>
                                              </p:stCondLst>
                                            </p:cTn>
                                            <p:tgtEl>
                                              <p:spTgt spid="37"/>
                                            </p:tgtEl>
                                            <p:attrNameLst>
                                              <p:attrName>style.visibility</p:attrName>
                                            </p:attrNameLst>
                                          </p:cBhvr>
                                          <p:to>
                                            <p:strVal val="visible"/>
                                          </p:to>
                                        </p:set>
                                        <p:animEffect transition="in" filter="wipe(left)">
                                          <p:cBhvr>
                                            <p:cTn id="23" dur="200"/>
                                            <p:tgtEl>
                                              <p:spTgt spid="37"/>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200"/>
                                            <p:tgtEl>
                                              <p:spTgt spid="38"/>
                                            </p:tgtEl>
                                          </p:cBhvr>
                                        </p:animEffect>
                                      </p:childTnLst>
                                    </p:cTn>
                                  </p:par>
                                  <p:par>
                                    <p:cTn id="27" presetID="22" presetClass="entr" presetSubtype="8" fill="hold" grpId="0" nodeType="withEffect">
                                      <p:stCondLst>
                                        <p:cond delay="120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200"/>
                                            <p:tgtEl>
                                              <p:spTgt spid="7"/>
                                            </p:tgtEl>
                                          </p:cBhvr>
                                        </p:animEffect>
                                      </p:childTnLst>
                                    </p:cTn>
                                  </p:par>
                                  <p:par>
                                    <p:cTn id="30" presetID="22" presetClass="entr" presetSubtype="8" fill="hold" grpId="0" nodeType="withEffect">
                                      <p:stCondLst>
                                        <p:cond delay="140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200"/>
                                            <p:tgtEl>
                                              <p:spTgt spid="9"/>
                                            </p:tgtEl>
                                          </p:cBhvr>
                                        </p:animEffect>
                                      </p:childTnLst>
                                    </p:cTn>
                                  </p:par>
                                </p:childTnLst>
                              </p:cTn>
                            </p:par>
                            <p:par>
                              <p:cTn id="33" fill="hold">
                                <p:stCondLst>
                                  <p:cond delay="16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2100"/>
                                </p:stCondLst>
                                <p:childTnLst>
                                  <p:par>
                                    <p:cTn id="40" presetID="53" presetClass="entr" presetSubtype="16"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par>
                              <p:cTn id="45" fill="hold">
                                <p:stCondLst>
                                  <p:cond delay="26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par>
                                    <p:cTn id="51" presetID="10" presetClass="entr" presetSubtype="0" fill="hold" grpId="0" nodeType="withEffect">
                                      <p:stCondLst>
                                        <p:cond delay="60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500"/>
                                            <p:tgtEl>
                                              <p:spTgt spid="39"/>
                                            </p:tgtEl>
                                          </p:cBhvr>
                                        </p:animEffect>
                                      </p:childTnLst>
                                    </p:cTn>
                                  </p:par>
                                </p:childTnLst>
                              </p:cTn>
                            </p:par>
                            <p:par>
                              <p:cTn id="54" fill="hold">
                                <p:stCondLst>
                                  <p:cond delay="3700"/>
                                </p:stCondLst>
                                <p:childTnLst>
                                  <p:par>
                                    <p:cTn id="55" presetID="10" presetClass="entr" presetSubtype="0" fill="hold" grpId="0" nodeType="after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500"/>
                                            <p:tgtEl>
                                              <p:spTgt spid="40"/>
                                            </p:tgtEl>
                                          </p:cBhvr>
                                        </p:animEffect>
                                      </p:childTnLst>
                                    </p:cTn>
                                  </p:par>
                                  <p:par>
                                    <p:cTn id="58" presetID="10" presetClass="entr" presetSubtype="0" fill="hold" grpId="0" nodeType="withEffect">
                                      <p:stCondLst>
                                        <p:cond delay="60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par>
                              <p:cTn id="61" fill="hold">
                                <p:stCondLst>
                                  <p:cond delay="4800"/>
                                </p:stCondLst>
                                <p:childTnLst>
                                  <p:par>
                                    <p:cTn id="62" presetID="10"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500"/>
                                            <p:tgtEl>
                                              <p:spTgt spid="42"/>
                                            </p:tgtEl>
                                          </p:cBhvr>
                                        </p:animEffect>
                                      </p:childTnLst>
                                    </p:cTn>
                                  </p:par>
                                  <p:par>
                                    <p:cTn id="65" presetID="10" presetClass="entr" presetSubtype="0" fill="hold" grpId="0" nodeType="withEffect">
                                      <p:stCondLst>
                                        <p:cond delay="60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500"/>
                                            <p:tgtEl>
                                              <p:spTgt spid="43"/>
                                            </p:tgtEl>
                                          </p:cBhvr>
                                        </p:animEffect>
                                      </p:childTnLst>
                                    </p:cTn>
                                  </p:par>
                                </p:childTnLst>
                              </p:cTn>
                            </p:par>
                            <p:par>
                              <p:cTn id="68" fill="hold">
                                <p:stCondLst>
                                  <p:cond delay="5900"/>
                                </p:stCondLst>
                                <p:childTnLst>
                                  <p:par>
                                    <p:cTn id="69" presetID="10" presetClass="entr" presetSubtype="0"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500"/>
                                            <p:tgtEl>
                                              <p:spTgt spid="44"/>
                                            </p:tgtEl>
                                          </p:cBhvr>
                                        </p:animEffect>
                                      </p:childTnLst>
                                    </p:cTn>
                                  </p:par>
                                  <p:par>
                                    <p:cTn id="72" presetID="10" presetClass="entr" presetSubtype="0" fill="hold" grpId="0" nodeType="withEffect">
                                      <p:stCondLst>
                                        <p:cond delay="600"/>
                                      </p:stCondLst>
                                      <p:childTnLst>
                                        <p:set>
                                          <p:cBhvr>
                                            <p:cTn id="73" dur="1" fill="hold">
                                              <p:stCondLst>
                                                <p:cond delay="0"/>
                                              </p:stCondLst>
                                            </p:cTn>
                                            <p:tgtEl>
                                              <p:spTgt spid="45"/>
                                            </p:tgtEl>
                                            <p:attrNameLst>
                                              <p:attrName>style.visibility</p:attrName>
                                            </p:attrNameLst>
                                          </p:cBhvr>
                                          <p:to>
                                            <p:strVal val="visible"/>
                                          </p:to>
                                        </p:set>
                                        <p:animEffect transition="in" filter="fade">
                                          <p:cBhvr>
                                            <p:cTn id="74" dur="500"/>
                                            <p:tgtEl>
                                              <p:spTgt spid="45"/>
                                            </p:tgtEl>
                                          </p:cBhvr>
                                        </p:animEffect>
                                      </p:childTnLst>
                                    </p:cTn>
                                  </p:par>
                                </p:childTnLst>
                              </p:cTn>
                            </p:par>
                            <p:par>
                              <p:cTn id="75" fill="hold">
                                <p:stCondLst>
                                  <p:cond delay="7000"/>
                                </p:stCondLst>
                                <p:childTnLst>
                                  <p:par>
                                    <p:cTn id="76" presetID="10" presetClass="entr" presetSubtype="0" fill="hold" grpId="0" nodeType="after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fade">
                                          <p:cBhvr>
                                            <p:cTn id="78" dur="500"/>
                                            <p:tgtEl>
                                              <p:spTgt spid="46"/>
                                            </p:tgtEl>
                                          </p:cBhvr>
                                        </p:animEffect>
                                      </p:childTnLst>
                                    </p:cTn>
                                  </p:par>
                                  <p:par>
                                    <p:cTn id="79" presetID="10" presetClass="entr" presetSubtype="0" fill="hold" grpId="0" nodeType="withEffect">
                                      <p:stCondLst>
                                        <p:cond delay="600"/>
                                      </p:stCondLst>
                                      <p:childTnLst>
                                        <p:set>
                                          <p:cBhvr>
                                            <p:cTn id="80" dur="1" fill="hold">
                                              <p:stCondLst>
                                                <p:cond delay="0"/>
                                              </p:stCondLst>
                                            </p:cTn>
                                            <p:tgtEl>
                                              <p:spTgt spid="55"/>
                                            </p:tgtEl>
                                            <p:attrNameLst>
                                              <p:attrName>style.visibility</p:attrName>
                                            </p:attrNameLst>
                                          </p:cBhvr>
                                          <p:to>
                                            <p:strVal val="visible"/>
                                          </p:to>
                                        </p:set>
                                        <p:animEffect transition="in" filter="fade">
                                          <p:cBhvr>
                                            <p:cTn id="81" dur="500"/>
                                            <p:tgtEl>
                                              <p:spTgt spid="55"/>
                                            </p:tgtEl>
                                          </p:cBhvr>
                                        </p:animEffect>
                                      </p:childTnLst>
                                    </p:cTn>
                                  </p:par>
                                  <p:par>
                                    <p:cTn id="82" presetID="10" presetClass="entr" presetSubtype="0" fill="hold" grpId="0" nodeType="withEffect">
                                      <p:stCondLst>
                                        <p:cond delay="600"/>
                                      </p:stCondLst>
                                      <p:childTnLst>
                                        <p:set>
                                          <p:cBhvr>
                                            <p:cTn id="83" dur="1" fill="hold">
                                              <p:stCondLst>
                                                <p:cond delay="0"/>
                                              </p:stCondLst>
                                            </p:cTn>
                                            <p:tgtEl>
                                              <p:spTgt spid="56"/>
                                            </p:tgtEl>
                                            <p:attrNameLst>
                                              <p:attrName>style.visibility</p:attrName>
                                            </p:attrNameLst>
                                          </p:cBhvr>
                                          <p:to>
                                            <p:strVal val="visible"/>
                                          </p:to>
                                        </p:set>
                                        <p:animEffect transition="in" filter="fade">
                                          <p:cBhvr>
                                            <p:cTn id="84" dur="500"/>
                                            <p:tgtEl>
                                              <p:spTgt spid="56"/>
                                            </p:tgtEl>
                                          </p:cBhvr>
                                        </p:animEffect>
                                      </p:childTnLst>
                                    </p:cTn>
                                  </p:par>
                                  <p:par>
                                    <p:cTn id="85" presetID="10" presetClass="entr" presetSubtype="0" fill="hold" grpId="0" nodeType="withEffect">
                                      <p:stCondLst>
                                        <p:cond delay="600"/>
                                      </p:stCondLst>
                                      <p:childTnLst>
                                        <p:set>
                                          <p:cBhvr>
                                            <p:cTn id="86" dur="1" fill="hold">
                                              <p:stCondLst>
                                                <p:cond delay="0"/>
                                              </p:stCondLst>
                                            </p:cTn>
                                            <p:tgtEl>
                                              <p:spTgt spid="57"/>
                                            </p:tgtEl>
                                            <p:attrNameLst>
                                              <p:attrName>style.visibility</p:attrName>
                                            </p:attrNameLst>
                                          </p:cBhvr>
                                          <p:to>
                                            <p:strVal val="visible"/>
                                          </p:to>
                                        </p:set>
                                        <p:animEffect transition="in" filter="fade">
                                          <p:cBhvr>
                                            <p:cTn id="87" dur="500"/>
                                            <p:tgtEl>
                                              <p:spTgt spid="57"/>
                                            </p:tgtEl>
                                          </p:cBhvr>
                                        </p:animEffect>
                                      </p:childTnLst>
                                    </p:cTn>
                                  </p:par>
                                  <p:par>
                                    <p:cTn id="88" presetID="10" presetClass="entr" presetSubtype="0" fill="hold" grpId="0" nodeType="withEffect">
                                      <p:stCondLst>
                                        <p:cond delay="600"/>
                                      </p:stCondLst>
                                      <p:childTnLst>
                                        <p:set>
                                          <p:cBhvr>
                                            <p:cTn id="89" dur="1" fill="hold">
                                              <p:stCondLst>
                                                <p:cond delay="0"/>
                                              </p:stCondLst>
                                            </p:cTn>
                                            <p:tgtEl>
                                              <p:spTgt spid="58"/>
                                            </p:tgtEl>
                                            <p:attrNameLst>
                                              <p:attrName>style.visibility</p:attrName>
                                            </p:attrNameLst>
                                          </p:cBhvr>
                                          <p:to>
                                            <p:strVal val="visible"/>
                                          </p:to>
                                        </p:set>
                                        <p:animEffect transition="in" filter="fade">
                                          <p:cBhvr>
                                            <p:cTn id="9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4" grpId="0" animBg="1"/>
          <p:bldP spid="37" grpId="0" animBg="1"/>
          <p:bldP spid="38" grpId="0" animBg="1"/>
          <p:bldP spid="39" grpId="0"/>
          <p:bldP spid="40" grpId="0"/>
          <p:bldP spid="41" grpId="0"/>
          <p:bldP spid="42" grpId="0"/>
          <p:bldP spid="43" grpId="0"/>
          <p:bldP spid="44" grpId="0"/>
          <p:bldP spid="45" grpId="0"/>
          <p:bldP spid="46" grpId="0"/>
          <p:bldP spid="55" grpId="0"/>
          <p:bldP spid="56" grpId="0"/>
          <p:bldP spid="57" grpId="0"/>
          <p:bldP spid="58" grpId="0"/>
        </p:bldLst>
      </p:timing>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flipH="1">
            <a:off x="4266426" y="1506070"/>
            <a:ext cx="5044913" cy="4527648"/>
            <a:chOff x="1828800" y="590550"/>
            <a:chExt cx="4524375" cy="3943350"/>
          </a:xfrm>
        </p:grpSpPr>
        <p:sp>
          <p:nvSpPr>
            <p:cNvPr id="5" name="Freeform 6"/>
            <p:cNvSpPr>
              <a:spLocks/>
            </p:cNvSpPr>
            <p:nvPr/>
          </p:nvSpPr>
          <p:spPr bwMode="auto">
            <a:xfrm>
              <a:off x="3155950" y="3676650"/>
              <a:ext cx="2168525" cy="742950"/>
            </a:xfrm>
            <a:custGeom>
              <a:avLst/>
              <a:gdLst/>
              <a:ahLst/>
              <a:cxnLst>
                <a:cxn ang="0">
                  <a:pos x="1206" y="0"/>
                </a:cxn>
                <a:cxn ang="0">
                  <a:pos x="0" y="0"/>
                </a:cxn>
                <a:cxn ang="0">
                  <a:pos x="0" y="468"/>
                </a:cxn>
                <a:cxn ang="0">
                  <a:pos x="1206" y="468"/>
                </a:cxn>
                <a:cxn ang="0">
                  <a:pos x="1366" y="235"/>
                </a:cxn>
                <a:cxn ang="0">
                  <a:pos x="1206" y="0"/>
                </a:cxn>
              </a:cxnLst>
              <a:rect l="0" t="0" r="r" b="b"/>
              <a:pathLst>
                <a:path w="1366" h="468">
                  <a:moveTo>
                    <a:pt x="1206" y="0"/>
                  </a:moveTo>
                  <a:lnTo>
                    <a:pt x="0" y="0"/>
                  </a:lnTo>
                  <a:lnTo>
                    <a:pt x="0" y="468"/>
                  </a:lnTo>
                  <a:lnTo>
                    <a:pt x="1206" y="468"/>
                  </a:lnTo>
                  <a:lnTo>
                    <a:pt x="1366" y="235"/>
                  </a:lnTo>
                  <a:lnTo>
                    <a:pt x="1206"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6" name="Freeform 7"/>
            <p:cNvSpPr>
              <a:spLocks/>
            </p:cNvSpPr>
            <p:nvPr/>
          </p:nvSpPr>
          <p:spPr bwMode="auto">
            <a:xfrm>
              <a:off x="3362971" y="3559741"/>
              <a:ext cx="1997075" cy="715960"/>
            </a:xfrm>
            <a:custGeom>
              <a:avLst/>
              <a:gdLst/>
              <a:ahLst/>
              <a:cxnLst>
                <a:cxn ang="0">
                  <a:pos x="1098" y="0"/>
                </a:cxn>
                <a:cxn ang="0">
                  <a:pos x="125" y="0"/>
                </a:cxn>
                <a:cxn ang="0">
                  <a:pos x="96" y="12"/>
                </a:cxn>
                <a:cxn ang="0">
                  <a:pos x="96" y="391"/>
                </a:cxn>
                <a:cxn ang="0">
                  <a:pos x="96" y="391"/>
                </a:cxn>
                <a:cxn ang="0">
                  <a:pos x="95" y="391"/>
                </a:cxn>
                <a:cxn ang="0">
                  <a:pos x="0" y="468"/>
                </a:cxn>
                <a:cxn ang="0">
                  <a:pos x="1098" y="468"/>
                </a:cxn>
                <a:cxn ang="0">
                  <a:pos x="1258" y="235"/>
                </a:cxn>
                <a:cxn ang="0">
                  <a:pos x="1098" y="0"/>
                </a:cxn>
              </a:cxnLst>
              <a:rect l="0" t="0" r="r" b="b"/>
              <a:pathLst>
                <a:path w="1258" h="468">
                  <a:moveTo>
                    <a:pt x="1098" y="0"/>
                  </a:moveTo>
                  <a:lnTo>
                    <a:pt x="125" y="0"/>
                  </a:lnTo>
                  <a:lnTo>
                    <a:pt x="96" y="12"/>
                  </a:lnTo>
                  <a:lnTo>
                    <a:pt x="96" y="391"/>
                  </a:lnTo>
                  <a:lnTo>
                    <a:pt x="96" y="391"/>
                  </a:lnTo>
                  <a:lnTo>
                    <a:pt x="95" y="391"/>
                  </a:lnTo>
                  <a:lnTo>
                    <a:pt x="0" y="468"/>
                  </a:lnTo>
                  <a:lnTo>
                    <a:pt x="1098" y="468"/>
                  </a:lnTo>
                  <a:lnTo>
                    <a:pt x="1258" y="235"/>
                  </a:lnTo>
                  <a:lnTo>
                    <a:pt x="1098" y="0"/>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7" name="Freeform 8"/>
            <p:cNvSpPr>
              <a:spLocks/>
            </p:cNvSpPr>
            <p:nvPr/>
          </p:nvSpPr>
          <p:spPr bwMode="auto">
            <a:xfrm>
              <a:off x="3327400" y="3676650"/>
              <a:ext cx="1997075" cy="742950"/>
            </a:xfrm>
            <a:custGeom>
              <a:avLst/>
              <a:gdLst/>
              <a:ahLst/>
              <a:cxnLst>
                <a:cxn ang="0">
                  <a:pos x="1098" y="0"/>
                </a:cxn>
                <a:cxn ang="0">
                  <a:pos x="125" y="0"/>
                </a:cxn>
                <a:cxn ang="0">
                  <a:pos x="96" y="12"/>
                </a:cxn>
                <a:cxn ang="0">
                  <a:pos x="96" y="391"/>
                </a:cxn>
                <a:cxn ang="0">
                  <a:pos x="96" y="391"/>
                </a:cxn>
                <a:cxn ang="0">
                  <a:pos x="95" y="391"/>
                </a:cxn>
                <a:cxn ang="0">
                  <a:pos x="0" y="468"/>
                </a:cxn>
                <a:cxn ang="0">
                  <a:pos x="1098" y="468"/>
                </a:cxn>
                <a:cxn ang="0">
                  <a:pos x="1258" y="235"/>
                </a:cxn>
                <a:cxn ang="0">
                  <a:pos x="1098" y="0"/>
                </a:cxn>
              </a:cxnLst>
              <a:rect l="0" t="0" r="r" b="b"/>
              <a:pathLst>
                <a:path w="1258" h="468">
                  <a:moveTo>
                    <a:pt x="1098" y="0"/>
                  </a:moveTo>
                  <a:lnTo>
                    <a:pt x="125" y="0"/>
                  </a:lnTo>
                  <a:lnTo>
                    <a:pt x="96" y="12"/>
                  </a:lnTo>
                  <a:lnTo>
                    <a:pt x="96" y="391"/>
                  </a:lnTo>
                  <a:lnTo>
                    <a:pt x="96" y="391"/>
                  </a:lnTo>
                  <a:lnTo>
                    <a:pt x="95" y="391"/>
                  </a:lnTo>
                  <a:lnTo>
                    <a:pt x="0" y="468"/>
                  </a:lnTo>
                  <a:lnTo>
                    <a:pt x="1098" y="468"/>
                  </a:lnTo>
                  <a:lnTo>
                    <a:pt x="1258" y="235"/>
                  </a:lnTo>
                  <a:lnTo>
                    <a:pt x="1098"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8" name="Freeform 10"/>
            <p:cNvSpPr>
              <a:spLocks/>
            </p:cNvSpPr>
            <p:nvPr/>
          </p:nvSpPr>
          <p:spPr bwMode="auto">
            <a:xfrm>
              <a:off x="2474913" y="2935288"/>
              <a:ext cx="3375025" cy="741363"/>
            </a:xfrm>
            <a:custGeom>
              <a:avLst/>
              <a:gdLst/>
              <a:ahLst/>
              <a:cxnLst>
                <a:cxn ang="0">
                  <a:pos x="1965" y="0"/>
                </a:cxn>
                <a:cxn ang="0">
                  <a:pos x="0" y="0"/>
                </a:cxn>
                <a:cxn ang="0">
                  <a:pos x="0" y="467"/>
                </a:cxn>
                <a:cxn ang="0">
                  <a:pos x="1965" y="467"/>
                </a:cxn>
                <a:cxn ang="0">
                  <a:pos x="2126" y="234"/>
                </a:cxn>
                <a:cxn ang="0">
                  <a:pos x="1965" y="0"/>
                </a:cxn>
              </a:cxnLst>
              <a:rect l="0" t="0" r="r" b="b"/>
              <a:pathLst>
                <a:path w="2126" h="467">
                  <a:moveTo>
                    <a:pt x="1965" y="0"/>
                  </a:moveTo>
                  <a:lnTo>
                    <a:pt x="0" y="0"/>
                  </a:lnTo>
                  <a:lnTo>
                    <a:pt x="0" y="467"/>
                  </a:lnTo>
                  <a:lnTo>
                    <a:pt x="1965" y="467"/>
                  </a:lnTo>
                  <a:lnTo>
                    <a:pt x="2126" y="234"/>
                  </a:lnTo>
                  <a:lnTo>
                    <a:pt x="1965"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9" name="Freeform 11"/>
            <p:cNvSpPr>
              <a:spLocks/>
            </p:cNvSpPr>
            <p:nvPr/>
          </p:nvSpPr>
          <p:spPr bwMode="auto">
            <a:xfrm>
              <a:off x="3515464" y="2935288"/>
              <a:ext cx="2324100" cy="636588"/>
            </a:xfrm>
            <a:custGeom>
              <a:avLst/>
              <a:gdLst/>
              <a:ahLst/>
              <a:cxnLst>
                <a:cxn ang="0">
                  <a:pos x="1303" y="0"/>
                </a:cxn>
                <a:cxn ang="0">
                  <a:pos x="175" y="0"/>
                </a:cxn>
                <a:cxn ang="0">
                  <a:pos x="175" y="405"/>
                </a:cxn>
                <a:cxn ang="0">
                  <a:pos x="0" y="467"/>
                </a:cxn>
                <a:cxn ang="0">
                  <a:pos x="1303" y="467"/>
                </a:cxn>
                <a:cxn ang="0">
                  <a:pos x="1464" y="234"/>
                </a:cxn>
                <a:cxn ang="0">
                  <a:pos x="1303" y="0"/>
                </a:cxn>
              </a:cxnLst>
              <a:rect l="0" t="0" r="r" b="b"/>
              <a:pathLst>
                <a:path w="1464" h="467">
                  <a:moveTo>
                    <a:pt x="1303" y="0"/>
                  </a:moveTo>
                  <a:lnTo>
                    <a:pt x="175" y="0"/>
                  </a:lnTo>
                  <a:lnTo>
                    <a:pt x="175" y="405"/>
                  </a:lnTo>
                  <a:lnTo>
                    <a:pt x="0" y="467"/>
                  </a:lnTo>
                  <a:lnTo>
                    <a:pt x="1303" y="467"/>
                  </a:lnTo>
                  <a:lnTo>
                    <a:pt x="1464" y="234"/>
                  </a:lnTo>
                  <a:lnTo>
                    <a:pt x="1303" y="0"/>
                  </a:lnTo>
                  <a:close/>
                </a:path>
              </a:pathLst>
            </a:custGeom>
            <a:solidFill>
              <a:schemeClr val="bg1">
                <a:lumMod val="9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10" name="Freeform 12"/>
            <p:cNvSpPr>
              <a:spLocks/>
            </p:cNvSpPr>
            <p:nvPr/>
          </p:nvSpPr>
          <p:spPr bwMode="auto">
            <a:xfrm>
              <a:off x="3525838" y="2935288"/>
              <a:ext cx="2324100" cy="741363"/>
            </a:xfrm>
            <a:custGeom>
              <a:avLst/>
              <a:gdLst/>
              <a:ahLst/>
              <a:cxnLst>
                <a:cxn ang="0">
                  <a:pos x="1303" y="0"/>
                </a:cxn>
                <a:cxn ang="0">
                  <a:pos x="175" y="0"/>
                </a:cxn>
                <a:cxn ang="0">
                  <a:pos x="175" y="405"/>
                </a:cxn>
                <a:cxn ang="0">
                  <a:pos x="0" y="467"/>
                </a:cxn>
                <a:cxn ang="0">
                  <a:pos x="1303" y="467"/>
                </a:cxn>
                <a:cxn ang="0">
                  <a:pos x="1464" y="234"/>
                </a:cxn>
                <a:cxn ang="0">
                  <a:pos x="1303" y="0"/>
                </a:cxn>
              </a:cxnLst>
              <a:rect l="0" t="0" r="r" b="b"/>
              <a:pathLst>
                <a:path w="1464" h="467">
                  <a:moveTo>
                    <a:pt x="1303" y="0"/>
                  </a:moveTo>
                  <a:lnTo>
                    <a:pt x="175" y="0"/>
                  </a:lnTo>
                  <a:lnTo>
                    <a:pt x="175" y="405"/>
                  </a:lnTo>
                  <a:lnTo>
                    <a:pt x="0" y="467"/>
                  </a:lnTo>
                  <a:lnTo>
                    <a:pt x="1303" y="467"/>
                  </a:lnTo>
                  <a:lnTo>
                    <a:pt x="1464" y="234"/>
                  </a:lnTo>
                  <a:lnTo>
                    <a:pt x="1303"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11" name="Freeform 13"/>
            <p:cNvSpPr>
              <a:spLocks/>
            </p:cNvSpPr>
            <p:nvPr/>
          </p:nvSpPr>
          <p:spPr bwMode="auto">
            <a:xfrm>
              <a:off x="2978150" y="2189163"/>
              <a:ext cx="3375025" cy="746125"/>
            </a:xfrm>
            <a:custGeom>
              <a:avLst/>
              <a:gdLst/>
              <a:ahLst/>
              <a:cxnLst>
                <a:cxn ang="0">
                  <a:pos x="1965" y="0"/>
                </a:cxn>
                <a:cxn ang="0">
                  <a:pos x="0" y="0"/>
                </a:cxn>
                <a:cxn ang="0">
                  <a:pos x="0" y="470"/>
                </a:cxn>
                <a:cxn ang="0">
                  <a:pos x="1965" y="470"/>
                </a:cxn>
                <a:cxn ang="0">
                  <a:pos x="2126" y="235"/>
                </a:cxn>
                <a:cxn ang="0">
                  <a:pos x="1965" y="0"/>
                </a:cxn>
              </a:cxnLst>
              <a:rect l="0" t="0" r="r" b="b"/>
              <a:pathLst>
                <a:path w="2126" h="470">
                  <a:moveTo>
                    <a:pt x="1965" y="0"/>
                  </a:moveTo>
                  <a:lnTo>
                    <a:pt x="0" y="0"/>
                  </a:lnTo>
                  <a:lnTo>
                    <a:pt x="0" y="470"/>
                  </a:lnTo>
                  <a:lnTo>
                    <a:pt x="1965" y="470"/>
                  </a:lnTo>
                  <a:lnTo>
                    <a:pt x="2126" y="235"/>
                  </a:lnTo>
                  <a:lnTo>
                    <a:pt x="1965" y="0"/>
                  </a:lnTo>
                  <a:close/>
                </a:path>
              </a:pathLst>
            </a:custGeom>
            <a:solidFill>
              <a:srgbClr val="AAA876"/>
            </a:solidFill>
            <a:ln w="9525">
              <a:noFill/>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12" name="Freeform 14"/>
            <p:cNvSpPr>
              <a:spLocks/>
            </p:cNvSpPr>
            <p:nvPr/>
          </p:nvSpPr>
          <p:spPr bwMode="auto">
            <a:xfrm>
              <a:off x="2978150" y="2189163"/>
              <a:ext cx="3375025" cy="746125"/>
            </a:xfrm>
            <a:custGeom>
              <a:avLst/>
              <a:gdLst/>
              <a:ahLst/>
              <a:cxnLst>
                <a:cxn ang="0">
                  <a:pos x="1965" y="0"/>
                </a:cxn>
                <a:cxn ang="0">
                  <a:pos x="0" y="0"/>
                </a:cxn>
                <a:cxn ang="0">
                  <a:pos x="0" y="470"/>
                </a:cxn>
                <a:cxn ang="0">
                  <a:pos x="1965" y="470"/>
                </a:cxn>
                <a:cxn ang="0">
                  <a:pos x="2126" y="235"/>
                </a:cxn>
                <a:cxn ang="0">
                  <a:pos x="1965" y="0"/>
                </a:cxn>
              </a:cxnLst>
              <a:rect l="0" t="0" r="r" b="b"/>
              <a:pathLst>
                <a:path w="2126" h="470">
                  <a:moveTo>
                    <a:pt x="1965" y="0"/>
                  </a:moveTo>
                  <a:lnTo>
                    <a:pt x="0" y="0"/>
                  </a:lnTo>
                  <a:lnTo>
                    <a:pt x="0" y="470"/>
                  </a:lnTo>
                  <a:lnTo>
                    <a:pt x="1965" y="470"/>
                  </a:lnTo>
                  <a:lnTo>
                    <a:pt x="2126" y="235"/>
                  </a:lnTo>
                  <a:lnTo>
                    <a:pt x="1965"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13" name="Freeform 15"/>
            <p:cNvSpPr>
              <a:spLocks/>
            </p:cNvSpPr>
            <p:nvPr/>
          </p:nvSpPr>
          <p:spPr bwMode="auto">
            <a:xfrm>
              <a:off x="3759200" y="2189163"/>
              <a:ext cx="2593975" cy="746125"/>
            </a:xfrm>
            <a:custGeom>
              <a:avLst/>
              <a:gdLst/>
              <a:ahLst/>
              <a:cxnLst>
                <a:cxn ang="0">
                  <a:pos x="1473" y="0"/>
                </a:cxn>
                <a:cxn ang="0">
                  <a:pos x="1158" y="0"/>
                </a:cxn>
                <a:cxn ang="0">
                  <a:pos x="1158" y="0"/>
                </a:cxn>
                <a:cxn ang="0">
                  <a:pos x="0" y="0"/>
                </a:cxn>
                <a:cxn ang="0">
                  <a:pos x="0" y="450"/>
                </a:cxn>
                <a:cxn ang="0">
                  <a:pos x="28" y="453"/>
                </a:cxn>
                <a:cxn ang="0">
                  <a:pos x="28" y="470"/>
                </a:cxn>
                <a:cxn ang="0">
                  <a:pos x="1473" y="470"/>
                </a:cxn>
                <a:cxn ang="0">
                  <a:pos x="1634" y="235"/>
                </a:cxn>
                <a:cxn ang="0">
                  <a:pos x="1473" y="0"/>
                </a:cxn>
              </a:cxnLst>
              <a:rect l="0" t="0" r="r" b="b"/>
              <a:pathLst>
                <a:path w="1634" h="470">
                  <a:moveTo>
                    <a:pt x="1473" y="0"/>
                  </a:moveTo>
                  <a:lnTo>
                    <a:pt x="1158" y="0"/>
                  </a:lnTo>
                  <a:lnTo>
                    <a:pt x="1158" y="0"/>
                  </a:lnTo>
                  <a:lnTo>
                    <a:pt x="0" y="0"/>
                  </a:lnTo>
                  <a:lnTo>
                    <a:pt x="0" y="450"/>
                  </a:lnTo>
                  <a:lnTo>
                    <a:pt x="28" y="453"/>
                  </a:lnTo>
                  <a:lnTo>
                    <a:pt x="28" y="470"/>
                  </a:lnTo>
                  <a:lnTo>
                    <a:pt x="1473" y="470"/>
                  </a:lnTo>
                  <a:lnTo>
                    <a:pt x="1634" y="235"/>
                  </a:lnTo>
                  <a:lnTo>
                    <a:pt x="1473" y="0"/>
                  </a:lnTo>
                  <a:close/>
                </a:path>
              </a:pathLst>
            </a:custGeom>
            <a:solidFill>
              <a:schemeClr val="tx2">
                <a:lumMod val="25000"/>
                <a:lumOff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14" name="Freeform 16"/>
            <p:cNvSpPr>
              <a:spLocks/>
            </p:cNvSpPr>
            <p:nvPr/>
          </p:nvSpPr>
          <p:spPr bwMode="auto">
            <a:xfrm>
              <a:off x="3759200" y="2189163"/>
              <a:ext cx="2593975" cy="746125"/>
            </a:xfrm>
            <a:custGeom>
              <a:avLst/>
              <a:gdLst/>
              <a:ahLst/>
              <a:cxnLst>
                <a:cxn ang="0">
                  <a:pos x="1473" y="0"/>
                </a:cxn>
                <a:cxn ang="0">
                  <a:pos x="1158" y="0"/>
                </a:cxn>
                <a:cxn ang="0">
                  <a:pos x="1158" y="0"/>
                </a:cxn>
                <a:cxn ang="0">
                  <a:pos x="0" y="0"/>
                </a:cxn>
                <a:cxn ang="0">
                  <a:pos x="0" y="450"/>
                </a:cxn>
                <a:cxn ang="0">
                  <a:pos x="28" y="453"/>
                </a:cxn>
                <a:cxn ang="0">
                  <a:pos x="28" y="470"/>
                </a:cxn>
                <a:cxn ang="0">
                  <a:pos x="1473" y="470"/>
                </a:cxn>
                <a:cxn ang="0">
                  <a:pos x="1634" y="235"/>
                </a:cxn>
                <a:cxn ang="0">
                  <a:pos x="1473" y="0"/>
                </a:cxn>
              </a:cxnLst>
              <a:rect l="0" t="0" r="r" b="b"/>
              <a:pathLst>
                <a:path w="1634" h="470">
                  <a:moveTo>
                    <a:pt x="1473" y="0"/>
                  </a:moveTo>
                  <a:lnTo>
                    <a:pt x="1158" y="0"/>
                  </a:lnTo>
                  <a:lnTo>
                    <a:pt x="1158" y="0"/>
                  </a:lnTo>
                  <a:lnTo>
                    <a:pt x="0" y="0"/>
                  </a:lnTo>
                  <a:lnTo>
                    <a:pt x="0" y="450"/>
                  </a:lnTo>
                  <a:lnTo>
                    <a:pt x="28" y="453"/>
                  </a:lnTo>
                  <a:lnTo>
                    <a:pt x="28" y="470"/>
                  </a:lnTo>
                  <a:lnTo>
                    <a:pt x="1473" y="470"/>
                  </a:lnTo>
                  <a:lnTo>
                    <a:pt x="1634" y="235"/>
                  </a:lnTo>
                  <a:lnTo>
                    <a:pt x="1473"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15" name="Freeform 17"/>
            <p:cNvSpPr>
              <a:spLocks/>
            </p:cNvSpPr>
            <p:nvPr/>
          </p:nvSpPr>
          <p:spPr bwMode="auto">
            <a:xfrm>
              <a:off x="2474913" y="1447800"/>
              <a:ext cx="3376613" cy="741363"/>
            </a:xfrm>
            <a:custGeom>
              <a:avLst/>
              <a:gdLst/>
              <a:ahLst/>
              <a:cxnLst>
                <a:cxn ang="0">
                  <a:pos x="1967" y="0"/>
                </a:cxn>
                <a:cxn ang="0">
                  <a:pos x="0" y="0"/>
                </a:cxn>
                <a:cxn ang="0">
                  <a:pos x="0" y="467"/>
                </a:cxn>
                <a:cxn ang="0">
                  <a:pos x="1967" y="467"/>
                </a:cxn>
                <a:cxn ang="0">
                  <a:pos x="2127" y="234"/>
                </a:cxn>
                <a:cxn ang="0">
                  <a:pos x="1967" y="0"/>
                </a:cxn>
              </a:cxnLst>
              <a:rect l="0" t="0" r="r" b="b"/>
              <a:pathLst>
                <a:path w="2127" h="467">
                  <a:moveTo>
                    <a:pt x="1967" y="0"/>
                  </a:moveTo>
                  <a:lnTo>
                    <a:pt x="0" y="0"/>
                  </a:lnTo>
                  <a:lnTo>
                    <a:pt x="0" y="467"/>
                  </a:lnTo>
                  <a:lnTo>
                    <a:pt x="1967" y="467"/>
                  </a:lnTo>
                  <a:lnTo>
                    <a:pt x="2127" y="234"/>
                  </a:lnTo>
                  <a:lnTo>
                    <a:pt x="1967" y="0"/>
                  </a:lnTo>
                  <a:close/>
                </a:path>
              </a:pathLst>
            </a:custGeom>
            <a:solidFill>
              <a:srgbClr val="B7B96E"/>
            </a:solidFill>
            <a:ln w="9525">
              <a:noFill/>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18" name="Freeform 18"/>
            <p:cNvSpPr>
              <a:spLocks/>
            </p:cNvSpPr>
            <p:nvPr/>
          </p:nvSpPr>
          <p:spPr bwMode="auto">
            <a:xfrm>
              <a:off x="2474913" y="1447800"/>
              <a:ext cx="3376613" cy="741363"/>
            </a:xfrm>
            <a:custGeom>
              <a:avLst/>
              <a:gdLst/>
              <a:ahLst/>
              <a:cxnLst>
                <a:cxn ang="0">
                  <a:pos x="1967" y="0"/>
                </a:cxn>
                <a:cxn ang="0">
                  <a:pos x="0" y="0"/>
                </a:cxn>
                <a:cxn ang="0">
                  <a:pos x="0" y="467"/>
                </a:cxn>
                <a:cxn ang="0">
                  <a:pos x="1967" y="467"/>
                </a:cxn>
                <a:cxn ang="0">
                  <a:pos x="2127" y="234"/>
                </a:cxn>
                <a:cxn ang="0">
                  <a:pos x="1967" y="0"/>
                </a:cxn>
              </a:cxnLst>
              <a:rect l="0" t="0" r="r" b="b"/>
              <a:pathLst>
                <a:path w="2127" h="467">
                  <a:moveTo>
                    <a:pt x="1967" y="0"/>
                  </a:moveTo>
                  <a:lnTo>
                    <a:pt x="0" y="0"/>
                  </a:lnTo>
                  <a:lnTo>
                    <a:pt x="0" y="467"/>
                  </a:lnTo>
                  <a:lnTo>
                    <a:pt x="1967" y="467"/>
                  </a:lnTo>
                  <a:lnTo>
                    <a:pt x="2127" y="234"/>
                  </a:lnTo>
                  <a:lnTo>
                    <a:pt x="1967"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19" name="Freeform 19"/>
            <p:cNvSpPr>
              <a:spLocks/>
            </p:cNvSpPr>
            <p:nvPr/>
          </p:nvSpPr>
          <p:spPr bwMode="auto">
            <a:xfrm>
              <a:off x="3254375" y="1447800"/>
              <a:ext cx="2597150" cy="741363"/>
            </a:xfrm>
            <a:custGeom>
              <a:avLst/>
              <a:gdLst/>
              <a:ahLst/>
              <a:cxnLst>
                <a:cxn ang="0">
                  <a:pos x="1474" y="0"/>
                </a:cxn>
                <a:cxn ang="0">
                  <a:pos x="1145" y="0"/>
                </a:cxn>
                <a:cxn ang="0">
                  <a:pos x="1145" y="0"/>
                </a:cxn>
                <a:cxn ang="0">
                  <a:pos x="0" y="0"/>
                </a:cxn>
                <a:cxn ang="0">
                  <a:pos x="0" y="467"/>
                </a:cxn>
                <a:cxn ang="0">
                  <a:pos x="1474" y="467"/>
                </a:cxn>
                <a:cxn ang="0">
                  <a:pos x="1636" y="234"/>
                </a:cxn>
                <a:cxn ang="0">
                  <a:pos x="1474" y="0"/>
                </a:cxn>
              </a:cxnLst>
              <a:rect l="0" t="0" r="r" b="b"/>
              <a:pathLst>
                <a:path w="1636" h="467">
                  <a:moveTo>
                    <a:pt x="1474" y="0"/>
                  </a:moveTo>
                  <a:lnTo>
                    <a:pt x="1145" y="0"/>
                  </a:lnTo>
                  <a:lnTo>
                    <a:pt x="1145" y="0"/>
                  </a:lnTo>
                  <a:lnTo>
                    <a:pt x="0" y="0"/>
                  </a:lnTo>
                  <a:lnTo>
                    <a:pt x="0" y="467"/>
                  </a:lnTo>
                  <a:lnTo>
                    <a:pt x="1474" y="467"/>
                  </a:lnTo>
                  <a:lnTo>
                    <a:pt x="1636" y="234"/>
                  </a:lnTo>
                  <a:lnTo>
                    <a:pt x="1474" y="0"/>
                  </a:lnTo>
                  <a:close/>
                </a:path>
              </a:pathLst>
            </a:custGeom>
            <a:solidFill>
              <a:schemeClr val="bg1">
                <a:lumMod val="9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20" name="Freeform 20"/>
            <p:cNvSpPr>
              <a:spLocks/>
            </p:cNvSpPr>
            <p:nvPr/>
          </p:nvSpPr>
          <p:spPr bwMode="auto">
            <a:xfrm>
              <a:off x="3254375" y="1447800"/>
              <a:ext cx="2597150" cy="741363"/>
            </a:xfrm>
            <a:custGeom>
              <a:avLst/>
              <a:gdLst/>
              <a:ahLst/>
              <a:cxnLst>
                <a:cxn ang="0">
                  <a:pos x="1474" y="0"/>
                </a:cxn>
                <a:cxn ang="0">
                  <a:pos x="1145" y="0"/>
                </a:cxn>
                <a:cxn ang="0">
                  <a:pos x="1145" y="0"/>
                </a:cxn>
                <a:cxn ang="0">
                  <a:pos x="0" y="0"/>
                </a:cxn>
                <a:cxn ang="0">
                  <a:pos x="0" y="467"/>
                </a:cxn>
                <a:cxn ang="0">
                  <a:pos x="1474" y="467"/>
                </a:cxn>
                <a:cxn ang="0">
                  <a:pos x="1636" y="234"/>
                </a:cxn>
                <a:cxn ang="0">
                  <a:pos x="1474" y="0"/>
                </a:cxn>
              </a:cxnLst>
              <a:rect l="0" t="0" r="r" b="b"/>
              <a:pathLst>
                <a:path w="1636" h="467">
                  <a:moveTo>
                    <a:pt x="1474" y="0"/>
                  </a:moveTo>
                  <a:lnTo>
                    <a:pt x="1145" y="0"/>
                  </a:lnTo>
                  <a:lnTo>
                    <a:pt x="1145" y="0"/>
                  </a:lnTo>
                  <a:lnTo>
                    <a:pt x="0" y="0"/>
                  </a:lnTo>
                  <a:lnTo>
                    <a:pt x="0" y="467"/>
                  </a:lnTo>
                  <a:lnTo>
                    <a:pt x="1474" y="467"/>
                  </a:lnTo>
                  <a:lnTo>
                    <a:pt x="1636" y="234"/>
                  </a:lnTo>
                  <a:lnTo>
                    <a:pt x="1474"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21" name="Freeform 21"/>
            <p:cNvSpPr>
              <a:spLocks/>
            </p:cNvSpPr>
            <p:nvPr/>
          </p:nvSpPr>
          <p:spPr bwMode="auto">
            <a:xfrm>
              <a:off x="3155950" y="757238"/>
              <a:ext cx="2171700" cy="690563"/>
            </a:xfrm>
            <a:custGeom>
              <a:avLst/>
              <a:gdLst/>
              <a:ahLst/>
              <a:cxnLst>
                <a:cxn ang="0">
                  <a:pos x="1207" y="0"/>
                </a:cxn>
                <a:cxn ang="0">
                  <a:pos x="0" y="0"/>
                </a:cxn>
                <a:cxn ang="0">
                  <a:pos x="0" y="435"/>
                </a:cxn>
                <a:cxn ang="0">
                  <a:pos x="1207" y="435"/>
                </a:cxn>
                <a:cxn ang="0">
                  <a:pos x="1368" y="217"/>
                </a:cxn>
                <a:cxn ang="0">
                  <a:pos x="1207" y="0"/>
                </a:cxn>
              </a:cxnLst>
              <a:rect l="0" t="0" r="r" b="b"/>
              <a:pathLst>
                <a:path w="1368" h="435">
                  <a:moveTo>
                    <a:pt x="1207" y="0"/>
                  </a:moveTo>
                  <a:lnTo>
                    <a:pt x="0" y="0"/>
                  </a:lnTo>
                  <a:lnTo>
                    <a:pt x="0" y="435"/>
                  </a:lnTo>
                  <a:lnTo>
                    <a:pt x="1207" y="435"/>
                  </a:lnTo>
                  <a:lnTo>
                    <a:pt x="1368" y="217"/>
                  </a:lnTo>
                  <a:lnTo>
                    <a:pt x="1207" y="0"/>
                  </a:lnTo>
                  <a:close/>
                </a:path>
              </a:pathLst>
            </a:custGeom>
            <a:solidFill>
              <a:srgbClr val="B87471"/>
            </a:solidFill>
            <a:ln w="9525">
              <a:noFill/>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22" name="Freeform 22"/>
            <p:cNvSpPr>
              <a:spLocks/>
            </p:cNvSpPr>
            <p:nvPr/>
          </p:nvSpPr>
          <p:spPr bwMode="auto">
            <a:xfrm>
              <a:off x="3155950" y="757238"/>
              <a:ext cx="2171700" cy="690563"/>
            </a:xfrm>
            <a:custGeom>
              <a:avLst/>
              <a:gdLst/>
              <a:ahLst/>
              <a:cxnLst>
                <a:cxn ang="0">
                  <a:pos x="1207" y="0"/>
                </a:cxn>
                <a:cxn ang="0">
                  <a:pos x="0" y="0"/>
                </a:cxn>
                <a:cxn ang="0">
                  <a:pos x="0" y="435"/>
                </a:cxn>
                <a:cxn ang="0">
                  <a:pos x="1207" y="435"/>
                </a:cxn>
                <a:cxn ang="0">
                  <a:pos x="1368" y="217"/>
                </a:cxn>
                <a:cxn ang="0">
                  <a:pos x="1207" y="0"/>
                </a:cxn>
              </a:cxnLst>
              <a:rect l="0" t="0" r="r" b="b"/>
              <a:pathLst>
                <a:path w="1368" h="435">
                  <a:moveTo>
                    <a:pt x="1207" y="0"/>
                  </a:moveTo>
                  <a:lnTo>
                    <a:pt x="0" y="0"/>
                  </a:lnTo>
                  <a:lnTo>
                    <a:pt x="0" y="435"/>
                  </a:lnTo>
                  <a:lnTo>
                    <a:pt x="1207" y="435"/>
                  </a:lnTo>
                  <a:lnTo>
                    <a:pt x="1368" y="217"/>
                  </a:lnTo>
                  <a:lnTo>
                    <a:pt x="1207"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23" name="Freeform 23"/>
            <p:cNvSpPr>
              <a:spLocks/>
            </p:cNvSpPr>
            <p:nvPr/>
          </p:nvSpPr>
          <p:spPr bwMode="auto">
            <a:xfrm>
              <a:off x="3155950" y="757238"/>
              <a:ext cx="2171700" cy="690563"/>
            </a:xfrm>
            <a:custGeom>
              <a:avLst/>
              <a:gdLst/>
              <a:ahLst/>
              <a:cxnLst>
                <a:cxn ang="0">
                  <a:pos x="1206" y="0"/>
                </a:cxn>
                <a:cxn ang="0">
                  <a:pos x="0" y="0"/>
                </a:cxn>
                <a:cxn ang="0">
                  <a:pos x="0" y="435"/>
                </a:cxn>
                <a:cxn ang="0">
                  <a:pos x="1206" y="435"/>
                </a:cxn>
                <a:cxn ang="0">
                  <a:pos x="1368" y="217"/>
                </a:cxn>
                <a:cxn ang="0">
                  <a:pos x="1206" y="0"/>
                </a:cxn>
              </a:cxnLst>
              <a:rect l="0" t="0" r="r" b="b"/>
              <a:pathLst>
                <a:path w="1368" h="435">
                  <a:moveTo>
                    <a:pt x="1206" y="0"/>
                  </a:moveTo>
                  <a:lnTo>
                    <a:pt x="0" y="0"/>
                  </a:lnTo>
                  <a:lnTo>
                    <a:pt x="0" y="435"/>
                  </a:lnTo>
                  <a:lnTo>
                    <a:pt x="1206" y="435"/>
                  </a:lnTo>
                  <a:lnTo>
                    <a:pt x="1368" y="217"/>
                  </a:lnTo>
                  <a:lnTo>
                    <a:pt x="12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24" name="Freeform 24"/>
            <p:cNvSpPr>
              <a:spLocks/>
            </p:cNvSpPr>
            <p:nvPr/>
          </p:nvSpPr>
          <p:spPr bwMode="auto">
            <a:xfrm>
              <a:off x="3155950" y="757238"/>
              <a:ext cx="2171700" cy="690563"/>
            </a:xfrm>
            <a:custGeom>
              <a:avLst/>
              <a:gdLst/>
              <a:ahLst/>
              <a:cxnLst>
                <a:cxn ang="0">
                  <a:pos x="1206" y="0"/>
                </a:cxn>
                <a:cxn ang="0">
                  <a:pos x="0" y="0"/>
                </a:cxn>
                <a:cxn ang="0">
                  <a:pos x="0" y="435"/>
                </a:cxn>
                <a:cxn ang="0">
                  <a:pos x="1206" y="435"/>
                </a:cxn>
                <a:cxn ang="0">
                  <a:pos x="1368" y="217"/>
                </a:cxn>
                <a:cxn ang="0">
                  <a:pos x="1206" y="0"/>
                </a:cxn>
              </a:cxnLst>
              <a:rect l="0" t="0" r="r" b="b"/>
              <a:pathLst>
                <a:path w="1368" h="435">
                  <a:moveTo>
                    <a:pt x="1206" y="0"/>
                  </a:moveTo>
                  <a:lnTo>
                    <a:pt x="0" y="0"/>
                  </a:lnTo>
                  <a:lnTo>
                    <a:pt x="0" y="435"/>
                  </a:lnTo>
                  <a:lnTo>
                    <a:pt x="1206" y="435"/>
                  </a:lnTo>
                  <a:lnTo>
                    <a:pt x="1368" y="217"/>
                  </a:lnTo>
                  <a:lnTo>
                    <a:pt x="1206"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25" name="Freeform 25"/>
            <p:cNvSpPr>
              <a:spLocks/>
            </p:cNvSpPr>
            <p:nvPr/>
          </p:nvSpPr>
          <p:spPr bwMode="auto">
            <a:xfrm>
              <a:off x="2446338" y="590550"/>
              <a:ext cx="279400" cy="1227138"/>
            </a:xfrm>
            <a:custGeom>
              <a:avLst/>
              <a:gdLst/>
              <a:ahLst/>
              <a:cxnLst>
                <a:cxn ang="0">
                  <a:pos x="176" y="773"/>
                </a:cxn>
                <a:cxn ang="0">
                  <a:pos x="0" y="711"/>
                </a:cxn>
                <a:cxn ang="0">
                  <a:pos x="0" y="149"/>
                </a:cxn>
                <a:cxn ang="0">
                  <a:pos x="176" y="0"/>
                </a:cxn>
                <a:cxn ang="0">
                  <a:pos x="176" y="773"/>
                </a:cxn>
              </a:cxnLst>
              <a:rect l="0" t="0" r="r" b="b"/>
              <a:pathLst>
                <a:path w="176" h="773">
                  <a:moveTo>
                    <a:pt x="176" y="773"/>
                  </a:moveTo>
                  <a:lnTo>
                    <a:pt x="0" y="711"/>
                  </a:lnTo>
                  <a:lnTo>
                    <a:pt x="0" y="149"/>
                  </a:lnTo>
                  <a:lnTo>
                    <a:pt x="176" y="0"/>
                  </a:lnTo>
                  <a:lnTo>
                    <a:pt x="176" y="773"/>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26" name="Freeform 26"/>
            <p:cNvSpPr>
              <a:spLocks/>
            </p:cNvSpPr>
            <p:nvPr/>
          </p:nvSpPr>
          <p:spPr bwMode="auto">
            <a:xfrm>
              <a:off x="2725738" y="590550"/>
              <a:ext cx="754063" cy="1227138"/>
            </a:xfrm>
            <a:custGeom>
              <a:avLst/>
              <a:gdLst/>
              <a:ahLst/>
              <a:cxnLst>
                <a:cxn ang="0">
                  <a:pos x="0" y="773"/>
                </a:cxn>
                <a:cxn ang="0">
                  <a:pos x="475" y="711"/>
                </a:cxn>
                <a:cxn ang="0">
                  <a:pos x="475" y="105"/>
                </a:cxn>
                <a:cxn ang="0">
                  <a:pos x="0" y="0"/>
                </a:cxn>
                <a:cxn ang="0">
                  <a:pos x="0" y="773"/>
                </a:cxn>
              </a:cxnLst>
              <a:rect l="0" t="0" r="r" b="b"/>
              <a:pathLst>
                <a:path w="475" h="773">
                  <a:moveTo>
                    <a:pt x="0" y="773"/>
                  </a:moveTo>
                  <a:lnTo>
                    <a:pt x="475" y="711"/>
                  </a:lnTo>
                  <a:lnTo>
                    <a:pt x="475" y="105"/>
                  </a:lnTo>
                  <a:lnTo>
                    <a:pt x="0" y="0"/>
                  </a:lnTo>
                  <a:lnTo>
                    <a:pt x="0" y="773"/>
                  </a:lnTo>
                  <a:close/>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27" name="Freeform 27"/>
            <p:cNvSpPr>
              <a:spLocks/>
            </p:cNvSpPr>
            <p:nvPr/>
          </p:nvSpPr>
          <p:spPr bwMode="auto">
            <a:xfrm>
              <a:off x="2124075" y="1289050"/>
              <a:ext cx="715963" cy="1016000"/>
            </a:xfrm>
            <a:custGeom>
              <a:avLst/>
              <a:gdLst/>
              <a:ahLst/>
              <a:cxnLst>
                <a:cxn ang="0">
                  <a:pos x="451" y="640"/>
                </a:cxn>
                <a:cxn ang="0">
                  <a:pos x="0" y="584"/>
                </a:cxn>
                <a:cxn ang="0">
                  <a:pos x="0" y="162"/>
                </a:cxn>
                <a:cxn ang="0">
                  <a:pos x="451" y="0"/>
                </a:cxn>
                <a:cxn ang="0">
                  <a:pos x="451" y="640"/>
                </a:cxn>
              </a:cxnLst>
              <a:rect l="0" t="0" r="r" b="b"/>
              <a:pathLst>
                <a:path w="451" h="640">
                  <a:moveTo>
                    <a:pt x="451" y="640"/>
                  </a:moveTo>
                  <a:lnTo>
                    <a:pt x="0" y="584"/>
                  </a:lnTo>
                  <a:lnTo>
                    <a:pt x="0" y="162"/>
                  </a:lnTo>
                  <a:lnTo>
                    <a:pt x="451" y="0"/>
                  </a:lnTo>
                  <a:lnTo>
                    <a:pt x="451" y="640"/>
                  </a:lnTo>
                  <a:close/>
                </a:path>
              </a:pathLst>
            </a:custGeom>
            <a:solidFill>
              <a:schemeClr val="bg1">
                <a:lumMod val="9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28" name="Freeform 28"/>
            <p:cNvSpPr>
              <a:spLocks/>
            </p:cNvSpPr>
            <p:nvPr/>
          </p:nvSpPr>
          <p:spPr bwMode="auto">
            <a:xfrm>
              <a:off x="2840038" y="1289050"/>
              <a:ext cx="963613" cy="1016000"/>
            </a:xfrm>
            <a:custGeom>
              <a:avLst/>
              <a:gdLst/>
              <a:ahLst/>
              <a:cxnLst>
                <a:cxn ang="0">
                  <a:pos x="0" y="640"/>
                </a:cxn>
                <a:cxn ang="0">
                  <a:pos x="607" y="584"/>
                </a:cxn>
                <a:cxn ang="0">
                  <a:pos x="607" y="103"/>
                </a:cxn>
                <a:cxn ang="0">
                  <a:pos x="0" y="0"/>
                </a:cxn>
                <a:cxn ang="0">
                  <a:pos x="0" y="640"/>
                </a:cxn>
              </a:cxnLst>
              <a:rect l="0" t="0" r="r" b="b"/>
              <a:pathLst>
                <a:path w="607" h="640">
                  <a:moveTo>
                    <a:pt x="0" y="640"/>
                  </a:moveTo>
                  <a:lnTo>
                    <a:pt x="607" y="584"/>
                  </a:lnTo>
                  <a:lnTo>
                    <a:pt x="607" y="103"/>
                  </a:lnTo>
                  <a:lnTo>
                    <a:pt x="0" y="0"/>
                  </a:lnTo>
                  <a:lnTo>
                    <a:pt x="0" y="640"/>
                  </a:lnTo>
                  <a:close/>
                </a:path>
              </a:pathLst>
            </a:custGeom>
            <a:solidFill>
              <a:schemeClr val="tx1">
                <a:lumMod val="25000"/>
                <a:lumOff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29" name="Freeform 31"/>
            <p:cNvSpPr>
              <a:spLocks/>
            </p:cNvSpPr>
            <p:nvPr/>
          </p:nvSpPr>
          <p:spPr bwMode="auto">
            <a:xfrm>
              <a:off x="2501397" y="3267310"/>
              <a:ext cx="738188" cy="1227138"/>
            </a:xfrm>
            <a:custGeom>
              <a:avLst/>
              <a:gdLst/>
              <a:ahLst/>
              <a:cxnLst>
                <a:cxn ang="0">
                  <a:pos x="465" y="0"/>
                </a:cxn>
                <a:cxn ang="0">
                  <a:pos x="0" y="62"/>
                </a:cxn>
                <a:cxn ang="0">
                  <a:pos x="0" y="668"/>
                </a:cxn>
                <a:cxn ang="0">
                  <a:pos x="465" y="773"/>
                </a:cxn>
                <a:cxn ang="0">
                  <a:pos x="465" y="0"/>
                </a:cxn>
              </a:cxnLst>
              <a:rect l="0" t="0" r="r" b="b"/>
              <a:pathLst>
                <a:path w="465" h="773">
                  <a:moveTo>
                    <a:pt x="465" y="0"/>
                  </a:moveTo>
                  <a:lnTo>
                    <a:pt x="0" y="62"/>
                  </a:lnTo>
                  <a:lnTo>
                    <a:pt x="0" y="668"/>
                  </a:lnTo>
                  <a:lnTo>
                    <a:pt x="465" y="773"/>
                  </a:lnTo>
                  <a:lnTo>
                    <a:pt x="465" y="0"/>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30" name="Rectangle 33"/>
            <p:cNvSpPr>
              <a:spLocks noChangeArrowheads="1"/>
            </p:cNvSpPr>
            <p:nvPr/>
          </p:nvSpPr>
          <p:spPr bwMode="auto">
            <a:xfrm>
              <a:off x="3479800" y="3695700"/>
              <a:ext cx="1588" cy="601663"/>
            </a:xfrm>
            <a:prstGeom prst="rect">
              <a:avLst/>
            </a:prstGeom>
            <a:solidFill>
              <a:srgbClr val="BCC44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351"/>
            </a:p>
          </p:txBody>
        </p:sp>
        <p:sp>
          <p:nvSpPr>
            <p:cNvPr id="31" name="Rectangle 34"/>
            <p:cNvSpPr>
              <a:spLocks noChangeArrowheads="1"/>
            </p:cNvSpPr>
            <p:nvPr/>
          </p:nvSpPr>
          <p:spPr bwMode="auto">
            <a:xfrm>
              <a:off x="3479800" y="3695700"/>
              <a:ext cx="1588" cy="601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sz="1351"/>
            </a:p>
          </p:txBody>
        </p:sp>
        <p:sp>
          <p:nvSpPr>
            <p:cNvPr id="32" name="Freeform 31"/>
            <p:cNvSpPr>
              <a:spLocks/>
            </p:cNvSpPr>
            <p:nvPr/>
          </p:nvSpPr>
          <p:spPr bwMode="auto">
            <a:xfrm>
              <a:off x="3184525" y="4419600"/>
              <a:ext cx="142875" cy="114300"/>
            </a:xfrm>
            <a:custGeom>
              <a:avLst/>
              <a:gdLst/>
              <a:ahLst/>
              <a:cxnLst>
                <a:cxn ang="0">
                  <a:pos x="90" y="0"/>
                </a:cxn>
                <a:cxn ang="0">
                  <a:pos x="86" y="0"/>
                </a:cxn>
                <a:cxn ang="0">
                  <a:pos x="0" y="66"/>
                </a:cxn>
                <a:cxn ang="0">
                  <a:pos x="0" y="72"/>
                </a:cxn>
                <a:cxn ang="0">
                  <a:pos x="90" y="0"/>
                </a:cxn>
              </a:cxnLst>
              <a:rect l="0" t="0" r="r" b="b"/>
              <a:pathLst>
                <a:path w="90" h="72">
                  <a:moveTo>
                    <a:pt x="90" y="0"/>
                  </a:moveTo>
                  <a:lnTo>
                    <a:pt x="86" y="0"/>
                  </a:lnTo>
                  <a:lnTo>
                    <a:pt x="0" y="66"/>
                  </a:lnTo>
                  <a:lnTo>
                    <a:pt x="0" y="72"/>
                  </a:lnTo>
                  <a:lnTo>
                    <a:pt x="9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33" name="Freeform 32"/>
            <p:cNvSpPr>
              <a:spLocks/>
            </p:cNvSpPr>
            <p:nvPr/>
          </p:nvSpPr>
          <p:spPr bwMode="auto">
            <a:xfrm>
              <a:off x="3321050" y="4297363"/>
              <a:ext cx="157163" cy="122238"/>
            </a:xfrm>
            <a:custGeom>
              <a:avLst/>
              <a:gdLst/>
              <a:ahLst/>
              <a:cxnLst>
                <a:cxn ang="0">
                  <a:pos x="99" y="0"/>
                </a:cxn>
                <a:cxn ang="0">
                  <a:pos x="0" y="77"/>
                </a:cxn>
                <a:cxn ang="0">
                  <a:pos x="4" y="77"/>
                </a:cxn>
                <a:cxn ang="0">
                  <a:pos x="99" y="0"/>
                </a:cxn>
              </a:cxnLst>
              <a:rect l="0" t="0" r="r" b="b"/>
              <a:pathLst>
                <a:path w="99" h="77">
                  <a:moveTo>
                    <a:pt x="99" y="0"/>
                  </a:moveTo>
                  <a:lnTo>
                    <a:pt x="0" y="77"/>
                  </a:lnTo>
                  <a:lnTo>
                    <a:pt x="4" y="77"/>
                  </a:lnTo>
                  <a:lnTo>
                    <a:pt x="99" y="0"/>
                  </a:lnTo>
                  <a:close/>
                </a:path>
              </a:pathLst>
            </a:custGeom>
            <a:solidFill>
              <a:srgbClr val="BCC447"/>
            </a:solidFill>
            <a:ln w="9525">
              <a:noFill/>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34" name="Freeform 33"/>
            <p:cNvSpPr>
              <a:spLocks/>
            </p:cNvSpPr>
            <p:nvPr/>
          </p:nvSpPr>
          <p:spPr bwMode="auto">
            <a:xfrm>
              <a:off x="3321050" y="4297363"/>
              <a:ext cx="157163" cy="122238"/>
            </a:xfrm>
            <a:custGeom>
              <a:avLst/>
              <a:gdLst/>
              <a:ahLst/>
              <a:cxnLst>
                <a:cxn ang="0">
                  <a:pos x="99" y="0"/>
                </a:cxn>
                <a:cxn ang="0">
                  <a:pos x="0" y="77"/>
                </a:cxn>
                <a:cxn ang="0">
                  <a:pos x="4" y="77"/>
                </a:cxn>
                <a:cxn ang="0">
                  <a:pos x="99" y="0"/>
                </a:cxn>
              </a:cxnLst>
              <a:rect l="0" t="0" r="r" b="b"/>
              <a:pathLst>
                <a:path w="99" h="77">
                  <a:moveTo>
                    <a:pt x="99" y="0"/>
                  </a:moveTo>
                  <a:lnTo>
                    <a:pt x="0" y="77"/>
                  </a:lnTo>
                  <a:lnTo>
                    <a:pt x="4" y="77"/>
                  </a:lnTo>
                  <a:lnTo>
                    <a:pt x="99"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35" name="Freeform 34"/>
            <p:cNvSpPr>
              <a:spLocks/>
            </p:cNvSpPr>
            <p:nvPr/>
          </p:nvSpPr>
          <p:spPr bwMode="auto">
            <a:xfrm>
              <a:off x="3231961" y="3671430"/>
              <a:ext cx="295275" cy="828675"/>
            </a:xfrm>
            <a:custGeom>
              <a:avLst/>
              <a:gdLst/>
              <a:ahLst/>
              <a:cxnLst>
                <a:cxn ang="0">
                  <a:pos x="186" y="0"/>
                </a:cxn>
                <a:cxn ang="0">
                  <a:pos x="0" y="66"/>
                </a:cxn>
                <a:cxn ang="0">
                  <a:pos x="0" y="522"/>
                </a:cxn>
                <a:cxn ang="0">
                  <a:pos x="86" y="456"/>
                </a:cxn>
                <a:cxn ang="0">
                  <a:pos x="185" y="379"/>
                </a:cxn>
                <a:cxn ang="0">
                  <a:pos x="186" y="379"/>
                </a:cxn>
                <a:cxn ang="0">
                  <a:pos x="186" y="0"/>
                </a:cxn>
              </a:cxnLst>
              <a:rect l="0" t="0" r="r" b="b"/>
              <a:pathLst>
                <a:path w="186" h="522">
                  <a:moveTo>
                    <a:pt x="186" y="0"/>
                  </a:moveTo>
                  <a:lnTo>
                    <a:pt x="0" y="66"/>
                  </a:lnTo>
                  <a:lnTo>
                    <a:pt x="0" y="522"/>
                  </a:lnTo>
                  <a:lnTo>
                    <a:pt x="86" y="456"/>
                  </a:lnTo>
                  <a:lnTo>
                    <a:pt x="185" y="379"/>
                  </a:lnTo>
                  <a:lnTo>
                    <a:pt x="186" y="379"/>
                  </a:lnTo>
                  <a:lnTo>
                    <a:pt x="186" y="0"/>
                  </a:lnTo>
                  <a:close/>
                </a:path>
              </a:pathLst>
            </a:custGeom>
            <a:solidFill>
              <a:schemeClr val="bg1">
                <a:lumMod val="9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36" name="Freeform 35"/>
            <p:cNvSpPr>
              <a:spLocks/>
            </p:cNvSpPr>
            <p:nvPr/>
          </p:nvSpPr>
          <p:spPr bwMode="auto">
            <a:xfrm>
              <a:off x="3184525" y="3695700"/>
              <a:ext cx="295275" cy="828675"/>
            </a:xfrm>
            <a:custGeom>
              <a:avLst/>
              <a:gdLst/>
              <a:ahLst/>
              <a:cxnLst>
                <a:cxn ang="0">
                  <a:pos x="186" y="0"/>
                </a:cxn>
                <a:cxn ang="0">
                  <a:pos x="0" y="66"/>
                </a:cxn>
                <a:cxn ang="0">
                  <a:pos x="0" y="522"/>
                </a:cxn>
                <a:cxn ang="0">
                  <a:pos x="86" y="456"/>
                </a:cxn>
                <a:cxn ang="0">
                  <a:pos x="185" y="379"/>
                </a:cxn>
                <a:cxn ang="0">
                  <a:pos x="186" y="379"/>
                </a:cxn>
                <a:cxn ang="0">
                  <a:pos x="186" y="0"/>
                </a:cxn>
              </a:cxnLst>
              <a:rect l="0" t="0" r="r" b="b"/>
              <a:pathLst>
                <a:path w="186" h="522">
                  <a:moveTo>
                    <a:pt x="186" y="0"/>
                  </a:moveTo>
                  <a:lnTo>
                    <a:pt x="0" y="66"/>
                  </a:lnTo>
                  <a:lnTo>
                    <a:pt x="0" y="522"/>
                  </a:lnTo>
                  <a:lnTo>
                    <a:pt x="86" y="456"/>
                  </a:lnTo>
                  <a:lnTo>
                    <a:pt x="185" y="379"/>
                  </a:lnTo>
                  <a:lnTo>
                    <a:pt x="186" y="379"/>
                  </a:lnTo>
                  <a:lnTo>
                    <a:pt x="186"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37" name="Freeform 36"/>
            <p:cNvSpPr>
              <a:spLocks/>
            </p:cNvSpPr>
            <p:nvPr/>
          </p:nvSpPr>
          <p:spPr bwMode="auto">
            <a:xfrm>
              <a:off x="3084513" y="2819400"/>
              <a:ext cx="719138" cy="1016000"/>
            </a:xfrm>
            <a:custGeom>
              <a:avLst/>
              <a:gdLst/>
              <a:ahLst/>
              <a:cxnLst>
                <a:cxn ang="0">
                  <a:pos x="0" y="0"/>
                </a:cxn>
                <a:cxn ang="0">
                  <a:pos x="453" y="56"/>
                </a:cxn>
                <a:cxn ang="0">
                  <a:pos x="453" y="478"/>
                </a:cxn>
                <a:cxn ang="0">
                  <a:pos x="0" y="640"/>
                </a:cxn>
                <a:cxn ang="0">
                  <a:pos x="0" y="0"/>
                </a:cxn>
              </a:cxnLst>
              <a:rect l="0" t="0" r="r" b="b"/>
              <a:pathLst>
                <a:path w="453" h="640">
                  <a:moveTo>
                    <a:pt x="0" y="0"/>
                  </a:moveTo>
                  <a:lnTo>
                    <a:pt x="453" y="56"/>
                  </a:lnTo>
                  <a:lnTo>
                    <a:pt x="453" y="478"/>
                  </a:lnTo>
                  <a:lnTo>
                    <a:pt x="0" y="640"/>
                  </a:lnTo>
                  <a:lnTo>
                    <a:pt x="0" y="0"/>
                  </a:lnTo>
                  <a:close/>
                </a:path>
              </a:pathLst>
            </a:custGeom>
            <a:solidFill>
              <a:srgbClr val="B7B96E"/>
            </a:solidFill>
            <a:ln w="9525">
              <a:noFill/>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38" name="Freeform 37"/>
            <p:cNvSpPr>
              <a:spLocks/>
            </p:cNvSpPr>
            <p:nvPr/>
          </p:nvSpPr>
          <p:spPr bwMode="auto">
            <a:xfrm>
              <a:off x="3084513" y="2819400"/>
              <a:ext cx="719138" cy="1016000"/>
            </a:xfrm>
            <a:custGeom>
              <a:avLst/>
              <a:gdLst/>
              <a:ahLst/>
              <a:cxnLst>
                <a:cxn ang="0">
                  <a:pos x="0" y="0"/>
                </a:cxn>
                <a:cxn ang="0">
                  <a:pos x="453" y="56"/>
                </a:cxn>
                <a:cxn ang="0">
                  <a:pos x="453" y="478"/>
                </a:cxn>
                <a:cxn ang="0">
                  <a:pos x="0" y="640"/>
                </a:cxn>
                <a:cxn ang="0">
                  <a:pos x="0" y="0"/>
                </a:cxn>
              </a:cxnLst>
              <a:rect l="0" t="0" r="r" b="b"/>
              <a:pathLst>
                <a:path w="453" h="640">
                  <a:moveTo>
                    <a:pt x="0" y="0"/>
                  </a:moveTo>
                  <a:lnTo>
                    <a:pt x="453" y="56"/>
                  </a:lnTo>
                  <a:lnTo>
                    <a:pt x="453" y="478"/>
                  </a:lnTo>
                  <a:lnTo>
                    <a:pt x="0" y="64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39" name="Freeform 38"/>
            <p:cNvSpPr>
              <a:spLocks/>
            </p:cNvSpPr>
            <p:nvPr/>
          </p:nvSpPr>
          <p:spPr bwMode="auto">
            <a:xfrm>
              <a:off x="2124075" y="2819400"/>
              <a:ext cx="960438" cy="1016000"/>
            </a:xfrm>
            <a:custGeom>
              <a:avLst/>
              <a:gdLst/>
              <a:ahLst/>
              <a:cxnLst>
                <a:cxn ang="0">
                  <a:pos x="605" y="0"/>
                </a:cxn>
                <a:cxn ang="0">
                  <a:pos x="0" y="56"/>
                </a:cxn>
                <a:cxn ang="0">
                  <a:pos x="0" y="537"/>
                </a:cxn>
                <a:cxn ang="0">
                  <a:pos x="605" y="640"/>
                </a:cxn>
                <a:cxn ang="0">
                  <a:pos x="605" y="0"/>
                </a:cxn>
              </a:cxnLst>
              <a:rect l="0" t="0" r="r" b="b"/>
              <a:pathLst>
                <a:path w="605" h="640">
                  <a:moveTo>
                    <a:pt x="605" y="0"/>
                  </a:moveTo>
                  <a:lnTo>
                    <a:pt x="0" y="56"/>
                  </a:lnTo>
                  <a:lnTo>
                    <a:pt x="0" y="537"/>
                  </a:lnTo>
                  <a:lnTo>
                    <a:pt x="605" y="640"/>
                  </a:lnTo>
                  <a:lnTo>
                    <a:pt x="605" y="0"/>
                  </a:lnTo>
                  <a:close/>
                </a:path>
              </a:pathLst>
            </a:custGeom>
            <a:solidFill>
              <a:schemeClr val="bg1">
                <a:lumMod val="9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40" name="Freeform 39"/>
            <p:cNvSpPr>
              <a:spLocks/>
            </p:cNvSpPr>
            <p:nvPr/>
          </p:nvSpPr>
          <p:spPr bwMode="auto">
            <a:xfrm>
              <a:off x="3084513" y="2819400"/>
              <a:ext cx="719138" cy="1016000"/>
            </a:xfrm>
            <a:custGeom>
              <a:avLst/>
              <a:gdLst/>
              <a:ahLst/>
              <a:cxnLst>
                <a:cxn ang="0">
                  <a:pos x="0" y="0"/>
                </a:cxn>
                <a:cxn ang="0">
                  <a:pos x="0" y="640"/>
                </a:cxn>
                <a:cxn ang="0">
                  <a:pos x="453" y="478"/>
                </a:cxn>
                <a:cxn ang="0">
                  <a:pos x="453" y="73"/>
                </a:cxn>
                <a:cxn ang="0">
                  <a:pos x="453" y="73"/>
                </a:cxn>
                <a:cxn ang="0">
                  <a:pos x="453" y="56"/>
                </a:cxn>
                <a:cxn ang="0">
                  <a:pos x="425" y="53"/>
                </a:cxn>
                <a:cxn ang="0">
                  <a:pos x="0" y="0"/>
                </a:cxn>
              </a:cxnLst>
              <a:rect l="0" t="0" r="r" b="b"/>
              <a:pathLst>
                <a:path w="453" h="640">
                  <a:moveTo>
                    <a:pt x="0" y="0"/>
                  </a:moveTo>
                  <a:lnTo>
                    <a:pt x="0" y="640"/>
                  </a:lnTo>
                  <a:lnTo>
                    <a:pt x="453" y="478"/>
                  </a:lnTo>
                  <a:lnTo>
                    <a:pt x="453" y="73"/>
                  </a:lnTo>
                  <a:lnTo>
                    <a:pt x="453" y="73"/>
                  </a:lnTo>
                  <a:lnTo>
                    <a:pt x="453" y="56"/>
                  </a:lnTo>
                  <a:lnTo>
                    <a:pt x="425" y="53"/>
                  </a:lnTo>
                  <a:lnTo>
                    <a:pt x="0" y="0"/>
                  </a:lnTo>
                  <a:close/>
                </a:path>
              </a:pathLst>
            </a:custGeom>
            <a:solidFill>
              <a:schemeClr val="tx2">
                <a:lumMod val="25000"/>
                <a:lumOff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41" name="Freeform 40"/>
            <p:cNvSpPr>
              <a:spLocks/>
            </p:cNvSpPr>
            <p:nvPr/>
          </p:nvSpPr>
          <p:spPr bwMode="auto">
            <a:xfrm>
              <a:off x="3084513" y="2819400"/>
              <a:ext cx="719138" cy="1016000"/>
            </a:xfrm>
            <a:custGeom>
              <a:avLst/>
              <a:gdLst/>
              <a:ahLst/>
              <a:cxnLst>
                <a:cxn ang="0">
                  <a:pos x="0" y="0"/>
                </a:cxn>
                <a:cxn ang="0">
                  <a:pos x="0" y="640"/>
                </a:cxn>
                <a:cxn ang="0">
                  <a:pos x="453" y="478"/>
                </a:cxn>
                <a:cxn ang="0">
                  <a:pos x="453" y="73"/>
                </a:cxn>
                <a:cxn ang="0">
                  <a:pos x="453" y="73"/>
                </a:cxn>
                <a:cxn ang="0">
                  <a:pos x="453" y="56"/>
                </a:cxn>
                <a:cxn ang="0">
                  <a:pos x="425" y="53"/>
                </a:cxn>
                <a:cxn ang="0">
                  <a:pos x="0" y="0"/>
                </a:cxn>
              </a:cxnLst>
              <a:rect l="0" t="0" r="r" b="b"/>
              <a:pathLst>
                <a:path w="453" h="640">
                  <a:moveTo>
                    <a:pt x="0" y="0"/>
                  </a:moveTo>
                  <a:lnTo>
                    <a:pt x="0" y="640"/>
                  </a:lnTo>
                  <a:lnTo>
                    <a:pt x="453" y="478"/>
                  </a:lnTo>
                  <a:lnTo>
                    <a:pt x="453" y="73"/>
                  </a:lnTo>
                  <a:lnTo>
                    <a:pt x="453" y="73"/>
                  </a:lnTo>
                  <a:lnTo>
                    <a:pt x="453" y="56"/>
                  </a:lnTo>
                  <a:lnTo>
                    <a:pt x="425" y="53"/>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42" name="Freeform 41"/>
            <p:cNvSpPr>
              <a:spLocks/>
            </p:cNvSpPr>
            <p:nvPr/>
          </p:nvSpPr>
          <p:spPr bwMode="auto">
            <a:xfrm>
              <a:off x="1828800" y="2089150"/>
              <a:ext cx="1119188" cy="942975"/>
            </a:xfrm>
            <a:custGeom>
              <a:avLst/>
              <a:gdLst/>
              <a:ahLst/>
              <a:cxnLst>
                <a:cxn ang="0">
                  <a:pos x="705" y="594"/>
                </a:cxn>
                <a:cxn ang="0">
                  <a:pos x="0" y="531"/>
                </a:cxn>
                <a:cxn ang="0">
                  <a:pos x="0" y="63"/>
                </a:cxn>
                <a:cxn ang="0">
                  <a:pos x="705" y="0"/>
                </a:cxn>
                <a:cxn ang="0">
                  <a:pos x="705" y="594"/>
                </a:cxn>
              </a:cxnLst>
              <a:rect l="0" t="0" r="r" b="b"/>
              <a:pathLst>
                <a:path w="705" h="594">
                  <a:moveTo>
                    <a:pt x="705" y="594"/>
                  </a:moveTo>
                  <a:lnTo>
                    <a:pt x="0" y="531"/>
                  </a:lnTo>
                  <a:lnTo>
                    <a:pt x="0" y="63"/>
                  </a:lnTo>
                  <a:lnTo>
                    <a:pt x="705" y="0"/>
                  </a:lnTo>
                  <a:lnTo>
                    <a:pt x="705" y="594"/>
                  </a:lnTo>
                  <a:close/>
                </a:path>
              </a:pathLst>
            </a:custGeom>
            <a:solidFill>
              <a:schemeClr val="tx2">
                <a:lumMod val="25000"/>
                <a:lumOff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43" name="Freeform 42"/>
            <p:cNvSpPr>
              <a:spLocks/>
            </p:cNvSpPr>
            <p:nvPr/>
          </p:nvSpPr>
          <p:spPr bwMode="auto">
            <a:xfrm>
              <a:off x="2947988" y="2089150"/>
              <a:ext cx="1147763" cy="942975"/>
            </a:xfrm>
            <a:custGeom>
              <a:avLst/>
              <a:gdLst/>
              <a:ahLst/>
              <a:cxnLst>
                <a:cxn ang="0">
                  <a:pos x="0" y="594"/>
                </a:cxn>
                <a:cxn ang="0">
                  <a:pos x="723" y="531"/>
                </a:cxn>
                <a:cxn ang="0">
                  <a:pos x="723" y="63"/>
                </a:cxn>
                <a:cxn ang="0">
                  <a:pos x="0" y="0"/>
                </a:cxn>
                <a:cxn ang="0">
                  <a:pos x="0" y="594"/>
                </a:cxn>
              </a:cxnLst>
              <a:rect l="0" t="0" r="r" b="b"/>
              <a:pathLst>
                <a:path w="723" h="594">
                  <a:moveTo>
                    <a:pt x="0" y="594"/>
                  </a:moveTo>
                  <a:lnTo>
                    <a:pt x="723" y="531"/>
                  </a:lnTo>
                  <a:lnTo>
                    <a:pt x="723" y="63"/>
                  </a:lnTo>
                  <a:lnTo>
                    <a:pt x="0" y="0"/>
                  </a:lnTo>
                  <a:lnTo>
                    <a:pt x="0" y="594"/>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1"/>
            </a:p>
          </p:txBody>
        </p:sp>
      </p:grpSp>
      <p:sp>
        <p:nvSpPr>
          <p:cNvPr id="44" name="Rectangle 43"/>
          <p:cNvSpPr/>
          <p:nvPr/>
        </p:nvSpPr>
        <p:spPr>
          <a:xfrm>
            <a:off x="590665" y="2538154"/>
            <a:ext cx="1893585" cy="3108543"/>
          </a:xfrm>
          <a:prstGeom prst="rect">
            <a:avLst/>
          </a:prstGeom>
        </p:spPr>
        <p:txBody>
          <a:bodyPr wrap="square">
            <a:spAutoFit/>
          </a:bodyPr>
          <a:lstStyle/>
          <a:p>
            <a:r>
              <a:rPr lang="en-US" sz="1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The outline prepared by the creative team of an advertising agency for the launching of an advertising campaign or message. The creative strategy generally explains how the advertising campaign will meet the advertising objectives of the business.</a:t>
            </a:r>
            <a:endParaRPr lang="id-ID" sz="1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45" name="Group 44"/>
          <p:cNvGrpSpPr/>
          <p:nvPr/>
        </p:nvGrpSpPr>
        <p:grpSpPr>
          <a:xfrm>
            <a:off x="590665" y="1344198"/>
            <a:ext cx="1998403" cy="981001"/>
            <a:chOff x="721448" y="4271860"/>
            <a:chExt cx="1998403" cy="981001"/>
          </a:xfrm>
        </p:grpSpPr>
        <p:sp>
          <p:nvSpPr>
            <p:cNvPr id="46" name="TextBox 45"/>
            <p:cNvSpPr txBox="1"/>
            <p:nvPr/>
          </p:nvSpPr>
          <p:spPr>
            <a:xfrm>
              <a:off x="721448" y="4271860"/>
              <a:ext cx="1998403" cy="954107"/>
            </a:xfrm>
            <a:prstGeom prst="rect">
              <a:avLst/>
            </a:prstGeom>
            <a:noFill/>
          </p:spPr>
          <p:txBody>
            <a:bodyPr wrap="square" rtlCol="0">
              <a:spAutoFit/>
            </a:bodyPr>
            <a:lstStyle/>
            <a:p>
              <a:r>
                <a:rPr lang="id-ID" sz="2800">
                  <a:latin typeface="+mj-lt"/>
                </a:rPr>
                <a:t>LAYER DIAGRAM</a:t>
              </a:r>
            </a:p>
          </p:txBody>
        </p:sp>
        <p:cxnSp>
          <p:nvCxnSpPr>
            <p:cNvPr id="47" name="Straight Connector 46"/>
            <p:cNvCxnSpPr/>
            <p:nvPr/>
          </p:nvCxnSpPr>
          <p:spPr>
            <a:xfrm>
              <a:off x="842471" y="5252861"/>
              <a:ext cx="8195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5088839" y="2714668"/>
            <a:ext cx="2020438" cy="461665"/>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a:t>
            </a:r>
            <a:r>
              <a:rPr lang="en-US" sz="1200">
                <a:latin typeface="Lato Light" charset="0"/>
                <a:ea typeface="Lato Light" charset="0"/>
                <a:cs typeface="Lato Light" charset="0"/>
              </a:rPr>
              <a:t>differ substantially</a:t>
            </a:r>
            <a:endParaRPr lang="en-US" sz="1200" dirty="0">
              <a:latin typeface="Lato Light" charset="0"/>
              <a:ea typeface="Lato Light" charset="0"/>
              <a:cs typeface="Lato Light" charset="0"/>
            </a:endParaRPr>
          </a:p>
        </p:txBody>
      </p:sp>
      <p:sp>
        <p:nvSpPr>
          <p:cNvPr id="49" name="TextBox 48"/>
          <p:cNvSpPr txBox="1"/>
          <p:nvPr/>
        </p:nvSpPr>
        <p:spPr>
          <a:xfrm>
            <a:off x="5580220" y="1831168"/>
            <a:ext cx="2020438" cy="461665"/>
          </a:xfrm>
          <a:prstGeom prst="rect">
            <a:avLst/>
          </a:prstGeom>
          <a:noFill/>
        </p:spPr>
        <p:txBody>
          <a:bodyPr wrap="square" rtlCol="0">
            <a:spAutoFit/>
          </a:bodyPr>
          <a:lstStyle/>
          <a:p>
            <a:pPr algn="ctr"/>
            <a:r>
              <a:rPr lang="en-US" sz="1200" dirty="0">
                <a:solidFill>
                  <a:schemeClr val="bg1"/>
                </a:solidFill>
                <a:latin typeface="Lato Light" charset="0"/>
                <a:ea typeface="Lato Light" charset="0"/>
                <a:cs typeface="Lato Light" charset="0"/>
              </a:rPr>
              <a:t>Entrepreneurial activities </a:t>
            </a:r>
            <a:r>
              <a:rPr lang="en-US" sz="1200">
                <a:solidFill>
                  <a:schemeClr val="bg1"/>
                </a:solidFill>
                <a:latin typeface="Lato Light" charset="0"/>
                <a:ea typeface="Lato Light" charset="0"/>
                <a:cs typeface="Lato Light" charset="0"/>
              </a:rPr>
              <a:t>differ substantially</a:t>
            </a:r>
            <a:endParaRPr lang="en-US" sz="1200" dirty="0">
              <a:solidFill>
                <a:schemeClr val="bg1"/>
              </a:solidFill>
              <a:latin typeface="Lato Light" charset="0"/>
              <a:ea typeface="Lato Light" charset="0"/>
              <a:cs typeface="Lato Light" charset="0"/>
            </a:endParaRPr>
          </a:p>
        </p:txBody>
      </p:sp>
      <p:sp>
        <p:nvSpPr>
          <p:cNvPr id="50" name="TextBox 49"/>
          <p:cNvSpPr txBox="1"/>
          <p:nvPr/>
        </p:nvSpPr>
        <p:spPr>
          <a:xfrm>
            <a:off x="4752148" y="3504421"/>
            <a:ext cx="2020438" cy="461665"/>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a:t>
            </a:r>
            <a:r>
              <a:rPr lang="en-US" sz="1200">
                <a:latin typeface="Lato Light" charset="0"/>
                <a:ea typeface="Lato Light" charset="0"/>
                <a:cs typeface="Lato Light" charset="0"/>
              </a:rPr>
              <a:t>differ substantially</a:t>
            </a:r>
            <a:endParaRPr lang="en-US" sz="1200" dirty="0">
              <a:latin typeface="Lato Light" charset="0"/>
              <a:ea typeface="Lato Light" charset="0"/>
              <a:cs typeface="Lato Light" charset="0"/>
            </a:endParaRPr>
          </a:p>
        </p:txBody>
      </p:sp>
      <p:sp>
        <p:nvSpPr>
          <p:cNvPr id="51" name="TextBox 50"/>
          <p:cNvSpPr txBox="1"/>
          <p:nvPr/>
        </p:nvSpPr>
        <p:spPr>
          <a:xfrm>
            <a:off x="5052450" y="4302153"/>
            <a:ext cx="2020438" cy="461665"/>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a:t>
            </a:r>
            <a:r>
              <a:rPr lang="en-US" sz="1200">
                <a:latin typeface="Lato Light" charset="0"/>
                <a:ea typeface="Lato Light" charset="0"/>
                <a:cs typeface="Lato Light" charset="0"/>
              </a:rPr>
              <a:t>differ substantially</a:t>
            </a:r>
            <a:endParaRPr lang="en-US" sz="1200" dirty="0">
              <a:latin typeface="Lato Light" charset="0"/>
              <a:ea typeface="Lato Light" charset="0"/>
              <a:cs typeface="Lato Light" charset="0"/>
            </a:endParaRPr>
          </a:p>
        </p:txBody>
      </p:sp>
      <p:sp>
        <p:nvSpPr>
          <p:cNvPr id="52" name="TextBox 51"/>
          <p:cNvSpPr txBox="1"/>
          <p:nvPr/>
        </p:nvSpPr>
        <p:spPr>
          <a:xfrm>
            <a:off x="5461309" y="5127374"/>
            <a:ext cx="2020438" cy="461665"/>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a:t>
            </a:r>
            <a:r>
              <a:rPr lang="en-US" sz="1200">
                <a:latin typeface="Lato Light" charset="0"/>
                <a:ea typeface="Lato Light" charset="0"/>
                <a:cs typeface="Lato Light" charset="0"/>
              </a:rPr>
              <a:t>differ substantially</a:t>
            </a:r>
            <a:endParaRPr lang="en-US" sz="1200" dirty="0">
              <a:latin typeface="Lato Light" charset="0"/>
              <a:ea typeface="Lato Light" charset="0"/>
              <a:cs typeface="Lato Light" charset="0"/>
            </a:endParaRPr>
          </a:p>
        </p:txBody>
      </p:sp>
    </p:spTree>
    <p:extLst>
      <p:ext uri="{BB962C8B-B14F-4D97-AF65-F5344CB8AC3E}">
        <p14:creationId xmlns:p14="http://schemas.microsoft.com/office/powerpoint/2010/main" val="12133546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38"/>
          <p:cNvGrpSpPr>
            <a:grpSpLocks noChangeAspect="1"/>
          </p:cNvGrpSpPr>
          <p:nvPr/>
        </p:nvGrpSpPr>
        <p:grpSpPr bwMode="auto">
          <a:xfrm rot="1868502">
            <a:off x="5011823" y="1769578"/>
            <a:ext cx="3345094" cy="4319544"/>
            <a:chOff x="2333" y="215"/>
            <a:chExt cx="3014" cy="3892"/>
          </a:xfrm>
        </p:grpSpPr>
        <p:sp>
          <p:nvSpPr>
            <p:cNvPr id="5" name="Freeform 139"/>
            <p:cNvSpPr>
              <a:spLocks/>
            </p:cNvSpPr>
            <p:nvPr/>
          </p:nvSpPr>
          <p:spPr bwMode="auto">
            <a:xfrm>
              <a:off x="3152" y="215"/>
              <a:ext cx="445" cy="1212"/>
            </a:xfrm>
            <a:custGeom>
              <a:avLst/>
              <a:gdLst>
                <a:gd name="T0" fmla="*/ 445 w 445"/>
                <a:gd name="T1" fmla="*/ 1212 h 1212"/>
                <a:gd name="T2" fmla="*/ 0 w 445"/>
                <a:gd name="T3" fmla="*/ 1115 h 1212"/>
                <a:gd name="T4" fmla="*/ 0 w 445"/>
                <a:gd name="T5" fmla="*/ 234 h 1212"/>
                <a:gd name="T6" fmla="*/ 445 w 445"/>
                <a:gd name="T7" fmla="*/ 0 h 1212"/>
                <a:gd name="T8" fmla="*/ 445 w 445"/>
                <a:gd name="T9" fmla="*/ 1212 h 1212"/>
              </a:gdLst>
              <a:ahLst/>
              <a:cxnLst>
                <a:cxn ang="0">
                  <a:pos x="T0" y="T1"/>
                </a:cxn>
                <a:cxn ang="0">
                  <a:pos x="T2" y="T3"/>
                </a:cxn>
                <a:cxn ang="0">
                  <a:pos x="T4" y="T5"/>
                </a:cxn>
                <a:cxn ang="0">
                  <a:pos x="T6" y="T7"/>
                </a:cxn>
                <a:cxn ang="0">
                  <a:pos x="T8" y="T9"/>
                </a:cxn>
              </a:cxnLst>
              <a:rect l="0" t="0" r="r" b="b"/>
              <a:pathLst>
                <a:path w="445" h="1212">
                  <a:moveTo>
                    <a:pt x="445" y="1212"/>
                  </a:moveTo>
                  <a:lnTo>
                    <a:pt x="0" y="1115"/>
                  </a:lnTo>
                  <a:lnTo>
                    <a:pt x="0" y="234"/>
                  </a:lnTo>
                  <a:lnTo>
                    <a:pt x="445" y="0"/>
                  </a:lnTo>
                  <a:lnTo>
                    <a:pt x="445" y="1212"/>
                  </a:lnTo>
                  <a:close/>
                </a:path>
              </a:pathLst>
            </a:custGeom>
            <a:solidFill>
              <a:schemeClr val="bg1">
                <a:lumMod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140"/>
            <p:cNvSpPr>
              <a:spLocks/>
            </p:cNvSpPr>
            <p:nvPr/>
          </p:nvSpPr>
          <p:spPr bwMode="auto">
            <a:xfrm>
              <a:off x="3152" y="215"/>
              <a:ext cx="445" cy="1212"/>
            </a:xfrm>
            <a:custGeom>
              <a:avLst/>
              <a:gdLst>
                <a:gd name="T0" fmla="*/ 445 w 445"/>
                <a:gd name="T1" fmla="*/ 1212 h 1212"/>
                <a:gd name="T2" fmla="*/ 0 w 445"/>
                <a:gd name="T3" fmla="*/ 1115 h 1212"/>
                <a:gd name="T4" fmla="*/ 0 w 445"/>
                <a:gd name="T5" fmla="*/ 234 h 1212"/>
                <a:gd name="T6" fmla="*/ 445 w 445"/>
                <a:gd name="T7" fmla="*/ 0 h 1212"/>
                <a:gd name="T8" fmla="*/ 445 w 445"/>
                <a:gd name="T9" fmla="*/ 1212 h 1212"/>
              </a:gdLst>
              <a:ahLst/>
              <a:cxnLst>
                <a:cxn ang="0">
                  <a:pos x="T0" y="T1"/>
                </a:cxn>
                <a:cxn ang="0">
                  <a:pos x="T2" y="T3"/>
                </a:cxn>
                <a:cxn ang="0">
                  <a:pos x="T4" y="T5"/>
                </a:cxn>
                <a:cxn ang="0">
                  <a:pos x="T6" y="T7"/>
                </a:cxn>
                <a:cxn ang="0">
                  <a:pos x="T8" y="T9"/>
                </a:cxn>
              </a:cxnLst>
              <a:rect l="0" t="0" r="r" b="b"/>
              <a:pathLst>
                <a:path w="445" h="1212">
                  <a:moveTo>
                    <a:pt x="445" y="1212"/>
                  </a:moveTo>
                  <a:lnTo>
                    <a:pt x="0" y="1115"/>
                  </a:lnTo>
                  <a:lnTo>
                    <a:pt x="0" y="234"/>
                  </a:lnTo>
                  <a:lnTo>
                    <a:pt x="445" y="0"/>
                  </a:lnTo>
                  <a:lnTo>
                    <a:pt x="445" y="12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141"/>
            <p:cNvSpPr>
              <a:spLocks/>
            </p:cNvSpPr>
            <p:nvPr/>
          </p:nvSpPr>
          <p:spPr bwMode="auto">
            <a:xfrm>
              <a:off x="3562" y="215"/>
              <a:ext cx="963" cy="1212"/>
            </a:xfrm>
            <a:custGeom>
              <a:avLst/>
              <a:gdLst>
                <a:gd name="T0" fmla="*/ 0 w 963"/>
                <a:gd name="T1" fmla="*/ 1212 h 1212"/>
                <a:gd name="T2" fmla="*/ 963 w 963"/>
                <a:gd name="T3" fmla="*/ 1115 h 1212"/>
                <a:gd name="T4" fmla="*/ 963 w 963"/>
                <a:gd name="T5" fmla="*/ 166 h 1212"/>
                <a:gd name="T6" fmla="*/ 0 w 963"/>
                <a:gd name="T7" fmla="*/ 0 h 1212"/>
                <a:gd name="T8" fmla="*/ 0 w 963"/>
                <a:gd name="T9" fmla="*/ 1212 h 1212"/>
              </a:gdLst>
              <a:ahLst/>
              <a:cxnLst>
                <a:cxn ang="0">
                  <a:pos x="T0" y="T1"/>
                </a:cxn>
                <a:cxn ang="0">
                  <a:pos x="T2" y="T3"/>
                </a:cxn>
                <a:cxn ang="0">
                  <a:pos x="T4" y="T5"/>
                </a:cxn>
                <a:cxn ang="0">
                  <a:pos x="T6" y="T7"/>
                </a:cxn>
                <a:cxn ang="0">
                  <a:pos x="T8" y="T9"/>
                </a:cxn>
              </a:cxnLst>
              <a:rect l="0" t="0" r="r" b="b"/>
              <a:pathLst>
                <a:path w="963" h="1212">
                  <a:moveTo>
                    <a:pt x="0" y="1212"/>
                  </a:moveTo>
                  <a:lnTo>
                    <a:pt x="963" y="1115"/>
                  </a:lnTo>
                  <a:lnTo>
                    <a:pt x="963" y="166"/>
                  </a:lnTo>
                  <a:lnTo>
                    <a:pt x="0" y="0"/>
                  </a:lnTo>
                  <a:lnTo>
                    <a:pt x="0" y="1212"/>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142"/>
            <p:cNvSpPr>
              <a:spLocks/>
            </p:cNvSpPr>
            <p:nvPr/>
          </p:nvSpPr>
          <p:spPr bwMode="auto">
            <a:xfrm>
              <a:off x="3562" y="215"/>
              <a:ext cx="963" cy="1212"/>
            </a:xfrm>
            <a:custGeom>
              <a:avLst/>
              <a:gdLst>
                <a:gd name="T0" fmla="*/ 0 w 963"/>
                <a:gd name="T1" fmla="*/ 1212 h 1212"/>
                <a:gd name="T2" fmla="*/ 963 w 963"/>
                <a:gd name="T3" fmla="*/ 1115 h 1212"/>
                <a:gd name="T4" fmla="*/ 963 w 963"/>
                <a:gd name="T5" fmla="*/ 166 h 1212"/>
                <a:gd name="T6" fmla="*/ 0 w 963"/>
                <a:gd name="T7" fmla="*/ 0 h 1212"/>
                <a:gd name="T8" fmla="*/ 0 w 963"/>
                <a:gd name="T9" fmla="*/ 1212 h 1212"/>
              </a:gdLst>
              <a:ahLst/>
              <a:cxnLst>
                <a:cxn ang="0">
                  <a:pos x="T0" y="T1"/>
                </a:cxn>
                <a:cxn ang="0">
                  <a:pos x="T2" y="T3"/>
                </a:cxn>
                <a:cxn ang="0">
                  <a:pos x="T4" y="T5"/>
                </a:cxn>
                <a:cxn ang="0">
                  <a:pos x="T6" y="T7"/>
                </a:cxn>
                <a:cxn ang="0">
                  <a:pos x="T8" y="T9"/>
                </a:cxn>
              </a:cxnLst>
              <a:rect l="0" t="0" r="r" b="b"/>
              <a:pathLst>
                <a:path w="963" h="1212">
                  <a:moveTo>
                    <a:pt x="0" y="1212"/>
                  </a:moveTo>
                  <a:lnTo>
                    <a:pt x="963" y="1115"/>
                  </a:lnTo>
                  <a:lnTo>
                    <a:pt x="963" y="166"/>
                  </a:lnTo>
                  <a:lnTo>
                    <a:pt x="0" y="0"/>
                  </a:lnTo>
                  <a:lnTo>
                    <a:pt x="0" y="12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43"/>
            <p:cNvSpPr>
              <a:spLocks/>
            </p:cNvSpPr>
            <p:nvPr/>
          </p:nvSpPr>
          <p:spPr bwMode="auto">
            <a:xfrm>
              <a:off x="2724" y="904"/>
              <a:ext cx="954" cy="1003"/>
            </a:xfrm>
            <a:custGeom>
              <a:avLst/>
              <a:gdLst>
                <a:gd name="T0" fmla="*/ 954 w 954"/>
                <a:gd name="T1" fmla="*/ 1003 h 1003"/>
                <a:gd name="T2" fmla="*/ 0 w 954"/>
                <a:gd name="T3" fmla="*/ 915 h 1003"/>
                <a:gd name="T4" fmla="*/ 0 w 954"/>
                <a:gd name="T5" fmla="*/ 255 h 1003"/>
                <a:gd name="T6" fmla="*/ 954 w 954"/>
                <a:gd name="T7" fmla="*/ 0 h 1003"/>
                <a:gd name="T8" fmla="*/ 954 w 954"/>
                <a:gd name="T9" fmla="*/ 1003 h 1003"/>
              </a:gdLst>
              <a:ahLst/>
              <a:cxnLst>
                <a:cxn ang="0">
                  <a:pos x="T0" y="T1"/>
                </a:cxn>
                <a:cxn ang="0">
                  <a:pos x="T2" y="T3"/>
                </a:cxn>
                <a:cxn ang="0">
                  <a:pos x="T4" y="T5"/>
                </a:cxn>
                <a:cxn ang="0">
                  <a:pos x="T6" y="T7"/>
                </a:cxn>
                <a:cxn ang="0">
                  <a:pos x="T8" y="T9"/>
                </a:cxn>
              </a:cxnLst>
              <a:rect l="0" t="0" r="r" b="b"/>
              <a:pathLst>
                <a:path w="954" h="1003">
                  <a:moveTo>
                    <a:pt x="954" y="1003"/>
                  </a:moveTo>
                  <a:lnTo>
                    <a:pt x="0" y="915"/>
                  </a:lnTo>
                  <a:lnTo>
                    <a:pt x="0" y="255"/>
                  </a:lnTo>
                  <a:lnTo>
                    <a:pt x="954" y="0"/>
                  </a:lnTo>
                  <a:lnTo>
                    <a:pt x="954" y="1003"/>
                  </a:lnTo>
                  <a:close/>
                </a:path>
              </a:pathLst>
            </a:custGeom>
            <a:solidFill>
              <a:schemeClr val="tx1">
                <a:lumMod val="10000"/>
                <a:lumOff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44"/>
            <p:cNvSpPr>
              <a:spLocks/>
            </p:cNvSpPr>
            <p:nvPr/>
          </p:nvSpPr>
          <p:spPr bwMode="auto">
            <a:xfrm>
              <a:off x="3678" y="904"/>
              <a:ext cx="1278" cy="1003"/>
            </a:xfrm>
            <a:custGeom>
              <a:avLst/>
              <a:gdLst>
                <a:gd name="T0" fmla="*/ 0 w 1278"/>
                <a:gd name="T1" fmla="*/ 1003 h 1003"/>
                <a:gd name="T2" fmla="*/ 1278 w 1278"/>
                <a:gd name="T3" fmla="*/ 915 h 1003"/>
                <a:gd name="T4" fmla="*/ 1278 w 1278"/>
                <a:gd name="T5" fmla="*/ 163 h 1003"/>
                <a:gd name="T6" fmla="*/ 0 w 1278"/>
                <a:gd name="T7" fmla="*/ 0 h 1003"/>
                <a:gd name="T8" fmla="*/ 0 w 1278"/>
                <a:gd name="T9" fmla="*/ 1003 h 1003"/>
              </a:gdLst>
              <a:ahLst/>
              <a:cxnLst>
                <a:cxn ang="0">
                  <a:pos x="T0" y="T1"/>
                </a:cxn>
                <a:cxn ang="0">
                  <a:pos x="T2" y="T3"/>
                </a:cxn>
                <a:cxn ang="0">
                  <a:pos x="T4" y="T5"/>
                </a:cxn>
                <a:cxn ang="0">
                  <a:pos x="T6" y="T7"/>
                </a:cxn>
                <a:cxn ang="0">
                  <a:pos x="T8" y="T9"/>
                </a:cxn>
              </a:cxnLst>
              <a:rect l="0" t="0" r="r" b="b"/>
              <a:pathLst>
                <a:path w="1278" h="1003">
                  <a:moveTo>
                    <a:pt x="0" y="1003"/>
                  </a:moveTo>
                  <a:lnTo>
                    <a:pt x="1278" y="915"/>
                  </a:lnTo>
                  <a:lnTo>
                    <a:pt x="1278" y="163"/>
                  </a:lnTo>
                  <a:lnTo>
                    <a:pt x="0" y="0"/>
                  </a:lnTo>
                  <a:lnTo>
                    <a:pt x="0" y="1003"/>
                  </a:lnTo>
                  <a:close/>
                </a:path>
              </a:pathLst>
            </a:custGeom>
            <a:solidFill>
              <a:schemeClr val="bg2">
                <a:lumMod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45"/>
            <p:cNvSpPr>
              <a:spLocks/>
            </p:cNvSpPr>
            <p:nvPr/>
          </p:nvSpPr>
          <p:spPr bwMode="auto">
            <a:xfrm>
              <a:off x="4156" y="2896"/>
              <a:ext cx="369" cy="1211"/>
            </a:xfrm>
            <a:custGeom>
              <a:avLst/>
              <a:gdLst>
                <a:gd name="T0" fmla="*/ 0 w 369"/>
                <a:gd name="T1" fmla="*/ 0 h 1211"/>
                <a:gd name="T2" fmla="*/ 369 w 369"/>
                <a:gd name="T3" fmla="*/ 97 h 1211"/>
                <a:gd name="T4" fmla="*/ 369 w 369"/>
                <a:gd name="T5" fmla="*/ 977 h 1211"/>
                <a:gd name="T6" fmla="*/ 0 w 369"/>
                <a:gd name="T7" fmla="*/ 1211 h 1211"/>
                <a:gd name="T8" fmla="*/ 0 w 369"/>
                <a:gd name="T9" fmla="*/ 0 h 1211"/>
              </a:gdLst>
              <a:ahLst/>
              <a:cxnLst>
                <a:cxn ang="0">
                  <a:pos x="T0" y="T1"/>
                </a:cxn>
                <a:cxn ang="0">
                  <a:pos x="T2" y="T3"/>
                </a:cxn>
                <a:cxn ang="0">
                  <a:pos x="T4" y="T5"/>
                </a:cxn>
                <a:cxn ang="0">
                  <a:pos x="T6" y="T7"/>
                </a:cxn>
                <a:cxn ang="0">
                  <a:pos x="T8" y="T9"/>
                </a:cxn>
              </a:cxnLst>
              <a:rect l="0" t="0" r="r" b="b"/>
              <a:pathLst>
                <a:path w="369" h="1211">
                  <a:moveTo>
                    <a:pt x="0" y="0"/>
                  </a:moveTo>
                  <a:lnTo>
                    <a:pt x="369" y="97"/>
                  </a:lnTo>
                  <a:lnTo>
                    <a:pt x="369" y="977"/>
                  </a:lnTo>
                  <a:lnTo>
                    <a:pt x="0" y="1211"/>
                  </a:lnTo>
                  <a:lnTo>
                    <a:pt x="0"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46"/>
            <p:cNvSpPr>
              <a:spLocks/>
            </p:cNvSpPr>
            <p:nvPr/>
          </p:nvSpPr>
          <p:spPr bwMode="auto">
            <a:xfrm>
              <a:off x="3152" y="2896"/>
              <a:ext cx="1004" cy="1211"/>
            </a:xfrm>
            <a:custGeom>
              <a:avLst/>
              <a:gdLst>
                <a:gd name="T0" fmla="*/ 1004 w 1004"/>
                <a:gd name="T1" fmla="*/ 0 h 1211"/>
                <a:gd name="T2" fmla="*/ 0 w 1004"/>
                <a:gd name="T3" fmla="*/ 97 h 1211"/>
                <a:gd name="T4" fmla="*/ 0 w 1004"/>
                <a:gd name="T5" fmla="*/ 1046 h 1211"/>
                <a:gd name="T6" fmla="*/ 1004 w 1004"/>
                <a:gd name="T7" fmla="*/ 1211 h 1211"/>
                <a:gd name="T8" fmla="*/ 1004 w 1004"/>
                <a:gd name="T9" fmla="*/ 0 h 1211"/>
              </a:gdLst>
              <a:ahLst/>
              <a:cxnLst>
                <a:cxn ang="0">
                  <a:pos x="T0" y="T1"/>
                </a:cxn>
                <a:cxn ang="0">
                  <a:pos x="T2" y="T3"/>
                </a:cxn>
                <a:cxn ang="0">
                  <a:pos x="T4" y="T5"/>
                </a:cxn>
                <a:cxn ang="0">
                  <a:pos x="T6" y="T7"/>
                </a:cxn>
                <a:cxn ang="0">
                  <a:pos x="T8" y="T9"/>
                </a:cxn>
              </a:cxnLst>
              <a:rect l="0" t="0" r="r" b="b"/>
              <a:pathLst>
                <a:path w="1004" h="1211">
                  <a:moveTo>
                    <a:pt x="1004" y="0"/>
                  </a:moveTo>
                  <a:lnTo>
                    <a:pt x="0" y="97"/>
                  </a:lnTo>
                  <a:lnTo>
                    <a:pt x="0" y="1046"/>
                  </a:lnTo>
                  <a:lnTo>
                    <a:pt x="1004" y="1211"/>
                  </a:lnTo>
                  <a:lnTo>
                    <a:pt x="1004" y="0"/>
                  </a:lnTo>
                  <a:close/>
                </a:path>
              </a:pathLst>
            </a:custGeom>
            <a:solidFill>
              <a:schemeClr val="bg1">
                <a:lumMod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47"/>
            <p:cNvSpPr>
              <a:spLocks/>
            </p:cNvSpPr>
            <p:nvPr/>
          </p:nvSpPr>
          <p:spPr bwMode="auto">
            <a:xfrm>
              <a:off x="4040" y="2416"/>
              <a:ext cx="916" cy="1003"/>
            </a:xfrm>
            <a:custGeom>
              <a:avLst/>
              <a:gdLst>
                <a:gd name="T0" fmla="*/ 0 w 916"/>
                <a:gd name="T1" fmla="*/ 0 h 1003"/>
                <a:gd name="T2" fmla="*/ 916 w 916"/>
                <a:gd name="T3" fmla="*/ 87 h 1003"/>
                <a:gd name="T4" fmla="*/ 916 w 916"/>
                <a:gd name="T5" fmla="*/ 747 h 1003"/>
                <a:gd name="T6" fmla="*/ 0 w 916"/>
                <a:gd name="T7" fmla="*/ 1003 h 1003"/>
                <a:gd name="T8" fmla="*/ 0 w 916"/>
                <a:gd name="T9" fmla="*/ 0 h 1003"/>
              </a:gdLst>
              <a:ahLst/>
              <a:cxnLst>
                <a:cxn ang="0">
                  <a:pos x="T0" y="T1"/>
                </a:cxn>
                <a:cxn ang="0">
                  <a:pos x="T2" y="T3"/>
                </a:cxn>
                <a:cxn ang="0">
                  <a:pos x="T4" y="T5"/>
                </a:cxn>
                <a:cxn ang="0">
                  <a:pos x="T6" y="T7"/>
                </a:cxn>
                <a:cxn ang="0">
                  <a:pos x="T8" y="T9"/>
                </a:cxn>
              </a:cxnLst>
              <a:rect l="0" t="0" r="r" b="b"/>
              <a:pathLst>
                <a:path w="916" h="1003">
                  <a:moveTo>
                    <a:pt x="0" y="0"/>
                  </a:moveTo>
                  <a:lnTo>
                    <a:pt x="916" y="87"/>
                  </a:lnTo>
                  <a:lnTo>
                    <a:pt x="916" y="747"/>
                  </a:lnTo>
                  <a:lnTo>
                    <a:pt x="0" y="1003"/>
                  </a:lnTo>
                  <a:lnTo>
                    <a:pt x="0" y="0"/>
                  </a:lnTo>
                  <a:close/>
                </a:path>
              </a:pathLst>
            </a:custGeom>
            <a:solidFill>
              <a:schemeClr val="bg2">
                <a:lumMod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8"/>
            <p:cNvSpPr>
              <a:spLocks/>
            </p:cNvSpPr>
            <p:nvPr/>
          </p:nvSpPr>
          <p:spPr bwMode="auto">
            <a:xfrm>
              <a:off x="2724" y="2416"/>
              <a:ext cx="1321" cy="1003"/>
            </a:xfrm>
            <a:custGeom>
              <a:avLst/>
              <a:gdLst>
                <a:gd name="T0" fmla="*/ 1321 w 1321"/>
                <a:gd name="T1" fmla="*/ 0 h 1003"/>
                <a:gd name="T2" fmla="*/ 0 w 1321"/>
                <a:gd name="T3" fmla="*/ 87 h 1003"/>
                <a:gd name="T4" fmla="*/ 0 w 1321"/>
                <a:gd name="T5" fmla="*/ 840 h 1003"/>
                <a:gd name="T6" fmla="*/ 1321 w 1321"/>
                <a:gd name="T7" fmla="*/ 1003 h 1003"/>
                <a:gd name="T8" fmla="*/ 1321 w 1321"/>
                <a:gd name="T9" fmla="*/ 0 h 1003"/>
              </a:gdLst>
              <a:ahLst/>
              <a:cxnLst>
                <a:cxn ang="0">
                  <a:pos x="T0" y="T1"/>
                </a:cxn>
                <a:cxn ang="0">
                  <a:pos x="T2" y="T3"/>
                </a:cxn>
                <a:cxn ang="0">
                  <a:pos x="T4" y="T5"/>
                </a:cxn>
                <a:cxn ang="0">
                  <a:pos x="T6" y="T7"/>
                </a:cxn>
                <a:cxn ang="0">
                  <a:pos x="T8" y="T9"/>
                </a:cxn>
              </a:cxnLst>
              <a:rect l="0" t="0" r="r" b="b"/>
              <a:pathLst>
                <a:path w="1321" h="1003">
                  <a:moveTo>
                    <a:pt x="1321" y="0"/>
                  </a:moveTo>
                  <a:lnTo>
                    <a:pt x="0" y="87"/>
                  </a:lnTo>
                  <a:lnTo>
                    <a:pt x="0" y="840"/>
                  </a:lnTo>
                  <a:lnTo>
                    <a:pt x="1321" y="1003"/>
                  </a:lnTo>
                  <a:lnTo>
                    <a:pt x="1321" y="0"/>
                  </a:lnTo>
                  <a:close/>
                </a:path>
              </a:pathLst>
            </a:custGeom>
            <a:solidFill>
              <a:schemeClr val="tx1">
                <a:lumMod val="10000"/>
                <a:lumOff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49"/>
            <p:cNvSpPr>
              <a:spLocks/>
            </p:cNvSpPr>
            <p:nvPr/>
          </p:nvSpPr>
          <p:spPr bwMode="auto">
            <a:xfrm>
              <a:off x="2333" y="1696"/>
              <a:ext cx="1525" cy="930"/>
            </a:xfrm>
            <a:custGeom>
              <a:avLst/>
              <a:gdLst>
                <a:gd name="T0" fmla="*/ 1525 w 1525"/>
                <a:gd name="T1" fmla="*/ 930 h 930"/>
                <a:gd name="T2" fmla="*/ 0 w 1525"/>
                <a:gd name="T3" fmla="*/ 831 h 930"/>
                <a:gd name="T4" fmla="*/ 0 w 1525"/>
                <a:gd name="T5" fmla="*/ 97 h 930"/>
                <a:gd name="T6" fmla="*/ 1525 w 1525"/>
                <a:gd name="T7" fmla="*/ 0 h 930"/>
                <a:gd name="T8" fmla="*/ 1525 w 1525"/>
                <a:gd name="T9" fmla="*/ 930 h 930"/>
              </a:gdLst>
              <a:ahLst/>
              <a:cxnLst>
                <a:cxn ang="0">
                  <a:pos x="T0" y="T1"/>
                </a:cxn>
                <a:cxn ang="0">
                  <a:pos x="T2" y="T3"/>
                </a:cxn>
                <a:cxn ang="0">
                  <a:pos x="T4" y="T5"/>
                </a:cxn>
                <a:cxn ang="0">
                  <a:pos x="T6" y="T7"/>
                </a:cxn>
                <a:cxn ang="0">
                  <a:pos x="T8" y="T9"/>
                </a:cxn>
              </a:cxnLst>
              <a:rect l="0" t="0" r="r" b="b"/>
              <a:pathLst>
                <a:path w="1525" h="930">
                  <a:moveTo>
                    <a:pt x="1525" y="930"/>
                  </a:moveTo>
                  <a:lnTo>
                    <a:pt x="0" y="831"/>
                  </a:lnTo>
                  <a:lnTo>
                    <a:pt x="0" y="97"/>
                  </a:lnTo>
                  <a:lnTo>
                    <a:pt x="1525" y="0"/>
                  </a:lnTo>
                  <a:lnTo>
                    <a:pt x="1525" y="93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50"/>
            <p:cNvSpPr>
              <a:spLocks/>
            </p:cNvSpPr>
            <p:nvPr/>
          </p:nvSpPr>
          <p:spPr bwMode="auto">
            <a:xfrm>
              <a:off x="3858" y="1696"/>
              <a:ext cx="1489" cy="930"/>
            </a:xfrm>
            <a:custGeom>
              <a:avLst/>
              <a:gdLst>
                <a:gd name="T0" fmla="*/ 0 w 1489"/>
                <a:gd name="T1" fmla="*/ 930 h 930"/>
                <a:gd name="T2" fmla="*/ 1489 w 1489"/>
                <a:gd name="T3" fmla="*/ 831 h 930"/>
                <a:gd name="T4" fmla="*/ 1489 w 1489"/>
                <a:gd name="T5" fmla="*/ 97 h 930"/>
                <a:gd name="T6" fmla="*/ 0 w 1489"/>
                <a:gd name="T7" fmla="*/ 0 h 930"/>
                <a:gd name="T8" fmla="*/ 0 w 1489"/>
                <a:gd name="T9" fmla="*/ 930 h 930"/>
              </a:gdLst>
              <a:ahLst/>
              <a:cxnLst>
                <a:cxn ang="0">
                  <a:pos x="T0" y="T1"/>
                </a:cxn>
                <a:cxn ang="0">
                  <a:pos x="T2" y="T3"/>
                </a:cxn>
                <a:cxn ang="0">
                  <a:pos x="T4" y="T5"/>
                </a:cxn>
                <a:cxn ang="0">
                  <a:pos x="T6" y="T7"/>
                </a:cxn>
                <a:cxn ang="0">
                  <a:pos x="T8" y="T9"/>
                </a:cxn>
              </a:cxnLst>
              <a:rect l="0" t="0" r="r" b="b"/>
              <a:pathLst>
                <a:path w="1489" h="930">
                  <a:moveTo>
                    <a:pt x="0" y="930"/>
                  </a:moveTo>
                  <a:lnTo>
                    <a:pt x="1489" y="831"/>
                  </a:lnTo>
                  <a:lnTo>
                    <a:pt x="1489" y="97"/>
                  </a:lnTo>
                  <a:lnTo>
                    <a:pt x="0" y="0"/>
                  </a:lnTo>
                  <a:lnTo>
                    <a:pt x="0" y="93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51"/>
            <p:cNvSpPr>
              <a:spLocks noEditPoints="1"/>
            </p:cNvSpPr>
            <p:nvPr/>
          </p:nvSpPr>
          <p:spPr bwMode="auto">
            <a:xfrm>
              <a:off x="3152" y="215"/>
              <a:ext cx="438" cy="239"/>
            </a:xfrm>
            <a:custGeom>
              <a:avLst/>
              <a:gdLst>
                <a:gd name="T0" fmla="*/ 0 w 438"/>
                <a:gd name="T1" fmla="*/ 234 h 239"/>
                <a:gd name="T2" fmla="*/ 0 w 438"/>
                <a:gd name="T3" fmla="*/ 234 h 239"/>
                <a:gd name="T4" fmla="*/ 0 w 438"/>
                <a:gd name="T5" fmla="*/ 239 h 239"/>
                <a:gd name="T6" fmla="*/ 0 w 438"/>
                <a:gd name="T7" fmla="*/ 234 h 239"/>
                <a:gd name="T8" fmla="*/ 410 w 438"/>
                <a:gd name="T9" fmla="*/ 0 h 239"/>
                <a:gd name="T10" fmla="*/ 372 w 438"/>
                <a:gd name="T11" fmla="*/ 0 h 239"/>
                <a:gd name="T12" fmla="*/ 3 w 438"/>
                <a:gd name="T13" fmla="*/ 234 h 239"/>
                <a:gd name="T14" fmla="*/ 69 w 438"/>
                <a:gd name="T15" fmla="*/ 199 h 239"/>
                <a:gd name="T16" fmla="*/ 374 w 438"/>
                <a:gd name="T17" fmla="*/ 14 h 239"/>
                <a:gd name="T18" fmla="*/ 410 w 438"/>
                <a:gd name="T19" fmla="*/ 14 h 239"/>
                <a:gd name="T20" fmla="*/ 410 w 438"/>
                <a:gd name="T21" fmla="*/ 0 h 239"/>
                <a:gd name="T22" fmla="*/ 438 w 438"/>
                <a:gd name="T23" fmla="*/ 5 h 239"/>
                <a:gd name="T24" fmla="*/ 410 w 438"/>
                <a:gd name="T25"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 h="239">
                  <a:moveTo>
                    <a:pt x="0" y="234"/>
                  </a:moveTo>
                  <a:lnTo>
                    <a:pt x="0" y="234"/>
                  </a:lnTo>
                  <a:lnTo>
                    <a:pt x="0" y="239"/>
                  </a:lnTo>
                  <a:lnTo>
                    <a:pt x="0" y="234"/>
                  </a:lnTo>
                  <a:close/>
                  <a:moveTo>
                    <a:pt x="410" y="0"/>
                  </a:moveTo>
                  <a:lnTo>
                    <a:pt x="372" y="0"/>
                  </a:lnTo>
                  <a:lnTo>
                    <a:pt x="3" y="234"/>
                  </a:lnTo>
                  <a:lnTo>
                    <a:pt x="69" y="199"/>
                  </a:lnTo>
                  <a:lnTo>
                    <a:pt x="374" y="14"/>
                  </a:lnTo>
                  <a:lnTo>
                    <a:pt x="410" y="14"/>
                  </a:lnTo>
                  <a:lnTo>
                    <a:pt x="410" y="0"/>
                  </a:lnTo>
                  <a:lnTo>
                    <a:pt x="438" y="5"/>
                  </a:lnTo>
                  <a:lnTo>
                    <a:pt x="4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52"/>
            <p:cNvSpPr>
              <a:spLocks noEditPoints="1"/>
            </p:cNvSpPr>
            <p:nvPr/>
          </p:nvSpPr>
          <p:spPr bwMode="auto">
            <a:xfrm>
              <a:off x="3152" y="215"/>
              <a:ext cx="438" cy="239"/>
            </a:xfrm>
            <a:custGeom>
              <a:avLst/>
              <a:gdLst>
                <a:gd name="T0" fmla="*/ 0 w 438"/>
                <a:gd name="T1" fmla="*/ 234 h 239"/>
                <a:gd name="T2" fmla="*/ 0 w 438"/>
                <a:gd name="T3" fmla="*/ 234 h 239"/>
                <a:gd name="T4" fmla="*/ 0 w 438"/>
                <a:gd name="T5" fmla="*/ 239 h 239"/>
                <a:gd name="T6" fmla="*/ 0 w 438"/>
                <a:gd name="T7" fmla="*/ 234 h 239"/>
                <a:gd name="T8" fmla="*/ 410 w 438"/>
                <a:gd name="T9" fmla="*/ 0 h 239"/>
                <a:gd name="T10" fmla="*/ 372 w 438"/>
                <a:gd name="T11" fmla="*/ 0 h 239"/>
                <a:gd name="T12" fmla="*/ 3 w 438"/>
                <a:gd name="T13" fmla="*/ 234 h 239"/>
                <a:gd name="T14" fmla="*/ 69 w 438"/>
                <a:gd name="T15" fmla="*/ 199 h 239"/>
                <a:gd name="T16" fmla="*/ 374 w 438"/>
                <a:gd name="T17" fmla="*/ 14 h 239"/>
                <a:gd name="T18" fmla="*/ 410 w 438"/>
                <a:gd name="T19" fmla="*/ 14 h 239"/>
                <a:gd name="T20" fmla="*/ 410 w 438"/>
                <a:gd name="T21" fmla="*/ 0 h 239"/>
                <a:gd name="T22" fmla="*/ 438 w 438"/>
                <a:gd name="T23" fmla="*/ 5 h 239"/>
                <a:gd name="T24" fmla="*/ 410 w 438"/>
                <a:gd name="T25"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 h="239">
                  <a:moveTo>
                    <a:pt x="0" y="234"/>
                  </a:moveTo>
                  <a:lnTo>
                    <a:pt x="0" y="234"/>
                  </a:lnTo>
                  <a:lnTo>
                    <a:pt x="0" y="239"/>
                  </a:lnTo>
                  <a:lnTo>
                    <a:pt x="0" y="234"/>
                  </a:lnTo>
                  <a:moveTo>
                    <a:pt x="410" y="0"/>
                  </a:moveTo>
                  <a:lnTo>
                    <a:pt x="372" y="0"/>
                  </a:lnTo>
                  <a:lnTo>
                    <a:pt x="3" y="234"/>
                  </a:lnTo>
                  <a:lnTo>
                    <a:pt x="69" y="199"/>
                  </a:lnTo>
                  <a:lnTo>
                    <a:pt x="374" y="14"/>
                  </a:lnTo>
                  <a:lnTo>
                    <a:pt x="410" y="14"/>
                  </a:lnTo>
                  <a:lnTo>
                    <a:pt x="410" y="0"/>
                  </a:lnTo>
                  <a:lnTo>
                    <a:pt x="438" y="5"/>
                  </a:lnTo>
                  <a:lnTo>
                    <a:pt x="4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53"/>
            <p:cNvSpPr>
              <a:spLocks noEditPoints="1"/>
            </p:cNvSpPr>
            <p:nvPr/>
          </p:nvSpPr>
          <p:spPr bwMode="auto">
            <a:xfrm>
              <a:off x="3152" y="220"/>
              <a:ext cx="445" cy="234"/>
            </a:xfrm>
            <a:custGeom>
              <a:avLst/>
              <a:gdLst>
                <a:gd name="T0" fmla="*/ 69 w 445"/>
                <a:gd name="T1" fmla="*/ 194 h 234"/>
                <a:gd name="T2" fmla="*/ 3 w 445"/>
                <a:gd name="T3" fmla="*/ 229 h 234"/>
                <a:gd name="T4" fmla="*/ 0 w 445"/>
                <a:gd name="T5" fmla="*/ 229 h 234"/>
                <a:gd name="T6" fmla="*/ 0 w 445"/>
                <a:gd name="T7" fmla="*/ 234 h 234"/>
                <a:gd name="T8" fmla="*/ 69 w 445"/>
                <a:gd name="T9" fmla="*/ 194 h 234"/>
                <a:gd name="T10" fmla="*/ 438 w 445"/>
                <a:gd name="T11" fmla="*/ 0 h 234"/>
                <a:gd name="T12" fmla="*/ 438 w 445"/>
                <a:gd name="T13" fmla="*/ 0 h 234"/>
                <a:gd name="T14" fmla="*/ 445 w 445"/>
                <a:gd name="T15" fmla="*/ 2 h 234"/>
                <a:gd name="T16" fmla="*/ 438 w 445"/>
                <a:gd name="T1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5" h="234">
                  <a:moveTo>
                    <a:pt x="69" y="194"/>
                  </a:moveTo>
                  <a:lnTo>
                    <a:pt x="3" y="229"/>
                  </a:lnTo>
                  <a:lnTo>
                    <a:pt x="0" y="229"/>
                  </a:lnTo>
                  <a:lnTo>
                    <a:pt x="0" y="234"/>
                  </a:lnTo>
                  <a:lnTo>
                    <a:pt x="69" y="194"/>
                  </a:lnTo>
                  <a:close/>
                  <a:moveTo>
                    <a:pt x="438" y="0"/>
                  </a:moveTo>
                  <a:lnTo>
                    <a:pt x="438" y="0"/>
                  </a:lnTo>
                  <a:lnTo>
                    <a:pt x="445" y="2"/>
                  </a:lnTo>
                  <a:lnTo>
                    <a:pt x="438" y="0"/>
                  </a:lnTo>
                  <a:close/>
                </a:path>
              </a:pathLst>
            </a:custGeom>
            <a:solidFill>
              <a:srgbClr val="DFCE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4"/>
            <p:cNvSpPr>
              <a:spLocks noEditPoints="1"/>
            </p:cNvSpPr>
            <p:nvPr/>
          </p:nvSpPr>
          <p:spPr bwMode="auto">
            <a:xfrm>
              <a:off x="3152" y="220"/>
              <a:ext cx="445" cy="234"/>
            </a:xfrm>
            <a:custGeom>
              <a:avLst/>
              <a:gdLst>
                <a:gd name="T0" fmla="*/ 69 w 445"/>
                <a:gd name="T1" fmla="*/ 194 h 234"/>
                <a:gd name="T2" fmla="*/ 3 w 445"/>
                <a:gd name="T3" fmla="*/ 229 h 234"/>
                <a:gd name="T4" fmla="*/ 0 w 445"/>
                <a:gd name="T5" fmla="*/ 229 h 234"/>
                <a:gd name="T6" fmla="*/ 0 w 445"/>
                <a:gd name="T7" fmla="*/ 234 h 234"/>
                <a:gd name="T8" fmla="*/ 69 w 445"/>
                <a:gd name="T9" fmla="*/ 194 h 234"/>
                <a:gd name="T10" fmla="*/ 438 w 445"/>
                <a:gd name="T11" fmla="*/ 0 h 234"/>
                <a:gd name="T12" fmla="*/ 438 w 445"/>
                <a:gd name="T13" fmla="*/ 0 h 234"/>
                <a:gd name="T14" fmla="*/ 445 w 445"/>
                <a:gd name="T15" fmla="*/ 2 h 234"/>
                <a:gd name="T16" fmla="*/ 438 w 445"/>
                <a:gd name="T1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5" h="234">
                  <a:moveTo>
                    <a:pt x="69" y="194"/>
                  </a:moveTo>
                  <a:lnTo>
                    <a:pt x="3" y="229"/>
                  </a:lnTo>
                  <a:lnTo>
                    <a:pt x="0" y="229"/>
                  </a:lnTo>
                  <a:lnTo>
                    <a:pt x="0" y="234"/>
                  </a:lnTo>
                  <a:lnTo>
                    <a:pt x="69" y="194"/>
                  </a:lnTo>
                  <a:moveTo>
                    <a:pt x="438" y="0"/>
                  </a:moveTo>
                  <a:lnTo>
                    <a:pt x="438" y="0"/>
                  </a:lnTo>
                  <a:lnTo>
                    <a:pt x="445" y="2"/>
                  </a:lnTo>
                  <a:lnTo>
                    <a:pt x="4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56"/>
            <p:cNvSpPr>
              <a:spLocks/>
            </p:cNvSpPr>
            <p:nvPr/>
          </p:nvSpPr>
          <p:spPr bwMode="auto">
            <a:xfrm>
              <a:off x="3562" y="215"/>
              <a:ext cx="963" cy="173"/>
            </a:xfrm>
            <a:custGeom>
              <a:avLst/>
              <a:gdLst>
                <a:gd name="T0" fmla="*/ 0 w 963"/>
                <a:gd name="T1" fmla="*/ 0 h 173"/>
                <a:gd name="T2" fmla="*/ 0 w 963"/>
                <a:gd name="T3" fmla="*/ 14 h 173"/>
                <a:gd name="T4" fmla="*/ 963 w 963"/>
                <a:gd name="T5" fmla="*/ 173 h 173"/>
                <a:gd name="T6" fmla="*/ 963 w 963"/>
                <a:gd name="T7" fmla="*/ 166 h 173"/>
                <a:gd name="T8" fmla="*/ 35 w 963"/>
                <a:gd name="T9" fmla="*/ 7 h 173"/>
                <a:gd name="T10" fmla="*/ 28 w 963"/>
                <a:gd name="T11" fmla="*/ 5 h 173"/>
                <a:gd name="T12" fmla="*/ 0 w 963"/>
                <a:gd name="T13" fmla="*/ 0 h 173"/>
              </a:gdLst>
              <a:ahLst/>
              <a:cxnLst>
                <a:cxn ang="0">
                  <a:pos x="T0" y="T1"/>
                </a:cxn>
                <a:cxn ang="0">
                  <a:pos x="T2" y="T3"/>
                </a:cxn>
                <a:cxn ang="0">
                  <a:pos x="T4" y="T5"/>
                </a:cxn>
                <a:cxn ang="0">
                  <a:pos x="T6" y="T7"/>
                </a:cxn>
                <a:cxn ang="0">
                  <a:pos x="T8" y="T9"/>
                </a:cxn>
                <a:cxn ang="0">
                  <a:pos x="T10" y="T11"/>
                </a:cxn>
                <a:cxn ang="0">
                  <a:pos x="T12" y="T13"/>
                </a:cxn>
              </a:cxnLst>
              <a:rect l="0" t="0" r="r" b="b"/>
              <a:pathLst>
                <a:path w="963" h="173">
                  <a:moveTo>
                    <a:pt x="0" y="0"/>
                  </a:moveTo>
                  <a:lnTo>
                    <a:pt x="0" y="14"/>
                  </a:lnTo>
                  <a:lnTo>
                    <a:pt x="963" y="173"/>
                  </a:lnTo>
                  <a:lnTo>
                    <a:pt x="963" y="166"/>
                  </a:lnTo>
                  <a:lnTo>
                    <a:pt x="35" y="7"/>
                  </a:lnTo>
                  <a:lnTo>
                    <a:pt x="28" y="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4" name="TextBox 23"/>
          <p:cNvSpPr txBox="1"/>
          <p:nvPr/>
        </p:nvSpPr>
        <p:spPr>
          <a:xfrm>
            <a:off x="8452000" y="2840882"/>
            <a:ext cx="2020438" cy="461665"/>
          </a:xfrm>
          <a:prstGeom prst="rect">
            <a:avLst/>
          </a:prstGeom>
          <a:noFill/>
        </p:spPr>
        <p:txBody>
          <a:bodyPr wrap="square" rtlCol="0">
            <a:spAutoFit/>
          </a:bodyPr>
          <a:lstStyle/>
          <a:p>
            <a:r>
              <a:rPr lang="en-US" sz="1200" dirty="0">
                <a:latin typeface="Lato Light" charset="0"/>
                <a:ea typeface="Lato Light" charset="0"/>
                <a:cs typeface="Lato Light" charset="0"/>
              </a:rPr>
              <a:t>Entrepreneurial activities </a:t>
            </a:r>
            <a:r>
              <a:rPr lang="en-US" sz="1200">
                <a:latin typeface="Lato Light" charset="0"/>
                <a:ea typeface="Lato Light" charset="0"/>
                <a:cs typeface="Lato Light" charset="0"/>
              </a:rPr>
              <a:t>differ substantially</a:t>
            </a:r>
            <a:endParaRPr lang="en-US" sz="1200" dirty="0">
              <a:latin typeface="Lato Light" charset="0"/>
              <a:ea typeface="Lato Light" charset="0"/>
              <a:cs typeface="Lato Light" charset="0"/>
            </a:endParaRPr>
          </a:p>
        </p:txBody>
      </p:sp>
      <p:sp>
        <p:nvSpPr>
          <p:cNvPr id="25" name="TextBox 24"/>
          <p:cNvSpPr txBox="1"/>
          <p:nvPr/>
        </p:nvSpPr>
        <p:spPr>
          <a:xfrm>
            <a:off x="8278780" y="3776657"/>
            <a:ext cx="2020438" cy="461665"/>
          </a:xfrm>
          <a:prstGeom prst="rect">
            <a:avLst/>
          </a:prstGeom>
          <a:noFill/>
        </p:spPr>
        <p:txBody>
          <a:bodyPr wrap="square" rtlCol="0">
            <a:spAutoFit/>
          </a:bodyPr>
          <a:lstStyle/>
          <a:p>
            <a:r>
              <a:rPr lang="en-US" sz="1200" dirty="0">
                <a:latin typeface="Lato Light" charset="0"/>
                <a:ea typeface="Lato Light" charset="0"/>
                <a:cs typeface="Lato Light" charset="0"/>
              </a:rPr>
              <a:t>Entrepreneurial activities </a:t>
            </a:r>
            <a:r>
              <a:rPr lang="en-US" sz="1200">
                <a:latin typeface="Lato Light" charset="0"/>
                <a:ea typeface="Lato Light" charset="0"/>
                <a:cs typeface="Lato Light" charset="0"/>
              </a:rPr>
              <a:t>differ substantially</a:t>
            </a:r>
            <a:endParaRPr lang="en-US" sz="1200" dirty="0">
              <a:latin typeface="Lato Light" charset="0"/>
              <a:ea typeface="Lato Light" charset="0"/>
              <a:cs typeface="Lato Light" charset="0"/>
            </a:endParaRPr>
          </a:p>
        </p:txBody>
      </p:sp>
      <p:sp>
        <p:nvSpPr>
          <p:cNvPr id="26" name="TextBox 25"/>
          <p:cNvSpPr txBox="1"/>
          <p:nvPr/>
        </p:nvSpPr>
        <p:spPr>
          <a:xfrm>
            <a:off x="8452000" y="4580617"/>
            <a:ext cx="2020438" cy="461665"/>
          </a:xfrm>
          <a:prstGeom prst="rect">
            <a:avLst/>
          </a:prstGeom>
          <a:noFill/>
        </p:spPr>
        <p:txBody>
          <a:bodyPr wrap="square" rtlCol="0">
            <a:spAutoFit/>
          </a:bodyPr>
          <a:lstStyle/>
          <a:p>
            <a:r>
              <a:rPr lang="en-US" sz="1200" dirty="0">
                <a:latin typeface="Lato Light" charset="0"/>
                <a:ea typeface="Lato Light" charset="0"/>
                <a:cs typeface="Lato Light" charset="0"/>
              </a:rPr>
              <a:t>Entrepreneurial activities </a:t>
            </a:r>
            <a:r>
              <a:rPr lang="en-US" sz="1200">
                <a:latin typeface="Lato Light" charset="0"/>
                <a:ea typeface="Lato Light" charset="0"/>
                <a:cs typeface="Lato Light" charset="0"/>
              </a:rPr>
              <a:t>differ substantially</a:t>
            </a:r>
            <a:endParaRPr lang="en-US" sz="1200" dirty="0">
              <a:latin typeface="Lato Light" charset="0"/>
              <a:ea typeface="Lato Light" charset="0"/>
              <a:cs typeface="Lato Light" charset="0"/>
            </a:endParaRPr>
          </a:p>
        </p:txBody>
      </p:sp>
      <p:sp>
        <p:nvSpPr>
          <p:cNvPr id="27" name="TextBox 26"/>
          <p:cNvSpPr txBox="1"/>
          <p:nvPr/>
        </p:nvSpPr>
        <p:spPr>
          <a:xfrm>
            <a:off x="7527015" y="5203921"/>
            <a:ext cx="2020438" cy="461665"/>
          </a:xfrm>
          <a:prstGeom prst="rect">
            <a:avLst/>
          </a:prstGeom>
          <a:noFill/>
        </p:spPr>
        <p:txBody>
          <a:bodyPr wrap="square" rtlCol="0">
            <a:spAutoFit/>
          </a:bodyPr>
          <a:lstStyle/>
          <a:p>
            <a:r>
              <a:rPr lang="en-US" sz="1200" dirty="0">
                <a:latin typeface="Lato Light" charset="0"/>
                <a:ea typeface="Lato Light" charset="0"/>
                <a:cs typeface="Lato Light" charset="0"/>
              </a:rPr>
              <a:t>Entrepreneurial activities </a:t>
            </a:r>
            <a:r>
              <a:rPr lang="en-US" sz="1200">
                <a:latin typeface="Lato Light" charset="0"/>
                <a:ea typeface="Lato Light" charset="0"/>
                <a:cs typeface="Lato Light" charset="0"/>
              </a:rPr>
              <a:t>differ substantially</a:t>
            </a:r>
            <a:endParaRPr lang="en-US" sz="1200" dirty="0">
              <a:latin typeface="Lato Light" charset="0"/>
              <a:ea typeface="Lato Light" charset="0"/>
              <a:cs typeface="Lato Light" charset="0"/>
            </a:endParaRPr>
          </a:p>
        </p:txBody>
      </p:sp>
      <p:sp>
        <p:nvSpPr>
          <p:cNvPr id="28" name="TextBox 27"/>
          <p:cNvSpPr txBox="1"/>
          <p:nvPr/>
        </p:nvSpPr>
        <p:spPr>
          <a:xfrm>
            <a:off x="6587892" y="5721713"/>
            <a:ext cx="2020438" cy="461665"/>
          </a:xfrm>
          <a:prstGeom prst="rect">
            <a:avLst/>
          </a:prstGeom>
          <a:noFill/>
        </p:spPr>
        <p:txBody>
          <a:bodyPr wrap="square" rtlCol="0">
            <a:spAutoFit/>
          </a:bodyPr>
          <a:lstStyle/>
          <a:p>
            <a:r>
              <a:rPr lang="en-US" sz="1200" dirty="0">
                <a:latin typeface="Lato Light" charset="0"/>
                <a:ea typeface="Lato Light" charset="0"/>
                <a:cs typeface="Lato Light" charset="0"/>
              </a:rPr>
              <a:t>Entrepreneurial activities </a:t>
            </a:r>
            <a:r>
              <a:rPr lang="en-US" sz="1200">
                <a:latin typeface="Lato Light" charset="0"/>
                <a:ea typeface="Lato Light" charset="0"/>
                <a:cs typeface="Lato Light" charset="0"/>
              </a:rPr>
              <a:t>differ substantially</a:t>
            </a:r>
            <a:endParaRPr lang="en-US" sz="1200" dirty="0">
              <a:latin typeface="Lato Light" charset="0"/>
              <a:ea typeface="Lato Light" charset="0"/>
              <a:cs typeface="Lato Light" charset="0"/>
            </a:endParaRPr>
          </a:p>
        </p:txBody>
      </p:sp>
      <p:sp>
        <p:nvSpPr>
          <p:cNvPr id="29" name="Rectangle 28"/>
          <p:cNvSpPr/>
          <p:nvPr/>
        </p:nvSpPr>
        <p:spPr>
          <a:xfrm>
            <a:off x="577218" y="2570652"/>
            <a:ext cx="1893585" cy="3108543"/>
          </a:xfrm>
          <a:prstGeom prst="rect">
            <a:avLst/>
          </a:prstGeom>
        </p:spPr>
        <p:txBody>
          <a:bodyPr wrap="square">
            <a:spAutoFit/>
          </a:bodyPr>
          <a:lstStyle/>
          <a:p>
            <a:r>
              <a:rPr lang="en-US" sz="1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The outline prepared by the creative team of an advertising agency for the launching of an advertising campaign or message. The creative strategy generally explains how the advertising campaign will meet the advertising objectives of the business.</a:t>
            </a:r>
            <a:endParaRPr lang="id-ID" sz="1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30" name="Group 29"/>
          <p:cNvGrpSpPr/>
          <p:nvPr/>
        </p:nvGrpSpPr>
        <p:grpSpPr>
          <a:xfrm>
            <a:off x="577218" y="1376696"/>
            <a:ext cx="1998403" cy="981001"/>
            <a:chOff x="721448" y="4271860"/>
            <a:chExt cx="1998403" cy="981001"/>
          </a:xfrm>
        </p:grpSpPr>
        <p:sp>
          <p:nvSpPr>
            <p:cNvPr id="31" name="TextBox 30"/>
            <p:cNvSpPr txBox="1"/>
            <p:nvPr/>
          </p:nvSpPr>
          <p:spPr>
            <a:xfrm>
              <a:off x="721448" y="4271860"/>
              <a:ext cx="1998403" cy="954107"/>
            </a:xfrm>
            <a:prstGeom prst="rect">
              <a:avLst/>
            </a:prstGeom>
            <a:noFill/>
          </p:spPr>
          <p:txBody>
            <a:bodyPr wrap="square" rtlCol="0">
              <a:spAutoFit/>
            </a:bodyPr>
            <a:lstStyle/>
            <a:p>
              <a:r>
                <a:rPr lang="id-ID" sz="2800">
                  <a:latin typeface="+mj-lt"/>
                </a:rPr>
                <a:t>LAYER DIAGRAM</a:t>
              </a:r>
            </a:p>
          </p:txBody>
        </p:sp>
        <p:cxnSp>
          <p:nvCxnSpPr>
            <p:cNvPr id="32" name="Straight Connector 31"/>
            <p:cNvCxnSpPr/>
            <p:nvPr/>
          </p:nvCxnSpPr>
          <p:spPr>
            <a:xfrm>
              <a:off x="842471" y="5252861"/>
              <a:ext cx="8195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46917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61965" y="2143829"/>
            <a:ext cx="6225987" cy="1938992"/>
          </a:xfrm>
          <a:prstGeom prst="rect">
            <a:avLst/>
          </a:prstGeom>
          <a:noFill/>
        </p:spPr>
        <p:txBody>
          <a:bodyPr wrap="square" rtlCol="0">
            <a:spAutoFit/>
          </a:bodyPr>
          <a:lstStyle/>
          <a:p>
            <a:r>
              <a:rPr lang="id-ID" sz="6000" spc="600">
                <a:latin typeface="+mj-lt"/>
              </a:rPr>
              <a:t>Effective Presentation</a:t>
            </a:r>
          </a:p>
        </p:txBody>
      </p:sp>
      <p:sp>
        <p:nvSpPr>
          <p:cNvPr id="4" name="Rectangle 3"/>
          <p:cNvSpPr/>
          <p:nvPr/>
        </p:nvSpPr>
        <p:spPr>
          <a:xfrm>
            <a:off x="5046445" y="4029033"/>
            <a:ext cx="5110886" cy="369332"/>
          </a:xfrm>
          <a:prstGeom prst="rect">
            <a:avLst/>
          </a:prstGeom>
        </p:spPr>
        <p:txBody>
          <a:bodyPr wrap="none">
            <a:spAutoFit/>
          </a:bodyPr>
          <a:lstStyle/>
          <a:p>
            <a:r>
              <a:rPr lang="en-US" i="1"/>
              <a:t>creating a campaign that engages your audience</a:t>
            </a:r>
            <a:endParaRPr lang="id-ID" i="1"/>
          </a:p>
        </p:txBody>
      </p:sp>
      <p:sp>
        <p:nvSpPr>
          <p:cNvPr id="8" name="Title 1"/>
          <p:cNvSpPr txBox="1">
            <a:spLocks/>
          </p:cNvSpPr>
          <p:nvPr/>
        </p:nvSpPr>
        <p:spPr>
          <a:xfrm>
            <a:off x="7601387" y="6385314"/>
            <a:ext cx="3552361" cy="3299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z="2000">
                <a:latin typeface="+mn-lt"/>
              </a:rPr>
              <a:t>by John Durasim</a:t>
            </a:r>
            <a:endParaRPr lang="id-ID" sz="2000" dirty="0">
              <a:latin typeface="+mn-lt"/>
            </a:endParaRPr>
          </a:p>
        </p:txBody>
      </p:sp>
      <p:sp>
        <p:nvSpPr>
          <p:cNvPr id="9" name="Title 1"/>
          <p:cNvSpPr txBox="1">
            <a:spLocks/>
          </p:cNvSpPr>
          <p:nvPr/>
        </p:nvSpPr>
        <p:spPr>
          <a:xfrm>
            <a:off x="4522597" y="6398761"/>
            <a:ext cx="3552361" cy="3299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d-ID" sz="1800">
                <a:latin typeface="+mn-lt"/>
              </a:rPr>
              <a:t>Sepetember 25, 2020</a:t>
            </a:r>
            <a:endParaRPr lang="id-ID" sz="1800" dirty="0">
              <a:latin typeface="+mn-lt"/>
            </a:endParaRPr>
          </a:p>
        </p:txBody>
      </p:sp>
      <p:cxnSp>
        <p:nvCxnSpPr>
          <p:cNvPr id="7" name="Straight Connector 6"/>
          <p:cNvCxnSpPr/>
          <p:nvPr/>
        </p:nvCxnSpPr>
        <p:spPr>
          <a:xfrm>
            <a:off x="7561046" y="6371867"/>
            <a:ext cx="0" cy="3299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Picture Placeholder 1"/>
          <p:cNvSpPr>
            <a:spLocks noGrp="1"/>
          </p:cNvSpPr>
          <p:nvPr>
            <p:ph type="pic" sz="quarter" idx="10"/>
          </p:nvPr>
        </p:nvSpPr>
        <p:spPr/>
      </p:sp>
    </p:spTree>
    <p:extLst>
      <p:ext uri="{BB962C8B-B14F-4D97-AF65-F5344CB8AC3E}">
        <p14:creationId xmlns:p14="http://schemas.microsoft.com/office/powerpoint/2010/main" val="3603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a:bodyPr>
          <a:lstStyle/>
          <a:p>
            <a:r>
              <a:rPr lang="id-ID"/>
              <a:t>BUSINESS INFOGRAPH</a:t>
            </a:r>
          </a:p>
        </p:txBody>
      </p:sp>
      <p:sp>
        <p:nvSpPr>
          <p:cNvPr id="17" name="Text Placeholder 16"/>
          <p:cNvSpPr>
            <a:spLocks noGrp="1"/>
          </p:cNvSpPr>
          <p:nvPr>
            <p:ph type="body" sz="quarter" idx="10"/>
          </p:nvPr>
        </p:nvSpPr>
        <p:spPr/>
        <p:txBody>
          <a:bodyPr>
            <a:normAutofit/>
          </a:bodyPr>
          <a:lstStyle/>
          <a:p>
            <a:r>
              <a:rPr lang="id-ID" b="1">
                <a:solidFill>
                  <a:schemeClr val="bg1">
                    <a:lumMod val="50000"/>
                  </a:schemeClr>
                </a:solidFill>
              </a:rPr>
              <a:t>+</a:t>
            </a:r>
            <a:r>
              <a:rPr lang="id-ID">
                <a:solidFill>
                  <a:schemeClr val="bg1">
                    <a:lumMod val="50000"/>
                  </a:schemeClr>
                </a:solidFill>
              </a:rPr>
              <a:t> AN EXPLORATION OF FORM IN CREATIFITY</a:t>
            </a:r>
          </a:p>
        </p:txBody>
      </p:sp>
      <p:grpSp>
        <p:nvGrpSpPr>
          <p:cNvPr id="11" name="Group 10"/>
          <p:cNvGrpSpPr/>
          <p:nvPr/>
        </p:nvGrpSpPr>
        <p:grpSpPr>
          <a:xfrm>
            <a:off x="5209096" y="2153279"/>
            <a:ext cx="2738117" cy="4082896"/>
            <a:chOff x="4913260" y="2247408"/>
            <a:chExt cx="2738117" cy="4082896"/>
          </a:xfrm>
        </p:grpSpPr>
        <p:grpSp>
          <p:nvGrpSpPr>
            <p:cNvPr id="7" name="Group 6"/>
            <p:cNvGrpSpPr/>
            <p:nvPr/>
          </p:nvGrpSpPr>
          <p:grpSpPr>
            <a:xfrm rot="9366850">
              <a:off x="5667310" y="2247408"/>
              <a:ext cx="1682755" cy="1584550"/>
              <a:chOff x="6149102" y="1871146"/>
              <a:chExt cx="1682755" cy="1584550"/>
            </a:xfrm>
          </p:grpSpPr>
          <p:sp>
            <p:nvSpPr>
              <p:cNvPr id="12" name="Freeform 11"/>
              <p:cNvSpPr>
                <a:spLocks/>
              </p:cNvSpPr>
              <p:nvPr/>
            </p:nvSpPr>
            <p:spPr bwMode="auto">
              <a:xfrm rot="16200000">
                <a:off x="6723070" y="1619662"/>
                <a:ext cx="846686" cy="1370888"/>
              </a:xfrm>
              <a:custGeom>
                <a:avLst/>
                <a:gdLst>
                  <a:gd name="T0" fmla="*/ 35 w 638"/>
                  <a:gd name="T1" fmla="*/ 1033 h 1033"/>
                  <a:gd name="T2" fmla="*/ 164 w 638"/>
                  <a:gd name="T3" fmla="*/ 973 h 1033"/>
                  <a:gd name="T4" fmla="*/ 150 w 638"/>
                  <a:gd name="T5" fmla="*/ 366 h 1033"/>
                  <a:gd name="T6" fmla="*/ 638 w 638"/>
                  <a:gd name="T7" fmla="*/ 85 h 1033"/>
                  <a:gd name="T8" fmla="*/ 638 w 638"/>
                  <a:gd name="T9" fmla="*/ 0 h 1033"/>
                  <a:gd name="T10" fmla="*/ 0 w 638"/>
                  <a:gd name="T11" fmla="*/ 268 h 1033"/>
                  <a:gd name="T12" fmla="*/ 35 w 638"/>
                  <a:gd name="T13" fmla="*/ 1033 h 1033"/>
                </a:gdLst>
                <a:ahLst/>
                <a:cxnLst>
                  <a:cxn ang="0">
                    <a:pos x="T0" y="T1"/>
                  </a:cxn>
                  <a:cxn ang="0">
                    <a:pos x="T2" y="T3"/>
                  </a:cxn>
                  <a:cxn ang="0">
                    <a:pos x="T4" y="T5"/>
                  </a:cxn>
                  <a:cxn ang="0">
                    <a:pos x="T6" y="T7"/>
                  </a:cxn>
                  <a:cxn ang="0">
                    <a:pos x="T8" y="T9"/>
                  </a:cxn>
                  <a:cxn ang="0">
                    <a:pos x="T10" y="T11"/>
                  </a:cxn>
                  <a:cxn ang="0">
                    <a:pos x="T12" y="T13"/>
                  </a:cxn>
                </a:cxnLst>
                <a:rect l="0" t="0" r="r" b="b"/>
                <a:pathLst>
                  <a:path w="638" h="1033">
                    <a:moveTo>
                      <a:pt x="35" y="1033"/>
                    </a:moveTo>
                    <a:lnTo>
                      <a:pt x="164" y="973"/>
                    </a:lnTo>
                    <a:lnTo>
                      <a:pt x="150" y="366"/>
                    </a:lnTo>
                    <a:lnTo>
                      <a:pt x="638" y="85"/>
                    </a:lnTo>
                    <a:lnTo>
                      <a:pt x="638" y="0"/>
                    </a:lnTo>
                    <a:lnTo>
                      <a:pt x="0" y="268"/>
                    </a:lnTo>
                    <a:lnTo>
                      <a:pt x="35" y="1033"/>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 name="Freeform 18"/>
              <p:cNvSpPr>
                <a:spLocks/>
              </p:cNvSpPr>
              <p:nvPr/>
            </p:nvSpPr>
            <p:spPr bwMode="auto">
              <a:xfrm rot="16200000">
                <a:off x="6745631" y="2374779"/>
                <a:ext cx="784312" cy="1364252"/>
              </a:xfrm>
              <a:custGeom>
                <a:avLst/>
                <a:gdLst>
                  <a:gd name="T0" fmla="*/ 53 w 591"/>
                  <a:gd name="T1" fmla="*/ 731 h 1028"/>
                  <a:gd name="T2" fmla="*/ 591 w 591"/>
                  <a:gd name="T3" fmla="*/ 1028 h 1028"/>
                  <a:gd name="T4" fmla="*/ 556 w 591"/>
                  <a:gd name="T5" fmla="*/ 263 h 1028"/>
                  <a:gd name="T6" fmla="*/ 0 w 591"/>
                  <a:gd name="T7" fmla="*/ 0 h 1028"/>
                  <a:gd name="T8" fmla="*/ 53 w 591"/>
                  <a:gd name="T9" fmla="*/ 731 h 1028"/>
                </a:gdLst>
                <a:ahLst/>
                <a:cxnLst>
                  <a:cxn ang="0">
                    <a:pos x="T0" y="T1"/>
                  </a:cxn>
                  <a:cxn ang="0">
                    <a:pos x="T2" y="T3"/>
                  </a:cxn>
                  <a:cxn ang="0">
                    <a:pos x="T4" y="T5"/>
                  </a:cxn>
                  <a:cxn ang="0">
                    <a:pos x="T6" y="T7"/>
                  </a:cxn>
                  <a:cxn ang="0">
                    <a:pos x="T8" y="T9"/>
                  </a:cxn>
                </a:cxnLst>
                <a:rect l="0" t="0" r="r" b="b"/>
                <a:pathLst>
                  <a:path w="591" h="1028">
                    <a:moveTo>
                      <a:pt x="53" y="731"/>
                    </a:moveTo>
                    <a:lnTo>
                      <a:pt x="591" y="1028"/>
                    </a:lnTo>
                    <a:lnTo>
                      <a:pt x="556" y="263"/>
                    </a:lnTo>
                    <a:lnTo>
                      <a:pt x="0" y="0"/>
                    </a:lnTo>
                    <a:lnTo>
                      <a:pt x="53" y="731"/>
                    </a:lnTo>
                    <a:close/>
                  </a:path>
                </a:pathLst>
              </a:custGeom>
              <a:solidFill>
                <a:schemeClr val="bg1">
                  <a:lumMod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 name="Freeform 27"/>
              <p:cNvSpPr>
                <a:spLocks/>
              </p:cNvSpPr>
              <p:nvPr/>
            </p:nvSpPr>
            <p:spPr bwMode="auto">
              <a:xfrm rot="16200000">
                <a:off x="5690591" y="2329657"/>
                <a:ext cx="1584550" cy="667528"/>
              </a:xfrm>
              <a:custGeom>
                <a:avLst/>
                <a:gdLst>
                  <a:gd name="T0" fmla="*/ 0 w 1194"/>
                  <a:gd name="T1" fmla="*/ 240 h 503"/>
                  <a:gd name="T2" fmla="*/ 631 w 1194"/>
                  <a:gd name="T3" fmla="*/ 0 h 503"/>
                  <a:gd name="T4" fmla="*/ 1194 w 1194"/>
                  <a:gd name="T5" fmla="*/ 235 h 503"/>
                  <a:gd name="T6" fmla="*/ 556 w 1194"/>
                  <a:gd name="T7" fmla="*/ 503 h 503"/>
                  <a:gd name="T8" fmla="*/ 0 w 1194"/>
                  <a:gd name="T9" fmla="*/ 240 h 503"/>
                </a:gdLst>
                <a:ahLst/>
                <a:cxnLst>
                  <a:cxn ang="0">
                    <a:pos x="T0" y="T1"/>
                  </a:cxn>
                  <a:cxn ang="0">
                    <a:pos x="T2" y="T3"/>
                  </a:cxn>
                  <a:cxn ang="0">
                    <a:pos x="T4" y="T5"/>
                  </a:cxn>
                  <a:cxn ang="0">
                    <a:pos x="T6" y="T7"/>
                  </a:cxn>
                  <a:cxn ang="0">
                    <a:pos x="T8" y="T9"/>
                  </a:cxn>
                </a:cxnLst>
                <a:rect l="0" t="0" r="r" b="b"/>
                <a:pathLst>
                  <a:path w="1194" h="503">
                    <a:moveTo>
                      <a:pt x="0" y="240"/>
                    </a:moveTo>
                    <a:lnTo>
                      <a:pt x="631" y="0"/>
                    </a:lnTo>
                    <a:lnTo>
                      <a:pt x="1194" y="235"/>
                    </a:lnTo>
                    <a:lnTo>
                      <a:pt x="556" y="503"/>
                    </a:lnTo>
                    <a:lnTo>
                      <a:pt x="0" y="240"/>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3" name="Group 2"/>
            <p:cNvGrpSpPr/>
            <p:nvPr/>
          </p:nvGrpSpPr>
          <p:grpSpPr>
            <a:xfrm rot="16200000">
              <a:off x="5627260" y="2571460"/>
              <a:ext cx="1608283" cy="2264194"/>
              <a:chOff x="6217969" y="3123795"/>
              <a:chExt cx="1516869" cy="1607111"/>
            </a:xfrm>
          </p:grpSpPr>
          <p:sp>
            <p:nvSpPr>
              <p:cNvPr id="8" name="Freeform 7"/>
              <p:cNvSpPr>
                <a:spLocks/>
              </p:cNvSpPr>
              <p:nvPr/>
            </p:nvSpPr>
            <p:spPr bwMode="auto">
              <a:xfrm rot="16200000">
                <a:off x="5697749" y="3644016"/>
                <a:ext cx="1607110" cy="566669"/>
              </a:xfrm>
              <a:custGeom>
                <a:avLst/>
                <a:gdLst>
                  <a:gd name="T0" fmla="*/ 0 w 1211"/>
                  <a:gd name="T1" fmla="*/ 86 h 427"/>
                  <a:gd name="T2" fmla="*/ 148 w 1211"/>
                  <a:gd name="T3" fmla="*/ 0 h 427"/>
                  <a:gd name="T4" fmla="*/ 1131 w 1211"/>
                  <a:gd name="T5" fmla="*/ 44 h 427"/>
                  <a:gd name="T6" fmla="*/ 1211 w 1211"/>
                  <a:gd name="T7" fmla="*/ 86 h 427"/>
                  <a:gd name="T8" fmla="*/ 607 w 1211"/>
                  <a:gd name="T9" fmla="*/ 427 h 427"/>
                  <a:gd name="T10" fmla="*/ 0 w 1211"/>
                  <a:gd name="T11" fmla="*/ 86 h 427"/>
                </a:gdLst>
                <a:ahLst/>
                <a:cxnLst>
                  <a:cxn ang="0">
                    <a:pos x="T0" y="T1"/>
                  </a:cxn>
                  <a:cxn ang="0">
                    <a:pos x="T2" y="T3"/>
                  </a:cxn>
                  <a:cxn ang="0">
                    <a:pos x="T4" y="T5"/>
                  </a:cxn>
                  <a:cxn ang="0">
                    <a:pos x="T6" y="T7"/>
                  </a:cxn>
                  <a:cxn ang="0">
                    <a:pos x="T8" y="T9"/>
                  </a:cxn>
                  <a:cxn ang="0">
                    <a:pos x="T10" y="T11"/>
                  </a:cxn>
                </a:cxnLst>
                <a:rect l="0" t="0" r="r" b="b"/>
                <a:pathLst>
                  <a:path w="1211" h="427">
                    <a:moveTo>
                      <a:pt x="0" y="86"/>
                    </a:moveTo>
                    <a:lnTo>
                      <a:pt x="148" y="0"/>
                    </a:lnTo>
                    <a:lnTo>
                      <a:pt x="1131" y="44"/>
                    </a:lnTo>
                    <a:lnTo>
                      <a:pt x="1211" y="86"/>
                    </a:lnTo>
                    <a:lnTo>
                      <a:pt x="607" y="427"/>
                    </a:lnTo>
                    <a:lnTo>
                      <a:pt x="0" y="86"/>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 name="Freeform 21"/>
              <p:cNvSpPr>
                <a:spLocks/>
              </p:cNvSpPr>
              <p:nvPr/>
            </p:nvSpPr>
            <p:spPr bwMode="auto">
              <a:xfrm rot="16200000">
                <a:off x="6630696" y="3626764"/>
                <a:ext cx="805546" cy="1402738"/>
              </a:xfrm>
              <a:custGeom>
                <a:avLst/>
                <a:gdLst>
                  <a:gd name="T0" fmla="*/ 607 w 607"/>
                  <a:gd name="T1" fmla="*/ 1057 h 1057"/>
                  <a:gd name="T2" fmla="*/ 607 w 607"/>
                  <a:gd name="T3" fmla="*/ 341 h 1057"/>
                  <a:gd name="T4" fmla="*/ 0 w 607"/>
                  <a:gd name="T5" fmla="*/ 0 h 1057"/>
                  <a:gd name="T6" fmla="*/ 30 w 607"/>
                  <a:gd name="T7" fmla="*/ 693 h 1057"/>
                  <a:gd name="T8" fmla="*/ 607 w 607"/>
                  <a:gd name="T9" fmla="*/ 1057 h 1057"/>
                </a:gdLst>
                <a:ahLst/>
                <a:cxnLst>
                  <a:cxn ang="0">
                    <a:pos x="T0" y="T1"/>
                  </a:cxn>
                  <a:cxn ang="0">
                    <a:pos x="T2" y="T3"/>
                  </a:cxn>
                  <a:cxn ang="0">
                    <a:pos x="T4" y="T5"/>
                  </a:cxn>
                  <a:cxn ang="0">
                    <a:pos x="T6" y="T7"/>
                  </a:cxn>
                  <a:cxn ang="0">
                    <a:pos x="T8" y="T9"/>
                  </a:cxn>
                </a:cxnLst>
                <a:rect l="0" t="0" r="r" b="b"/>
                <a:pathLst>
                  <a:path w="607" h="1057">
                    <a:moveTo>
                      <a:pt x="607" y="1057"/>
                    </a:moveTo>
                    <a:lnTo>
                      <a:pt x="607" y="341"/>
                    </a:lnTo>
                    <a:lnTo>
                      <a:pt x="0" y="0"/>
                    </a:lnTo>
                    <a:lnTo>
                      <a:pt x="30" y="693"/>
                    </a:lnTo>
                    <a:lnTo>
                      <a:pt x="607" y="1057"/>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 name="Freeform 22"/>
              <p:cNvSpPr>
                <a:spLocks/>
              </p:cNvSpPr>
              <p:nvPr/>
            </p:nvSpPr>
            <p:spPr bwMode="auto">
              <a:xfrm rot="16200000">
                <a:off x="6632686" y="2823209"/>
                <a:ext cx="801565" cy="1402738"/>
              </a:xfrm>
              <a:custGeom>
                <a:avLst/>
                <a:gdLst>
                  <a:gd name="T0" fmla="*/ 0 w 604"/>
                  <a:gd name="T1" fmla="*/ 341 h 1057"/>
                  <a:gd name="T2" fmla="*/ 604 w 604"/>
                  <a:gd name="T3" fmla="*/ 0 h 1057"/>
                  <a:gd name="T4" fmla="*/ 580 w 604"/>
                  <a:gd name="T5" fmla="*/ 693 h 1057"/>
                  <a:gd name="T6" fmla="*/ 0 w 604"/>
                  <a:gd name="T7" fmla="*/ 1057 h 1057"/>
                  <a:gd name="T8" fmla="*/ 0 w 604"/>
                  <a:gd name="T9" fmla="*/ 341 h 1057"/>
                </a:gdLst>
                <a:ahLst/>
                <a:cxnLst>
                  <a:cxn ang="0">
                    <a:pos x="T0" y="T1"/>
                  </a:cxn>
                  <a:cxn ang="0">
                    <a:pos x="T2" y="T3"/>
                  </a:cxn>
                  <a:cxn ang="0">
                    <a:pos x="T4" y="T5"/>
                  </a:cxn>
                  <a:cxn ang="0">
                    <a:pos x="T6" y="T7"/>
                  </a:cxn>
                  <a:cxn ang="0">
                    <a:pos x="T8" y="T9"/>
                  </a:cxn>
                </a:cxnLst>
                <a:rect l="0" t="0" r="r" b="b"/>
                <a:pathLst>
                  <a:path w="604" h="1057">
                    <a:moveTo>
                      <a:pt x="0" y="341"/>
                    </a:moveTo>
                    <a:lnTo>
                      <a:pt x="604" y="0"/>
                    </a:lnTo>
                    <a:lnTo>
                      <a:pt x="580" y="693"/>
                    </a:lnTo>
                    <a:lnTo>
                      <a:pt x="0" y="1057"/>
                    </a:lnTo>
                    <a:lnTo>
                      <a:pt x="0" y="341"/>
                    </a:lnTo>
                    <a:close/>
                  </a:path>
                </a:pathLst>
              </a:custGeom>
              <a:solidFill>
                <a:schemeClr val="bg1">
                  <a:lumMod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2" name="Group 1"/>
            <p:cNvGrpSpPr/>
            <p:nvPr/>
          </p:nvGrpSpPr>
          <p:grpSpPr>
            <a:xfrm rot="1812088">
              <a:off x="4913260" y="3958117"/>
              <a:ext cx="2738117" cy="2372187"/>
              <a:chOff x="4926707" y="3057441"/>
              <a:chExt cx="1814138" cy="1681428"/>
            </a:xfrm>
          </p:grpSpPr>
          <p:sp>
            <p:nvSpPr>
              <p:cNvPr id="4" name="Freeform 20"/>
              <p:cNvSpPr>
                <a:spLocks/>
              </p:cNvSpPr>
              <p:nvPr/>
            </p:nvSpPr>
            <p:spPr bwMode="auto">
              <a:xfrm rot="16200000">
                <a:off x="5592245" y="3590269"/>
                <a:ext cx="841377" cy="1455822"/>
              </a:xfrm>
              <a:custGeom>
                <a:avLst/>
                <a:gdLst>
                  <a:gd name="T0" fmla="*/ 0 w 634"/>
                  <a:gd name="T1" fmla="*/ 0 h 1097"/>
                  <a:gd name="T2" fmla="*/ 27 w 634"/>
                  <a:gd name="T3" fmla="*/ 767 h 1097"/>
                  <a:gd name="T4" fmla="*/ 634 w 634"/>
                  <a:gd name="T5" fmla="*/ 1097 h 1097"/>
                  <a:gd name="T6" fmla="*/ 634 w 634"/>
                  <a:gd name="T7" fmla="*/ 300 h 1097"/>
                  <a:gd name="T8" fmla="*/ 0 w 634"/>
                  <a:gd name="T9" fmla="*/ 0 h 1097"/>
                </a:gdLst>
                <a:ahLst/>
                <a:cxnLst>
                  <a:cxn ang="0">
                    <a:pos x="T0" y="T1"/>
                  </a:cxn>
                  <a:cxn ang="0">
                    <a:pos x="T2" y="T3"/>
                  </a:cxn>
                  <a:cxn ang="0">
                    <a:pos x="T4" y="T5"/>
                  </a:cxn>
                  <a:cxn ang="0">
                    <a:pos x="T6" y="T7"/>
                  </a:cxn>
                  <a:cxn ang="0">
                    <a:pos x="T8" y="T9"/>
                  </a:cxn>
                </a:cxnLst>
                <a:rect l="0" t="0" r="r" b="b"/>
                <a:pathLst>
                  <a:path w="634" h="1097">
                    <a:moveTo>
                      <a:pt x="0" y="0"/>
                    </a:moveTo>
                    <a:lnTo>
                      <a:pt x="27" y="767"/>
                    </a:lnTo>
                    <a:lnTo>
                      <a:pt x="634" y="1097"/>
                    </a:lnTo>
                    <a:lnTo>
                      <a:pt x="634" y="300"/>
                    </a:lnTo>
                    <a:lnTo>
                      <a:pt x="0"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 name="Freeform 23"/>
              <p:cNvSpPr>
                <a:spLocks/>
              </p:cNvSpPr>
              <p:nvPr/>
            </p:nvSpPr>
            <p:spPr bwMode="auto">
              <a:xfrm rot="16200000">
                <a:off x="5592908" y="2749555"/>
                <a:ext cx="840050" cy="1455822"/>
              </a:xfrm>
              <a:custGeom>
                <a:avLst/>
                <a:gdLst>
                  <a:gd name="T0" fmla="*/ 0 w 633"/>
                  <a:gd name="T1" fmla="*/ 300 h 1097"/>
                  <a:gd name="T2" fmla="*/ 633 w 633"/>
                  <a:gd name="T3" fmla="*/ 0 h 1097"/>
                  <a:gd name="T4" fmla="*/ 604 w 633"/>
                  <a:gd name="T5" fmla="*/ 767 h 1097"/>
                  <a:gd name="T6" fmla="*/ 0 w 633"/>
                  <a:gd name="T7" fmla="*/ 1097 h 1097"/>
                  <a:gd name="T8" fmla="*/ 0 w 633"/>
                  <a:gd name="T9" fmla="*/ 300 h 1097"/>
                </a:gdLst>
                <a:ahLst/>
                <a:cxnLst>
                  <a:cxn ang="0">
                    <a:pos x="T0" y="T1"/>
                  </a:cxn>
                  <a:cxn ang="0">
                    <a:pos x="T2" y="T3"/>
                  </a:cxn>
                  <a:cxn ang="0">
                    <a:pos x="T4" y="T5"/>
                  </a:cxn>
                  <a:cxn ang="0">
                    <a:pos x="T6" y="T7"/>
                  </a:cxn>
                  <a:cxn ang="0">
                    <a:pos x="T8" y="T9"/>
                  </a:cxn>
                </a:cxnLst>
                <a:rect l="0" t="0" r="r" b="b"/>
                <a:pathLst>
                  <a:path w="633" h="1097">
                    <a:moveTo>
                      <a:pt x="0" y="300"/>
                    </a:moveTo>
                    <a:lnTo>
                      <a:pt x="633" y="0"/>
                    </a:lnTo>
                    <a:lnTo>
                      <a:pt x="604" y="767"/>
                    </a:lnTo>
                    <a:lnTo>
                      <a:pt x="0" y="1097"/>
                    </a:lnTo>
                    <a:lnTo>
                      <a:pt x="0" y="3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 name="Freeform 26"/>
              <p:cNvSpPr>
                <a:spLocks/>
              </p:cNvSpPr>
              <p:nvPr/>
            </p:nvSpPr>
            <p:spPr bwMode="auto">
              <a:xfrm rot="16200000">
                <a:off x="4464215" y="3519933"/>
                <a:ext cx="1681428" cy="756443"/>
              </a:xfrm>
              <a:custGeom>
                <a:avLst/>
                <a:gdLst>
                  <a:gd name="T0" fmla="*/ 0 w 1267"/>
                  <a:gd name="T1" fmla="*/ 270 h 570"/>
                  <a:gd name="T2" fmla="*/ 634 w 1267"/>
                  <a:gd name="T3" fmla="*/ 0 h 570"/>
                  <a:gd name="T4" fmla="*/ 1267 w 1267"/>
                  <a:gd name="T5" fmla="*/ 270 h 570"/>
                  <a:gd name="T6" fmla="*/ 634 w 1267"/>
                  <a:gd name="T7" fmla="*/ 570 h 570"/>
                  <a:gd name="T8" fmla="*/ 0 w 1267"/>
                  <a:gd name="T9" fmla="*/ 270 h 570"/>
                </a:gdLst>
                <a:ahLst/>
                <a:cxnLst>
                  <a:cxn ang="0">
                    <a:pos x="T0" y="T1"/>
                  </a:cxn>
                  <a:cxn ang="0">
                    <a:pos x="T2" y="T3"/>
                  </a:cxn>
                  <a:cxn ang="0">
                    <a:pos x="T4" y="T5"/>
                  </a:cxn>
                  <a:cxn ang="0">
                    <a:pos x="T6" y="T7"/>
                  </a:cxn>
                  <a:cxn ang="0">
                    <a:pos x="T8" y="T9"/>
                  </a:cxn>
                </a:cxnLst>
                <a:rect l="0" t="0" r="r" b="b"/>
                <a:pathLst>
                  <a:path w="1267" h="570">
                    <a:moveTo>
                      <a:pt x="0" y="270"/>
                    </a:moveTo>
                    <a:lnTo>
                      <a:pt x="634" y="0"/>
                    </a:lnTo>
                    <a:lnTo>
                      <a:pt x="1267" y="270"/>
                    </a:lnTo>
                    <a:lnTo>
                      <a:pt x="634" y="570"/>
                    </a:lnTo>
                    <a:lnTo>
                      <a:pt x="0" y="27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15" name="Group 14"/>
          <p:cNvGrpSpPr/>
          <p:nvPr/>
        </p:nvGrpSpPr>
        <p:grpSpPr>
          <a:xfrm>
            <a:off x="8466818" y="2397756"/>
            <a:ext cx="2020438" cy="684513"/>
            <a:chOff x="7218087" y="2530145"/>
            <a:chExt cx="2020438" cy="684513"/>
          </a:xfrm>
        </p:grpSpPr>
        <p:sp>
          <p:nvSpPr>
            <p:cNvPr id="18" name="TextBox 17"/>
            <p:cNvSpPr txBox="1"/>
            <p:nvPr/>
          </p:nvSpPr>
          <p:spPr>
            <a:xfrm>
              <a:off x="7218087" y="2752993"/>
              <a:ext cx="2020438" cy="461665"/>
            </a:xfrm>
            <a:prstGeom prst="rect">
              <a:avLst/>
            </a:prstGeom>
            <a:noFill/>
          </p:spPr>
          <p:txBody>
            <a:bodyPr wrap="square" rtlCol="0">
              <a:spAutoFit/>
            </a:bodyPr>
            <a:lstStyle/>
            <a:p>
              <a:r>
                <a:rPr lang="en-US" sz="1200" dirty="0">
                  <a:latin typeface="Lato Light" charset="0"/>
                  <a:ea typeface="Lato Light" charset="0"/>
                  <a:cs typeface="Lato Light" charset="0"/>
                </a:rPr>
                <a:t>Entrepreneurial activities </a:t>
              </a:r>
              <a:r>
                <a:rPr lang="en-US" sz="1200">
                  <a:latin typeface="Lato Light" charset="0"/>
                  <a:ea typeface="Lato Light" charset="0"/>
                  <a:cs typeface="Lato Light" charset="0"/>
                </a:rPr>
                <a:t>differ substantially</a:t>
              </a:r>
              <a:endParaRPr lang="en-US" sz="1200" dirty="0">
                <a:latin typeface="Lato Light" charset="0"/>
                <a:ea typeface="Lato Light" charset="0"/>
                <a:cs typeface="Lato Light" charset="0"/>
              </a:endParaRPr>
            </a:p>
          </p:txBody>
        </p:sp>
        <p:sp>
          <p:nvSpPr>
            <p:cNvPr id="19" name="Rectangle 18"/>
            <p:cNvSpPr/>
            <p:nvPr/>
          </p:nvSpPr>
          <p:spPr>
            <a:xfrm>
              <a:off x="7218087" y="2530145"/>
              <a:ext cx="1850186" cy="276999"/>
            </a:xfrm>
            <a:prstGeom prst="rect">
              <a:avLst/>
            </a:prstGeom>
          </p:spPr>
          <p:txBody>
            <a:bodyPr wrap="none">
              <a:spAutoFit/>
            </a:bodyPr>
            <a:lstStyle/>
            <a:p>
              <a:r>
                <a:rPr lang="en-US" sz="1200" b="1" spc="600" dirty="0">
                  <a:solidFill>
                    <a:schemeClr val="tx2"/>
                  </a:solidFill>
                  <a:latin typeface="Montserrat" charset="0"/>
                  <a:ea typeface="Montserrat" charset="0"/>
                  <a:cs typeface="Montserrat" charset="0"/>
                </a:rPr>
                <a:t>TITLE HERE</a:t>
              </a:r>
            </a:p>
          </p:txBody>
        </p:sp>
      </p:grpSp>
      <p:grpSp>
        <p:nvGrpSpPr>
          <p:cNvPr id="20" name="Group 19"/>
          <p:cNvGrpSpPr/>
          <p:nvPr/>
        </p:nvGrpSpPr>
        <p:grpSpPr>
          <a:xfrm>
            <a:off x="8466818" y="3428647"/>
            <a:ext cx="2020438" cy="684513"/>
            <a:chOff x="7218087" y="2530145"/>
            <a:chExt cx="2020438" cy="684513"/>
          </a:xfrm>
        </p:grpSpPr>
        <p:sp>
          <p:nvSpPr>
            <p:cNvPr id="21" name="TextBox 20"/>
            <p:cNvSpPr txBox="1"/>
            <p:nvPr/>
          </p:nvSpPr>
          <p:spPr>
            <a:xfrm>
              <a:off x="7218087" y="2752993"/>
              <a:ext cx="2020438" cy="461665"/>
            </a:xfrm>
            <a:prstGeom prst="rect">
              <a:avLst/>
            </a:prstGeom>
            <a:noFill/>
          </p:spPr>
          <p:txBody>
            <a:bodyPr wrap="square" rtlCol="0">
              <a:spAutoFit/>
            </a:bodyPr>
            <a:lstStyle/>
            <a:p>
              <a:r>
                <a:rPr lang="en-US" sz="1200" dirty="0">
                  <a:latin typeface="Lato Light" charset="0"/>
                  <a:ea typeface="Lato Light" charset="0"/>
                  <a:cs typeface="Lato Light" charset="0"/>
                </a:rPr>
                <a:t>Entrepreneurial activities </a:t>
              </a:r>
              <a:r>
                <a:rPr lang="en-US" sz="1200">
                  <a:latin typeface="Lato Light" charset="0"/>
                  <a:ea typeface="Lato Light" charset="0"/>
                  <a:cs typeface="Lato Light" charset="0"/>
                </a:rPr>
                <a:t>differ substantially</a:t>
              </a:r>
              <a:endParaRPr lang="en-US" sz="1200" dirty="0">
                <a:latin typeface="Lato Light" charset="0"/>
                <a:ea typeface="Lato Light" charset="0"/>
                <a:cs typeface="Lato Light" charset="0"/>
              </a:endParaRPr>
            </a:p>
          </p:txBody>
        </p:sp>
        <p:sp>
          <p:nvSpPr>
            <p:cNvPr id="22" name="Rectangle 21"/>
            <p:cNvSpPr/>
            <p:nvPr/>
          </p:nvSpPr>
          <p:spPr>
            <a:xfrm>
              <a:off x="7218087" y="2530145"/>
              <a:ext cx="1850186" cy="276999"/>
            </a:xfrm>
            <a:prstGeom prst="rect">
              <a:avLst/>
            </a:prstGeom>
          </p:spPr>
          <p:txBody>
            <a:bodyPr wrap="none">
              <a:spAutoFit/>
            </a:bodyPr>
            <a:lstStyle/>
            <a:p>
              <a:r>
                <a:rPr lang="en-US" sz="1200" b="1" spc="600" dirty="0">
                  <a:solidFill>
                    <a:schemeClr val="tx2"/>
                  </a:solidFill>
                  <a:latin typeface="Montserrat" charset="0"/>
                  <a:ea typeface="Montserrat" charset="0"/>
                  <a:cs typeface="Montserrat" charset="0"/>
                </a:rPr>
                <a:t>TITLE HERE</a:t>
              </a:r>
            </a:p>
          </p:txBody>
        </p:sp>
      </p:grpSp>
      <p:grpSp>
        <p:nvGrpSpPr>
          <p:cNvPr id="23" name="Group 22"/>
          <p:cNvGrpSpPr/>
          <p:nvPr/>
        </p:nvGrpSpPr>
        <p:grpSpPr>
          <a:xfrm>
            <a:off x="8466818" y="4682386"/>
            <a:ext cx="2020438" cy="684513"/>
            <a:chOff x="7218087" y="2530145"/>
            <a:chExt cx="2020438" cy="684513"/>
          </a:xfrm>
        </p:grpSpPr>
        <p:sp>
          <p:nvSpPr>
            <p:cNvPr id="24" name="TextBox 23"/>
            <p:cNvSpPr txBox="1"/>
            <p:nvPr/>
          </p:nvSpPr>
          <p:spPr>
            <a:xfrm>
              <a:off x="7218087" y="2752993"/>
              <a:ext cx="2020438" cy="461665"/>
            </a:xfrm>
            <a:prstGeom prst="rect">
              <a:avLst/>
            </a:prstGeom>
            <a:noFill/>
          </p:spPr>
          <p:txBody>
            <a:bodyPr wrap="square" rtlCol="0">
              <a:spAutoFit/>
            </a:bodyPr>
            <a:lstStyle/>
            <a:p>
              <a:r>
                <a:rPr lang="en-US" sz="1200" dirty="0">
                  <a:latin typeface="Lato Light" charset="0"/>
                  <a:ea typeface="Lato Light" charset="0"/>
                  <a:cs typeface="Lato Light" charset="0"/>
                </a:rPr>
                <a:t>Entrepreneurial activities </a:t>
              </a:r>
              <a:r>
                <a:rPr lang="en-US" sz="1200">
                  <a:latin typeface="Lato Light" charset="0"/>
                  <a:ea typeface="Lato Light" charset="0"/>
                  <a:cs typeface="Lato Light" charset="0"/>
                </a:rPr>
                <a:t>differ substantially</a:t>
              </a:r>
              <a:endParaRPr lang="en-US" sz="1200" dirty="0">
                <a:latin typeface="Lato Light" charset="0"/>
                <a:ea typeface="Lato Light" charset="0"/>
                <a:cs typeface="Lato Light" charset="0"/>
              </a:endParaRPr>
            </a:p>
          </p:txBody>
        </p:sp>
        <p:sp>
          <p:nvSpPr>
            <p:cNvPr id="25" name="Rectangle 24"/>
            <p:cNvSpPr/>
            <p:nvPr/>
          </p:nvSpPr>
          <p:spPr>
            <a:xfrm>
              <a:off x="7218087" y="2530145"/>
              <a:ext cx="1850186" cy="276999"/>
            </a:xfrm>
            <a:prstGeom prst="rect">
              <a:avLst/>
            </a:prstGeom>
          </p:spPr>
          <p:txBody>
            <a:bodyPr wrap="none">
              <a:spAutoFit/>
            </a:bodyPr>
            <a:lstStyle/>
            <a:p>
              <a:r>
                <a:rPr lang="en-US" sz="1200" b="1" spc="600" dirty="0">
                  <a:solidFill>
                    <a:schemeClr val="tx2"/>
                  </a:solidFill>
                  <a:latin typeface="Montserrat" charset="0"/>
                  <a:ea typeface="Montserrat" charset="0"/>
                  <a:cs typeface="Montserrat" charset="0"/>
                </a:rPr>
                <a:t>TITLE HERE</a:t>
              </a:r>
            </a:p>
          </p:txBody>
        </p:sp>
      </p:grpSp>
      <p:grpSp>
        <p:nvGrpSpPr>
          <p:cNvPr id="26" name="Group 25"/>
          <p:cNvGrpSpPr/>
          <p:nvPr/>
        </p:nvGrpSpPr>
        <p:grpSpPr>
          <a:xfrm>
            <a:off x="659311" y="2620604"/>
            <a:ext cx="3441744" cy="3214622"/>
            <a:chOff x="8275019" y="2344330"/>
            <a:chExt cx="3441744" cy="3214622"/>
          </a:xfrm>
        </p:grpSpPr>
        <p:grpSp>
          <p:nvGrpSpPr>
            <p:cNvPr id="27" name="Group 26"/>
            <p:cNvGrpSpPr/>
            <p:nvPr/>
          </p:nvGrpSpPr>
          <p:grpSpPr>
            <a:xfrm>
              <a:off x="8991772" y="2344330"/>
              <a:ext cx="2711543" cy="810399"/>
              <a:chOff x="8027893" y="2583618"/>
              <a:chExt cx="2711543" cy="810399"/>
            </a:xfrm>
          </p:grpSpPr>
          <p:sp>
            <p:nvSpPr>
              <p:cNvPr id="49"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a:solidFill>
                      <a:schemeClr val="bg1">
                        <a:lumMod val="65000"/>
                      </a:schemeClr>
                    </a:solidFill>
                    <a:ea typeface="Open Sans Light" panose="020B0306030504020204" pitchFamily="34" charset="0"/>
                    <a:cs typeface="Open Sans Light" panose="020B0306030504020204" pitchFamily="34" charset="0"/>
                  </a:rPr>
                  <a:t>dudu </a:t>
                </a:r>
                <a:r>
                  <a:rPr lang="en-US" sz="120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50" name="TextBox 49"/>
              <p:cNvSpPr txBox="1"/>
              <p:nvPr/>
            </p:nvSpPr>
            <p:spPr>
              <a:xfrm>
                <a:off x="8027893" y="2583618"/>
                <a:ext cx="2218765" cy="307777"/>
              </a:xfrm>
              <a:prstGeom prst="rect">
                <a:avLst/>
              </a:prstGeom>
              <a:noFill/>
            </p:spPr>
            <p:txBody>
              <a:bodyPr wrap="square" rtlCol="0">
                <a:spAutoFit/>
              </a:bodyPr>
              <a:lstStyle/>
              <a:p>
                <a:r>
                  <a:rPr lang="id-ID" sz="1400" b="1"/>
                  <a:t>Text sample here</a:t>
                </a:r>
                <a:endParaRPr lang="id-ID" sz="1400" b="1" dirty="0"/>
              </a:p>
            </p:txBody>
          </p:sp>
        </p:grpSp>
        <p:grpSp>
          <p:nvGrpSpPr>
            <p:cNvPr id="28" name="Group 27"/>
            <p:cNvGrpSpPr/>
            <p:nvPr/>
          </p:nvGrpSpPr>
          <p:grpSpPr>
            <a:xfrm>
              <a:off x="8991772" y="3166393"/>
              <a:ext cx="2711543" cy="763946"/>
              <a:chOff x="8027893" y="2583618"/>
              <a:chExt cx="2711543" cy="763946"/>
            </a:xfrm>
          </p:grpSpPr>
          <p:sp>
            <p:nvSpPr>
              <p:cNvPr id="47"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a:solidFill>
                      <a:schemeClr val="bg1">
                        <a:lumMod val="65000"/>
                      </a:schemeClr>
                    </a:solidFill>
                    <a:ea typeface="Open Sans Light" panose="020B0306030504020204" pitchFamily="34" charset="0"/>
                    <a:cs typeface="Open Sans Light" panose="020B0306030504020204" pitchFamily="34" charset="0"/>
                  </a:rPr>
                  <a:t>dudu </a:t>
                </a:r>
                <a:r>
                  <a:rPr lang="en-US" sz="120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48" name="TextBox 47"/>
              <p:cNvSpPr txBox="1"/>
              <p:nvPr/>
            </p:nvSpPr>
            <p:spPr>
              <a:xfrm>
                <a:off x="8027893" y="2583618"/>
                <a:ext cx="2218765" cy="307777"/>
              </a:xfrm>
              <a:prstGeom prst="rect">
                <a:avLst/>
              </a:prstGeom>
              <a:noFill/>
            </p:spPr>
            <p:txBody>
              <a:bodyPr wrap="square" rtlCol="0">
                <a:spAutoFit/>
              </a:bodyPr>
              <a:lstStyle/>
              <a:p>
                <a:r>
                  <a:rPr lang="id-ID" sz="1400" b="1"/>
                  <a:t>Text sample here</a:t>
                </a:r>
                <a:endParaRPr lang="id-ID" sz="1400" b="1" dirty="0"/>
              </a:p>
            </p:txBody>
          </p:sp>
        </p:grpSp>
        <p:grpSp>
          <p:nvGrpSpPr>
            <p:cNvPr id="29" name="Group 28"/>
            <p:cNvGrpSpPr/>
            <p:nvPr/>
          </p:nvGrpSpPr>
          <p:grpSpPr>
            <a:xfrm>
              <a:off x="9005220" y="3972943"/>
              <a:ext cx="2711543" cy="810399"/>
              <a:chOff x="8027893" y="2583618"/>
              <a:chExt cx="2711543" cy="810399"/>
            </a:xfrm>
          </p:grpSpPr>
          <p:sp>
            <p:nvSpPr>
              <p:cNvPr id="45"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a:solidFill>
                      <a:schemeClr val="bg1">
                        <a:lumMod val="65000"/>
                      </a:schemeClr>
                    </a:solidFill>
                    <a:ea typeface="Open Sans Light" panose="020B0306030504020204" pitchFamily="34" charset="0"/>
                    <a:cs typeface="Open Sans Light" panose="020B0306030504020204" pitchFamily="34" charset="0"/>
                  </a:rPr>
                  <a:t>dudu </a:t>
                </a:r>
                <a:r>
                  <a:rPr lang="en-US" sz="120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46" name="TextBox 45"/>
              <p:cNvSpPr txBox="1"/>
              <p:nvPr/>
            </p:nvSpPr>
            <p:spPr>
              <a:xfrm>
                <a:off x="8027893" y="2583618"/>
                <a:ext cx="2218765" cy="307777"/>
              </a:xfrm>
              <a:prstGeom prst="rect">
                <a:avLst/>
              </a:prstGeom>
              <a:noFill/>
            </p:spPr>
            <p:txBody>
              <a:bodyPr wrap="square" rtlCol="0">
                <a:spAutoFit/>
              </a:bodyPr>
              <a:lstStyle/>
              <a:p>
                <a:r>
                  <a:rPr lang="id-ID" sz="1400" b="1"/>
                  <a:t>Text sample here</a:t>
                </a:r>
                <a:endParaRPr lang="id-ID" sz="1400" b="1" dirty="0"/>
              </a:p>
            </p:txBody>
          </p:sp>
        </p:grpSp>
        <p:grpSp>
          <p:nvGrpSpPr>
            <p:cNvPr id="30" name="Group 29"/>
            <p:cNvGrpSpPr/>
            <p:nvPr/>
          </p:nvGrpSpPr>
          <p:grpSpPr>
            <a:xfrm>
              <a:off x="9005220" y="4795006"/>
              <a:ext cx="2711543" cy="763946"/>
              <a:chOff x="8027893" y="2583618"/>
              <a:chExt cx="2711543" cy="763946"/>
            </a:xfrm>
          </p:grpSpPr>
          <p:sp>
            <p:nvSpPr>
              <p:cNvPr id="43"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a:solidFill>
                      <a:schemeClr val="bg1">
                        <a:lumMod val="65000"/>
                      </a:schemeClr>
                    </a:solidFill>
                    <a:ea typeface="Open Sans Light" panose="020B0306030504020204" pitchFamily="34" charset="0"/>
                    <a:cs typeface="Open Sans Light" panose="020B0306030504020204" pitchFamily="34" charset="0"/>
                  </a:rPr>
                  <a:t>dudu </a:t>
                </a:r>
                <a:r>
                  <a:rPr lang="en-US" sz="120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44" name="TextBox 43"/>
              <p:cNvSpPr txBox="1"/>
              <p:nvPr/>
            </p:nvSpPr>
            <p:spPr>
              <a:xfrm>
                <a:off x="8027893" y="2583618"/>
                <a:ext cx="2218765" cy="307777"/>
              </a:xfrm>
              <a:prstGeom prst="rect">
                <a:avLst/>
              </a:prstGeom>
              <a:noFill/>
            </p:spPr>
            <p:txBody>
              <a:bodyPr wrap="square" rtlCol="0">
                <a:spAutoFit/>
              </a:bodyPr>
              <a:lstStyle/>
              <a:p>
                <a:r>
                  <a:rPr lang="id-ID" sz="1400" b="1"/>
                  <a:t>Text sample here</a:t>
                </a:r>
                <a:endParaRPr lang="id-ID" sz="1400" b="1" dirty="0"/>
              </a:p>
            </p:txBody>
          </p:sp>
        </p:grpSp>
        <p:grpSp>
          <p:nvGrpSpPr>
            <p:cNvPr id="31" name="Group 30"/>
            <p:cNvGrpSpPr/>
            <p:nvPr/>
          </p:nvGrpSpPr>
          <p:grpSpPr>
            <a:xfrm>
              <a:off x="8275020" y="2450522"/>
              <a:ext cx="555387" cy="550931"/>
              <a:chOff x="8275020" y="2450522"/>
              <a:chExt cx="555387" cy="550931"/>
            </a:xfrm>
          </p:grpSpPr>
          <p:sp>
            <p:nvSpPr>
              <p:cNvPr id="41" name="Rounded Rectangle 40"/>
              <p:cNvSpPr/>
              <p:nvPr/>
            </p:nvSpPr>
            <p:spPr>
              <a:xfrm>
                <a:off x="8275020" y="2450522"/>
                <a:ext cx="555387" cy="55093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42" name="Rectangle 41"/>
              <p:cNvSpPr/>
              <p:nvPr/>
            </p:nvSpPr>
            <p:spPr>
              <a:xfrm>
                <a:off x="8292438" y="2551649"/>
                <a:ext cx="537968" cy="381643"/>
              </a:xfrm>
              <a:prstGeom prst="rect">
                <a:avLst/>
              </a:prstGeom>
            </p:spPr>
            <p:txBody>
              <a:bodyPr wrap="none" lIns="121920" rIns="121920" bIns="60960">
                <a:spAutoFit/>
              </a:bodyPr>
              <a:lstStyle/>
              <a:p>
                <a:pPr algn="ctr">
                  <a:lnSpc>
                    <a:spcPct val="89000"/>
                  </a:lnSpc>
                </a:pPr>
                <a:r>
                  <a:rPr lang="en-US" sz="2000" dirty="0">
                    <a:solidFill>
                      <a:srgbClr val="FFFFFF"/>
                    </a:solidFill>
                  </a:rPr>
                  <a:t>01</a:t>
                </a:r>
              </a:p>
            </p:txBody>
          </p:sp>
        </p:grpSp>
        <p:grpSp>
          <p:nvGrpSpPr>
            <p:cNvPr id="32" name="Group 31"/>
            <p:cNvGrpSpPr/>
            <p:nvPr/>
          </p:nvGrpSpPr>
          <p:grpSpPr>
            <a:xfrm>
              <a:off x="8275020" y="3261827"/>
              <a:ext cx="555387" cy="550931"/>
              <a:chOff x="8275020" y="3261827"/>
              <a:chExt cx="555387" cy="550931"/>
            </a:xfrm>
          </p:grpSpPr>
          <p:sp>
            <p:nvSpPr>
              <p:cNvPr id="39" name="Rounded Rectangle 38"/>
              <p:cNvSpPr/>
              <p:nvPr/>
            </p:nvSpPr>
            <p:spPr>
              <a:xfrm>
                <a:off x="8275020" y="3261827"/>
                <a:ext cx="555387" cy="55093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40" name="Rectangle 39"/>
              <p:cNvSpPr/>
              <p:nvPr/>
            </p:nvSpPr>
            <p:spPr>
              <a:xfrm>
                <a:off x="8283728" y="3387739"/>
                <a:ext cx="537968" cy="381643"/>
              </a:xfrm>
              <a:prstGeom prst="rect">
                <a:avLst/>
              </a:prstGeom>
            </p:spPr>
            <p:txBody>
              <a:bodyPr wrap="none" lIns="121920" rIns="121920" bIns="60960">
                <a:spAutoFit/>
              </a:bodyPr>
              <a:lstStyle/>
              <a:p>
                <a:pPr algn="ctr">
                  <a:lnSpc>
                    <a:spcPct val="89000"/>
                  </a:lnSpc>
                </a:pPr>
                <a:r>
                  <a:rPr lang="id-ID" sz="2000">
                    <a:solidFill>
                      <a:srgbClr val="FFFFFF"/>
                    </a:solidFill>
                  </a:rPr>
                  <a:t>02</a:t>
                </a:r>
                <a:endParaRPr lang="en-US" sz="2000" dirty="0">
                  <a:solidFill>
                    <a:srgbClr val="FFFFFF"/>
                  </a:solidFill>
                </a:endParaRPr>
              </a:p>
            </p:txBody>
          </p:sp>
        </p:grpSp>
        <p:grpSp>
          <p:nvGrpSpPr>
            <p:cNvPr id="33" name="Group 32"/>
            <p:cNvGrpSpPr/>
            <p:nvPr/>
          </p:nvGrpSpPr>
          <p:grpSpPr>
            <a:xfrm>
              <a:off x="8275020" y="4073132"/>
              <a:ext cx="562057" cy="550931"/>
              <a:chOff x="8275020" y="4073132"/>
              <a:chExt cx="562057" cy="550931"/>
            </a:xfrm>
          </p:grpSpPr>
          <p:sp>
            <p:nvSpPr>
              <p:cNvPr id="37" name="Rounded Rectangle 36"/>
              <p:cNvSpPr/>
              <p:nvPr/>
            </p:nvSpPr>
            <p:spPr>
              <a:xfrm>
                <a:off x="8275020" y="4073132"/>
                <a:ext cx="555387" cy="5509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38" name="Rectangle 37"/>
              <p:cNvSpPr/>
              <p:nvPr/>
            </p:nvSpPr>
            <p:spPr>
              <a:xfrm>
                <a:off x="8299109" y="4195233"/>
                <a:ext cx="537968" cy="381643"/>
              </a:xfrm>
              <a:prstGeom prst="rect">
                <a:avLst/>
              </a:prstGeom>
            </p:spPr>
            <p:txBody>
              <a:bodyPr wrap="none" lIns="121920" rIns="121920" bIns="60960">
                <a:spAutoFit/>
              </a:bodyPr>
              <a:lstStyle/>
              <a:p>
                <a:pPr algn="ctr">
                  <a:lnSpc>
                    <a:spcPct val="89000"/>
                  </a:lnSpc>
                </a:pPr>
                <a:r>
                  <a:rPr lang="id-ID" sz="2000">
                    <a:solidFill>
                      <a:srgbClr val="FFFFFF"/>
                    </a:solidFill>
                  </a:rPr>
                  <a:t>03</a:t>
                </a:r>
                <a:endParaRPr lang="en-US" sz="2000" dirty="0">
                  <a:solidFill>
                    <a:srgbClr val="FFFFFF"/>
                  </a:solidFill>
                </a:endParaRPr>
              </a:p>
            </p:txBody>
          </p:sp>
        </p:grpSp>
        <p:grpSp>
          <p:nvGrpSpPr>
            <p:cNvPr id="34" name="Group 33"/>
            <p:cNvGrpSpPr/>
            <p:nvPr/>
          </p:nvGrpSpPr>
          <p:grpSpPr>
            <a:xfrm>
              <a:off x="8275019" y="4884437"/>
              <a:ext cx="555387" cy="550931"/>
              <a:chOff x="8275019" y="4884437"/>
              <a:chExt cx="555387" cy="550931"/>
            </a:xfrm>
          </p:grpSpPr>
          <p:sp>
            <p:nvSpPr>
              <p:cNvPr id="35" name="Rounded Rectangle 34"/>
              <p:cNvSpPr/>
              <p:nvPr/>
            </p:nvSpPr>
            <p:spPr>
              <a:xfrm>
                <a:off x="8275019" y="4884437"/>
                <a:ext cx="555387" cy="55093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36" name="Rectangle 35"/>
              <p:cNvSpPr/>
              <p:nvPr/>
            </p:nvSpPr>
            <p:spPr>
              <a:xfrm>
                <a:off x="8291993" y="4984841"/>
                <a:ext cx="537968" cy="381643"/>
              </a:xfrm>
              <a:prstGeom prst="rect">
                <a:avLst/>
              </a:prstGeom>
            </p:spPr>
            <p:txBody>
              <a:bodyPr wrap="none" lIns="121920" rIns="121920" bIns="60960">
                <a:spAutoFit/>
              </a:bodyPr>
              <a:lstStyle/>
              <a:p>
                <a:pPr algn="ctr">
                  <a:lnSpc>
                    <a:spcPct val="89000"/>
                  </a:lnSpc>
                </a:pPr>
                <a:r>
                  <a:rPr lang="id-ID" sz="2000">
                    <a:solidFill>
                      <a:srgbClr val="FFFFFF"/>
                    </a:solidFill>
                  </a:rPr>
                  <a:t>04</a:t>
                </a:r>
                <a:endParaRPr lang="en-US" sz="2000" dirty="0">
                  <a:solidFill>
                    <a:srgbClr val="FFFFFF"/>
                  </a:solidFill>
                </a:endParaRPr>
              </a:p>
            </p:txBody>
          </p:sp>
        </p:grpSp>
      </p:grpSp>
    </p:spTree>
    <p:extLst>
      <p:ext uri="{BB962C8B-B14F-4D97-AF65-F5344CB8AC3E}">
        <p14:creationId xmlns:p14="http://schemas.microsoft.com/office/powerpoint/2010/main" val="6204185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268498" y="4429683"/>
            <a:ext cx="2369874" cy="1403847"/>
            <a:chOff x="4808051" y="1842051"/>
            <a:chExt cx="2369874" cy="1403847"/>
          </a:xfrm>
        </p:grpSpPr>
        <p:sp>
          <p:nvSpPr>
            <p:cNvPr id="5" name="Freeform 17"/>
            <p:cNvSpPr>
              <a:spLocks/>
            </p:cNvSpPr>
            <p:nvPr/>
          </p:nvSpPr>
          <p:spPr bwMode="auto">
            <a:xfrm>
              <a:off x="4808051" y="2337526"/>
              <a:ext cx="1133501" cy="908371"/>
            </a:xfrm>
            <a:custGeom>
              <a:avLst/>
              <a:gdLst>
                <a:gd name="T0" fmla="*/ 595 w 595"/>
                <a:gd name="T1" fmla="*/ 671 h 671"/>
                <a:gd name="T2" fmla="*/ 0 w 595"/>
                <a:gd name="T3" fmla="*/ 328 h 671"/>
                <a:gd name="T4" fmla="*/ 0 w 595"/>
                <a:gd name="T5" fmla="*/ 0 h 671"/>
                <a:gd name="T6" fmla="*/ 595 w 595"/>
                <a:gd name="T7" fmla="*/ 343 h 671"/>
                <a:gd name="T8" fmla="*/ 595 w 595"/>
                <a:gd name="T9" fmla="*/ 671 h 671"/>
              </a:gdLst>
              <a:ahLst/>
              <a:cxnLst>
                <a:cxn ang="0">
                  <a:pos x="T0" y="T1"/>
                </a:cxn>
                <a:cxn ang="0">
                  <a:pos x="T2" y="T3"/>
                </a:cxn>
                <a:cxn ang="0">
                  <a:pos x="T4" y="T5"/>
                </a:cxn>
                <a:cxn ang="0">
                  <a:pos x="T6" y="T7"/>
                </a:cxn>
                <a:cxn ang="0">
                  <a:pos x="T8" y="T9"/>
                </a:cxn>
              </a:cxnLst>
              <a:rect l="0" t="0" r="r" b="b"/>
              <a:pathLst>
                <a:path w="595" h="671">
                  <a:moveTo>
                    <a:pt x="595" y="671"/>
                  </a:moveTo>
                  <a:lnTo>
                    <a:pt x="0" y="328"/>
                  </a:lnTo>
                  <a:lnTo>
                    <a:pt x="0" y="0"/>
                  </a:lnTo>
                  <a:lnTo>
                    <a:pt x="595" y="343"/>
                  </a:lnTo>
                  <a:lnTo>
                    <a:pt x="595" y="671"/>
                  </a:lnTo>
                  <a:close/>
                </a:path>
              </a:pathLst>
            </a:custGeom>
            <a:solidFill>
              <a:schemeClr val="tx1">
                <a:lumMod val="10000"/>
                <a:lumOff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18"/>
            <p:cNvSpPr>
              <a:spLocks/>
            </p:cNvSpPr>
            <p:nvPr/>
          </p:nvSpPr>
          <p:spPr bwMode="auto">
            <a:xfrm>
              <a:off x="4808051" y="1842051"/>
              <a:ext cx="2369874" cy="959814"/>
            </a:xfrm>
            <a:custGeom>
              <a:avLst/>
              <a:gdLst>
                <a:gd name="T0" fmla="*/ 595 w 1244"/>
                <a:gd name="T1" fmla="*/ 709 h 709"/>
                <a:gd name="T2" fmla="*/ 0 w 1244"/>
                <a:gd name="T3" fmla="*/ 366 h 709"/>
                <a:gd name="T4" fmla="*/ 649 w 1244"/>
                <a:gd name="T5" fmla="*/ 0 h 709"/>
                <a:gd name="T6" fmla="*/ 1244 w 1244"/>
                <a:gd name="T7" fmla="*/ 343 h 709"/>
                <a:gd name="T8" fmla="*/ 595 w 1244"/>
                <a:gd name="T9" fmla="*/ 709 h 709"/>
              </a:gdLst>
              <a:ahLst/>
              <a:cxnLst>
                <a:cxn ang="0">
                  <a:pos x="T0" y="T1"/>
                </a:cxn>
                <a:cxn ang="0">
                  <a:pos x="T2" y="T3"/>
                </a:cxn>
                <a:cxn ang="0">
                  <a:pos x="T4" y="T5"/>
                </a:cxn>
                <a:cxn ang="0">
                  <a:pos x="T6" y="T7"/>
                </a:cxn>
                <a:cxn ang="0">
                  <a:pos x="T8" y="T9"/>
                </a:cxn>
              </a:cxnLst>
              <a:rect l="0" t="0" r="r" b="b"/>
              <a:pathLst>
                <a:path w="1244" h="709">
                  <a:moveTo>
                    <a:pt x="595" y="709"/>
                  </a:moveTo>
                  <a:lnTo>
                    <a:pt x="0" y="366"/>
                  </a:lnTo>
                  <a:lnTo>
                    <a:pt x="649" y="0"/>
                  </a:lnTo>
                  <a:lnTo>
                    <a:pt x="1244" y="343"/>
                  </a:lnTo>
                  <a:lnTo>
                    <a:pt x="595" y="709"/>
                  </a:lnTo>
                  <a:close/>
                </a:path>
              </a:pathLst>
            </a:custGeom>
            <a:solidFill>
              <a:schemeClr val="bg1">
                <a:lumMod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19"/>
            <p:cNvSpPr>
              <a:spLocks/>
            </p:cNvSpPr>
            <p:nvPr/>
          </p:nvSpPr>
          <p:spPr bwMode="auto">
            <a:xfrm>
              <a:off x="5941552" y="2306390"/>
              <a:ext cx="1236373" cy="939508"/>
            </a:xfrm>
            <a:custGeom>
              <a:avLst/>
              <a:gdLst>
                <a:gd name="T0" fmla="*/ 649 w 649"/>
                <a:gd name="T1" fmla="*/ 0 h 694"/>
                <a:gd name="T2" fmla="*/ 649 w 649"/>
                <a:gd name="T3" fmla="*/ 328 h 694"/>
                <a:gd name="T4" fmla="*/ 0 w 649"/>
                <a:gd name="T5" fmla="*/ 694 h 694"/>
                <a:gd name="T6" fmla="*/ 0 w 649"/>
                <a:gd name="T7" fmla="*/ 366 h 694"/>
                <a:gd name="T8" fmla="*/ 649 w 649"/>
                <a:gd name="T9" fmla="*/ 0 h 694"/>
              </a:gdLst>
              <a:ahLst/>
              <a:cxnLst>
                <a:cxn ang="0">
                  <a:pos x="T0" y="T1"/>
                </a:cxn>
                <a:cxn ang="0">
                  <a:pos x="T2" y="T3"/>
                </a:cxn>
                <a:cxn ang="0">
                  <a:pos x="T4" y="T5"/>
                </a:cxn>
                <a:cxn ang="0">
                  <a:pos x="T6" y="T7"/>
                </a:cxn>
                <a:cxn ang="0">
                  <a:pos x="T8" y="T9"/>
                </a:cxn>
              </a:cxnLst>
              <a:rect l="0" t="0" r="r" b="b"/>
              <a:pathLst>
                <a:path w="649" h="694">
                  <a:moveTo>
                    <a:pt x="649" y="0"/>
                  </a:moveTo>
                  <a:lnTo>
                    <a:pt x="649" y="328"/>
                  </a:lnTo>
                  <a:lnTo>
                    <a:pt x="0" y="694"/>
                  </a:lnTo>
                  <a:lnTo>
                    <a:pt x="0" y="366"/>
                  </a:lnTo>
                  <a:lnTo>
                    <a:pt x="649"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Group 7"/>
          <p:cNvGrpSpPr/>
          <p:nvPr/>
        </p:nvGrpSpPr>
        <p:grpSpPr>
          <a:xfrm>
            <a:off x="5401999" y="3623627"/>
            <a:ext cx="2369874" cy="1405200"/>
            <a:chOff x="4808051" y="4299121"/>
            <a:chExt cx="2369874" cy="1405200"/>
          </a:xfrm>
        </p:grpSpPr>
        <p:sp>
          <p:nvSpPr>
            <p:cNvPr id="9" name="Freeform 8"/>
            <p:cNvSpPr>
              <a:spLocks/>
            </p:cNvSpPr>
            <p:nvPr/>
          </p:nvSpPr>
          <p:spPr bwMode="auto">
            <a:xfrm>
              <a:off x="4808051" y="4795950"/>
              <a:ext cx="1133501" cy="908371"/>
            </a:xfrm>
            <a:custGeom>
              <a:avLst/>
              <a:gdLst>
                <a:gd name="T0" fmla="*/ 595 w 595"/>
                <a:gd name="T1" fmla="*/ 671 h 671"/>
                <a:gd name="T2" fmla="*/ 0 w 595"/>
                <a:gd name="T3" fmla="*/ 328 h 671"/>
                <a:gd name="T4" fmla="*/ 0 w 595"/>
                <a:gd name="T5" fmla="*/ 0 h 671"/>
                <a:gd name="T6" fmla="*/ 595 w 595"/>
                <a:gd name="T7" fmla="*/ 343 h 671"/>
                <a:gd name="T8" fmla="*/ 595 w 595"/>
                <a:gd name="T9" fmla="*/ 671 h 671"/>
              </a:gdLst>
              <a:ahLst/>
              <a:cxnLst>
                <a:cxn ang="0">
                  <a:pos x="T0" y="T1"/>
                </a:cxn>
                <a:cxn ang="0">
                  <a:pos x="T2" y="T3"/>
                </a:cxn>
                <a:cxn ang="0">
                  <a:pos x="T4" y="T5"/>
                </a:cxn>
                <a:cxn ang="0">
                  <a:pos x="T6" y="T7"/>
                </a:cxn>
                <a:cxn ang="0">
                  <a:pos x="T8" y="T9"/>
                </a:cxn>
              </a:cxnLst>
              <a:rect l="0" t="0" r="r" b="b"/>
              <a:pathLst>
                <a:path w="595" h="671">
                  <a:moveTo>
                    <a:pt x="595" y="671"/>
                  </a:moveTo>
                  <a:lnTo>
                    <a:pt x="0" y="328"/>
                  </a:lnTo>
                  <a:lnTo>
                    <a:pt x="0" y="0"/>
                  </a:lnTo>
                  <a:lnTo>
                    <a:pt x="595" y="343"/>
                  </a:lnTo>
                  <a:lnTo>
                    <a:pt x="595" y="671"/>
                  </a:lnTo>
                  <a:close/>
                </a:path>
              </a:pathLst>
            </a:custGeom>
            <a:solidFill>
              <a:schemeClr val="tx1">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4808051" y="4299121"/>
              <a:ext cx="2369874" cy="961168"/>
            </a:xfrm>
            <a:custGeom>
              <a:avLst/>
              <a:gdLst>
                <a:gd name="T0" fmla="*/ 595 w 1244"/>
                <a:gd name="T1" fmla="*/ 710 h 710"/>
                <a:gd name="T2" fmla="*/ 0 w 1244"/>
                <a:gd name="T3" fmla="*/ 367 h 710"/>
                <a:gd name="T4" fmla="*/ 649 w 1244"/>
                <a:gd name="T5" fmla="*/ 0 h 710"/>
                <a:gd name="T6" fmla="*/ 1244 w 1244"/>
                <a:gd name="T7" fmla="*/ 344 h 710"/>
                <a:gd name="T8" fmla="*/ 595 w 1244"/>
                <a:gd name="T9" fmla="*/ 710 h 710"/>
              </a:gdLst>
              <a:ahLst/>
              <a:cxnLst>
                <a:cxn ang="0">
                  <a:pos x="T0" y="T1"/>
                </a:cxn>
                <a:cxn ang="0">
                  <a:pos x="T2" y="T3"/>
                </a:cxn>
                <a:cxn ang="0">
                  <a:pos x="T4" y="T5"/>
                </a:cxn>
                <a:cxn ang="0">
                  <a:pos x="T6" y="T7"/>
                </a:cxn>
                <a:cxn ang="0">
                  <a:pos x="T8" y="T9"/>
                </a:cxn>
              </a:cxnLst>
              <a:rect l="0" t="0" r="r" b="b"/>
              <a:pathLst>
                <a:path w="1244" h="710">
                  <a:moveTo>
                    <a:pt x="595" y="710"/>
                  </a:moveTo>
                  <a:lnTo>
                    <a:pt x="0" y="367"/>
                  </a:lnTo>
                  <a:lnTo>
                    <a:pt x="649" y="0"/>
                  </a:lnTo>
                  <a:lnTo>
                    <a:pt x="1244" y="344"/>
                  </a:lnTo>
                  <a:lnTo>
                    <a:pt x="595" y="710"/>
                  </a:lnTo>
                  <a:close/>
                </a:path>
              </a:pathLst>
            </a:custGeom>
            <a:solidFill>
              <a:schemeClr val="tx1">
                <a:lumMod val="10000"/>
                <a:lumOff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5941552" y="4764813"/>
              <a:ext cx="1236373" cy="939508"/>
            </a:xfrm>
            <a:custGeom>
              <a:avLst/>
              <a:gdLst>
                <a:gd name="T0" fmla="*/ 649 w 649"/>
                <a:gd name="T1" fmla="*/ 0 h 694"/>
                <a:gd name="T2" fmla="*/ 649 w 649"/>
                <a:gd name="T3" fmla="*/ 328 h 694"/>
                <a:gd name="T4" fmla="*/ 0 w 649"/>
                <a:gd name="T5" fmla="*/ 694 h 694"/>
                <a:gd name="T6" fmla="*/ 0 w 649"/>
                <a:gd name="T7" fmla="*/ 366 h 694"/>
                <a:gd name="T8" fmla="*/ 649 w 649"/>
                <a:gd name="T9" fmla="*/ 0 h 694"/>
              </a:gdLst>
              <a:ahLst/>
              <a:cxnLst>
                <a:cxn ang="0">
                  <a:pos x="T0" y="T1"/>
                </a:cxn>
                <a:cxn ang="0">
                  <a:pos x="T2" y="T3"/>
                </a:cxn>
                <a:cxn ang="0">
                  <a:pos x="T4" y="T5"/>
                </a:cxn>
                <a:cxn ang="0">
                  <a:pos x="T6" y="T7"/>
                </a:cxn>
                <a:cxn ang="0">
                  <a:pos x="T8" y="T9"/>
                </a:cxn>
              </a:cxnLst>
              <a:rect l="0" t="0" r="r" b="b"/>
              <a:pathLst>
                <a:path w="649" h="694">
                  <a:moveTo>
                    <a:pt x="649" y="0"/>
                  </a:moveTo>
                  <a:lnTo>
                    <a:pt x="649" y="328"/>
                  </a:lnTo>
                  <a:lnTo>
                    <a:pt x="0" y="694"/>
                  </a:lnTo>
                  <a:lnTo>
                    <a:pt x="0" y="366"/>
                  </a:lnTo>
                  <a:lnTo>
                    <a:pt x="649" y="0"/>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6304958" y="2854301"/>
            <a:ext cx="2369874" cy="1405200"/>
            <a:chOff x="4808051" y="5135743"/>
            <a:chExt cx="2369874" cy="1405200"/>
          </a:xfrm>
        </p:grpSpPr>
        <p:sp>
          <p:nvSpPr>
            <p:cNvPr id="13" name="Freeform 5"/>
            <p:cNvSpPr>
              <a:spLocks/>
            </p:cNvSpPr>
            <p:nvPr/>
          </p:nvSpPr>
          <p:spPr bwMode="auto">
            <a:xfrm>
              <a:off x="4808051" y="5632572"/>
              <a:ext cx="1133501" cy="908371"/>
            </a:xfrm>
            <a:custGeom>
              <a:avLst/>
              <a:gdLst>
                <a:gd name="T0" fmla="*/ 595 w 595"/>
                <a:gd name="T1" fmla="*/ 671 h 671"/>
                <a:gd name="T2" fmla="*/ 0 w 595"/>
                <a:gd name="T3" fmla="*/ 328 h 671"/>
                <a:gd name="T4" fmla="*/ 0 w 595"/>
                <a:gd name="T5" fmla="*/ 0 h 671"/>
                <a:gd name="T6" fmla="*/ 595 w 595"/>
                <a:gd name="T7" fmla="*/ 343 h 671"/>
                <a:gd name="T8" fmla="*/ 595 w 595"/>
                <a:gd name="T9" fmla="*/ 671 h 671"/>
              </a:gdLst>
              <a:ahLst/>
              <a:cxnLst>
                <a:cxn ang="0">
                  <a:pos x="T0" y="T1"/>
                </a:cxn>
                <a:cxn ang="0">
                  <a:pos x="T2" y="T3"/>
                </a:cxn>
                <a:cxn ang="0">
                  <a:pos x="T4" y="T5"/>
                </a:cxn>
                <a:cxn ang="0">
                  <a:pos x="T6" y="T7"/>
                </a:cxn>
                <a:cxn ang="0">
                  <a:pos x="T8" y="T9"/>
                </a:cxn>
              </a:cxnLst>
              <a:rect l="0" t="0" r="r" b="b"/>
              <a:pathLst>
                <a:path w="595" h="671">
                  <a:moveTo>
                    <a:pt x="595" y="671"/>
                  </a:moveTo>
                  <a:lnTo>
                    <a:pt x="0" y="328"/>
                  </a:lnTo>
                  <a:lnTo>
                    <a:pt x="0" y="0"/>
                  </a:lnTo>
                  <a:lnTo>
                    <a:pt x="595" y="343"/>
                  </a:lnTo>
                  <a:lnTo>
                    <a:pt x="595" y="671"/>
                  </a:lnTo>
                  <a:close/>
                </a:path>
              </a:pathLst>
            </a:custGeom>
            <a:solidFill>
              <a:schemeClr val="tx1">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6"/>
            <p:cNvSpPr>
              <a:spLocks/>
            </p:cNvSpPr>
            <p:nvPr/>
          </p:nvSpPr>
          <p:spPr bwMode="auto">
            <a:xfrm>
              <a:off x="4808051" y="5135743"/>
              <a:ext cx="2369874" cy="961168"/>
            </a:xfrm>
            <a:custGeom>
              <a:avLst/>
              <a:gdLst>
                <a:gd name="T0" fmla="*/ 595 w 1244"/>
                <a:gd name="T1" fmla="*/ 710 h 710"/>
                <a:gd name="T2" fmla="*/ 0 w 1244"/>
                <a:gd name="T3" fmla="*/ 367 h 710"/>
                <a:gd name="T4" fmla="*/ 649 w 1244"/>
                <a:gd name="T5" fmla="*/ 0 h 710"/>
                <a:gd name="T6" fmla="*/ 1244 w 1244"/>
                <a:gd name="T7" fmla="*/ 344 h 710"/>
                <a:gd name="T8" fmla="*/ 595 w 1244"/>
                <a:gd name="T9" fmla="*/ 710 h 710"/>
              </a:gdLst>
              <a:ahLst/>
              <a:cxnLst>
                <a:cxn ang="0">
                  <a:pos x="T0" y="T1"/>
                </a:cxn>
                <a:cxn ang="0">
                  <a:pos x="T2" y="T3"/>
                </a:cxn>
                <a:cxn ang="0">
                  <a:pos x="T4" y="T5"/>
                </a:cxn>
                <a:cxn ang="0">
                  <a:pos x="T6" y="T7"/>
                </a:cxn>
                <a:cxn ang="0">
                  <a:pos x="T8" y="T9"/>
                </a:cxn>
              </a:cxnLst>
              <a:rect l="0" t="0" r="r" b="b"/>
              <a:pathLst>
                <a:path w="1244" h="710">
                  <a:moveTo>
                    <a:pt x="595" y="710"/>
                  </a:moveTo>
                  <a:lnTo>
                    <a:pt x="0" y="367"/>
                  </a:lnTo>
                  <a:lnTo>
                    <a:pt x="649" y="0"/>
                  </a:lnTo>
                  <a:lnTo>
                    <a:pt x="1244" y="344"/>
                  </a:lnTo>
                  <a:lnTo>
                    <a:pt x="595" y="710"/>
                  </a:lnTo>
                  <a:close/>
                </a:path>
              </a:pathLst>
            </a:custGeom>
            <a:solidFill>
              <a:schemeClr val="bg1">
                <a:lumMod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7"/>
            <p:cNvSpPr>
              <a:spLocks/>
            </p:cNvSpPr>
            <p:nvPr/>
          </p:nvSpPr>
          <p:spPr bwMode="auto">
            <a:xfrm>
              <a:off x="5941552" y="5601435"/>
              <a:ext cx="1236373" cy="939508"/>
            </a:xfrm>
            <a:custGeom>
              <a:avLst/>
              <a:gdLst>
                <a:gd name="T0" fmla="*/ 649 w 649"/>
                <a:gd name="T1" fmla="*/ 0 h 694"/>
                <a:gd name="T2" fmla="*/ 649 w 649"/>
                <a:gd name="T3" fmla="*/ 328 h 694"/>
                <a:gd name="T4" fmla="*/ 0 w 649"/>
                <a:gd name="T5" fmla="*/ 694 h 694"/>
                <a:gd name="T6" fmla="*/ 0 w 649"/>
                <a:gd name="T7" fmla="*/ 366 h 694"/>
                <a:gd name="T8" fmla="*/ 649 w 649"/>
                <a:gd name="T9" fmla="*/ 0 h 694"/>
              </a:gdLst>
              <a:ahLst/>
              <a:cxnLst>
                <a:cxn ang="0">
                  <a:pos x="T0" y="T1"/>
                </a:cxn>
                <a:cxn ang="0">
                  <a:pos x="T2" y="T3"/>
                </a:cxn>
                <a:cxn ang="0">
                  <a:pos x="T4" y="T5"/>
                </a:cxn>
                <a:cxn ang="0">
                  <a:pos x="T6" y="T7"/>
                </a:cxn>
                <a:cxn ang="0">
                  <a:pos x="T8" y="T9"/>
                </a:cxn>
              </a:cxnLst>
              <a:rect l="0" t="0" r="r" b="b"/>
              <a:pathLst>
                <a:path w="649" h="694">
                  <a:moveTo>
                    <a:pt x="649" y="0"/>
                  </a:moveTo>
                  <a:lnTo>
                    <a:pt x="649" y="328"/>
                  </a:lnTo>
                  <a:lnTo>
                    <a:pt x="0" y="694"/>
                  </a:lnTo>
                  <a:lnTo>
                    <a:pt x="0" y="366"/>
                  </a:lnTo>
                  <a:lnTo>
                    <a:pt x="649" y="0"/>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 name="Group 17"/>
          <p:cNvGrpSpPr/>
          <p:nvPr/>
        </p:nvGrpSpPr>
        <p:grpSpPr>
          <a:xfrm>
            <a:off x="7156481" y="2094362"/>
            <a:ext cx="2369874" cy="1403847"/>
            <a:chOff x="4808051" y="3515295"/>
            <a:chExt cx="2369874" cy="1403847"/>
          </a:xfrm>
        </p:grpSpPr>
        <p:sp>
          <p:nvSpPr>
            <p:cNvPr id="19" name="Freeform 11"/>
            <p:cNvSpPr>
              <a:spLocks/>
            </p:cNvSpPr>
            <p:nvPr/>
          </p:nvSpPr>
          <p:spPr bwMode="auto">
            <a:xfrm>
              <a:off x="4808051" y="4010770"/>
              <a:ext cx="1133501" cy="908371"/>
            </a:xfrm>
            <a:custGeom>
              <a:avLst/>
              <a:gdLst>
                <a:gd name="T0" fmla="*/ 595 w 595"/>
                <a:gd name="T1" fmla="*/ 671 h 671"/>
                <a:gd name="T2" fmla="*/ 0 w 595"/>
                <a:gd name="T3" fmla="*/ 328 h 671"/>
                <a:gd name="T4" fmla="*/ 0 w 595"/>
                <a:gd name="T5" fmla="*/ 0 h 671"/>
                <a:gd name="T6" fmla="*/ 595 w 595"/>
                <a:gd name="T7" fmla="*/ 343 h 671"/>
                <a:gd name="T8" fmla="*/ 595 w 595"/>
                <a:gd name="T9" fmla="*/ 671 h 671"/>
              </a:gdLst>
              <a:ahLst/>
              <a:cxnLst>
                <a:cxn ang="0">
                  <a:pos x="T0" y="T1"/>
                </a:cxn>
                <a:cxn ang="0">
                  <a:pos x="T2" y="T3"/>
                </a:cxn>
                <a:cxn ang="0">
                  <a:pos x="T4" y="T5"/>
                </a:cxn>
                <a:cxn ang="0">
                  <a:pos x="T6" y="T7"/>
                </a:cxn>
                <a:cxn ang="0">
                  <a:pos x="T8" y="T9"/>
                </a:cxn>
              </a:cxnLst>
              <a:rect l="0" t="0" r="r" b="b"/>
              <a:pathLst>
                <a:path w="595" h="671">
                  <a:moveTo>
                    <a:pt x="595" y="671"/>
                  </a:moveTo>
                  <a:lnTo>
                    <a:pt x="0" y="328"/>
                  </a:lnTo>
                  <a:lnTo>
                    <a:pt x="0" y="0"/>
                  </a:lnTo>
                  <a:lnTo>
                    <a:pt x="595" y="343"/>
                  </a:lnTo>
                  <a:lnTo>
                    <a:pt x="595" y="671"/>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p:cNvSpPr>
              <a:spLocks/>
            </p:cNvSpPr>
            <p:nvPr/>
          </p:nvSpPr>
          <p:spPr bwMode="auto">
            <a:xfrm>
              <a:off x="4808051" y="3515295"/>
              <a:ext cx="2369874" cy="959814"/>
            </a:xfrm>
            <a:custGeom>
              <a:avLst/>
              <a:gdLst>
                <a:gd name="T0" fmla="*/ 595 w 1244"/>
                <a:gd name="T1" fmla="*/ 709 h 709"/>
                <a:gd name="T2" fmla="*/ 0 w 1244"/>
                <a:gd name="T3" fmla="*/ 366 h 709"/>
                <a:gd name="T4" fmla="*/ 649 w 1244"/>
                <a:gd name="T5" fmla="*/ 0 h 709"/>
                <a:gd name="T6" fmla="*/ 1244 w 1244"/>
                <a:gd name="T7" fmla="*/ 343 h 709"/>
                <a:gd name="T8" fmla="*/ 595 w 1244"/>
                <a:gd name="T9" fmla="*/ 709 h 709"/>
              </a:gdLst>
              <a:ahLst/>
              <a:cxnLst>
                <a:cxn ang="0">
                  <a:pos x="T0" y="T1"/>
                </a:cxn>
                <a:cxn ang="0">
                  <a:pos x="T2" y="T3"/>
                </a:cxn>
                <a:cxn ang="0">
                  <a:pos x="T4" y="T5"/>
                </a:cxn>
                <a:cxn ang="0">
                  <a:pos x="T6" y="T7"/>
                </a:cxn>
                <a:cxn ang="0">
                  <a:pos x="T8" y="T9"/>
                </a:cxn>
              </a:cxnLst>
              <a:rect l="0" t="0" r="r" b="b"/>
              <a:pathLst>
                <a:path w="1244" h="709">
                  <a:moveTo>
                    <a:pt x="595" y="709"/>
                  </a:moveTo>
                  <a:lnTo>
                    <a:pt x="0" y="366"/>
                  </a:lnTo>
                  <a:lnTo>
                    <a:pt x="649" y="0"/>
                  </a:lnTo>
                  <a:lnTo>
                    <a:pt x="1244" y="343"/>
                  </a:lnTo>
                  <a:lnTo>
                    <a:pt x="595" y="709"/>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p:cNvSpPr>
              <a:spLocks/>
            </p:cNvSpPr>
            <p:nvPr/>
          </p:nvSpPr>
          <p:spPr bwMode="auto">
            <a:xfrm>
              <a:off x="5941552" y="3979634"/>
              <a:ext cx="1236373" cy="939508"/>
            </a:xfrm>
            <a:custGeom>
              <a:avLst/>
              <a:gdLst>
                <a:gd name="T0" fmla="*/ 649 w 649"/>
                <a:gd name="T1" fmla="*/ 0 h 694"/>
                <a:gd name="T2" fmla="*/ 649 w 649"/>
                <a:gd name="T3" fmla="*/ 328 h 694"/>
                <a:gd name="T4" fmla="*/ 0 w 649"/>
                <a:gd name="T5" fmla="*/ 694 h 694"/>
                <a:gd name="T6" fmla="*/ 0 w 649"/>
                <a:gd name="T7" fmla="*/ 366 h 694"/>
                <a:gd name="T8" fmla="*/ 649 w 649"/>
                <a:gd name="T9" fmla="*/ 0 h 694"/>
              </a:gdLst>
              <a:ahLst/>
              <a:cxnLst>
                <a:cxn ang="0">
                  <a:pos x="T0" y="T1"/>
                </a:cxn>
                <a:cxn ang="0">
                  <a:pos x="T2" y="T3"/>
                </a:cxn>
                <a:cxn ang="0">
                  <a:pos x="T4" y="T5"/>
                </a:cxn>
                <a:cxn ang="0">
                  <a:pos x="T6" y="T7"/>
                </a:cxn>
                <a:cxn ang="0">
                  <a:pos x="T8" y="T9"/>
                </a:cxn>
              </a:cxnLst>
              <a:rect l="0" t="0" r="r" b="b"/>
              <a:pathLst>
                <a:path w="649" h="694">
                  <a:moveTo>
                    <a:pt x="649" y="0"/>
                  </a:moveTo>
                  <a:lnTo>
                    <a:pt x="649" y="328"/>
                  </a:lnTo>
                  <a:lnTo>
                    <a:pt x="0" y="694"/>
                  </a:lnTo>
                  <a:lnTo>
                    <a:pt x="0" y="366"/>
                  </a:lnTo>
                  <a:lnTo>
                    <a:pt x="64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2" name="TextBox 21"/>
          <p:cNvSpPr txBox="1"/>
          <p:nvPr/>
        </p:nvSpPr>
        <p:spPr>
          <a:xfrm>
            <a:off x="9423483" y="3151238"/>
            <a:ext cx="2020438" cy="461665"/>
          </a:xfrm>
          <a:prstGeom prst="rect">
            <a:avLst/>
          </a:prstGeom>
          <a:noFill/>
        </p:spPr>
        <p:txBody>
          <a:bodyPr wrap="square" rtlCol="0">
            <a:spAutoFit/>
          </a:bodyPr>
          <a:lstStyle/>
          <a:p>
            <a:r>
              <a:rPr lang="en-US" sz="1200" dirty="0">
                <a:latin typeface="Lato Light" charset="0"/>
                <a:ea typeface="Lato Light" charset="0"/>
                <a:cs typeface="Lato Light" charset="0"/>
              </a:rPr>
              <a:t>Entrepreneurial activities </a:t>
            </a:r>
            <a:r>
              <a:rPr lang="en-US" sz="1200">
                <a:latin typeface="Lato Light" charset="0"/>
                <a:ea typeface="Lato Light" charset="0"/>
                <a:cs typeface="Lato Light" charset="0"/>
              </a:rPr>
              <a:t>differ substantially</a:t>
            </a:r>
            <a:endParaRPr lang="en-US" sz="1200" dirty="0">
              <a:latin typeface="Lato Light" charset="0"/>
              <a:ea typeface="Lato Light" charset="0"/>
              <a:cs typeface="Lato Light" charset="0"/>
            </a:endParaRPr>
          </a:p>
        </p:txBody>
      </p:sp>
      <p:sp>
        <p:nvSpPr>
          <p:cNvPr id="23" name="TextBox 22"/>
          <p:cNvSpPr txBox="1"/>
          <p:nvPr/>
        </p:nvSpPr>
        <p:spPr>
          <a:xfrm>
            <a:off x="8571960" y="4001283"/>
            <a:ext cx="2020438" cy="461665"/>
          </a:xfrm>
          <a:prstGeom prst="rect">
            <a:avLst/>
          </a:prstGeom>
          <a:noFill/>
        </p:spPr>
        <p:txBody>
          <a:bodyPr wrap="square" rtlCol="0">
            <a:spAutoFit/>
          </a:bodyPr>
          <a:lstStyle/>
          <a:p>
            <a:r>
              <a:rPr lang="en-US" sz="1200" dirty="0">
                <a:latin typeface="Lato Light" charset="0"/>
                <a:ea typeface="Lato Light" charset="0"/>
                <a:cs typeface="Lato Light" charset="0"/>
              </a:rPr>
              <a:t>Entrepreneurial activities </a:t>
            </a:r>
            <a:r>
              <a:rPr lang="en-US" sz="1200">
                <a:latin typeface="Lato Light" charset="0"/>
                <a:ea typeface="Lato Light" charset="0"/>
                <a:cs typeface="Lato Light" charset="0"/>
              </a:rPr>
              <a:t>differ substantially</a:t>
            </a:r>
            <a:endParaRPr lang="en-US" sz="1200" dirty="0">
              <a:latin typeface="Lato Light" charset="0"/>
              <a:ea typeface="Lato Light" charset="0"/>
              <a:cs typeface="Lato Light" charset="0"/>
            </a:endParaRPr>
          </a:p>
        </p:txBody>
      </p:sp>
      <p:sp>
        <p:nvSpPr>
          <p:cNvPr id="24" name="TextBox 23"/>
          <p:cNvSpPr txBox="1"/>
          <p:nvPr/>
        </p:nvSpPr>
        <p:spPr>
          <a:xfrm>
            <a:off x="7723231" y="4857812"/>
            <a:ext cx="2020438" cy="461665"/>
          </a:xfrm>
          <a:prstGeom prst="rect">
            <a:avLst/>
          </a:prstGeom>
          <a:noFill/>
        </p:spPr>
        <p:txBody>
          <a:bodyPr wrap="square" rtlCol="0">
            <a:spAutoFit/>
          </a:bodyPr>
          <a:lstStyle/>
          <a:p>
            <a:r>
              <a:rPr lang="en-US" sz="1200" dirty="0">
                <a:latin typeface="Lato Light" charset="0"/>
                <a:ea typeface="Lato Light" charset="0"/>
                <a:cs typeface="Lato Light" charset="0"/>
              </a:rPr>
              <a:t>Entrepreneurial activities </a:t>
            </a:r>
            <a:r>
              <a:rPr lang="en-US" sz="1200">
                <a:latin typeface="Lato Light" charset="0"/>
                <a:ea typeface="Lato Light" charset="0"/>
                <a:cs typeface="Lato Light" charset="0"/>
              </a:rPr>
              <a:t>differ substantially</a:t>
            </a:r>
            <a:endParaRPr lang="en-US" sz="1200" dirty="0">
              <a:latin typeface="Lato Light" charset="0"/>
              <a:ea typeface="Lato Light" charset="0"/>
              <a:cs typeface="Lato Light" charset="0"/>
            </a:endParaRPr>
          </a:p>
        </p:txBody>
      </p:sp>
      <p:sp>
        <p:nvSpPr>
          <p:cNvPr id="25" name="TextBox 24"/>
          <p:cNvSpPr txBox="1"/>
          <p:nvPr/>
        </p:nvSpPr>
        <p:spPr>
          <a:xfrm>
            <a:off x="6194904" y="5698724"/>
            <a:ext cx="2020438" cy="461665"/>
          </a:xfrm>
          <a:prstGeom prst="rect">
            <a:avLst/>
          </a:prstGeom>
          <a:noFill/>
        </p:spPr>
        <p:txBody>
          <a:bodyPr wrap="square" rtlCol="0">
            <a:spAutoFit/>
          </a:bodyPr>
          <a:lstStyle/>
          <a:p>
            <a:r>
              <a:rPr lang="en-US" sz="1200" dirty="0">
                <a:latin typeface="Lato Light" charset="0"/>
                <a:ea typeface="Lato Light" charset="0"/>
                <a:cs typeface="Lato Light" charset="0"/>
              </a:rPr>
              <a:t>Entrepreneurial activities </a:t>
            </a:r>
            <a:r>
              <a:rPr lang="en-US" sz="1200">
                <a:latin typeface="Lato Light" charset="0"/>
                <a:ea typeface="Lato Light" charset="0"/>
                <a:cs typeface="Lato Light" charset="0"/>
              </a:rPr>
              <a:t>differ substantially</a:t>
            </a:r>
            <a:endParaRPr lang="en-US" sz="1200" dirty="0">
              <a:latin typeface="Lato Light" charset="0"/>
              <a:ea typeface="Lato Light" charset="0"/>
              <a:cs typeface="Lato Light" charset="0"/>
            </a:endParaRPr>
          </a:p>
        </p:txBody>
      </p:sp>
      <p:cxnSp>
        <p:nvCxnSpPr>
          <p:cNvPr id="3" name="Straight Connector 2"/>
          <p:cNvCxnSpPr/>
          <p:nvPr/>
        </p:nvCxnSpPr>
        <p:spPr>
          <a:xfrm>
            <a:off x="8056645" y="1804027"/>
            <a:ext cx="0" cy="77024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882784" y="2422803"/>
            <a:ext cx="0" cy="99077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968749" y="3054176"/>
            <a:ext cx="0" cy="103605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937443" y="3789747"/>
            <a:ext cx="0" cy="10250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7205123" y="1468096"/>
            <a:ext cx="1850186" cy="276999"/>
          </a:xfrm>
          <a:prstGeom prst="rect">
            <a:avLst/>
          </a:prstGeom>
        </p:spPr>
        <p:txBody>
          <a:bodyPr wrap="none">
            <a:spAutoFit/>
          </a:bodyPr>
          <a:lstStyle/>
          <a:p>
            <a:r>
              <a:rPr lang="en-US" sz="1200" b="1" spc="600" dirty="0">
                <a:solidFill>
                  <a:schemeClr val="tx2"/>
                </a:solidFill>
                <a:latin typeface="Montserrat" charset="0"/>
                <a:ea typeface="Montserrat" charset="0"/>
                <a:cs typeface="Montserrat" charset="0"/>
              </a:rPr>
              <a:t>TITLE HERE</a:t>
            </a:r>
          </a:p>
        </p:txBody>
      </p:sp>
      <p:sp>
        <p:nvSpPr>
          <p:cNvPr id="30" name="Rectangle 29"/>
          <p:cNvSpPr/>
          <p:nvPr/>
        </p:nvSpPr>
        <p:spPr>
          <a:xfrm>
            <a:off x="5756377" y="2062133"/>
            <a:ext cx="1850186" cy="276999"/>
          </a:xfrm>
          <a:prstGeom prst="rect">
            <a:avLst/>
          </a:prstGeom>
        </p:spPr>
        <p:txBody>
          <a:bodyPr wrap="none">
            <a:spAutoFit/>
          </a:bodyPr>
          <a:lstStyle/>
          <a:p>
            <a:r>
              <a:rPr lang="en-US" sz="1200" b="1" spc="600" dirty="0">
                <a:solidFill>
                  <a:schemeClr val="tx2"/>
                </a:solidFill>
                <a:latin typeface="Montserrat" charset="0"/>
                <a:ea typeface="Montserrat" charset="0"/>
                <a:cs typeface="Montserrat" charset="0"/>
              </a:rPr>
              <a:t>TITLE HERE</a:t>
            </a:r>
          </a:p>
        </p:txBody>
      </p:sp>
      <p:sp>
        <p:nvSpPr>
          <p:cNvPr id="32" name="Rectangle 31"/>
          <p:cNvSpPr/>
          <p:nvPr/>
        </p:nvSpPr>
        <p:spPr>
          <a:xfrm>
            <a:off x="4788186" y="2765964"/>
            <a:ext cx="1850186" cy="276999"/>
          </a:xfrm>
          <a:prstGeom prst="rect">
            <a:avLst/>
          </a:prstGeom>
        </p:spPr>
        <p:txBody>
          <a:bodyPr wrap="none">
            <a:spAutoFit/>
          </a:bodyPr>
          <a:lstStyle/>
          <a:p>
            <a:r>
              <a:rPr lang="en-US" sz="1200" b="1" spc="600" dirty="0">
                <a:solidFill>
                  <a:schemeClr val="tx2"/>
                </a:solidFill>
                <a:latin typeface="Montserrat" charset="0"/>
                <a:ea typeface="Montserrat" charset="0"/>
                <a:cs typeface="Montserrat" charset="0"/>
              </a:rPr>
              <a:t>TITLE HERE</a:t>
            </a:r>
          </a:p>
        </p:txBody>
      </p:sp>
      <p:sp>
        <p:nvSpPr>
          <p:cNvPr id="35" name="Rectangle 34"/>
          <p:cNvSpPr/>
          <p:nvPr/>
        </p:nvSpPr>
        <p:spPr>
          <a:xfrm>
            <a:off x="3860592" y="3480520"/>
            <a:ext cx="1850186" cy="276999"/>
          </a:xfrm>
          <a:prstGeom prst="rect">
            <a:avLst/>
          </a:prstGeom>
        </p:spPr>
        <p:txBody>
          <a:bodyPr wrap="none">
            <a:spAutoFit/>
          </a:bodyPr>
          <a:lstStyle/>
          <a:p>
            <a:r>
              <a:rPr lang="en-US" sz="1200" b="1" spc="600" dirty="0">
                <a:solidFill>
                  <a:schemeClr val="tx2"/>
                </a:solidFill>
                <a:latin typeface="Montserrat" charset="0"/>
                <a:ea typeface="Montserrat" charset="0"/>
                <a:cs typeface="Montserrat" charset="0"/>
              </a:rPr>
              <a:t>TITLE HERE</a:t>
            </a:r>
          </a:p>
        </p:txBody>
      </p:sp>
      <p:sp>
        <p:nvSpPr>
          <p:cNvPr id="37" name="Rectangle 36"/>
          <p:cNvSpPr/>
          <p:nvPr/>
        </p:nvSpPr>
        <p:spPr>
          <a:xfrm>
            <a:off x="257893" y="421307"/>
            <a:ext cx="4577355" cy="1349793"/>
          </a:xfrm>
          <a:prstGeom prst="rect">
            <a:avLst/>
          </a:prstGeom>
        </p:spPr>
        <p:txBody>
          <a:bodyPr wrap="square" lIns="121920" rIns="121920" bIns="60960">
            <a:spAutoFit/>
          </a:bodyPr>
          <a:lstStyle/>
          <a:p>
            <a:pPr>
              <a:lnSpc>
                <a:spcPct val="89000"/>
              </a:lnSpc>
            </a:pPr>
            <a:r>
              <a:rPr lang="en-US" sz="3200">
                <a:solidFill>
                  <a:schemeClr val="bg1">
                    <a:lumMod val="50000"/>
                  </a:schemeClr>
                </a:solidFill>
              </a:rPr>
              <a:t>The </a:t>
            </a:r>
            <a:r>
              <a:rPr lang="id-ID" sz="3200">
                <a:solidFill>
                  <a:schemeClr val="bg1">
                    <a:lumMod val="50000"/>
                  </a:schemeClr>
                </a:solidFill>
              </a:rPr>
              <a:t>step</a:t>
            </a:r>
            <a:r>
              <a:rPr lang="en-US" sz="3200">
                <a:solidFill>
                  <a:schemeClr val="bg1">
                    <a:lumMod val="50000"/>
                  </a:schemeClr>
                </a:solidFill>
              </a:rPr>
              <a:t> </a:t>
            </a:r>
            <a:r>
              <a:rPr lang="en-US" sz="3200" dirty="0">
                <a:solidFill>
                  <a:schemeClr val="bg1">
                    <a:lumMod val="50000"/>
                  </a:schemeClr>
                </a:solidFill>
              </a:rPr>
              <a:t>to success</a:t>
            </a:r>
          </a:p>
          <a:p>
            <a:pPr>
              <a:lnSpc>
                <a:spcPct val="89000"/>
              </a:lnSpc>
            </a:pPr>
            <a:r>
              <a:rPr lang="en-US" sz="1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is to replace the Lorem Ipsum text with whatever text you prefer. Lorem ipsum is placeholder text. In fact, I think it means “holder of place text” in </a:t>
            </a:r>
            <a:r>
              <a:rPr lang="en-US" sz="1400" dirty="0" err="1">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latin</a:t>
            </a:r>
            <a:r>
              <a:rPr lang="en-US" sz="1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Well, maybe not exactly…</a:t>
            </a:r>
          </a:p>
        </p:txBody>
      </p:sp>
    </p:spTree>
    <p:extLst>
      <p:ext uri="{BB962C8B-B14F-4D97-AF65-F5344CB8AC3E}">
        <p14:creationId xmlns:p14="http://schemas.microsoft.com/office/powerpoint/2010/main" val="164454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a:bodyPr>
          <a:lstStyle/>
          <a:p>
            <a:pPr algn="ctr"/>
            <a:r>
              <a:rPr lang="id-ID"/>
              <a:t>BUSINESS INFOGRAPH</a:t>
            </a:r>
          </a:p>
        </p:txBody>
      </p:sp>
      <p:sp>
        <p:nvSpPr>
          <p:cNvPr id="17" name="Text Placeholder 16"/>
          <p:cNvSpPr>
            <a:spLocks noGrp="1"/>
          </p:cNvSpPr>
          <p:nvPr>
            <p:ph type="body" sz="quarter" idx="10"/>
          </p:nvPr>
        </p:nvSpPr>
        <p:spPr/>
        <p:txBody>
          <a:bodyPr>
            <a:normAutofit/>
          </a:bodyPr>
          <a:lstStyle/>
          <a:p>
            <a:pPr algn="ctr"/>
            <a:r>
              <a:rPr lang="id-ID" b="1">
                <a:solidFill>
                  <a:schemeClr val="bg1">
                    <a:lumMod val="50000"/>
                  </a:schemeClr>
                </a:solidFill>
              </a:rPr>
              <a:t>+</a:t>
            </a:r>
            <a:r>
              <a:rPr lang="id-ID">
                <a:solidFill>
                  <a:schemeClr val="bg1">
                    <a:lumMod val="50000"/>
                  </a:schemeClr>
                </a:solidFill>
              </a:rPr>
              <a:t> AN EXPLORATION OF FORM IN CREATIFITY</a:t>
            </a:r>
          </a:p>
        </p:txBody>
      </p:sp>
      <p:grpSp>
        <p:nvGrpSpPr>
          <p:cNvPr id="4" name="Group 3"/>
          <p:cNvGrpSpPr/>
          <p:nvPr/>
        </p:nvGrpSpPr>
        <p:grpSpPr>
          <a:xfrm>
            <a:off x="4850800" y="1806280"/>
            <a:ext cx="2401699" cy="4620053"/>
            <a:chOff x="4985270" y="1860068"/>
            <a:chExt cx="2401699" cy="4620053"/>
          </a:xfrm>
        </p:grpSpPr>
        <p:sp>
          <p:nvSpPr>
            <p:cNvPr id="5" name="Freeform 18"/>
            <p:cNvSpPr>
              <a:spLocks/>
            </p:cNvSpPr>
            <p:nvPr/>
          </p:nvSpPr>
          <p:spPr bwMode="auto">
            <a:xfrm>
              <a:off x="4985271" y="1909281"/>
              <a:ext cx="1117534" cy="4511009"/>
            </a:xfrm>
            <a:custGeom>
              <a:avLst/>
              <a:gdLst>
                <a:gd name="T0" fmla="*/ 509 w 537"/>
                <a:gd name="T1" fmla="*/ 949 h 2157"/>
                <a:gd name="T2" fmla="*/ 470 w 537"/>
                <a:gd name="T3" fmla="*/ 789 h 2157"/>
                <a:gd name="T4" fmla="*/ 481 w 537"/>
                <a:gd name="T5" fmla="*/ 681 h 2157"/>
                <a:gd name="T6" fmla="*/ 524 w 537"/>
                <a:gd name="T7" fmla="*/ 504 h 2157"/>
                <a:gd name="T8" fmla="*/ 462 w 537"/>
                <a:gd name="T9" fmla="*/ 350 h 2157"/>
                <a:gd name="T10" fmla="*/ 399 w 537"/>
                <a:gd name="T11" fmla="*/ 251 h 2157"/>
                <a:gd name="T12" fmla="*/ 339 w 537"/>
                <a:gd name="T13" fmla="*/ 43 h 2157"/>
                <a:gd name="T14" fmla="*/ 154 w 537"/>
                <a:gd name="T15" fmla="*/ 106 h 2157"/>
                <a:gd name="T16" fmla="*/ 143 w 537"/>
                <a:gd name="T17" fmla="*/ 352 h 2157"/>
                <a:gd name="T18" fmla="*/ 75 w 537"/>
                <a:gd name="T19" fmla="*/ 441 h 2157"/>
                <a:gd name="T20" fmla="*/ 42 w 537"/>
                <a:gd name="T21" fmla="*/ 584 h 2157"/>
                <a:gd name="T22" fmla="*/ 8 w 537"/>
                <a:gd name="T23" fmla="*/ 722 h 2157"/>
                <a:gd name="T24" fmla="*/ 72 w 537"/>
                <a:gd name="T25" fmla="*/ 807 h 2157"/>
                <a:gd name="T26" fmla="*/ 53 w 537"/>
                <a:gd name="T27" fmla="*/ 1001 h 2157"/>
                <a:gd name="T28" fmla="*/ 62 w 537"/>
                <a:gd name="T29" fmla="*/ 1075 h 2157"/>
                <a:gd name="T30" fmla="*/ 51 w 537"/>
                <a:gd name="T31" fmla="*/ 1412 h 2157"/>
                <a:gd name="T32" fmla="*/ 88 w 537"/>
                <a:gd name="T33" fmla="*/ 1568 h 2157"/>
                <a:gd name="T34" fmla="*/ 86 w 537"/>
                <a:gd name="T35" fmla="*/ 1664 h 2157"/>
                <a:gd name="T36" fmla="*/ 131 w 537"/>
                <a:gd name="T37" fmla="*/ 2029 h 2157"/>
                <a:gd name="T38" fmla="*/ 53 w 537"/>
                <a:gd name="T39" fmla="*/ 2139 h 2157"/>
                <a:gd name="T40" fmla="*/ 176 w 537"/>
                <a:gd name="T41" fmla="*/ 2105 h 2157"/>
                <a:gd name="T42" fmla="*/ 208 w 537"/>
                <a:gd name="T43" fmla="*/ 2079 h 2157"/>
                <a:gd name="T44" fmla="*/ 219 w 537"/>
                <a:gd name="T45" fmla="*/ 2122 h 2157"/>
                <a:gd name="T46" fmla="*/ 238 w 537"/>
                <a:gd name="T47" fmla="*/ 2029 h 2157"/>
                <a:gd name="T48" fmla="*/ 215 w 537"/>
                <a:gd name="T49" fmla="*/ 1811 h 2157"/>
                <a:gd name="T50" fmla="*/ 214 w 537"/>
                <a:gd name="T51" fmla="*/ 1635 h 2157"/>
                <a:gd name="T52" fmla="*/ 316 w 537"/>
                <a:gd name="T53" fmla="*/ 1653 h 2157"/>
                <a:gd name="T54" fmla="*/ 300 w 537"/>
                <a:gd name="T55" fmla="*/ 1954 h 2157"/>
                <a:gd name="T56" fmla="*/ 253 w 537"/>
                <a:gd name="T57" fmla="*/ 2109 h 2157"/>
                <a:gd name="T58" fmla="*/ 367 w 537"/>
                <a:gd name="T59" fmla="*/ 2120 h 2157"/>
                <a:gd name="T60" fmla="*/ 382 w 537"/>
                <a:gd name="T61" fmla="*/ 1988 h 2157"/>
                <a:gd name="T62" fmla="*/ 421 w 537"/>
                <a:gd name="T63" fmla="*/ 1761 h 2157"/>
                <a:gd name="T64" fmla="*/ 438 w 537"/>
                <a:gd name="T65" fmla="*/ 1584 h 2157"/>
                <a:gd name="T66" fmla="*/ 470 w 537"/>
                <a:gd name="T67" fmla="*/ 1341 h 2157"/>
                <a:gd name="T68" fmla="*/ 464 w 537"/>
                <a:gd name="T69" fmla="*/ 1053 h 2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7" h="2157">
                  <a:moveTo>
                    <a:pt x="496" y="995"/>
                  </a:moveTo>
                  <a:cubicBezTo>
                    <a:pt x="516" y="986"/>
                    <a:pt x="518" y="982"/>
                    <a:pt x="509" y="949"/>
                  </a:cubicBezTo>
                  <a:cubicBezTo>
                    <a:pt x="498" y="915"/>
                    <a:pt x="483" y="835"/>
                    <a:pt x="483" y="835"/>
                  </a:cubicBezTo>
                  <a:cubicBezTo>
                    <a:pt x="483" y="835"/>
                    <a:pt x="481" y="824"/>
                    <a:pt x="470" y="789"/>
                  </a:cubicBezTo>
                  <a:cubicBezTo>
                    <a:pt x="457" y="755"/>
                    <a:pt x="457" y="722"/>
                    <a:pt x="457" y="722"/>
                  </a:cubicBezTo>
                  <a:cubicBezTo>
                    <a:pt x="457" y="722"/>
                    <a:pt x="479" y="703"/>
                    <a:pt x="481" y="681"/>
                  </a:cubicBezTo>
                  <a:cubicBezTo>
                    <a:pt x="482" y="663"/>
                    <a:pt x="503" y="592"/>
                    <a:pt x="516" y="544"/>
                  </a:cubicBezTo>
                  <a:cubicBezTo>
                    <a:pt x="520" y="526"/>
                    <a:pt x="523" y="511"/>
                    <a:pt x="524" y="504"/>
                  </a:cubicBezTo>
                  <a:cubicBezTo>
                    <a:pt x="526" y="478"/>
                    <a:pt x="537" y="398"/>
                    <a:pt x="528" y="370"/>
                  </a:cubicBezTo>
                  <a:cubicBezTo>
                    <a:pt x="518" y="341"/>
                    <a:pt x="462" y="350"/>
                    <a:pt x="462" y="350"/>
                  </a:cubicBezTo>
                  <a:cubicBezTo>
                    <a:pt x="462" y="350"/>
                    <a:pt x="449" y="320"/>
                    <a:pt x="423" y="313"/>
                  </a:cubicBezTo>
                  <a:cubicBezTo>
                    <a:pt x="395" y="305"/>
                    <a:pt x="429" y="270"/>
                    <a:pt x="399" y="251"/>
                  </a:cubicBezTo>
                  <a:cubicBezTo>
                    <a:pt x="380" y="238"/>
                    <a:pt x="386" y="171"/>
                    <a:pt x="378" y="145"/>
                  </a:cubicBezTo>
                  <a:cubicBezTo>
                    <a:pt x="373" y="119"/>
                    <a:pt x="356" y="65"/>
                    <a:pt x="339" y="43"/>
                  </a:cubicBezTo>
                  <a:cubicBezTo>
                    <a:pt x="320" y="19"/>
                    <a:pt x="285" y="32"/>
                    <a:pt x="285" y="32"/>
                  </a:cubicBezTo>
                  <a:cubicBezTo>
                    <a:pt x="202" y="0"/>
                    <a:pt x="161" y="69"/>
                    <a:pt x="154" y="106"/>
                  </a:cubicBezTo>
                  <a:cubicBezTo>
                    <a:pt x="148" y="143"/>
                    <a:pt x="167" y="212"/>
                    <a:pt x="144" y="261"/>
                  </a:cubicBezTo>
                  <a:cubicBezTo>
                    <a:pt x="124" y="307"/>
                    <a:pt x="171" y="324"/>
                    <a:pt x="143" y="352"/>
                  </a:cubicBezTo>
                  <a:cubicBezTo>
                    <a:pt x="113" y="378"/>
                    <a:pt x="139" y="387"/>
                    <a:pt x="111" y="400"/>
                  </a:cubicBezTo>
                  <a:cubicBezTo>
                    <a:pt x="85" y="411"/>
                    <a:pt x="75" y="417"/>
                    <a:pt x="75" y="441"/>
                  </a:cubicBezTo>
                  <a:cubicBezTo>
                    <a:pt x="75" y="459"/>
                    <a:pt x="62" y="501"/>
                    <a:pt x="51" y="544"/>
                  </a:cubicBezTo>
                  <a:cubicBezTo>
                    <a:pt x="48" y="557"/>
                    <a:pt x="44" y="571"/>
                    <a:pt x="42" y="584"/>
                  </a:cubicBezTo>
                  <a:cubicBezTo>
                    <a:pt x="28" y="640"/>
                    <a:pt x="15" y="660"/>
                    <a:pt x="8" y="681"/>
                  </a:cubicBezTo>
                  <a:cubicBezTo>
                    <a:pt x="0" y="703"/>
                    <a:pt x="4" y="711"/>
                    <a:pt x="8" y="722"/>
                  </a:cubicBezTo>
                  <a:cubicBezTo>
                    <a:pt x="12" y="731"/>
                    <a:pt x="14" y="733"/>
                    <a:pt x="14" y="766"/>
                  </a:cubicBezTo>
                  <a:cubicBezTo>
                    <a:pt x="14" y="802"/>
                    <a:pt x="72" y="807"/>
                    <a:pt x="72" y="807"/>
                  </a:cubicBezTo>
                  <a:cubicBezTo>
                    <a:pt x="72" y="807"/>
                    <a:pt x="75" y="839"/>
                    <a:pt x="75" y="869"/>
                  </a:cubicBezTo>
                  <a:cubicBezTo>
                    <a:pt x="75" y="896"/>
                    <a:pt x="57" y="978"/>
                    <a:pt x="53" y="1001"/>
                  </a:cubicBezTo>
                  <a:cubicBezTo>
                    <a:pt x="49" y="1023"/>
                    <a:pt x="66" y="1015"/>
                    <a:pt x="66" y="1015"/>
                  </a:cubicBezTo>
                  <a:cubicBezTo>
                    <a:pt x="66" y="1015"/>
                    <a:pt x="66" y="1040"/>
                    <a:pt x="62" y="1075"/>
                  </a:cubicBezTo>
                  <a:cubicBezTo>
                    <a:pt x="62" y="1078"/>
                    <a:pt x="61" y="1083"/>
                    <a:pt x="61" y="1090"/>
                  </a:cubicBezTo>
                  <a:cubicBezTo>
                    <a:pt x="56" y="1152"/>
                    <a:pt x="51" y="1352"/>
                    <a:pt x="51" y="1412"/>
                  </a:cubicBezTo>
                  <a:cubicBezTo>
                    <a:pt x="51" y="1477"/>
                    <a:pt x="43" y="1566"/>
                    <a:pt x="51" y="1566"/>
                  </a:cubicBezTo>
                  <a:cubicBezTo>
                    <a:pt x="60" y="1566"/>
                    <a:pt x="88" y="1568"/>
                    <a:pt x="88" y="1568"/>
                  </a:cubicBezTo>
                  <a:cubicBezTo>
                    <a:pt x="88" y="1568"/>
                    <a:pt x="86" y="1596"/>
                    <a:pt x="86" y="1635"/>
                  </a:cubicBezTo>
                  <a:cubicBezTo>
                    <a:pt x="86" y="1644"/>
                    <a:pt x="86" y="1654"/>
                    <a:pt x="86" y="1664"/>
                  </a:cubicBezTo>
                  <a:cubicBezTo>
                    <a:pt x="88" y="1716"/>
                    <a:pt x="131" y="1886"/>
                    <a:pt x="141" y="1927"/>
                  </a:cubicBezTo>
                  <a:cubicBezTo>
                    <a:pt x="148" y="1969"/>
                    <a:pt x="146" y="2007"/>
                    <a:pt x="131" y="2029"/>
                  </a:cubicBezTo>
                  <a:cubicBezTo>
                    <a:pt x="118" y="2051"/>
                    <a:pt x="107" y="2079"/>
                    <a:pt x="83" y="2096"/>
                  </a:cubicBezTo>
                  <a:cubicBezTo>
                    <a:pt x="58" y="2114"/>
                    <a:pt x="49" y="2122"/>
                    <a:pt x="53" y="2139"/>
                  </a:cubicBezTo>
                  <a:cubicBezTo>
                    <a:pt x="57" y="2153"/>
                    <a:pt x="86" y="2150"/>
                    <a:pt x="131" y="2148"/>
                  </a:cubicBezTo>
                  <a:cubicBezTo>
                    <a:pt x="176" y="2146"/>
                    <a:pt x="171" y="2118"/>
                    <a:pt x="176" y="2105"/>
                  </a:cubicBezTo>
                  <a:cubicBezTo>
                    <a:pt x="182" y="2092"/>
                    <a:pt x="202" y="2059"/>
                    <a:pt x="202" y="2059"/>
                  </a:cubicBezTo>
                  <a:cubicBezTo>
                    <a:pt x="202" y="2059"/>
                    <a:pt x="208" y="2064"/>
                    <a:pt x="208" y="2079"/>
                  </a:cubicBezTo>
                  <a:cubicBezTo>
                    <a:pt x="208" y="2096"/>
                    <a:pt x="201" y="2122"/>
                    <a:pt x="201" y="2122"/>
                  </a:cubicBezTo>
                  <a:cubicBezTo>
                    <a:pt x="219" y="2122"/>
                    <a:pt x="219" y="2122"/>
                    <a:pt x="219" y="2122"/>
                  </a:cubicBezTo>
                  <a:cubicBezTo>
                    <a:pt x="219" y="2122"/>
                    <a:pt x="225" y="2120"/>
                    <a:pt x="223" y="2105"/>
                  </a:cubicBezTo>
                  <a:cubicBezTo>
                    <a:pt x="221" y="2090"/>
                    <a:pt x="230" y="2057"/>
                    <a:pt x="238" y="2029"/>
                  </a:cubicBezTo>
                  <a:cubicBezTo>
                    <a:pt x="247" y="1999"/>
                    <a:pt x="230" y="1966"/>
                    <a:pt x="219" y="1953"/>
                  </a:cubicBezTo>
                  <a:cubicBezTo>
                    <a:pt x="210" y="1941"/>
                    <a:pt x="214" y="1876"/>
                    <a:pt x="215" y="1811"/>
                  </a:cubicBezTo>
                  <a:cubicBezTo>
                    <a:pt x="219" y="1746"/>
                    <a:pt x="223" y="1676"/>
                    <a:pt x="215" y="1646"/>
                  </a:cubicBezTo>
                  <a:cubicBezTo>
                    <a:pt x="215" y="1642"/>
                    <a:pt x="214" y="1639"/>
                    <a:pt x="214" y="1635"/>
                  </a:cubicBezTo>
                  <a:cubicBezTo>
                    <a:pt x="316" y="1635"/>
                    <a:pt x="316" y="1635"/>
                    <a:pt x="316" y="1635"/>
                  </a:cubicBezTo>
                  <a:cubicBezTo>
                    <a:pt x="316" y="1641"/>
                    <a:pt x="316" y="1647"/>
                    <a:pt x="316" y="1653"/>
                  </a:cubicBezTo>
                  <a:cubicBezTo>
                    <a:pt x="316" y="1703"/>
                    <a:pt x="316" y="1737"/>
                    <a:pt x="316" y="1817"/>
                  </a:cubicBezTo>
                  <a:cubicBezTo>
                    <a:pt x="316" y="1895"/>
                    <a:pt x="309" y="1925"/>
                    <a:pt x="300" y="1954"/>
                  </a:cubicBezTo>
                  <a:cubicBezTo>
                    <a:pt x="292" y="1986"/>
                    <a:pt x="298" y="2008"/>
                    <a:pt x="288" y="2038"/>
                  </a:cubicBezTo>
                  <a:cubicBezTo>
                    <a:pt x="279" y="2070"/>
                    <a:pt x="262" y="2092"/>
                    <a:pt x="253" y="2109"/>
                  </a:cubicBezTo>
                  <a:cubicBezTo>
                    <a:pt x="242" y="2126"/>
                    <a:pt x="238" y="2153"/>
                    <a:pt x="277" y="2155"/>
                  </a:cubicBezTo>
                  <a:cubicBezTo>
                    <a:pt x="318" y="2157"/>
                    <a:pt x="367" y="2139"/>
                    <a:pt x="367" y="2120"/>
                  </a:cubicBezTo>
                  <a:cubicBezTo>
                    <a:pt x="367" y="2103"/>
                    <a:pt x="371" y="2081"/>
                    <a:pt x="384" y="2053"/>
                  </a:cubicBezTo>
                  <a:cubicBezTo>
                    <a:pt x="399" y="2023"/>
                    <a:pt x="386" y="1999"/>
                    <a:pt x="382" y="1988"/>
                  </a:cubicBezTo>
                  <a:cubicBezTo>
                    <a:pt x="376" y="1975"/>
                    <a:pt x="378" y="1962"/>
                    <a:pt x="378" y="1940"/>
                  </a:cubicBezTo>
                  <a:cubicBezTo>
                    <a:pt x="378" y="1917"/>
                    <a:pt x="399" y="1843"/>
                    <a:pt x="421" y="1761"/>
                  </a:cubicBezTo>
                  <a:cubicBezTo>
                    <a:pt x="433" y="1717"/>
                    <a:pt x="437" y="1670"/>
                    <a:pt x="438" y="1635"/>
                  </a:cubicBezTo>
                  <a:cubicBezTo>
                    <a:pt x="439" y="1605"/>
                    <a:pt x="438" y="1584"/>
                    <a:pt x="438" y="1584"/>
                  </a:cubicBezTo>
                  <a:cubicBezTo>
                    <a:pt x="455" y="1584"/>
                    <a:pt x="455" y="1584"/>
                    <a:pt x="455" y="1584"/>
                  </a:cubicBezTo>
                  <a:cubicBezTo>
                    <a:pt x="455" y="1584"/>
                    <a:pt x="457" y="1464"/>
                    <a:pt x="470" y="1341"/>
                  </a:cubicBezTo>
                  <a:cubicBezTo>
                    <a:pt x="480" y="1244"/>
                    <a:pt x="471" y="1146"/>
                    <a:pt x="466" y="1090"/>
                  </a:cubicBezTo>
                  <a:cubicBezTo>
                    <a:pt x="465" y="1073"/>
                    <a:pt x="464" y="1061"/>
                    <a:pt x="464" y="1053"/>
                  </a:cubicBezTo>
                  <a:cubicBezTo>
                    <a:pt x="464" y="1017"/>
                    <a:pt x="477" y="1002"/>
                    <a:pt x="496" y="995"/>
                  </a:cubicBezTo>
                  <a:close/>
                </a:path>
              </a:pathLst>
            </a:custGeom>
            <a:solidFill>
              <a:schemeClr val="bg1">
                <a:alpha val="31000"/>
              </a:schemeClr>
            </a:solidFill>
            <a:ln>
              <a:noFill/>
            </a:ln>
            <a:effectLst>
              <a:outerShdw blurRad="76200" dir="13500000" sy="23000" kx="1200000" algn="br"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id-ID"/>
            </a:p>
          </p:txBody>
        </p:sp>
        <p:sp>
          <p:nvSpPr>
            <p:cNvPr id="6" name="Freeform 19"/>
            <p:cNvSpPr>
              <a:spLocks/>
            </p:cNvSpPr>
            <p:nvPr/>
          </p:nvSpPr>
          <p:spPr bwMode="auto">
            <a:xfrm>
              <a:off x="5933008" y="1860068"/>
              <a:ext cx="1453961" cy="4620053"/>
            </a:xfrm>
            <a:custGeom>
              <a:avLst/>
              <a:gdLst>
                <a:gd name="T0" fmla="*/ 622 w 699"/>
                <a:gd name="T1" fmla="*/ 569 h 2209"/>
                <a:gd name="T2" fmla="*/ 572 w 699"/>
                <a:gd name="T3" fmla="*/ 482 h 2209"/>
                <a:gd name="T4" fmla="*/ 424 w 699"/>
                <a:gd name="T5" fmla="*/ 369 h 2209"/>
                <a:gd name="T6" fmla="*/ 424 w 699"/>
                <a:gd name="T7" fmla="*/ 422 h 2209"/>
                <a:gd name="T8" fmla="*/ 388 w 699"/>
                <a:gd name="T9" fmla="*/ 424 h 2209"/>
                <a:gd name="T10" fmla="*/ 285 w 699"/>
                <a:gd name="T11" fmla="*/ 299 h 2209"/>
                <a:gd name="T12" fmla="*/ 401 w 699"/>
                <a:gd name="T13" fmla="*/ 386 h 2209"/>
                <a:gd name="T14" fmla="*/ 415 w 699"/>
                <a:gd name="T15" fmla="*/ 345 h 2209"/>
                <a:gd name="T16" fmla="*/ 422 w 699"/>
                <a:gd name="T17" fmla="*/ 320 h 2209"/>
                <a:gd name="T18" fmla="*/ 472 w 699"/>
                <a:gd name="T19" fmla="*/ 182 h 2209"/>
                <a:gd name="T20" fmla="*/ 418 w 699"/>
                <a:gd name="T21" fmla="*/ 42 h 2209"/>
                <a:gd name="T22" fmla="*/ 291 w 699"/>
                <a:gd name="T23" fmla="*/ 63 h 2209"/>
                <a:gd name="T24" fmla="*/ 264 w 699"/>
                <a:gd name="T25" fmla="*/ 179 h 2209"/>
                <a:gd name="T26" fmla="*/ 268 w 699"/>
                <a:gd name="T27" fmla="*/ 248 h 2209"/>
                <a:gd name="T28" fmla="*/ 273 w 699"/>
                <a:gd name="T29" fmla="*/ 302 h 2209"/>
                <a:gd name="T30" fmla="*/ 264 w 699"/>
                <a:gd name="T31" fmla="*/ 326 h 2209"/>
                <a:gd name="T32" fmla="*/ 119 w 699"/>
                <a:gd name="T33" fmla="*/ 500 h 2209"/>
                <a:gd name="T34" fmla="*/ 114 w 699"/>
                <a:gd name="T35" fmla="*/ 595 h 2209"/>
                <a:gd name="T36" fmla="*/ 164 w 699"/>
                <a:gd name="T37" fmla="*/ 847 h 2209"/>
                <a:gd name="T38" fmla="*/ 143 w 699"/>
                <a:gd name="T39" fmla="*/ 1017 h 2209"/>
                <a:gd name="T40" fmla="*/ 128 w 699"/>
                <a:gd name="T41" fmla="*/ 1146 h 2209"/>
                <a:gd name="T42" fmla="*/ 104 w 699"/>
                <a:gd name="T43" fmla="*/ 1465 h 2209"/>
                <a:gd name="T44" fmla="*/ 13 w 699"/>
                <a:gd name="T45" fmla="*/ 2010 h 2209"/>
                <a:gd name="T46" fmla="*/ 6 w 699"/>
                <a:gd name="T47" fmla="*/ 2100 h 2209"/>
                <a:gd name="T48" fmla="*/ 51 w 699"/>
                <a:gd name="T49" fmla="*/ 2177 h 2209"/>
                <a:gd name="T50" fmla="*/ 181 w 699"/>
                <a:gd name="T51" fmla="*/ 2166 h 2209"/>
                <a:gd name="T52" fmla="*/ 152 w 699"/>
                <a:gd name="T53" fmla="*/ 2088 h 2209"/>
                <a:gd name="T54" fmla="*/ 286 w 699"/>
                <a:gd name="T55" fmla="*/ 1660 h 2209"/>
                <a:gd name="T56" fmla="*/ 332 w 699"/>
                <a:gd name="T57" fmla="*/ 1953 h 2209"/>
                <a:gd name="T58" fmla="*/ 324 w 699"/>
                <a:gd name="T59" fmla="*/ 2070 h 2209"/>
                <a:gd name="T60" fmla="*/ 433 w 699"/>
                <a:gd name="T61" fmla="*/ 2091 h 2209"/>
                <a:gd name="T62" fmla="*/ 527 w 699"/>
                <a:gd name="T63" fmla="*/ 2108 h 2209"/>
                <a:gd name="T64" fmla="*/ 581 w 699"/>
                <a:gd name="T65" fmla="*/ 2067 h 2209"/>
                <a:gd name="T66" fmla="*/ 525 w 699"/>
                <a:gd name="T67" fmla="*/ 2013 h 2209"/>
                <a:gd name="T68" fmla="*/ 477 w 699"/>
                <a:gd name="T69" fmla="*/ 1888 h 2209"/>
                <a:gd name="T70" fmla="*/ 509 w 699"/>
                <a:gd name="T71" fmla="*/ 1623 h 2209"/>
                <a:gd name="T72" fmla="*/ 567 w 699"/>
                <a:gd name="T73" fmla="*/ 1190 h 2209"/>
                <a:gd name="T74" fmla="*/ 586 w 699"/>
                <a:gd name="T75" fmla="*/ 1122 h 2209"/>
                <a:gd name="T76" fmla="*/ 569 w 699"/>
                <a:gd name="T77" fmla="*/ 933 h 2209"/>
                <a:gd name="T78" fmla="*/ 569 w 699"/>
                <a:gd name="T79" fmla="*/ 784 h 2209"/>
                <a:gd name="T80" fmla="*/ 673 w 699"/>
                <a:gd name="T81" fmla="*/ 745 h 2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9" h="2209">
                  <a:moveTo>
                    <a:pt x="685" y="634"/>
                  </a:moveTo>
                  <a:cubicBezTo>
                    <a:pt x="676" y="592"/>
                    <a:pt x="649" y="593"/>
                    <a:pt x="622" y="569"/>
                  </a:cubicBezTo>
                  <a:cubicBezTo>
                    <a:pt x="622" y="569"/>
                    <a:pt x="622" y="569"/>
                    <a:pt x="621" y="569"/>
                  </a:cubicBezTo>
                  <a:cubicBezTo>
                    <a:pt x="596" y="545"/>
                    <a:pt x="575" y="526"/>
                    <a:pt x="572" y="482"/>
                  </a:cubicBezTo>
                  <a:cubicBezTo>
                    <a:pt x="567" y="437"/>
                    <a:pt x="519" y="401"/>
                    <a:pt x="487" y="394"/>
                  </a:cubicBezTo>
                  <a:cubicBezTo>
                    <a:pt x="459" y="388"/>
                    <a:pt x="431" y="372"/>
                    <a:pt x="424" y="369"/>
                  </a:cubicBezTo>
                  <a:cubicBezTo>
                    <a:pt x="422" y="382"/>
                    <a:pt x="427" y="409"/>
                    <a:pt x="430" y="428"/>
                  </a:cubicBezTo>
                  <a:cubicBezTo>
                    <a:pt x="428" y="430"/>
                    <a:pt x="425" y="427"/>
                    <a:pt x="424" y="422"/>
                  </a:cubicBezTo>
                  <a:cubicBezTo>
                    <a:pt x="413" y="400"/>
                    <a:pt x="410" y="388"/>
                    <a:pt x="403" y="392"/>
                  </a:cubicBezTo>
                  <a:cubicBezTo>
                    <a:pt x="397" y="395"/>
                    <a:pt x="392" y="410"/>
                    <a:pt x="388" y="424"/>
                  </a:cubicBezTo>
                  <a:cubicBezTo>
                    <a:pt x="364" y="394"/>
                    <a:pt x="306" y="332"/>
                    <a:pt x="277" y="306"/>
                  </a:cubicBezTo>
                  <a:cubicBezTo>
                    <a:pt x="279" y="303"/>
                    <a:pt x="282" y="300"/>
                    <a:pt x="285" y="299"/>
                  </a:cubicBezTo>
                  <a:cubicBezTo>
                    <a:pt x="293" y="312"/>
                    <a:pt x="309" y="335"/>
                    <a:pt x="327" y="344"/>
                  </a:cubicBezTo>
                  <a:cubicBezTo>
                    <a:pt x="350" y="356"/>
                    <a:pt x="401" y="386"/>
                    <a:pt x="401" y="386"/>
                  </a:cubicBezTo>
                  <a:cubicBezTo>
                    <a:pt x="401" y="386"/>
                    <a:pt x="412" y="362"/>
                    <a:pt x="415" y="347"/>
                  </a:cubicBezTo>
                  <a:cubicBezTo>
                    <a:pt x="415" y="345"/>
                    <a:pt x="415" y="345"/>
                    <a:pt x="415" y="345"/>
                  </a:cubicBezTo>
                  <a:cubicBezTo>
                    <a:pt x="415" y="344"/>
                    <a:pt x="415" y="342"/>
                    <a:pt x="415" y="341"/>
                  </a:cubicBezTo>
                  <a:cubicBezTo>
                    <a:pt x="415" y="330"/>
                    <a:pt x="412" y="323"/>
                    <a:pt x="422" y="320"/>
                  </a:cubicBezTo>
                  <a:cubicBezTo>
                    <a:pt x="435" y="317"/>
                    <a:pt x="451" y="278"/>
                    <a:pt x="456" y="254"/>
                  </a:cubicBezTo>
                  <a:cubicBezTo>
                    <a:pt x="462" y="230"/>
                    <a:pt x="462" y="209"/>
                    <a:pt x="472" y="182"/>
                  </a:cubicBezTo>
                  <a:cubicBezTo>
                    <a:pt x="484" y="156"/>
                    <a:pt x="483" y="131"/>
                    <a:pt x="471" y="98"/>
                  </a:cubicBezTo>
                  <a:cubicBezTo>
                    <a:pt x="453" y="21"/>
                    <a:pt x="418" y="42"/>
                    <a:pt x="418" y="42"/>
                  </a:cubicBezTo>
                  <a:cubicBezTo>
                    <a:pt x="371" y="0"/>
                    <a:pt x="317" y="39"/>
                    <a:pt x="293" y="63"/>
                  </a:cubicBezTo>
                  <a:cubicBezTo>
                    <a:pt x="293" y="63"/>
                    <a:pt x="293" y="63"/>
                    <a:pt x="291" y="63"/>
                  </a:cubicBezTo>
                  <a:cubicBezTo>
                    <a:pt x="287" y="66"/>
                    <a:pt x="283" y="71"/>
                    <a:pt x="280" y="77"/>
                  </a:cubicBezTo>
                  <a:cubicBezTo>
                    <a:pt x="258" y="110"/>
                    <a:pt x="264" y="179"/>
                    <a:pt x="264" y="179"/>
                  </a:cubicBezTo>
                  <a:cubicBezTo>
                    <a:pt x="264" y="179"/>
                    <a:pt x="261" y="180"/>
                    <a:pt x="258" y="197"/>
                  </a:cubicBezTo>
                  <a:cubicBezTo>
                    <a:pt x="256" y="213"/>
                    <a:pt x="264" y="239"/>
                    <a:pt x="268" y="248"/>
                  </a:cubicBezTo>
                  <a:cubicBezTo>
                    <a:pt x="271" y="257"/>
                    <a:pt x="279" y="258"/>
                    <a:pt x="280" y="266"/>
                  </a:cubicBezTo>
                  <a:cubicBezTo>
                    <a:pt x="280" y="266"/>
                    <a:pt x="277" y="284"/>
                    <a:pt x="273" y="302"/>
                  </a:cubicBezTo>
                  <a:cubicBezTo>
                    <a:pt x="273" y="302"/>
                    <a:pt x="273" y="302"/>
                    <a:pt x="271" y="302"/>
                  </a:cubicBezTo>
                  <a:cubicBezTo>
                    <a:pt x="270" y="305"/>
                    <a:pt x="273" y="309"/>
                    <a:pt x="264" y="326"/>
                  </a:cubicBezTo>
                  <a:cubicBezTo>
                    <a:pt x="250" y="347"/>
                    <a:pt x="231" y="354"/>
                    <a:pt x="182" y="380"/>
                  </a:cubicBezTo>
                  <a:cubicBezTo>
                    <a:pt x="136" y="404"/>
                    <a:pt x="123" y="454"/>
                    <a:pt x="119" y="500"/>
                  </a:cubicBezTo>
                  <a:cubicBezTo>
                    <a:pt x="116" y="528"/>
                    <a:pt x="113" y="552"/>
                    <a:pt x="112" y="569"/>
                  </a:cubicBezTo>
                  <a:cubicBezTo>
                    <a:pt x="111" y="581"/>
                    <a:pt x="111" y="590"/>
                    <a:pt x="114" y="595"/>
                  </a:cubicBezTo>
                  <a:cubicBezTo>
                    <a:pt x="122" y="605"/>
                    <a:pt x="140" y="665"/>
                    <a:pt x="157" y="717"/>
                  </a:cubicBezTo>
                  <a:cubicBezTo>
                    <a:pt x="175" y="766"/>
                    <a:pt x="167" y="825"/>
                    <a:pt x="164" y="847"/>
                  </a:cubicBezTo>
                  <a:cubicBezTo>
                    <a:pt x="161" y="868"/>
                    <a:pt x="148" y="888"/>
                    <a:pt x="149" y="916"/>
                  </a:cubicBezTo>
                  <a:cubicBezTo>
                    <a:pt x="151" y="945"/>
                    <a:pt x="148" y="973"/>
                    <a:pt x="143" y="1017"/>
                  </a:cubicBezTo>
                  <a:cubicBezTo>
                    <a:pt x="141" y="1044"/>
                    <a:pt x="130" y="1086"/>
                    <a:pt x="126" y="1115"/>
                  </a:cubicBezTo>
                  <a:cubicBezTo>
                    <a:pt x="123" y="1132"/>
                    <a:pt x="123" y="1144"/>
                    <a:pt x="128" y="1146"/>
                  </a:cubicBezTo>
                  <a:cubicBezTo>
                    <a:pt x="140" y="1154"/>
                    <a:pt x="145" y="1152"/>
                    <a:pt x="145" y="1172"/>
                  </a:cubicBezTo>
                  <a:cubicBezTo>
                    <a:pt x="145" y="1191"/>
                    <a:pt x="136" y="1316"/>
                    <a:pt x="104" y="1465"/>
                  </a:cubicBezTo>
                  <a:cubicBezTo>
                    <a:pt x="93" y="1515"/>
                    <a:pt x="81" y="1586"/>
                    <a:pt x="68" y="1660"/>
                  </a:cubicBezTo>
                  <a:cubicBezTo>
                    <a:pt x="44" y="1807"/>
                    <a:pt x="20" y="1968"/>
                    <a:pt x="13" y="2010"/>
                  </a:cubicBezTo>
                  <a:cubicBezTo>
                    <a:pt x="3" y="2072"/>
                    <a:pt x="12" y="2078"/>
                    <a:pt x="12" y="2078"/>
                  </a:cubicBezTo>
                  <a:cubicBezTo>
                    <a:pt x="12" y="2078"/>
                    <a:pt x="12" y="2082"/>
                    <a:pt x="6" y="2100"/>
                  </a:cubicBezTo>
                  <a:cubicBezTo>
                    <a:pt x="0" y="2118"/>
                    <a:pt x="6" y="2130"/>
                    <a:pt x="16" y="2138"/>
                  </a:cubicBezTo>
                  <a:cubicBezTo>
                    <a:pt x="27" y="2145"/>
                    <a:pt x="28" y="2160"/>
                    <a:pt x="51" y="2177"/>
                  </a:cubicBezTo>
                  <a:cubicBezTo>
                    <a:pt x="72" y="2193"/>
                    <a:pt x="136" y="2209"/>
                    <a:pt x="163" y="2206"/>
                  </a:cubicBezTo>
                  <a:cubicBezTo>
                    <a:pt x="190" y="2202"/>
                    <a:pt x="182" y="2193"/>
                    <a:pt x="181" y="2166"/>
                  </a:cubicBezTo>
                  <a:cubicBezTo>
                    <a:pt x="179" y="2139"/>
                    <a:pt x="145" y="2100"/>
                    <a:pt x="145" y="2100"/>
                  </a:cubicBezTo>
                  <a:cubicBezTo>
                    <a:pt x="145" y="2100"/>
                    <a:pt x="143" y="2093"/>
                    <a:pt x="152" y="2088"/>
                  </a:cubicBezTo>
                  <a:cubicBezTo>
                    <a:pt x="161" y="2082"/>
                    <a:pt x="199" y="1962"/>
                    <a:pt x="231" y="1849"/>
                  </a:cubicBezTo>
                  <a:cubicBezTo>
                    <a:pt x="246" y="1797"/>
                    <a:pt x="268" y="1723"/>
                    <a:pt x="286" y="1660"/>
                  </a:cubicBezTo>
                  <a:cubicBezTo>
                    <a:pt x="332" y="1660"/>
                    <a:pt x="332" y="1660"/>
                    <a:pt x="332" y="1660"/>
                  </a:cubicBezTo>
                  <a:cubicBezTo>
                    <a:pt x="335" y="1726"/>
                    <a:pt x="338" y="1905"/>
                    <a:pt x="332" y="1953"/>
                  </a:cubicBezTo>
                  <a:cubicBezTo>
                    <a:pt x="324" y="2003"/>
                    <a:pt x="324" y="2048"/>
                    <a:pt x="324" y="2048"/>
                  </a:cubicBezTo>
                  <a:cubicBezTo>
                    <a:pt x="324" y="2048"/>
                    <a:pt x="324" y="2054"/>
                    <a:pt x="324" y="2070"/>
                  </a:cubicBezTo>
                  <a:cubicBezTo>
                    <a:pt x="324" y="2087"/>
                    <a:pt x="336" y="2087"/>
                    <a:pt x="365" y="2090"/>
                  </a:cubicBezTo>
                  <a:cubicBezTo>
                    <a:pt x="394" y="2093"/>
                    <a:pt x="433" y="2091"/>
                    <a:pt x="433" y="2091"/>
                  </a:cubicBezTo>
                  <a:cubicBezTo>
                    <a:pt x="433" y="2091"/>
                    <a:pt x="431" y="2078"/>
                    <a:pt x="448" y="2085"/>
                  </a:cubicBezTo>
                  <a:cubicBezTo>
                    <a:pt x="463" y="2091"/>
                    <a:pt x="496" y="2108"/>
                    <a:pt x="527" y="2108"/>
                  </a:cubicBezTo>
                  <a:cubicBezTo>
                    <a:pt x="557" y="2108"/>
                    <a:pt x="647" y="2121"/>
                    <a:pt x="647" y="2099"/>
                  </a:cubicBezTo>
                  <a:cubicBezTo>
                    <a:pt x="647" y="2076"/>
                    <a:pt x="613" y="2067"/>
                    <a:pt x="581" y="2067"/>
                  </a:cubicBezTo>
                  <a:cubicBezTo>
                    <a:pt x="551" y="2067"/>
                    <a:pt x="516" y="2019"/>
                    <a:pt x="516" y="2019"/>
                  </a:cubicBezTo>
                  <a:cubicBezTo>
                    <a:pt x="516" y="2019"/>
                    <a:pt x="516" y="2019"/>
                    <a:pt x="525" y="2013"/>
                  </a:cubicBezTo>
                  <a:cubicBezTo>
                    <a:pt x="533" y="2009"/>
                    <a:pt x="483" y="1971"/>
                    <a:pt x="477" y="1953"/>
                  </a:cubicBezTo>
                  <a:cubicBezTo>
                    <a:pt x="469" y="1935"/>
                    <a:pt x="471" y="1932"/>
                    <a:pt x="477" y="1888"/>
                  </a:cubicBezTo>
                  <a:cubicBezTo>
                    <a:pt x="481" y="1852"/>
                    <a:pt x="490" y="1743"/>
                    <a:pt x="502" y="1660"/>
                  </a:cubicBezTo>
                  <a:cubicBezTo>
                    <a:pt x="504" y="1647"/>
                    <a:pt x="506" y="1634"/>
                    <a:pt x="509" y="1623"/>
                  </a:cubicBezTo>
                  <a:cubicBezTo>
                    <a:pt x="522" y="1537"/>
                    <a:pt x="540" y="1454"/>
                    <a:pt x="551" y="1382"/>
                  </a:cubicBezTo>
                  <a:cubicBezTo>
                    <a:pt x="561" y="1309"/>
                    <a:pt x="567" y="1190"/>
                    <a:pt x="567" y="1190"/>
                  </a:cubicBezTo>
                  <a:cubicBezTo>
                    <a:pt x="567" y="1190"/>
                    <a:pt x="573" y="1188"/>
                    <a:pt x="584" y="1179"/>
                  </a:cubicBezTo>
                  <a:cubicBezTo>
                    <a:pt x="595" y="1170"/>
                    <a:pt x="592" y="1148"/>
                    <a:pt x="586" y="1122"/>
                  </a:cubicBezTo>
                  <a:cubicBezTo>
                    <a:pt x="585" y="1120"/>
                    <a:pt x="585" y="1118"/>
                    <a:pt x="584" y="1115"/>
                  </a:cubicBezTo>
                  <a:cubicBezTo>
                    <a:pt x="580" y="1079"/>
                    <a:pt x="573" y="982"/>
                    <a:pt x="569" y="933"/>
                  </a:cubicBezTo>
                  <a:cubicBezTo>
                    <a:pt x="563" y="880"/>
                    <a:pt x="542" y="802"/>
                    <a:pt x="542" y="802"/>
                  </a:cubicBezTo>
                  <a:cubicBezTo>
                    <a:pt x="542" y="802"/>
                    <a:pt x="558" y="795"/>
                    <a:pt x="569" y="784"/>
                  </a:cubicBezTo>
                  <a:cubicBezTo>
                    <a:pt x="579" y="775"/>
                    <a:pt x="581" y="751"/>
                    <a:pt x="581" y="751"/>
                  </a:cubicBezTo>
                  <a:cubicBezTo>
                    <a:pt x="581" y="751"/>
                    <a:pt x="646" y="757"/>
                    <a:pt x="673" y="745"/>
                  </a:cubicBezTo>
                  <a:cubicBezTo>
                    <a:pt x="699" y="735"/>
                    <a:pt x="694" y="676"/>
                    <a:pt x="685" y="634"/>
                  </a:cubicBezTo>
                  <a:close/>
                </a:path>
              </a:pathLst>
            </a:custGeom>
            <a:solidFill>
              <a:schemeClr val="bg1">
                <a:alpha val="31000"/>
              </a:schemeClr>
            </a:solidFill>
            <a:ln>
              <a:noFill/>
            </a:ln>
            <a:effectLst>
              <a:outerShdw blurRad="76200" dir="13500000" sy="23000" kx="1200000" algn="br"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id-ID"/>
            </a:p>
          </p:txBody>
        </p:sp>
        <p:sp>
          <p:nvSpPr>
            <p:cNvPr id="7" name="Freeform 6"/>
            <p:cNvSpPr>
              <a:spLocks/>
            </p:cNvSpPr>
            <p:nvPr/>
          </p:nvSpPr>
          <p:spPr bwMode="auto">
            <a:xfrm>
              <a:off x="5450408" y="5149368"/>
              <a:ext cx="413038" cy="1080361"/>
            </a:xfrm>
            <a:custGeom>
              <a:avLst/>
              <a:gdLst>
                <a:gd name="T0" fmla="*/ 79 w 201"/>
                <a:gd name="T1" fmla="*/ 18 h 522"/>
                <a:gd name="T2" fmla="*/ 79 w 201"/>
                <a:gd name="T3" fmla="*/ 182 h 522"/>
                <a:gd name="T4" fmla="*/ 62 w 201"/>
                <a:gd name="T5" fmla="*/ 319 h 522"/>
                <a:gd name="T6" fmla="*/ 51 w 201"/>
                <a:gd name="T7" fmla="*/ 403 h 522"/>
                <a:gd name="T8" fmla="*/ 15 w 201"/>
                <a:gd name="T9" fmla="*/ 474 h 522"/>
                <a:gd name="T10" fmla="*/ 39 w 201"/>
                <a:gd name="T11" fmla="*/ 520 h 522"/>
                <a:gd name="T12" fmla="*/ 129 w 201"/>
                <a:gd name="T13" fmla="*/ 485 h 522"/>
                <a:gd name="T14" fmla="*/ 146 w 201"/>
                <a:gd name="T15" fmla="*/ 418 h 522"/>
                <a:gd name="T16" fmla="*/ 144 w 201"/>
                <a:gd name="T17" fmla="*/ 353 h 522"/>
                <a:gd name="T18" fmla="*/ 140 w 201"/>
                <a:gd name="T19" fmla="*/ 305 h 522"/>
                <a:gd name="T20" fmla="*/ 183 w 201"/>
                <a:gd name="T21" fmla="*/ 126 h 522"/>
                <a:gd name="T22" fmla="*/ 201 w 201"/>
                <a:gd name="T23" fmla="*/ 0 h 522"/>
                <a:gd name="T24" fmla="*/ 79 w 201"/>
                <a:gd name="T25" fmla="*/ 0 h 522"/>
                <a:gd name="T26" fmla="*/ 79 w 201"/>
                <a:gd name="T27" fmla="*/ 18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1" h="522">
                  <a:moveTo>
                    <a:pt x="79" y="18"/>
                  </a:moveTo>
                  <a:cubicBezTo>
                    <a:pt x="79" y="68"/>
                    <a:pt x="79" y="102"/>
                    <a:pt x="79" y="182"/>
                  </a:cubicBezTo>
                  <a:cubicBezTo>
                    <a:pt x="79" y="260"/>
                    <a:pt x="71" y="290"/>
                    <a:pt x="62" y="319"/>
                  </a:cubicBezTo>
                  <a:cubicBezTo>
                    <a:pt x="54" y="351"/>
                    <a:pt x="60" y="373"/>
                    <a:pt x="51" y="403"/>
                  </a:cubicBezTo>
                  <a:cubicBezTo>
                    <a:pt x="41" y="435"/>
                    <a:pt x="25" y="457"/>
                    <a:pt x="15" y="474"/>
                  </a:cubicBezTo>
                  <a:cubicBezTo>
                    <a:pt x="4" y="491"/>
                    <a:pt x="0" y="518"/>
                    <a:pt x="39" y="520"/>
                  </a:cubicBezTo>
                  <a:cubicBezTo>
                    <a:pt x="81" y="522"/>
                    <a:pt x="129" y="504"/>
                    <a:pt x="129" y="485"/>
                  </a:cubicBezTo>
                  <a:cubicBezTo>
                    <a:pt x="129" y="468"/>
                    <a:pt x="133" y="446"/>
                    <a:pt x="146" y="418"/>
                  </a:cubicBezTo>
                  <a:cubicBezTo>
                    <a:pt x="161" y="388"/>
                    <a:pt x="148" y="364"/>
                    <a:pt x="144" y="353"/>
                  </a:cubicBezTo>
                  <a:cubicBezTo>
                    <a:pt x="139" y="340"/>
                    <a:pt x="140" y="327"/>
                    <a:pt x="140" y="305"/>
                  </a:cubicBezTo>
                  <a:cubicBezTo>
                    <a:pt x="140" y="282"/>
                    <a:pt x="161" y="208"/>
                    <a:pt x="183" y="126"/>
                  </a:cubicBezTo>
                  <a:cubicBezTo>
                    <a:pt x="195" y="82"/>
                    <a:pt x="199" y="35"/>
                    <a:pt x="201" y="0"/>
                  </a:cubicBezTo>
                  <a:cubicBezTo>
                    <a:pt x="79" y="0"/>
                    <a:pt x="79" y="0"/>
                    <a:pt x="79" y="0"/>
                  </a:cubicBezTo>
                  <a:cubicBezTo>
                    <a:pt x="79" y="6"/>
                    <a:pt x="79" y="12"/>
                    <a:pt x="79" y="18"/>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 name="Freeform 7"/>
            <p:cNvSpPr>
              <a:spLocks/>
            </p:cNvSpPr>
            <p:nvPr/>
          </p:nvSpPr>
          <p:spPr bwMode="auto">
            <a:xfrm>
              <a:off x="5083695" y="1945793"/>
              <a:ext cx="999286" cy="1125655"/>
            </a:xfrm>
            <a:custGeom>
              <a:avLst/>
              <a:gdLst>
                <a:gd name="T0" fmla="*/ 163 w 486"/>
                <a:gd name="T1" fmla="*/ 478 h 544"/>
                <a:gd name="T2" fmla="*/ 159 w 486"/>
                <a:gd name="T3" fmla="*/ 407 h 544"/>
                <a:gd name="T4" fmla="*/ 140 w 486"/>
                <a:gd name="T5" fmla="*/ 381 h 544"/>
                <a:gd name="T6" fmla="*/ 182 w 486"/>
                <a:gd name="T7" fmla="*/ 326 h 544"/>
                <a:gd name="T8" fmla="*/ 200 w 486"/>
                <a:gd name="T9" fmla="*/ 415 h 544"/>
                <a:gd name="T10" fmla="*/ 204 w 486"/>
                <a:gd name="T11" fmla="*/ 471 h 544"/>
                <a:gd name="T12" fmla="*/ 234 w 486"/>
                <a:gd name="T13" fmla="*/ 413 h 544"/>
                <a:gd name="T14" fmla="*/ 210 w 486"/>
                <a:gd name="T15" fmla="*/ 365 h 544"/>
                <a:gd name="T16" fmla="*/ 247 w 486"/>
                <a:gd name="T17" fmla="*/ 342 h 544"/>
                <a:gd name="T18" fmla="*/ 290 w 486"/>
                <a:gd name="T19" fmla="*/ 305 h 544"/>
                <a:gd name="T20" fmla="*/ 303 w 486"/>
                <a:gd name="T21" fmla="*/ 328 h 544"/>
                <a:gd name="T22" fmla="*/ 264 w 486"/>
                <a:gd name="T23" fmla="*/ 396 h 544"/>
                <a:gd name="T24" fmla="*/ 202 w 486"/>
                <a:gd name="T25" fmla="*/ 530 h 544"/>
                <a:gd name="T26" fmla="*/ 198 w 486"/>
                <a:gd name="T27" fmla="*/ 544 h 544"/>
                <a:gd name="T28" fmla="*/ 465 w 486"/>
                <a:gd name="T29" fmla="*/ 544 h 544"/>
                <a:gd name="T30" fmla="*/ 473 w 486"/>
                <a:gd name="T31" fmla="*/ 504 h 544"/>
                <a:gd name="T32" fmla="*/ 477 w 486"/>
                <a:gd name="T33" fmla="*/ 370 h 544"/>
                <a:gd name="T34" fmla="*/ 412 w 486"/>
                <a:gd name="T35" fmla="*/ 350 h 544"/>
                <a:gd name="T36" fmla="*/ 372 w 486"/>
                <a:gd name="T37" fmla="*/ 313 h 544"/>
                <a:gd name="T38" fmla="*/ 348 w 486"/>
                <a:gd name="T39" fmla="*/ 251 h 544"/>
                <a:gd name="T40" fmla="*/ 327 w 486"/>
                <a:gd name="T41" fmla="*/ 145 h 544"/>
                <a:gd name="T42" fmla="*/ 288 w 486"/>
                <a:gd name="T43" fmla="*/ 43 h 544"/>
                <a:gd name="T44" fmla="*/ 234 w 486"/>
                <a:gd name="T45" fmla="*/ 32 h 544"/>
                <a:gd name="T46" fmla="*/ 103 w 486"/>
                <a:gd name="T47" fmla="*/ 106 h 544"/>
                <a:gd name="T48" fmla="*/ 94 w 486"/>
                <a:gd name="T49" fmla="*/ 261 h 544"/>
                <a:gd name="T50" fmla="*/ 92 w 486"/>
                <a:gd name="T51" fmla="*/ 352 h 544"/>
                <a:gd name="T52" fmla="*/ 60 w 486"/>
                <a:gd name="T53" fmla="*/ 400 h 544"/>
                <a:gd name="T54" fmla="*/ 25 w 486"/>
                <a:gd name="T55" fmla="*/ 441 h 544"/>
                <a:gd name="T56" fmla="*/ 0 w 486"/>
                <a:gd name="T57" fmla="*/ 544 h 544"/>
                <a:gd name="T58" fmla="*/ 163 w 486"/>
                <a:gd name="T59" fmla="*/ 544 h 544"/>
                <a:gd name="T60" fmla="*/ 163 w 486"/>
                <a:gd name="T61" fmla="*/ 478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6" h="544">
                  <a:moveTo>
                    <a:pt x="163" y="478"/>
                  </a:moveTo>
                  <a:cubicBezTo>
                    <a:pt x="163" y="441"/>
                    <a:pt x="165" y="409"/>
                    <a:pt x="159" y="407"/>
                  </a:cubicBezTo>
                  <a:cubicBezTo>
                    <a:pt x="152" y="404"/>
                    <a:pt x="140" y="381"/>
                    <a:pt x="140" y="381"/>
                  </a:cubicBezTo>
                  <a:cubicBezTo>
                    <a:pt x="182" y="326"/>
                    <a:pt x="182" y="326"/>
                    <a:pt x="182" y="326"/>
                  </a:cubicBezTo>
                  <a:cubicBezTo>
                    <a:pt x="169" y="406"/>
                    <a:pt x="191" y="391"/>
                    <a:pt x="200" y="415"/>
                  </a:cubicBezTo>
                  <a:cubicBezTo>
                    <a:pt x="208" y="439"/>
                    <a:pt x="198" y="500"/>
                    <a:pt x="204" y="471"/>
                  </a:cubicBezTo>
                  <a:cubicBezTo>
                    <a:pt x="208" y="443"/>
                    <a:pt x="223" y="441"/>
                    <a:pt x="234" y="413"/>
                  </a:cubicBezTo>
                  <a:cubicBezTo>
                    <a:pt x="247" y="385"/>
                    <a:pt x="210" y="365"/>
                    <a:pt x="210" y="365"/>
                  </a:cubicBezTo>
                  <a:cubicBezTo>
                    <a:pt x="210" y="365"/>
                    <a:pt x="230" y="357"/>
                    <a:pt x="247" y="342"/>
                  </a:cubicBezTo>
                  <a:cubicBezTo>
                    <a:pt x="266" y="326"/>
                    <a:pt x="290" y="305"/>
                    <a:pt x="290" y="305"/>
                  </a:cubicBezTo>
                  <a:cubicBezTo>
                    <a:pt x="303" y="328"/>
                    <a:pt x="303" y="328"/>
                    <a:pt x="303" y="328"/>
                  </a:cubicBezTo>
                  <a:cubicBezTo>
                    <a:pt x="303" y="328"/>
                    <a:pt x="283" y="365"/>
                    <a:pt x="264" y="396"/>
                  </a:cubicBezTo>
                  <a:cubicBezTo>
                    <a:pt x="245" y="428"/>
                    <a:pt x="213" y="484"/>
                    <a:pt x="202" y="530"/>
                  </a:cubicBezTo>
                  <a:cubicBezTo>
                    <a:pt x="201" y="535"/>
                    <a:pt x="200" y="539"/>
                    <a:pt x="198" y="544"/>
                  </a:cubicBezTo>
                  <a:cubicBezTo>
                    <a:pt x="465" y="544"/>
                    <a:pt x="465" y="544"/>
                    <a:pt x="465" y="544"/>
                  </a:cubicBezTo>
                  <a:cubicBezTo>
                    <a:pt x="469" y="526"/>
                    <a:pt x="473" y="511"/>
                    <a:pt x="473" y="504"/>
                  </a:cubicBezTo>
                  <a:cubicBezTo>
                    <a:pt x="475" y="478"/>
                    <a:pt x="486" y="398"/>
                    <a:pt x="477" y="370"/>
                  </a:cubicBezTo>
                  <a:cubicBezTo>
                    <a:pt x="468" y="341"/>
                    <a:pt x="412" y="350"/>
                    <a:pt x="412" y="350"/>
                  </a:cubicBezTo>
                  <a:cubicBezTo>
                    <a:pt x="412" y="350"/>
                    <a:pt x="398" y="320"/>
                    <a:pt x="372" y="313"/>
                  </a:cubicBezTo>
                  <a:cubicBezTo>
                    <a:pt x="344" y="305"/>
                    <a:pt x="378" y="270"/>
                    <a:pt x="348" y="251"/>
                  </a:cubicBezTo>
                  <a:cubicBezTo>
                    <a:pt x="329" y="238"/>
                    <a:pt x="335" y="171"/>
                    <a:pt x="327" y="145"/>
                  </a:cubicBezTo>
                  <a:cubicBezTo>
                    <a:pt x="322" y="119"/>
                    <a:pt x="305" y="65"/>
                    <a:pt x="288" y="43"/>
                  </a:cubicBezTo>
                  <a:cubicBezTo>
                    <a:pt x="269" y="19"/>
                    <a:pt x="234" y="32"/>
                    <a:pt x="234" y="32"/>
                  </a:cubicBezTo>
                  <a:cubicBezTo>
                    <a:pt x="152" y="0"/>
                    <a:pt x="111" y="69"/>
                    <a:pt x="103" y="106"/>
                  </a:cubicBezTo>
                  <a:cubicBezTo>
                    <a:pt x="97" y="143"/>
                    <a:pt x="116" y="212"/>
                    <a:pt x="94" y="261"/>
                  </a:cubicBezTo>
                  <a:cubicBezTo>
                    <a:pt x="73" y="307"/>
                    <a:pt x="120" y="324"/>
                    <a:pt x="92" y="352"/>
                  </a:cubicBezTo>
                  <a:cubicBezTo>
                    <a:pt x="62" y="378"/>
                    <a:pt x="88" y="387"/>
                    <a:pt x="60" y="400"/>
                  </a:cubicBezTo>
                  <a:cubicBezTo>
                    <a:pt x="34" y="411"/>
                    <a:pt x="25" y="417"/>
                    <a:pt x="25" y="441"/>
                  </a:cubicBezTo>
                  <a:cubicBezTo>
                    <a:pt x="25" y="459"/>
                    <a:pt x="11" y="501"/>
                    <a:pt x="0" y="544"/>
                  </a:cubicBezTo>
                  <a:cubicBezTo>
                    <a:pt x="163" y="544"/>
                    <a:pt x="163" y="544"/>
                    <a:pt x="163" y="544"/>
                  </a:cubicBezTo>
                  <a:cubicBezTo>
                    <a:pt x="163" y="520"/>
                    <a:pt x="163" y="495"/>
                    <a:pt x="163" y="478"/>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 name="Freeform 8"/>
            <p:cNvSpPr>
              <a:spLocks/>
            </p:cNvSpPr>
            <p:nvPr/>
          </p:nvSpPr>
          <p:spPr bwMode="auto">
            <a:xfrm>
              <a:off x="5078933" y="5149369"/>
              <a:ext cx="409707" cy="1071972"/>
            </a:xfrm>
            <a:custGeom>
              <a:avLst/>
              <a:gdLst>
                <a:gd name="T0" fmla="*/ 38 w 199"/>
                <a:gd name="T1" fmla="*/ 29 h 518"/>
                <a:gd name="T2" fmla="*/ 92 w 199"/>
                <a:gd name="T3" fmla="*/ 292 h 518"/>
                <a:gd name="T4" fmla="*/ 83 w 199"/>
                <a:gd name="T5" fmla="*/ 394 h 518"/>
                <a:gd name="T6" fmla="*/ 34 w 199"/>
                <a:gd name="T7" fmla="*/ 461 h 518"/>
                <a:gd name="T8" fmla="*/ 4 w 199"/>
                <a:gd name="T9" fmla="*/ 504 h 518"/>
                <a:gd name="T10" fmla="*/ 83 w 199"/>
                <a:gd name="T11" fmla="*/ 513 h 518"/>
                <a:gd name="T12" fmla="*/ 128 w 199"/>
                <a:gd name="T13" fmla="*/ 470 h 518"/>
                <a:gd name="T14" fmla="*/ 154 w 199"/>
                <a:gd name="T15" fmla="*/ 424 h 518"/>
                <a:gd name="T16" fmla="*/ 159 w 199"/>
                <a:gd name="T17" fmla="*/ 444 h 518"/>
                <a:gd name="T18" fmla="*/ 152 w 199"/>
                <a:gd name="T19" fmla="*/ 487 h 518"/>
                <a:gd name="T20" fmla="*/ 171 w 199"/>
                <a:gd name="T21" fmla="*/ 487 h 518"/>
                <a:gd name="T22" fmla="*/ 174 w 199"/>
                <a:gd name="T23" fmla="*/ 470 h 518"/>
                <a:gd name="T24" fmla="*/ 189 w 199"/>
                <a:gd name="T25" fmla="*/ 394 h 518"/>
                <a:gd name="T26" fmla="*/ 171 w 199"/>
                <a:gd name="T27" fmla="*/ 318 h 518"/>
                <a:gd name="T28" fmla="*/ 167 w 199"/>
                <a:gd name="T29" fmla="*/ 176 h 518"/>
                <a:gd name="T30" fmla="*/ 167 w 199"/>
                <a:gd name="T31" fmla="*/ 11 h 518"/>
                <a:gd name="T32" fmla="*/ 165 w 199"/>
                <a:gd name="T33" fmla="*/ 0 h 518"/>
                <a:gd name="T34" fmla="*/ 37 w 199"/>
                <a:gd name="T35" fmla="*/ 0 h 518"/>
                <a:gd name="T36" fmla="*/ 38 w 199"/>
                <a:gd name="T37" fmla="*/ 29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9" h="518">
                  <a:moveTo>
                    <a:pt x="38" y="29"/>
                  </a:moveTo>
                  <a:cubicBezTo>
                    <a:pt x="40" y="81"/>
                    <a:pt x="83" y="251"/>
                    <a:pt x="92" y="292"/>
                  </a:cubicBezTo>
                  <a:cubicBezTo>
                    <a:pt x="99" y="334"/>
                    <a:pt x="98" y="372"/>
                    <a:pt x="83" y="394"/>
                  </a:cubicBezTo>
                  <a:cubicBezTo>
                    <a:pt x="70" y="416"/>
                    <a:pt x="58" y="444"/>
                    <a:pt x="34" y="461"/>
                  </a:cubicBezTo>
                  <a:cubicBezTo>
                    <a:pt x="10" y="479"/>
                    <a:pt x="0" y="487"/>
                    <a:pt x="4" y="504"/>
                  </a:cubicBezTo>
                  <a:cubicBezTo>
                    <a:pt x="8" y="518"/>
                    <a:pt x="38" y="515"/>
                    <a:pt x="83" y="513"/>
                  </a:cubicBezTo>
                  <a:cubicBezTo>
                    <a:pt x="128" y="511"/>
                    <a:pt x="122" y="483"/>
                    <a:pt x="128" y="470"/>
                  </a:cubicBezTo>
                  <a:cubicBezTo>
                    <a:pt x="133" y="457"/>
                    <a:pt x="154" y="424"/>
                    <a:pt x="154" y="424"/>
                  </a:cubicBezTo>
                  <a:cubicBezTo>
                    <a:pt x="154" y="424"/>
                    <a:pt x="159" y="429"/>
                    <a:pt x="159" y="444"/>
                  </a:cubicBezTo>
                  <a:cubicBezTo>
                    <a:pt x="159" y="461"/>
                    <a:pt x="152" y="487"/>
                    <a:pt x="152" y="487"/>
                  </a:cubicBezTo>
                  <a:cubicBezTo>
                    <a:pt x="171" y="487"/>
                    <a:pt x="171" y="487"/>
                    <a:pt x="171" y="487"/>
                  </a:cubicBezTo>
                  <a:cubicBezTo>
                    <a:pt x="171" y="487"/>
                    <a:pt x="176" y="485"/>
                    <a:pt x="174" y="470"/>
                  </a:cubicBezTo>
                  <a:cubicBezTo>
                    <a:pt x="172" y="455"/>
                    <a:pt x="182" y="422"/>
                    <a:pt x="189" y="394"/>
                  </a:cubicBezTo>
                  <a:cubicBezTo>
                    <a:pt x="199" y="364"/>
                    <a:pt x="182" y="331"/>
                    <a:pt x="171" y="318"/>
                  </a:cubicBezTo>
                  <a:cubicBezTo>
                    <a:pt x="161" y="306"/>
                    <a:pt x="165" y="241"/>
                    <a:pt x="167" y="176"/>
                  </a:cubicBezTo>
                  <a:cubicBezTo>
                    <a:pt x="171" y="111"/>
                    <a:pt x="174" y="41"/>
                    <a:pt x="167" y="11"/>
                  </a:cubicBezTo>
                  <a:cubicBezTo>
                    <a:pt x="166" y="7"/>
                    <a:pt x="166" y="4"/>
                    <a:pt x="165" y="0"/>
                  </a:cubicBezTo>
                  <a:cubicBezTo>
                    <a:pt x="37" y="0"/>
                    <a:pt x="37" y="0"/>
                    <a:pt x="37" y="0"/>
                  </a:cubicBezTo>
                  <a:cubicBezTo>
                    <a:pt x="37" y="9"/>
                    <a:pt x="37" y="19"/>
                    <a:pt x="38" y="29"/>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9"/>
            <p:cNvSpPr>
              <a:spLocks/>
            </p:cNvSpPr>
            <p:nvPr/>
          </p:nvSpPr>
          <p:spPr bwMode="auto">
            <a:xfrm>
              <a:off x="5069407" y="4080982"/>
              <a:ext cx="897691" cy="1129010"/>
            </a:xfrm>
            <a:custGeom>
              <a:avLst/>
              <a:gdLst>
                <a:gd name="T0" fmla="*/ 394 w 436"/>
                <a:gd name="T1" fmla="*/ 494 h 545"/>
                <a:gd name="T2" fmla="*/ 411 w 436"/>
                <a:gd name="T3" fmla="*/ 494 h 545"/>
                <a:gd name="T4" fmla="*/ 426 w 436"/>
                <a:gd name="T5" fmla="*/ 251 h 545"/>
                <a:gd name="T6" fmla="*/ 423 w 436"/>
                <a:gd name="T7" fmla="*/ 0 h 545"/>
                <a:gd name="T8" fmla="*/ 17 w 436"/>
                <a:gd name="T9" fmla="*/ 0 h 545"/>
                <a:gd name="T10" fmla="*/ 7 w 436"/>
                <a:gd name="T11" fmla="*/ 322 h 545"/>
                <a:gd name="T12" fmla="*/ 7 w 436"/>
                <a:gd name="T13" fmla="*/ 476 h 545"/>
                <a:gd name="T14" fmla="*/ 45 w 436"/>
                <a:gd name="T15" fmla="*/ 478 h 545"/>
                <a:gd name="T16" fmla="*/ 42 w 436"/>
                <a:gd name="T17" fmla="*/ 545 h 545"/>
                <a:gd name="T18" fmla="*/ 170 w 436"/>
                <a:gd name="T19" fmla="*/ 545 h 545"/>
                <a:gd name="T20" fmla="*/ 157 w 436"/>
                <a:gd name="T21" fmla="*/ 483 h 545"/>
                <a:gd name="T22" fmla="*/ 269 w 436"/>
                <a:gd name="T23" fmla="*/ 493 h 545"/>
                <a:gd name="T24" fmla="*/ 273 w 436"/>
                <a:gd name="T25" fmla="*/ 545 h 545"/>
                <a:gd name="T26" fmla="*/ 395 w 436"/>
                <a:gd name="T27" fmla="*/ 545 h 545"/>
                <a:gd name="T28" fmla="*/ 394 w 436"/>
                <a:gd name="T29" fmla="*/ 494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6" h="545">
                  <a:moveTo>
                    <a:pt x="394" y="494"/>
                  </a:moveTo>
                  <a:cubicBezTo>
                    <a:pt x="411" y="494"/>
                    <a:pt x="411" y="494"/>
                    <a:pt x="411" y="494"/>
                  </a:cubicBezTo>
                  <a:cubicBezTo>
                    <a:pt x="411" y="494"/>
                    <a:pt x="413" y="374"/>
                    <a:pt x="426" y="251"/>
                  </a:cubicBezTo>
                  <a:cubicBezTo>
                    <a:pt x="436" y="154"/>
                    <a:pt x="427" y="56"/>
                    <a:pt x="423" y="0"/>
                  </a:cubicBezTo>
                  <a:cubicBezTo>
                    <a:pt x="17" y="0"/>
                    <a:pt x="17" y="0"/>
                    <a:pt x="17" y="0"/>
                  </a:cubicBezTo>
                  <a:cubicBezTo>
                    <a:pt x="12" y="62"/>
                    <a:pt x="7" y="262"/>
                    <a:pt x="7" y="322"/>
                  </a:cubicBezTo>
                  <a:cubicBezTo>
                    <a:pt x="7" y="387"/>
                    <a:pt x="0" y="476"/>
                    <a:pt x="7" y="476"/>
                  </a:cubicBezTo>
                  <a:cubicBezTo>
                    <a:pt x="17" y="476"/>
                    <a:pt x="45" y="478"/>
                    <a:pt x="45" y="478"/>
                  </a:cubicBezTo>
                  <a:cubicBezTo>
                    <a:pt x="45" y="478"/>
                    <a:pt x="42" y="506"/>
                    <a:pt x="42" y="545"/>
                  </a:cubicBezTo>
                  <a:cubicBezTo>
                    <a:pt x="170" y="545"/>
                    <a:pt x="170" y="545"/>
                    <a:pt x="170" y="545"/>
                  </a:cubicBezTo>
                  <a:cubicBezTo>
                    <a:pt x="164" y="516"/>
                    <a:pt x="157" y="483"/>
                    <a:pt x="157" y="483"/>
                  </a:cubicBezTo>
                  <a:cubicBezTo>
                    <a:pt x="269" y="493"/>
                    <a:pt x="269" y="493"/>
                    <a:pt x="269" y="493"/>
                  </a:cubicBezTo>
                  <a:cubicBezTo>
                    <a:pt x="269" y="493"/>
                    <a:pt x="272" y="509"/>
                    <a:pt x="273" y="545"/>
                  </a:cubicBezTo>
                  <a:cubicBezTo>
                    <a:pt x="395" y="545"/>
                    <a:pt x="395" y="545"/>
                    <a:pt x="395" y="545"/>
                  </a:cubicBezTo>
                  <a:cubicBezTo>
                    <a:pt x="395" y="515"/>
                    <a:pt x="394" y="494"/>
                    <a:pt x="394" y="494"/>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 name="Freeform 10"/>
            <p:cNvSpPr>
              <a:spLocks noEditPoints="1"/>
            </p:cNvSpPr>
            <p:nvPr/>
          </p:nvSpPr>
          <p:spPr bwMode="auto">
            <a:xfrm>
              <a:off x="4985270" y="3011007"/>
              <a:ext cx="1065905" cy="1130688"/>
            </a:xfrm>
            <a:custGeom>
              <a:avLst/>
              <a:gdLst>
                <a:gd name="T0" fmla="*/ 463 w 518"/>
                <a:gd name="T1" fmla="*/ 509 h 546"/>
                <a:gd name="T2" fmla="*/ 495 w 518"/>
                <a:gd name="T3" fmla="*/ 451 h 546"/>
                <a:gd name="T4" fmla="*/ 508 w 518"/>
                <a:gd name="T5" fmla="*/ 405 h 546"/>
                <a:gd name="T6" fmla="*/ 482 w 518"/>
                <a:gd name="T7" fmla="*/ 291 h 546"/>
                <a:gd name="T8" fmla="*/ 469 w 518"/>
                <a:gd name="T9" fmla="*/ 245 h 546"/>
                <a:gd name="T10" fmla="*/ 456 w 518"/>
                <a:gd name="T11" fmla="*/ 178 h 546"/>
                <a:gd name="T12" fmla="*/ 480 w 518"/>
                <a:gd name="T13" fmla="*/ 137 h 546"/>
                <a:gd name="T14" fmla="*/ 515 w 518"/>
                <a:gd name="T15" fmla="*/ 0 h 546"/>
                <a:gd name="T16" fmla="*/ 248 w 518"/>
                <a:gd name="T17" fmla="*/ 0 h 546"/>
                <a:gd name="T18" fmla="*/ 219 w 518"/>
                <a:gd name="T19" fmla="*/ 96 h 546"/>
                <a:gd name="T20" fmla="*/ 215 w 518"/>
                <a:gd name="T21" fmla="*/ 68 h 546"/>
                <a:gd name="T22" fmla="*/ 213 w 518"/>
                <a:gd name="T23" fmla="*/ 0 h 546"/>
                <a:gd name="T24" fmla="*/ 50 w 518"/>
                <a:gd name="T25" fmla="*/ 0 h 546"/>
                <a:gd name="T26" fmla="*/ 41 w 518"/>
                <a:gd name="T27" fmla="*/ 40 h 546"/>
                <a:gd name="T28" fmla="*/ 7 w 518"/>
                <a:gd name="T29" fmla="*/ 137 h 546"/>
                <a:gd name="T30" fmla="*/ 7 w 518"/>
                <a:gd name="T31" fmla="*/ 178 h 546"/>
                <a:gd name="T32" fmla="*/ 13 w 518"/>
                <a:gd name="T33" fmla="*/ 222 h 546"/>
                <a:gd name="T34" fmla="*/ 71 w 518"/>
                <a:gd name="T35" fmla="*/ 263 h 546"/>
                <a:gd name="T36" fmla="*/ 75 w 518"/>
                <a:gd name="T37" fmla="*/ 325 h 546"/>
                <a:gd name="T38" fmla="*/ 52 w 518"/>
                <a:gd name="T39" fmla="*/ 457 h 546"/>
                <a:gd name="T40" fmla="*/ 65 w 518"/>
                <a:gd name="T41" fmla="*/ 471 h 546"/>
                <a:gd name="T42" fmla="*/ 61 w 518"/>
                <a:gd name="T43" fmla="*/ 531 h 546"/>
                <a:gd name="T44" fmla="*/ 60 w 518"/>
                <a:gd name="T45" fmla="*/ 546 h 546"/>
                <a:gd name="T46" fmla="*/ 466 w 518"/>
                <a:gd name="T47" fmla="*/ 546 h 546"/>
                <a:gd name="T48" fmla="*/ 463 w 518"/>
                <a:gd name="T49" fmla="*/ 509 h 546"/>
                <a:gd name="T50" fmla="*/ 190 w 518"/>
                <a:gd name="T51" fmla="*/ 297 h 546"/>
                <a:gd name="T52" fmla="*/ 205 w 518"/>
                <a:gd name="T53" fmla="*/ 263 h 546"/>
                <a:gd name="T54" fmla="*/ 213 w 518"/>
                <a:gd name="T55" fmla="*/ 297 h 546"/>
                <a:gd name="T56" fmla="*/ 190 w 518"/>
                <a:gd name="T57" fmla="*/ 297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8" h="546">
                  <a:moveTo>
                    <a:pt x="463" y="509"/>
                  </a:moveTo>
                  <a:cubicBezTo>
                    <a:pt x="463" y="473"/>
                    <a:pt x="477" y="458"/>
                    <a:pt x="495" y="451"/>
                  </a:cubicBezTo>
                  <a:cubicBezTo>
                    <a:pt x="516" y="442"/>
                    <a:pt x="518" y="438"/>
                    <a:pt x="508" y="405"/>
                  </a:cubicBezTo>
                  <a:cubicBezTo>
                    <a:pt x="497" y="371"/>
                    <a:pt x="482" y="291"/>
                    <a:pt x="482" y="291"/>
                  </a:cubicBezTo>
                  <a:cubicBezTo>
                    <a:pt x="482" y="291"/>
                    <a:pt x="480" y="280"/>
                    <a:pt x="469" y="245"/>
                  </a:cubicBezTo>
                  <a:cubicBezTo>
                    <a:pt x="456" y="211"/>
                    <a:pt x="456" y="178"/>
                    <a:pt x="456" y="178"/>
                  </a:cubicBezTo>
                  <a:cubicBezTo>
                    <a:pt x="456" y="178"/>
                    <a:pt x="478" y="159"/>
                    <a:pt x="480" y="137"/>
                  </a:cubicBezTo>
                  <a:cubicBezTo>
                    <a:pt x="482" y="119"/>
                    <a:pt x="503" y="48"/>
                    <a:pt x="515" y="0"/>
                  </a:cubicBezTo>
                  <a:cubicBezTo>
                    <a:pt x="248" y="0"/>
                    <a:pt x="248" y="0"/>
                    <a:pt x="248" y="0"/>
                  </a:cubicBezTo>
                  <a:cubicBezTo>
                    <a:pt x="235" y="43"/>
                    <a:pt x="219" y="96"/>
                    <a:pt x="219" y="96"/>
                  </a:cubicBezTo>
                  <a:cubicBezTo>
                    <a:pt x="219" y="96"/>
                    <a:pt x="217" y="85"/>
                    <a:pt x="215" y="68"/>
                  </a:cubicBezTo>
                  <a:cubicBezTo>
                    <a:pt x="214" y="59"/>
                    <a:pt x="213" y="30"/>
                    <a:pt x="213" y="0"/>
                  </a:cubicBezTo>
                  <a:cubicBezTo>
                    <a:pt x="50" y="0"/>
                    <a:pt x="50" y="0"/>
                    <a:pt x="50" y="0"/>
                  </a:cubicBezTo>
                  <a:cubicBezTo>
                    <a:pt x="47" y="13"/>
                    <a:pt x="44" y="27"/>
                    <a:pt x="41" y="40"/>
                  </a:cubicBezTo>
                  <a:cubicBezTo>
                    <a:pt x="28" y="96"/>
                    <a:pt x="15" y="116"/>
                    <a:pt x="7" y="137"/>
                  </a:cubicBezTo>
                  <a:cubicBezTo>
                    <a:pt x="0" y="159"/>
                    <a:pt x="4" y="167"/>
                    <a:pt x="7" y="178"/>
                  </a:cubicBezTo>
                  <a:cubicBezTo>
                    <a:pt x="11" y="187"/>
                    <a:pt x="13" y="189"/>
                    <a:pt x="13" y="222"/>
                  </a:cubicBezTo>
                  <a:cubicBezTo>
                    <a:pt x="13" y="258"/>
                    <a:pt x="71" y="263"/>
                    <a:pt x="71" y="263"/>
                  </a:cubicBezTo>
                  <a:cubicBezTo>
                    <a:pt x="71" y="263"/>
                    <a:pt x="75" y="295"/>
                    <a:pt x="75" y="325"/>
                  </a:cubicBezTo>
                  <a:cubicBezTo>
                    <a:pt x="75" y="352"/>
                    <a:pt x="56" y="434"/>
                    <a:pt x="52" y="457"/>
                  </a:cubicBezTo>
                  <a:cubicBezTo>
                    <a:pt x="48" y="479"/>
                    <a:pt x="65" y="471"/>
                    <a:pt x="65" y="471"/>
                  </a:cubicBezTo>
                  <a:cubicBezTo>
                    <a:pt x="65" y="471"/>
                    <a:pt x="65" y="496"/>
                    <a:pt x="61" y="531"/>
                  </a:cubicBezTo>
                  <a:cubicBezTo>
                    <a:pt x="61" y="534"/>
                    <a:pt x="60" y="539"/>
                    <a:pt x="60" y="546"/>
                  </a:cubicBezTo>
                  <a:cubicBezTo>
                    <a:pt x="466" y="546"/>
                    <a:pt x="466" y="546"/>
                    <a:pt x="466" y="546"/>
                  </a:cubicBezTo>
                  <a:cubicBezTo>
                    <a:pt x="464" y="529"/>
                    <a:pt x="463" y="517"/>
                    <a:pt x="463" y="509"/>
                  </a:cubicBezTo>
                  <a:close/>
                  <a:moveTo>
                    <a:pt x="190" y="297"/>
                  </a:moveTo>
                  <a:cubicBezTo>
                    <a:pt x="205" y="263"/>
                    <a:pt x="205" y="263"/>
                    <a:pt x="205" y="263"/>
                  </a:cubicBezTo>
                  <a:cubicBezTo>
                    <a:pt x="213" y="297"/>
                    <a:pt x="213" y="297"/>
                    <a:pt x="213" y="297"/>
                  </a:cubicBezTo>
                  <a:lnTo>
                    <a:pt x="190" y="29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11"/>
            <p:cNvSpPr>
              <a:spLocks/>
            </p:cNvSpPr>
            <p:nvPr/>
          </p:nvSpPr>
          <p:spPr bwMode="auto">
            <a:xfrm>
              <a:off x="5920308" y="5149369"/>
              <a:ext cx="589579" cy="1135720"/>
            </a:xfrm>
            <a:custGeom>
              <a:avLst/>
              <a:gdLst>
                <a:gd name="T0" fmla="*/ 13 w 287"/>
                <a:gd name="T1" fmla="*/ 350 h 549"/>
                <a:gd name="T2" fmla="*/ 12 w 287"/>
                <a:gd name="T3" fmla="*/ 418 h 549"/>
                <a:gd name="T4" fmla="*/ 6 w 287"/>
                <a:gd name="T5" fmla="*/ 440 h 549"/>
                <a:gd name="T6" fmla="*/ 17 w 287"/>
                <a:gd name="T7" fmla="*/ 478 h 549"/>
                <a:gd name="T8" fmla="*/ 51 w 287"/>
                <a:gd name="T9" fmla="*/ 517 h 549"/>
                <a:gd name="T10" fmla="*/ 163 w 287"/>
                <a:gd name="T11" fmla="*/ 546 h 549"/>
                <a:gd name="T12" fmla="*/ 181 w 287"/>
                <a:gd name="T13" fmla="*/ 506 h 549"/>
                <a:gd name="T14" fmla="*/ 145 w 287"/>
                <a:gd name="T15" fmla="*/ 440 h 549"/>
                <a:gd name="T16" fmla="*/ 152 w 287"/>
                <a:gd name="T17" fmla="*/ 428 h 549"/>
                <a:gd name="T18" fmla="*/ 231 w 287"/>
                <a:gd name="T19" fmla="*/ 189 h 549"/>
                <a:gd name="T20" fmla="*/ 287 w 287"/>
                <a:gd name="T21" fmla="*/ 0 h 549"/>
                <a:gd name="T22" fmla="*/ 69 w 287"/>
                <a:gd name="T23" fmla="*/ 0 h 549"/>
                <a:gd name="T24" fmla="*/ 13 w 287"/>
                <a:gd name="T25" fmla="*/ 350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549">
                  <a:moveTo>
                    <a:pt x="13" y="350"/>
                  </a:moveTo>
                  <a:cubicBezTo>
                    <a:pt x="3" y="412"/>
                    <a:pt x="12" y="418"/>
                    <a:pt x="12" y="418"/>
                  </a:cubicBezTo>
                  <a:cubicBezTo>
                    <a:pt x="12" y="418"/>
                    <a:pt x="12" y="422"/>
                    <a:pt x="6" y="440"/>
                  </a:cubicBezTo>
                  <a:cubicBezTo>
                    <a:pt x="0" y="458"/>
                    <a:pt x="6" y="470"/>
                    <a:pt x="17" y="478"/>
                  </a:cubicBezTo>
                  <a:cubicBezTo>
                    <a:pt x="27" y="485"/>
                    <a:pt x="29" y="500"/>
                    <a:pt x="51" y="517"/>
                  </a:cubicBezTo>
                  <a:cubicBezTo>
                    <a:pt x="72" y="533"/>
                    <a:pt x="136" y="549"/>
                    <a:pt x="163" y="546"/>
                  </a:cubicBezTo>
                  <a:cubicBezTo>
                    <a:pt x="190" y="542"/>
                    <a:pt x="183" y="533"/>
                    <a:pt x="181" y="506"/>
                  </a:cubicBezTo>
                  <a:cubicBezTo>
                    <a:pt x="180" y="479"/>
                    <a:pt x="145" y="440"/>
                    <a:pt x="145" y="440"/>
                  </a:cubicBezTo>
                  <a:cubicBezTo>
                    <a:pt x="145" y="440"/>
                    <a:pt x="143" y="433"/>
                    <a:pt x="152" y="428"/>
                  </a:cubicBezTo>
                  <a:cubicBezTo>
                    <a:pt x="161" y="422"/>
                    <a:pt x="199" y="302"/>
                    <a:pt x="231" y="189"/>
                  </a:cubicBezTo>
                  <a:cubicBezTo>
                    <a:pt x="247" y="137"/>
                    <a:pt x="268" y="63"/>
                    <a:pt x="287" y="0"/>
                  </a:cubicBezTo>
                  <a:cubicBezTo>
                    <a:pt x="69" y="0"/>
                    <a:pt x="69" y="0"/>
                    <a:pt x="69" y="0"/>
                  </a:cubicBezTo>
                  <a:cubicBezTo>
                    <a:pt x="44" y="147"/>
                    <a:pt x="21" y="308"/>
                    <a:pt x="13" y="350"/>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 name="Freeform 12"/>
            <p:cNvSpPr>
              <a:spLocks/>
            </p:cNvSpPr>
            <p:nvPr/>
          </p:nvSpPr>
          <p:spPr bwMode="auto">
            <a:xfrm>
              <a:off x="6139383" y="1896582"/>
              <a:ext cx="1049250" cy="1177660"/>
            </a:xfrm>
            <a:custGeom>
              <a:avLst/>
              <a:gdLst>
                <a:gd name="T0" fmla="*/ 460 w 510"/>
                <a:gd name="T1" fmla="*/ 482 h 569"/>
                <a:gd name="T2" fmla="*/ 376 w 510"/>
                <a:gd name="T3" fmla="*/ 394 h 569"/>
                <a:gd name="T4" fmla="*/ 312 w 510"/>
                <a:gd name="T5" fmla="*/ 369 h 569"/>
                <a:gd name="T6" fmla="*/ 318 w 510"/>
                <a:gd name="T7" fmla="*/ 428 h 569"/>
                <a:gd name="T8" fmla="*/ 312 w 510"/>
                <a:gd name="T9" fmla="*/ 422 h 569"/>
                <a:gd name="T10" fmla="*/ 291 w 510"/>
                <a:gd name="T11" fmla="*/ 392 h 569"/>
                <a:gd name="T12" fmla="*/ 276 w 510"/>
                <a:gd name="T13" fmla="*/ 424 h 569"/>
                <a:gd name="T14" fmla="*/ 166 w 510"/>
                <a:gd name="T15" fmla="*/ 306 h 569"/>
                <a:gd name="T16" fmla="*/ 173 w 510"/>
                <a:gd name="T17" fmla="*/ 299 h 569"/>
                <a:gd name="T18" fmla="*/ 216 w 510"/>
                <a:gd name="T19" fmla="*/ 344 h 569"/>
                <a:gd name="T20" fmla="*/ 290 w 510"/>
                <a:gd name="T21" fmla="*/ 386 h 569"/>
                <a:gd name="T22" fmla="*/ 303 w 510"/>
                <a:gd name="T23" fmla="*/ 347 h 569"/>
                <a:gd name="T24" fmla="*/ 303 w 510"/>
                <a:gd name="T25" fmla="*/ 345 h 569"/>
                <a:gd name="T26" fmla="*/ 303 w 510"/>
                <a:gd name="T27" fmla="*/ 341 h 569"/>
                <a:gd name="T28" fmla="*/ 311 w 510"/>
                <a:gd name="T29" fmla="*/ 320 h 569"/>
                <a:gd name="T30" fmla="*/ 344 w 510"/>
                <a:gd name="T31" fmla="*/ 254 h 569"/>
                <a:gd name="T32" fmla="*/ 361 w 510"/>
                <a:gd name="T33" fmla="*/ 182 h 569"/>
                <a:gd name="T34" fmla="*/ 359 w 510"/>
                <a:gd name="T35" fmla="*/ 98 h 569"/>
                <a:gd name="T36" fmla="*/ 306 w 510"/>
                <a:gd name="T37" fmla="*/ 42 h 569"/>
                <a:gd name="T38" fmla="*/ 181 w 510"/>
                <a:gd name="T39" fmla="*/ 63 h 569"/>
                <a:gd name="T40" fmla="*/ 179 w 510"/>
                <a:gd name="T41" fmla="*/ 63 h 569"/>
                <a:gd name="T42" fmla="*/ 169 w 510"/>
                <a:gd name="T43" fmla="*/ 77 h 569"/>
                <a:gd name="T44" fmla="*/ 152 w 510"/>
                <a:gd name="T45" fmla="*/ 179 h 569"/>
                <a:gd name="T46" fmla="*/ 146 w 510"/>
                <a:gd name="T47" fmla="*/ 197 h 569"/>
                <a:gd name="T48" fmla="*/ 157 w 510"/>
                <a:gd name="T49" fmla="*/ 248 h 569"/>
                <a:gd name="T50" fmla="*/ 169 w 510"/>
                <a:gd name="T51" fmla="*/ 266 h 569"/>
                <a:gd name="T52" fmla="*/ 161 w 510"/>
                <a:gd name="T53" fmla="*/ 302 h 569"/>
                <a:gd name="T54" fmla="*/ 160 w 510"/>
                <a:gd name="T55" fmla="*/ 302 h 569"/>
                <a:gd name="T56" fmla="*/ 152 w 510"/>
                <a:gd name="T57" fmla="*/ 326 h 569"/>
                <a:gd name="T58" fmla="*/ 71 w 510"/>
                <a:gd name="T59" fmla="*/ 380 h 569"/>
                <a:gd name="T60" fmla="*/ 7 w 510"/>
                <a:gd name="T61" fmla="*/ 500 h 569"/>
                <a:gd name="T62" fmla="*/ 0 w 510"/>
                <a:gd name="T63" fmla="*/ 569 h 569"/>
                <a:gd name="T64" fmla="*/ 510 w 510"/>
                <a:gd name="T65" fmla="*/ 569 h 569"/>
                <a:gd name="T66" fmla="*/ 460 w 510"/>
                <a:gd name="T67" fmla="*/ 48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0" h="569">
                  <a:moveTo>
                    <a:pt x="460" y="482"/>
                  </a:moveTo>
                  <a:cubicBezTo>
                    <a:pt x="456" y="437"/>
                    <a:pt x="407" y="401"/>
                    <a:pt x="376" y="394"/>
                  </a:cubicBezTo>
                  <a:cubicBezTo>
                    <a:pt x="347" y="388"/>
                    <a:pt x="320" y="372"/>
                    <a:pt x="312" y="369"/>
                  </a:cubicBezTo>
                  <a:cubicBezTo>
                    <a:pt x="311" y="382"/>
                    <a:pt x="315" y="409"/>
                    <a:pt x="318" y="428"/>
                  </a:cubicBezTo>
                  <a:cubicBezTo>
                    <a:pt x="317" y="430"/>
                    <a:pt x="314" y="427"/>
                    <a:pt x="312" y="422"/>
                  </a:cubicBezTo>
                  <a:cubicBezTo>
                    <a:pt x="302" y="400"/>
                    <a:pt x="299" y="388"/>
                    <a:pt x="291" y="392"/>
                  </a:cubicBezTo>
                  <a:cubicBezTo>
                    <a:pt x="285" y="395"/>
                    <a:pt x="281" y="410"/>
                    <a:pt x="276" y="424"/>
                  </a:cubicBezTo>
                  <a:cubicBezTo>
                    <a:pt x="252" y="394"/>
                    <a:pt x="194" y="332"/>
                    <a:pt x="166" y="306"/>
                  </a:cubicBezTo>
                  <a:cubicBezTo>
                    <a:pt x="167" y="303"/>
                    <a:pt x="170" y="300"/>
                    <a:pt x="173" y="299"/>
                  </a:cubicBezTo>
                  <a:cubicBezTo>
                    <a:pt x="181" y="312"/>
                    <a:pt x="197" y="335"/>
                    <a:pt x="216" y="344"/>
                  </a:cubicBezTo>
                  <a:cubicBezTo>
                    <a:pt x="238" y="356"/>
                    <a:pt x="290" y="386"/>
                    <a:pt x="290" y="386"/>
                  </a:cubicBezTo>
                  <a:cubicBezTo>
                    <a:pt x="290" y="386"/>
                    <a:pt x="300" y="362"/>
                    <a:pt x="303" y="347"/>
                  </a:cubicBezTo>
                  <a:cubicBezTo>
                    <a:pt x="303" y="345"/>
                    <a:pt x="303" y="345"/>
                    <a:pt x="303" y="345"/>
                  </a:cubicBezTo>
                  <a:cubicBezTo>
                    <a:pt x="303" y="344"/>
                    <a:pt x="303" y="342"/>
                    <a:pt x="303" y="341"/>
                  </a:cubicBezTo>
                  <a:cubicBezTo>
                    <a:pt x="303" y="330"/>
                    <a:pt x="300" y="323"/>
                    <a:pt x="311" y="320"/>
                  </a:cubicBezTo>
                  <a:cubicBezTo>
                    <a:pt x="323" y="317"/>
                    <a:pt x="339" y="278"/>
                    <a:pt x="344" y="254"/>
                  </a:cubicBezTo>
                  <a:cubicBezTo>
                    <a:pt x="350" y="230"/>
                    <a:pt x="350" y="209"/>
                    <a:pt x="361" y="182"/>
                  </a:cubicBezTo>
                  <a:cubicBezTo>
                    <a:pt x="373" y="156"/>
                    <a:pt x="371" y="131"/>
                    <a:pt x="359" y="98"/>
                  </a:cubicBezTo>
                  <a:cubicBezTo>
                    <a:pt x="341" y="21"/>
                    <a:pt x="306" y="42"/>
                    <a:pt x="306" y="42"/>
                  </a:cubicBezTo>
                  <a:cubicBezTo>
                    <a:pt x="259" y="0"/>
                    <a:pt x="205" y="39"/>
                    <a:pt x="181" y="63"/>
                  </a:cubicBezTo>
                  <a:cubicBezTo>
                    <a:pt x="181" y="63"/>
                    <a:pt x="181" y="63"/>
                    <a:pt x="179" y="63"/>
                  </a:cubicBezTo>
                  <a:cubicBezTo>
                    <a:pt x="175" y="66"/>
                    <a:pt x="172" y="71"/>
                    <a:pt x="169" y="77"/>
                  </a:cubicBezTo>
                  <a:cubicBezTo>
                    <a:pt x="146" y="110"/>
                    <a:pt x="152" y="179"/>
                    <a:pt x="152" y="179"/>
                  </a:cubicBezTo>
                  <a:cubicBezTo>
                    <a:pt x="152" y="179"/>
                    <a:pt x="149" y="180"/>
                    <a:pt x="146" y="197"/>
                  </a:cubicBezTo>
                  <a:cubicBezTo>
                    <a:pt x="145" y="213"/>
                    <a:pt x="152" y="239"/>
                    <a:pt x="157" y="248"/>
                  </a:cubicBezTo>
                  <a:cubicBezTo>
                    <a:pt x="160" y="257"/>
                    <a:pt x="167" y="258"/>
                    <a:pt x="169" y="266"/>
                  </a:cubicBezTo>
                  <a:cubicBezTo>
                    <a:pt x="169" y="266"/>
                    <a:pt x="166" y="284"/>
                    <a:pt x="161" y="302"/>
                  </a:cubicBezTo>
                  <a:cubicBezTo>
                    <a:pt x="161" y="302"/>
                    <a:pt x="161" y="302"/>
                    <a:pt x="160" y="302"/>
                  </a:cubicBezTo>
                  <a:cubicBezTo>
                    <a:pt x="158" y="305"/>
                    <a:pt x="161" y="309"/>
                    <a:pt x="152" y="326"/>
                  </a:cubicBezTo>
                  <a:cubicBezTo>
                    <a:pt x="139" y="347"/>
                    <a:pt x="119" y="354"/>
                    <a:pt x="71" y="380"/>
                  </a:cubicBezTo>
                  <a:cubicBezTo>
                    <a:pt x="24" y="404"/>
                    <a:pt x="12" y="454"/>
                    <a:pt x="7" y="500"/>
                  </a:cubicBezTo>
                  <a:cubicBezTo>
                    <a:pt x="5" y="528"/>
                    <a:pt x="1" y="552"/>
                    <a:pt x="0" y="569"/>
                  </a:cubicBezTo>
                  <a:cubicBezTo>
                    <a:pt x="510" y="569"/>
                    <a:pt x="510" y="569"/>
                    <a:pt x="510" y="569"/>
                  </a:cubicBezTo>
                  <a:cubicBezTo>
                    <a:pt x="484" y="545"/>
                    <a:pt x="463" y="526"/>
                    <a:pt x="460" y="482"/>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13"/>
            <p:cNvSpPr>
              <a:spLocks/>
            </p:cNvSpPr>
            <p:nvPr/>
          </p:nvSpPr>
          <p:spPr bwMode="auto">
            <a:xfrm>
              <a:off x="6556894" y="5149368"/>
              <a:ext cx="664525" cy="952865"/>
            </a:xfrm>
            <a:custGeom>
              <a:avLst/>
              <a:gdLst>
                <a:gd name="T0" fmla="*/ 178 w 323"/>
                <a:gd name="T1" fmla="*/ 0 h 461"/>
                <a:gd name="T2" fmla="*/ 8 w 323"/>
                <a:gd name="T3" fmla="*/ 0 h 461"/>
                <a:gd name="T4" fmla="*/ 7 w 323"/>
                <a:gd name="T5" fmla="*/ 293 h 461"/>
                <a:gd name="T6" fmla="*/ 0 w 323"/>
                <a:gd name="T7" fmla="*/ 388 h 461"/>
                <a:gd name="T8" fmla="*/ 0 w 323"/>
                <a:gd name="T9" fmla="*/ 410 h 461"/>
                <a:gd name="T10" fmla="*/ 40 w 323"/>
                <a:gd name="T11" fmla="*/ 430 h 461"/>
                <a:gd name="T12" fmla="*/ 108 w 323"/>
                <a:gd name="T13" fmla="*/ 431 h 461"/>
                <a:gd name="T14" fmla="*/ 123 w 323"/>
                <a:gd name="T15" fmla="*/ 425 h 461"/>
                <a:gd name="T16" fmla="*/ 202 w 323"/>
                <a:gd name="T17" fmla="*/ 448 h 461"/>
                <a:gd name="T18" fmla="*/ 323 w 323"/>
                <a:gd name="T19" fmla="*/ 439 h 461"/>
                <a:gd name="T20" fmla="*/ 256 w 323"/>
                <a:gd name="T21" fmla="*/ 407 h 461"/>
                <a:gd name="T22" fmla="*/ 191 w 323"/>
                <a:gd name="T23" fmla="*/ 359 h 461"/>
                <a:gd name="T24" fmla="*/ 200 w 323"/>
                <a:gd name="T25" fmla="*/ 353 h 461"/>
                <a:gd name="T26" fmla="*/ 152 w 323"/>
                <a:gd name="T27" fmla="*/ 293 h 461"/>
                <a:gd name="T28" fmla="*/ 152 w 323"/>
                <a:gd name="T29" fmla="*/ 228 h 461"/>
                <a:gd name="T30" fmla="*/ 178 w 323"/>
                <a:gd name="T31"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3" h="461">
                  <a:moveTo>
                    <a:pt x="178" y="0"/>
                  </a:moveTo>
                  <a:cubicBezTo>
                    <a:pt x="8" y="0"/>
                    <a:pt x="8" y="0"/>
                    <a:pt x="8" y="0"/>
                  </a:cubicBezTo>
                  <a:cubicBezTo>
                    <a:pt x="10" y="66"/>
                    <a:pt x="13" y="245"/>
                    <a:pt x="7" y="293"/>
                  </a:cubicBezTo>
                  <a:cubicBezTo>
                    <a:pt x="0" y="343"/>
                    <a:pt x="0" y="388"/>
                    <a:pt x="0" y="388"/>
                  </a:cubicBezTo>
                  <a:cubicBezTo>
                    <a:pt x="0" y="388"/>
                    <a:pt x="0" y="394"/>
                    <a:pt x="0" y="410"/>
                  </a:cubicBezTo>
                  <a:cubicBezTo>
                    <a:pt x="0" y="427"/>
                    <a:pt x="12" y="427"/>
                    <a:pt x="40" y="430"/>
                  </a:cubicBezTo>
                  <a:cubicBezTo>
                    <a:pt x="69" y="433"/>
                    <a:pt x="108" y="431"/>
                    <a:pt x="108" y="431"/>
                  </a:cubicBezTo>
                  <a:cubicBezTo>
                    <a:pt x="108" y="431"/>
                    <a:pt x="107" y="418"/>
                    <a:pt x="123" y="425"/>
                  </a:cubicBezTo>
                  <a:cubicBezTo>
                    <a:pt x="139" y="431"/>
                    <a:pt x="172" y="448"/>
                    <a:pt x="202" y="448"/>
                  </a:cubicBezTo>
                  <a:cubicBezTo>
                    <a:pt x="232" y="448"/>
                    <a:pt x="323" y="461"/>
                    <a:pt x="323" y="439"/>
                  </a:cubicBezTo>
                  <a:cubicBezTo>
                    <a:pt x="323" y="416"/>
                    <a:pt x="288" y="407"/>
                    <a:pt x="256" y="407"/>
                  </a:cubicBezTo>
                  <a:cubicBezTo>
                    <a:pt x="226" y="407"/>
                    <a:pt x="191" y="359"/>
                    <a:pt x="191" y="359"/>
                  </a:cubicBezTo>
                  <a:cubicBezTo>
                    <a:pt x="191" y="359"/>
                    <a:pt x="191" y="359"/>
                    <a:pt x="200" y="353"/>
                  </a:cubicBezTo>
                  <a:cubicBezTo>
                    <a:pt x="208" y="349"/>
                    <a:pt x="158" y="311"/>
                    <a:pt x="152" y="293"/>
                  </a:cubicBezTo>
                  <a:cubicBezTo>
                    <a:pt x="145" y="275"/>
                    <a:pt x="146" y="272"/>
                    <a:pt x="152" y="228"/>
                  </a:cubicBezTo>
                  <a:cubicBezTo>
                    <a:pt x="156" y="192"/>
                    <a:pt x="166" y="83"/>
                    <a:pt x="178" y="0"/>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 name="Freeform 14"/>
            <p:cNvSpPr>
              <a:spLocks/>
            </p:cNvSpPr>
            <p:nvPr/>
          </p:nvSpPr>
          <p:spPr bwMode="auto">
            <a:xfrm>
              <a:off x="6055245" y="4080982"/>
              <a:ext cx="1082560" cy="1129010"/>
            </a:xfrm>
            <a:custGeom>
              <a:avLst/>
              <a:gdLst>
                <a:gd name="T0" fmla="*/ 440 w 526"/>
                <a:gd name="T1" fmla="*/ 508 h 545"/>
                <a:gd name="T2" fmla="*/ 482 w 526"/>
                <a:gd name="T3" fmla="*/ 267 h 545"/>
                <a:gd name="T4" fmla="*/ 499 w 526"/>
                <a:gd name="T5" fmla="*/ 75 h 545"/>
                <a:gd name="T6" fmla="*/ 515 w 526"/>
                <a:gd name="T7" fmla="*/ 64 h 545"/>
                <a:gd name="T8" fmla="*/ 517 w 526"/>
                <a:gd name="T9" fmla="*/ 7 h 545"/>
                <a:gd name="T10" fmla="*/ 516 w 526"/>
                <a:gd name="T11" fmla="*/ 0 h 545"/>
                <a:gd name="T12" fmla="*/ 57 w 526"/>
                <a:gd name="T13" fmla="*/ 0 h 545"/>
                <a:gd name="T14" fmla="*/ 59 w 526"/>
                <a:gd name="T15" fmla="*/ 31 h 545"/>
                <a:gd name="T16" fmla="*/ 76 w 526"/>
                <a:gd name="T17" fmla="*/ 57 h 545"/>
                <a:gd name="T18" fmla="*/ 35 w 526"/>
                <a:gd name="T19" fmla="*/ 350 h 545"/>
                <a:gd name="T20" fmla="*/ 0 w 526"/>
                <a:gd name="T21" fmla="*/ 545 h 545"/>
                <a:gd name="T22" fmla="*/ 218 w 526"/>
                <a:gd name="T23" fmla="*/ 545 h 545"/>
                <a:gd name="T24" fmla="*/ 254 w 526"/>
                <a:gd name="T25" fmla="*/ 420 h 545"/>
                <a:gd name="T26" fmla="*/ 263 w 526"/>
                <a:gd name="T27" fmla="*/ 538 h 545"/>
                <a:gd name="T28" fmla="*/ 264 w 526"/>
                <a:gd name="T29" fmla="*/ 545 h 545"/>
                <a:gd name="T30" fmla="*/ 434 w 526"/>
                <a:gd name="T31" fmla="*/ 545 h 545"/>
                <a:gd name="T32" fmla="*/ 440 w 526"/>
                <a:gd name="T33" fmla="*/ 508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6" h="545">
                  <a:moveTo>
                    <a:pt x="440" y="508"/>
                  </a:moveTo>
                  <a:cubicBezTo>
                    <a:pt x="453" y="422"/>
                    <a:pt x="472" y="339"/>
                    <a:pt x="482" y="267"/>
                  </a:cubicBezTo>
                  <a:cubicBezTo>
                    <a:pt x="493" y="194"/>
                    <a:pt x="499" y="75"/>
                    <a:pt x="499" y="75"/>
                  </a:cubicBezTo>
                  <a:cubicBezTo>
                    <a:pt x="499" y="75"/>
                    <a:pt x="505" y="73"/>
                    <a:pt x="515" y="64"/>
                  </a:cubicBezTo>
                  <a:cubicBezTo>
                    <a:pt x="526" y="55"/>
                    <a:pt x="523" y="33"/>
                    <a:pt x="517" y="7"/>
                  </a:cubicBezTo>
                  <a:cubicBezTo>
                    <a:pt x="517" y="5"/>
                    <a:pt x="516" y="3"/>
                    <a:pt x="516" y="0"/>
                  </a:cubicBezTo>
                  <a:cubicBezTo>
                    <a:pt x="57" y="0"/>
                    <a:pt x="57" y="0"/>
                    <a:pt x="57" y="0"/>
                  </a:cubicBezTo>
                  <a:cubicBezTo>
                    <a:pt x="55" y="17"/>
                    <a:pt x="54" y="29"/>
                    <a:pt x="59" y="31"/>
                  </a:cubicBezTo>
                  <a:cubicBezTo>
                    <a:pt x="71" y="39"/>
                    <a:pt x="76" y="37"/>
                    <a:pt x="76" y="57"/>
                  </a:cubicBezTo>
                  <a:cubicBezTo>
                    <a:pt x="76" y="76"/>
                    <a:pt x="67" y="201"/>
                    <a:pt x="35" y="350"/>
                  </a:cubicBezTo>
                  <a:cubicBezTo>
                    <a:pt x="24" y="400"/>
                    <a:pt x="12" y="471"/>
                    <a:pt x="0" y="545"/>
                  </a:cubicBezTo>
                  <a:cubicBezTo>
                    <a:pt x="218" y="545"/>
                    <a:pt x="218" y="545"/>
                    <a:pt x="218" y="545"/>
                  </a:cubicBezTo>
                  <a:cubicBezTo>
                    <a:pt x="238" y="476"/>
                    <a:pt x="254" y="420"/>
                    <a:pt x="254" y="420"/>
                  </a:cubicBezTo>
                  <a:cubicBezTo>
                    <a:pt x="254" y="420"/>
                    <a:pt x="259" y="479"/>
                    <a:pt x="263" y="538"/>
                  </a:cubicBezTo>
                  <a:cubicBezTo>
                    <a:pt x="263" y="540"/>
                    <a:pt x="263" y="543"/>
                    <a:pt x="264" y="545"/>
                  </a:cubicBezTo>
                  <a:cubicBezTo>
                    <a:pt x="434" y="545"/>
                    <a:pt x="434" y="545"/>
                    <a:pt x="434" y="545"/>
                  </a:cubicBezTo>
                  <a:cubicBezTo>
                    <a:pt x="436" y="532"/>
                    <a:pt x="438" y="519"/>
                    <a:pt x="440" y="508"/>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17"/>
            <p:cNvSpPr>
              <a:spLocks noEditPoints="1"/>
            </p:cNvSpPr>
            <p:nvPr/>
          </p:nvSpPr>
          <p:spPr bwMode="auto">
            <a:xfrm>
              <a:off x="6137795" y="3011007"/>
              <a:ext cx="1209136" cy="1130688"/>
            </a:xfrm>
            <a:custGeom>
              <a:avLst/>
              <a:gdLst>
                <a:gd name="T0" fmla="*/ 458 w 588"/>
                <a:gd name="T1" fmla="*/ 364 h 546"/>
                <a:gd name="T2" fmla="*/ 431 w 588"/>
                <a:gd name="T3" fmla="*/ 233 h 546"/>
                <a:gd name="T4" fmla="*/ 458 w 588"/>
                <a:gd name="T5" fmla="*/ 215 h 546"/>
                <a:gd name="T6" fmla="*/ 470 w 588"/>
                <a:gd name="T7" fmla="*/ 182 h 546"/>
                <a:gd name="T8" fmla="*/ 562 w 588"/>
                <a:gd name="T9" fmla="*/ 176 h 546"/>
                <a:gd name="T10" fmla="*/ 575 w 588"/>
                <a:gd name="T11" fmla="*/ 65 h 546"/>
                <a:gd name="T12" fmla="*/ 511 w 588"/>
                <a:gd name="T13" fmla="*/ 0 h 546"/>
                <a:gd name="T14" fmla="*/ 511 w 588"/>
                <a:gd name="T15" fmla="*/ 0 h 546"/>
                <a:gd name="T16" fmla="*/ 1 w 588"/>
                <a:gd name="T17" fmla="*/ 0 h 546"/>
                <a:gd name="T18" fmla="*/ 4 w 588"/>
                <a:gd name="T19" fmla="*/ 26 h 546"/>
                <a:gd name="T20" fmla="*/ 46 w 588"/>
                <a:gd name="T21" fmla="*/ 148 h 546"/>
                <a:gd name="T22" fmla="*/ 54 w 588"/>
                <a:gd name="T23" fmla="*/ 278 h 546"/>
                <a:gd name="T24" fmla="*/ 38 w 588"/>
                <a:gd name="T25" fmla="*/ 347 h 546"/>
                <a:gd name="T26" fmla="*/ 32 w 588"/>
                <a:gd name="T27" fmla="*/ 448 h 546"/>
                <a:gd name="T28" fmla="*/ 15 w 588"/>
                <a:gd name="T29" fmla="*/ 546 h 546"/>
                <a:gd name="T30" fmla="*/ 474 w 588"/>
                <a:gd name="T31" fmla="*/ 546 h 546"/>
                <a:gd name="T32" fmla="*/ 458 w 588"/>
                <a:gd name="T33" fmla="*/ 364 h 546"/>
                <a:gd name="T34" fmla="*/ 354 w 588"/>
                <a:gd name="T35" fmla="*/ 47 h 546"/>
                <a:gd name="T36" fmla="*/ 383 w 588"/>
                <a:gd name="T37" fmla="*/ 48 h 546"/>
                <a:gd name="T38" fmla="*/ 422 w 588"/>
                <a:gd name="T39" fmla="*/ 145 h 546"/>
                <a:gd name="T40" fmla="*/ 359 w 588"/>
                <a:gd name="T41" fmla="*/ 119 h 546"/>
                <a:gd name="T42" fmla="*/ 387 w 588"/>
                <a:gd name="T43" fmla="*/ 87 h 546"/>
                <a:gd name="T44" fmla="*/ 354 w 588"/>
                <a:gd name="T45" fmla="*/ 47 h 546"/>
                <a:gd name="T46" fmla="*/ 422 w 588"/>
                <a:gd name="T47" fmla="*/ 157 h 546"/>
                <a:gd name="T48" fmla="*/ 436 w 588"/>
                <a:gd name="T49" fmla="*/ 229 h 546"/>
                <a:gd name="T50" fmla="*/ 417 w 588"/>
                <a:gd name="T51" fmla="*/ 242 h 546"/>
                <a:gd name="T52" fmla="*/ 422 w 588"/>
                <a:gd name="T53" fmla="*/ 157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8" h="546">
                  <a:moveTo>
                    <a:pt x="458" y="364"/>
                  </a:moveTo>
                  <a:cubicBezTo>
                    <a:pt x="452" y="311"/>
                    <a:pt x="431" y="233"/>
                    <a:pt x="431" y="233"/>
                  </a:cubicBezTo>
                  <a:cubicBezTo>
                    <a:pt x="431" y="233"/>
                    <a:pt x="448" y="226"/>
                    <a:pt x="458" y="215"/>
                  </a:cubicBezTo>
                  <a:cubicBezTo>
                    <a:pt x="469" y="206"/>
                    <a:pt x="470" y="182"/>
                    <a:pt x="470" y="182"/>
                  </a:cubicBezTo>
                  <a:cubicBezTo>
                    <a:pt x="470" y="182"/>
                    <a:pt x="535" y="188"/>
                    <a:pt x="562" y="176"/>
                  </a:cubicBezTo>
                  <a:cubicBezTo>
                    <a:pt x="588" y="166"/>
                    <a:pt x="584" y="107"/>
                    <a:pt x="575" y="65"/>
                  </a:cubicBezTo>
                  <a:cubicBezTo>
                    <a:pt x="565" y="23"/>
                    <a:pt x="538" y="24"/>
                    <a:pt x="511" y="0"/>
                  </a:cubicBezTo>
                  <a:cubicBezTo>
                    <a:pt x="511" y="0"/>
                    <a:pt x="511" y="0"/>
                    <a:pt x="511" y="0"/>
                  </a:cubicBezTo>
                  <a:cubicBezTo>
                    <a:pt x="1" y="0"/>
                    <a:pt x="1" y="0"/>
                    <a:pt x="1" y="0"/>
                  </a:cubicBezTo>
                  <a:cubicBezTo>
                    <a:pt x="0" y="12"/>
                    <a:pt x="1" y="21"/>
                    <a:pt x="4" y="26"/>
                  </a:cubicBezTo>
                  <a:cubicBezTo>
                    <a:pt x="11" y="36"/>
                    <a:pt x="29" y="96"/>
                    <a:pt x="46" y="148"/>
                  </a:cubicBezTo>
                  <a:cubicBezTo>
                    <a:pt x="64" y="197"/>
                    <a:pt x="57" y="256"/>
                    <a:pt x="54" y="278"/>
                  </a:cubicBezTo>
                  <a:cubicBezTo>
                    <a:pt x="50" y="299"/>
                    <a:pt x="37" y="319"/>
                    <a:pt x="38" y="347"/>
                  </a:cubicBezTo>
                  <a:cubicBezTo>
                    <a:pt x="40" y="376"/>
                    <a:pt x="37" y="404"/>
                    <a:pt x="32" y="448"/>
                  </a:cubicBezTo>
                  <a:cubicBezTo>
                    <a:pt x="30" y="475"/>
                    <a:pt x="20" y="517"/>
                    <a:pt x="15" y="546"/>
                  </a:cubicBezTo>
                  <a:cubicBezTo>
                    <a:pt x="474" y="546"/>
                    <a:pt x="474" y="546"/>
                    <a:pt x="474" y="546"/>
                  </a:cubicBezTo>
                  <a:cubicBezTo>
                    <a:pt x="469" y="510"/>
                    <a:pt x="462" y="413"/>
                    <a:pt x="458" y="364"/>
                  </a:cubicBezTo>
                  <a:close/>
                  <a:moveTo>
                    <a:pt x="354" y="47"/>
                  </a:moveTo>
                  <a:cubicBezTo>
                    <a:pt x="343" y="47"/>
                    <a:pt x="362" y="30"/>
                    <a:pt x="383" y="48"/>
                  </a:cubicBezTo>
                  <a:cubicBezTo>
                    <a:pt x="405" y="66"/>
                    <a:pt x="422" y="145"/>
                    <a:pt x="422" y="145"/>
                  </a:cubicBezTo>
                  <a:cubicBezTo>
                    <a:pt x="422" y="145"/>
                    <a:pt x="377" y="127"/>
                    <a:pt x="359" y="119"/>
                  </a:cubicBezTo>
                  <a:cubicBezTo>
                    <a:pt x="359" y="119"/>
                    <a:pt x="387" y="110"/>
                    <a:pt x="387" y="87"/>
                  </a:cubicBezTo>
                  <a:cubicBezTo>
                    <a:pt x="387" y="63"/>
                    <a:pt x="365" y="48"/>
                    <a:pt x="354" y="47"/>
                  </a:cubicBezTo>
                  <a:close/>
                  <a:moveTo>
                    <a:pt x="422" y="157"/>
                  </a:moveTo>
                  <a:cubicBezTo>
                    <a:pt x="436" y="229"/>
                    <a:pt x="436" y="229"/>
                    <a:pt x="436" y="229"/>
                  </a:cubicBezTo>
                  <a:cubicBezTo>
                    <a:pt x="417" y="242"/>
                    <a:pt x="417" y="242"/>
                    <a:pt x="417" y="242"/>
                  </a:cubicBezTo>
                  <a:cubicBezTo>
                    <a:pt x="417" y="242"/>
                    <a:pt x="421" y="182"/>
                    <a:pt x="422" y="15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9" name="Group 18"/>
          <p:cNvGrpSpPr/>
          <p:nvPr/>
        </p:nvGrpSpPr>
        <p:grpSpPr>
          <a:xfrm>
            <a:off x="7880036" y="2503686"/>
            <a:ext cx="3441744" cy="3214622"/>
            <a:chOff x="8275019" y="2344330"/>
            <a:chExt cx="3441744" cy="3214622"/>
          </a:xfrm>
        </p:grpSpPr>
        <p:sp>
          <p:nvSpPr>
            <p:cNvPr id="20" name="Rounded Rectangle 19"/>
            <p:cNvSpPr/>
            <p:nvPr/>
          </p:nvSpPr>
          <p:spPr>
            <a:xfrm>
              <a:off x="8275020" y="2450522"/>
              <a:ext cx="555387" cy="55093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21" name="Rounded Rectangle 20"/>
            <p:cNvSpPr/>
            <p:nvPr/>
          </p:nvSpPr>
          <p:spPr>
            <a:xfrm>
              <a:off x="8275020" y="3261827"/>
              <a:ext cx="555387" cy="55093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22" name="Rounded Rectangle 21"/>
            <p:cNvSpPr/>
            <p:nvPr/>
          </p:nvSpPr>
          <p:spPr>
            <a:xfrm>
              <a:off x="8275020" y="4073132"/>
              <a:ext cx="555387" cy="5509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23" name="Rounded Rectangle 22"/>
            <p:cNvSpPr/>
            <p:nvPr/>
          </p:nvSpPr>
          <p:spPr>
            <a:xfrm>
              <a:off x="8275019" y="4884437"/>
              <a:ext cx="555387" cy="55093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grpSp>
          <p:nvGrpSpPr>
            <p:cNvPr id="24" name="Group 23"/>
            <p:cNvGrpSpPr/>
            <p:nvPr/>
          </p:nvGrpSpPr>
          <p:grpSpPr>
            <a:xfrm>
              <a:off x="8991772" y="2344330"/>
              <a:ext cx="2711543" cy="810399"/>
              <a:chOff x="8027893" y="2583618"/>
              <a:chExt cx="2711543" cy="810399"/>
            </a:xfrm>
          </p:grpSpPr>
          <p:sp>
            <p:nvSpPr>
              <p:cNvPr id="38"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a:solidFill>
                      <a:schemeClr val="bg1">
                        <a:lumMod val="65000"/>
                      </a:schemeClr>
                    </a:solidFill>
                    <a:ea typeface="Open Sans Light" panose="020B0306030504020204" pitchFamily="34" charset="0"/>
                    <a:cs typeface="Open Sans Light" panose="020B0306030504020204" pitchFamily="34" charset="0"/>
                  </a:rPr>
                  <a:t>dudu </a:t>
                </a:r>
                <a:r>
                  <a:rPr lang="en-US" sz="120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39" name="TextBox 38"/>
              <p:cNvSpPr txBox="1"/>
              <p:nvPr/>
            </p:nvSpPr>
            <p:spPr>
              <a:xfrm>
                <a:off x="8027893" y="2583618"/>
                <a:ext cx="2218765" cy="307777"/>
              </a:xfrm>
              <a:prstGeom prst="rect">
                <a:avLst/>
              </a:prstGeom>
              <a:noFill/>
            </p:spPr>
            <p:txBody>
              <a:bodyPr wrap="square" rtlCol="0">
                <a:spAutoFit/>
              </a:bodyPr>
              <a:lstStyle/>
              <a:p>
                <a:r>
                  <a:rPr lang="id-ID" sz="1400" b="1"/>
                  <a:t>Text sample here</a:t>
                </a:r>
                <a:endParaRPr lang="id-ID" sz="1400" b="1" dirty="0"/>
              </a:p>
            </p:txBody>
          </p:sp>
        </p:grpSp>
        <p:grpSp>
          <p:nvGrpSpPr>
            <p:cNvPr id="25" name="Group 24"/>
            <p:cNvGrpSpPr/>
            <p:nvPr/>
          </p:nvGrpSpPr>
          <p:grpSpPr>
            <a:xfrm>
              <a:off x="8991772" y="3166393"/>
              <a:ext cx="2711543" cy="763946"/>
              <a:chOff x="8027893" y="2583618"/>
              <a:chExt cx="2711543" cy="763946"/>
            </a:xfrm>
          </p:grpSpPr>
          <p:sp>
            <p:nvSpPr>
              <p:cNvPr id="36"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a:solidFill>
                      <a:schemeClr val="bg1">
                        <a:lumMod val="65000"/>
                      </a:schemeClr>
                    </a:solidFill>
                    <a:ea typeface="Open Sans Light" panose="020B0306030504020204" pitchFamily="34" charset="0"/>
                    <a:cs typeface="Open Sans Light" panose="020B0306030504020204" pitchFamily="34" charset="0"/>
                  </a:rPr>
                  <a:t>dudu </a:t>
                </a:r>
                <a:r>
                  <a:rPr lang="en-US" sz="120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37" name="TextBox 36"/>
              <p:cNvSpPr txBox="1"/>
              <p:nvPr/>
            </p:nvSpPr>
            <p:spPr>
              <a:xfrm>
                <a:off x="8027893" y="2583618"/>
                <a:ext cx="2218765" cy="307777"/>
              </a:xfrm>
              <a:prstGeom prst="rect">
                <a:avLst/>
              </a:prstGeom>
              <a:noFill/>
            </p:spPr>
            <p:txBody>
              <a:bodyPr wrap="square" rtlCol="0">
                <a:spAutoFit/>
              </a:bodyPr>
              <a:lstStyle/>
              <a:p>
                <a:r>
                  <a:rPr lang="id-ID" sz="1400" b="1"/>
                  <a:t>Text sample here</a:t>
                </a:r>
                <a:endParaRPr lang="id-ID" sz="1400" b="1" dirty="0"/>
              </a:p>
            </p:txBody>
          </p:sp>
        </p:grpSp>
        <p:grpSp>
          <p:nvGrpSpPr>
            <p:cNvPr id="26" name="Group 25"/>
            <p:cNvGrpSpPr/>
            <p:nvPr/>
          </p:nvGrpSpPr>
          <p:grpSpPr>
            <a:xfrm>
              <a:off x="9005220" y="3972943"/>
              <a:ext cx="2711543" cy="810399"/>
              <a:chOff x="8027893" y="2583618"/>
              <a:chExt cx="2711543" cy="810399"/>
            </a:xfrm>
          </p:grpSpPr>
          <p:sp>
            <p:nvSpPr>
              <p:cNvPr id="34"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a:solidFill>
                      <a:schemeClr val="bg1">
                        <a:lumMod val="65000"/>
                      </a:schemeClr>
                    </a:solidFill>
                    <a:ea typeface="Open Sans Light" panose="020B0306030504020204" pitchFamily="34" charset="0"/>
                    <a:cs typeface="Open Sans Light" panose="020B0306030504020204" pitchFamily="34" charset="0"/>
                  </a:rPr>
                  <a:t>dudu </a:t>
                </a:r>
                <a:r>
                  <a:rPr lang="en-US" sz="120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35" name="TextBox 34"/>
              <p:cNvSpPr txBox="1"/>
              <p:nvPr/>
            </p:nvSpPr>
            <p:spPr>
              <a:xfrm>
                <a:off x="8027893" y="2583618"/>
                <a:ext cx="2218765" cy="307777"/>
              </a:xfrm>
              <a:prstGeom prst="rect">
                <a:avLst/>
              </a:prstGeom>
              <a:noFill/>
            </p:spPr>
            <p:txBody>
              <a:bodyPr wrap="square" rtlCol="0">
                <a:spAutoFit/>
              </a:bodyPr>
              <a:lstStyle/>
              <a:p>
                <a:r>
                  <a:rPr lang="id-ID" sz="1400" b="1"/>
                  <a:t>Text sample here</a:t>
                </a:r>
                <a:endParaRPr lang="id-ID" sz="1400" b="1" dirty="0"/>
              </a:p>
            </p:txBody>
          </p:sp>
        </p:grpSp>
        <p:grpSp>
          <p:nvGrpSpPr>
            <p:cNvPr id="27" name="Group 26"/>
            <p:cNvGrpSpPr/>
            <p:nvPr/>
          </p:nvGrpSpPr>
          <p:grpSpPr>
            <a:xfrm>
              <a:off x="9005220" y="4795006"/>
              <a:ext cx="2711543" cy="763946"/>
              <a:chOff x="8027893" y="2583618"/>
              <a:chExt cx="2711543" cy="763946"/>
            </a:xfrm>
          </p:grpSpPr>
          <p:sp>
            <p:nvSpPr>
              <p:cNvPr id="32"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a:solidFill>
                      <a:schemeClr val="bg1">
                        <a:lumMod val="65000"/>
                      </a:schemeClr>
                    </a:solidFill>
                    <a:ea typeface="Open Sans Light" panose="020B0306030504020204" pitchFamily="34" charset="0"/>
                    <a:cs typeface="Open Sans Light" panose="020B0306030504020204" pitchFamily="34" charset="0"/>
                  </a:rPr>
                  <a:t>dudu </a:t>
                </a:r>
                <a:r>
                  <a:rPr lang="en-US" sz="120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33" name="TextBox 32"/>
              <p:cNvSpPr txBox="1"/>
              <p:nvPr/>
            </p:nvSpPr>
            <p:spPr>
              <a:xfrm>
                <a:off x="8027893" y="2583618"/>
                <a:ext cx="2218765" cy="307777"/>
              </a:xfrm>
              <a:prstGeom prst="rect">
                <a:avLst/>
              </a:prstGeom>
              <a:noFill/>
            </p:spPr>
            <p:txBody>
              <a:bodyPr wrap="square" rtlCol="0">
                <a:spAutoFit/>
              </a:bodyPr>
              <a:lstStyle/>
              <a:p>
                <a:r>
                  <a:rPr lang="id-ID" sz="1400" b="1"/>
                  <a:t>Text sample here</a:t>
                </a:r>
                <a:endParaRPr lang="id-ID" sz="1400" b="1" dirty="0"/>
              </a:p>
            </p:txBody>
          </p:sp>
        </p:grpSp>
        <p:sp>
          <p:nvSpPr>
            <p:cNvPr id="28" name="Rectangle 27"/>
            <p:cNvSpPr/>
            <p:nvPr/>
          </p:nvSpPr>
          <p:spPr>
            <a:xfrm>
              <a:off x="8292438" y="2551649"/>
              <a:ext cx="537968" cy="381643"/>
            </a:xfrm>
            <a:prstGeom prst="rect">
              <a:avLst/>
            </a:prstGeom>
          </p:spPr>
          <p:txBody>
            <a:bodyPr wrap="none" lIns="121920" rIns="121920" bIns="60960">
              <a:spAutoFit/>
            </a:bodyPr>
            <a:lstStyle/>
            <a:p>
              <a:pPr algn="ctr">
                <a:lnSpc>
                  <a:spcPct val="89000"/>
                </a:lnSpc>
              </a:pPr>
              <a:r>
                <a:rPr lang="en-US" sz="2000" dirty="0">
                  <a:solidFill>
                    <a:srgbClr val="FFFFFF"/>
                  </a:solidFill>
                </a:rPr>
                <a:t>01</a:t>
              </a:r>
            </a:p>
          </p:txBody>
        </p:sp>
        <p:sp>
          <p:nvSpPr>
            <p:cNvPr id="29" name="Rectangle 28"/>
            <p:cNvSpPr/>
            <p:nvPr/>
          </p:nvSpPr>
          <p:spPr>
            <a:xfrm>
              <a:off x="8283728" y="3387739"/>
              <a:ext cx="537968" cy="381643"/>
            </a:xfrm>
            <a:prstGeom prst="rect">
              <a:avLst/>
            </a:prstGeom>
          </p:spPr>
          <p:txBody>
            <a:bodyPr wrap="none" lIns="121920" rIns="121920" bIns="60960">
              <a:spAutoFit/>
            </a:bodyPr>
            <a:lstStyle/>
            <a:p>
              <a:pPr algn="ctr">
                <a:lnSpc>
                  <a:spcPct val="89000"/>
                </a:lnSpc>
              </a:pPr>
              <a:r>
                <a:rPr lang="id-ID" sz="2000">
                  <a:solidFill>
                    <a:srgbClr val="FFFFFF"/>
                  </a:solidFill>
                </a:rPr>
                <a:t>02</a:t>
              </a:r>
              <a:endParaRPr lang="en-US" sz="2000" dirty="0">
                <a:solidFill>
                  <a:srgbClr val="FFFFFF"/>
                </a:solidFill>
              </a:endParaRPr>
            </a:p>
          </p:txBody>
        </p:sp>
        <p:sp>
          <p:nvSpPr>
            <p:cNvPr id="30" name="Rectangle 29"/>
            <p:cNvSpPr/>
            <p:nvPr/>
          </p:nvSpPr>
          <p:spPr>
            <a:xfrm>
              <a:off x="8299109" y="4195233"/>
              <a:ext cx="537968" cy="381643"/>
            </a:xfrm>
            <a:prstGeom prst="rect">
              <a:avLst/>
            </a:prstGeom>
          </p:spPr>
          <p:txBody>
            <a:bodyPr wrap="none" lIns="121920" rIns="121920" bIns="60960">
              <a:spAutoFit/>
            </a:bodyPr>
            <a:lstStyle/>
            <a:p>
              <a:pPr algn="ctr">
                <a:lnSpc>
                  <a:spcPct val="89000"/>
                </a:lnSpc>
              </a:pPr>
              <a:r>
                <a:rPr lang="id-ID" sz="2000">
                  <a:solidFill>
                    <a:srgbClr val="FFFFFF"/>
                  </a:solidFill>
                </a:rPr>
                <a:t>03</a:t>
              </a:r>
              <a:endParaRPr lang="en-US" sz="2000" dirty="0">
                <a:solidFill>
                  <a:srgbClr val="FFFFFF"/>
                </a:solidFill>
              </a:endParaRPr>
            </a:p>
          </p:txBody>
        </p:sp>
        <p:sp>
          <p:nvSpPr>
            <p:cNvPr id="31" name="Rectangle 30"/>
            <p:cNvSpPr/>
            <p:nvPr/>
          </p:nvSpPr>
          <p:spPr>
            <a:xfrm>
              <a:off x="8291993" y="4984841"/>
              <a:ext cx="537968" cy="381643"/>
            </a:xfrm>
            <a:prstGeom prst="rect">
              <a:avLst/>
            </a:prstGeom>
          </p:spPr>
          <p:txBody>
            <a:bodyPr wrap="none" lIns="121920" rIns="121920" bIns="60960">
              <a:spAutoFit/>
            </a:bodyPr>
            <a:lstStyle/>
            <a:p>
              <a:pPr algn="ctr">
                <a:lnSpc>
                  <a:spcPct val="89000"/>
                </a:lnSpc>
              </a:pPr>
              <a:r>
                <a:rPr lang="id-ID" sz="2000">
                  <a:solidFill>
                    <a:srgbClr val="FFFFFF"/>
                  </a:solidFill>
                </a:rPr>
                <a:t>04</a:t>
              </a:r>
              <a:endParaRPr lang="en-US" sz="2000" dirty="0">
                <a:solidFill>
                  <a:srgbClr val="FFFFFF"/>
                </a:solidFill>
              </a:endParaRPr>
            </a:p>
          </p:txBody>
        </p:sp>
      </p:grpSp>
      <p:grpSp>
        <p:nvGrpSpPr>
          <p:cNvPr id="2" name="Group 1"/>
          <p:cNvGrpSpPr/>
          <p:nvPr/>
        </p:nvGrpSpPr>
        <p:grpSpPr>
          <a:xfrm>
            <a:off x="752676" y="2609878"/>
            <a:ext cx="3366274" cy="3214622"/>
            <a:chOff x="1026318" y="2531729"/>
            <a:chExt cx="3366274" cy="3214622"/>
          </a:xfrm>
        </p:grpSpPr>
        <p:sp>
          <p:nvSpPr>
            <p:cNvPr id="41" name="Rounded Rectangle 40"/>
            <p:cNvSpPr/>
            <p:nvPr/>
          </p:nvSpPr>
          <p:spPr>
            <a:xfrm>
              <a:off x="3830535" y="2609878"/>
              <a:ext cx="555387" cy="55093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200">
                <a:solidFill>
                  <a:schemeClr val="bg1">
                    <a:lumMod val="50000"/>
                  </a:schemeClr>
                </a:solidFill>
              </a:endParaRPr>
            </a:p>
          </p:txBody>
        </p:sp>
        <p:sp>
          <p:nvSpPr>
            <p:cNvPr id="42" name="Rounded Rectangle 41"/>
            <p:cNvSpPr/>
            <p:nvPr/>
          </p:nvSpPr>
          <p:spPr>
            <a:xfrm>
              <a:off x="3830535" y="3421183"/>
              <a:ext cx="555387" cy="55093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200">
                <a:solidFill>
                  <a:schemeClr val="bg1">
                    <a:lumMod val="50000"/>
                  </a:schemeClr>
                </a:solidFill>
              </a:endParaRPr>
            </a:p>
          </p:txBody>
        </p:sp>
        <p:sp>
          <p:nvSpPr>
            <p:cNvPr id="43" name="Rounded Rectangle 42"/>
            <p:cNvSpPr/>
            <p:nvPr/>
          </p:nvSpPr>
          <p:spPr>
            <a:xfrm>
              <a:off x="3830535" y="4232488"/>
              <a:ext cx="555387" cy="5509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200">
                <a:solidFill>
                  <a:schemeClr val="bg1">
                    <a:lumMod val="50000"/>
                  </a:schemeClr>
                </a:solidFill>
              </a:endParaRPr>
            </a:p>
          </p:txBody>
        </p:sp>
        <p:sp>
          <p:nvSpPr>
            <p:cNvPr id="44" name="Rounded Rectangle 43"/>
            <p:cNvSpPr/>
            <p:nvPr/>
          </p:nvSpPr>
          <p:spPr>
            <a:xfrm>
              <a:off x="3830534" y="5043793"/>
              <a:ext cx="555387" cy="55093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200">
                <a:solidFill>
                  <a:schemeClr val="bg1">
                    <a:lumMod val="50000"/>
                  </a:schemeClr>
                </a:solidFill>
              </a:endParaRPr>
            </a:p>
          </p:txBody>
        </p:sp>
        <p:grpSp>
          <p:nvGrpSpPr>
            <p:cNvPr id="45" name="Group 44"/>
            <p:cNvGrpSpPr/>
            <p:nvPr/>
          </p:nvGrpSpPr>
          <p:grpSpPr>
            <a:xfrm>
              <a:off x="1026318" y="2531729"/>
              <a:ext cx="2698095" cy="810399"/>
              <a:chOff x="8041341" y="2583618"/>
              <a:chExt cx="2698095" cy="810399"/>
            </a:xfrm>
          </p:grpSpPr>
          <p:sp>
            <p:nvSpPr>
              <p:cNvPr id="59"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10000"/>
                  </a:lnSpc>
                </a:pPr>
                <a:r>
                  <a:rPr lang="en-US" sz="120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a:solidFill>
                      <a:schemeClr val="bg1">
                        <a:lumMod val="65000"/>
                      </a:schemeClr>
                    </a:solidFill>
                    <a:ea typeface="Open Sans Light" panose="020B0306030504020204" pitchFamily="34" charset="0"/>
                    <a:cs typeface="Open Sans Light" panose="020B0306030504020204" pitchFamily="34" charset="0"/>
                  </a:rPr>
                  <a:t>dudu </a:t>
                </a:r>
                <a:r>
                  <a:rPr lang="en-US" sz="120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60" name="TextBox 59"/>
              <p:cNvSpPr txBox="1"/>
              <p:nvPr/>
            </p:nvSpPr>
            <p:spPr>
              <a:xfrm>
                <a:off x="8470515" y="2583618"/>
                <a:ext cx="2218765" cy="307777"/>
              </a:xfrm>
              <a:prstGeom prst="rect">
                <a:avLst/>
              </a:prstGeom>
              <a:noFill/>
            </p:spPr>
            <p:txBody>
              <a:bodyPr wrap="square" rtlCol="0">
                <a:spAutoFit/>
              </a:bodyPr>
              <a:lstStyle/>
              <a:p>
                <a:pPr algn="r"/>
                <a:r>
                  <a:rPr lang="id-ID" sz="1400" b="1"/>
                  <a:t>Text sample here</a:t>
                </a:r>
                <a:endParaRPr lang="id-ID" sz="1400" b="1" dirty="0"/>
              </a:p>
            </p:txBody>
          </p:sp>
        </p:grpSp>
        <p:grpSp>
          <p:nvGrpSpPr>
            <p:cNvPr id="46" name="Group 45"/>
            <p:cNvGrpSpPr/>
            <p:nvPr/>
          </p:nvGrpSpPr>
          <p:grpSpPr>
            <a:xfrm>
              <a:off x="1026318" y="3353792"/>
              <a:ext cx="2698095" cy="763946"/>
              <a:chOff x="8041341" y="2583618"/>
              <a:chExt cx="2698095" cy="763946"/>
            </a:xfrm>
          </p:grpSpPr>
          <p:sp>
            <p:nvSpPr>
              <p:cNvPr id="57"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10000"/>
                  </a:lnSpc>
                </a:pPr>
                <a:r>
                  <a:rPr lang="en-US" sz="120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a:solidFill>
                      <a:schemeClr val="bg1">
                        <a:lumMod val="65000"/>
                      </a:schemeClr>
                    </a:solidFill>
                    <a:ea typeface="Open Sans Light" panose="020B0306030504020204" pitchFamily="34" charset="0"/>
                    <a:cs typeface="Open Sans Light" panose="020B0306030504020204" pitchFamily="34" charset="0"/>
                  </a:rPr>
                  <a:t>dudu </a:t>
                </a:r>
                <a:r>
                  <a:rPr lang="en-US" sz="120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58" name="TextBox 57"/>
              <p:cNvSpPr txBox="1"/>
              <p:nvPr/>
            </p:nvSpPr>
            <p:spPr>
              <a:xfrm>
                <a:off x="8470515" y="2583618"/>
                <a:ext cx="2218765" cy="307777"/>
              </a:xfrm>
              <a:prstGeom prst="rect">
                <a:avLst/>
              </a:prstGeom>
              <a:noFill/>
            </p:spPr>
            <p:txBody>
              <a:bodyPr wrap="square" rtlCol="0">
                <a:spAutoFit/>
              </a:bodyPr>
              <a:lstStyle/>
              <a:p>
                <a:pPr algn="r"/>
                <a:r>
                  <a:rPr lang="id-ID" sz="1400" b="1"/>
                  <a:t>Text sample here</a:t>
                </a:r>
                <a:endParaRPr lang="id-ID" sz="1400" b="1" dirty="0"/>
              </a:p>
            </p:txBody>
          </p:sp>
        </p:grpSp>
        <p:grpSp>
          <p:nvGrpSpPr>
            <p:cNvPr id="47" name="Group 46"/>
            <p:cNvGrpSpPr/>
            <p:nvPr/>
          </p:nvGrpSpPr>
          <p:grpSpPr>
            <a:xfrm>
              <a:off x="1039766" y="4132299"/>
              <a:ext cx="2698095" cy="838442"/>
              <a:chOff x="8041341" y="2555575"/>
              <a:chExt cx="2698095" cy="838442"/>
            </a:xfrm>
          </p:grpSpPr>
          <p:sp>
            <p:nvSpPr>
              <p:cNvPr id="55"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10000"/>
                  </a:lnSpc>
                </a:pPr>
                <a:r>
                  <a:rPr lang="en-US" sz="120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a:solidFill>
                      <a:schemeClr val="bg1">
                        <a:lumMod val="65000"/>
                      </a:schemeClr>
                    </a:solidFill>
                    <a:ea typeface="Open Sans Light" panose="020B0306030504020204" pitchFamily="34" charset="0"/>
                    <a:cs typeface="Open Sans Light" panose="020B0306030504020204" pitchFamily="34" charset="0"/>
                  </a:rPr>
                  <a:t>dudu </a:t>
                </a:r>
                <a:r>
                  <a:rPr lang="en-US" sz="120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56" name="TextBox 55"/>
              <p:cNvSpPr txBox="1"/>
              <p:nvPr/>
            </p:nvSpPr>
            <p:spPr>
              <a:xfrm>
                <a:off x="8472622" y="2555575"/>
                <a:ext cx="2218765" cy="307777"/>
              </a:xfrm>
              <a:prstGeom prst="rect">
                <a:avLst/>
              </a:prstGeom>
              <a:noFill/>
            </p:spPr>
            <p:txBody>
              <a:bodyPr wrap="square" rtlCol="0">
                <a:spAutoFit/>
              </a:bodyPr>
              <a:lstStyle/>
              <a:p>
                <a:pPr algn="r"/>
                <a:r>
                  <a:rPr lang="id-ID" sz="1400" b="1"/>
                  <a:t>Text sample here</a:t>
                </a:r>
                <a:endParaRPr lang="id-ID" sz="1400" b="1" dirty="0"/>
              </a:p>
            </p:txBody>
          </p:sp>
        </p:grpSp>
        <p:grpSp>
          <p:nvGrpSpPr>
            <p:cNvPr id="48" name="Group 47"/>
            <p:cNvGrpSpPr/>
            <p:nvPr/>
          </p:nvGrpSpPr>
          <p:grpSpPr>
            <a:xfrm>
              <a:off x="1039766" y="5019108"/>
              <a:ext cx="2698095" cy="727243"/>
              <a:chOff x="8041341" y="2620321"/>
              <a:chExt cx="2698095" cy="727243"/>
            </a:xfrm>
          </p:grpSpPr>
          <p:sp>
            <p:nvSpPr>
              <p:cNvPr id="53"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10000"/>
                  </a:lnSpc>
                </a:pPr>
                <a:r>
                  <a:rPr lang="en-US" sz="120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a:solidFill>
                      <a:schemeClr val="bg1">
                        <a:lumMod val="65000"/>
                      </a:schemeClr>
                    </a:solidFill>
                    <a:ea typeface="Open Sans Light" panose="020B0306030504020204" pitchFamily="34" charset="0"/>
                    <a:cs typeface="Open Sans Light" panose="020B0306030504020204" pitchFamily="34" charset="0"/>
                  </a:rPr>
                  <a:t>dudu </a:t>
                </a:r>
                <a:r>
                  <a:rPr lang="en-US" sz="120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54" name="TextBox 53"/>
              <p:cNvSpPr txBox="1"/>
              <p:nvPr/>
            </p:nvSpPr>
            <p:spPr>
              <a:xfrm>
                <a:off x="8486069" y="2620321"/>
                <a:ext cx="2218765" cy="307777"/>
              </a:xfrm>
              <a:prstGeom prst="rect">
                <a:avLst/>
              </a:prstGeom>
              <a:noFill/>
            </p:spPr>
            <p:txBody>
              <a:bodyPr wrap="square" rtlCol="0">
                <a:spAutoFit/>
              </a:bodyPr>
              <a:lstStyle/>
              <a:p>
                <a:pPr algn="r"/>
                <a:r>
                  <a:rPr lang="id-ID" sz="1400" b="1"/>
                  <a:t>Text sample here</a:t>
                </a:r>
                <a:endParaRPr lang="id-ID" sz="1400" b="1" dirty="0"/>
              </a:p>
            </p:txBody>
          </p:sp>
        </p:grpSp>
        <p:sp>
          <p:nvSpPr>
            <p:cNvPr id="49" name="Rectangle 48"/>
            <p:cNvSpPr/>
            <p:nvPr/>
          </p:nvSpPr>
          <p:spPr>
            <a:xfrm>
              <a:off x="3847953" y="2711005"/>
              <a:ext cx="537968" cy="381643"/>
            </a:xfrm>
            <a:prstGeom prst="rect">
              <a:avLst/>
            </a:prstGeom>
          </p:spPr>
          <p:txBody>
            <a:bodyPr wrap="none" lIns="121920" rIns="121920" bIns="60960">
              <a:spAutoFit/>
            </a:bodyPr>
            <a:lstStyle/>
            <a:p>
              <a:pPr algn="r">
                <a:lnSpc>
                  <a:spcPct val="89000"/>
                </a:lnSpc>
              </a:pPr>
              <a:r>
                <a:rPr lang="en-US" sz="2000" dirty="0">
                  <a:solidFill>
                    <a:srgbClr val="FFFFFF"/>
                  </a:solidFill>
                </a:rPr>
                <a:t>01</a:t>
              </a:r>
            </a:p>
          </p:txBody>
        </p:sp>
        <p:sp>
          <p:nvSpPr>
            <p:cNvPr id="50" name="Rectangle 49"/>
            <p:cNvSpPr/>
            <p:nvPr/>
          </p:nvSpPr>
          <p:spPr>
            <a:xfrm>
              <a:off x="3839243" y="3547095"/>
              <a:ext cx="537968" cy="381643"/>
            </a:xfrm>
            <a:prstGeom prst="rect">
              <a:avLst/>
            </a:prstGeom>
          </p:spPr>
          <p:txBody>
            <a:bodyPr wrap="none" lIns="121920" rIns="121920" bIns="60960">
              <a:spAutoFit/>
            </a:bodyPr>
            <a:lstStyle/>
            <a:p>
              <a:pPr algn="r">
                <a:lnSpc>
                  <a:spcPct val="89000"/>
                </a:lnSpc>
              </a:pPr>
              <a:r>
                <a:rPr lang="id-ID" sz="2000">
                  <a:solidFill>
                    <a:srgbClr val="FFFFFF"/>
                  </a:solidFill>
                </a:rPr>
                <a:t>02</a:t>
              </a:r>
              <a:endParaRPr lang="en-US" sz="2000" dirty="0">
                <a:solidFill>
                  <a:srgbClr val="FFFFFF"/>
                </a:solidFill>
              </a:endParaRPr>
            </a:p>
          </p:txBody>
        </p:sp>
        <p:sp>
          <p:nvSpPr>
            <p:cNvPr id="51" name="Rectangle 50"/>
            <p:cNvSpPr/>
            <p:nvPr/>
          </p:nvSpPr>
          <p:spPr>
            <a:xfrm>
              <a:off x="3854624" y="4354589"/>
              <a:ext cx="537968" cy="381643"/>
            </a:xfrm>
            <a:prstGeom prst="rect">
              <a:avLst/>
            </a:prstGeom>
          </p:spPr>
          <p:txBody>
            <a:bodyPr wrap="none" lIns="121920" rIns="121920" bIns="60960">
              <a:spAutoFit/>
            </a:bodyPr>
            <a:lstStyle/>
            <a:p>
              <a:pPr algn="r">
                <a:lnSpc>
                  <a:spcPct val="89000"/>
                </a:lnSpc>
              </a:pPr>
              <a:r>
                <a:rPr lang="id-ID" sz="2000">
                  <a:solidFill>
                    <a:srgbClr val="FFFFFF"/>
                  </a:solidFill>
                </a:rPr>
                <a:t>03</a:t>
              </a:r>
              <a:endParaRPr lang="en-US" sz="2000" dirty="0">
                <a:solidFill>
                  <a:srgbClr val="FFFFFF"/>
                </a:solidFill>
              </a:endParaRPr>
            </a:p>
          </p:txBody>
        </p:sp>
        <p:sp>
          <p:nvSpPr>
            <p:cNvPr id="52" name="Rectangle 51"/>
            <p:cNvSpPr/>
            <p:nvPr/>
          </p:nvSpPr>
          <p:spPr>
            <a:xfrm>
              <a:off x="3847508" y="5144197"/>
              <a:ext cx="537968" cy="381643"/>
            </a:xfrm>
            <a:prstGeom prst="rect">
              <a:avLst/>
            </a:prstGeom>
          </p:spPr>
          <p:txBody>
            <a:bodyPr wrap="none" lIns="121920" rIns="121920" bIns="60960">
              <a:spAutoFit/>
            </a:bodyPr>
            <a:lstStyle/>
            <a:p>
              <a:pPr algn="r">
                <a:lnSpc>
                  <a:spcPct val="89000"/>
                </a:lnSpc>
              </a:pPr>
              <a:r>
                <a:rPr lang="id-ID" sz="2000">
                  <a:solidFill>
                    <a:srgbClr val="FFFFFF"/>
                  </a:solidFill>
                </a:rPr>
                <a:t>04</a:t>
              </a:r>
              <a:endParaRPr lang="en-US" sz="2000" dirty="0">
                <a:solidFill>
                  <a:srgbClr val="FFFFFF"/>
                </a:solidFill>
              </a:endParaRPr>
            </a:p>
          </p:txBody>
        </p:sp>
      </p:grpSp>
    </p:spTree>
    <p:extLst>
      <p:ext uri="{BB962C8B-B14F-4D97-AF65-F5344CB8AC3E}">
        <p14:creationId xmlns:p14="http://schemas.microsoft.com/office/powerpoint/2010/main" val="2688589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a:bodyPr>
          <a:lstStyle/>
          <a:p>
            <a:r>
              <a:rPr lang="id-ID"/>
              <a:t>BUSINESS INFOGRAPH</a:t>
            </a:r>
          </a:p>
        </p:txBody>
      </p:sp>
      <p:sp>
        <p:nvSpPr>
          <p:cNvPr id="17" name="Text Placeholder 16"/>
          <p:cNvSpPr>
            <a:spLocks noGrp="1"/>
          </p:cNvSpPr>
          <p:nvPr>
            <p:ph type="body" sz="quarter" idx="10"/>
          </p:nvPr>
        </p:nvSpPr>
        <p:spPr/>
        <p:txBody>
          <a:bodyPr>
            <a:normAutofit/>
          </a:bodyPr>
          <a:lstStyle/>
          <a:p>
            <a:r>
              <a:rPr lang="id-ID" b="1">
                <a:solidFill>
                  <a:schemeClr val="bg1">
                    <a:lumMod val="50000"/>
                  </a:schemeClr>
                </a:solidFill>
              </a:rPr>
              <a:t>+</a:t>
            </a:r>
            <a:r>
              <a:rPr lang="id-ID">
                <a:solidFill>
                  <a:schemeClr val="bg1">
                    <a:lumMod val="50000"/>
                  </a:schemeClr>
                </a:solidFill>
              </a:rPr>
              <a:t> AN EXPLORATION OF FORM IN CREATIFITY</a:t>
            </a:r>
          </a:p>
        </p:txBody>
      </p:sp>
      <p:grpSp>
        <p:nvGrpSpPr>
          <p:cNvPr id="4" name="Group 3"/>
          <p:cNvGrpSpPr/>
          <p:nvPr/>
        </p:nvGrpSpPr>
        <p:grpSpPr>
          <a:xfrm>
            <a:off x="4484096" y="2248181"/>
            <a:ext cx="3106262" cy="3629239"/>
            <a:chOff x="2823583" y="1337899"/>
            <a:chExt cx="3539696" cy="4053250"/>
          </a:xfrm>
          <a:solidFill>
            <a:schemeClr val="accent1"/>
          </a:solidFill>
        </p:grpSpPr>
        <p:sp>
          <p:nvSpPr>
            <p:cNvPr id="5" name="Freeform 4"/>
            <p:cNvSpPr/>
            <p:nvPr/>
          </p:nvSpPr>
          <p:spPr>
            <a:xfrm>
              <a:off x="4304624" y="3589120"/>
              <a:ext cx="671135" cy="1802029"/>
            </a:xfrm>
            <a:custGeom>
              <a:avLst/>
              <a:gdLst>
                <a:gd name="connsiteX0" fmla="*/ 20886 w 671135"/>
                <a:gd name="connsiteY0" fmla="*/ 1523568 h 1640130"/>
                <a:gd name="connsiteX1" fmla="*/ 148106 w 671135"/>
                <a:gd name="connsiteY1" fmla="*/ 664827 h 1640130"/>
                <a:gd name="connsiteX2" fmla="*/ 92447 w 671135"/>
                <a:gd name="connsiteY2" fmla="*/ 124138 h 1640130"/>
                <a:gd name="connsiteX3" fmla="*/ 410499 w 671135"/>
                <a:gd name="connsiteY3" fmla="*/ 84382 h 1640130"/>
                <a:gd name="connsiteX4" fmla="*/ 561574 w 671135"/>
                <a:gd name="connsiteY4" fmla="*/ 36674 h 1640130"/>
                <a:gd name="connsiteX5" fmla="*/ 474110 w 671135"/>
                <a:gd name="connsiteY5" fmla="*/ 680729 h 1640130"/>
                <a:gd name="connsiteX6" fmla="*/ 656990 w 671135"/>
                <a:gd name="connsiteY6" fmla="*/ 1539470 h 1640130"/>
                <a:gd name="connsiteX7" fmla="*/ 20886 w 671135"/>
                <a:gd name="connsiteY7" fmla="*/ 1523568 h 164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1135" h="1640130">
                  <a:moveTo>
                    <a:pt x="20886" y="1523568"/>
                  </a:moveTo>
                  <a:cubicBezTo>
                    <a:pt x="-63928" y="1377794"/>
                    <a:pt x="136179" y="898065"/>
                    <a:pt x="148106" y="664827"/>
                  </a:cubicBezTo>
                  <a:cubicBezTo>
                    <a:pt x="160033" y="431589"/>
                    <a:pt x="48715" y="220879"/>
                    <a:pt x="92447" y="124138"/>
                  </a:cubicBezTo>
                  <a:cubicBezTo>
                    <a:pt x="136179" y="27397"/>
                    <a:pt x="332311" y="98959"/>
                    <a:pt x="410499" y="84382"/>
                  </a:cubicBezTo>
                  <a:cubicBezTo>
                    <a:pt x="488687" y="69805"/>
                    <a:pt x="550972" y="-62717"/>
                    <a:pt x="561574" y="36674"/>
                  </a:cubicBezTo>
                  <a:cubicBezTo>
                    <a:pt x="572176" y="136065"/>
                    <a:pt x="458207" y="430263"/>
                    <a:pt x="474110" y="680729"/>
                  </a:cubicBezTo>
                  <a:cubicBezTo>
                    <a:pt x="490013" y="931195"/>
                    <a:pt x="731202" y="1396347"/>
                    <a:pt x="656990" y="1539470"/>
                  </a:cubicBezTo>
                  <a:cubicBezTo>
                    <a:pt x="582778" y="1682593"/>
                    <a:pt x="105700" y="1669342"/>
                    <a:pt x="20886" y="1523568"/>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nvGrpSpPr>
            <p:cNvPr id="6" name="Group 6"/>
            <p:cNvGrpSpPr>
              <a:grpSpLocks noChangeAspect="1"/>
            </p:cNvGrpSpPr>
            <p:nvPr/>
          </p:nvGrpSpPr>
          <p:grpSpPr bwMode="auto">
            <a:xfrm>
              <a:off x="2823583" y="1337899"/>
              <a:ext cx="3539696" cy="2412039"/>
              <a:chOff x="1098" y="382"/>
              <a:chExt cx="3591" cy="2447"/>
            </a:xfrm>
            <a:grpFill/>
          </p:grpSpPr>
          <p:sp>
            <p:nvSpPr>
              <p:cNvPr id="8" name="Freeform 7"/>
              <p:cNvSpPr>
                <a:spLocks/>
              </p:cNvSpPr>
              <p:nvPr/>
            </p:nvSpPr>
            <p:spPr bwMode="auto">
              <a:xfrm>
                <a:off x="3278" y="1267"/>
                <a:ext cx="139" cy="189"/>
              </a:xfrm>
              <a:custGeom>
                <a:avLst/>
                <a:gdLst>
                  <a:gd name="T0" fmla="*/ 23 w 59"/>
                  <a:gd name="T1" fmla="*/ 26 h 80"/>
                  <a:gd name="T2" fmla="*/ 11 w 59"/>
                  <a:gd name="T3" fmla="*/ 72 h 80"/>
                  <a:gd name="T4" fmla="*/ 35 w 59"/>
                  <a:gd name="T5" fmla="*/ 52 h 80"/>
                  <a:gd name="T6" fmla="*/ 55 w 59"/>
                  <a:gd name="T7" fmla="*/ 15 h 80"/>
                  <a:gd name="T8" fmla="*/ 23 w 59"/>
                  <a:gd name="T9" fmla="*/ 26 h 80"/>
                </a:gdLst>
                <a:ahLst/>
                <a:cxnLst>
                  <a:cxn ang="0">
                    <a:pos x="T0" y="T1"/>
                  </a:cxn>
                  <a:cxn ang="0">
                    <a:pos x="T2" y="T3"/>
                  </a:cxn>
                  <a:cxn ang="0">
                    <a:pos x="T4" y="T5"/>
                  </a:cxn>
                  <a:cxn ang="0">
                    <a:pos x="T6" y="T7"/>
                  </a:cxn>
                  <a:cxn ang="0">
                    <a:pos x="T8" y="T9"/>
                  </a:cxn>
                </a:cxnLst>
                <a:rect l="0" t="0" r="r" b="b"/>
                <a:pathLst>
                  <a:path w="59" h="80">
                    <a:moveTo>
                      <a:pt x="23" y="26"/>
                    </a:moveTo>
                    <a:cubicBezTo>
                      <a:pt x="0" y="44"/>
                      <a:pt x="11" y="72"/>
                      <a:pt x="11" y="72"/>
                    </a:cubicBezTo>
                    <a:cubicBezTo>
                      <a:pt x="26" y="80"/>
                      <a:pt x="46" y="75"/>
                      <a:pt x="35" y="52"/>
                    </a:cubicBezTo>
                    <a:cubicBezTo>
                      <a:pt x="24" y="30"/>
                      <a:pt x="51" y="30"/>
                      <a:pt x="55" y="15"/>
                    </a:cubicBezTo>
                    <a:cubicBezTo>
                      <a:pt x="59" y="0"/>
                      <a:pt x="46" y="7"/>
                      <a:pt x="23"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dirty="0"/>
              </a:p>
            </p:txBody>
          </p:sp>
          <p:sp>
            <p:nvSpPr>
              <p:cNvPr id="9" name="Freeform 8"/>
              <p:cNvSpPr>
                <a:spLocks/>
              </p:cNvSpPr>
              <p:nvPr/>
            </p:nvSpPr>
            <p:spPr bwMode="auto">
              <a:xfrm>
                <a:off x="3351" y="1718"/>
                <a:ext cx="102" cy="206"/>
              </a:xfrm>
              <a:custGeom>
                <a:avLst/>
                <a:gdLst>
                  <a:gd name="T0" fmla="*/ 15 w 43"/>
                  <a:gd name="T1" fmla="*/ 72 h 87"/>
                  <a:gd name="T2" fmla="*/ 36 w 43"/>
                  <a:gd name="T3" fmla="*/ 55 h 87"/>
                  <a:gd name="T4" fmla="*/ 13 w 43"/>
                  <a:gd name="T5" fmla="*/ 3 h 87"/>
                  <a:gd name="T6" fmla="*/ 16 w 43"/>
                  <a:gd name="T7" fmla="*/ 27 h 87"/>
                  <a:gd name="T8" fmla="*/ 15 w 43"/>
                  <a:gd name="T9" fmla="*/ 72 h 87"/>
                </a:gdLst>
                <a:ahLst/>
                <a:cxnLst>
                  <a:cxn ang="0">
                    <a:pos x="T0" y="T1"/>
                  </a:cxn>
                  <a:cxn ang="0">
                    <a:pos x="T2" y="T3"/>
                  </a:cxn>
                  <a:cxn ang="0">
                    <a:pos x="T4" y="T5"/>
                  </a:cxn>
                  <a:cxn ang="0">
                    <a:pos x="T6" y="T7"/>
                  </a:cxn>
                  <a:cxn ang="0">
                    <a:pos x="T8" y="T9"/>
                  </a:cxn>
                </a:cxnLst>
                <a:rect l="0" t="0" r="r" b="b"/>
                <a:pathLst>
                  <a:path w="43" h="87">
                    <a:moveTo>
                      <a:pt x="15" y="72"/>
                    </a:moveTo>
                    <a:cubicBezTo>
                      <a:pt x="25" y="87"/>
                      <a:pt x="29" y="72"/>
                      <a:pt x="36" y="55"/>
                    </a:cubicBezTo>
                    <a:cubicBezTo>
                      <a:pt x="43" y="37"/>
                      <a:pt x="27" y="0"/>
                      <a:pt x="13" y="3"/>
                    </a:cubicBezTo>
                    <a:cubicBezTo>
                      <a:pt x="0" y="5"/>
                      <a:pt x="16" y="27"/>
                      <a:pt x="16" y="27"/>
                    </a:cubicBezTo>
                    <a:cubicBezTo>
                      <a:pt x="19" y="51"/>
                      <a:pt x="4" y="57"/>
                      <a:pt x="15"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dirty="0"/>
              </a:p>
            </p:txBody>
          </p:sp>
          <p:sp>
            <p:nvSpPr>
              <p:cNvPr id="10" name="Freeform 9"/>
              <p:cNvSpPr>
                <a:spLocks/>
              </p:cNvSpPr>
              <p:nvPr/>
            </p:nvSpPr>
            <p:spPr bwMode="auto">
              <a:xfrm>
                <a:off x="3682" y="1928"/>
                <a:ext cx="227" cy="366"/>
              </a:xfrm>
              <a:custGeom>
                <a:avLst/>
                <a:gdLst>
                  <a:gd name="T0" fmla="*/ 75 w 96"/>
                  <a:gd name="T1" fmla="*/ 4 h 155"/>
                  <a:gd name="T2" fmla="*/ 45 w 96"/>
                  <a:gd name="T3" fmla="*/ 62 h 155"/>
                  <a:gd name="T4" fmla="*/ 7 w 96"/>
                  <a:gd name="T5" fmla="*/ 115 h 155"/>
                  <a:gd name="T6" fmla="*/ 27 w 96"/>
                  <a:gd name="T7" fmla="*/ 111 h 155"/>
                  <a:gd name="T8" fmla="*/ 55 w 96"/>
                  <a:gd name="T9" fmla="*/ 87 h 155"/>
                  <a:gd name="T10" fmla="*/ 76 w 96"/>
                  <a:gd name="T11" fmla="*/ 19 h 155"/>
                  <a:gd name="T12" fmla="*/ 75 w 96"/>
                  <a:gd name="T13" fmla="*/ 4 h 155"/>
                </a:gdLst>
                <a:ahLst/>
                <a:cxnLst>
                  <a:cxn ang="0">
                    <a:pos x="T0" y="T1"/>
                  </a:cxn>
                  <a:cxn ang="0">
                    <a:pos x="T2" y="T3"/>
                  </a:cxn>
                  <a:cxn ang="0">
                    <a:pos x="T4" y="T5"/>
                  </a:cxn>
                  <a:cxn ang="0">
                    <a:pos x="T6" y="T7"/>
                  </a:cxn>
                  <a:cxn ang="0">
                    <a:pos x="T8" y="T9"/>
                  </a:cxn>
                  <a:cxn ang="0">
                    <a:pos x="T10" y="T11"/>
                  </a:cxn>
                  <a:cxn ang="0">
                    <a:pos x="T12" y="T13"/>
                  </a:cxn>
                </a:cxnLst>
                <a:rect l="0" t="0" r="r" b="b"/>
                <a:pathLst>
                  <a:path w="96" h="155">
                    <a:moveTo>
                      <a:pt x="75" y="4"/>
                    </a:moveTo>
                    <a:cubicBezTo>
                      <a:pt x="75" y="4"/>
                      <a:pt x="44" y="36"/>
                      <a:pt x="45" y="62"/>
                    </a:cubicBezTo>
                    <a:cubicBezTo>
                      <a:pt x="47" y="87"/>
                      <a:pt x="13" y="75"/>
                      <a:pt x="7" y="115"/>
                    </a:cubicBezTo>
                    <a:cubicBezTo>
                      <a:pt x="0" y="155"/>
                      <a:pt x="20" y="115"/>
                      <a:pt x="27" y="111"/>
                    </a:cubicBezTo>
                    <a:cubicBezTo>
                      <a:pt x="33" y="107"/>
                      <a:pt x="45" y="96"/>
                      <a:pt x="55" y="87"/>
                    </a:cubicBezTo>
                    <a:cubicBezTo>
                      <a:pt x="64" y="78"/>
                      <a:pt x="56" y="38"/>
                      <a:pt x="76" y="19"/>
                    </a:cubicBezTo>
                    <a:cubicBezTo>
                      <a:pt x="96" y="0"/>
                      <a:pt x="80" y="6"/>
                      <a:pt x="7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dirty="0"/>
              </a:p>
            </p:txBody>
          </p:sp>
          <p:sp>
            <p:nvSpPr>
              <p:cNvPr id="11" name="Freeform 10"/>
              <p:cNvSpPr>
                <a:spLocks/>
              </p:cNvSpPr>
              <p:nvPr/>
            </p:nvSpPr>
            <p:spPr bwMode="auto">
              <a:xfrm>
                <a:off x="4202" y="1293"/>
                <a:ext cx="85" cy="264"/>
              </a:xfrm>
              <a:custGeom>
                <a:avLst/>
                <a:gdLst>
                  <a:gd name="T0" fmla="*/ 17 w 36"/>
                  <a:gd name="T1" fmla="*/ 112 h 112"/>
                  <a:gd name="T2" fmla="*/ 24 w 36"/>
                  <a:gd name="T3" fmla="*/ 21 h 112"/>
                  <a:gd name="T4" fmla="*/ 15 w 36"/>
                  <a:gd name="T5" fmla="*/ 23 h 112"/>
                  <a:gd name="T6" fmla="*/ 17 w 36"/>
                  <a:gd name="T7" fmla="*/ 112 h 112"/>
                </a:gdLst>
                <a:ahLst/>
                <a:cxnLst>
                  <a:cxn ang="0">
                    <a:pos x="T0" y="T1"/>
                  </a:cxn>
                  <a:cxn ang="0">
                    <a:pos x="T2" y="T3"/>
                  </a:cxn>
                  <a:cxn ang="0">
                    <a:pos x="T4" y="T5"/>
                  </a:cxn>
                  <a:cxn ang="0">
                    <a:pos x="T6" y="T7"/>
                  </a:cxn>
                </a:cxnLst>
                <a:rect l="0" t="0" r="r" b="b"/>
                <a:pathLst>
                  <a:path w="36" h="112">
                    <a:moveTo>
                      <a:pt x="17" y="112"/>
                    </a:moveTo>
                    <a:cubicBezTo>
                      <a:pt x="35" y="112"/>
                      <a:pt x="36" y="43"/>
                      <a:pt x="24" y="21"/>
                    </a:cubicBezTo>
                    <a:cubicBezTo>
                      <a:pt x="12" y="0"/>
                      <a:pt x="15" y="23"/>
                      <a:pt x="15" y="23"/>
                    </a:cubicBezTo>
                    <a:cubicBezTo>
                      <a:pt x="15" y="23"/>
                      <a:pt x="0" y="112"/>
                      <a:pt x="17"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dirty="0"/>
              </a:p>
            </p:txBody>
          </p:sp>
          <p:sp>
            <p:nvSpPr>
              <p:cNvPr id="12" name="Freeform 11"/>
              <p:cNvSpPr>
                <a:spLocks/>
              </p:cNvSpPr>
              <p:nvPr/>
            </p:nvSpPr>
            <p:spPr bwMode="auto">
              <a:xfrm>
                <a:off x="2454" y="2013"/>
                <a:ext cx="148" cy="218"/>
              </a:xfrm>
              <a:custGeom>
                <a:avLst/>
                <a:gdLst>
                  <a:gd name="T0" fmla="*/ 44 w 63"/>
                  <a:gd name="T1" fmla="*/ 88 h 92"/>
                  <a:gd name="T2" fmla="*/ 32 w 63"/>
                  <a:gd name="T3" fmla="*/ 46 h 92"/>
                  <a:gd name="T4" fmla="*/ 16 w 63"/>
                  <a:gd name="T5" fmla="*/ 2 h 92"/>
                  <a:gd name="T6" fmla="*/ 11 w 63"/>
                  <a:gd name="T7" fmla="*/ 43 h 92"/>
                  <a:gd name="T8" fmla="*/ 44 w 63"/>
                  <a:gd name="T9" fmla="*/ 88 h 92"/>
                </a:gdLst>
                <a:ahLst/>
                <a:cxnLst>
                  <a:cxn ang="0">
                    <a:pos x="T0" y="T1"/>
                  </a:cxn>
                  <a:cxn ang="0">
                    <a:pos x="T2" y="T3"/>
                  </a:cxn>
                  <a:cxn ang="0">
                    <a:pos x="T4" y="T5"/>
                  </a:cxn>
                  <a:cxn ang="0">
                    <a:pos x="T6" y="T7"/>
                  </a:cxn>
                  <a:cxn ang="0">
                    <a:pos x="T8" y="T9"/>
                  </a:cxn>
                </a:cxnLst>
                <a:rect l="0" t="0" r="r" b="b"/>
                <a:pathLst>
                  <a:path w="63" h="92">
                    <a:moveTo>
                      <a:pt x="44" y="88"/>
                    </a:moveTo>
                    <a:cubicBezTo>
                      <a:pt x="63" y="92"/>
                      <a:pt x="39" y="63"/>
                      <a:pt x="32" y="46"/>
                    </a:cubicBezTo>
                    <a:cubicBezTo>
                      <a:pt x="25" y="28"/>
                      <a:pt x="32" y="0"/>
                      <a:pt x="16" y="2"/>
                    </a:cubicBezTo>
                    <a:cubicBezTo>
                      <a:pt x="0" y="3"/>
                      <a:pt x="11" y="43"/>
                      <a:pt x="11" y="43"/>
                    </a:cubicBezTo>
                    <a:cubicBezTo>
                      <a:pt x="11" y="58"/>
                      <a:pt x="25" y="84"/>
                      <a:pt x="44"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dirty="0"/>
              </a:p>
            </p:txBody>
          </p:sp>
          <p:sp>
            <p:nvSpPr>
              <p:cNvPr id="13" name="Freeform 12"/>
              <p:cNvSpPr>
                <a:spLocks noEditPoints="1"/>
              </p:cNvSpPr>
              <p:nvPr/>
            </p:nvSpPr>
            <p:spPr bwMode="auto">
              <a:xfrm>
                <a:off x="1098" y="382"/>
                <a:ext cx="3591" cy="2447"/>
              </a:xfrm>
              <a:custGeom>
                <a:avLst/>
                <a:gdLst>
                  <a:gd name="T0" fmla="*/ 854 w 1520"/>
                  <a:gd name="T1" fmla="*/ 28 h 1036"/>
                  <a:gd name="T2" fmla="*/ 138 w 1520"/>
                  <a:gd name="T3" fmla="*/ 342 h 1036"/>
                  <a:gd name="T4" fmla="*/ 428 w 1520"/>
                  <a:gd name="T5" fmla="*/ 980 h 1036"/>
                  <a:gd name="T6" fmla="*/ 1364 w 1520"/>
                  <a:gd name="T7" fmla="*/ 818 h 1036"/>
                  <a:gd name="T8" fmla="*/ 1145 w 1520"/>
                  <a:gd name="T9" fmla="*/ 152 h 1036"/>
                  <a:gd name="T10" fmla="*/ 958 w 1520"/>
                  <a:gd name="T11" fmla="*/ 314 h 1036"/>
                  <a:gd name="T12" fmla="*/ 751 w 1520"/>
                  <a:gd name="T13" fmla="*/ 329 h 1036"/>
                  <a:gd name="T14" fmla="*/ 869 w 1520"/>
                  <a:gd name="T15" fmla="*/ 128 h 1036"/>
                  <a:gd name="T16" fmla="*/ 778 w 1520"/>
                  <a:gd name="T17" fmla="*/ 178 h 1036"/>
                  <a:gd name="T18" fmla="*/ 751 w 1520"/>
                  <a:gd name="T19" fmla="*/ 386 h 1036"/>
                  <a:gd name="T20" fmla="*/ 547 w 1520"/>
                  <a:gd name="T21" fmla="*/ 309 h 1036"/>
                  <a:gd name="T22" fmla="*/ 603 w 1520"/>
                  <a:gd name="T23" fmla="*/ 145 h 1036"/>
                  <a:gd name="T24" fmla="*/ 687 w 1520"/>
                  <a:gd name="T25" fmla="*/ 521 h 1036"/>
                  <a:gd name="T26" fmla="*/ 206 w 1520"/>
                  <a:gd name="T27" fmla="*/ 510 h 1036"/>
                  <a:gd name="T28" fmla="*/ 427 w 1520"/>
                  <a:gd name="T29" fmla="*/ 612 h 1036"/>
                  <a:gd name="T30" fmla="*/ 366 w 1520"/>
                  <a:gd name="T31" fmla="*/ 508 h 1036"/>
                  <a:gd name="T32" fmla="*/ 269 w 1520"/>
                  <a:gd name="T33" fmla="*/ 418 h 1036"/>
                  <a:gd name="T34" fmla="*/ 333 w 1520"/>
                  <a:gd name="T35" fmla="*/ 390 h 1036"/>
                  <a:gd name="T36" fmla="*/ 462 w 1520"/>
                  <a:gd name="T37" fmla="*/ 530 h 1036"/>
                  <a:gd name="T38" fmla="*/ 373 w 1520"/>
                  <a:gd name="T39" fmla="*/ 229 h 1036"/>
                  <a:gd name="T40" fmla="*/ 571 w 1520"/>
                  <a:gd name="T41" fmla="*/ 629 h 1036"/>
                  <a:gd name="T42" fmla="*/ 675 w 1520"/>
                  <a:gd name="T43" fmla="*/ 78 h 1036"/>
                  <a:gd name="T44" fmla="*/ 459 w 1520"/>
                  <a:gd name="T45" fmla="*/ 209 h 1036"/>
                  <a:gd name="T46" fmla="*/ 462 w 1520"/>
                  <a:gd name="T47" fmla="*/ 125 h 1036"/>
                  <a:gd name="T48" fmla="*/ 149 w 1520"/>
                  <a:gd name="T49" fmla="*/ 401 h 1036"/>
                  <a:gd name="T50" fmla="*/ 86 w 1520"/>
                  <a:gd name="T51" fmla="*/ 488 h 1036"/>
                  <a:gd name="T52" fmla="*/ 131 w 1520"/>
                  <a:gd name="T53" fmla="*/ 493 h 1036"/>
                  <a:gd name="T54" fmla="*/ 189 w 1520"/>
                  <a:gd name="T55" fmla="*/ 593 h 1036"/>
                  <a:gd name="T56" fmla="*/ 123 w 1520"/>
                  <a:gd name="T57" fmla="*/ 784 h 1036"/>
                  <a:gd name="T58" fmla="*/ 349 w 1520"/>
                  <a:gd name="T59" fmla="*/ 874 h 1036"/>
                  <a:gd name="T60" fmla="*/ 422 w 1520"/>
                  <a:gd name="T61" fmla="*/ 682 h 1036"/>
                  <a:gd name="T62" fmla="*/ 290 w 1520"/>
                  <a:gd name="T63" fmla="*/ 801 h 1036"/>
                  <a:gd name="T64" fmla="*/ 816 w 1520"/>
                  <a:gd name="T65" fmla="*/ 854 h 1036"/>
                  <a:gd name="T66" fmla="*/ 845 w 1520"/>
                  <a:gd name="T67" fmla="*/ 915 h 1036"/>
                  <a:gd name="T68" fmla="*/ 701 w 1520"/>
                  <a:gd name="T69" fmla="*/ 949 h 1036"/>
                  <a:gd name="T70" fmla="*/ 585 w 1520"/>
                  <a:gd name="T71" fmla="*/ 686 h 1036"/>
                  <a:gd name="T72" fmla="*/ 911 w 1520"/>
                  <a:gd name="T73" fmla="*/ 661 h 1036"/>
                  <a:gd name="T74" fmla="*/ 992 w 1520"/>
                  <a:gd name="T75" fmla="*/ 513 h 1036"/>
                  <a:gd name="T76" fmla="*/ 1033 w 1520"/>
                  <a:gd name="T77" fmla="*/ 257 h 1036"/>
                  <a:gd name="T78" fmla="*/ 864 w 1520"/>
                  <a:gd name="T79" fmla="*/ 436 h 1036"/>
                  <a:gd name="T80" fmla="*/ 1067 w 1520"/>
                  <a:gd name="T81" fmla="*/ 218 h 1036"/>
                  <a:gd name="T82" fmla="*/ 1199 w 1520"/>
                  <a:gd name="T83" fmla="*/ 206 h 1036"/>
                  <a:gd name="T84" fmla="*/ 1144 w 1520"/>
                  <a:gd name="T85" fmla="*/ 457 h 1036"/>
                  <a:gd name="T86" fmla="*/ 1228 w 1520"/>
                  <a:gd name="T87" fmla="*/ 279 h 1036"/>
                  <a:gd name="T88" fmla="*/ 1364 w 1520"/>
                  <a:gd name="T89" fmla="*/ 436 h 1036"/>
                  <a:gd name="T90" fmla="*/ 1190 w 1520"/>
                  <a:gd name="T91" fmla="*/ 594 h 1036"/>
                  <a:gd name="T92" fmla="*/ 1034 w 1520"/>
                  <a:gd name="T93" fmla="*/ 503 h 1036"/>
                  <a:gd name="T94" fmla="*/ 823 w 1520"/>
                  <a:gd name="T95" fmla="*/ 662 h 1036"/>
                  <a:gd name="T96" fmla="*/ 624 w 1520"/>
                  <a:gd name="T97" fmla="*/ 789 h 1036"/>
                  <a:gd name="T98" fmla="*/ 598 w 1520"/>
                  <a:gd name="T99" fmla="*/ 826 h 1036"/>
                  <a:gd name="T100" fmla="*/ 1001 w 1520"/>
                  <a:gd name="T101" fmla="*/ 908 h 1036"/>
                  <a:gd name="T102" fmla="*/ 1087 w 1520"/>
                  <a:gd name="T103" fmla="*/ 727 h 1036"/>
                  <a:gd name="T104" fmla="*/ 1182 w 1520"/>
                  <a:gd name="T105" fmla="*/ 831 h 1036"/>
                  <a:gd name="T106" fmla="*/ 1218 w 1520"/>
                  <a:gd name="T107" fmla="*/ 680 h 1036"/>
                  <a:gd name="T108" fmla="*/ 1335 w 1520"/>
                  <a:gd name="T109" fmla="*/ 630 h 1036"/>
                  <a:gd name="T110" fmla="*/ 1277 w 1520"/>
                  <a:gd name="T111" fmla="*/ 557 h 1036"/>
                  <a:gd name="T112" fmla="*/ 1397 w 1520"/>
                  <a:gd name="T113" fmla="*/ 573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20" h="1036">
                    <a:moveTo>
                      <a:pt x="1466" y="492"/>
                    </a:moveTo>
                    <a:cubicBezTo>
                      <a:pt x="1440" y="372"/>
                      <a:pt x="1384" y="352"/>
                      <a:pt x="1384" y="352"/>
                    </a:cubicBezTo>
                    <a:cubicBezTo>
                      <a:pt x="1330" y="248"/>
                      <a:pt x="1290" y="236"/>
                      <a:pt x="1262" y="198"/>
                    </a:cubicBezTo>
                    <a:cubicBezTo>
                      <a:pt x="1234" y="160"/>
                      <a:pt x="1200" y="118"/>
                      <a:pt x="1156" y="112"/>
                    </a:cubicBezTo>
                    <a:cubicBezTo>
                      <a:pt x="1112" y="106"/>
                      <a:pt x="1104" y="78"/>
                      <a:pt x="1068" y="62"/>
                    </a:cubicBezTo>
                    <a:cubicBezTo>
                      <a:pt x="1032" y="46"/>
                      <a:pt x="966" y="38"/>
                      <a:pt x="966" y="38"/>
                    </a:cubicBezTo>
                    <a:cubicBezTo>
                      <a:pt x="914" y="0"/>
                      <a:pt x="854" y="28"/>
                      <a:pt x="854" y="28"/>
                    </a:cubicBezTo>
                    <a:cubicBezTo>
                      <a:pt x="746" y="8"/>
                      <a:pt x="744" y="50"/>
                      <a:pt x="714" y="54"/>
                    </a:cubicBezTo>
                    <a:cubicBezTo>
                      <a:pt x="684" y="58"/>
                      <a:pt x="664" y="26"/>
                      <a:pt x="618" y="38"/>
                    </a:cubicBezTo>
                    <a:cubicBezTo>
                      <a:pt x="572" y="50"/>
                      <a:pt x="520" y="86"/>
                      <a:pt x="520" y="86"/>
                    </a:cubicBezTo>
                    <a:cubicBezTo>
                      <a:pt x="416" y="84"/>
                      <a:pt x="446" y="132"/>
                      <a:pt x="410" y="132"/>
                    </a:cubicBezTo>
                    <a:cubicBezTo>
                      <a:pt x="374" y="132"/>
                      <a:pt x="294" y="156"/>
                      <a:pt x="276" y="194"/>
                    </a:cubicBezTo>
                    <a:cubicBezTo>
                      <a:pt x="258" y="232"/>
                      <a:pt x="236" y="212"/>
                      <a:pt x="192" y="260"/>
                    </a:cubicBezTo>
                    <a:cubicBezTo>
                      <a:pt x="148" y="308"/>
                      <a:pt x="138" y="342"/>
                      <a:pt x="138" y="342"/>
                    </a:cubicBezTo>
                    <a:cubicBezTo>
                      <a:pt x="130" y="372"/>
                      <a:pt x="108" y="384"/>
                      <a:pt x="108" y="384"/>
                    </a:cubicBezTo>
                    <a:cubicBezTo>
                      <a:pt x="44" y="458"/>
                      <a:pt x="48" y="536"/>
                      <a:pt x="48" y="536"/>
                    </a:cubicBezTo>
                    <a:cubicBezTo>
                      <a:pt x="0" y="586"/>
                      <a:pt x="24" y="644"/>
                      <a:pt x="24" y="644"/>
                    </a:cubicBezTo>
                    <a:cubicBezTo>
                      <a:pt x="54" y="690"/>
                      <a:pt x="52" y="738"/>
                      <a:pt x="52" y="738"/>
                    </a:cubicBezTo>
                    <a:cubicBezTo>
                      <a:pt x="104" y="894"/>
                      <a:pt x="272" y="890"/>
                      <a:pt x="300" y="900"/>
                    </a:cubicBezTo>
                    <a:cubicBezTo>
                      <a:pt x="328" y="910"/>
                      <a:pt x="374" y="910"/>
                      <a:pt x="374" y="910"/>
                    </a:cubicBezTo>
                    <a:cubicBezTo>
                      <a:pt x="390" y="946"/>
                      <a:pt x="428" y="980"/>
                      <a:pt x="428" y="980"/>
                    </a:cubicBezTo>
                    <a:cubicBezTo>
                      <a:pt x="462" y="980"/>
                      <a:pt x="604" y="1036"/>
                      <a:pt x="646" y="1036"/>
                    </a:cubicBezTo>
                    <a:cubicBezTo>
                      <a:pt x="688" y="1036"/>
                      <a:pt x="748" y="1012"/>
                      <a:pt x="748" y="1012"/>
                    </a:cubicBezTo>
                    <a:cubicBezTo>
                      <a:pt x="902" y="1020"/>
                      <a:pt x="966" y="952"/>
                      <a:pt x="966" y="952"/>
                    </a:cubicBezTo>
                    <a:cubicBezTo>
                      <a:pt x="1060" y="964"/>
                      <a:pt x="1042" y="928"/>
                      <a:pt x="1076" y="928"/>
                    </a:cubicBezTo>
                    <a:cubicBezTo>
                      <a:pt x="1110" y="928"/>
                      <a:pt x="1164" y="914"/>
                      <a:pt x="1182" y="890"/>
                    </a:cubicBezTo>
                    <a:cubicBezTo>
                      <a:pt x="1200" y="866"/>
                      <a:pt x="1224" y="864"/>
                      <a:pt x="1254" y="844"/>
                    </a:cubicBezTo>
                    <a:cubicBezTo>
                      <a:pt x="1284" y="824"/>
                      <a:pt x="1320" y="798"/>
                      <a:pt x="1364" y="818"/>
                    </a:cubicBezTo>
                    <a:cubicBezTo>
                      <a:pt x="1408" y="838"/>
                      <a:pt x="1430" y="820"/>
                      <a:pt x="1430" y="820"/>
                    </a:cubicBezTo>
                    <a:cubicBezTo>
                      <a:pt x="1520" y="718"/>
                      <a:pt x="1492" y="612"/>
                      <a:pt x="1466" y="492"/>
                    </a:cubicBezTo>
                    <a:close/>
                    <a:moveTo>
                      <a:pt x="977" y="94"/>
                    </a:moveTo>
                    <a:cubicBezTo>
                      <a:pt x="977" y="94"/>
                      <a:pt x="958" y="70"/>
                      <a:pt x="1006" y="81"/>
                    </a:cubicBezTo>
                    <a:cubicBezTo>
                      <a:pt x="1054" y="92"/>
                      <a:pt x="1071" y="104"/>
                      <a:pt x="1102" y="125"/>
                    </a:cubicBezTo>
                    <a:cubicBezTo>
                      <a:pt x="1133" y="146"/>
                      <a:pt x="1150" y="140"/>
                      <a:pt x="1157" y="140"/>
                    </a:cubicBezTo>
                    <a:cubicBezTo>
                      <a:pt x="1163" y="140"/>
                      <a:pt x="1161" y="150"/>
                      <a:pt x="1145" y="152"/>
                    </a:cubicBezTo>
                    <a:cubicBezTo>
                      <a:pt x="1129" y="153"/>
                      <a:pt x="1109" y="158"/>
                      <a:pt x="1073" y="130"/>
                    </a:cubicBezTo>
                    <a:cubicBezTo>
                      <a:pt x="1037" y="102"/>
                      <a:pt x="1015" y="120"/>
                      <a:pt x="1009" y="136"/>
                    </a:cubicBezTo>
                    <a:cubicBezTo>
                      <a:pt x="1002" y="152"/>
                      <a:pt x="1010" y="182"/>
                      <a:pt x="991" y="182"/>
                    </a:cubicBezTo>
                    <a:cubicBezTo>
                      <a:pt x="973" y="182"/>
                      <a:pt x="963" y="177"/>
                      <a:pt x="979" y="154"/>
                    </a:cubicBezTo>
                    <a:cubicBezTo>
                      <a:pt x="979" y="154"/>
                      <a:pt x="989" y="122"/>
                      <a:pt x="977" y="94"/>
                    </a:cubicBezTo>
                    <a:close/>
                    <a:moveTo>
                      <a:pt x="971" y="290"/>
                    </a:moveTo>
                    <a:cubicBezTo>
                      <a:pt x="982" y="298"/>
                      <a:pt x="958" y="314"/>
                      <a:pt x="958" y="314"/>
                    </a:cubicBezTo>
                    <a:cubicBezTo>
                      <a:pt x="941" y="317"/>
                      <a:pt x="934" y="318"/>
                      <a:pt x="909" y="342"/>
                    </a:cubicBezTo>
                    <a:cubicBezTo>
                      <a:pt x="883" y="366"/>
                      <a:pt x="855" y="354"/>
                      <a:pt x="843" y="336"/>
                    </a:cubicBezTo>
                    <a:cubicBezTo>
                      <a:pt x="831" y="317"/>
                      <a:pt x="823" y="320"/>
                      <a:pt x="823" y="320"/>
                    </a:cubicBezTo>
                    <a:cubicBezTo>
                      <a:pt x="810" y="328"/>
                      <a:pt x="833" y="349"/>
                      <a:pt x="833" y="349"/>
                    </a:cubicBezTo>
                    <a:cubicBezTo>
                      <a:pt x="842" y="356"/>
                      <a:pt x="857" y="358"/>
                      <a:pt x="857" y="398"/>
                    </a:cubicBezTo>
                    <a:cubicBezTo>
                      <a:pt x="857" y="438"/>
                      <a:pt x="795" y="482"/>
                      <a:pt x="787" y="428"/>
                    </a:cubicBezTo>
                    <a:cubicBezTo>
                      <a:pt x="779" y="373"/>
                      <a:pt x="757" y="373"/>
                      <a:pt x="751" y="329"/>
                    </a:cubicBezTo>
                    <a:cubicBezTo>
                      <a:pt x="746" y="285"/>
                      <a:pt x="787" y="200"/>
                      <a:pt x="843" y="181"/>
                    </a:cubicBezTo>
                    <a:cubicBezTo>
                      <a:pt x="899" y="162"/>
                      <a:pt x="979" y="189"/>
                      <a:pt x="963" y="208"/>
                    </a:cubicBezTo>
                    <a:cubicBezTo>
                      <a:pt x="947" y="226"/>
                      <a:pt x="961" y="282"/>
                      <a:pt x="971" y="290"/>
                    </a:cubicBezTo>
                    <a:close/>
                    <a:moveTo>
                      <a:pt x="711" y="110"/>
                    </a:moveTo>
                    <a:cubicBezTo>
                      <a:pt x="735" y="96"/>
                      <a:pt x="750" y="44"/>
                      <a:pt x="837" y="61"/>
                    </a:cubicBezTo>
                    <a:cubicBezTo>
                      <a:pt x="837" y="61"/>
                      <a:pt x="871" y="69"/>
                      <a:pt x="862" y="101"/>
                    </a:cubicBezTo>
                    <a:cubicBezTo>
                      <a:pt x="862" y="101"/>
                      <a:pt x="846" y="128"/>
                      <a:pt x="869" y="128"/>
                    </a:cubicBezTo>
                    <a:cubicBezTo>
                      <a:pt x="891" y="128"/>
                      <a:pt x="910" y="98"/>
                      <a:pt x="890" y="73"/>
                    </a:cubicBezTo>
                    <a:cubicBezTo>
                      <a:pt x="890" y="73"/>
                      <a:pt x="875" y="53"/>
                      <a:pt x="906" y="54"/>
                    </a:cubicBezTo>
                    <a:cubicBezTo>
                      <a:pt x="937" y="56"/>
                      <a:pt x="961" y="85"/>
                      <a:pt x="961" y="128"/>
                    </a:cubicBezTo>
                    <a:cubicBezTo>
                      <a:pt x="961" y="128"/>
                      <a:pt x="971" y="166"/>
                      <a:pt x="926" y="148"/>
                    </a:cubicBezTo>
                    <a:cubicBezTo>
                      <a:pt x="926" y="148"/>
                      <a:pt x="877" y="132"/>
                      <a:pt x="847" y="150"/>
                    </a:cubicBezTo>
                    <a:cubicBezTo>
                      <a:pt x="818" y="169"/>
                      <a:pt x="797" y="169"/>
                      <a:pt x="771" y="162"/>
                    </a:cubicBezTo>
                    <a:cubicBezTo>
                      <a:pt x="771" y="162"/>
                      <a:pt x="759" y="174"/>
                      <a:pt x="778" y="178"/>
                    </a:cubicBezTo>
                    <a:cubicBezTo>
                      <a:pt x="778" y="178"/>
                      <a:pt x="809" y="192"/>
                      <a:pt x="791" y="196"/>
                    </a:cubicBezTo>
                    <a:cubicBezTo>
                      <a:pt x="774" y="200"/>
                      <a:pt x="750" y="205"/>
                      <a:pt x="758" y="250"/>
                    </a:cubicBezTo>
                    <a:cubicBezTo>
                      <a:pt x="758" y="250"/>
                      <a:pt x="742" y="266"/>
                      <a:pt x="729" y="234"/>
                    </a:cubicBezTo>
                    <a:cubicBezTo>
                      <a:pt x="729" y="234"/>
                      <a:pt x="727" y="216"/>
                      <a:pt x="719" y="209"/>
                    </a:cubicBezTo>
                    <a:cubicBezTo>
                      <a:pt x="711" y="202"/>
                      <a:pt x="701" y="217"/>
                      <a:pt x="711" y="241"/>
                    </a:cubicBezTo>
                    <a:cubicBezTo>
                      <a:pt x="722" y="265"/>
                      <a:pt x="731" y="268"/>
                      <a:pt x="730" y="294"/>
                    </a:cubicBezTo>
                    <a:cubicBezTo>
                      <a:pt x="729" y="321"/>
                      <a:pt x="734" y="358"/>
                      <a:pt x="751" y="386"/>
                    </a:cubicBezTo>
                    <a:cubicBezTo>
                      <a:pt x="769" y="414"/>
                      <a:pt x="761" y="432"/>
                      <a:pt x="767" y="442"/>
                    </a:cubicBezTo>
                    <a:cubicBezTo>
                      <a:pt x="774" y="453"/>
                      <a:pt x="814" y="478"/>
                      <a:pt x="806" y="510"/>
                    </a:cubicBezTo>
                    <a:cubicBezTo>
                      <a:pt x="798" y="542"/>
                      <a:pt x="783" y="573"/>
                      <a:pt x="742" y="573"/>
                    </a:cubicBezTo>
                    <a:cubicBezTo>
                      <a:pt x="701" y="573"/>
                      <a:pt x="687" y="594"/>
                      <a:pt x="661" y="601"/>
                    </a:cubicBezTo>
                    <a:cubicBezTo>
                      <a:pt x="634" y="608"/>
                      <a:pt x="567" y="590"/>
                      <a:pt x="569" y="474"/>
                    </a:cubicBezTo>
                    <a:cubicBezTo>
                      <a:pt x="569" y="474"/>
                      <a:pt x="571" y="430"/>
                      <a:pt x="537" y="362"/>
                    </a:cubicBezTo>
                    <a:cubicBezTo>
                      <a:pt x="537" y="362"/>
                      <a:pt x="531" y="318"/>
                      <a:pt x="547" y="309"/>
                    </a:cubicBezTo>
                    <a:cubicBezTo>
                      <a:pt x="547" y="309"/>
                      <a:pt x="555" y="265"/>
                      <a:pt x="530" y="261"/>
                    </a:cubicBezTo>
                    <a:cubicBezTo>
                      <a:pt x="530" y="261"/>
                      <a:pt x="521" y="272"/>
                      <a:pt x="527" y="281"/>
                    </a:cubicBezTo>
                    <a:cubicBezTo>
                      <a:pt x="534" y="290"/>
                      <a:pt x="531" y="302"/>
                      <a:pt x="522" y="310"/>
                    </a:cubicBezTo>
                    <a:cubicBezTo>
                      <a:pt x="513" y="318"/>
                      <a:pt x="519" y="341"/>
                      <a:pt x="514" y="341"/>
                    </a:cubicBezTo>
                    <a:cubicBezTo>
                      <a:pt x="514" y="341"/>
                      <a:pt x="491" y="345"/>
                      <a:pt x="506" y="292"/>
                    </a:cubicBezTo>
                    <a:cubicBezTo>
                      <a:pt x="506" y="292"/>
                      <a:pt x="498" y="241"/>
                      <a:pt x="523" y="230"/>
                    </a:cubicBezTo>
                    <a:cubicBezTo>
                      <a:pt x="549" y="220"/>
                      <a:pt x="575" y="204"/>
                      <a:pt x="603" y="145"/>
                    </a:cubicBezTo>
                    <a:cubicBezTo>
                      <a:pt x="603" y="145"/>
                      <a:pt x="653" y="100"/>
                      <a:pt x="673" y="140"/>
                    </a:cubicBezTo>
                    <a:cubicBezTo>
                      <a:pt x="673" y="140"/>
                      <a:pt x="683" y="162"/>
                      <a:pt x="661" y="196"/>
                    </a:cubicBezTo>
                    <a:cubicBezTo>
                      <a:pt x="638" y="229"/>
                      <a:pt x="641" y="236"/>
                      <a:pt x="642" y="257"/>
                    </a:cubicBezTo>
                    <a:cubicBezTo>
                      <a:pt x="642" y="257"/>
                      <a:pt x="605" y="289"/>
                      <a:pt x="603" y="306"/>
                    </a:cubicBezTo>
                    <a:cubicBezTo>
                      <a:pt x="602" y="324"/>
                      <a:pt x="602" y="361"/>
                      <a:pt x="621" y="378"/>
                    </a:cubicBezTo>
                    <a:cubicBezTo>
                      <a:pt x="621" y="378"/>
                      <a:pt x="623" y="445"/>
                      <a:pt x="639" y="476"/>
                    </a:cubicBezTo>
                    <a:cubicBezTo>
                      <a:pt x="655" y="506"/>
                      <a:pt x="661" y="522"/>
                      <a:pt x="687" y="521"/>
                    </a:cubicBezTo>
                    <a:cubicBezTo>
                      <a:pt x="687" y="521"/>
                      <a:pt x="697" y="516"/>
                      <a:pt x="666" y="493"/>
                    </a:cubicBezTo>
                    <a:cubicBezTo>
                      <a:pt x="666" y="493"/>
                      <a:pt x="647" y="484"/>
                      <a:pt x="641" y="378"/>
                    </a:cubicBezTo>
                    <a:cubicBezTo>
                      <a:pt x="641" y="378"/>
                      <a:pt x="602" y="328"/>
                      <a:pt x="650" y="286"/>
                    </a:cubicBezTo>
                    <a:cubicBezTo>
                      <a:pt x="650" y="286"/>
                      <a:pt x="675" y="261"/>
                      <a:pt x="673" y="234"/>
                    </a:cubicBezTo>
                    <a:cubicBezTo>
                      <a:pt x="673" y="234"/>
                      <a:pt x="677" y="204"/>
                      <a:pt x="697" y="193"/>
                    </a:cubicBezTo>
                    <a:cubicBezTo>
                      <a:pt x="697" y="193"/>
                      <a:pt x="687" y="125"/>
                      <a:pt x="711" y="110"/>
                    </a:cubicBezTo>
                    <a:close/>
                    <a:moveTo>
                      <a:pt x="206" y="510"/>
                    </a:moveTo>
                    <a:cubicBezTo>
                      <a:pt x="206" y="510"/>
                      <a:pt x="170" y="564"/>
                      <a:pt x="165" y="516"/>
                    </a:cubicBezTo>
                    <a:cubicBezTo>
                      <a:pt x="165" y="516"/>
                      <a:pt x="205" y="457"/>
                      <a:pt x="234" y="457"/>
                    </a:cubicBezTo>
                    <a:cubicBezTo>
                      <a:pt x="263" y="457"/>
                      <a:pt x="295" y="510"/>
                      <a:pt x="279" y="566"/>
                    </a:cubicBezTo>
                    <a:cubicBezTo>
                      <a:pt x="279" y="566"/>
                      <a:pt x="267" y="604"/>
                      <a:pt x="295" y="564"/>
                    </a:cubicBezTo>
                    <a:cubicBezTo>
                      <a:pt x="295" y="564"/>
                      <a:pt x="310" y="530"/>
                      <a:pt x="303" y="513"/>
                    </a:cubicBezTo>
                    <a:cubicBezTo>
                      <a:pt x="303" y="513"/>
                      <a:pt x="318" y="506"/>
                      <a:pt x="346" y="553"/>
                    </a:cubicBezTo>
                    <a:cubicBezTo>
                      <a:pt x="374" y="600"/>
                      <a:pt x="399" y="608"/>
                      <a:pt x="427" y="612"/>
                    </a:cubicBezTo>
                    <a:cubicBezTo>
                      <a:pt x="455" y="616"/>
                      <a:pt x="475" y="652"/>
                      <a:pt x="475" y="665"/>
                    </a:cubicBezTo>
                    <a:cubicBezTo>
                      <a:pt x="475" y="678"/>
                      <a:pt x="443" y="668"/>
                      <a:pt x="414" y="656"/>
                    </a:cubicBezTo>
                    <a:cubicBezTo>
                      <a:pt x="385" y="644"/>
                      <a:pt x="363" y="612"/>
                      <a:pt x="294" y="628"/>
                    </a:cubicBezTo>
                    <a:cubicBezTo>
                      <a:pt x="225" y="644"/>
                      <a:pt x="182" y="556"/>
                      <a:pt x="230" y="517"/>
                    </a:cubicBezTo>
                    <a:cubicBezTo>
                      <a:pt x="230" y="517"/>
                      <a:pt x="229" y="492"/>
                      <a:pt x="206" y="510"/>
                    </a:cubicBezTo>
                    <a:close/>
                    <a:moveTo>
                      <a:pt x="415" y="582"/>
                    </a:moveTo>
                    <a:cubicBezTo>
                      <a:pt x="362" y="553"/>
                      <a:pt x="330" y="510"/>
                      <a:pt x="366" y="508"/>
                    </a:cubicBezTo>
                    <a:cubicBezTo>
                      <a:pt x="402" y="505"/>
                      <a:pt x="382" y="526"/>
                      <a:pt x="407" y="528"/>
                    </a:cubicBezTo>
                    <a:cubicBezTo>
                      <a:pt x="433" y="529"/>
                      <a:pt x="393" y="502"/>
                      <a:pt x="385" y="480"/>
                    </a:cubicBezTo>
                    <a:cubicBezTo>
                      <a:pt x="377" y="457"/>
                      <a:pt x="377" y="406"/>
                      <a:pt x="377" y="398"/>
                    </a:cubicBezTo>
                    <a:cubicBezTo>
                      <a:pt x="377" y="390"/>
                      <a:pt x="361" y="384"/>
                      <a:pt x="362" y="418"/>
                    </a:cubicBezTo>
                    <a:cubicBezTo>
                      <a:pt x="363" y="453"/>
                      <a:pt x="365" y="514"/>
                      <a:pt x="307" y="490"/>
                    </a:cubicBezTo>
                    <a:cubicBezTo>
                      <a:pt x="307" y="490"/>
                      <a:pt x="271" y="480"/>
                      <a:pt x="283" y="420"/>
                    </a:cubicBezTo>
                    <a:cubicBezTo>
                      <a:pt x="283" y="420"/>
                      <a:pt x="279" y="404"/>
                      <a:pt x="269" y="418"/>
                    </a:cubicBezTo>
                    <a:cubicBezTo>
                      <a:pt x="269" y="418"/>
                      <a:pt x="270" y="436"/>
                      <a:pt x="241" y="425"/>
                    </a:cubicBezTo>
                    <a:cubicBezTo>
                      <a:pt x="241" y="425"/>
                      <a:pt x="195" y="428"/>
                      <a:pt x="185" y="461"/>
                    </a:cubicBezTo>
                    <a:cubicBezTo>
                      <a:pt x="185" y="461"/>
                      <a:pt x="163" y="485"/>
                      <a:pt x="173" y="456"/>
                    </a:cubicBezTo>
                    <a:cubicBezTo>
                      <a:pt x="173" y="456"/>
                      <a:pt x="190" y="402"/>
                      <a:pt x="213" y="384"/>
                    </a:cubicBezTo>
                    <a:cubicBezTo>
                      <a:pt x="235" y="365"/>
                      <a:pt x="263" y="340"/>
                      <a:pt x="281" y="313"/>
                    </a:cubicBezTo>
                    <a:cubicBezTo>
                      <a:pt x="281" y="313"/>
                      <a:pt x="294" y="300"/>
                      <a:pt x="311" y="320"/>
                    </a:cubicBezTo>
                    <a:cubicBezTo>
                      <a:pt x="329" y="340"/>
                      <a:pt x="345" y="344"/>
                      <a:pt x="333" y="390"/>
                    </a:cubicBezTo>
                    <a:cubicBezTo>
                      <a:pt x="321" y="437"/>
                      <a:pt x="321" y="454"/>
                      <a:pt x="334" y="436"/>
                    </a:cubicBezTo>
                    <a:cubicBezTo>
                      <a:pt x="347" y="417"/>
                      <a:pt x="355" y="349"/>
                      <a:pt x="395" y="346"/>
                    </a:cubicBezTo>
                    <a:cubicBezTo>
                      <a:pt x="435" y="344"/>
                      <a:pt x="441" y="354"/>
                      <a:pt x="427" y="389"/>
                    </a:cubicBezTo>
                    <a:cubicBezTo>
                      <a:pt x="414" y="424"/>
                      <a:pt x="427" y="433"/>
                      <a:pt x="439" y="404"/>
                    </a:cubicBezTo>
                    <a:cubicBezTo>
                      <a:pt x="451" y="374"/>
                      <a:pt x="455" y="332"/>
                      <a:pt x="503" y="358"/>
                    </a:cubicBezTo>
                    <a:cubicBezTo>
                      <a:pt x="503" y="358"/>
                      <a:pt x="522" y="385"/>
                      <a:pt x="498" y="409"/>
                    </a:cubicBezTo>
                    <a:cubicBezTo>
                      <a:pt x="474" y="433"/>
                      <a:pt x="462" y="498"/>
                      <a:pt x="462" y="530"/>
                    </a:cubicBezTo>
                    <a:cubicBezTo>
                      <a:pt x="462" y="562"/>
                      <a:pt x="469" y="612"/>
                      <a:pt x="415" y="582"/>
                    </a:cubicBezTo>
                    <a:close/>
                    <a:moveTo>
                      <a:pt x="409" y="306"/>
                    </a:moveTo>
                    <a:cubicBezTo>
                      <a:pt x="409" y="306"/>
                      <a:pt x="417" y="330"/>
                      <a:pt x="385" y="320"/>
                    </a:cubicBezTo>
                    <a:cubicBezTo>
                      <a:pt x="385" y="320"/>
                      <a:pt x="374" y="334"/>
                      <a:pt x="363" y="341"/>
                    </a:cubicBezTo>
                    <a:cubicBezTo>
                      <a:pt x="363" y="341"/>
                      <a:pt x="339" y="310"/>
                      <a:pt x="321" y="296"/>
                    </a:cubicBezTo>
                    <a:cubicBezTo>
                      <a:pt x="321" y="296"/>
                      <a:pt x="297" y="292"/>
                      <a:pt x="302" y="281"/>
                    </a:cubicBezTo>
                    <a:cubicBezTo>
                      <a:pt x="302" y="281"/>
                      <a:pt x="331" y="229"/>
                      <a:pt x="373" y="229"/>
                    </a:cubicBezTo>
                    <a:cubicBezTo>
                      <a:pt x="373" y="229"/>
                      <a:pt x="385" y="226"/>
                      <a:pt x="382" y="266"/>
                    </a:cubicBezTo>
                    <a:cubicBezTo>
                      <a:pt x="379" y="306"/>
                      <a:pt x="399" y="280"/>
                      <a:pt x="409" y="306"/>
                    </a:cubicBezTo>
                    <a:close/>
                    <a:moveTo>
                      <a:pt x="513" y="430"/>
                    </a:moveTo>
                    <a:cubicBezTo>
                      <a:pt x="530" y="409"/>
                      <a:pt x="543" y="424"/>
                      <a:pt x="541" y="445"/>
                    </a:cubicBezTo>
                    <a:cubicBezTo>
                      <a:pt x="538" y="466"/>
                      <a:pt x="545" y="504"/>
                      <a:pt x="562" y="554"/>
                    </a:cubicBezTo>
                    <a:cubicBezTo>
                      <a:pt x="579" y="605"/>
                      <a:pt x="557" y="616"/>
                      <a:pt x="557" y="616"/>
                    </a:cubicBezTo>
                    <a:cubicBezTo>
                      <a:pt x="545" y="652"/>
                      <a:pt x="571" y="629"/>
                      <a:pt x="571" y="629"/>
                    </a:cubicBezTo>
                    <a:cubicBezTo>
                      <a:pt x="575" y="613"/>
                      <a:pt x="594" y="597"/>
                      <a:pt x="594" y="597"/>
                    </a:cubicBezTo>
                    <a:cubicBezTo>
                      <a:pt x="629" y="605"/>
                      <a:pt x="597" y="644"/>
                      <a:pt x="597" y="644"/>
                    </a:cubicBezTo>
                    <a:cubicBezTo>
                      <a:pt x="535" y="676"/>
                      <a:pt x="494" y="644"/>
                      <a:pt x="494" y="644"/>
                    </a:cubicBezTo>
                    <a:cubicBezTo>
                      <a:pt x="449" y="566"/>
                      <a:pt x="513" y="430"/>
                      <a:pt x="513" y="430"/>
                    </a:cubicBezTo>
                    <a:close/>
                    <a:moveTo>
                      <a:pt x="526" y="110"/>
                    </a:moveTo>
                    <a:cubicBezTo>
                      <a:pt x="547" y="113"/>
                      <a:pt x="566" y="98"/>
                      <a:pt x="566" y="98"/>
                    </a:cubicBezTo>
                    <a:cubicBezTo>
                      <a:pt x="590" y="73"/>
                      <a:pt x="646" y="65"/>
                      <a:pt x="675" y="78"/>
                    </a:cubicBezTo>
                    <a:cubicBezTo>
                      <a:pt x="705" y="92"/>
                      <a:pt x="686" y="113"/>
                      <a:pt x="686" y="113"/>
                    </a:cubicBezTo>
                    <a:cubicBezTo>
                      <a:pt x="622" y="90"/>
                      <a:pt x="595" y="117"/>
                      <a:pt x="582" y="130"/>
                    </a:cubicBezTo>
                    <a:cubicBezTo>
                      <a:pt x="569" y="144"/>
                      <a:pt x="578" y="178"/>
                      <a:pt x="526" y="196"/>
                    </a:cubicBezTo>
                    <a:cubicBezTo>
                      <a:pt x="474" y="213"/>
                      <a:pt x="479" y="249"/>
                      <a:pt x="485" y="273"/>
                    </a:cubicBezTo>
                    <a:cubicBezTo>
                      <a:pt x="490" y="297"/>
                      <a:pt x="469" y="368"/>
                      <a:pt x="437" y="310"/>
                    </a:cubicBezTo>
                    <a:cubicBezTo>
                      <a:pt x="405" y="253"/>
                      <a:pt x="403" y="284"/>
                      <a:pt x="405" y="240"/>
                    </a:cubicBezTo>
                    <a:cubicBezTo>
                      <a:pt x="406" y="196"/>
                      <a:pt x="459" y="209"/>
                      <a:pt x="459" y="209"/>
                    </a:cubicBezTo>
                    <a:cubicBezTo>
                      <a:pt x="502" y="206"/>
                      <a:pt x="502" y="176"/>
                      <a:pt x="503" y="150"/>
                    </a:cubicBezTo>
                    <a:cubicBezTo>
                      <a:pt x="505" y="125"/>
                      <a:pt x="526" y="110"/>
                      <a:pt x="526" y="110"/>
                    </a:cubicBezTo>
                    <a:close/>
                    <a:moveTo>
                      <a:pt x="241" y="261"/>
                    </a:moveTo>
                    <a:cubicBezTo>
                      <a:pt x="242" y="257"/>
                      <a:pt x="237" y="252"/>
                      <a:pt x="263" y="248"/>
                    </a:cubicBezTo>
                    <a:cubicBezTo>
                      <a:pt x="290" y="244"/>
                      <a:pt x="297" y="221"/>
                      <a:pt x="297" y="221"/>
                    </a:cubicBezTo>
                    <a:cubicBezTo>
                      <a:pt x="342" y="153"/>
                      <a:pt x="431" y="158"/>
                      <a:pt x="431" y="158"/>
                    </a:cubicBezTo>
                    <a:cubicBezTo>
                      <a:pt x="439" y="145"/>
                      <a:pt x="462" y="125"/>
                      <a:pt x="462" y="125"/>
                    </a:cubicBezTo>
                    <a:cubicBezTo>
                      <a:pt x="487" y="108"/>
                      <a:pt x="491" y="120"/>
                      <a:pt x="491" y="120"/>
                    </a:cubicBezTo>
                    <a:cubicBezTo>
                      <a:pt x="482" y="122"/>
                      <a:pt x="481" y="141"/>
                      <a:pt x="481" y="141"/>
                    </a:cubicBezTo>
                    <a:cubicBezTo>
                      <a:pt x="486" y="185"/>
                      <a:pt x="454" y="184"/>
                      <a:pt x="454" y="184"/>
                    </a:cubicBezTo>
                    <a:cubicBezTo>
                      <a:pt x="417" y="182"/>
                      <a:pt x="382" y="202"/>
                      <a:pt x="382" y="202"/>
                    </a:cubicBezTo>
                    <a:cubicBezTo>
                      <a:pt x="266" y="238"/>
                      <a:pt x="299" y="277"/>
                      <a:pt x="269" y="290"/>
                    </a:cubicBezTo>
                    <a:cubicBezTo>
                      <a:pt x="238" y="304"/>
                      <a:pt x="241" y="261"/>
                      <a:pt x="241" y="261"/>
                    </a:cubicBezTo>
                    <a:close/>
                    <a:moveTo>
                      <a:pt x="149" y="401"/>
                    </a:moveTo>
                    <a:cubicBezTo>
                      <a:pt x="149" y="401"/>
                      <a:pt x="175" y="381"/>
                      <a:pt x="175" y="337"/>
                    </a:cubicBezTo>
                    <a:cubicBezTo>
                      <a:pt x="175" y="337"/>
                      <a:pt x="194" y="296"/>
                      <a:pt x="215" y="285"/>
                    </a:cubicBezTo>
                    <a:cubicBezTo>
                      <a:pt x="215" y="285"/>
                      <a:pt x="215" y="318"/>
                      <a:pt x="246" y="312"/>
                    </a:cubicBezTo>
                    <a:cubicBezTo>
                      <a:pt x="246" y="312"/>
                      <a:pt x="249" y="326"/>
                      <a:pt x="225" y="341"/>
                    </a:cubicBezTo>
                    <a:cubicBezTo>
                      <a:pt x="201" y="356"/>
                      <a:pt x="177" y="377"/>
                      <a:pt x="170" y="401"/>
                    </a:cubicBezTo>
                    <a:cubicBezTo>
                      <a:pt x="170" y="401"/>
                      <a:pt x="153" y="416"/>
                      <a:pt x="145" y="452"/>
                    </a:cubicBezTo>
                    <a:cubicBezTo>
                      <a:pt x="145" y="452"/>
                      <a:pt x="129" y="476"/>
                      <a:pt x="86" y="488"/>
                    </a:cubicBezTo>
                    <a:cubicBezTo>
                      <a:pt x="86" y="488"/>
                      <a:pt x="102" y="433"/>
                      <a:pt x="149" y="401"/>
                    </a:cubicBezTo>
                    <a:close/>
                    <a:moveTo>
                      <a:pt x="131" y="493"/>
                    </a:moveTo>
                    <a:cubicBezTo>
                      <a:pt x="162" y="485"/>
                      <a:pt x="150" y="501"/>
                      <a:pt x="150" y="501"/>
                    </a:cubicBezTo>
                    <a:cubicBezTo>
                      <a:pt x="138" y="505"/>
                      <a:pt x="123" y="532"/>
                      <a:pt x="123" y="532"/>
                    </a:cubicBezTo>
                    <a:cubicBezTo>
                      <a:pt x="82" y="556"/>
                      <a:pt x="103" y="600"/>
                      <a:pt x="103" y="600"/>
                    </a:cubicBezTo>
                    <a:cubicBezTo>
                      <a:pt x="102" y="660"/>
                      <a:pt x="65" y="632"/>
                      <a:pt x="65" y="632"/>
                    </a:cubicBezTo>
                    <a:cubicBezTo>
                      <a:pt x="43" y="530"/>
                      <a:pt x="131" y="493"/>
                      <a:pt x="131" y="493"/>
                    </a:cubicBezTo>
                    <a:close/>
                    <a:moveTo>
                      <a:pt x="91" y="708"/>
                    </a:moveTo>
                    <a:cubicBezTo>
                      <a:pt x="91" y="708"/>
                      <a:pt x="89" y="686"/>
                      <a:pt x="75" y="677"/>
                    </a:cubicBezTo>
                    <a:cubicBezTo>
                      <a:pt x="75" y="677"/>
                      <a:pt x="65" y="656"/>
                      <a:pt x="99" y="656"/>
                    </a:cubicBezTo>
                    <a:cubicBezTo>
                      <a:pt x="99" y="656"/>
                      <a:pt x="138" y="644"/>
                      <a:pt x="137" y="618"/>
                    </a:cubicBezTo>
                    <a:cubicBezTo>
                      <a:pt x="137" y="618"/>
                      <a:pt x="123" y="597"/>
                      <a:pt x="126" y="580"/>
                    </a:cubicBezTo>
                    <a:cubicBezTo>
                      <a:pt x="126" y="580"/>
                      <a:pt x="123" y="546"/>
                      <a:pt x="151" y="542"/>
                    </a:cubicBezTo>
                    <a:cubicBezTo>
                      <a:pt x="179" y="538"/>
                      <a:pt x="190" y="569"/>
                      <a:pt x="189" y="593"/>
                    </a:cubicBezTo>
                    <a:cubicBezTo>
                      <a:pt x="187" y="617"/>
                      <a:pt x="223" y="638"/>
                      <a:pt x="246" y="638"/>
                    </a:cubicBezTo>
                    <a:cubicBezTo>
                      <a:pt x="269" y="638"/>
                      <a:pt x="241" y="662"/>
                      <a:pt x="213" y="676"/>
                    </a:cubicBezTo>
                    <a:cubicBezTo>
                      <a:pt x="185" y="689"/>
                      <a:pt x="178" y="709"/>
                      <a:pt x="111" y="692"/>
                    </a:cubicBezTo>
                    <a:cubicBezTo>
                      <a:pt x="111" y="692"/>
                      <a:pt x="103" y="737"/>
                      <a:pt x="210" y="705"/>
                    </a:cubicBezTo>
                    <a:cubicBezTo>
                      <a:pt x="210" y="705"/>
                      <a:pt x="237" y="696"/>
                      <a:pt x="247" y="681"/>
                    </a:cubicBezTo>
                    <a:cubicBezTo>
                      <a:pt x="247" y="681"/>
                      <a:pt x="243" y="728"/>
                      <a:pt x="259" y="750"/>
                    </a:cubicBezTo>
                    <a:cubicBezTo>
                      <a:pt x="275" y="773"/>
                      <a:pt x="230" y="837"/>
                      <a:pt x="123" y="784"/>
                    </a:cubicBezTo>
                    <a:cubicBezTo>
                      <a:pt x="123" y="784"/>
                      <a:pt x="83" y="762"/>
                      <a:pt x="91" y="708"/>
                    </a:cubicBezTo>
                    <a:close/>
                    <a:moveTo>
                      <a:pt x="293" y="842"/>
                    </a:moveTo>
                    <a:cubicBezTo>
                      <a:pt x="291" y="889"/>
                      <a:pt x="190" y="856"/>
                      <a:pt x="157" y="820"/>
                    </a:cubicBezTo>
                    <a:cubicBezTo>
                      <a:pt x="157" y="820"/>
                      <a:pt x="201" y="842"/>
                      <a:pt x="254" y="817"/>
                    </a:cubicBezTo>
                    <a:cubicBezTo>
                      <a:pt x="254" y="817"/>
                      <a:pt x="294" y="796"/>
                      <a:pt x="293" y="842"/>
                    </a:cubicBezTo>
                    <a:close/>
                    <a:moveTo>
                      <a:pt x="391" y="848"/>
                    </a:moveTo>
                    <a:cubicBezTo>
                      <a:pt x="386" y="868"/>
                      <a:pt x="377" y="874"/>
                      <a:pt x="349" y="874"/>
                    </a:cubicBezTo>
                    <a:cubicBezTo>
                      <a:pt x="321" y="874"/>
                      <a:pt x="303" y="872"/>
                      <a:pt x="315" y="834"/>
                    </a:cubicBezTo>
                    <a:cubicBezTo>
                      <a:pt x="315" y="834"/>
                      <a:pt x="342" y="841"/>
                      <a:pt x="366" y="832"/>
                    </a:cubicBezTo>
                    <a:cubicBezTo>
                      <a:pt x="366" y="832"/>
                      <a:pt x="397" y="828"/>
                      <a:pt x="391" y="848"/>
                    </a:cubicBezTo>
                    <a:close/>
                    <a:moveTo>
                      <a:pt x="290" y="801"/>
                    </a:moveTo>
                    <a:cubicBezTo>
                      <a:pt x="273" y="781"/>
                      <a:pt x="285" y="738"/>
                      <a:pt x="285" y="738"/>
                    </a:cubicBezTo>
                    <a:cubicBezTo>
                      <a:pt x="246" y="678"/>
                      <a:pt x="289" y="649"/>
                      <a:pt x="289" y="649"/>
                    </a:cubicBezTo>
                    <a:cubicBezTo>
                      <a:pt x="365" y="636"/>
                      <a:pt x="363" y="670"/>
                      <a:pt x="422" y="682"/>
                    </a:cubicBezTo>
                    <a:cubicBezTo>
                      <a:pt x="481" y="694"/>
                      <a:pt x="457" y="706"/>
                      <a:pt x="457" y="706"/>
                    </a:cubicBezTo>
                    <a:cubicBezTo>
                      <a:pt x="415" y="728"/>
                      <a:pt x="357" y="722"/>
                      <a:pt x="337" y="717"/>
                    </a:cubicBezTo>
                    <a:cubicBezTo>
                      <a:pt x="317" y="712"/>
                      <a:pt x="294" y="713"/>
                      <a:pt x="318" y="728"/>
                    </a:cubicBezTo>
                    <a:cubicBezTo>
                      <a:pt x="342" y="742"/>
                      <a:pt x="399" y="740"/>
                      <a:pt x="399" y="740"/>
                    </a:cubicBezTo>
                    <a:cubicBezTo>
                      <a:pt x="427" y="729"/>
                      <a:pt x="425" y="753"/>
                      <a:pt x="425" y="753"/>
                    </a:cubicBezTo>
                    <a:cubicBezTo>
                      <a:pt x="407" y="758"/>
                      <a:pt x="407" y="785"/>
                      <a:pt x="407" y="785"/>
                    </a:cubicBezTo>
                    <a:cubicBezTo>
                      <a:pt x="386" y="832"/>
                      <a:pt x="290" y="801"/>
                      <a:pt x="290" y="801"/>
                    </a:cubicBezTo>
                    <a:close/>
                    <a:moveTo>
                      <a:pt x="1182" y="831"/>
                    </a:moveTo>
                    <a:cubicBezTo>
                      <a:pt x="1160" y="869"/>
                      <a:pt x="1127" y="897"/>
                      <a:pt x="1096" y="898"/>
                    </a:cubicBezTo>
                    <a:cubicBezTo>
                      <a:pt x="1065" y="899"/>
                      <a:pt x="1107" y="879"/>
                      <a:pt x="1075" y="859"/>
                    </a:cubicBezTo>
                    <a:cubicBezTo>
                      <a:pt x="1075" y="859"/>
                      <a:pt x="1061" y="846"/>
                      <a:pt x="1061" y="864"/>
                    </a:cubicBezTo>
                    <a:cubicBezTo>
                      <a:pt x="1061" y="864"/>
                      <a:pt x="1078" y="882"/>
                      <a:pt x="1059" y="895"/>
                    </a:cubicBezTo>
                    <a:cubicBezTo>
                      <a:pt x="1040" y="908"/>
                      <a:pt x="1028" y="928"/>
                      <a:pt x="927" y="929"/>
                    </a:cubicBezTo>
                    <a:cubicBezTo>
                      <a:pt x="927" y="929"/>
                      <a:pt x="884" y="928"/>
                      <a:pt x="816" y="854"/>
                    </a:cubicBezTo>
                    <a:cubicBezTo>
                      <a:pt x="816" y="854"/>
                      <a:pt x="798" y="822"/>
                      <a:pt x="787" y="815"/>
                    </a:cubicBezTo>
                    <a:cubicBezTo>
                      <a:pt x="787" y="815"/>
                      <a:pt x="777" y="817"/>
                      <a:pt x="783" y="830"/>
                    </a:cubicBezTo>
                    <a:cubicBezTo>
                      <a:pt x="783" y="830"/>
                      <a:pt x="792" y="854"/>
                      <a:pt x="777" y="857"/>
                    </a:cubicBezTo>
                    <a:cubicBezTo>
                      <a:pt x="762" y="860"/>
                      <a:pt x="691" y="864"/>
                      <a:pt x="672" y="910"/>
                    </a:cubicBezTo>
                    <a:cubicBezTo>
                      <a:pt x="672" y="910"/>
                      <a:pt x="666" y="927"/>
                      <a:pt x="698" y="907"/>
                    </a:cubicBezTo>
                    <a:cubicBezTo>
                      <a:pt x="730" y="887"/>
                      <a:pt x="736" y="875"/>
                      <a:pt x="775" y="876"/>
                    </a:cubicBezTo>
                    <a:cubicBezTo>
                      <a:pt x="814" y="877"/>
                      <a:pt x="816" y="894"/>
                      <a:pt x="845" y="915"/>
                    </a:cubicBezTo>
                    <a:cubicBezTo>
                      <a:pt x="874" y="936"/>
                      <a:pt x="912" y="953"/>
                      <a:pt x="856" y="967"/>
                    </a:cubicBezTo>
                    <a:cubicBezTo>
                      <a:pt x="800" y="981"/>
                      <a:pt x="765" y="961"/>
                      <a:pt x="709" y="990"/>
                    </a:cubicBezTo>
                    <a:cubicBezTo>
                      <a:pt x="653" y="1019"/>
                      <a:pt x="635" y="1008"/>
                      <a:pt x="629" y="1000"/>
                    </a:cubicBezTo>
                    <a:cubicBezTo>
                      <a:pt x="623" y="992"/>
                      <a:pt x="627" y="976"/>
                      <a:pt x="654" y="974"/>
                    </a:cubicBezTo>
                    <a:cubicBezTo>
                      <a:pt x="681" y="972"/>
                      <a:pt x="732" y="964"/>
                      <a:pt x="733" y="946"/>
                    </a:cubicBezTo>
                    <a:cubicBezTo>
                      <a:pt x="734" y="928"/>
                      <a:pt x="728" y="914"/>
                      <a:pt x="722" y="920"/>
                    </a:cubicBezTo>
                    <a:cubicBezTo>
                      <a:pt x="716" y="926"/>
                      <a:pt x="722" y="950"/>
                      <a:pt x="701" y="949"/>
                    </a:cubicBezTo>
                    <a:cubicBezTo>
                      <a:pt x="680" y="948"/>
                      <a:pt x="630" y="946"/>
                      <a:pt x="606" y="961"/>
                    </a:cubicBezTo>
                    <a:cubicBezTo>
                      <a:pt x="582" y="976"/>
                      <a:pt x="549" y="982"/>
                      <a:pt x="510" y="956"/>
                    </a:cubicBezTo>
                    <a:cubicBezTo>
                      <a:pt x="471" y="930"/>
                      <a:pt x="441" y="999"/>
                      <a:pt x="411" y="872"/>
                    </a:cubicBezTo>
                    <a:cubicBezTo>
                      <a:pt x="411" y="872"/>
                      <a:pt x="411" y="826"/>
                      <a:pt x="435" y="808"/>
                    </a:cubicBezTo>
                    <a:cubicBezTo>
                      <a:pt x="435" y="808"/>
                      <a:pt x="439" y="787"/>
                      <a:pt x="433" y="777"/>
                    </a:cubicBezTo>
                    <a:cubicBezTo>
                      <a:pt x="433" y="777"/>
                      <a:pt x="442" y="732"/>
                      <a:pt x="489" y="714"/>
                    </a:cubicBezTo>
                    <a:cubicBezTo>
                      <a:pt x="489" y="714"/>
                      <a:pt x="506" y="666"/>
                      <a:pt x="585" y="686"/>
                    </a:cubicBezTo>
                    <a:cubicBezTo>
                      <a:pt x="585" y="686"/>
                      <a:pt x="621" y="688"/>
                      <a:pt x="627" y="645"/>
                    </a:cubicBezTo>
                    <a:cubicBezTo>
                      <a:pt x="627" y="645"/>
                      <a:pt x="642" y="618"/>
                      <a:pt x="694" y="617"/>
                    </a:cubicBezTo>
                    <a:cubicBezTo>
                      <a:pt x="694" y="617"/>
                      <a:pt x="713" y="614"/>
                      <a:pt x="729" y="597"/>
                    </a:cubicBezTo>
                    <a:cubicBezTo>
                      <a:pt x="729" y="597"/>
                      <a:pt x="755" y="594"/>
                      <a:pt x="771" y="604"/>
                    </a:cubicBezTo>
                    <a:cubicBezTo>
                      <a:pt x="787" y="613"/>
                      <a:pt x="791" y="585"/>
                      <a:pt x="799" y="577"/>
                    </a:cubicBezTo>
                    <a:cubicBezTo>
                      <a:pt x="799" y="577"/>
                      <a:pt x="813" y="545"/>
                      <a:pt x="850" y="571"/>
                    </a:cubicBezTo>
                    <a:cubicBezTo>
                      <a:pt x="887" y="597"/>
                      <a:pt x="890" y="645"/>
                      <a:pt x="911" y="661"/>
                    </a:cubicBezTo>
                    <a:cubicBezTo>
                      <a:pt x="932" y="677"/>
                      <a:pt x="926" y="654"/>
                      <a:pt x="918" y="642"/>
                    </a:cubicBezTo>
                    <a:cubicBezTo>
                      <a:pt x="910" y="630"/>
                      <a:pt x="889" y="581"/>
                      <a:pt x="885" y="571"/>
                    </a:cubicBezTo>
                    <a:cubicBezTo>
                      <a:pt x="881" y="561"/>
                      <a:pt x="881" y="519"/>
                      <a:pt x="919" y="519"/>
                    </a:cubicBezTo>
                    <a:cubicBezTo>
                      <a:pt x="919" y="519"/>
                      <a:pt x="939" y="506"/>
                      <a:pt x="978" y="532"/>
                    </a:cubicBezTo>
                    <a:cubicBezTo>
                      <a:pt x="1017" y="558"/>
                      <a:pt x="1057" y="569"/>
                      <a:pt x="1075" y="566"/>
                    </a:cubicBezTo>
                    <a:cubicBezTo>
                      <a:pt x="1075" y="566"/>
                      <a:pt x="1093" y="558"/>
                      <a:pt x="1065" y="554"/>
                    </a:cubicBezTo>
                    <a:cubicBezTo>
                      <a:pt x="1037" y="550"/>
                      <a:pt x="1001" y="519"/>
                      <a:pt x="992" y="513"/>
                    </a:cubicBezTo>
                    <a:cubicBezTo>
                      <a:pt x="983" y="507"/>
                      <a:pt x="989" y="483"/>
                      <a:pt x="1004" y="477"/>
                    </a:cubicBezTo>
                    <a:cubicBezTo>
                      <a:pt x="1019" y="471"/>
                      <a:pt x="1045" y="401"/>
                      <a:pt x="1079" y="396"/>
                    </a:cubicBezTo>
                    <a:cubicBezTo>
                      <a:pt x="1079" y="396"/>
                      <a:pt x="1095" y="394"/>
                      <a:pt x="1104" y="388"/>
                    </a:cubicBezTo>
                    <a:cubicBezTo>
                      <a:pt x="1104" y="388"/>
                      <a:pt x="1108" y="377"/>
                      <a:pt x="1094" y="379"/>
                    </a:cubicBezTo>
                    <a:cubicBezTo>
                      <a:pt x="1094" y="379"/>
                      <a:pt x="1084" y="352"/>
                      <a:pt x="1085" y="327"/>
                    </a:cubicBezTo>
                    <a:cubicBezTo>
                      <a:pt x="1086" y="302"/>
                      <a:pt x="1055" y="239"/>
                      <a:pt x="1031" y="239"/>
                    </a:cubicBezTo>
                    <a:cubicBezTo>
                      <a:pt x="1031" y="239"/>
                      <a:pt x="1023" y="244"/>
                      <a:pt x="1033" y="257"/>
                    </a:cubicBezTo>
                    <a:cubicBezTo>
                      <a:pt x="1043" y="270"/>
                      <a:pt x="1073" y="315"/>
                      <a:pt x="1061" y="372"/>
                    </a:cubicBezTo>
                    <a:cubicBezTo>
                      <a:pt x="1061" y="372"/>
                      <a:pt x="1059" y="385"/>
                      <a:pt x="1042" y="390"/>
                    </a:cubicBezTo>
                    <a:cubicBezTo>
                      <a:pt x="1042" y="390"/>
                      <a:pt x="1028" y="443"/>
                      <a:pt x="986" y="451"/>
                    </a:cubicBezTo>
                    <a:cubicBezTo>
                      <a:pt x="944" y="459"/>
                      <a:pt x="972" y="492"/>
                      <a:pt x="944" y="497"/>
                    </a:cubicBezTo>
                    <a:cubicBezTo>
                      <a:pt x="916" y="502"/>
                      <a:pt x="903" y="481"/>
                      <a:pt x="875" y="516"/>
                    </a:cubicBezTo>
                    <a:cubicBezTo>
                      <a:pt x="875" y="516"/>
                      <a:pt x="856" y="560"/>
                      <a:pt x="837" y="533"/>
                    </a:cubicBezTo>
                    <a:cubicBezTo>
                      <a:pt x="818" y="506"/>
                      <a:pt x="853" y="455"/>
                      <a:pt x="864" y="436"/>
                    </a:cubicBezTo>
                    <a:cubicBezTo>
                      <a:pt x="875" y="417"/>
                      <a:pt x="890" y="372"/>
                      <a:pt x="941" y="363"/>
                    </a:cubicBezTo>
                    <a:cubicBezTo>
                      <a:pt x="941" y="363"/>
                      <a:pt x="955" y="369"/>
                      <a:pt x="964" y="338"/>
                    </a:cubicBezTo>
                    <a:cubicBezTo>
                      <a:pt x="973" y="307"/>
                      <a:pt x="1016" y="317"/>
                      <a:pt x="1021" y="329"/>
                    </a:cubicBezTo>
                    <a:cubicBezTo>
                      <a:pt x="1026" y="341"/>
                      <a:pt x="1036" y="363"/>
                      <a:pt x="1039" y="338"/>
                    </a:cubicBezTo>
                    <a:cubicBezTo>
                      <a:pt x="1039" y="338"/>
                      <a:pt x="1037" y="304"/>
                      <a:pt x="1011" y="298"/>
                    </a:cubicBezTo>
                    <a:cubicBezTo>
                      <a:pt x="985" y="292"/>
                      <a:pt x="976" y="252"/>
                      <a:pt x="984" y="229"/>
                    </a:cubicBezTo>
                    <a:cubicBezTo>
                      <a:pt x="992" y="206"/>
                      <a:pt x="1017" y="203"/>
                      <a:pt x="1067" y="218"/>
                    </a:cubicBezTo>
                    <a:cubicBezTo>
                      <a:pt x="1067" y="218"/>
                      <a:pt x="1092" y="241"/>
                      <a:pt x="1110" y="241"/>
                    </a:cubicBezTo>
                    <a:cubicBezTo>
                      <a:pt x="1128" y="241"/>
                      <a:pt x="1114" y="227"/>
                      <a:pt x="1105" y="223"/>
                    </a:cubicBezTo>
                    <a:cubicBezTo>
                      <a:pt x="1096" y="219"/>
                      <a:pt x="1076" y="197"/>
                      <a:pt x="1033" y="184"/>
                    </a:cubicBezTo>
                    <a:cubicBezTo>
                      <a:pt x="1012" y="178"/>
                      <a:pt x="1042" y="138"/>
                      <a:pt x="1074" y="161"/>
                    </a:cubicBezTo>
                    <a:cubicBezTo>
                      <a:pt x="1074" y="161"/>
                      <a:pt x="1120" y="185"/>
                      <a:pt x="1160" y="174"/>
                    </a:cubicBezTo>
                    <a:cubicBezTo>
                      <a:pt x="1160" y="174"/>
                      <a:pt x="1207" y="166"/>
                      <a:pt x="1220" y="202"/>
                    </a:cubicBezTo>
                    <a:cubicBezTo>
                      <a:pt x="1220" y="202"/>
                      <a:pt x="1217" y="206"/>
                      <a:pt x="1199" y="206"/>
                    </a:cubicBezTo>
                    <a:cubicBezTo>
                      <a:pt x="1181" y="206"/>
                      <a:pt x="1178" y="217"/>
                      <a:pt x="1168" y="216"/>
                    </a:cubicBezTo>
                    <a:cubicBezTo>
                      <a:pt x="1158" y="215"/>
                      <a:pt x="1165" y="205"/>
                      <a:pt x="1128" y="190"/>
                    </a:cubicBezTo>
                    <a:cubicBezTo>
                      <a:pt x="1091" y="175"/>
                      <a:pt x="1112" y="198"/>
                      <a:pt x="1122" y="206"/>
                    </a:cubicBezTo>
                    <a:cubicBezTo>
                      <a:pt x="1132" y="214"/>
                      <a:pt x="1166" y="226"/>
                      <a:pt x="1163" y="259"/>
                    </a:cubicBezTo>
                    <a:cubicBezTo>
                      <a:pt x="1160" y="292"/>
                      <a:pt x="1122" y="318"/>
                      <a:pt x="1122" y="381"/>
                    </a:cubicBezTo>
                    <a:cubicBezTo>
                      <a:pt x="1122" y="444"/>
                      <a:pt x="1131" y="495"/>
                      <a:pt x="1144" y="495"/>
                    </a:cubicBezTo>
                    <a:cubicBezTo>
                      <a:pt x="1157" y="495"/>
                      <a:pt x="1146" y="485"/>
                      <a:pt x="1144" y="457"/>
                    </a:cubicBezTo>
                    <a:cubicBezTo>
                      <a:pt x="1142" y="429"/>
                      <a:pt x="1135" y="356"/>
                      <a:pt x="1158" y="348"/>
                    </a:cubicBezTo>
                    <a:cubicBezTo>
                      <a:pt x="1181" y="340"/>
                      <a:pt x="1204" y="339"/>
                      <a:pt x="1195" y="325"/>
                    </a:cubicBezTo>
                    <a:cubicBezTo>
                      <a:pt x="1195" y="325"/>
                      <a:pt x="1174" y="321"/>
                      <a:pt x="1163" y="325"/>
                    </a:cubicBezTo>
                    <a:cubicBezTo>
                      <a:pt x="1163" y="325"/>
                      <a:pt x="1154" y="322"/>
                      <a:pt x="1177" y="298"/>
                    </a:cubicBezTo>
                    <a:cubicBezTo>
                      <a:pt x="1200" y="274"/>
                      <a:pt x="1178" y="246"/>
                      <a:pt x="1205" y="232"/>
                    </a:cubicBezTo>
                    <a:cubicBezTo>
                      <a:pt x="1232" y="218"/>
                      <a:pt x="1261" y="235"/>
                      <a:pt x="1260" y="247"/>
                    </a:cubicBezTo>
                    <a:cubicBezTo>
                      <a:pt x="1259" y="259"/>
                      <a:pt x="1234" y="252"/>
                      <a:pt x="1228" y="279"/>
                    </a:cubicBezTo>
                    <a:cubicBezTo>
                      <a:pt x="1222" y="306"/>
                      <a:pt x="1202" y="348"/>
                      <a:pt x="1239" y="406"/>
                    </a:cubicBezTo>
                    <a:cubicBezTo>
                      <a:pt x="1239" y="406"/>
                      <a:pt x="1246" y="472"/>
                      <a:pt x="1241" y="484"/>
                    </a:cubicBezTo>
                    <a:cubicBezTo>
                      <a:pt x="1241" y="484"/>
                      <a:pt x="1252" y="498"/>
                      <a:pt x="1262" y="446"/>
                    </a:cubicBezTo>
                    <a:cubicBezTo>
                      <a:pt x="1272" y="394"/>
                      <a:pt x="1244" y="373"/>
                      <a:pt x="1238" y="347"/>
                    </a:cubicBezTo>
                    <a:cubicBezTo>
                      <a:pt x="1232" y="321"/>
                      <a:pt x="1244" y="277"/>
                      <a:pt x="1260" y="277"/>
                    </a:cubicBezTo>
                    <a:cubicBezTo>
                      <a:pt x="1276" y="277"/>
                      <a:pt x="1289" y="264"/>
                      <a:pt x="1324" y="324"/>
                    </a:cubicBezTo>
                    <a:cubicBezTo>
                      <a:pt x="1359" y="384"/>
                      <a:pt x="1365" y="387"/>
                      <a:pt x="1364" y="436"/>
                    </a:cubicBezTo>
                    <a:cubicBezTo>
                      <a:pt x="1363" y="485"/>
                      <a:pt x="1367" y="502"/>
                      <a:pt x="1381" y="514"/>
                    </a:cubicBezTo>
                    <a:cubicBezTo>
                      <a:pt x="1388" y="520"/>
                      <a:pt x="1374" y="551"/>
                      <a:pt x="1359" y="537"/>
                    </a:cubicBezTo>
                    <a:cubicBezTo>
                      <a:pt x="1359" y="537"/>
                      <a:pt x="1315" y="511"/>
                      <a:pt x="1294" y="528"/>
                    </a:cubicBezTo>
                    <a:cubicBezTo>
                      <a:pt x="1294" y="528"/>
                      <a:pt x="1283" y="520"/>
                      <a:pt x="1297" y="503"/>
                    </a:cubicBezTo>
                    <a:cubicBezTo>
                      <a:pt x="1297" y="503"/>
                      <a:pt x="1310" y="372"/>
                      <a:pt x="1279" y="375"/>
                    </a:cubicBezTo>
                    <a:cubicBezTo>
                      <a:pt x="1248" y="378"/>
                      <a:pt x="1296" y="379"/>
                      <a:pt x="1280" y="473"/>
                    </a:cubicBezTo>
                    <a:cubicBezTo>
                      <a:pt x="1264" y="567"/>
                      <a:pt x="1212" y="595"/>
                      <a:pt x="1190" y="594"/>
                    </a:cubicBezTo>
                    <a:cubicBezTo>
                      <a:pt x="1168" y="593"/>
                      <a:pt x="1164" y="598"/>
                      <a:pt x="1183" y="552"/>
                    </a:cubicBezTo>
                    <a:cubicBezTo>
                      <a:pt x="1202" y="506"/>
                      <a:pt x="1222" y="414"/>
                      <a:pt x="1198" y="417"/>
                    </a:cubicBezTo>
                    <a:cubicBezTo>
                      <a:pt x="1185" y="419"/>
                      <a:pt x="1188" y="426"/>
                      <a:pt x="1188" y="447"/>
                    </a:cubicBezTo>
                    <a:cubicBezTo>
                      <a:pt x="1188" y="468"/>
                      <a:pt x="1183" y="543"/>
                      <a:pt x="1148" y="572"/>
                    </a:cubicBezTo>
                    <a:cubicBezTo>
                      <a:pt x="1113" y="601"/>
                      <a:pt x="1124" y="560"/>
                      <a:pt x="1111" y="545"/>
                    </a:cubicBezTo>
                    <a:cubicBezTo>
                      <a:pt x="1098" y="530"/>
                      <a:pt x="1081" y="481"/>
                      <a:pt x="1021" y="486"/>
                    </a:cubicBezTo>
                    <a:cubicBezTo>
                      <a:pt x="1021" y="486"/>
                      <a:pt x="1015" y="502"/>
                      <a:pt x="1034" y="503"/>
                    </a:cubicBezTo>
                    <a:cubicBezTo>
                      <a:pt x="1053" y="504"/>
                      <a:pt x="1098" y="532"/>
                      <a:pt x="1097" y="565"/>
                    </a:cubicBezTo>
                    <a:cubicBezTo>
                      <a:pt x="1096" y="598"/>
                      <a:pt x="1094" y="596"/>
                      <a:pt x="1069" y="612"/>
                    </a:cubicBezTo>
                    <a:cubicBezTo>
                      <a:pt x="1044" y="628"/>
                      <a:pt x="1017" y="654"/>
                      <a:pt x="1007" y="691"/>
                    </a:cubicBezTo>
                    <a:cubicBezTo>
                      <a:pt x="997" y="728"/>
                      <a:pt x="933" y="749"/>
                      <a:pt x="874" y="742"/>
                    </a:cubicBezTo>
                    <a:cubicBezTo>
                      <a:pt x="815" y="735"/>
                      <a:pt x="843" y="700"/>
                      <a:pt x="841" y="676"/>
                    </a:cubicBezTo>
                    <a:cubicBezTo>
                      <a:pt x="839" y="652"/>
                      <a:pt x="836" y="621"/>
                      <a:pt x="818" y="636"/>
                    </a:cubicBezTo>
                    <a:cubicBezTo>
                      <a:pt x="818" y="636"/>
                      <a:pt x="819" y="642"/>
                      <a:pt x="823" y="662"/>
                    </a:cubicBezTo>
                    <a:cubicBezTo>
                      <a:pt x="827" y="682"/>
                      <a:pt x="809" y="672"/>
                      <a:pt x="808" y="694"/>
                    </a:cubicBezTo>
                    <a:cubicBezTo>
                      <a:pt x="807" y="716"/>
                      <a:pt x="800" y="741"/>
                      <a:pt x="764" y="717"/>
                    </a:cubicBezTo>
                    <a:cubicBezTo>
                      <a:pt x="728" y="693"/>
                      <a:pt x="752" y="699"/>
                      <a:pt x="755" y="656"/>
                    </a:cubicBezTo>
                    <a:cubicBezTo>
                      <a:pt x="758" y="613"/>
                      <a:pt x="719" y="599"/>
                      <a:pt x="727" y="619"/>
                    </a:cubicBezTo>
                    <a:cubicBezTo>
                      <a:pt x="735" y="639"/>
                      <a:pt x="741" y="641"/>
                      <a:pt x="731" y="672"/>
                    </a:cubicBezTo>
                    <a:cubicBezTo>
                      <a:pt x="721" y="703"/>
                      <a:pt x="741" y="713"/>
                      <a:pt x="720" y="735"/>
                    </a:cubicBezTo>
                    <a:cubicBezTo>
                      <a:pt x="699" y="757"/>
                      <a:pt x="657" y="779"/>
                      <a:pt x="624" y="789"/>
                    </a:cubicBezTo>
                    <a:cubicBezTo>
                      <a:pt x="591" y="799"/>
                      <a:pt x="596" y="830"/>
                      <a:pt x="564" y="833"/>
                    </a:cubicBezTo>
                    <a:cubicBezTo>
                      <a:pt x="532" y="836"/>
                      <a:pt x="548" y="796"/>
                      <a:pt x="520" y="794"/>
                    </a:cubicBezTo>
                    <a:cubicBezTo>
                      <a:pt x="520" y="794"/>
                      <a:pt x="503" y="792"/>
                      <a:pt x="513" y="809"/>
                    </a:cubicBezTo>
                    <a:cubicBezTo>
                      <a:pt x="523" y="826"/>
                      <a:pt x="551" y="837"/>
                      <a:pt x="534" y="857"/>
                    </a:cubicBezTo>
                    <a:cubicBezTo>
                      <a:pt x="534" y="857"/>
                      <a:pt x="513" y="878"/>
                      <a:pt x="471" y="874"/>
                    </a:cubicBezTo>
                    <a:cubicBezTo>
                      <a:pt x="471" y="874"/>
                      <a:pt x="458" y="892"/>
                      <a:pt x="499" y="886"/>
                    </a:cubicBezTo>
                    <a:cubicBezTo>
                      <a:pt x="540" y="880"/>
                      <a:pt x="562" y="864"/>
                      <a:pt x="598" y="826"/>
                    </a:cubicBezTo>
                    <a:cubicBezTo>
                      <a:pt x="598" y="826"/>
                      <a:pt x="630" y="806"/>
                      <a:pt x="675" y="794"/>
                    </a:cubicBezTo>
                    <a:cubicBezTo>
                      <a:pt x="720" y="782"/>
                      <a:pt x="727" y="758"/>
                      <a:pt x="762" y="754"/>
                    </a:cubicBezTo>
                    <a:cubicBezTo>
                      <a:pt x="797" y="750"/>
                      <a:pt x="820" y="746"/>
                      <a:pt x="861" y="764"/>
                    </a:cubicBezTo>
                    <a:cubicBezTo>
                      <a:pt x="861" y="764"/>
                      <a:pt x="893" y="770"/>
                      <a:pt x="926" y="768"/>
                    </a:cubicBezTo>
                    <a:cubicBezTo>
                      <a:pt x="926" y="768"/>
                      <a:pt x="938" y="773"/>
                      <a:pt x="938" y="797"/>
                    </a:cubicBezTo>
                    <a:cubicBezTo>
                      <a:pt x="938" y="821"/>
                      <a:pt x="981" y="836"/>
                      <a:pt x="993" y="845"/>
                    </a:cubicBezTo>
                    <a:cubicBezTo>
                      <a:pt x="1005" y="854"/>
                      <a:pt x="992" y="904"/>
                      <a:pt x="1001" y="908"/>
                    </a:cubicBezTo>
                    <a:cubicBezTo>
                      <a:pt x="1010" y="912"/>
                      <a:pt x="1018" y="913"/>
                      <a:pt x="1018" y="881"/>
                    </a:cubicBezTo>
                    <a:cubicBezTo>
                      <a:pt x="1018" y="849"/>
                      <a:pt x="1029" y="840"/>
                      <a:pt x="1059" y="835"/>
                    </a:cubicBezTo>
                    <a:cubicBezTo>
                      <a:pt x="1089" y="830"/>
                      <a:pt x="1141" y="813"/>
                      <a:pt x="1171" y="821"/>
                    </a:cubicBezTo>
                    <a:cubicBezTo>
                      <a:pt x="1171" y="821"/>
                      <a:pt x="1190" y="808"/>
                      <a:pt x="1156" y="801"/>
                    </a:cubicBezTo>
                    <a:cubicBezTo>
                      <a:pt x="1122" y="794"/>
                      <a:pt x="1088" y="816"/>
                      <a:pt x="1059" y="819"/>
                    </a:cubicBezTo>
                    <a:cubicBezTo>
                      <a:pt x="1030" y="822"/>
                      <a:pt x="974" y="845"/>
                      <a:pt x="965" y="780"/>
                    </a:cubicBezTo>
                    <a:cubicBezTo>
                      <a:pt x="956" y="715"/>
                      <a:pt x="1055" y="748"/>
                      <a:pt x="1087" y="727"/>
                    </a:cubicBezTo>
                    <a:cubicBezTo>
                      <a:pt x="1087" y="727"/>
                      <a:pt x="1100" y="715"/>
                      <a:pt x="1078" y="714"/>
                    </a:cubicBezTo>
                    <a:cubicBezTo>
                      <a:pt x="1056" y="713"/>
                      <a:pt x="1027" y="714"/>
                      <a:pt x="1020" y="722"/>
                    </a:cubicBezTo>
                    <a:cubicBezTo>
                      <a:pt x="1020" y="722"/>
                      <a:pt x="1020" y="717"/>
                      <a:pt x="1036" y="691"/>
                    </a:cubicBezTo>
                    <a:cubicBezTo>
                      <a:pt x="1052" y="665"/>
                      <a:pt x="1033" y="656"/>
                      <a:pt x="1062" y="640"/>
                    </a:cubicBezTo>
                    <a:cubicBezTo>
                      <a:pt x="1091" y="624"/>
                      <a:pt x="1119" y="607"/>
                      <a:pt x="1137" y="605"/>
                    </a:cubicBezTo>
                    <a:cubicBezTo>
                      <a:pt x="1155" y="603"/>
                      <a:pt x="1197" y="619"/>
                      <a:pt x="1198" y="652"/>
                    </a:cubicBezTo>
                    <a:cubicBezTo>
                      <a:pt x="1199" y="685"/>
                      <a:pt x="1204" y="793"/>
                      <a:pt x="1182" y="831"/>
                    </a:cubicBezTo>
                    <a:close/>
                    <a:moveTo>
                      <a:pt x="1294" y="780"/>
                    </a:moveTo>
                    <a:cubicBezTo>
                      <a:pt x="1270" y="766"/>
                      <a:pt x="1270" y="729"/>
                      <a:pt x="1270" y="698"/>
                    </a:cubicBezTo>
                    <a:cubicBezTo>
                      <a:pt x="1270" y="668"/>
                      <a:pt x="1251" y="681"/>
                      <a:pt x="1250" y="704"/>
                    </a:cubicBezTo>
                    <a:cubicBezTo>
                      <a:pt x="1249" y="726"/>
                      <a:pt x="1245" y="766"/>
                      <a:pt x="1255" y="774"/>
                    </a:cubicBezTo>
                    <a:cubicBezTo>
                      <a:pt x="1266" y="782"/>
                      <a:pt x="1263" y="785"/>
                      <a:pt x="1250" y="801"/>
                    </a:cubicBezTo>
                    <a:cubicBezTo>
                      <a:pt x="1237" y="817"/>
                      <a:pt x="1226" y="833"/>
                      <a:pt x="1209" y="828"/>
                    </a:cubicBezTo>
                    <a:cubicBezTo>
                      <a:pt x="1209" y="828"/>
                      <a:pt x="1226" y="816"/>
                      <a:pt x="1218" y="680"/>
                    </a:cubicBezTo>
                    <a:cubicBezTo>
                      <a:pt x="1218" y="680"/>
                      <a:pt x="1225" y="638"/>
                      <a:pt x="1261" y="638"/>
                    </a:cubicBezTo>
                    <a:cubicBezTo>
                      <a:pt x="1297" y="638"/>
                      <a:pt x="1306" y="644"/>
                      <a:pt x="1303" y="688"/>
                    </a:cubicBezTo>
                    <a:cubicBezTo>
                      <a:pt x="1301" y="732"/>
                      <a:pt x="1307" y="753"/>
                      <a:pt x="1315" y="766"/>
                    </a:cubicBezTo>
                    <a:cubicBezTo>
                      <a:pt x="1323" y="780"/>
                      <a:pt x="1318" y="793"/>
                      <a:pt x="1294" y="780"/>
                    </a:cubicBezTo>
                    <a:close/>
                    <a:moveTo>
                      <a:pt x="1351" y="773"/>
                    </a:moveTo>
                    <a:cubicBezTo>
                      <a:pt x="1351" y="773"/>
                      <a:pt x="1345" y="802"/>
                      <a:pt x="1329" y="746"/>
                    </a:cubicBezTo>
                    <a:cubicBezTo>
                      <a:pt x="1329" y="746"/>
                      <a:pt x="1313" y="638"/>
                      <a:pt x="1335" y="630"/>
                    </a:cubicBezTo>
                    <a:cubicBezTo>
                      <a:pt x="1335" y="630"/>
                      <a:pt x="1355" y="612"/>
                      <a:pt x="1359" y="600"/>
                    </a:cubicBezTo>
                    <a:cubicBezTo>
                      <a:pt x="1363" y="588"/>
                      <a:pt x="1357" y="589"/>
                      <a:pt x="1341" y="602"/>
                    </a:cubicBezTo>
                    <a:cubicBezTo>
                      <a:pt x="1325" y="616"/>
                      <a:pt x="1323" y="638"/>
                      <a:pt x="1291" y="612"/>
                    </a:cubicBezTo>
                    <a:cubicBezTo>
                      <a:pt x="1291" y="612"/>
                      <a:pt x="1261" y="600"/>
                      <a:pt x="1242" y="610"/>
                    </a:cubicBezTo>
                    <a:cubicBezTo>
                      <a:pt x="1242" y="610"/>
                      <a:pt x="1231" y="628"/>
                      <a:pt x="1219" y="628"/>
                    </a:cubicBezTo>
                    <a:cubicBezTo>
                      <a:pt x="1219" y="628"/>
                      <a:pt x="1203" y="609"/>
                      <a:pt x="1233" y="596"/>
                    </a:cubicBezTo>
                    <a:cubicBezTo>
                      <a:pt x="1262" y="582"/>
                      <a:pt x="1267" y="580"/>
                      <a:pt x="1277" y="557"/>
                    </a:cubicBezTo>
                    <a:cubicBezTo>
                      <a:pt x="1286" y="534"/>
                      <a:pt x="1362" y="554"/>
                      <a:pt x="1373" y="588"/>
                    </a:cubicBezTo>
                    <a:cubicBezTo>
                      <a:pt x="1383" y="621"/>
                      <a:pt x="1403" y="658"/>
                      <a:pt x="1386" y="696"/>
                    </a:cubicBezTo>
                    <a:cubicBezTo>
                      <a:pt x="1369" y="733"/>
                      <a:pt x="1350" y="728"/>
                      <a:pt x="1351" y="773"/>
                    </a:cubicBezTo>
                    <a:close/>
                    <a:moveTo>
                      <a:pt x="1403" y="790"/>
                    </a:moveTo>
                    <a:cubicBezTo>
                      <a:pt x="1403" y="790"/>
                      <a:pt x="1359" y="805"/>
                      <a:pt x="1386" y="749"/>
                    </a:cubicBezTo>
                    <a:cubicBezTo>
                      <a:pt x="1413" y="693"/>
                      <a:pt x="1419" y="740"/>
                      <a:pt x="1414" y="620"/>
                    </a:cubicBezTo>
                    <a:cubicBezTo>
                      <a:pt x="1414" y="620"/>
                      <a:pt x="1406" y="581"/>
                      <a:pt x="1397" y="573"/>
                    </a:cubicBezTo>
                    <a:cubicBezTo>
                      <a:pt x="1387" y="565"/>
                      <a:pt x="1395" y="544"/>
                      <a:pt x="1407" y="542"/>
                    </a:cubicBezTo>
                    <a:cubicBezTo>
                      <a:pt x="1419" y="541"/>
                      <a:pt x="1405" y="497"/>
                      <a:pt x="1386" y="485"/>
                    </a:cubicBezTo>
                    <a:cubicBezTo>
                      <a:pt x="1386" y="485"/>
                      <a:pt x="1375" y="401"/>
                      <a:pt x="1382" y="397"/>
                    </a:cubicBezTo>
                    <a:cubicBezTo>
                      <a:pt x="1382" y="397"/>
                      <a:pt x="1438" y="446"/>
                      <a:pt x="1454" y="642"/>
                    </a:cubicBezTo>
                    <a:cubicBezTo>
                      <a:pt x="1454" y="642"/>
                      <a:pt x="1461" y="774"/>
                      <a:pt x="1403" y="7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dirty="0"/>
              </a:p>
            </p:txBody>
          </p:sp>
          <p:sp>
            <p:nvSpPr>
              <p:cNvPr id="14" name="Freeform 13"/>
              <p:cNvSpPr>
                <a:spLocks/>
              </p:cNvSpPr>
              <p:nvPr/>
            </p:nvSpPr>
            <p:spPr bwMode="auto">
              <a:xfrm>
                <a:off x="3023" y="887"/>
                <a:ext cx="265" cy="160"/>
              </a:xfrm>
              <a:custGeom>
                <a:avLst/>
                <a:gdLst>
                  <a:gd name="T0" fmla="*/ 98 w 112"/>
                  <a:gd name="T1" fmla="*/ 15 h 68"/>
                  <a:gd name="T2" fmla="*/ 27 w 112"/>
                  <a:gd name="T3" fmla="*/ 29 h 68"/>
                  <a:gd name="T4" fmla="*/ 14 w 112"/>
                  <a:gd name="T5" fmla="*/ 45 h 68"/>
                  <a:gd name="T6" fmla="*/ 35 w 112"/>
                  <a:gd name="T7" fmla="*/ 47 h 68"/>
                  <a:gd name="T8" fmla="*/ 58 w 112"/>
                  <a:gd name="T9" fmla="*/ 55 h 68"/>
                  <a:gd name="T10" fmla="*/ 90 w 112"/>
                  <a:gd name="T11" fmla="*/ 60 h 68"/>
                  <a:gd name="T12" fmla="*/ 111 w 112"/>
                  <a:gd name="T13" fmla="*/ 25 h 68"/>
                  <a:gd name="T14" fmla="*/ 98 w 112"/>
                  <a:gd name="T15" fmla="*/ 15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68">
                    <a:moveTo>
                      <a:pt x="98" y="15"/>
                    </a:moveTo>
                    <a:cubicBezTo>
                      <a:pt x="74" y="65"/>
                      <a:pt x="54" y="29"/>
                      <a:pt x="27" y="29"/>
                    </a:cubicBezTo>
                    <a:cubicBezTo>
                      <a:pt x="0" y="29"/>
                      <a:pt x="7" y="47"/>
                      <a:pt x="14" y="45"/>
                    </a:cubicBezTo>
                    <a:cubicBezTo>
                      <a:pt x="20" y="44"/>
                      <a:pt x="35" y="47"/>
                      <a:pt x="35" y="47"/>
                    </a:cubicBezTo>
                    <a:cubicBezTo>
                      <a:pt x="41" y="45"/>
                      <a:pt x="58" y="55"/>
                      <a:pt x="58" y="55"/>
                    </a:cubicBezTo>
                    <a:cubicBezTo>
                      <a:pt x="74" y="57"/>
                      <a:pt x="79" y="68"/>
                      <a:pt x="90" y="60"/>
                    </a:cubicBezTo>
                    <a:cubicBezTo>
                      <a:pt x="100" y="52"/>
                      <a:pt x="112" y="51"/>
                      <a:pt x="111" y="25"/>
                    </a:cubicBezTo>
                    <a:cubicBezTo>
                      <a:pt x="110" y="0"/>
                      <a:pt x="98" y="15"/>
                      <a:pt x="9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dirty="0"/>
              </a:p>
            </p:txBody>
          </p:sp>
        </p:grpSp>
        <p:sp>
          <p:nvSpPr>
            <p:cNvPr id="7" name="Freeform 6"/>
            <p:cNvSpPr/>
            <p:nvPr/>
          </p:nvSpPr>
          <p:spPr>
            <a:xfrm>
              <a:off x="4031260" y="4102426"/>
              <a:ext cx="466907" cy="103905"/>
            </a:xfrm>
            <a:custGeom>
              <a:avLst/>
              <a:gdLst>
                <a:gd name="connsiteX0" fmla="*/ 421470 w 466907"/>
                <a:gd name="connsiteY0" fmla="*/ 103814 h 103905"/>
                <a:gd name="connsiteX1" fmla="*/ 294250 w 466907"/>
                <a:gd name="connsiteY1" fmla="*/ 40204 h 103905"/>
                <a:gd name="connsiteX2" fmla="*/ 51 w 466907"/>
                <a:gd name="connsiteY2" fmla="*/ 40204 h 103905"/>
                <a:gd name="connsiteX3" fmla="*/ 318103 w 466907"/>
                <a:gd name="connsiteY3" fmla="*/ 447 h 103905"/>
                <a:gd name="connsiteX4" fmla="*/ 461227 w 466907"/>
                <a:gd name="connsiteY4" fmla="*/ 24301 h 103905"/>
                <a:gd name="connsiteX5" fmla="*/ 421470 w 466907"/>
                <a:gd name="connsiteY5" fmla="*/ 103814 h 103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907" h="103905">
                  <a:moveTo>
                    <a:pt x="421470" y="103814"/>
                  </a:moveTo>
                  <a:cubicBezTo>
                    <a:pt x="393641" y="106464"/>
                    <a:pt x="364486" y="50806"/>
                    <a:pt x="294250" y="40204"/>
                  </a:cubicBezTo>
                  <a:cubicBezTo>
                    <a:pt x="224013" y="29602"/>
                    <a:pt x="-3924" y="46830"/>
                    <a:pt x="51" y="40204"/>
                  </a:cubicBezTo>
                  <a:cubicBezTo>
                    <a:pt x="4026" y="33578"/>
                    <a:pt x="241240" y="3097"/>
                    <a:pt x="318103" y="447"/>
                  </a:cubicBezTo>
                  <a:cubicBezTo>
                    <a:pt x="394966" y="-2204"/>
                    <a:pt x="442674" y="7073"/>
                    <a:pt x="461227" y="24301"/>
                  </a:cubicBezTo>
                  <a:cubicBezTo>
                    <a:pt x="479780" y="41529"/>
                    <a:pt x="449299" y="101164"/>
                    <a:pt x="421470" y="1038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15" name="Group 14"/>
          <p:cNvGrpSpPr/>
          <p:nvPr/>
        </p:nvGrpSpPr>
        <p:grpSpPr>
          <a:xfrm>
            <a:off x="8162423" y="2476792"/>
            <a:ext cx="3441744" cy="3214622"/>
            <a:chOff x="8275019" y="2344330"/>
            <a:chExt cx="3441744" cy="3214622"/>
          </a:xfrm>
        </p:grpSpPr>
        <p:sp>
          <p:nvSpPr>
            <p:cNvPr id="18" name="Rounded Rectangle 17"/>
            <p:cNvSpPr/>
            <p:nvPr/>
          </p:nvSpPr>
          <p:spPr>
            <a:xfrm>
              <a:off x="8275020" y="2450522"/>
              <a:ext cx="555387" cy="55093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19" name="Rounded Rectangle 18"/>
            <p:cNvSpPr/>
            <p:nvPr/>
          </p:nvSpPr>
          <p:spPr>
            <a:xfrm>
              <a:off x="8275020" y="3261827"/>
              <a:ext cx="555387" cy="55093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20" name="Rounded Rectangle 19"/>
            <p:cNvSpPr/>
            <p:nvPr/>
          </p:nvSpPr>
          <p:spPr>
            <a:xfrm>
              <a:off x="8275020" y="4073132"/>
              <a:ext cx="555387" cy="5509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21" name="Rounded Rectangle 20"/>
            <p:cNvSpPr/>
            <p:nvPr/>
          </p:nvSpPr>
          <p:spPr>
            <a:xfrm>
              <a:off x="8275019" y="4884437"/>
              <a:ext cx="555387" cy="55093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grpSp>
          <p:nvGrpSpPr>
            <p:cNvPr id="22" name="Group 21"/>
            <p:cNvGrpSpPr/>
            <p:nvPr/>
          </p:nvGrpSpPr>
          <p:grpSpPr>
            <a:xfrm>
              <a:off x="8991772" y="2344330"/>
              <a:ext cx="2711543" cy="810399"/>
              <a:chOff x="8027893" y="2583618"/>
              <a:chExt cx="2711543" cy="810399"/>
            </a:xfrm>
          </p:grpSpPr>
          <p:sp>
            <p:nvSpPr>
              <p:cNvPr id="36"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a:solidFill>
                      <a:schemeClr val="bg1">
                        <a:lumMod val="65000"/>
                      </a:schemeClr>
                    </a:solidFill>
                    <a:ea typeface="Open Sans Light" panose="020B0306030504020204" pitchFamily="34" charset="0"/>
                    <a:cs typeface="Open Sans Light" panose="020B0306030504020204" pitchFamily="34" charset="0"/>
                  </a:rPr>
                  <a:t>dudu </a:t>
                </a:r>
                <a:r>
                  <a:rPr lang="en-US" sz="120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37" name="TextBox 36"/>
              <p:cNvSpPr txBox="1"/>
              <p:nvPr/>
            </p:nvSpPr>
            <p:spPr>
              <a:xfrm>
                <a:off x="8027893" y="2583618"/>
                <a:ext cx="2218765" cy="307777"/>
              </a:xfrm>
              <a:prstGeom prst="rect">
                <a:avLst/>
              </a:prstGeom>
              <a:noFill/>
            </p:spPr>
            <p:txBody>
              <a:bodyPr wrap="square" rtlCol="0">
                <a:spAutoFit/>
              </a:bodyPr>
              <a:lstStyle/>
              <a:p>
                <a:r>
                  <a:rPr lang="id-ID" sz="1400" b="1"/>
                  <a:t>Text sample here</a:t>
                </a:r>
                <a:endParaRPr lang="id-ID" sz="1400" b="1" dirty="0"/>
              </a:p>
            </p:txBody>
          </p:sp>
        </p:grpSp>
        <p:grpSp>
          <p:nvGrpSpPr>
            <p:cNvPr id="23" name="Group 22"/>
            <p:cNvGrpSpPr/>
            <p:nvPr/>
          </p:nvGrpSpPr>
          <p:grpSpPr>
            <a:xfrm>
              <a:off x="8991772" y="3166393"/>
              <a:ext cx="2711543" cy="763946"/>
              <a:chOff x="8027893" y="2583618"/>
              <a:chExt cx="2711543" cy="763946"/>
            </a:xfrm>
          </p:grpSpPr>
          <p:sp>
            <p:nvSpPr>
              <p:cNvPr id="34"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a:solidFill>
                      <a:schemeClr val="bg1">
                        <a:lumMod val="65000"/>
                      </a:schemeClr>
                    </a:solidFill>
                    <a:ea typeface="Open Sans Light" panose="020B0306030504020204" pitchFamily="34" charset="0"/>
                    <a:cs typeface="Open Sans Light" panose="020B0306030504020204" pitchFamily="34" charset="0"/>
                  </a:rPr>
                  <a:t>dudu </a:t>
                </a:r>
                <a:r>
                  <a:rPr lang="en-US" sz="120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35" name="TextBox 34"/>
              <p:cNvSpPr txBox="1"/>
              <p:nvPr/>
            </p:nvSpPr>
            <p:spPr>
              <a:xfrm>
                <a:off x="8027893" y="2583618"/>
                <a:ext cx="2218765" cy="307777"/>
              </a:xfrm>
              <a:prstGeom prst="rect">
                <a:avLst/>
              </a:prstGeom>
              <a:noFill/>
            </p:spPr>
            <p:txBody>
              <a:bodyPr wrap="square" rtlCol="0">
                <a:spAutoFit/>
              </a:bodyPr>
              <a:lstStyle/>
              <a:p>
                <a:r>
                  <a:rPr lang="id-ID" sz="1400" b="1"/>
                  <a:t>Text sample here</a:t>
                </a:r>
                <a:endParaRPr lang="id-ID" sz="1400" b="1" dirty="0"/>
              </a:p>
            </p:txBody>
          </p:sp>
        </p:grpSp>
        <p:grpSp>
          <p:nvGrpSpPr>
            <p:cNvPr id="24" name="Group 23"/>
            <p:cNvGrpSpPr/>
            <p:nvPr/>
          </p:nvGrpSpPr>
          <p:grpSpPr>
            <a:xfrm>
              <a:off x="9005220" y="3972943"/>
              <a:ext cx="2711543" cy="810399"/>
              <a:chOff x="8027893" y="2583618"/>
              <a:chExt cx="2711543" cy="810399"/>
            </a:xfrm>
          </p:grpSpPr>
          <p:sp>
            <p:nvSpPr>
              <p:cNvPr id="32"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a:solidFill>
                      <a:schemeClr val="bg1">
                        <a:lumMod val="65000"/>
                      </a:schemeClr>
                    </a:solidFill>
                    <a:ea typeface="Open Sans Light" panose="020B0306030504020204" pitchFamily="34" charset="0"/>
                    <a:cs typeface="Open Sans Light" panose="020B0306030504020204" pitchFamily="34" charset="0"/>
                  </a:rPr>
                  <a:t>dudu </a:t>
                </a:r>
                <a:r>
                  <a:rPr lang="en-US" sz="120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33" name="TextBox 32"/>
              <p:cNvSpPr txBox="1"/>
              <p:nvPr/>
            </p:nvSpPr>
            <p:spPr>
              <a:xfrm>
                <a:off x="8027893" y="2583618"/>
                <a:ext cx="2218765" cy="307777"/>
              </a:xfrm>
              <a:prstGeom prst="rect">
                <a:avLst/>
              </a:prstGeom>
              <a:noFill/>
            </p:spPr>
            <p:txBody>
              <a:bodyPr wrap="square" rtlCol="0">
                <a:spAutoFit/>
              </a:bodyPr>
              <a:lstStyle/>
              <a:p>
                <a:r>
                  <a:rPr lang="id-ID" sz="1400" b="1"/>
                  <a:t>Text sample here</a:t>
                </a:r>
                <a:endParaRPr lang="id-ID" sz="1400" b="1" dirty="0"/>
              </a:p>
            </p:txBody>
          </p:sp>
        </p:grpSp>
        <p:grpSp>
          <p:nvGrpSpPr>
            <p:cNvPr id="25" name="Group 24"/>
            <p:cNvGrpSpPr/>
            <p:nvPr/>
          </p:nvGrpSpPr>
          <p:grpSpPr>
            <a:xfrm>
              <a:off x="9005220" y="4795006"/>
              <a:ext cx="2711543" cy="763946"/>
              <a:chOff x="8027893" y="2583618"/>
              <a:chExt cx="2711543" cy="763946"/>
            </a:xfrm>
          </p:grpSpPr>
          <p:sp>
            <p:nvSpPr>
              <p:cNvPr id="30"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a:solidFill>
                      <a:schemeClr val="bg1">
                        <a:lumMod val="65000"/>
                      </a:schemeClr>
                    </a:solidFill>
                    <a:ea typeface="Open Sans Light" panose="020B0306030504020204" pitchFamily="34" charset="0"/>
                    <a:cs typeface="Open Sans Light" panose="020B0306030504020204" pitchFamily="34" charset="0"/>
                  </a:rPr>
                  <a:t>dudu </a:t>
                </a:r>
                <a:r>
                  <a:rPr lang="en-US" sz="120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31" name="TextBox 30"/>
              <p:cNvSpPr txBox="1"/>
              <p:nvPr/>
            </p:nvSpPr>
            <p:spPr>
              <a:xfrm>
                <a:off x="8027893" y="2583618"/>
                <a:ext cx="2218765" cy="307777"/>
              </a:xfrm>
              <a:prstGeom prst="rect">
                <a:avLst/>
              </a:prstGeom>
              <a:noFill/>
            </p:spPr>
            <p:txBody>
              <a:bodyPr wrap="square" rtlCol="0">
                <a:spAutoFit/>
              </a:bodyPr>
              <a:lstStyle/>
              <a:p>
                <a:r>
                  <a:rPr lang="id-ID" sz="1400" b="1"/>
                  <a:t>Text sample here</a:t>
                </a:r>
                <a:endParaRPr lang="id-ID" sz="1400" b="1" dirty="0"/>
              </a:p>
            </p:txBody>
          </p:sp>
        </p:grpSp>
        <p:sp>
          <p:nvSpPr>
            <p:cNvPr id="26" name="Rectangle 25"/>
            <p:cNvSpPr/>
            <p:nvPr/>
          </p:nvSpPr>
          <p:spPr>
            <a:xfrm>
              <a:off x="8292438" y="2551649"/>
              <a:ext cx="537968" cy="381643"/>
            </a:xfrm>
            <a:prstGeom prst="rect">
              <a:avLst/>
            </a:prstGeom>
          </p:spPr>
          <p:txBody>
            <a:bodyPr wrap="none" lIns="121920" rIns="121920" bIns="60960">
              <a:spAutoFit/>
            </a:bodyPr>
            <a:lstStyle/>
            <a:p>
              <a:pPr algn="ctr">
                <a:lnSpc>
                  <a:spcPct val="89000"/>
                </a:lnSpc>
              </a:pPr>
              <a:r>
                <a:rPr lang="en-US" sz="2000" dirty="0">
                  <a:solidFill>
                    <a:srgbClr val="FFFFFF"/>
                  </a:solidFill>
                </a:rPr>
                <a:t>01</a:t>
              </a:r>
            </a:p>
          </p:txBody>
        </p:sp>
        <p:sp>
          <p:nvSpPr>
            <p:cNvPr id="27" name="Rectangle 26"/>
            <p:cNvSpPr/>
            <p:nvPr/>
          </p:nvSpPr>
          <p:spPr>
            <a:xfrm>
              <a:off x="8283728" y="3387739"/>
              <a:ext cx="537968" cy="381643"/>
            </a:xfrm>
            <a:prstGeom prst="rect">
              <a:avLst/>
            </a:prstGeom>
          </p:spPr>
          <p:txBody>
            <a:bodyPr wrap="none" lIns="121920" rIns="121920" bIns="60960">
              <a:spAutoFit/>
            </a:bodyPr>
            <a:lstStyle/>
            <a:p>
              <a:pPr algn="ctr">
                <a:lnSpc>
                  <a:spcPct val="89000"/>
                </a:lnSpc>
              </a:pPr>
              <a:r>
                <a:rPr lang="id-ID" sz="2000">
                  <a:solidFill>
                    <a:srgbClr val="FFFFFF"/>
                  </a:solidFill>
                </a:rPr>
                <a:t>02</a:t>
              </a:r>
              <a:endParaRPr lang="en-US" sz="2000" dirty="0">
                <a:solidFill>
                  <a:srgbClr val="FFFFFF"/>
                </a:solidFill>
              </a:endParaRPr>
            </a:p>
          </p:txBody>
        </p:sp>
        <p:sp>
          <p:nvSpPr>
            <p:cNvPr id="28" name="Rectangle 27"/>
            <p:cNvSpPr/>
            <p:nvPr/>
          </p:nvSpPr>
          <p:spPr>
            <a:xfrm>
              <a:off x="8299109" y="4195233"/>
              <a:ext cx="537968" cy="381643"/>
            </a:xfrm>
            <a:prstGeom prst="rect">
              <a:avLst/>
            </a:prstGeom>
          </p:spPr>
          <p:txBody>
            <a:bodyPr wrap="none" lIns="121920" rIns="121920" bIns="60960">
              <a:spAutoFit/>
            </a:bodyPr>
            <a:lstStyle/>
            <a:p>
              <a:pPr algn="ctr">
                <a:lnSpc>
                  <a:spcPct val="89000"/>
                </a:lnSpc>
              </a:pPr>
              <a:r>
                <a:rPr lang="id-ID" sz="2000">
                  <a:solidFill>
                    <a:srgbClr val="FFFFFF"/>
                  </a:solidFill>
                </a:rPr>
                <a:t>03</a:t>
              </a:r>
              <a:endParaRPr lang="en-US" sz="2000" dirty="0">
                <a:solidFill>
                  <a:srgbClr val="FFFFFF"/>
                </a:solidFill>
              </a:endParaRPr>
            </a:p>
          </p:txBody>
        </p:sp>
        <p:sp>
          <p:nvSpPr>
            <p:cNvPr id="29" name="Rectangle 28"/>
            <p:cNvSpPr/>
            <p:nvPr/>
          </p:nvSpPr>
          <p:spPr>
            <a:xfrm>
              <a:off x="8291993" y="4984841"/>
              <a:ext cx="537968" cy="381643"/>
            </a:xfrm>
            <a:prstGeom prst="rect">
              <a:avLst/>
            </a:prstGeom>
          </p:spPr>
          <p:txBody>
            <a:bodyPr wrap="none" lIns="121920" rIns="121920" bIns="60960">
              <a:spAutoFit/>
            </a:bodyPr>
            <a:lstStyle/>
            <a:p>
              <a:pPr algn="ctr">
                <a:lnSpc>
                  <a:spcPct val="89000"/>
                </a:lnSpc>
              </a:pPr>
              <a:r>
                <a:rPr lang="id-ID" sz="2000">
                  <a:solidFill>
                    <a:srgbClr val="FFFFFF"/>
                  </a:solidFill>
                </a:rPr>
                <a:t>04</a:t>
              </a:r>
              <a:endParaRPr lang="en-US" sz="2000" dirty="0">
                <a:solidFill>
                  <a:srgbClr val="FFFFFF"/>
                </a:solidFill>
              </a:endParaRPr>
            </a:p>
          </p:txBody>
        </p:sp>
      </p:grpSp>
      <p:grpSp>
        <p:nvGrpSpPr>
          <p:cNvPr id="38" name="Group 37"/>
          <p:cNvGrpSpPr/>
          <p:nvPr/>
        </p:nvGrpSpPr>
        <p:grpSpPr>
          <a:xfrm>
            <a:off x="537524" y="2582984"/>
            <a:ext cx="3366274" cy="3214622"/>
            <a:chOff x="1026318" y="2531729"/>
            <a:chExt cx="3366274" cy="3214622"/>
          </a:xfrm>
        </p:grpSpPr>
        <p:sp>
          <p:nvSpPr>
            <p:cNvPr id="39" name="Rounded Rectangle 38"/>
            <p:cNvSpPr/>
            <p:nvPr/>
          </p:nvSpPr>
          <p:spPr>
            <a:xfrm>
              <a:off x="3830535" y="2609878"/>
              <a:ext cx="555387" cy="55093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200">
                <a:solidFill>
                  <a:schemeClr val="bg1">
                    <a:lumMod val="50000"/>
                  </a:schemeClr>
                </a:solidFill>
              </a:endParaRPr>
            </a:p>
          </p:txBody>
        </p:sp>
        <p:sp>
          <p:nvSpPr>
            <p:cNvPr id="40" name="Rounded Rectangle 39"/>
            <p:cNvSpPr/>
            <p:nvPr/>
          </p:nvSpPr>
          <p:spPr>
            <a:xfrm>
              <a:off x="3830535" y="3421183"/>
              <a:ext cx="555387" cy="55093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200">
                <a:solidFill>
                  <a:schemeClr val="bg1">
                    <a:lumMod val="50000"/>
                  </a:schemeClr>
                </a:solidFill>
              </a:endParaRPr>
            </a:p>
          </p:txBody>
        </p:sp>
        <p:sp>
          <p:nvSpPr>
            <p:cNvPr id="41" name="Rounded Rectangle 40"/>
            <p:cNvSpPr/>
            <p:nvPr/>
          </p:nvSpPr>
          <p:spPr>
            <a:xfrm>
              <a:off x="3830535" y="4232488"/>
              <a:ext cx="555387" cy="5509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200">
                <a:solidFill>
                  <a:schemeClr val="bg1">
                    <a:lumMod val="50000"/>
                  </a:schemeClr>
                </a:solidFill>
              </a:endParaRPr>
            </a:p>
          </p:txBody>
        </p:sp>
        <p:sp>
          <p:nvSpPr>
            <p:cNvPr id="42" name="Rounded Rectangle 41"/>
            <p:cNvSpPr/>
            <p:nvPr/>
          </p:nvSpPr>
          <p:spPr>
            <a:xfrm>
              <a:off x="3830534" y="5043793"/>
              <a:ext cx="555387" cy="55093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200">
                <a:solidFill>
                  <a:schemeClr val="bg1">
                    <a:lumMod val="50000"/>
                  </a:schemeClr>
                </a:solidFill>
              </a:endParaRPr>
            </a:p>
          </p:txBody>
        </p:sp>
        <p:grpSp>
          <p:nvGrpSpPr>
            <p:cNvPr id="43" name="Group 42"/>
            <p:cNvGrpSpPr/>
            <p:nvPr/>
          </p:nvGrpSpPr>
          <p:grpSpPr>
            <a:xfrm>
              <a:off x="1026318" y="2531729"/>
              <a:ext cx="2698095" cy="810399"/>
              <a:chOff x="8041341" y="2583618"/>
              <a:chExt cx="2698095" cy="810399"/>
            </a:xfrm>
          </p:grpSpPr>
          <p:sp>
            <p:nvSpPr>
              <p:cNvPr id="57"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10000"/>
                  </a:lnSpc>
                </a:pPr>
                <a:r>
                  <a:rPr lang="en-US" sz="120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a:solidFill>
                      <a:schemeClr val="bg1">
                        <a:lumMod val="65000"/>
                      </a:schemeClr>
                    </a:solidFill>
                    <a:ea typeface="Open Sans Light" panose="020B0306030504020204" pitchFamily="34" charset="0"/>
                    <a:cs typeface="Open Sans Light" panose="020B0306030504020204" pitchFamily="34" charset="0"/>
                  </a:rPr>
                  <a:t>dudu </a:t>
                </a:r>
                <a:r>
                  <a:rPr lang="en-US" sz="120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58" name="TextBox 57"/>
              <p:cNvSpPr txBox="1"/>
              <p:nvPr/>
            </p:nvSpPr>
            <p:spPr>
              <a:xfrm>
                <a:off x="8470515" y="2583618"/>
                <a:ext cx="2218765" cy="307777"/>
              </a:xfrm>
              <a:prstGeom prst="rect">
                <a:avLst/>
              </a:prstGeom>
              <a:noFill/>
            </p:spPr>
            <p:txBody>
              <a:bodyPr wrap="square" rtlCol="0">
                <a:spAutoFit/>
              </a:bodyPr>
              <a:lstStyle/>
              <a:p>
                <a:pPr algn="r"/>
                <a:r>
                  <a:rPr lang="id-ID" sz="1400" b="1"/>
                  <a:t>Text sample here</a:t>
                </a:r>
                <a:endParaRPr lang="id-ID" sz="1400" b="1" dirty="0"/>
              </a:p>
            </p:txBody>
          </p:sp>
        </p:grpSp>
        <p:grpSp>
          <p:nvGrpSpPr>
            <p:cNvPr id="44" name="Group 43"/>
            <p:cNvGrpSpPr/>
            <p:nvPr/>
          </p:nvGrpSpPr>
          <p:grpSpPr>
            <a:xfrm>
              <a:off x="1026318" y="3353792"/>
              <a:ext cx="2698095" cy="763946"/>
              <a:chOff x="8041341" y="2583618"/>
              <a:chExt cx="2698095" cy="763946"/>
            </a:xfrm>
          </p:grpSpPr>
          <p:sp>
            <p:nvSpPr>
              <p:cNvPr id="55"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10000"/>
                  </a:lnSpc>
                </a:pPr>
                <a:r>
                  <a:rPr lang="en-US" sz="120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a:solidFill>
                      <a:schemeClr val="bg1">
                        <a:lumMod val="65000"/>
                      </a:schemeClr>
                    </a:solidFill>
                    <a:ea typeface="Open Sans Light" panose="020B0306030504020204" pitchFamily="34" charset="0"/>
                    <a:cs typeface="Open Sans Light" panose="020B0306030504020204" pitchFamily="34" charset="0"/>
                  </a:rPr>
                  <a:t>dudu </a:t>
                </a:r>
                <a:r>
                  <a:rPr lang="en-US" sz="120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56" name="TextBox 55"/>
              <p:cNvSpPr txBox="1"/>
              <p:nvPr/>
            </p:nvSpPr>
            <p:spPr>
              <a:xfrm>
                <a:off x="8470515" y="2583618"/>
                <a:ext cx="2218765" cy="307777"/>
              </a:xfrm>
              <a:prstGeom prst="rect">
                <a:avLst/>
              </a:prstGeom>
              <a:noFill/>
            </p:spPr>
            <p:txBody>
              <a:bodyPr wrap="square" rtlCol="0">
                <a:spAutoFit/>
              </a:bodyPr>
              <a:lstStyle/>
              <a:p>
                <a:pPr algn="r"/>
                <a:r>
                  <a:rPr lang="id-ID" sz="1400" b="1"/>
                  <a:t>Text sample here</a:t>
                </a:r>
                <a:endParaRPr lang="id-ID" sz="1400" b="1" dirty="0"/>
              </a:p>
            </p:txBody>
          </p:sp>
        </p:grpSp>
        <p:grpSp>
          <p:nvGrpSpPr>
            <p:cNvPr id="45" name="Group 44"/>
            <p:cNvGrpSpPr/>
            <p:nvPr/>
          </p:nvGrpSpPr>
          <p:grpSpPr>
            <a:xfrm>
              <a:off x="1039766" y="4132299"/>
              <a:ext cx="2698095" cy="838442"/>
              <a:chOff x="8041341" y="2555575"/>
              <a:chExt cx="2698095" cy="838442"/>
            </a:xfrm>
          </p:grpSpPr>
          <p:sp>
            <p:nvSpPr>
              <p:cNvPr id="53"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10000"/>
                  </a:lnSpc>
                </a:pPr>
                <a:r>
                  <a:rPr lang="en-US" sz="120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a:solidFill>
                      <a:schemeClr val="bg1">
                        <a:lumMod val="65000"/>
                      </a:schemeClr>
                    </a:solidFill>
                    <a:ea typeface="Open Sans Light" panose="020B0306030504020204" pitchFamily="34" charset="0"/>
                    <a:cs typeface="Open Sans Light" panose="020B0306030504020204" pitchFamily="34" charset="0"/>
                  </a:rPr>
                  <a:t>dudu </a:t>
                </a:r>
                <a:r>
                  <a:rPr lang="en-US" sz="120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54" name="TextBox 53"/>
              <p:cNvSpPr txBox="1"/>
              <p:nvPr/>
            </p:nvSpPr>
            <p:spPr>
              <a:xfrm>
                <a:off x="8472622" y="2555575"/>
                <a:ext cx="2218765" cy="307777"/>
              </a:xfrm>
              <a:prstGeom prst="rect">
                <a:avLst/>
              </a:prstGeom>
              <a:noFill/>
            </p:spPr>
            <p:txBody>
              <a:bodyPr wrap="square" rtlCol="0">
                <a:spAutoFit/>
              </a:bodyPr>
              <a:lstStyle/>
              <a:p>
                <a:pPr algn="r"/>
                <a:r>
                  <a:rPr lang="id-ID" sz="1400" b="1"/>
                  <a:t>Text sample here</a:t>
                </a:r>
                <a:endParaRPr lang="id-ID" sz="1400" b="1" dirty="0"/>
              </a:p>
            </p:txBody>
          </p:sp>
        </p:grpSp>
        <p:grpSp>
          <p:nvGrpSpPr>
            <p:cNvPr id="46" name="Group 45"/>
            <p:cNvGrpSpPr/>
            <p:nvPr/>
          </p:nvGrpSpPr>
          <p:grpSpPr>
            <a:xfrm>
              <a:off x="1039766" y="5019108"/>
              <a:ext cx="2698095" cy="727243"/>
              <a:chOff x="8041341" y="2620321"/>
              <a:chExt cx="2698095" cy="727243"/>
            </a:xfrm>
          </p:grpSpPr>
          <p:sp>
            <p:nvSpPr>
              <p:cNvPr id="51"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10000"/>
                  </a:lnSpc>
                </a:pPr>
                <a:r>
                  <a:rPr lang="en-US" sz="120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a:solidFill>
                      <a:schemeClr val="bg1">
                        <a:lumMod val="65000"/>
                      </a:schemeClr>
                    </a:solidFill>
                    <a:ea typeface="Open Sans Light" panose="020B0306030504020204" pitchFamily="34" charset="0"/>
                    <a:cs typeface="Open Sans Light" panose="020B0306030504020204" pitchFamily="34" charset="0"/>
                  </a:rPr>
                  <a:t>dudu </a:t>
                </a:r>
                <a:r>
                  <a:rPr lang="en-US" sz="120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52" name="TextBox 51"/>
              <p:cNvSpPr txBox="1"/>
              <p:nvPr/>
            </p:nvSpPr>
            <p:spPr>
              <a:xfrm>
                <a:off x="8486069" y="2620321"/>
                <a:ext cx="2218765" cy="307777"/>
              </a:xfrm>
              <a:prstGeom prst="rect">
                <a:avLst/>
              </a:prstGeom>
              <a:noFill/>
            </p:spPr>
            <p:txBody>
              <a:bodyPr wrap="square" rtlCol="0">
                <a:spAutoFit/>
              </a:bodyPr>
              <a:lstStyle/>
              <a:p>
                <a:pPr algn="r"/>
                <a:r>
                  <a:rPr lang="id-ID" sz="1400" b="1"/>
                  <a:t>Text sample here</a:t>
                </a:r>
                <a:endParaRPr lang="id-ID" sz="1400" b="1" dirty="0"/>
              </a:p>
            </p:txBody>
          </p:sp>
        </p:grpSp>
        <p:sp>
          <p:nvSpPr>
            <p:cNvPr id="47" name="Rectangle 46"/>
            <p:cNvSpPr/>
            <p:nvPr/>
          </p:nvSpPr>
          <p:spPr>
            <a:xfrm>
              <a:off x="3847953" y="2711005"/>
              <a:ext cx="537968" cy="381643"/>
            </a:xfrm>
            <a:prstGeom prst="rect">
              <a:avLst/>
            </a:prstGeom>
          </p:spPr>
          <p:txBody>
            <a:bodyPr wrap="none" lIns="121920" rIns="121920" bIns="60960">
              <a:spAutoFit/>
            </a:bodyPr>
            <a:lstStyle/>
            <a:p>
              <a:pPr algn="r">
                <a:lnSpc>
                  <a:spcPct val="89000"/>
                </a:lnSpc>
              </a:pPr>
              <a:r>
                <a:rPr lang="en-US" sz="2000" dirty="0">
                  <a:solidFill>
                    <a:srgbClr val="FFFFFF"/>
                  </a:solidFill>
                </a:rPr>
                <a:t>01</a:t>
              </a:r>
            </a:p>
          </p:txBody>
        </p:sp>
        <p:sp>
          <p:nvSpPr>
            <p:cNvPr id="48" name="Rectangle 47"/>
            <p:cNvSpPr/>
            <p:nvPr/>
          </p:nvSpPr>
          <p:spPr>
            <a:xfrm>
              <a:off x="3839243" y="3547095"/>
              <a:ext cx="537968" cy="381643"/>
            </a:xfrm>
            <a:prstGeom prst="rect">
              <a:avLst/>
            </a:prstGeom>
          </p:spPr>
          <p:txBody>
            <a:bodyPr wrap="none" lIns="121920" rIns="121920" bIns="60960">
              <a:spAutoFit/>
            </a:bodyPr>
            <a:lstStyle/>
            <a:p>
              <a:pPr algn="r">
                <a:lnSpc>
                  <a:spcPct val="89000"/>
                </a:lnSpc>
              </a:pPr>
              <a:r>
                <a:rPr lang="id-ID" sz="2000">
                  <a:solidFill>
                    <a:srgbClr val="FFFFFF"/>
                  </a:solidFill>
                </a:rPr>
                <a:t>02</a:t>
              </a:r>
              <a:endParaRPr lang="en-US" sz="2000" dirty="0">
                <a:solidFill>
                  <a:srgbClr val="FFFFFF"/>
                </a:solidFill>
              </a:endParaRPr>
            </a:p>
          </p:txBody>
        </p:sp>
        <p:sp>
          <p:nvSpPr>
            <p:cNvPr id="49" name="Rectangle 48"/>
            <p:cNvSpPr/>
            <p:nvPr/>
          </p:nvSpPr>
          <p:spPr>
            <a:xfrm>
              <a:off x="3854624" y="4354589"/>
              <a:ext cx="537968" cy="381643"/>
            </a:xfrm>
            <a:prstGeom prst="rect">
              <a:avLst/>
            </a:prstGeom>
          </p:spPr>
          <p:txBody>
            <a:bodyPr wrap="none" lIns="121920" rIns="121920" bIns="60960">
              <a:spAutoFit/>
            </a:bodyPr>
            <a:lstStyle/>
            <a:p>
              <a:pPr algn="r">
                <a:lnSpc>
                  <a:spcPct val="89000"/>
                </a:lnSpc>
              </a:pPr>
              <a:r>
                <a:rPr lang="id-ID" sz="2000">
                  <a:solidFill>
                    <a:srgbClr val="FFFFFF"/>
                  </a:solidFill>
                </a:rPr>
                <a:t>03</a:t>
              </a:r>
              <a:endParaRPr lang="en-US" sz="2000" dirty="0">
                <a:solidFill>
                  <a:srgbClr val="FFFFFF"/>
                </a:solidFill>
              </a:endParaRPr>
            </a:p>
          </p:txBody>
        </p:sp>
        <p:sp>
          <p:nvSpPr>
            <p:cNvPr id="50" name="Rectangle 49"/>
            <p:cNvSpPr/>
            <p:nvPr/>
          </p:nvSpPr>
          <p:spPr>
            <a:xfrm>
              <a:off x="3847508" y="5144197"/>
              <a:ext cx="537968" cy="381643"/>
            </a:xfrm>
            <a:prstGeom prst="rect">
              <a:avLst/>
            </a:prstGeom>
          </p:spPr>
          <p:txBody>
            <a:bodyPr wrap="none" lIns="121920" rIns="121920" bIns="60960">
              <a:spAutoFit/>
            </a:bodyPr>
            <a:lstStyle/>
            <a:p>
              <a:pPr algn="r">
                <a:lnSpc>
                  <a:spcPct val="89000"/>
                </a:lnSpc>
              </a:pPr>
              <a:r>
                <a:rPr lang="id-ID" sz="2000">
                  <a:solidFill>
                    <a:srgbClr val="FFFFFF"/>
                  </a:solidFill>
                </a:rPr>
                <a:t>04</a:t>
              </a:r>
              <a:endParaRPr lang="en-US" sz="2000" dirty="0">
                <a:solidFill>
                  <a:srgbClr val="FFFFFF"/>
                </a:solidFill>
              </a:endParaRPr>
            </a:p>
          </p:txBody>
        </p:sp>
      </p:grpSp>
    </p:spTree>
    <p:extLst>
      <p:ext uri="{BB962C8B-B14F-4D97-AF65-F5344CB8AC3E}">
        <p14:creationId xmlns:p14="http://schemas.microsoft.com/office/powerpoint/2010/main" val="267457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a:spLocks noEditPoints="1"/>
          </p:cNvSpPr>
          <p:nvPr/>
        </p:nvSpPr>
        <p:spPr bwMode="auto">
          <a:xfrm>
            <a:off x="5588388" y="1830760"/>
            <a:ext cx="1332821" cy="4834452"/>
          </a:xfrm>
          <a:custGeom>
            <a:avLst/>
            <a:gdLst>
              <a:gd name="T0" fmla="*/ 770 w 1514"/>
              <a:gd name="T1" fmla="*/ 0 h 5643"/>
              <a:gd name="T2" fmla="*/ 18 w 1514"/>
              <a:gd name="T3" fmla="*/ 745 h 5643"/>
              <a:gd name="T4" fmla="*/ 702 w 1514"/>
              <a:gd name="T5" fmla="*/ 2271 h 5643"/>
              <a:gd name="T6" fmla="*/ 723 w 1514"/>
              <a:gd name="T7" fmla="*/ 4798 h 5643"/>
              <a:gd name="T8" fmla="*/ 770 w 1514"/>
              <a:gd name="T9" fmla="*/ 5643 h 5643"/>
              <a:gd name="T10" fmla="*/ 816 w 1514"/>
              <a:gd name="T11" fmla="*/ 4803 h 5643"/>
              <a:gd name="T12" fmla="*/ 872 w 1514"/>
              <a:gd name="T13" fmla="*/ 2278 h 5643"/>
              <a:gd name="T14" fmla="*/ 1514 w 1514"/>
              <a:gd name="T15" fmla="*/ 745 h 5643"/>
              <a:gd name="T16" fmla="*/ 770 w 1514"/>
              <a:gd name="T17" fmla="*/ 0 h 5643"/>
              <a:gd name="T18" fmla="*/ 381 w 1514"/>
              <a:gd name="T19" fmla="*/ 1217 h 5643"/>
              <a:gd name="T20" fmla="*/ 159 w 1514"/>
              <a:gd name="T21" fmla="*/ 745 h 5643"/>
              <a:gd name="T22" fmla="*/ 770 w 1514"/>
              <a:gd name="T23" fmla="*/ 133 h 5643"/>
              <a:gd name="T24" fmla="*/ 1382 w 1514"/>
              <a:gd name="T25" fmla="*/ 745 h 5643"/>
              <a:gd name="T26" fmla="*/ 1048 w 1514"/>
              <a:gd name="T27" fmla="*/ 1311 h 5643"/>
              <a:gd name="T28" fmla="*/ 381 w 1514"/>
              <a:gd name="T29" fmla="*/ 1217 h 5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4" h="5643">
                <a:moveTo>
                  <a:pt x="770" y="0"/>
                </a:moveTo>
                <a:cubicBezTo>
                  <a:pt x="359" y="0"/>
                  <a:pt x="0" y="334"/>
                  <a:pt x="18" y="745"/>
                </a:cubicBezTo>
                <a:cubicBezTo>
                  <a:pt x="47" y="1432"/>
                  <a:pt x="656" y="1558"/>
                  <a:pt x="702" y="2271"/>
                </a:cubicBezTo>
                <a:cubicBezTo>
                  <a:pt x="736" y="2806"/>
                  <a:pt x="723" y="3445"/>
                  <a:pt x="723" y="4798"/>
                </a:cubicBezTo>
                <a:cubicBezTo>
                  <a:pt x="723" y="4939"/>
                  <a:pt x="734" y="5643"/>
                  <a:pt x="770" y="5643"/>
                </a:cubicBezTo>
                <a:cubicBezTo>
                  <a:pt x="807" y="5643"/>
                  <a:pt x="816" y="4943"/>
                  <a:pt x="816" y="4803"/>
                </a:cubicBezTo>
                <a:cubicBezTo>
                  <a:pt x="816" y="3462"/>
                  <a:pt x="842" y="2810"/>
                  <a:pt x="872" y="2278"/>
                </a:cubicBezTo>
                <a:cubicBezTo>
                  <a:pt x="912" y="1563"/>
                  <a:pt x="1514" y="1312"/>
                  <a:pt x="1514" y="745"/>
                </a:cubicBezTo>
                <a:cubicBezTo>
                  <a:pt x="1514" y="334"/>
                  <a:pt x="1181" y="0"/>
                  <a:pt x="770" y="0"/>
                </a:cubicBezTo>
                <a:close/>
                <a:moveTo>
                  <a:pt x="381" y="1217"/>
                </a:moveTo>
                <a:cubicBezTo>
                  <a:pt x="280" y="1111"/>
                  <a:pt x="159" y="935"/>
                  <a:pt x="159" y="745"/>
                </a:cubicBezTo>
                <a:cubicBezTo>
                  <a:pt x="159" y="407"/>
                  <a:pt x="432" y="133"/>
                  <a:pt x="770" y="133"/>
                </a:cubicBezTo>
                <a:cubicBezTo>
                  <a:pt x="1108" y="133"/>
                  <a:pt x="1382" y="407"/>
                  <a:pt x="1382" y="745"/>
                </a:cubicBezTo>
                <a:cubicBezTo>
                  <a:pt x="1382" y="829"/>
                  <a:pt x="1330" y="1116"/>
                  <a:pt x="1048" y="1311"/>
                </a:cubicBezTo>
                <a:cubicBezTo>
                  <a:pt x="822" y="1467"/>
                  <a:pt x="603" y="1448"/>
                  <a:pt x="381" y="1217"/>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5" name="Freeform 6"/>
          <p:cNvSpPr>
            <a:spLocks noEditPoints="1"/>
          </p:cNvSpPr>
          <p:nvPr/>
        </p:nvSpPr>
        <p:spPr bwMode="auto">
          <a:xfrm>
            <a:off x="6309355" y="2755388"/>
            <a:ext cx="1653085" cy="3909824"/>
          </a:xfrm>
          <a:custGeom>
            <a:avLst/>
            <a:gdLst>
              <a:gd name="T0" fmla="*/ 1133 w 1878"/>
              <a:gd name="T1" fmla="*/ 0 h 4564"/>
              <a:gd name="T2" fmla="*/ 57 w 1878"/>
              <a:gd name="T3" fmla="*/ 2063 h 4564"/>
              <a:gd name="T4" fmla="*/ 70 w 1878"/>
              <a:gd name="T5" fmla="*/ 4564 h 4564"/>
              <a:gd name="T6" fmla="*/ 180 w 1878"/>
              <a:gd name="T7" fmla="*/ 2095 h 4564"/>
              <a:gd name="T8" fmla="*/ 1133 w 1878"/>
              <a:gd name="T9" fmla="*/ 1488 h 4564"/>
              <a:gd name="T10" fmla="*/ 1878 w 1878"/>
              <a:gd name="T11" fmla="*/ 744 h 4564"/>
              <a:gd name="T12" fmla="*/ 1133 w 1878"/>
              <a:gd name="T13" fmla="*/ 0 h 4564"/>
              <a:gd name="T14" fmla="*/ 1133 w 1878"/>
              <a:gd name="T15" fmla="*/ 1356 h 4564"/>
              <a:gd name="T16" fmla="*/ 544 w 1878"/>
              <a:gd name="T17" fmla="*/ 1457 h 4564"/>
              <a:gd name="T18" fmla="*/ 307 w 1878"/>
              <a:gd name="T19" fmla="*/ 1236 h 4564"/>
              <a:gd name="T20" fmla="*/ 631 w 1878"/>
              <a:gd name="T21" fmla="*/ 394 h 4564"/>
              <a:gd name="T22" fmla="*/ 631 w 1878"/>
              <a:gd name="T23" fmla="*/ 394 h 4564"/>
              <a:gd name="T24" fmla="*/ 1133 w 1878"/>
              <a:gd name="T25" fmla="*/ 131 h 4564"/>
              <a:gd name="T26" fmla="*/ 1746 w 1878"/>
              <a:gd name="T27" fmla="*/ 744 h 4564"/>
              <a:gd name="T28" fmla="*/ 1133 w 1878"/>
              <a:gd name="T29" fmla="*/ 1356 h 4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8" h="4564">
                <a:moveTo>
                  <a:pt x="1133" y="0"/>
                </a:moveTo>
                <a:cubicBezTo>
                  <a:pt x="284" y="0"/>
                  <a:pt x="91" y="1190"/>
                  <a:pt x="57" y="2063"/>
                </a:cubicBezTo>
                <a:cubicBezTo>
                  <a:pt x="50" y="2249"/>
                  <a:pt x="0" y="4564"/>
                  <a:pt x="70" y="4564"/>
                </a:cubicBezTo>
                <a:cubicBezTo>
                  <a:pt x="141" y="4564"/>
                  <a:pt x="62" y="2554"/>
                  <a:pt x="180" y="2095"/>
                </a:cubicBezTo>
                <a:cubicBezTo>
                  <a:pt x="271" y="1743"/>
                  <a:pt x="585" y="1488"/>
                  <a:pt x="1133" y="1488"/>
                </a:cubicBezTo>
                <a:cubicBezTo>
                  <a:pt x="1544" y="1488"/>
                  <a:pt x="1878" y="1155"/>
                  <a:pt x="1878" y="744"/>
                </a:cubicBezTo>
                <a:cubicBezTo>
                  <a:pt x="1878" y="333"/>
                  <a:pt x="1544" y="0"/>
                  <a:pt x="1133" y="0"/>
                </a:cubicBezTo>
                <a:close/>
                <a:moveTo>
                  <a:pt x="1133" y="1356"/>
                </a:moveTo>
                <a:cubicBezTo>
                  <a:pt x="843" y="1356"/>
                  <a:pt x="682" y="1392"/>
                  <a:pt x="544" y="1457"/>
                </a:cubicBezTo>
                <a:cubicBezTo>
                  <a:pt x="337" y="1554"/>
                  <a:pt x="265" y="1452"/>
                  <a:pt x="307" y="1236"/>
                </a:cubicBezTo>
                <a:cubicBezTo>
                  <a:pt x="364" y="947"/>
                  <a:pt x="451" y="638"/>
                  <a:pt x="631" y="394"/>
                </a:cubicBezTo>
                <a:cubicBezTo>
                  <a:pt x="631" y="394"/>
                  <a:pt x="631" y="394"/>
                  <a:pt x="631" y="394"/>
                </a:cubicBezTo>
                <a:cubicBezTo>
                  <a:pt x="741" y="235"/>
                  <a:pt x="925" y="131"/>
                  <a:pt x="1133" y="131"/>
                </a:cubicBezTo>
                <a:cubicBezTo>
                  <a:pt x="1472" y="131"/>
                  <a:pt x="1746" y="406"/>
                  <a:pt x="1746" y="744"/>
                </a:cubicBezTo>
                <a:cubicBezTo>
                  <a:pt x="1746" y="1082"/>
                  <a:pt x="1472" y="1356"/>
                  <a:pt x="1133" y="135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6" name="Freeform 7"/>
          <p:cNvSpPr>
            <a:spLocks noEditPoints="1"/>
          </p:cNvSpPr>
          <p:nvPr/>
        </p:nvSpPr>
        <p:spPr bwMode="auto">
          <a:xfrm>
            <a:off x="6388878" y="3987379"/>
            <a:ext cx="1519393" cy="2686531"/>
          </a:xfrm>
          <a:custGeom>
            <a:avLst/>
            <a:gdLst>
              <a:gd name="T0" fmla="*/ 1072 w 1726"/>
              <a:gd name="T1" fmla="*/ 73 h 3136"/>
              <a:gd name="T2" fmla="*/ 60 w 1726"/>
              <a:gd name="T3" fmla="*/ 1513 h 3136"/>
              <a:gd name="T4" fmla="*/ 57 w 1726"/>
              <a:gd name="T5" fmla="*/ 3119 h 3136"/>
              <a:gd name="T6" fmla="*/ 149 w 1726"/>
              <a:gd name="T7" fmla="*/ 1789 h 3136"/>
              <a:gd name="T8" fmla="*/ 1072 w 1726"/>
              <a:gd name="T9" fmla="*/ 1382 h 3136"/>
              <a:gd name="T10" fmla="*/ 1726 w 1726"/>
              <a:gd name="T11" fmla="*/ 728 h 3136"/>
              <a:gd name="T12" fmla="*/ 1072 w 1726"/>
              <a:gd name="T13" fmla="*/ 73 h 3136"/>
              <a:gd name="T14" fmla="*/ 1072 w 1726"/>
              <a:gd name="T15" fmla="*/ 1263 h 3136"/>
              <a:gd name="T16" fmla="*/ 399 w 1726"/>
              <a:gd name="T17" fmla="*/ 1365 h 3136"/>
              <a:gd name="T18" fmla="*/ 209 w 1726"/>
              <a:gd name="T19" fmla="*/ 1260 h 3136"/>
              <a:gd name="T20" fmla="*/ 867 w 1726"/>
              <a:gd name="T21" fmla="*/ 232 h 3136"/>
              <a:gd name="T22" fmla="*/ 867 w 1726"/>
              <a:gd name="T23" fmla="*/ 232 h 3136"/>
              <a:gd name="T24" fmla="*/ 1607 w 1726"/>
              <a:gd name="T25" fmla="*/ 727 h 3136"/>
              <a:gd name="T26" fmla="*/ 1072 w 1726"/>
              <a:gd name="T27" fmla="*/ 1263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6" h="3136">
                <a:moveTo>
                  <a:pt x="1072" y="73"/>
                </a:moveTo>
                <a:cubicBezTo>
                  <a:pt x="1072" y="73"/>
                  <a:pt x="60" y="0"/>
                  <a:pt x="60" y="1513"/>
                </a:cubicBezTo>
                <a:cubicBezTo>
                  <a:pt x="60" y="1513"/>
                  <a:pt x="0" y="3102"/>
                  <a:pt x="57" y="3119"/>
                </a:cubicBezTo>
                <a:cubicBezTo>
                  <a:pt x="111" y="3136"/>
                  <a:pt x="75" y="2081"/>
                  <a:pt x="149" y="1789"/>
                </a:cubicBezTo>
                <a:cubicBezTo>
                  <a:pt x="255" y="1368"/>
                  <a:pt x="1072" y="1382"/>
                  <a:pt x="1072" y="1382"/>
                </a:cubicBezTo>
                <a:cubicBezTo>
                  <a:pt x="1433" y="1382"/>
                  <a:pt x="1726" y="1089"/>
                  <a:pt x="1726" y="728"/>
                </a:cubicBezTo>
                <a:cubicBezTo>
                  <a:pt x="1726" y="366"/>
                  <a:pt x="1433" y="73"/>
                  <a:pt x="1072" y="73"/>
                </a:cubicBezTo>
                <a:close/>
                <a:moveTo>
                  <a:pt x="1072" y="1263"/>
                </a:moveTo>
                <a:cubicBezTo>
                  <a:pt x="750" y="1254"/>
                  <a:pt x="536" y="1306"/>
                  <a:pt x="399" y="1365"/>
                </a:cubicBezTo>
                <a:cubicBezTo>
                  <a:pt x="239" y="1434"/>
                  <a:pt x="196" y="1352"/>
                  <a:pt x="209" y="1260"/>
                </a:cubicBezTo>
                <a:cubicBezTo>
                  <a:pt x="265" y="872"/>
                  <a:pt x="424" y="379"/>
                  <a:pt x="867" y="232"/>
                </a:cubicBezTo>
                <a:cubicBezTo>
                  <a:pt x="867" y="232"/>
                  <a:pt x="867" y="232"/>
                  <a:pt x="867" y="232"/>
                </a:cubicBezTo>
                <a:cubicBezTo>
                  <a:pt x="1262" y="101"/>
                  <a:pt x="1607" y="431"/>
                  <a:pt x="1607" y="727"/>
                </a:cubicBezTo>
                <a:cubicBezTo>
                  <a:pt x="1607" y="1023"/>
                  <a:pt x="1367" y="1263"/>
                  <a:pt x="1072" y="126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7" name="Freeform 9"/>
          <p:cNvSpPr>
            <a:spLocks noEditPoints="1"/>
          </p:cNvSpPr>
          <p:nvPr/>
        </p:nvSpPr>
        <p:spPr bwMode="auto">
          <a:xfrm>
            <a:off x="4579183" y="2755388"/>
            <a:ext cx="1653457" cy="3909824"/>
          </a:xfrm>
          <a:custGeom>
            <a:avLst/>
            <a:gdLst>
              <a:gd name="T0" fmla="*/ 0 w 1878"/>
              <a:gd name="T1" fmla="*/ 744 h 4564"/>
              <a:gd name="T2" fmla="*/ 744 w 1878"/>
              <a:gd name="T3" fmla="*/ 1488 h 4564"/>
              <a:gd name="T4" fmla="*/ 1697 w 1878"/>
              <a:gd name="T5" fmla="*/ 2095 h 4564"/>
              <a:gd name="T6" fmla="*/ 1808 w 1878"/>
              <a:gd name="T7" fmla="*/ 4564 h 4564"/>
              <a:gd name="T8" fmla="*/ 1820 w 1878"/>
              <a:gd name="T9" fmla="*/ 2063 h 4564"/>
              <a:gd name="T10" fmla="*/ 744 w 1878"/>
              <a:gd name="T11" fmla="*/ 0 h 4564"/>
              <a:gd name="T12" fmla="*/ 0 w 1878"/>
              <a:gd name="T13" fmla="*/ 744 h 4564"/>
              <a:gd name="T14" fmla="*/ 132 w 1878"/>
              <a:gd name="T15" fmla="*/ 744 h 4564"/>
              <a:gd name="T16" fmla="*/ 744 w 1878"/>
              <a:gd name="T17" fmla="*/ 131 h 4564"/>
              <a:gd name="T18" fmla="*/ 1247 w 1878"/>
              <a:gd name="T19" fmla="*/ 394 h 4564"/>
              <a:gd name="T20" fmla="*/ 1247 w 1878"/>
              <a:gd name="T21" fmla="*/ 394 h 4564"/>
              <a:gd name="T22" fmla="*/ 1571 w 1878"/>
              <a:gd name="T23" fmla="*/ 1236 h 4564"/>
              <a:gd name="T24" fmla="*/ 1334 w 1878"/>
              <a:gd name="T25" fmla="*/ 1457 h 4564"/>
              <a:gd name="T26" fmla="*/ 744 w 1878"/>
              <a:gd name="T27" fmla="*/ 1356 h 4564"/>
              <a:gd name="T28" fmla="*/ 132 w 1878"/>
              <a:gd name="T29" fmla="*/ 744 h 4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8" h="4564">
                <a:moveTo>
                  <a:pt x="0" y="744"/>
                </a:moveTo>
                <a:cubicBezTo>
                  <a:pt x="0" y="1155"/>
                  <a:pt x="333" y="1488"/>
                  <a:pt x="744" y="1488"/>
                </a:cubicBezTo>
                <a:cubicBezTo>
                  <a:pt x="1292" y="1488"/>
                  <a:pt x="1607" y="1743"/>
                  <a:pt x="1697" y="2095"/>
                </a:cubicBezTo>
                <a:cubicBezTo>
                  <a:pt x="1816" y="2554"/>
                  <a:pt x="1737" y="4564"/>
                  <a:pt x="1808" y="4564"/>
                </a:cubicBezTo>
                <a:cubicBezTo>
                  <a:pt x="1878" y="4564"/>
                  <a:pt x="1827" y="2249"/>
                  <a:pt x="1820" y="2063"/>
                </a:cubicBezTo>
                <a:cubicBezTo>
                  <a:pt x="1786" y="1190"/>
                  <a:pt x="1594" y="0"/>
                  <a:pt x="744" y="0"/>
                </a:cubicBezTo>
                <a:cubicBezTo>
                  <a:pt x="333" y="0"/>
                  <a:pt x="0" y="333"/>
                  <a:pt x="0" y="744"/>
                </a:cubicBezTo>
                <a:close/>
                <a:moveTo>
                  <a:pt x="132" y="744"/>
                </a:moveTo>
                <a:cubicBezTo>
                  <a:pt x="132" y="406"/>
                  <a:pt x="406" y="131"/>
                  <a:pt x="744" y="131"/>
                </a:cubicBezTo>
                <a:cubicBezTo>
                  <a:pt x="952" y="131"/>
                  <a:pt x="1136" y="235"/>
                  <a:pt x="1247" y="394"/>
                </a:cubicBezTo>
                <a:cubicBezTo>
                  <a:pt x="1247" y="394"/>
                  <a:pt x="1247" y="394"/>
                  <a:pt x="1247" y="394"/>
                </a:cubicBezTo>
                <a:cubicBezTo>
                  <a:pt x="1426" y="638"/>
                  <a:pt x="1514" y="947"/>
                  <a:pt x="1571" y="1236"/>
                </a:cubicBezTo>
                <a:cubicBezTo>
                  <a:pt x="1613" y="1452"/>
                  <a:pt x="1541" y="1554"/>
                  <a:pt x="1334" y="1457"/>
                </a:cubicBezTo>
                <a:cubicBezTo>
                  <a:pt x="1195" y="1392"/>
                  <a:pt x="1035" y="1356"/>
                  <a:pt x="744" y="1356"/>
                </a:cubicBezTo>
                <a:cubicBezTo>
                  <a:pt x="406" y="1356"/>
                  <a:pt x="132" y="1082"/>
                  <a:pt x="132" y="74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8" name="Freeform 10"/>
          <p:cNvSpPr>
            <a:spLocks noEditPoints="1"/>
          </p:cNvSpPr>
          <p:nvPr/>
        </p:nvSpPr>
        <p:spPr bwMode="auto">
          <a:xfrm>
            <a:off x="4639140" y="3992454"/>
            <a:ext cx="1518648" cy="2686531"/>
          </a:xfrm>
          <a:custGeom>
            <a:avLst/>
            <a:gdLst>
              <a:gd name="T0" fmla="*/ 0 w 1725"/>
              <a:gd name="T1" fmla="*/ 728 h 3136"/>
              <a:gd name="T2" fmla="*/ 654 w 1725"/>
              <a:gd name="T3" fmla="*/ 1382 h 3136"/>
              <a:gd name="T4" fmla="*/ 1577 w 1725"/>
              <a:gd name="T5" fmla="*/ 1789 h 3136"/>
              <a:gd name="T6" fmla="*/ 1669 w 1725"/>
              <a:gd name="T7" fmla="*/ 3119 h 3136"/>
              <a:gd name="T8" fmla="*/ 1666 w 1725"/>
              <a:gd name="T9" fmla="*/ 1513 h 3136"/>
              <a:gd name="T10" fmla="*/ 654 w 1725"/>
              <a:gd name="T11" fmla="*/ 73 h 3136"/>
              <a:gd name="T12" fmla="*/ 0 w 1725"/>
              <a:gd name="T13" fmla="*/ 728 h 3136"/>
              <a:gd name="T14" fmla="*/ 119 w 1725"/>
              <a:gd name="T15" fmla="*/ 727 h 3136"/>
              <a:gd name="T16" fmla="*/ 858 w 1725"/>
              <a:gd name="T17" fmla="*/ 232 h 3136"/>
              <a:gd name="T18" fmla="*/ 858 w 1725"/>
              <a:gd name="T19" fmla="*/ 232 h 3136"/>
              <a:gd name="T20" fmla="*/ 1517 w 1725"/>
              <a:gd name="T21" fmla="*/ 1260 h 3136"/>
              <a:gd name="T22" fmla="*/ 1327 w 1725"/>
              <a:gd name="T23" fmla="*/ 1365 h 3136"/>
              <a:gd name="T24" fmla="*/ 654 w 1725"/>
              <a:gd name="T25" fmla="*/ 1263 h 3136"/>
              <a:gd name="T26" fmla="*/ 119 w 1725"/>
              <a:gd name="T27" fmla="*/ 727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5" h="3136">
                <a:moveTo>
                  <a:pt x="0" y="728"/>
                </a:moveTo>
                <a:cubicBezTo>
                  <a:pt x="0" y="1089"/>
                  <a:pt x="293" y="1382"/>
                  <a:pt x="654" y="1382"/>
                </a:cubicBezTo>
                <a:cubicBezTo>
                  <a:pt x="654" y="1382"/>
                  <a:pt x="1471" y="1368"/>
                  <a:pt x="1577" y="1789"/>
                </a:cubicBezTo>
                <a:cubicBezTo>
                  <a:pt x="1650" y="2081"/>
                  <a:pt x="1614" y="3136"/>
                  <a:pt x="1669" y="3119"/>
                </a:cubicBezTo>
                <a:cubicBezTo>
                  <a:pt x="1725" y="3102"/>
                  <a:pt x="1666" y="1513"/>
                  <a:pt x="1666" y="1513"/>
                </a:cubicBezTo>
                <a:cubicBezTo>
                  <a:pt x="1666" y="0"/>
                  <a:pt x="654" y="73"/>
                  <a:pt x="654" y="73"/>
                </a:cubicBezTo>
                <a:cubicBezTo>
                  <a:pt x="293" y="73"/>
                  <a:pt x="0" y="366"/>
                  <a:pt x="0" y="728"/>
                </a:cubicBezTo>
                <a:close/>
                <a:moveTo>
                  <a:pt x="119" y="727"/>
                </a:moveTo>
                <a:cubicBezTo>
                  <a:pt x="119" y="431"/>
                  <a:pt x="464" y="101"/>
                  <a:pt x="858" y="232"/>
                </a:cubicBezTo>
                <a:cubicBezTo>
                  <a:pt x="858" y="232"/>
                  <a:pt x="858" y="232"/>
                  <a:pt x="858" y="232"/>
                </a:cubicBezTo>
                <a:cubicBezTo>
                  <a:pt x="1302" y="379"/>
                  <a:pt x="1461" y="872"/>
                  <a:pt x="1517" y="1260"/>
                </a:cubicBezTo>
                <a:cubicBezTo>
                  <a:pt x="1530" y="1352"/>
                  <a:pt x="1487" y="1434"/>
                  <a:pt x="1327" y="1365"/>
                </a:cubicBezTo>
                <a:cubicBezTo>
                  <a:pt x="1190" y="1306"/>
                  <a:pt x="976" y="1254"/>
                  <a:pt x="654" y="1263"/>
                </a:cubicBezTo>
                <a:cubicBezTo>
                  <a:pt x="358" y="1263"/>
                  <a:pt x="119" y="1023"/>
                  <a:pt x="119" y="727"/>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9" name="Freeform 11"/>
          <p:cNvSpPr>
            <a:spLocks noEditPoints="1"/>
          </p:cNvSpPr>
          <p:nvPr/>
        </p:nvSpPr>
        <p:spPr bwMode="auto">
          <a:xfrm>
            <a:off x="4808954" y="5234593"/>
            <a:ext cx="1272120" cy="1416119"/>
          </a:xfrm>
          <a:custGeom>
            <a:avLst/>
            <a:gdLst>
              <a:gd name="T0" fmla="*/ 0 w 1445"/>
              <a:gd name="T1" fmla="*/ 675 h 1653"/>
              <a:gd name="T2" fmla="*/ 662 w 1445"/>
              <a:gd name="T3" fmla="*/ 1329 h 1653"/>
              <a:gd name="T4" fmla="*/ 1309 w 1445"/>
              <a:gd name="T5" fmla="*/ 1463 h 1653"/>
              <a:gd name="T6" fmla="*/ 1387 w 1445"/>
              <a:gd name="T7" fmla="*/ 1653 h 1653"/>
              <a:gd name="T8" fmla="*/ 1273 w 1445"/>
              <a:gd name="T9" fmla="*/ 389 h 1653"/>
              <a:gd name="T10" fmla="*/ 655 w 1445"/>
              <a:gd name="T11" fmla="*/ 20 h 1653"/>
              <a:gd name="T12" fmla="*/ 0 w 1445"/>
              <a:gd name="T13" fmla="*/ 675 h 1653"/>
              <a:gd name="T14" fmla="*/ 117 w 1445"/>
              <a:gd name="T15" fmla="*/ 671 h 1653"/>
              <a:gd name="T16" fmla="*/ 652 w 1445"/>
              <a:gd name="T17" fmla="*/ 135 h 1653"/>
              <a:gd name="T18" fmla="*/ 1108 w 1445"/>
              <a:gd name="T19" fmla="*/ 389 h 1653"/>
              <a:gd name="T20" fmla="*/ 1275 w 1445"/>
              <a:gd name="T21" fmla="*/ 1129 h 1653"/>
              <a:gd name="T22" fmla="*/ 1121 w 1445"/>
              <a:gd name="T23" fmla="*/ 1248 h 1653"/>
              <a:gd name="T24" fmla="*/ 652 w 1445"/>
              <a:gd name="T25" fmla="*/ 1206 h 1653"/>
              <a:gd name="T26" fmla="*/ 117 w 1445"/>
              <a:gd name="T27" fmla="*/ 67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5" h="1653">
                <a:moveTo>
                  <a:pt x="0" y="675"/>
                </a:moveTo>
                <a:cubicBezTo>
                  <a:pt x="0" y="1036"/>
                  <a:pt x="294" y="1329"/>
                  <a:pt x="662" y="1329"/>
                </a:cubicBezTo>
                <a:cubicBezTo>
                  <a:pt x="662" y="1329"/>
                  <a:pt x="1224" y="1338"/>
                  <a:pt x="1309" y="1463"/>
                </a:cubicBezTo>
                <a:cubicBezTo>
                  <a:pt x="1388" y="1579"/>
                  <a:pt x="1346" y="1653"/>
                  <a:pt x="1387" y="1653"/>
                </a:cubicBezTo>
                <a:cubicBezTo>
                  <a:pt x="1445" y="1653"/>
                  <a:pt x="1445" y="703"/>
                  <a:pt x="1273" y="389"/>
                </a:cubicBezTo>
                <a:cubicBezTo>
                  <a:pt x="1183" y="224"/>
                  <a:pt x="992" y="39"/>
                  <a:pt x="655" y="20"/>
                </a:cubicBezTo>
                <a:cubicBezTo>
                  <a:pt x="294" y="0"/>
                  <a:pt x="0" y="313"/>
                  <a:pt x="0" y="675"/>
                </a:cubicBezTo>
                <a:close/>
                <a:moveTo>
                  <a:pt x="117" y="671"/>
                </a:moveTo>
                <a:cubicBezTo>
                  <a:pt x="117" y="375"/>
                  <a:pt x="357" y="135"/>
                  <a:pt x="652" y="135"/>
                </a:cubicBezTo>
                <a:cubicBezTo>
                  <a:pt x="845" y="135"/>
                  <a:pt x="1013" y="237"/>
                  <a:pt x="1108" y="389"/>
                </a:cubicBezTo>
                <a:cubicBezTo>
                  <a:pt x="1241" y="603"/>
                  <a:pt x="1275" y="923"/>
                  <a:pt x="1275" y="1129"/>
                </a:cubicBezTo>
                <a:cubicBezTo>
                  <a:pt x="1275" y="1254"/>
                  <a:pt x="1223" y="1273"/>
                  <a:pt x="1121" y="1248"/>
                </a:cubicBezTo>
                <a:cubicBezTo>
                  <a:pt x="1018" y="1223"/>
                  <a:pt x="863" y="1199"/>
                  <a:pt x="652" y="1206"/>
                </a:cubicBezTo>
                <a:cubicBezTo>
                  <a:pt x="357" y="1206"/>
                  <a:pt x="117" y="966"/>
                  <a:pt x="117" y="671"/>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grpSp>
        <p:nvGrpSpPr>
          <p:cNvPr id="10" name="Group 9"/>
          <p:cNvGrpSpPr/>
          <p:nvPr/>
        </p:nvGrpSpPr>
        <p:grpSpPr>
          <a:xfrm>
            <a:off x="6032419" y="2246536"/>
            <a:ext cx="481173" cy="468327"/>
            <a:chOff x="7144279" y="2887135"/>
            <a:chExt cx="481012" cy="481013"/>
          </a:xfrm>
          <a:solidFill>
            <a:schemeClr val="accent1">
              <a:lumMod val="75000"/>
            </a:schemeClr>
          </a:solidFill>
        </p:grpSpPr>
        <p:sp>
          <p:nvSpPr>
            <p:cNvPr id="11" name="Freeform 10"/>
            <p:cNvSpPr>
              <a:spLocks noEditPoints="1"/>
            </p:cNvSpPr>
            <p:nvPr/>
          </p:nvSpPr>
          <p:spPr bwMode="auto">
            <a:xfrm>
              <a:off x="7144279" y="2887135"/>
              <a:ext cx="481012" cy="481013"/>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solidFill>
                  <a:schemeClr val="bg1">
                    <a:lumMod val="50000"/>
                  </a:schemeClr>
                </a:solidFill>
              </a:endParaRPr>
            </a:p>
          </p:txBody>
        </p:sp>
        <p:sp>
          <p:nvSpPr>
            <p:cNvPr id="12" name="Freeform 11"/>
            <p:cNvSpPr>
              <a:spLocks noEditPoints="1"/>
            </p:cNvSpPr>
            <p:nvPr/>
          </p:nvSpPr>
          <p:spPr bwMode="auto">
            <a:xfrm>
              <a:off x="7280804" y="3022072"/>
              <a:ext cx="209550" cy="211138"/>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solidFill>
                  <a:schemeClr val="bg1">
                    <a:lumMod val="50000"/>
                  </a:schemeClr>
                </a:solidFill>
              </a:endParaRPr>
            </a:p>
          </p:txBody>
        </p:sp>
        <p:sp>
          <p:nvSpPr>
            <p:cNvPr id="13" name="Freeform 12"/>
            <p:cNvSpPr>
              <a:spLocks noEditPoints="1"/>
            </p:cNvSpPr>
            <p:nvPr/>
          </p:nvSpPr>
          <p:spPr bwMode="auto">
            <a:xfrm>
              <a:off x="7325254" y="3066522"/>
              <a:ext cx="120650" cy="120650"/>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solidFill>
                  <a:schemeClr val="bg1">
                    <a:lumMod val="50000"/>
                  </a:schemeClr>
                </a:solidFill>
              </a:endParaRPr>
            </a:p>
          </p:txBody>
        </p:sp>
      </p:grpSp>
      <p:sp>
        <p:nvSpPr>
          <p:cNvPr id="14" name="Freeform 39"/>
          <p:cNvSpPr>
            <a:spLocks noEditPoints="1"/>
          </p:cNvSpPr>
          <p:nvPr/>
        </p:nvSpPr>
        <p:spPr bwMode="auto">
          <a:xfrm>
            <a:off x="5041867" y="3277055"/>
            <a:ext cx="436712" cy="319841"/>
          </a:xfrm>
          <a:custGeom>
            <a:avLst/>
            <a:gdLst>
              <a:gd name="T0" fmla="*/ 105 w 128"/>
              <a:gd name="T1" fmla="*/ 2 h 96"/>
              <a:gd name="T2" fmla="*/ 28 w 128"/>
              <a:gd name="T3" fmla="*/ 0 h 96"/>
              <a:gd name="T4" fmla="*/ 2 w 128"/>
              <a:gd name="T5" fmla="*/ 23 h 96"/>
              <a:gd name="T6" fmla="*/ 2 w 128"/>
              <a:gd name="T7" fmla="*/ 34 h 96"/>
              <a:gd name="T8" fmla="*/ 64 w 128"/>
              <a:gd name="T9" fmla="*/ 96 h 96"/>
              <a:gd name="T10" fmla="*/ 126 w 128"/>
              <a:gd name="T11" fmla="*/ 34 h 96"/>
              <a:gd name="T12" fmla="*/ 126 w 128"/>
              <a:gd name="T13" fmla="*/ 23 h 96"/>
              <a:gd name="T14" fmla="*/ 55 w 128"/>
              <a:gd name="T15" fmla="*/ 28 h 96"/>
              <a:gd name="T16" fmla="*/ 73 w 128"/>
              <a:gd name="T17" fmla="*/ 28 h 96"/>
              <a:gd name="T18" fmla="*/ 78 w 128"/>
              <a:gd name="T19" fmla="*/ 9 h 96"/>
              <a:gd name="T20" fmla="*/ 76 w 128"/>
              <a:gd name="T21" fmla="*/ 25 h 96"/>
              <a:gd name="T22" fmla="*/ 52 w 128"/>
              <a:gd name="T23" fmla="*/ 25 h 96"/>
              <a:gd name="T24" fmla="*/ 50 w 128"/>
              <a:gd name="T25" fmla="*/ 9 h 96"/>
              <a:gd name="T26" fmla="*/ 52 w 128"/>
              <a:gd name="T27" fmla="*/ 25 h 96"/>
              <a:gd name="T28" fmla="*/ 64 w 128"/>
              <a:gd name="T29" fmla="*/ 82 h 96"/>
              <a:gd name="T30" fmla="*/ 74 w 128"/>
              <a:gd name="T31" fmla="*/ 32 h 96"/>
              <a:gd name="T32" fmla="*/ 98 w 128"/>
              <a:gd name="T33" fmla="*/ 32 h 96"/>
              <a:gd name="T34" fmla="*/ 78 w 128"/>
              <a:gd name="T35" fmla="*/ 32 h 96"/>
              <a:gd name="T36" fmla="*/ 89 w 128"/>
              <a:gd name="T37" fmla="*/ 20 h 96"/>
              <a:gd name="T38" fmla="*/ 79 w 128"/>
              <a:gd name="T39" fmla="*/ 28 h 96"/>
              <a:gd name="T40" fmla="*/ 97 w 128"/>
              <a:gd name="T41" fmla="*/ 8 h 96"/>
              <a:gd name="T42" fmla="*/ 83 w 128"/>
              <a:gd name="T43" fmla="*/ 8 h 96"/>
              <a:gd name="T44" fmla="*/ 55 w 128"/>
              <a:gd name="T45" fmla="*/ 8 h 96"/>
              <a:gd name="T46" fmla="*/ 64 w 128"/>
              <a:gd name="T47" fmla="*/ 15 h 96"/>
              <a:gd name="T48" fmla="*/ 31 w 128"/>
              <a:gd name="T49" fmla="*/ 8 h 96"/>
              <a:gd name="T50" fmla="*/ 39 w 128"/>
              <a:gd name="T51" fmla="*/ 14 h 96"/>
              <a:gd name="T52" fmla="*/ 49 w 128"/>
              <a:gd name="T53" fmla="*/ 28 h 96"/>
              <a:gd name="T54" fmla="*/ 39 w 128"/>
              <a:gd name="T55" fmla="*/ 20 h 96"/>
              <a:gd name="T56" fmla="*/ 60 w 128"/>
              <a:gd name="T57" fmla="*/ 81 h 96"/>
              <a:gd name="T58" fmla="*/ 50 w 128"/>
              <a:gd name="T59" fmla="*/ 32 h 96"/>
              <a:gd name="T60" fmla="*/ 11 w 128"/>
              <a:gd name="T61" fmla="*/ 32 h 96"/>
              <a:gd name="T62" fmla="*/ 51 w 128"/>
              <a:gd name="T63" fmla="*/ 74 h 96"/>
              <a:gd name="T64" fmla="*/ 117 w 128"/>
              <a:gd name="T65" fmla="*/ 32 h 96"/>
              <a:gd name="T66" fmla="*/ 102 w 128"/>
              <a:gd name="T67" fmla="*/ 32 h 96"/>
              <a:gd name="T68" fmla="*/ 92 w 128"/>
              <a:gd name="T69" fmla="*/ 17 h 96"/>
              <a:gd name="T70" fmla="*/ 120 w 128"/>
              <a:gd name="T71" fmla="*/ 28 h 96"/>
              <a:gd name="T72" fmla="*/ 27 w 128"/>
              <a:gd name="T73" fmla="*/ 10 h 96"/>
              <a:gd name="T74" fmla="*/ 25 w 128"/>
              <a:gd name="T75" fmla="*/ 28 h 96"/>
              <a:gd name="T76" fmla="*/ 27 w 128"/>
              <a:gd name="T77"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grpSp>
        <p:nvGrpSpPr>
          <p:cNvPr id="15" name="Group 14"/>
          <p:cNvGrpSpPr/>
          <p:nvPr/>
        </p:nvGrpSpPr>
        <p:grpSpPr>
          <a:xfrm>
            <a:off x="7064437" y="3171905"/>
            <a:ext cx="355588" cy="463491"/>
            <a:chOff x="5280554" y="3849160"/>
            <a:chExt cx="360362" cy="482600"/>
          </a:xfrm>
          <a:solidFill>
            <a:schemeClr val="accent1"/>
          </a:solidFill>
        </p:grpSpPr>
        <p:sp>
          <p:nvSpPr>
            <p:cNvPr id="18" name="Freeform 37"/>
            <p:cNvSpPr>
              <a:spLocks noEditPoints="1"/>
            </p:cNvSpPr>
            <p:nvPr/>
          </p:nvSpPr>
          <p:spPr bwMode="auto">
            <a:xfrm>
              <a:off x="5280554" y="3849160"/>
              <a:ext cx="360362" cy="482600"/>
            </a:xfrm>
            <a:custGeom>
              <a:avLst/>
              <a:gdLst>
                <a:gd name="T0" fmla="*/ 84 w 96"/>
                <a:gd name="T1" fmla="*/ 52 h 128"/>
                <a:gd name="T2" fmla="*/ 84 w 96"/>
                <a:gd name="T3" fmla="*/ 36 h 128"/>
                <a:gd name="T4" fmla="*/ 48 w 96"/>
                <a:gd name="T5" fmla="*/ 0 h 128"/>
                <a:gd name="T6" fmla="*/ 12 w 96"/>
                <a:gd name="T7" fmla="*/ 36 h 128"/>
                <a:gd name="T8" fmla="*/ 12 w 96"/>
                <a:gd name="T9" fmla="*/ 52 h 128"/>
                <a:gd name="T10" fmla="*/ 0 w 96"/>
                <a:gd name="T11" fmla="*/ 64 h 128"/>
                <a:gd name="T12" fmla="*/ 0 w 96"/>
                <a:gd name="T13" fmla="*/ 76 h 128"/>
                <a:gd name="T14" fmla="*/ 0 w 96"/>
                <a:gd name="T15" fmla="*/ 80 h 128"/>
                <a:gd name="T16" fmla="*/ 0 w 96"/>
                <a:gd name="T17" fmla="*/ 88 h 128"/>
                <a:gd name="T18" fmla="*/ 0 w 96"/>
                <a:gd name="T19" fmla="*/ 92 h 128"/>
                <a:gd name="T20" fmla="*/ 36 w 96"/>
                <a:gd name="T21" fmla="*/ 128 h 128"/>
                <a:gd name="T22" fmla="*/ 60 w 96"/>
                <a:gd name="T23" fmla="*/ 128 h 128"/>
                <a:gd name="T24" fmla="*/ 96 w 96"/>
                <a:gd name="T25" fmla="*/ 92 h 128"/>
                <a:gd name="T26" fmla="*/ 96 w 96"/>
                <a:gd name="T27" fmla="*/ 88 h 128"/>
                <a:gd name="T28" fmla="*/ 96 w 96"/>
                <a:gd name="T29" fmla="*/ 80 h 128"/>
                <a:gd name="T30" fmla="*/ 96 w 96"/>
                <a:gd name="T31" fmla="*/ 76 h 128"/>
                <a:gd name="T32" fmla="*/ 96 w 96"/>
                <a:gd name="T33" fmla="*/ 64 h 128"/>
                <a:gd name="T34" fmla="*/ 84 w 96"/>
                <a:gd name="T35" fmla="*/ 52 h 128"/>
                <a:gd name="T36" fmla="*/ 20 w 96"/>
                <a:gd name="T37" fmla="*/ 36 h 128"/>
                <a:gd name="T38" fmla="*/ 48 w 96"/>
                <a:gd name="T39" fmla="*/ 8 h 128"/>
                <a:gd name="T40" fmla="*/ 76 w 96"/>
                <a:gd name="T41" fmla="*/ 36 h 128"/>
                <a:gd name="T42" fmla="*/ 76 w 96"/>
                <a:gd name="T43" fmla="*/ 52 h 128"/>
                <a:gd name="T44" fmla="*/ 68 w 96"/>
                <a:gd name="T45" fmla="*/ 52 h 128"/>
                <a:gd name="T46" fmla="*/ 68 w 96"/>
                <a:gd name="T47" fmla="*/ 36 h 128"/>
                <a:gd name="T48" fmla="*/ 48 w 96"/>
                <a:gd name="T49" fmla="*/ 16 h 128"/>
                <a:gd name="T50" fmla="*/ 28 w 96"/>
                <a:gd name="T51" fmla="*/ 36 h 128"/>
                <a:gd name="T52" fmla="*/ 28 w 96"/>
                <a:gd name="T53" fmla="*/ 52 h 128"/>
                <a:gd name="T54" fmla="*/ 20 w 96"/>
                <a:gd name="T55" fmla="*/ 52 h 128"/>
                <a:gd name="T56" fmla="*/ 20 w 96"/>
                <a:gd name="T57" fmla="*/ 36 h 128"/>
                <a:gd name="T58" fmla="*/ 64 w 96"/>
                <a:gd name="T59" fmla="*/ 36 h 128"/>
                <a:gd name="T60" fmla="*/ 64 w 96"/>
                <a:gd name="T61" fmla="*/ 36 h 128"/>
                <a:gd name="T62" fmla="*/ 64 w 96"/>
                <a:gd name="T63" fmla="*/ 52 h 128"/>
                <a:gd name="T64" fmla="*/ 32 w 96"/>
                <a:gd name="T65" fmla="*/ 52 h 128"/>
                <a:gd name="T66" fmla="*/ 32 w 96"/>
                <a:gd name="T67" fmla="*/ 36 h 128"/>
                <a:gd name="T68" fmla="*/ 32 w 96"/>
                <a:gd name="T69" fmla="*/ 36 h 128"/>
                <a:gd name="T70" fmla="*/ 48 w 96"/>
                <a:gd name="T71" fmla="*/ 20 h 128"/>
                <a:gd name="T72" fmla="*/ 64 w 96"/>
                <a:gd name="T73" fmla="*/ 36 h 128"/>
                <a:gd name="T74" fmla="*/ 88 w 96"/>
                <a:gd name="T75" fmla="*/ 76 h 128"/>
                <a:gd name="T76" fmla="*/ 88 w 96"/>
                <a:gd name="T77" fmla="*/ 80 h 128"/>
                <a:gd name="T78" fmla="*/ 88 w 96"/>
                <a:gd name="T79" fmla="*/ 88 h 128"/>
                <a:gd name="T80" fmla="*/ 88 w 96"/>
                <a:gd name="T81" fmla="*/ 92 h 128"/>
                <a:gd name="T82" fmla="*/ 60 w 96"/>
                <a:gd name="T83" fmla="*/ 120 h 128"/>
                <a:gd name="T84" fmla="*/ 36 w 96"/>
                <a:gd name="T85" fmla="*/ 120 h 128"/>
                <a:gd name="T86" fmla="*/ 8 w 96"/>
                <a:gd name="T87" fmla="*/ 92 h 128"/>
                <a:gd name="T88" fmla="*/ 8 w 96"/>
                <a:gd name="T89" fmla="*/ 88 h 128"/>
                <a:gd name="T90" fmla="*/ 8 w 96"/>
                <a:gd name="T91" fmla="*/ 80 h 128"/>
                <a:gd name="T92" fmla="*/ 8 w 96"/>
                <a:gd name="T93" fmla="*/ 76 h 128"/>
                <a:gd name="T94" fmla="*/ 8 w 96"/>
                <a:gd name="T95" fmla="*/ 64 h 128"/>
                <a:gd name="T96" fmla="*/ 12 w 96"/>
                <a:gd name="T97" fmla="*/ 60 h 128"/>
                <a:gd name="T98" fmla="*/ 20 w 96"/>
                <a:gd name="T99" fmla="*/ 60 h 128"/>
                <a:gd name="T100" fmla="*/ 76 w 96"/>
                <a:gd name="T101" fmla="*/ 60 h 128"/>
                <a:gd name="T102" fmla="*/ 84 w 96"/>
                <a:gd name="T103" fmla="*/ 60 h 128"/>
                <a:gd name="T104" fmla="*/ 88 w 96"/>
                <a:gd name="T105" fmla="*/ 64 h 128"/>
                <a:gd name="T106" fmla="*/ 88 w 96"/>
                <a:gd name="T107" fmla="*/ 7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6" h="128">
                  <a:moveTo>
                    <a:pt x="84" y="52"/>
                  </a:moveTo>
                  <a:cubicBezTo>
                    <a:pt x="84" y="36"/>
                    <a:pt x="84" y="36"/>
                    <a:pt x="84" y="36"/>
                  </a:cubicBezTo>
                  <a:cubicBezTo>
                    <a:pt x="84" y="16"/>
                    <a:pt x="68" y="0"/>
                    <a:pt x="48" y="0"/>
                  </a:cubicBezTo>
                  <a:cubicBezTo>
                    <a:pt x="28" y="0"/>
                    <a:pt x="12" y="16"/>
                    <a:pt x="12" y="36"/>
                  </a:cubicBezTo>
                  <a:cubicBezTo>
                    <a:pt x="12" y="52"/>
                    <a:pt x="12" y="52"/>
                    <a:pt x="12" y="52"/>
                  </a:cubicBezTo>
                  <a:cubicBezTo>
                    <a:pt x="5" y="52"/>
                    <a:pt x="0" y="57"/>
                    <a:pt x="0" y="64"/>
                  </a:cubicBezTo>
                  <a:cubicBezTo>
                    <a:pt x="0" y="76"/>
                    <a:pt x="0" y="76"/>
                    <a:pt x="0" y="76"/>
                  </a:cubicBezTo>
                  <a:cubicBezTo>
                    <a:pt x="0" y="80"/>
                    <a:pt x="0" y="80"/>
                    <a:pt x="0" y="80"/>
                  </a:cubicBezTo>
                  <a:cubicBezTo>
                    <a:pt x="0" y="88"/>
                    <a:pt x="0" y="88"/>
                    <a:pt x="0" y="88"/>
                  </a:cubicBezTo>
                  <a:cubicBezTo>
                    <a:pt x="0" y="92"/>
                    <a:pt x="0" y="92"/>
                    <a:pt x="0" y="92"/>
                  </a:cubicBezTo>
                  <a:cubicBezTo>
                    <a:pt x="0" y="112"/>
                    <a:pt x="16" y="128"/>
                    <a:pt x="36" y="128"/>
                  </a:cubicBezTo>
                  <a:cubicBezTo>
                    <a:pt x="60" y="128"/>
                    <a:pt x="60" y="128"/>
                    <a:pt x="60" y="128"/>
                  </a:cubicBezTo>
                  <a:cubicBezTo>
                    <a:pt x="80" y="128"/>
                    <a:pt x="96" y="112"/>
                    <a:pt x="96" y="92"/>
                  </a:cubicBezTo>
                  <a:cubicBezTo>
                    <a:pt x="96" y="88"/>
                    <a:pt x="96" y="88"/>
                    <a:pt x="96" y="88"/>
                  </a:cubicBezTo>
                  <a:cubicBezTo>
                    <a:pt x="96" y="80"/>
                    <a:pt x="96" y="80"/>
                    <a:pt x="96" y="80"/>
                  </a:cubicBezTo>
                  <a:cubicBezTo>
                    <a:pt x="96" y="76"/>
                    <a:pt x="96" y="76"/>
                    <a:pt x="96" y="76"/>
                  </a:cubicBezTo>
                  <a:cubicBezTo>
                    <a:pt x="96" y="64"/>
                    <a:pt x="96" y="64"/>
                    <a:pt x="96" y="64"/>
                  </a:cubicBezTo>
                  <a:cubicBezTo>
                    <a:pt x="96" y="57"/>
                    <a:pt x="91" y="52"/>
                    <a:pt x="84" y="52"/>
                  </a:cubicBezTo>
                  <a:close/>
                  <a:moveTo>
                    <a:pt x="20" y="36"/>
                  </a:moveTo>
                  <a:cubicBezTo>
                    <a:pt x="20" y="21"/>
                    <a:pt x="33" y="8"/>
                    <a:pt x="48" y="8"/>
                  </a:cubicBezTo>
                  <a:cubicBezTo>
                    <a:pt x="63" y="8"/>
                    <a:pt x="76" y="21"/>
                    <a:pt x="76" y="36"/>
                  </a:cubicBezTo>
                  <a:cubicBezTo>
                    <a:pt x="76" y="52"/>
                    <a:pt x="76" y="52"/>
                    <a:pt x="76" y="52"/>
                  </a:cubicBezTo>
                  <a:cubicBezTo>
                    <a:pt x="68" y="52"/>
                    <a:pt x="68" y="52"/>
                    <a:pt x="68" y="52"/>
                  </a:cubicBezTo>
                  <a:cubicBezTo>
                    <a:pt x="68" y="36"/>
                    <a:pt x="68" y="36"/>
                    <a:pt x="68" y="36"/>
                  </a:cubicBezTo>
                  <a:cubicBezTo>
                    <a:pt x="68" y="25"/>
                    <a:pt x="59" y="16"/>
                    <a:pt x="48" y="16"/>
                  </a:cubicBezTo>
                  <a:cubicBezTo>
                    <a:pt x="37" y="16"/>
                    <a:pt x="28" y="25"/>
                    <a:pt x="28" y="36"/>
                  </a:cubicBezTo>
                  <a:cubicBezTo>
                    <a:pt x="28" y="52"/>
                    <a:pt x="28" y="52"/>
                    <a:pt x="28" y="52"/>
                  </a:cubicBezTo>
                  <a:cubicBezTo>
                    <a:pt x="20" y="52"/>
                    <a:pt x="20" y="52"/>
                    <a:pt x="20" y="52"/>
                  </a:cubicBezTo>
                  <a:lnTo>
                    <a:pt x="20" y="36"/>
                  </a:lnTo>
                  <a:close/>
                  <a:moveTo>
                    <a:pt x="64" y="36"/>
                  </a:moveTo>
                  <a:cubicBezTo>
                    <a:pt x="64" y="36"/>
                    <a:pt x="64" y="36"/>
                    <a:pt x="64" y="36"/>
                  </a:cubicBezTo>
                  <a:cubicBezTo>
                    <a:pt x="64" y="52"/>
                    <a:pt x="64" y="52"/>
                    <a:pt x="64" y="52"/>
                  </a:cubicBezTo>
                  <a:cubicBezTo>
                    <a:pt x="32" y="52"/>
                    <a:pt x="32" y="52"/>
                    <a:pt x="32" y="52"/>
                  </a:cubicBezTo>
                  <a:cubicBezTo>
                    <a:pt x="32" y="36"/>
                    <a:pt x="32" y="36"/>
                    <a:pt x="32" y="36"/>
                  </a:cubicBezTo>
                  <a:cubicBezTo>
                    <a:pt x="32" y="36"/>
                    <a:pt x="32" y="36"/>
                    <a:pt x="32" y="36"/>
                  </a:cubicBezTo>
                  <a:cubicBezTo>
                    <a:pt x="32" y="27"/>
                    <a:pt x="39" y="20"/>
                    <a:pt x="48" y="20"/>
                  </a:cubicBezTo>
                  <a:cubicBezTo>
                    <a:pt x="57" y="20"/>
                    <a:pt x="64" y="27"/>
                    <a:pt x="64" y="36"/>
                  </a:cubicBezTo>
                  <a:close/>
                  <a:moveTo>
                    <a:pt x="88" y="76"/>
                  </a:moveTo>
                  <a:cubicBezTo>
                    <a:pt x="88" y="80"/>
                    <a:pt x="88" y="80"/>
                    <a:pt x="88" y="80"/>
                  </a:cubicBezTo>
                  <a:cubicBezTo>
                    <a:pt x="88" y="88"/>
                    <a:pt x="88" y="88"/>
                    <a:pt x="88" y="88"/>
                  </a:cubicBezTo>
                  <a:cubicBezTo>
                    <a:pt x="88" y="92"/>
                    <a:pt x="88" y="92"/>
                    <a:pt x="88" y="92"/>
                  </a:cubicBezTo>
                  <a:cubicBezTo>
                    <a:pt x="88" y="107"/>
                    <a:pt x="75" y="120"/>
                    <a:pt x="60" y="120"/>
                  </a:cubicBezTo>
                  <a:cubicBezTo>
                    <a:pt x="36" y="120"/>
                    <a:pt x="36" y="120"/>
                    <a:pt x="36" y="120"/>
                  </a:cubicBezTo>
                  <a:cubicBezTo>
                    <a:pt x="21" y="120"/>
                    <a:pt x="8" y="107"/>
                    <a:pt x="8" y="92"/>
                  </a:cubicBezTo>
                  <a:cubicBezTo>
                    <a:pt x="8" y="88"/>
                    <a:pt x="8" y="88"/>
                    <a:pt x="8" y="88"/>
                  </a:cubicBezTo>
                  <a:cubicBezTo>
                    <a:pt x="8" y="80"/>
                    <a:pt x="8" y="80"/>
                    <a:pt x="8" y="80"/>
                  </a:cubicBezTo>
                  <a:cubicBezTo>
                    <a:pt x="8" y="76"/>
                    <a:pt x="8" y="76"/>
                    <a:pt x="8" y="76"/>
                  </a:cubicBezTo>
                  <a:cubicBezTo>
                    <a:pt x="8" y="64"/>
                    <a:pt x="8" y="64"/>
                    <a:pt x="8" y="64"/>
                  </a:cubicBezTo>
                  <a:cubicBezTo>
                    <a:pt x="8" y="62"/>
                    <a:pt x="10" y="60"/>
                    <a:pt x="12" y="60"/>
                  </a:cubicBezTo>
                  <a:cubicBezTo>
                    <a:pt x="15" y="60"/>
                    <a:pt x="17" y="60"/>
                    <a:pt x="20" y="60"/>
                  </a:cubicBezTo>
                  <a:cubicBezTo>
                    <a:pt x="76" y="60"/>
                    <a:pt x="76" y="60"/>
                    <a:pt x="76" y="60"/>
                  </a:cubicBezTo>
                  <a:cubicBezTo>
                    <a:pt x="79" y="60"/>
                    <a:pt x="81" y="60"/>
                    <a:pt x="84" y="60"/>
                  </a:cubicBezTo>
                  <a:cubicBezTo>
                    <a:pt x="86" y="60"/>
                    <a:pt x="88" y="62"/>
                    <a:pt x="88" y="64"/>
                  </a:cubicBezTo>
                  <a:lnTo>
                    <a:pt x="88"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19" name="Freeform 38"/>
            <p:cNvSpPr>
              <a:spLocks/>
            </p:cNvSpPr>
            <p:nvPr/>
          </p:nvSpPr>
          <p:spPr bwMode="auto">
            <a:xfrm>
              <a:off x="5431366" y="4136497"/>
              <a:ext cx="60325" cy="88900"/>
            </a:xfrm>
            <a:custGeom>
              <a:avLst/>
              <a:gdLst>
                <a:gd name="T0" fmla="*/ 8 w 16"/>
                <a:gd name="T1" fmla="*/ 0 h 24"/>
                <a:gd name="T2" fmla="*/ 0 w 16"/>
                <a:gd name="T3" fmla="*/ 8 h 24"/>
                <a:gd name="T4" fmla="*/ 3 w 16"/>
                <a:gd name="T5" fmla="*/ 19 h 24"/>
                <a:gd name="T6" fmla="*/ 8 w 16"/>
                <a:gd name="T7" fmla="*/ 24 h 24"/>
                <a:gd name="T8" fmla="*/ 13 w 16"/>
                <a:gd name="T9" fmla="*/ 19 h 24"/>
                <a:gd name="T10" fmla="*/ 16 w 16"/>
                <a:gd name="T11" fmla="*/ 8 h 24"/>
                <a:gd name="T12" fmla="*/ 8 w 16"/>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16" h="24">
                  <a:moveTo>
                    <a:pt x="8" y="0"/>
                  </a:moveTo>
                  <a:cubicBezTo>
                    <a:pt x="4" y="0"/>
                    <a:pt x="0" y="4"/>
                    <a:pt x="0" y="8"/>
                  </a:cubicBezTo>
                  <a:cubicBezTo>
                    <a:pt x="0" y="10"/>
                    <a:pt x="1" y="15"/>
                    <a:pt x="3" y="19"/>
                  </a:cubicBezTo>
                  <a:cubicBezTo>
                    <a:pt x="4" y="22"/>
                    <a:pt x="5" y="24"/>
                    <a:pt x="8" y="24"/>
                  </a:cubicBezTo>
                  <a:cubicBezTo>
                    <a:pt x="11" y="24"/>
                    <a:pt x="12" y="22"/>
                    <a:pt x="13" y="19"/>
                  </a:cubicBezTo>
                  <a:cubicBezTo>
                    <a:pt x="15" y="15"/>
                    <a:pt x="16" y="10"/>
                    <a:pt x="16" y="8"/>
                  </a:cubicBezTo>
                  <a:cubicBezTo>
                    <a:pt x="16" y="4"/>
                    <a:pt x="12"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grpSp>
      <p:grpSp>
        <p:nvGrpSpPr>
          <p:cNvPr id="20" name="Group 19"/>
          <p:cNvGrpSpPr/>
          <p:nvPr/>
        </p:nvGrpSpPr>
        <p:grpSpPr>
          <a:xfrm>
            <a:off x="5135108" y="4417095"/>
            <a:ext cx="300893" cy="428024"/>
            <a:chOff x="6258454" y="3849160"/>
            <a:chExt cx="330200" cy="482600"/>
          </a:xfrm>
          <a:solidFill>
            <a:schemeClr val="accent1">
              <a:lumMod val="60000"/>
              <a:lumOff val="40000"/>
            </a:schemeClr>
          </a:solidFill>
        </p:grpSpPr>
        <p:sp>
          <p:nvSpPr>
            <p:cNvPr id="21" name="Freeform 35"/>
            <p:cNvSpPr>
              <a:spLocks noEditPoints="1"/>
            </p:cNvSpPr>
            <p:nvPr/>
          </p:nvSpPr>
          <p:spPr bwMode="auto">
            <a:xfrm>
              <a:off x="6258454" y="3849160"/>
              <a:ext cx="330200" cy="482600"/>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22" name="Freeform 36"/>
            <p:cNvSpPr>
              <a:spLocks/>
            </p:cNvSpPr>
            <p:nvPr/>
          </p:nvSpPr>
          <p:spPr bwMode="auto">
            <a:xfrm>
              <a:off x="6333066" y="3925360"/>
              <a:ext cx="96837" cy="96838"/>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grpSp>
      <p:grpSp>
        <p:nvGrpSpPr>
          <p:cNvPr id="23" name="Group 22"/>
          <p:cNvGrpSpPr/>
          <p:nvPr/>
        </p:nvGrpSpPr>
        <p:grpSpPr>
          <a:xfrm>
            <a:off x="7052537" y="4407370"/>
            <a:ext cx="367960" cy="409492"/>
            <a:chOff x="3326341" y="2887135"/>
            <a:chExt cx="420687" cy="481013"/>
          </a:xfrm>
          <a:solidFill>
            <a:schemeClr val="accent1">
              <a:lumMod val="60000"/>
              <a:lumOff val="40000"/>
            </a:schemeClr>
          </a:solidFill>
        </p:grpSpPr>
        <p:sp>
          <p:nvSpPr>
            <p:cNvPr id="24" name="Freeform 53"/>
            <p:cNvSpPr>
              <a:spLocks noEditPoints="1"/>
            </p:cNvSpPr>
            <p:nvPr/>
          </p:nvSpPr>
          <p:spPr bwMode="auto">
            <a:xfrm>
              <a:off x="3326341" y="2887135"/>
              <a:ext cx="420687" cy="481013"/>
            </a:xfrm>
            <a:custGeom>
              <a:avLst/>
              <a:gdLst>
                <a:gd name="T0" fmla="*/ 112 w 112"/>
                <a:gd name="T1" fmla="*/ 27 h 128"/>
                <a:gd name="T2" fmla="*/ 100 w 112"/>
                <a:gd name="T3" fmla="*/ 16 h 128"/>
                <a:gd name="T4" fmla="*/ 88 w 112"/>
                <a:gd name="T5" fmla="*/ 16 h 128"/>
                <a:gd name="T6" fmla="*/ 88 w 112"/>
                <a:gd name="T7" fmla="*/ 12 h 128"/>
                <a:gd name="T8" fmla="*/ 88 w 112"/>
                <a:gd name="T9" fmla="*/ 12 h 128"/>
                <a:gd name="T10" fmla="*/ 76 w 112"/>
                <a:gd name="T11" fmla="*/ 0 h 128"/>
                <a:gd name="T12" fmla="*/ 36 w 112"/>
                <a:gd name="T13" fmla="*/ 0 h 128"/>
                <a:gd name="T14" fmla="*/ 24 w 112"/>
                <a:gd name="T15" fmla="*/ 12 h 128"/>
                <a:gd name="T16" fmla="*/ 24 w 112"/>
                <a:gd name="T17" fmla="*/ 12 h 128"/>
                <a:gd name="T18" fmla="*/ 24 w 112"/>
                <a:gd name="T19" fmla="*/ 16 h 128"/>
                <a:gd name="T20" fmla="*/ 12 w 112"/>
                <a:gd name="T21" fmla="*/ 16 h 128"/>
                <a:gd name="T22" fmla="*/ 0 w 112"/>
                <a:gd name="T23" fmla="*/ 27 h 128"/>
                <a:gd name="T24" fmla="*/ 0 w 112"/>
                <a:gd name="T25" fmla="*/ 27 h 128"/>
                <a:gd name="T26" fmla="*/ 0 w 112"/>
                <a:gd name="T27" fmla="*/ 32 h 128"/>
                <a:gd name="T28" fmla="*/ 0 w 112"/>
                <a:gd name="T29" fmla="*/ 36 h 128"/>
                <a:gd name="T30" fmla="*/ 8 w 112"/>
                <a:gd name="T31" fmla="*/ 44 h 128"/>
                <a:gd name="T32" fmla="*/ 8 w 112"/>
                <a:gd name="T33" fmla="*/ 44 h 128"/>
                <a:gd name="T34" fmla="*/ 8 w 112"/>
                <a:gd name="T35" fmla="*/ 112 h 128"/>
                <a:gd name="T36" fmla="*/ 24 w 112"/>
                <a:gd name="T37" fmla="*/ 128 h 128"/>
                <a:gd name="T38" fmla="*/ 88 w 112"/>
                <a:gd name="T39" fmla="*/ 128 h 128"/>
                <a:gd name="T40" fmla="*/ 104 w 112"/>
                <a:gd name="T41" fmla="*/ 112 h 128"/>
                <a:gd name="T42" fmla="*/ 104 w 112"/>
                <a:gd name="T43" fmla="*/ 44 h 128"/>
                <a:gd name="T44" fmla="*/ 104 w 112"/>
                <a:gd name="T45" fmla="*/ 44 h 128"/>
                <a:gd name="T46" fmla="*/ 112 w 112"/>
                <a:gd name="T47" fmla="*/ 36 h 128"/>
                <a:gd name="T48" fmla="*/ 112 w 112"/>
                <a:gd name="T49" fmla="*/ 32 h 128"/>
                <a:gd name="T50" fmla="*/ 112 w 112"/>
                <a:gd name="T51" fmla="*/ 27 h 128"/>
                <a:gd name="T52" fmla="*/ 32 w 112"/>
                <a:gd name="T53" fmla="*/ 12 h 128"/>
                <a:gd name="T54" fmla="*/ 36 w 112"/>
                <a:gd name="T55" fmla="*/ 8 h 128"/>
                <a:gd name="T56" fmla="*/ 76 w 112"/>
                <a:gd name="T57" fmla="*/ 8 h 128"/>
                <a:gd name="T58" fmla="*/ 80 w 112"/>
                <a:gd name="T59" fmla="*/ 12 h 128"/>
                <a:gd name="T60" fmla="*/ 80 w 112"/>
                <a:gd name="T61" fmla="*/ 16 h 128"/>
                <a:gd name="T62" fmla="*/ 32 w 112"/>
                <a:gd name="T63" fmla="*/ 16 h 128"/>
                <a:gd name="T64" fmla="*/ 32 w 112"/>
                <a:gd name="T65" fmla="*/ 12 h 128"/>
                <a:gd name="T66" fmla="*/ 96 w 112"/>
                <a:gd name="T67" fmla="*/ 112 h 128"/>
                <a:gd name="T68" fmla="*/ 88 w 112"/>
                <a:gd name="T69" fmla="*/ 120 h 128"/>
                <a:gd name="T70" fmla="*/ 24 w 112"/>
                <a:gd name="T71" fmla="*/ 120 h 128"/>
                <a:gd name="T72" fmla="*/ 16 w 112"/>
                <a:gd name="T73" fmla="*/ 112 h 128"/>
                <a:gd name="T74" fmla="*/ 16 w 112"/>
                <a:gd name="T75" fmla="*/ 44 h 128"/>
                <a:gd name="T76" fmla="*/ 96 w 112"/>
                <a:gd name="T77" fmla="*/ 44 h 128"/>
                <a:gd name="T78" fmla="*/ 96 w 112"/>
                <a:gd name="T79" fmla="*/ 112 h 128"/>
                <a:gd name="T80" fmla="*/ 104 w 112"/>
                <a:gd name="T81" fmla="*/ 32 h 128"/>
                <a:gd name="T82" fmla="*/ 104 w 112"/>
                <a:gd name="T83" fmla="*/ 36 h 128"/>
                <a:gd name="T84" fmla="*/ 8 w 112"/>
                <a:gd name="T85" fmla="*/ 36 h 128"/>
                <a:gd name="T86" fmla="*/ 8 w 112"/>
                <a:gd name="T87" fmla="*/ 32 h 128"/>
                <a:gd name="T88" fmla="*/ 8 w 112"/>
                <a:gd name="T89" fmla="*/ 28 h 128"/>
                <a:gd name="T90" fmla="*/ 12 w 112"/>
                <a:gd name="T91" fmla="*/ 24 h 128"/>
                <a:gd name="T92" fmla="*/ 100 w 112"/>
                <a:gd name="T93" fmla="*/ 24 h 128"/>
                <a:gd name="T94" fmla="*/ 104 w 112"/>
                <a:gd name="T95" fmla="*/ 28 h 128"/>
                <a:gd name="T96" fmla="*/ 104 w 112"/>
                <a:gd name="T97" fmla="*/ 3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2" h="128">
                  <a:moveTo>
                    <a:pt x="112" y="27"/>
                  </a:moveTo>
                  <a:cubicBezTo>
                    <a:pt x="112" y="21"/>
                    <a:pt x="106" y="16"/>
                    <a:pt x="100" y="16"/>
                  </a:cubicBezTo>
                  <a:cubicBezTo>
                    <a:pt x="88" y="16"/>
                    <a:pt x="88" y="16"/>
                    <a:pt x="88" y="16"/>
                  </a:cubicBezTo>
                  <a:cubicBezTo>
                    <a:pt x="88" y="12"/>
                    <a:pt x="88" y="12"/>
                    <a:pt x="88" y="12"/>
                  </a:cubicBezTo>
                  <a:cubicBezTo>
                    <a:pt x="88" y="12"/>
                    <a:pt x="88" y="12"/>
                    <a:pt x="88" y="12"/>
                  </a:cubicBezTo>
                  <a:cubicBezTo>
                    <a:pt x="88" y="5"/>
                    <a:pt x="83" y="0"/>
                    <a:pt x="76" y="0"/>
                  </a:cubicBezTo>
                  <a:cubicBezTo>
                    <a:pt x="36" y="0"/>
                    <a:pt x="36" y="0"/>
                    <a:pt x="36" y="0"/>
                  </a:cubicBezTo>
                  <a:cubicBezTo>
                    <a:pt x="29" y="0"/>
                    <a:pt x="24" y="5"/>
                    <a:pt x="24" y="12"/>
                  </a:cubicBezTo>
                  <a:cubicBezTo>
                    <a:pt x="24" y="12"/>
                    <a:pt x="24" y="12"/>
                    <a:pt x="24" y="12"/>
                  </a:cubicBezTo>
                  <a:cubicBezTo>
                    <a:pt x="24" y="16"/>
                    <a:pt x="24" y="16"/>
                    <a:pt x="24" y="16"/>
                  </a:cubicBezTo>
                  <a:cubicBezTo>
                    <a:pt x="12" y="16"/>
                    <a:pt x="12" y="16"/>
                    <a:pt x="12" y="16"/>
                  </a:cubicBezTo>
                  <a:cubicBezTo>
                    <a:pt x="6" y="16"/>
                    <a:pt x="0" y="21"/>
                    <a:pt x="0" y="27"/>
                  </a:cubicBezTo>
                  <a:cubicBezTo>
                    <a:pt x="0" y="27"/>
                    <a:pt x="0" y="27"/>
                    <a:pt x="0" y="27"/>
                  </a:cubicBezTo>
                  <a:cubicBezTo>
                    <a:pt x="0" y="32"/>
                    <a:pt x="0" y="32"/>
                    <a:pt x="0" y="32"/>
                  </a:cubicBezTo>
                  <a:cubicBezTo>
                    <a:pt x="0" y="36"/>
                    <a:pt x="0" y="36"/>
                    <a:pt x="0" y="36"/>
                  </a:cubicBezTo>
                  <a:cubicBezTo>
                    <a:pt x="0" y="40"/>
                    <a:pt x="4" y="44"/>
                    <a:pt x="8" y="44"/>
                  </a:cubicBezTo>
                  <a:cubicBezTo>
                    <a:pt x="8" y="44"/>
                    <a:pt x="8" y="44"/>
                    <a:pt x="8" y="44"/>
                  </a:cubicBezTo>
                  <a:cubicBezTo>
                    <a:pt x="8" y="112"/>
                    <a:pt x="8" y="112"/>
                    <a:pt x="8" y="112"/>
                  </a:cubicBezTo>
                  <a:cubicBezTo>
                    <a:pt x="8" y="121"/>
                    <a:pt x="15" y="128"/>
                    <a:pt x="24" y="128"/>
                  </a:cubicBezTo>
                  <a:cubicBezTo>
                    <a:pt x="88" y="128"/>
                    <a:pt x="88" y="128"/>
                    <a:pt x="88" y="128"/>
                  </a:cubicBezTo>
                  <a:cubicBezTo>
                    <a:pt x="97" y="128"/>
                    <a:pt x="104" y="121"/>
                    <a:pt x="104" y="112"/>
                  </a:cubicBezTo>
                  <a:cubicBezTo>
                    <a:pt x="104" y="44"/>
                    <a:pt x="104" y="44"/>
                    <a:pt x="104" y="44"/>
                  </a:cubicBezTo>
                  <a:cubicBezTo>
                    <a:pt x="104" y="44"/>
                    <a:pt x="104" y="44"/>
                    <a:pt x="104" y="44"/>
                  </a:cubicBezTo>
                  <a:cubicBezTo>
                    <a:pt x="108" y="44"/>
                    <a:pt x="112" y="40"/>
                    <a:pt x="112" y="36"/>
                  </a:cubicBezTo>
                  <a:cubicBezTo>
                    <a:pt x="112" y="32"/>
                    <a:pt x="112" y="32"/>
                    <a:pt x="112" y="32"/>
                  </a:cubicBezTo>
                  <a:cubicBezTo>
                    <a:pt x="112" y="27"/>
                    <a:pt x="112" y="27"/>
                    <a:pt x="112" y="27"/>
                  </a:cubicBezTo>
                  <a:close/>
                  <a:moveTo>
                    <a:pt x="32" y="12"/>
                  </a:moveTo>
                  <a:cubicBezTo>
                    <a:pt x="32" y="10"/>
                    <a:pt x="34" y="8"/>
                    <a:pt x="36" y="8"/>
                  </a:cubicBezTo>
                  <a:cubicBezTo>
                    <a:pt x="76" y="8"/>
                    <a:pt x="76" y="8"/>
                    <a:pt x="76" y="8"/>
                  </a:cubicBezTo>
                  <a:cubicBezTo>
                    <a:pt x="78" y="8"/>
                    <a:pt x="80" y="10"/>
                    <a:pt x="80" y="12"/>
                  </a:cubicBezTo>
                  <a:cubicBezTo>
                    <a:pt x="80" y="16"/>
                    <a:pt x="80" y="16"/>
                    <a:pt x="80" y="16"/>
                  </a:cubicBezTo>
                  <a:cubicBezTo>
                    <a:pt x="32" y="16"/>
                    <a:pt x="32" y="16"/>
                    <a:pt x="32" y="16"/>
                  </a:cubicBezTo>
                  <a:lnTo>
                    <a:pt x="32" y="12"/>
                  </a:lnTo>
                  <a:close/>
                  <a:moveTo>
                    <a:pt x="96" y="112"/>
                  </a:moveTo>
                  <a:cubicBezTo>
                    <a:pt x="96" y="116"/>
                    <a:pt x="92" y="120"/>
                    <a:pt x="88" y="120"/>
                  </a:cubicBezTo>
                  <a:cubicBezTo>
                    <a:pt x="24" y="120"/>
                    <a:pt x="24" y="120"/>
                    <a:pt x="24" y="120"/>
                  </a:cubicBezTo>
                  <a:cubicBezTo>
                    <a:pt x="20" y="120"/>
                    <a:pt x="16" y="116"/>
                    <a:pt x="16" y="112"/>
                  </a:cubicBezTo>
                  <a:cubicBezTo>
                    <a:pt x="16" y="44"/>
                    <a:pt x="16" y="44"/>
                    <a:pt x="16" y="44"/>
                  </a:cubicBezTo>
                  <a:cubicBezTo>
                    <a:pt x="96" y="44"/>
                    <a:pt x="96" y="44"/>
                    <a:pt x="96" y="44"/>
                  </a:cubicBezTo>
                  <a:lnTo>
                    <a:pt x="96" y="112"/>
                  </a:lnTo>
                  <a:close/>
                  <a:moveTo>
                    <a:pt x="104" y="32"/>
                  </a:moveTo>
                  <a:cubicBezTo>
                    <a:pt x="104" y="36"/>
                    <a:pt x="104" y="36"/>
                    <a:pt x="104" y="36"/>
                  </a:cubicBezTo>
                  <a:cubicBezTo>
                    <a:pt x="8" y="36"/>
                    <a:pt x="8" y="36"/>
                    <a:pt x="8" y="36"/>
                  </a:cubicBezTo>
                  <a:cubicBezTo>
                    <a:pt x="8" y="32"/>
                    <a:pt x="8" y="32"/>
                    <a:pt x="8" y="32"/>
                  </a:cubicBezTo>
                  <a:cubicBezTo>
                    <a:pt x="8" y="28"/>
                    <a:pt x="8" y="28"/>
                    <a:pt x="8" y="28"/>
                  </a:cubicBezTo>
                  <a:cubicBezTo>
                    <a:pt x="8" y="26"/>
                    <a:pt x="10" y="24"/>
                    <a:pt x="12" y="24"/>
                  </a:cubicBezTo>
                  <a:cubicBezTo>
                    <a:pt x="100" y="24"/>
                    <a:pt x="100" y="24"/>
                    <a:pt x="100" y="24"/>
                  </a:cubicBezTo>
                  <a:cubicBezTo>
                    <a:pt x="102" y="24"/>
                    <a:pt x="104" y="26"/>
                    <a:pt x="104" y="28"/>
                  </a:cubicBezTo>
                  <a:lnTo>
                    <a:pt x="104"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25" name="Freeform 54"/>
            <p:cNvSpPr>
              <a:spLocks noEditPoints="1"/>
            </p:cNvSpPr>
            <p:nvPr/>
          </p:nvSpPr>
          <p:spPr bwMode="auto">
            <a:xfrm>
              <a:off x="3416829" y="3082397"/>
              <a:ext cx="60325" cy="225425"/>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26" name="Freeform 55"/>
            <p:cNvSpPr>
              <a:spLocks noEditPoints="1"/>
            </p:cNvSpPr>
            <p:nvPr/>
          </p:nvSpPr>
          <p:spPr bwMode="auto">
            <a:xfrm>
              <a:off x="3507316" y="3082397"/>
              <a:ext cx="58737" cy="225425"/>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27" name="Freeform 56"/>
            <p:cNvSpPr>
              <a:spLocks noEditPoints="1"/>
            </p:cNvSpPr>
            <p:nvPr/>
          </p:nvSpPr>
          <p:spPr bwMode="auto">
            <a:xfrm>
              <a:off x="3596216" y="3082397"/>
              <a:ext cx="60325" cy="225425"/>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grpSp>
      <p:sp>
        <p:nvSpPr>
          <p:cNvPr id="28" name="Freeform 22"/>
          <p:cNvSpPr>
            <a:spLocks noEditPoints="1"/>
          </p:cNvSpPr>
          <p:nvPr/>
        </p:nvSpPr>
        <p:spPr bwMode="auto">
          <a:xfrm>
            <a:off x="5233315" y="5622480"/>
            <a:ext cx="355405" cy="396824"/>
          </a:xfrm>
          <a:custGeom>
            <a:avLst/>
            <a:gdLst>
              <a:gd name="T0" fmla="*/ 104 w 112"/>
              <a:gd name="T1" fmla="*/ 20 h 128"/>
              <a:gd name="T2" fmla="*/ 100 w 112"/>
              <a:gd name="T3" fmla="*/ 5 h 128"/>
              <a:gd name="T4" fmla="*/ 92 w 112"/>
              <a:gd name="T5" fmla="*/ 0 h 128"/>
              <a:gd name="T6" fmla="*/ 20 w 112"/>
              <a:gd name="T7" fmla="*/ 0 h 128"/>
              <a:gd name="T8" fmla="*/ 12 w 112"/>
              <a:gd name="T9" fmla="*/ 5 h 128"/>
              <a:gd name="T10" fmla="*/ 8 w 112"/>
              <a:gd name="T11" fmla="*/ 20 h 128"/>
              <a:gd name="T12" fmla="*/ 0 w 112"/>
              <a:gd name="T13" fmla="*/ 28 h 128"/>
              <a:gd name="T14" fmla="*/ 0 w 112"/>
              <a:gd name="T15" fmla="*/ 40 h 128"/>
              <a:gd name="T16" fmla="*/ 8 w 112"/>
              <a:gd name="T17" fmla="*/ 48 h 128"/>
              <a:gd name="T18" fmla="*/ 12 w 112"/>
              <a:gd name="T19" fmla="*/ 48 h 128"/>
              <a:gd name="T20" fmla="*/ 12 w 112"/>
              <a:gd name="T21" fmla="*/ 49 h 128"/>
              <a:gd name="T22" fmla="*/ 20 w 112"/>
              <a:gd name="T23" fmla="*/ 121 h 128"/>
              <a:gd name="T24" fmla="*/ 28 w 112"/>
              <a:gd name="T25" fmla="*/ 128 h 128"/>
              <a:gd name="T26" fmla="*/ 84 w 112"/>
              <a:gd name="T27" fmla="*/ 128 h 128"/>
              <a:gd name="T28" fmla="*/ 92 w 112"/>
              <a:gd name="T29" fmla="*/ 121 h 128"/>
              <a:gd name="T30" fmla="*/ 100 w 112"/>
              <a:gd name="T31" fmla="*/ 49 h 128"/>
              <a:gd name="T32" fmla="*/ 100 w 112"/>
              <a:gd name="T33" fmla="*/ 48 h 128"/>
              <a:gd name="T34" fmla="*/ 104 w 112"/>
              <a:gd name="T35" fmla="*/ 48 h 128"/>
              <a:gd name="T36" fmla="*/ 112 w 112"/>
              <a:gd name="T37" fmla="*/ 40 h 128"/>
              <a:gd name="T38" fmla="*/ 112 w 112"/>
              <a:gd name="T39" fmla="*/ 28 h 128"/>
              <a:gd name="T40" fmla="*/ 104 w 112"/>
              <a:gd name="T41" fmla="*/ 20 h 128"/>
              <a:gd name="T42" fmla="*/ 20 w 112"/>
              <a:gd name="T43" fmla="*/ 8 h 128"/>
              <a:gd name="T44" fmla="*/ 92 w 112"/>
              <a:gd name="T45" fmla="*/ 8 h 128"/>
              <a:gd name="T46" fmla="*/ 96 w 112"/>
              <a:gd name="T47" fmla="*/ 20 h 128"/>
              <a:gd name="T48" fmla="*/ 16 w 112"/>
              <a:gd name="T49" fmla="*/ 20 h 128"/>
              <a:gd name="T50" fmla="*/ 20 w 112"/>
              <a:gd name="T51" fmla="*/ 8 h 128"/>
              <a:gd name="T52" fmla="*/ 28 w 112"/>
              <a:gd name="T53" fmla="*/ 120 h 128"/>
              <a:gd name="T54" fmla="*/ 27 w 112"/>
              <a:gd name="T55" fmla="*/ 108 h 128"/>
              <a:gd name="T56" fmla="*/ 85 w 112"/>
              <a:gd name="T57" fmla="*/ 108 h 128"/>
              <a:gd name="T58" fmla="*/ 84 w 112"/>
              <a:gd name="T59" fmla="*/ 120 h 128"/>
              <a:gd name="T60" fmla="*/ 28 w 112"/>
              <a:gd name="T61" fmla="*/ 120 h 128"/>
              <a:gd name="T62" fmla="*/ 86 w 112"/>
              <a:gd name="T63" fmla="*/ 104 h 128"/>
              <a:gd name="T64" fmla="*/ 26 w 112"/>
              <a:gd name="T65" fmla="*/ 104 h 128"/>
              <a:gd name="T66" fmla="*/ 22 w 112"/>
              <a:gd name="T67" fmla="*/ 64 h 128"/>
              <a:gd name="T68" fmla="*/ 90 w 112"/>
              <a:gd name="T69" fmla="*/ 64 h 128"/>
              <a:gd name="T70" fmla="*/ 86 w 112"/>
              <a:gd name="T71" fmla="*/ 104 h 128"/>
              <a:gd name="T72" fmla="*/ 91 w 112"/>
              <a:gd name="T73" fmla="*/ 60 h 128"/>
              <a:gd name="T74" fmla="*/ 21 w 112"/>
              <a:gd name="T75" fmla="*/ 60 h 128"/>
              <a:gd name="T76" fmla="*/ 20 w 112"/>
              <a:gd name="T77" fmla="*/ 48 h 128"/>
              <a:gd name="T78" fmla="*/ 92 w 112"/>
              <a:gd name="T79" fmla="*/ 48 h 128"/>
              <a:gd name="T80" fmla="*/ 91 w 112"/>
              <a:gd name="T81" fmla="*/ 60 h 128"/>
              <a:gd name="T82" fmla="*/ 104 w 112"/>
              <a:gd name="T83" fmla="*/ 40 h 128"/>
              <a:gd name="T84" fmla="*/ 8 w 112"/>
              <a:gd name="T85" fmla="*/ 40 h 128"/>
              <a:gd name="T86" fmla="*/ 8 w 112"/>
              <a:gd name="T87" fmla="*/ 28 h 128"/>
              <a:gd name="T88" fmla="*/ 104 w 112"/>
              <a:gd name="T89" fmla="*/ 28 h 128"/>
              <a:gd name="T90" fmla="*/ 104 w 112"/>
              <a:gd name="T91" fmla="*/ 4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 h="128">
                <a:moveTo>
                  <a:pt x="104" y="20"/>
                </a:moveTo>
                <a:cubicBezTo>
                  <a:pt x="100" y="5"/>
                  <a:pt x="100" y="5"/>
                  <a:pt x="100" y="5"/>
                </a:cubicBezTo>
                <a:cubicBezTo>
                  <a:pt x="99" y="2"/>
                  <a:pt x="95" y="0"/>
                  <a:pt x="92" y="0"/>
                </a:cubicBezTo>
                <a:cubicBezTo>
                  <a:pt x="20" y="0"/>
                  <a:pt x="20" y="0"/>
                  <a:pt x="20" y="0"/>
                </a:cubicBezTo>
                <a:cubicBezTo>
                  <a:pt x="17" y="0"/>
                  <a:pt x="13" y="2"/>
                  <a:pt x="12" y="5"/>
                </a:cubicBezTo>
                <a:cubicBezTo>
                  <a:pt x="8" y="20"/>
                  <a:pt x="8" y="20"/>
                  <a:pt x="8" y="20"/>
                </a:cubicBezTo>
                <a:cubicBezTo>
                  <a:pt x="3" y="20"/>
                  <a:pt x="0" y="24"/>
                  <a:pt x="0" y="28"/>
                </a:cubicBezTo>
                <a:cubicBezTo>
                  <a:pt x="0" y="40"/>
                  <a:pt x="0" y="40"/>
                  <a:pt x="0" y="40"/>
                </a:cubicBezTo>
                <a:cubicBezTo>
                  <a:pt x="0" y="44"/>
                  <a:pt x="4" y="48"/>
                  <a:pt x="8" y="48"/>
                </a:cubicBezTo>
                <a:cubicBezTo>
                  <a:pt x="12" y="48"/>
                  <a:pt x="12" y="48"/>
                  <a:pt x="12" y="48"/>
                </a:cubicBezTo>
                <a:cubicBezTo>
                  <a:pt x="12" y="48"/>
                  <a:pt x="12" y="49"/>
                  <a:pt x="12" y="49"/>
                </a:cubicBezTo>
                <a:cubicBezTo>
                  <a:pt x="20" y="121"/>
                  <a:pt x="20" y="121"/>
                  <a:pt x="20" y="121"/>
                </a:cubicBezTo>
                <a:cubicBezTo>
                  <a:pt x="20" y="125"/>
                  <a:pt x="24" y="128"/>
                  <a:pt x="28" y="128"/>
                </a:cubicBezTo>
                <a:cubicBezTo>
                  <a:pt x="84" y="128"/>
                  <a:pt x="84" y="128"/>
                  <a:pt x="84" y="128"/>
                </a:cubicBezTo>
                <a:cubicBezTo>
                  <a:pt x="88" y="128"/>
                  <a:pt x="92" y="125"/>
                  <a:pt x="92" y="121"/>
                </a:cubicBezTo>
                <a:cubicBezTo>
                  <a:pt x="100" y="49"/>
                  <a:pt x="100" y="49"/>
                  <a:pt x="100" y="49"/>
                </a:cubicBezTo>
                <a:cubicBezTo>
                  <a:pt x="100" y="49"/>
                  <a:pt x="100" y="48"/>
                  <a:pt x="100" y="48"/>
                </a:cubicBezTo>
                <a:cubicBezTo>
                  <a:pt x="104" y="48"/>
                  <a:pt x="104" y="48"/>
                  <a:pt x="104" y="48"/>
                </a:cubicBezTo>
                <a:cubicBezTo>
                  <a:pt x="108" y="48"/>
                  <a:pt x="112" y="44"/>
                  <a:pt x="112" y="40"/>
                </a:cubicBezTo>
                <a:cubicBezTo>
                  <a:pt x="112" y="28"/>
                  <a:pt x="112" y="28"/>
                  <a:pt x="112" y="28"/>
                </a:cubicBezTo>
                <a:cubicBezTo>
                  <a:pt x="112" y="24"/>
                  <a:pt x="109" y="20"/>
                  <a:pt x="104" y="20"/>
                </a:cubicBezTo>
                <a:close/>
                <a:moveTo>
                  <a:pt x="20" y="8"/>
                </a:moveTo>
                <a:cubicBezTo>
                  <a:pt x="92" y="8"/>
                  <a:pt x="92" y="8"/>
                  <a:pt x="92" y="8"/>
                </a:cubicBezTo>
                <a:cubicBezTo>
                  <a:pt x="96" y="20"/>
                  <a:pt x="96" y="20"/>
                  <a:pt x="96" y="20"/>
                </a:cubicBezTo>
                <a:cubicBezTo>
                  <a:pt x="16" y="20"/>
                  <a:pt x="16" y="20"/>
                  <a:pt x="16" y="20"/>
                </a:cubicBezTo>
                <a:lnTo>
                  <a:pt x="20" y="8"/>
                </a:lnTo>
                <a:close/>
                <a:moveTo>
                  <a:pt x="28" y="120"/>
                </a:moveTo>
                <a:cubicBezTo>
                  <a:pt x="27" y="108"/>
                  <a:pt x="27" y="108"/>
                  <a:pt x="27" y="108"/>
                </a:cubicBezTo>
                <a:cubicBezTo>
                  <a:pt x="85" y="108"/>
                  <a:pt x="85" y="108"/>
                  <a:pt x="85" y="108"/>
                </a:cubicBezTo>
                <a:cubicBezTo>
                  <a:pt x="84" y="120"/>
                  <a:pt x="84" y="120"/>
                  <a:pt x="84" y="120"/>
                </a:cubicBezTo>
                <a:lnTo>
                  <a:pt x="28" y="120"/>
                </a:lnTo>
                <a:close/>
                <a:moveTo>
                  <a:pt x="86" y="104"/>
                </a:moveTo>
                <a:cubicBezTo>
                  <a:pt x="26" y="104"/>
                  <a:pt x="26" y="104"/>
                  <a:pt x="26" y="104"/>
                </a:cubicBezTo>
                <a:cubicBezTo>
                  <a:pt x="22" y="64"/>
                  <a:pt x="22" y="64"/>
                  <a:pt x="22" y="64"/>
                </a:cubicBezTo>
                <a:cubicBezTo>
                  <a:pt x="90" y="64"/>
                  <a:pt x="90" y="64"/>
                  <a:pt x="90" y="64"/>
                </a:cubicBezTo>
                <a:lnTo>
                  <a:pt x="86" y="104"/>
                </a:lnTo>
                <a:close/>
                <a:moveTo>
                  <a:pt x="91" y="60"/>
                </a:moveTo>
                <a:cubicBezTo>
                  <a:pt x="21" y="60"/>
                  <a:pt x="21" y="60"/>
                  <a:pt x="21" y="60"/>
                </a:cubicBezTo>
                <a:cubicBezTo>
                  <a:pt x="20" y="48"/>
                  <a:pt x="20" y="48"/>
                  <a:pt x="20" y="48"/>
                </a:cubicBezTo>
                <a:cubicBezTo>
                  <a:pt x="92" y="48"/>
                  <a:pt x="92" y="48"/>
                  <a:pt x="92" y="48"/>
                </a:cubicBezTo>
                <a:lnTo>
                  <a:pt x="91" y="60"/>
                </a:lnTo>
                <a:close/>
                <a:moveTo>
                  <a:pt x="104" y="40"/>
                </a:moveTo>
                <a:cubicBezTo>
                  <a:pt x="8" y="40"/>
                  <a:pt x="8" y="40"/>
                  <a:pt x="8" y="40"/>
                </a:cubicBezTo>
                <a:cubicBezTo>
                  <a:pt x="8" y="28"/>
                  <a:pt x="8" y="28"/>
                  <a:pt x="8" y="28"/>
                </a:cubicBezTo>
                <a:cubicBezTo>
                  <a:pt x="104" y="28"/>
                  <a:pt x="104" y="28"/>
                  <a:pt x="104" y="28"/>
                </a:cubicBezTo>
                <a:lnTo>
                  <a:pt x="104" y="40"/>
                </a:lnTo>
                <a:close/>
              </a:path>
            </a:pathLst>
          </a:custGeom>
          <a:solidFill>
            <a:schemeClr val="accent1">
              <a:lumMod val="40000"/>
              <a:lumOff val="60000"/>
            </a:schemeClr>
          </a:solidFill>
          <a:ln>
            <a:noFill/>
          </a:ln>
          <a:extLst/>
        </p:spPr>
        <p:txBody>
          <a:bodyPr vert="horz" wrap="square" lIns="91440" tIns="45720" rIns="91440" bIns="45720" numCol="1" anchor="t" anchorCtr="0" compatLnSpc="1">
            <a:prstTxWarp prst="textNoShape">
              <a:avLst/>
            </a:prstTxWarp>
          </a:bodyPr>
          <a:lstStyle/>
          <a:p>
            <a:endParaRPr lang="id-ID">
              <a:solidFill>
                <a:schemeClr val="bg1">
                  <a:lumMod val="50000"/>
                </a:schemeClr>
              </a:solidFill>
            </a:endParaRPr>
          </a:p>
        </p:txBody>
      </p:sp>
      <p:sp>
        <p:nvSpPr>
          <p:cNvPr id="29" name="Text Placeholder 5"/>
          <p:cNvSpPr txBox="1">
            <a:spLocks/>
          </p:cNvSpPr>
          <p:nvPr/>
        </p:nvSpPr>
        <p:spPr>
          <a:xfrm>
            <a:off x="7217404" y="2057518"/>
            <a:ext cx="3397226" cy="731446"/>
          </a:xfrm>
          <a:prstGeom prst="rect">
            <a:avLst/>
          </a:prstGeom>
        </p:spPr>
        <p:txBody>
          <a:bodyPr vert="horz" lIns="91440" tIns="45720" rIns="91440" bIns="45720" rtlCol="0">
            <a:norm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id-ID" sz="1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dudu </a:t>
            </a:r>
            <a:r>
              <a:rPr lang="en-US" sz="1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amet, consectetur adipiscing elit. </a:t>
            </a:r>
            <a:endParaRPr lang="id-ID" sz="1400">
              <a:solidFill>
                <a:schemeClr val="bg1">
                  <a:lumMod val="50000"/>
                </a:schemeClr>
              </a:solidFill>
            </a:endParaRPr>
          </a:p>
        </p:txBody>
      </p:sp>
      <p:sp>
        <p:nvSpPr>
          <p:cNvPr id="30" name="TextBox 29"/>
          <p:cNvSpPr txBox="1"/>
          <p:nvPr/>
        </p:nvSpPr>
        <p:spPr>
          <a:xfrm>
            <a:off x="7181888" y="1721890"/>
            <a:ext cx="1399679" cy="369332"/>
          </a:xfrm>
          <a:prstGeom prst="rect">
            <a:avLst/>
          </a:prstGeom>
          <a:noFill/>
        </p:spPr>
        <p:txBody>
          <a:bodyPr wrap="none" rtlCol="0">
            <a:spAutoFit/>
          </a:bodyPr>
          <a:lstStyle/>
          <a:p>
            <a:r>
              <a:rPr lang="id-ID">
                <a:solidFill>
                  <a:schemeClr val="bg1">
                    <a:lumMod val="50000"/>
                  </a:schemeClr>
                </a:solidFill>
              </a:rPr>
              <a:t>Technology</a:t>
            </a:r>
            <a:endParaRPr lang="id-ID" dirty="0">
              <a:solidFill>
                <a:schemeClr val="bg1">
                  <a:lumMod val="50000"/>
                </a:schemeClr>
              </a:solidFill>
            </a:endParaRPr>
          </a:p>
        </p:txBody>
      </p:sp>
      <p:sp>
        <p:nvSpPr>
          <p:cNvPr id="31" name="Text Placeholder 5"/>
          <p:cNvSpPr txBox="1">
            <a:spLocks/>
          </p:cNvSpPr>
          <p:nvPr/>
        </p:nvSpPr>
        <p:spPr>
          <a:xfrm>
            <a:off x="8246937" y="3263365"/>
            <a:ext cx="3397226" cy="731446"/>
          </a:xfrm>
          <a:prstGeom prst="rect">
            <a:avLst/>
          </a:prstGeom>
        </p:spPr>
        <p:txBody>
          <a:bodyPr vert="horz" lIns="91440" tIns="45720" rIns="91440" bIns="45720" rtlCol="0">
            <a:norm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id-ID" sz="1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dudu </a:t>
            </a:r>
            <a:r>
              <a:rPr lang="en-US" sz="1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amet, consectetur adipiscing elit. </a:t>
            </a:r>
            <a:endParaRPr lang="id-ID" sz="1400">
              <a:solidFill>
                <a:schemeClr val="bg1">
                  <a:lumMod val="50000"/>
                </a:schemeClr>
              </a:solidFill>
            </a:endParaRPr>
          </a:p>
        </p:txBody>
      </p:sp>
      <p:sp>
        <p:nvSpPr>
          <p:cNvPr id="32" name="TextBox 31"/>
          <p:cNvSpPr txBox="1"/>
          <p:nvPr/>
        </p:nvSpPr>
        <p:spPr>
          <a:xfrm>
            <a:off x="8235898" y="2894033"/>
            <a:ext cx="1767022" cy="369332"/>
          </a:xfrm>
          <a:prstGeom prst="rect">
            <a:avLst/>
          </a:prstGeom>
          <a:noFill/>
        </p:spPr>
        <p:txBody>
          <a:bodyPr wrap="none" rtlCol="0">
            <a:spAutoFit/>
          </a:bodyPr>
          <a:lstStyle/>
          <a:p>
            <a:r>
              <a:rPr lang="id-ID">
                <a:solidFill>
                  <a:schemeClr val="bg1">
                    <a:lumMod val="50000"/>
                  </a:schemeClr>
                </a:solidFill>
              </a:rPr>
              <a:t>Creative Vision</a:t>
            </a:r>
            <a:endParaRPr lang="id-ID" dirty="0">
              <a:solidFill>
                <a:schemeClr val="bg1">
                  <a:lumMod val="50000"/>
                </a:schemeClr>
              </a:solidFill>
            </a:endParaRPr>
          </a:p>
        </p:txBody>
      </p:sp>
      <p:sp>
        <p:nvSpPr>
          <p:cNvPr id="33" name="Text Placeholder 5"/>
          <p:cNvSpPr txBox="1">
            <a:spLocks/>
          </p:cNvSpPr>
          <p:nvPr/>
        </p:nvSpPr>
        <p:spPr>
          <a:xfrm>
            <a:off x="885443" y="3109484"/>
            <a:ext cx="3397226" cy="731446"/>
          </a:xfrm>
          <a:prstGeom prst="rect">
            <a:avLst/>
          </a:prstGeom>
        </p:spPr>
        <p:txBody>
          <a:bodyPr vert="horz" lIns="91440" tIns="45720" rIns="91440" bIns="45720" rtlCol="0">
            <a:norm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10000"/>
              </a:lnSpc>
            </a:pPr>
            <a:r>
              <a:rPr lang="en-US" sz="1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id-ID" sz="1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dudu </a:t>
            </a:r>
            <a:r>
              <a:rPr lang="en-US" sz="1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amet, consectetur adipiscing elit. </a:t>
            </a:r>
            <a:endParaRPr lang="id-ID" sz="1400"/>
          </a:p>
        </p:txBody>
      </p:sp>
      <p:sp>
        <p:nvSpPr>
          <p:cNvPr id="34" name="TextBox 33"/>
          <p:cNvSpPr txBox="1"/>
          <p:nvPr/>
        </p:nvSpPr>
        <p:spPr>
          <a:xfrm>
            <a:off x="2654141" y="2767589"/>
            <a:ext cx="1601913" cy="369332"/>
          </a:xfrm>
          <a:prstGeom prst="rect">
            <a:avLst/>
          </a:prstGeom>
          <a:noFill/>
        </p:spPr>
        <p:txBody>
          <a:bodyPr wrap="none" rtlCol="0">
            <a:spAutoFit/>
          </a:bodyPr>
          <a:lstStyle/>
          <a:p>
            <a:pPr algn="r"/>
            <a:r>
              <a:rPr lang="id-ID">
                <a:solidFill>
                  <a:schemeClr val="bg1">
                    <a:lumMod val="50000"/>
                  </a:schemeClr>
                </a:solidFill>
              </a:rPr>
              <a:t>Power saving</a:t>
            </a:r>
            <a:endParaRPr lang="id-ID" dirty="0">
              <a:solidFill>
                <a:schemeClr val="bg1">
                  <a:lumMod val="50000"/>
                </a:schemeClr>
              </a:solidFill>
            </a:endParaRPr>
          </a:p>
        </p:txBody>
      </p:sp>
      <p:sp>
        <p:nvSpPr>
          <p:cNvPr id="35" name="Text Placeholder 5"/>
          <p:cNvSpPr txBox="1">
            <a:spLocks/>
          </p:cNvSpPr>
          <p:nvPr/>
        </p:nvSpPr>
        <p:spPr>
          <a:xfrm>
            <a:off x="861725" y="4358924"/>
            <a:ext cx="3397226" cy="731446"/>
          </a:xfrm>
          <a:prstGeom prst="rect">
            <a:avLst/>
          </a:prstGeom>
        </p:spPr>
        <p:txBody>
          <a:bodyPr vert="horz" lIns="91440" tIns="45720" rIns="91440" bIns="45720" rtlCol="0">
            <a:norm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10000"/>
              </a:lnSpc>
            </a:pPr>
            <a:r>
              <a:rPr lang="en-US" sz="1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id-ID" sz="1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dudu </a:t>
            </a:r>
            <a:r>
              <a:rPr lang="en-US" sz="1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amet, consectetur adipiscing elit. </a:t>
            </a:r>
            <a:endParaRPr lang="id-ID" sz="1400"/>
          </a:p>
        </p:txBody>
      </p:sp>
      <p:sp>
        <p:nvSpPr>
          <p:cNvPr id="36" name="TextBox 35"/>
          <p:cNvSpPr txBox="1"/>
          <p:nvPr/>
        </p:nvSpPr>
        <p:spPr>
          <a:xfrm>
            <a:off x="2874437" y="3984874"/>
            <a:ext cx="1321196" cy="369332"/>
          </a:xfrm>
          <a:prstGeom prst="rect">
            <a:avLst/>
          </a:prstGeom>
          <a:noFill/>
        </p:spPr>
        <p:txBody>
          <a:bodyPr wrap="none" rtlCol="0">
            <a:spAutoFit/>
          </a:bodyPr>
          <a:lstStyle/>
          <a:p>
            <a:pPr algn="r"/>
            <a:r>
              <a:rPr lang="id-ID">
                <a:solidFill>
                  <a:schemeClr val="bg1">
                    <a:lumMod val="50000"/>
                  </a:schemeClr>
                </a:solidFill>
              </a:rPr>
              <a:t>Play music</a:t>
            </a:r>
            <a:endParaRPr lang="id-ID" dirty="0">
              <a:solidFill>
                <a:schemeClr val="bg1">
                  <a:lumMod val="50000"/>
                </a:schemeClr>
              </a:solidFill>
            </a:endParaRPr>
          </a:p>
        </p:txBody>
      </p:sp>
      <p:sp>
        <p:nvSpPr>
          <p:cNvPr id="37" name="Text Placeholder 5"/>
          <p:cNvSpPr txBox="1">
            <a:spLocks/>
          </p:cNvSpPr>
          <p:nvPr/>
        </p:nvSpPr>
        <p:spPr>
          <a:xfrm>
            <a:off x="796797" y="5621598"/>
            <a:ext cx="3397226" cy="731446"/>
          </a:xfrm>
          <a:prstGeom prst="rect">
            <a:avLst/>
          </a:prstGeom>
        </p:spPr>
        <p:txBody>
          <a:bodyPr vert="horz" lIns="91440" tIns="45720" rIns="91440" bIns="45720" rtlCol="0">
            <a:norm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10000"/>
              </a:lnSpc>
            </a:pPr>
            <a:r>
              <a:rPr lang="en-US" sz="1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id-ID" sz="1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dudu </a:t>
            </a:r>
            <a:r>
              <a:rPr lang="en-US" sz="1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amet, consectetur adipiscing elit. </a:t>
            </a:r>
            <a:endParaRPr lang="id-ID" sz="1400"/>
          </a:p>
        </p:txBody>
      </p:sp>
      <p:sp>
        <p:nvSpPr>
          <p:cNvPr id="38" name="TextBox 37"/>
          <p:cNvSpPr txBox="1"/>
          <p:nvPr/>
        </p:nvSpPr>
        <p:spPr>
          <a:xfrm>
            <a:off x="2727757" y="5247548"/>
            <a:ext cx="1402948" cy="369332"/>
          </a:xfrm>
          <a:prstGeom prst="rect">
            <a:avLst/>
          </a:prstGeom>
          <a:noFill/>
        </p:spPr>
        <p:txBody>
          <a:bodyPr wrap="none" rtlCol="0">
            <a:spAutoFit/>
          </a:bodyPr>
          <a:lstStyle/>
          <a:p>
            <a:pPr algn="r"/>
            <a:r>
              <a:rPr lang="id-ID">
                <a:solidFill>
                  <a:schemeClr val="bg1">
                    <a:lumMod val="50000"/>
                  </a:schemeClr>
                </a:solidFill>
              </a:rPr>
              <a:t>Multimedia</a:t>
            </a:r>
            <a:endParaRPr lang="id-ID" dirty="0">
              <a:solidFill>
                <a:schemeClr val="bg1">
                  <a:lumMod val="50000"/>
                </a:schemeClr>
              </a:solidFill>
            </a:endParaRPr>
          </a:p>
        </p:txBody>
      </p:sp>
      <p:sp>
        <p:nvSpPr>
          <p:cNvPr id="39" name="Text Placeholder 5"/>
          <p:cNvSpPr txBox="1">
            <a:spLocks/>
          </p:cNvSpPr>
          <p:nvPr/>
        </p:nvSpPr>
        <p:spPr>
          <a:xfrm>
            <a:off x="8246937" y="4562317"/>
            <a:ext cx="3397226" cy="731446"/>
          </a:xfrm>
          <a:prstGeom prst="rect">
            <a:avLst/>
          </a:prstGeom>
        </p:spPr>
        <p:txBody>
          <a:bodyPr vert="horz" lIns="91440" tIns="45720" rIns="91440" bIns="45720" rtlCol="0">
            <a:norm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id-ID" sz="1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dudu </a:t>
            </a:r>
            <a:r>
              <a:rPr lang="en-US" sz="1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amet, consectetur adipiscing elit. </a:t>
            </a:r>
            <a:endParaRPr lang="id-ID" sz="1400">
              <a:solidFill>
                <a:schemeClr val="bg1">
                  <a:lumMod val="50000"/>
                </a:schemeClr>
              </a:solidFill>
            </a:endParaRPr>
          </a:p>
        </p:txBody>
      </p:sp>
      <p:sp>
        <p:nvSpPr>
          <p:cNvPr id="40" name="TextBox 39"/>
          <p:cNvSpPr txBox="1"/>
          <p:nvPr/>
        </p:nvSpPr>
        <p:spPr>
          <a:xfrm>
            <a:off x="8235898" y="4192985"/>
            <a:ext cx="1117614" cy="369332"/>
          </a:xfrm>
          <a:prstGeom prst="rect">
            <a:avLst/>
          </a:prstGeom>
          <a:noFill/>
        </p:spPr>
        <p:txBody>
          <a:bodyPr wrap="none" rtlCol="0">
            <a:spAutoFit/>
          </a:bodyPr>
          <a:lstStyle/>
          <a:p>
            <a:r>
              <a:rPr lang="id-ID">
                <a:solidFill>
                  <a:schemeClr val="bg1">
                    <a:lumMod val="50000"/>
                  </a:schemeClr>
                </a:solidFill>
              </a:rPr>
              <a:t>Planning</a:t>
            </a:r>
            <a:endParaRPr lang="id-ID" dirty="0">
              <a:solidFill>
                <a:schemeClr val="bg1">
                  <a:lumMod val="50000"/>
                </a:schemeClr>
              </a:solidFill>
            </a:endParaRPr>
          </a:p>
        </p:txBody>
      </p:sp>
      <p:sp>
        <p:nvSpPr>
          <p:cNvPr id="41" name="Rectangle 40"/>
          <p:cNvSpPr/>
          <p:nvPr/>
        </p:nvSpPr>
        <p:spPr>
          <a:xfrm>
            <a:off x="206732" y="323784"/>
            <a:ext cx="4577355" cy="1312860"/>
          </a:xfrm>
          <a:prstGeom prst="rect">
            <a:avLst/>
          </a:prstGeom>
        </p:spPr>
        <p:txBody>
          <a:bodyPr wrap="square" lIns="121920" rIns="121920" bIns="60960">
            <a:spAutoFit/>
          </a:bodyPr>
          <a:lstStyle/>
          <a:p>
            <a:pPr>
              <a:lnSpc>
                <a:spcPct val="89000"/>
              </a:lnSpc>
            </a:pPr>
            <a:r>
              <a:rPr lang="id-ID" sz="3200">
                <a:solidFill>
                  <a:schemeClr val="bg2">
                    <a:lumMod val="50000"/>
                  </a:schemeClr>
                </a:solidFill>
              </a:rPr>
              <a:t>BUSINESS CONCEPT</a:t>
            </a:r>
            <a:endParaRPr lang="en-US" sz="3200" dirty="0">
              <a:solidFill>
                <a:schemeClr val="bg2">
                  <a:lumMod val="50000"/>
                </a:schemeClr>
              </a:solidFill>
            </a:endParaRPr>
          </a:p>
          <a:p>
            <a:pPr>
              <a:lnSpc>
                <a:spcPct val="89000"/>
              </a:lnSpc>
            </a:pPr>
            <a:r>
              <a:rPr lang="en-US" sz="1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is to replace the Lorem Ipsum text with whatever text you prefer. Lorem ipsum is placeholder text. In fact, I think it means “holder of place text” in </a:t>
            </a:r>
            <a:r>
              <a:rPr lang="en-US" sz="1400" dirty="0" err="1">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latin</a:t>
            </a:r>
            <a:r>
              <a:rPr lang="en-US" sz="1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Well, maybe not exactly…</a:t>
            </a:r>
          </a:p>
        </p:txBody>
      </p:sp>
    </p:spTree>
    <p:extLst>
      <p:ext uri="{BB962C8B-B14F-4D97-AF65-F5344CB8AC3E}">
        <p14:creationId xmlns:p14="http://schemas.microsoft.com/office/powerpoint/2010/main" val="103720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par>
                                <p:cTn id="28" presetID="10" presetClass="entr" presetSubtype="0" fill="hold" grpId="0" nodeType="withEffect">
                                  <p:stCondLst>
                                    <p:cond delay="300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34" grpId="0"/>
      <p:bldP spid="36" grpId="0"/>
      <p:bldP spid="38" grpId="0"/>
      <p:bldP spid="40" grpId="0"/>
      <p:bldP spid="41"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
          <p:cNvSpPr>
            <a:spLocks noChangeArrowheads="1"/>
          </p:cNvSpPr>
          <p:nvPr/>
        </p:nvSpPr>
        <p:spPr bwMode="auto">
          <a:xfrm>
            <a:off x="2221895" y="5517764"/>
            <a:ext cx="2243783" cy="555179"/>
          </a:xfrm>
          <a:custGeom>
            <a:avLst/>
            <a:gdLst>
              <a:gd name="T0" fmla="*/ 5208 w 8889"/>
              <a:gd name="T1" fmla="*/ 0 h 2263"/>
              <a:gd name="T2" fmla="*/ 5208 w 8889"/>
              <a:gd name="T3" fmla="*/ 0 h 2263"/>
              <a:gd name="T4" fmla="*/ 5208 w 8889"/>
              <a:gd name="T5" fmla="*/ 156 h 2263"/>
              <a:gd name="T6" fmla="*/ 5230 w 8889"/>
              <a:gd name="T7" fmla="*/ 222 h 2263"/>
              <a:gd name="T8" fmla="*/ 5296 w 8889"/>
              <a:gd name="T9" fmla="*/ 377 h 2263"/>
              <a:gd name="T10" fmla="*/ 5363 w 8889"/>
              <a:gd name="T11" fmla="*/ 621 h 2263"/>
              <a:gd name="T12" fmla="*/ 5363 w 8889"/>
              <a:gd name="T13" fmla="*/ 621 h 2263"/>
              <a:gd name="T14" fmla="*/ 5363 w 8889"/>
              <a:gd name="T15" fmla="*/ 643 h 2263"/>
              <a:gd name="T16" fmla="*/ 5363 w 8889"/>
              <a:gd name="T17" fmla="*/ 643 h 2263"/>
              <a:gd name="T18" fmla="*/ 4942 w 8889"/>
              <a:gd name="T19" fmla="*/ 975 h 2263"/>
              <a:gd name="T20" fmla="*/ 4521 w 8889"/>
              <a:gd name="T21" fmla="*/ 599 h 2263"/>
              <a:gd name="T22" fmla="*/ 4521 w 8889"/>
              <a:gd name="T23" fmla="*/ 599 h 2263"/>
              <a:gd name="T24" fmla="*/ 4609 w 8889"/>
              <a:gd name="T25" fmla="*/ 377 h 2263"/>
              <a:gd name="T26" fmla="*/ 4676 w 8889"/>
              <a:gd name="T27" fmla="*/ 244 h 2263"/>
              <a:gd name="T28" fmla="*/ 4698 w 8889"/>
              <a:gd name="T29" fmla="*/ 156 h 2263"/>
              <a:gd name="T30" fmla="*/ 4698 w 8889"/>
              <a:gd name="T31" fmla="*/ 156 h 2263"/>
              <a:gd name="T32" fmla="*/ 4698 w 8889"/>
              <a:gd name="T33" fmla="*/ 0 h 2263"/>
              <a:gd name="T34" fmla="*/ 177 w 8889"/>
              <a:gd name="T35" fmla="*/ 0 h 2263"/>
              <a:gd name="T36" fmla="*/ 0 w 8889"/>
              <a:gd name="T37" fmla="*/ 1020 h 2263"/>
              <a:gd name="T38" fmla="*/ 5496 w 8889"/>
              <a:gd name="T39" fmla="*/ 2262 h 2263"/>
              <a:gd name="T40" fmla="*/ 5961 w 8889"/>
              <a:gd name="T41" fmla="*/ 843 h 2263"/>
              <a:gd name="T42" fmla="*/ 8533 w 8889"/>
              <a:gd name="T43" fmla="*/ 843 h 2263"/>
              <a:gd name="T44" fmla="*/ 8888 w 8889"/>
              <a:gd name="T45" fmla="*/ 0 h 2263"/>
              <a:gd name="T46" fmla="*/ 5208 w 8889"/>
              <a:gd name="T47" fmla="*/ 0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89" h="2263">
                <a:moveTo>
                  <a:pt x="5208" y="0"/>
                </a:moveTo>
                <a:lnTo>
                  <a:pt x="5208" y="0"/>
                </a:lnTo>
                <a:cubicBezTo>
                  <a:pt x="5208" y="156"/>
                  <a:pt x="5208" y="156"/>
                  <a:pt x="5208" y="156"/>
                </a:cubicBezTo>
                <a:cubicBezTo>
                  <a:pt x="5230" y="222"/>
                  <a:pt x="5230" y="222"/>
                  <a:pt x="5230" y="222"/>
                </a:cubicBezTo>
                <a:cubicBezTo>
                  <a:pt x="5252" y="288"/>
                  <a:pt x="5252" y="311"/>
                  <a:pt x="5296" y="377"/>
                </a:cubicBezTo>
                <a:cubicBezTo>
                  <a:pt x="5363" y="444"/>
                  <a:pt x="5385" y="532"/>
                  <a:pt x="5363" y="621"/>
                </a:cubicBezTo>
                <a:lnTo>
                  <a:pt x="5363" y="621"/>
                </a:lnTo>
                <a:cubicBezTo>
                  <a:pt x="5363" y="643"/>
                  <a:pt x="5363" y="643"/>
                  <a:pt x="5363" y="643"/>
                </a:cubicBezTo>
                <a:lnTo>
                  <a:pt x="5363" y="643"/>
                </a:lnTo>
                <a:cubicBezTo>
                  <a:pt x="5363" y="820"/>
                  <a:pt x="5164" y="975"/>
                  <a:pt x="4942" y="975"/>
                </a:cubicBezTo>
                <a:cubicBezTo>
                  <a:pt x="4721" y="975"/>
                  <a:pt x="4521" y="798"/>
                  <a:pt x="4521" y="599"/>
                </a:cubicBezTo>
                <a:lnTo>
                  <a:pt x="4521" y="599"/>
                </a:lnTo>
                <a:cubicBezTo>
                  <a:pt x="4521" y="510"/>
                  <a:pt x="4543" y="444"/>
                  <a:pt x="4609" y="377"/>
                </a:cubicBezTo>
                <a:cubicBezTo>
                  <a:pt x="4632" y="333"/>
                  <a:pt x="4654" y="288"/>
                  <a:pt x="4676" y="244"/>
                </a:cubicBezTo>
                <a:cubicBezTo>
                  <a:pt x="4698" y="156"/>
                  <a:pt x="4698" y="156"/>
                  <a:pt x="4698" y="156"/>
                </a:cubicBezTo>
                <a:lnTo>
                  <a:pt x="4698" y="156"/>
                </a:lnTo>
                <a:cubicBezTo>
                  <a:pt x="4698" y="0"/>
                  <a:pt x="4698" y="0"/>
                  <a:pt x="4698" y="0"/>
                </a:cubicBezTo>
                <a:cubicBezTo>
                  <a:pt x="177" y="0"/>
                  <a:pt x="177" y="0"/>
                  <a:pt x="177" y="0"/>
                </a:cubicBezTo>
                <a:cubicBezTo>
                  <a:pt x="111" y="554"/>
                  <a:pt x="0" y="1020"/>
                  <a:pt x="0" y="1020"/>
                </a:cubicBezTo>
                <a:cubicBezTo>
                  <a:pt x="5496" y="2262"/>
                  <a:pt x="5496" y="2262"/>
                  <a:pt x="5496" y="2262"/>
                </a:cubicBezTo>
                <a:cubicBezTo>
                  <a:pt x="5496" y="2262"/>
                  <a:pt x="5696" y="931"/>
                  <a:pt x="5961" y="843"/>
                </a:cubicBezTo>
                <a:cubicBezTo>
                  <a:pt x="6250" y="731"/>
                  <a:pt x="8001" y="1486"/>
                  <a:pt x="8533" y="843"/>
                </a:cubicBezTo>
                <a:cubicBezTo>
                  <a:pt x="8754" y="554"/>
                  <a:pt x="8866" y="244"/>
                  <a:pt x="8888" y="0"/>
                </a:cubicBezTo>
                <a:lnTo>
                  <a:pt x="5208" y="0"/>
                </a:lnTo>
              </a:path>
            </a:pathLst>
          </a:custGeom>
          <a:solidFill>
            <a:schemeClr val="bg1">
              <a:lumMod val="75000"/>
            </a:schemeClr>
          </a:solidFill>
          <a:ln>
            <a:noFill/>
          </a:ln>
          <a:effectLst/>
        </p:spPr>
        <p:txBody>
          <a:bodyPr wrap="none" lIns="121893" tIns="60946" rIns="121893" bIns="60946" anchor="ctr"/>
          <a:lstStyle/>
          <a:p>
            <a:endParaRPr lang="en-US" sz="900" dirty="0"/>
          </a:p>
        </p:txBody>
      </p:sp>
      <p:grpSp>
        <p:nvGrpSpPr>
          <p:cNvPr id="27" name="Group 26"/>
          <p:cNvGrpSpPr/>
          <p:nvPr/>
        </p:nvGrpSpPr>
        <p:grpSpPr>
          <a:xfrm>
            <a:off x="1936828" y="4739215"/>
            <a:ext cx="2904113" cy="669033"/>
            <a:chOff x="1734083" y="4316414"/>
            <a:chExt cx="3406393" cy="805883"/>
          </a:xfrm>
          <a:solidFill>
            <a:schemeClr val="accent1">
              <a:lumMod val="40000"/>
              <a:lumOff val="60000"/>
            </a:schemeClr>
          </a:solidFill>
        </p:grpSpPr>
        <p:sp>
          <p:nvSpPr>
            <p:cNvPr id="28" name="Freeform 27"/>
            <p:cNvSpPr>
              <a:spLocks noChangeArrowheads="1"/>
            </p:cNvSpPr>
            <p:nvPr/>
          </p:nvSpPr>
          <p:spPr bwMode="auto">
            <a:xfrm>
              <a:off x="1734083" y="4316414"/>
              <a:ext cx="1317887" cy="805883"/>
            </a:xfrm>
            <a:custGeom>
              <a:avLst/>
              <a:gdLst>
                <a:gd name="T0" fmla="*/ 1751 w 4456"/>
                <a:gd name="T1" fmla="*/ 0 h 2727"/>
                <a:gd name="T2" fmla="*/ 1751 w 4456"/>
                <a:gd name="T3" fmla="*/ 0 h 2727"/>
                <a:gd name="T4" fmla="*/ 1751 w 4456"/>
                <a:gd name="T5" fmla="*/ 112 h 2727"/>
                <a:gd name="T6" fmla="*/ 1773 w 4456"/>
                <a:gd name="T7" fmla="*/ 200 h 2727"/>
                <a:gd name="T8" fmla="*/ 1840 w 4456"/>
                <a:gd name="T9" fmla="*/ 333 h 2727"/>
                <a:gd name="T10" fmla="*/ 1906 w 4456"/>
                <a:gd name="T11" fmla="*/ 577 h 2727"/>
                <a:gd name="T12" fmla="*/ 1906 w 4456"/>
                <a:gd name="T13" fmla="*/ 577 h 2727"/>
                <a:gd name="T14" fmla="*/ 1906 w 4456"/>
                <a:gd name="T15" fmla="*/ 599 h 2727"/>
                <a:gd name="T16" fmla="*/ 1906 w 4456"/>
                <a:gd name="T17" fmla="*/ 599 h 2727"/>
                <a:gd name="T18" fmla="*/ 1486 w 4456"/>
                <a:gd name="T19" fmla="*/ 931 h 2727"/>
                <a:gd name="T20" fmla="*/ 1064 w 4456"/>
                <a:gd name="T21" fmla="*/ 554 h 2727"/>
                <a:gd name="T22" fmla="*/ 1064 w 4456"/>
                <a:gd name="T23" fmla="*/ 554 h 2727"/>
                <a:gd name="T24" fmla="*/ 1131 w 4456"/>
                <a:gd name="T25" fmla="*/ 333 h 2727"/>
                <a:gd name="T26" fmla="*/ 1220 w 4456"/>
                <a:gd name="T27" fmla="*/ 200 h 2727"/>
                <a:gd name="T28" fmla="*/ 1242 w 4456"/>
                <a:gd name="T29" fmla="*/ 112 h 2727"/>
                <a:gd name="T30" fmla="*/ 1242 w 4456"/>
                <a:gd name="T31" fmla="*/ 112 h 2727"/>
                <a:gd name="T32" fmla="*/ 1242 w 4456"/>
                <a:gd name="T33" fmla="*/ 0 h 2727"/>
                <a:gd name="T34" fmla="*/ 0 w 4456"/>
                <a:gd name="T35" fmla="*/ 0 h 2727"/>
                <a:gd name="T36" fmla="*/ 1220 w 4456"/>
                <a:gd name="T37" fmla="*/ 1552 h 2727"/>
                <a:gd name="T38" fmla="*/ 1374 w 4456"/>
                <a:gd name="T39" fmla="*/ 2726 h 2727"/>
                <a:gd name="T40" fmla="*/ 4455 w 4456"/>
                <a:gd name="T41" fmla="*/ 2726 h 2727"/>
                <a:gd name="T42" fmla="*/ 4455 w 4456"/>
                <a:gd name="T43" fmla="*/ 0 h 2727"/>
                <a:gd name="T44" fmla="*/ 1751 w 4456"/>
                <a:gd name="T45"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6" h="2727">
                  <a:moveTo>
                    <a:pt x="1751" y="0"/>
                  </a:moveTo>
                  <a:lnTo>
                    <a:pt x="1751" y="0"/>
                  </a:lnTo>
                  <a:cubicBezTo>
                    <a:pt x="1751" y="112"/>
                    <a:pt x="1751" y="112"/>
                    <a:pt x="1751" y="112"/>
                  </a:cubicBezTo>
                  <a:cubicBezTo>
                    <a:pt x="1773" y="200"/>
                    <a:pt x="1773" y="200"/>
                    <a:pt x="1773" y="200"/>
                  </a:cubicBezTo>
                  <a:cubicBezTo>
                    <a:pt x="1795" y="244"/>
                    <a:pt x="1795" y="266"/>
                    <a:pt x="1840" y="333"/>
                  </a:cubicBezTo>
                  <a:cubicBezTo>
                    <a:pt x="1906" y="399"/>
                    <a:pt x="1929" y="488"/>
                    <a:pt x="1906" y="577"/>
                  </a:cubicBezTo>
                  <a:lnTo>
                    <a:pt x="1906" y="577"/>
                  </a:lnTo>
                  <a:cubicBezTo>
                    <a:pt x="1906" y="599"/>
                    <a:pt x="1906" y="599"/>
                    <a:pt x="1906" y="599"/>
                  </a:cubicBezTo>
                  <a:lnTo>
                    <a:pt x="1906" y="599"/>
                  </a:lnTo>
                  <a:cubicBezTo>
                    <a:pt x="1884" y="776"/>
                    <a:pt x="1707" y="931"/>
                    <a:pt x="1486" y="931"/>
                  </a:cubicBezTo>
                  <a:cubicBezTo>
                    <a:pt x="1264" y="931"/>
                    <a:pt x="1064" y="754"/>
                    <a:pt x="1064" y="554"/>
                  </a:cubicBezTo>
                  <a:lnTo>
                    <a:pt x="1064" y="554"/>
                  </a:lnTo>
                  <a:cubicBezTo>
                    <a:pt x="1064" y="466"/>
                    <a:pt x="1086" y="399"/>
                    <a:pt x="1131" y="333"/>
                  </a:cubicBezTo>
                  <a:cubicBezTo>
                    <a:pt x="1175" y="289"/>
                    <a:pt x="1197" y="244"/>
                    <a:pt x="1220" y="200"/>
                  </a:cubicBezTo>
                  <a:cubicBezTo>
                    <a:pt x="1242" y="112"/>
                    <a:pt x="1242" y="112"/>
                    <a:pt x="1242" y="112"/>
                  </a:cubicBezTo>
                  <a:lnTo>
                    <a:pt x="1242" y="112"/>
                  </a:lnTo>
                  <a:cubicBezTo>
                    <a:pt x="1242" y="0"/>
                    <a:pt x="1242" y="0"/>
                    <a:pt x="1242" y="0"/>
                  </a:cubicBezTo>
                  <a:cubicBezTo>
                    <a:pt x="0" y="0"/>
                    <a:pt x="0" y="0"/>
                    <a:pt x="0" y="0"/>
                  </a:cubicBezTo>
                  <a:cubicBezTo>
                    <a:pt x="311" y="532"/>
                    <a:pt x="710" y="1042"/>
                    <a:pt x="1220" y="1552"/>
                  </a:cubicBezTo>
                  <a:cubicBezTo>
                    <a:pt x="1397" y="1729"/>
                    <a:pt x="1419" y="2217"/>
                    <a:pt x="1374" y="2726"/>
                  </a:cubicBezTo>
                  <a:cubicBezTo>
                    <a:pt x="4455" y="2726"/>
                    <a:pt x="4455" y="2726"/>
                    <a:pt x="4455" y="2726"/>
                  </a:cubicBezTo>
                  <a:cubicBezTo>
                    <a:pt x="4455" y="0"/>
                    <a:pt x="4455" y="0"/>
                    <a:pt x="4455" y="0"/>
                  </a:cubicBezTo>
                  <a:lnTo>
                    <a:pt x="1751" y="0"/>
                  </a:lnTo>
                </a:path>
              </a:pathLst>
            </a:custGeom>
            <a:grpFill/>
            <a:ln>
              <a:noFill/>
            </a:ln>
            <a:effectLst/>
          </p:spPr>
          <p:txBody>
            <a:bodyPr wrap="none" lIns="60959" tIns="30479" rIns="60959" bIns="30479" anchor="ctr"/>
            <a:lstStyle/>
            <a:p>
              <a:endParaRPr lang="en-US" sz="900" dirty="0"/>
            </a:p>
          </p:txBody>
        </p:sp>
        <p:sp>
          <p:nvSpPr>
            <p:cNvPr id="29" name="Freeform 8"/>
            <p:cNvSpPr>
              <a:spLocks noChangeArrowheads="1"/>
            </p:cNvSpPr>
            <p:nvPr/>
          </p:nvSpPr>
          <p:spPr bwMode="auto">
            <a:xfrm>
              <a:off x="3191726" y="4316414"/>
              <a:ext cx="1948750" cy="805883"/>
            </a:xfrm>
            <a:custGeom>
              <a:avLst/>
              <a:gdLst>
                <a:gd name="T0" fmla="*/ 6582 w 6583"/>
                <a:gd name="T1" fmla="*/ 0 h 2727"/>
                <a:gd name="T2" fmla="*/ 6582 w 6583"/>
                <a:gd name="T3" fmla="*/ 0 h 2727"/>
                <a:gd name="T4" fmla="*/ 0 w 6583"/>
                <a:gd name="T5" fmla="*/ 0 h 2727"/>
                <a:gd name="T6" fmla="*/ 0 w 6583"/>
                <a:gd name="T7" fmla="*/ 2726 h 2727"/>
                <a:gd name="T8" fmla="*/ 4832 w 6583"/>
                <a:gd name="T9" fmla="*/ 2726 h 2727"/>
                <a:gd name="T10" fmla="*/ 4832 w 6583"/>
                <a:gd name="T11" fmla="*/ 2726 h 2727"/>
                <a:gd name="T12" fmla="*/ 5098 w 6583"/>
                <a:gd name="T13" fmla="*/ 2726 h 2727"/>
                <a:gd name="T14" fmla="*/ 5098 w 6583"/>
                <a:gd name="T15" fmla="*/ 2305 h 2727"/>
                <a:gd name="T16" fmla="*/ 5452 w 6583"/>
                <a:gd name="T17" fmla="*/ 1995 h 2727"/>
                <a:gd name="T18" fmla="*/ 5342 w 6583"/>
                <a:gd name="T19" fmla="*/ 1662 h 2727"/>
                <a:gd name="T20" fmla="*/ 5541 w 6583"/>
                <a:gd name="T21" fmla="*/ 1264 h 2727"/>
                <a:gd name="T22" fmla="*/ 5407 w 6583"/>
                <a:gd name="T23" fmla="*/ 864 h 2727"/>
                <a:gd name="T24" fmla="*/ 5519 w 6583"/>
                <a:gd name="T25" fmla="*/ 532 h 2727"/>
                <a:gd name="T26" fmla="*/ 5585 w 6583"/>
                <a:gd name="T27" fmla="*/ 399 h 2727"/>
                <a:gd name="T28" fmla="*/ 6582 w 6583"/>
                <a:gd name="T29"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83" h="2727">
                  <a:moveTo>
                    <a:pt x="6582" y="0"/>
                  </a:moveTo>
                  <a:lnTo>
                    <a:pt x="6582" y="0"/>
                  </a:lnTo>
                  <a:cubicBezTo>
                    <a:pt x="0" y="0"/>
                    <a:pt x="0" y="0"/>
                    <a:pt x="0" y="0"/>
                  </a:cubicBezTo>
                  <a:cubicBezTo>
                    <a:pt x="0" y="2726"/>
                    <a:pt x="0" y="2726"/>
                    <a:pt x="0" y="2726"/>
                  </a:cubicBezTo>
                  <a:cubicBezTo>
                    <a:pt x="4832" y="2726"/>
                    <a:pt x="4832" y="2726"/>
                    <a:pt x="4832" y="2726"/>
                  </a:cubicBezTo>
                  <a:lnTo>
                    <a:pt x="4832" y="2726"/>
                  </a:lnTo>
                  <a:cubicBezTo>
                    <a:pt x="5098" y="2726"/>
                    <a:pt x="5098" y="2726"/>
                    <a:pt x="5098" y="2726"/>
                  </a:cubicBezTo>
                  <a:cubicBezTo>
                    <a:pt x="5098" y="2305"/>
                    <a:pt x="5098" y="2305"/>
                    <a:pt x="5098" y="2305"/>
                  </a:cubicBezTo>
                  <a:cubicBezTo>
                    <a:pt x="5098" y="2305"/>
                    <a:pt x="5385" y="2106"/>
                    <a:pt x="5452" y="1995"/>
                  </a:cubicBezTo>
                  <a:cubicBezTo>
                    <a:pt x="5541" y="1751"/>
                    <a:pt x="5342" y="1662"/>
                    <a:pt x="5342" y="1662"/>
                  </a:cubicBezTo>
                  <a:cubicBezTo>
                    <a:pt x="5342" y="1662"/>
                    <a:pt x="5651" y="1463"/>
                    <a:pt x="5541" y="1264"/>
                  </a:cubicBezTo>
                  <a:cubicBezTo>
                    <a:pt x="5496" y="1175"/>
                    <a:pt x="5407" y="864"/>
                    <a:pt x="5407" y="864"/>
                  </a:cubicBezTo>
                  <a:cubicBezTo>
                    <a:pt x="5519" y="532"/>
                    <a:pt x="5519" y="532"/>
                    <a:pt x="5519" y="532"/>
                  </a:cubicBezTo>
                  <a:cubicBezTo>
                    <a:pt x="5585" y="399"/>
                    <a:pt x="5585" y="399"/>
                    <a:pt x="5585" y="399"/>
                  </a:cubicBezTo>
                  <a:lnTo>
                    <a:pt x="6582" y="0"/>
                  </a:lnTo>
                </a:path>
              </a:pathLst>
            </a:custGeom>
            <a:grpFill/>
            <a:ln>
              <a:noFill/>
            </a:ln>
            <a:effectLst/>
          </p:spPr>
          <p:txBody>
            <a:bodyPr wrap="none" lIns="60959" tIns="30479" rIns="60959" bIns="30479" anchor="ctr"/>
            <a:lstStyle/>
            <a:p>
              <a:endParaRPr lang="en-US" sz="900" dirty="0"/>
            </a:p>
          </p:txBody>
        </p:sp>
      </p:grpSp>
      <p:grpSp>
        <p:nvGrpSpPr>
          <p:cNvPr id="30" name="Group 29"/>
          <p:cNvGrpSpPr/>
          <p:nvPr/>
        </p:nvGrpSpPr>
        <p:grpSpPr>
          <a:xfrm rot="18653513">
            <a:off x="1376771" y="1749289"/>
            <a:ext cx="2261600" cy="593131"/>
            <a:chOff x="1903881" y="1591822"/>
            <a:chExt cx="2652755" cy="714455"/>
          </a:xfrm>
          <a:solidFill>
            <a:schemeClr val="accent1">
              <a:lumMod val="75000"/>
            </a:schemeClr>
          </a:solidFill>
        </p:grpSpPr>
        <p:sp>
          <p:nvSpPr>
            <p:cNvPr id="31" name="Freeform 6"/>
            <p:cNvSpPr>
              <a:spLocks noChangeArrowheads="1"/>
            </p:cNvSpPr>
            <p:nvPr/>
          </p:nvSpPr>
          <p:spPr bwMode="auto">
            <a:xfrm>
              <a:off x="2475967" y="1591822"/>
              <a:ext cx="2080669" cy="714455"/>
            </a:xfrm>
            <a:custGeom>
              <a:avLst/>
              <a:gdLst>
                <a:gd name="T0" fmla="*/ 4965 w 7027"/>
                <a:gd name="T1" fmla="*/ 909 h 2418"/>
                <a:gd name="T2" fmla="*/ 4965 w 7027"/>
                <a:gd name="T3" fmla="*/ 909 h 2418"/>
                <a:gd name="T4" fmla="*/ 0 w 7027"/>
                <a:gd name="T5" fmla="*/ 842 h 2418"/>
                <a:gd name="T6" fmla="*/ 0 w 7027"/>
                <a:gd name="T7" fmla="*/ 2417 h 2418"/>
                <a:gd name="T8" fmla="*/ 3790 w 7027"/>
                <a:gd name="T9" fmla="*/ 2417 h 2418"/>
                <a:gd name="T10" fmla="*/ 3790 w 7027"/>
                <a:gd name="T11" fmla="*/ 2151 h 2418"/>
                <a:gd name="T12" fmla="*/ 3768 w 7027"/>
                <a:gd name="T13" fmla="*/ 2062 h 2418"/>
                <a:gd name="T14" fmla="*/ 3679 w 7027"/>
                <a:gd name="T15" fmla="*/ 1929 h 2418"/>
                <a:gd name="T16" fmla="*/ 3613 w 7027"/>
                <a:gd name="T17" fmla="*/ 1686 h 2418"/>
                <a:gd name="T18" fmla="*/ 3613 w 7027"/>
                <a:gd name="T19" fmla="*/ 1663 h 2418"/>
                <a:gd name="T20" fmla="*/ 3613 w 7027"/>
                <a:gd name="T21" fmla="*/ 1663 h 2418"/>
                <a:gd name="T22" fmla="*/ 4034 w 7027"/>
                <a:gd name="T23" fmla="*/ 1330 h 2418"/>
                <a:gd name="T24" fmla="*/ 4454 w 7027"/>
                <a:gd name="T25" fmla="*/ 1686 h 2418"/>
                <a:gd name="T26" fmla="*/ 4454 w 7027"/>
                <a:gd name="T27" fmla="*/ 1686 h 2418"/>
                <a:gd name="T28" fmla="*/ 4388 w 7027"/>
                <a:gd name="T29" fmla="*/ 1929 h 2418"/>
                <a:gd name="T30" fmla="*/ 4322 w 7027"/>
                <a:gd name="T31" fmla="*/ 2040 h 2418"/>
                <a:gd name="T32" fmla="*/ 4300 w 7027"/>
                <a:gd name="T33" fmla="*/ 2151 h 2418"/>
                <a:gd name="T34" fmla="*/ 4277 w 7027"/>
                <a:gd name="T35" fmla="*/ 2151 h 2418"/>
                <a:gd name="T36" fmla="*/ 4277 w 7027"/>
                <a:gd name="T37" fmla="*/ 2417 h 2418"/>
                <a:gd name="T38" fmla="*/ 7026 w 7027"/>
                <a:gd name="T39" fmla="*/ 2417 h 2418"/>
                <a:gd name="T40" fmla="*/ 4965 w 7027"/>
                <a:gd name="T41" fmla="*/ 909 h 2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27" h="2418">
                  <a:moveTo>
                    <a:pt x="4965" y="909"/>
                  </a:moveTo>
                  <a:lnTo>
                    <a:pt x="4965" y="909"/>
                  </a:lnTo>
                  <a:cubicBezTo>
                    <a:pt x="2970" y="0"/>
                    <a:pt x="1286" y="200"/>
                    <a:pt x="0" y="842"/>
                  </a:cubicBezTo>
                  <a:cubicBezTo>
                    <a:pt x="0" y="2417"/>
                    <a:pt x="0" y="2417"/>
                    <a:pt x="0" y="2417"/>
                  </a:cubicBezTo>
                  <a:cubicBezTo>
                    <a:pt x="3790" y="2417"/>
                    <a:pt x="3790" y="2417"/>
                    <a:pt x="3790" y="2417"/>
                  </a:cubicBezTo>
                  <a:cubicBezTo>
                    <a:pt x="3790" y="2151"/>
                    <a:pt x="3790" y="2151"/>
                    <a:pt x="3790" y="2151"/>
                  </a:cubicBezTo>
                  <a:cubicBezTo>
                    <a:pt x="3768" y="2062"/>
                    <a:pt x="3768" y="2062"/>
                    <a:pt x="3768" y="2062"/>
                  </a:cubicBezTo>
                  <a:cubicBezTo>
                    <a:pt x="3745" y="1995"/>
                    <a:pt x="3723" y="1973"/>
                    <a:pt x="3679" y="1929"/>
                  </a:cubicBezTo>
                  <a:cubicBezTo>
                    <a:pt x="3635" y="1840"/>
                    <a:pt x="3613" y="1774"/>
                    <a:pt x="3613" y="1686"/>
                  </a:cubicBezTo>
                  <a:cubicBezTo>
                    <a:pt x="3613" y="1663"/>
                    <a:pt x="3613" y="1663"/>
                    <a:pt x="3613" y="1663"/>
                  </a:cubicBezTo>
                  <a:lnTo>
                    <a:pt x="3613" y="1663"/>
                  </a:lnTo>
                  <a:cubicBezTo>
                    <a:pt x="3635" y="1486"/>
                    <a:pt x="3812" y="1330"/>
                    <a:pt x="4034" y="1330"/>
                  </a:cubicBezTo>
                  <a:cubicBezTo>
                    <a:pt x="4277" y="1330"/>
                    <a:pt x="4454" y="1486"/>
                    <a:pt x="4454" y="1686"/>
                  </a:cubicBezTo>
                  <a:lnTo>
                    <a:pt x="4454" y="1686"/>
                  </a:lnTo>
                  <a:cubicBezTo>
                    <a:pt x="4454" y="1774"/>
                    <a:pt x="4432" y="1863"/>
                    <a:pt x="4388" y="1929"/>
                  </a:cubicBezTo>
                  <a:cubicBezTo>
                    <a:pt x="4343" y="1973"/>
                    <a:pt x="4322" y="1995"/>
                    <a:pt x="4322" y="2040"/>
                  </a:cubicBezTo>
                  <a:cubicBezTo>
                    <a:pt x="4300" y="2151"/>
                    <a:pt x="4300" y="2151"/>
                    <a:pt x="4300" y="2151"/>
                  </a:cubicBezTo>
                  <a:cubicBezTo>
                    <a:pt x="4277" y="2151"/>
                    <a:pt x="4277" y="2151"/>
                    <a:pt x="4277" y="2151"/>
                  </a:cubicBezTo>
                  <a:cubicBezTo>
                    <a:pt x="4277" y="2417"/>
                    <a:pt x="4277" y="2417"/>
                    <a:pt x="4277" y="2417"/>
                  </a:cubicBezTo>
                  <a:cubicBezTo>
                    <a:pt x="7026" y="2417"/>
                    <a:pt x="7026" y="2417"/>
                    <a:pt x="7026" y="2417"/>
                  </a:cubicBezTo>
                  <a:cubicBezTo>
                    <a:pt x="6560" y="1863"/>
                    <a:pt x="5896" y="1352"/>
                    <a:pt x="4965" y="909"/>
                  </a:cubicBezTo>
                </a:path>
              </a:pathLst>
            </a:custGeom>
            <a:grpFill/>
            <a:ln>
              <a:noFill/>
            </a:ln>
            <a:effectLst/>
          </p:spPr>
          <p:txBody>
            <a:bodyPr wrap="none" lIns="60959" tIns="30479" rIns="60959" bIns="30479" anchor="ctr"/>
            <a:lstStyle/>
            <a:p>
              <a:endParaRPr lang="en-US" sz="900" dirty="0"/>
            </a:p>
          </p:txBody>
        </p:sp>
        <p:sp>
          <p:nvSpPr>
            <p:cNvPr id="32" name="Freeform 11"/>
            <p:cNvSpPr>
              <a:spLocks noChangeArrowheads="1"/>
            </p:cNvSpPr>
            <p:nvPr/>
          </p:nvSpPr>
          <p:spPr bwMode="auto">
            <a:xfrm>
              <a:off x="1903881" y="1919662"/>
              <a:ext cx="432329" cy="386615"/>
            </a:xfrm>
            <a:custGeom>
              <a:avLst/>
              <a:gdLst>
                <a:gd name="T0" fmla="*/ 1462 w 1463"/>
                <a:gd name="T1" fmla="*/ 1309 h 1310"/>
                <a:gd name="T2" fmla="*/ 1462 w 1463"/>
                <a:gd name="T3" fmla="*/ 1309 h 1310"/>
                <a:gd name="T4" fmla="*/ 1462 w 1463"/>
                <a:gd name="T5" fmla="*/ 0 h 1310"/>
                <a:gd name="T6" fmla="*/ 0 w 1463"/>
                <a:gd name="T7" fmla="*/ 1309 h 1310"/>
                <a:gd name="T8" fmla="*/ 1462 w 1463"/>
                <a:gd name="T9" fmla="*/ 1309 h 1310"/>
              </a:gdLst>
              <a:ahLst/>
              <a:cxnLst>
                <a:cxn ang="0">
                  <a:pos x="T0" y="T1"/>
                </a:cxn>
                <a:cxn ang="0">
                  <a:pos x="T2" y="T3"/>
                </a:cxn>
                <a:cxn ang="0">
                  <a:pos x="T4" y="T5"/>
                </a:cxn>
                <a:cxn ang="0">
                  <a:pos x="T6" y="T7"/>
                </a:cxn>
                <a:cxn ang="0">
                  <a:pos x="T8" y="T9"/>
                </a:cxn>
              </a:cxnLst>
              <a:rect l="0" t="0" r="r" b="b"/>
              <a:pathLst>
                <a:path w="1463" h="1310">
                  <a:moveTo>
                    <a:pt x="1462" y="1309"/>
                  </a:moveTo>
                  <a:lnTo>
                    <a:pt x="1462" y="1309"/>
                  </a:lnTo>
                  <a:cubicBezTo>
                    <a:pt x="1462" y="0"/>
                    <a:pt x="1462" y="0"/>
                    <a:pt x="1462" y="0"/>
                  </a:cubicBezTo>
                  <a:cubicBezTo>
                    <a:pt x="886" y="378"/>
                    <a:pt x="377" y="821"/>
                    <a:pt x="0" y="1309"/>
                  </a:cubicBezTo>
                  <a:lnTo>
                    <a:pt x="1462" y="1309"/>
                  </a:lnTo>
                </a:path>
              </a:pathLst>
            </a:custGeom>
            <a:grpFill/>
            <a:ln>
              <a:noFill/>
            </a:ln>
            <a:effectLst/>
          </p:spPr>
          <p:txBody>
            <a:bodyPr wrap="none" lIns="60959" tIns="30479" rIns="60959" bIns="30479" anchor="ctr"/>
            <a:lstStyle/>
            <a:p>
              <a:endParaRPr lang="en-US" sz="900" dirty="0"/>
            </a:p>
          </p:txBody>
        </p:sp>
      </p:grpSp>
      <p:sp>
        <p:nvSpPr>
          <p:cNvPr id="33" name="Freeform 13"/>
          <p:cNvSpPr>
            <a:spLocks noChangeArrowheads="1"/>
          </p:cNvSpPr>
          <p:nvPr/>
        </p:nvSpPr>
        <p:spPr bwMode="auto">
          <a:xfrm>
            <a:off x="1740844" y="6052340"/>
            <a:ext cx="2349570" cy="805660"/>
          </a:xfrm>
          <a:custGeom>
            <a:avLst/>
            <a:gdLst>
              <a:gd name="T0" fmla="*/ 0 w 9309"/>
              <a:gd name="T1" fmla="*/ 3279 h 3280"/>
              <a:gd name="T2" fmla="*/ 1219 w 9309"/>
              <a:gd name="T3" fmla="*/ 0 h 3280"/>
              <a:gd name="T4" fmla="*/ 7779 w 9309"/>
              <a:gd name="T5" fmla="*/ 1396 h 3280"/>
              <a:gd name="T6" fmla="*/ 7779 w 9309"/>
              <a:gd name="T7" fmla="*/ 1174 h 3280"/>
              <a:gd name="T8" fmla="*/ 9308 w 9309"/>
              <a:gd name="T9" fmla="*/ 3279 h 3280"/>
              <a:gd name="T10" fmla="*/ 0 w 9309"/>
              <a:gd name="T11" fmla="*/ 3279 h 3280"/>
            </a:gdLst>
            <a:ahLst/>
            <a:cxnLst>
              <a:cxn ang="0">
                <a:pos x="T0" y="T1"/>
              </a:cxn>
              <a:cxn ang="0">
                <a:pos x="T2" y="T3"/>
              </a:cxn>
              <a:cxn ang="0">
                <a:pos x="T4" y="T5"/>
              </a:cxn>
              <a:cxn ang="0">
                <a:pos x="T6" y="T7"/>
              </a:cxn>
              <a:cxn ang="0">
                <a:pos x="T8" y="T9"/>
              </a:cxn>
              <a:cxn ang="0">
                <a:pos x="T10" y="T11"/>
              </a:cxn>
            </a:cxnLst>
            <a:rect l="0" t="0" r="r" b="b"/>
            <a:pathLst>
              <a:path w="9309" h="3280">
                <a:moveTo>
                  <a:pt x="0" y="3279"/>
                </a:moveTo>
                <a:lnTo>
                  <a:pt x="1219" y="0"/>
                </a:lnTo>
                <a:lnTo>
                  <a:pt x="7779" y="1396"/>
                </a:lnTo>
                <a:lnTo>
                  <a:pt x="7779" y="1174"/>
                </a:lnTo>
                <a:lnTo>
                  <a:pt x="9308" y="3279"/>
                </a:lnTo>
                <a:lnTo>
                  <a:pt x="0" y="3279"/>
                </a:lnTo>
              </a:path>
            </a:pathLst>
          </a:custGeom>
          <a:solidFill>
            <a:schemeClr val="bg1">
              <a:lumMod val="75000"/>
            </a:schemeClr>
          </a:solidFill>
          <a:ln>
            <a:noFill/>
          </a:ln>
          <a:effectLst/>
        </p:spPr>
        <p:txBody>
          <a:bodyPr wrap="none" lIns="121893" tIns="60946" rIns="121893" bIns="60946" anchor="ctr"/>
          <a:lstStyle/>
          <a:p>
            <a:endParaRPr lang="en-US" sz="900" dirty="0"/>
          </a:p>
        </p:txBody>
      </p:sp>
      <p:sp>
        <p:nvSpPr>
          <p:cNvPr id="34" name="Freeform 14"/>
          <p:cNvSpPr>
            <a:spLocks noChangeArrowheads="1"/>
          </p:cNvSpPr>
          <p:nvPr/>
        </p:nvSpPr>
        <p:spPr bwMode="auto">
          <a:xfrm>
            <a:off x="2048182" y="5648969"/>
            <a:ext cx="1655834" cy="746021"/>
          </a:xfrm>
          <a:custGeom>
            <a:avLst/>
            <a:gdLst>
              <a:gd name="T0" fmla="*/ 6560 w 6561"/>
              <a:gd name="T1" fmla="*/ 3037 h 3038"/>
              <a:gd name="T2" fmla="*/ 0 w 6561"/>
              <a:gd name="T3" fmla="*/ 1641 h 3038"/>
              <a:gd name="T4" fmla="*/ 554 w 6561"/>
              <a:gd name="T5" fmla="*/ 0 h 3038"/>
              <a:gd name="T6" fmla="*/ 6560 w 6561"/>
              <a:gd name="T7" fmla="*/ 1419 h 3038"/>
              <a:gd name="T8" fmla="*/ 6560 w 6561"/>
              <a:gd name="T9" fmla="*/ 3037 h 3038"/>
            </a:gdLst>
            <a:ahLst/>
            <a:cxnLst>
              <a:cxn ang="0">
                <a:pos x="T0" y="T1"/>
              </a:cxn>
              <a:cxn ang="0">
                <a:pos x="T2" y="T3"/>
              </a:cxn>
              <a:cxn ang="0">
                <a:pos x="T4" y="T5"/>
              </a:cxn>
              <a:cxn ang="0">
                <a:pos x="T6" y="T7"/>
              </a:cxn>
              <a:cxn ang="0">
                <a:pos x="T8" y="T9"/>
              </a:cxn>
            </a:cxnLst>
            <a:rect l="0" t="0" r="r" b="b"/>
            <a:pathLst>
              <a:path w="6561" h="3038">
                <a:moveTo>
                  <a:pt x="6560" y="3037"/>
                </a:moveTo>
                <a:lnTo>
                  <a:pt x="0" y="1641"/>
                </a:lnTo>
                <a:lnTo>
                  <a:pt x="554" y="0"/>
                </a:lnTo>
                <a:lnTo>
                  <a:pt x="6560" y="1419"/>
                </a:lnTo>
                <a:lnTo>
                  <a:pt x="6560" y="3037"/>
                </a:lnTo>
              </a:path>
            </a:pathLst>
          </a:custGeom>
          <a:solidFill>
            <a:schemeClr val="bg1">
              <a:lumMod val="90000"/>
            </a:schemeClr>
          </a:solidFill>
          <a:ln>
            <a:noFill/>
          </a:ln>
          <a:effectLst/>
        </p:spPr>
        <p:txBody>
          <a:bodyPr wrap="none" lIns="121893" tIns="60946" rIns="121893" bIns="60946" anchor="ctr"/>
          <a:lstStyle/>
          <a:p>
            <a:endParaRPr lang="en-US" sz="900" dirty="0"/>
          </a:p>
        </p:txBody>
      </p:sp>
      <p:grpSp>
        <p:nvGrpSpPr>
          <p:cNvPr id="35" name="Group 34"/>
          <p:cNvGrpSpPr/>
          <p:nvPr/>
        </p:nvGrpSpPr>
        <p:grpSpPr>
          <a:xfrm>
            <a:off x="1724142" y="3959579"/>
            <a:ext cx="3088960" cy="669033"/>
            <a:chOff x="1484612" y="3377305"/>
            <a:chExt cx="3623210" cy="805883"/>
          </a:xfrm>
          <a:solidFill>
            <a:schemeClr val="accent1">
              <a:lumMod val="60000"/>
              <a:lumOff val="40000"/>
            </a:schemeClr>
          </a:solidFill>
        </p:grpSpPr>
        <p:sp>
          <p:nvSpPr>
            <p:cNvPr id="36" name="Freeform 4"/>
            <p:cNvSpPr>
              <a:spLocks noChangeArrowheads="1"/>
            </p:cNvSpPr>
            <p:nvPr/>
          </p:nvSpPr>
          <p:spPr bwMode="auto">
            <a:xfrm>
              <a:off x="2475967" y="3377305"/>
              <a:ext cx="1330949" cy="805883"/>
            </a:xfrm>
            <a:custGeom>
              <a:avLst/>
              <a:gdLst>
                <a:gd name="T0" fmla="*/ 4499 w 4500"/>
                <a:gd name="T1" fmla="*/ 0 h 2727"/>
                <a:gd name="T2" fmla="*/ 4499 w 4500"/>
                <a:gd name="T3" fmla="*/ 0 h 2727"/>
                <a:gd name="T4" fmla="*/ 0 w 4500"/>
                <a:gd name="T5" fmla="*/ 0 h 2727"/>
                <a:gd name="T6" fmla="*/ 0 w 4500"/>
                <a:gd name="T7" fmla="*/ 2726 h 2727"/>
                <a:gd name="T8" fmla="*/ 399 w 4500"/>
                <a:gd name="T9" fmla="*/ 2726 h 2727"/>
                <a:gd name="T10" fmla="*/ 399 w 4500"/>
                <a:gd name="T11" fmla="*/ 2593 h 2727"/>
                <a:gd name="T12" fmla="*/ 377 w 4500"/>
                <a:gd name="T13" fmla="*/ 2504 h 2727"/>
                <a:gd name="T14" fmla="*/ 311 w 4500"/>
                <a:gd name="T15" fmla="*/ 2349 h 2727"/>
                <a:gd name="T16" fmla="*/ 244 w 4500"/>
                <a:gd name="T17" fmla="*/ 2105 h 2727"/>
                <a:gd name="T18" fmla="*/ 244 w 4500"/>
                <a:gd name="T19" fmla="*/ 2105 h 2727"/>
                <a:gd name="T20" fmla="*/ 244 w 4500"/>
                <a:gd name="T21" fmla="*/ 2105 h 2727"/>
                <a:gd name="T22" fmla="*/ 244 w 4500"/>
                <a:gd name="T23" fmla="*/ 2105 h 2727"/>
                <a:gd name="T24" fmla="*/ 665 w 4500"/>
                <a:gd name="T25" fmla="*/ 1773 h 2727"/>
                <a:gd name="T26" fmla="*/ 1086 w 4500"/>
                <a:gd name="T27" fmla="*/ 2128 h 2727"/>
                <a:gd name="T28" fmla="*/ 1086 w 4500"/>
                <a:gd name="T29" fmla="*/ 2128 h 2727"/>
                <a:gd name="T30" fmla="*/ 997 w 4500"/>
                <a:gd name="T31" fmla="*/ 2349 h 2727"/>
                <a:gd name="T32" fmla="*/ 931 w 4500"/>
                <a:gd name="T33" fmla="*/ 2481 h 2727"/>
                <a:gd name="T34" fmla="*/ 908 w 4500"/>
                <a:gd name="T35" fmla="*/ 2593 h 2727"/>
                <a:gd name="T36" fmla="*/ 908 w 4500"/>
                <a:gd name="T37" fmla="*/ 2593 h 2727"/>
                <a:gd name="T38" fmla="*/ 908 w 4500"/>
                <a:gd name="T39" fmla="*/ 2726 h 2727"/>
                <a:gd name="T40" fmla="*/ 4499 w 4500"/>
                <a:gd name="T41" fmla="*/ 2726 h 2727"/>
                <a:gd name="T42" fmla="*/ 4499 w 4500"/>
                <a:gd name="T43"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00" h="2727">
                  <a:moveTo>
                    <a:pt x="4499" y="0"/>
                  </a:moveTo>
                  <a:lnTo>
                    <a:pt x="4499" y="0"/>
                  </a:lnTo>
                  <a:cubicBezTo>
                    <a:pt x="0" y="0"/>
                    <a:pt x="0" y="0"/>
                    <a:pt x="0" y="0"/>
                  </a:cubicBezTo>
                  <a:cubicBezTo>
                    <a:pt x="0" y="2726"/>
                    <a:pt x="0" y="2726"/>
                    <a:pt x="0" y="2726"/>
                  </a:cubicBezTo>
                  <a:cubicBezTo>
                    <a:pt x="399" y="2726"/>
                    <a:pt x="399" y="2726"/>
                    <a:pt x="399" y="2726"/>
                  </a:cubicBezTo>
                  <a:cubicBezTo>
                    <a:pt x="399" y="2593"/>
                    <a:pt x="399" y="2593"/>
                    <a:pt x="399" y="2593"/>
                  </a:cubicBezTo>
                  <a:cubicBezTo>
                    <a:pt x="377" y="2504"/>
                    <a:pt x="377" y="2504"/>
                    <a:pt x="377" y="2504"/>
                  </a:cubicBezTo>
                  <a:cubicBezTo>
                    <a:pt x="355" y="2437"/>
                    <a:pt x="355" y="2416"/>
                    <a:pt x="311" y="2349"/>
                  </a:cubicBezTo>
                  <a:cubicBezTo>
                    <a:pt x="244" y="2282"/>
                    <a:pt x="222" y="2216"/>
                    <a:pt x="244" y="2105"/>
                  </a:cubicBezTo>
                  <a:lnTo>
                    <a:pt x="244" y="2105"/>
                  </a:lnTo>
                  <a:lnTo>
                    <a:pt x="244" y="2105"/>
                  </a:lnTo>
                  <a:lnTo>
                    <a:pt x="244" y="2105"/>
                  </a:lnTo>
                  <a:cubicBezTo>
                    <a:pt x="244" y="1906"/>
                    <a:pt x="443" y="1773"/>
                    <a:pt x="665" y="1773"/>
                  </a:cubicBezTo>
                  <a:cubicBezTo>
                    <a:pt x="886" y="1773"/>
                    <a:pt x="1086" y="1928"/>
                    <a:pt x="1086" y="2128"/>
                  </a:cubicBezTo>
                  <a:lnTo>
                    <a:pt x="1086" y="2128"/>
                  </a:lnTo>
                  <a:cubicBezTo>
                    <a:pt x="1086" y="2216"/>
                    <a:pt x="1064" y="2282"/>
                    <a:pt x="997" y="2349"/>
                  </a:cubicBezTo>
                  <a:cubicBezTo>
                    <a:pt x="975" y="2416"/>
                    <a:pt x="953" y="2437"/>
                    <a:pt x="931" y="2481"/>
                  </a:cubicBezTo>
                  <a:cubicBezTo>
                    <a:pt x="908" y="2593"/>
                    <a:pt x="908" y="2593"/>
                    <a:pt x="908" y="2593"/>
                  </a:cubicBezTo>
                  <a:lnTo>
                    <a:pt x="908" y="2593"/>
                  </a:lnTo>
                  <a:cubicBezTo>
                    <a:pt x="908" y="2726"/>
                    <a:pt x="908" y="2726"/>
                    <a:pt x="908" y="2726"/>
                  </a:cubicBezTo>
                  <a:cubicBezTo>
                    <a:pt x="4499" y="2726"/>
                    <a:pt x="4499" y="2726"/>
                    <a:pt x="4499" y="2726"/>
                  </a:cubicBezTo>
                  <a:lnTo>
                    <a:pt x="4499" y="0"/>
                  </a:lnTo>
                </a:path>
              </a:pathLst>
            </a:custGeom>
            <a:grpFill/>
            <a:ln>
              <a:noFill/>
            </a:ln>
            <a:effectLst/>
          </p:spPr>
          <p:txBody>
            <a:bodyPr wrap="none" lIns="60959" tIns="30479" rIns="60959" bIns="30479" anchor="ctr"/>
            <a:lstStyle/>
            <a:p>
              <a:endParaRPr lang="en-US" sz="900" dirty="0"/>
            </a:p>
          </p:txBody>
        </p:sp>
        <p:sp>
          <p:nvSpPr>
            <p:cNvPr id="37" name="Freeform 9"/>
            <p:cNvSpPr>
              <a:spLocks noChangeArrowheads="1"/>
            </p:cNvSpPr>
            <p:nvPr/>
          </p:nvSpPr>
          <p:spPr bwMode="auto">
            <a:xfrm>
              <a:off x="1484612" y="3377305"/>
              <a:ext cx="852904" cy="805883"/>
            </a:xfrm>
            <a:custGeom>
              <a:avLst/>
              <a:gdLst>
                <a:gd name="T0" fmla="*/ 2881 w 2882"/>
                <a:gd name="T1" fmla="*/ 0 h 2727"/>
                <a:gd name="T2" fmla="*/ 2881 w 2882"/>
                <a:gd name="T3" fmla="*/ 0 h 2727"/>
                <a:gd name="T4" fmla="*/ 22 w 2882"/>
                <a:gd name="T5" fmla="*/ 0 h 2727"/>
                <a:gd name="T6" fmla="*/ 598 w 2882"/>
                <a:gd name="T7" fmla="*/ 2726 h 2727"/>
                <a:gd name="T8" fmla="*/ 2881 w 2882"/>
                <a:gd name="T9" fmla="*/ 2726 h 2727"/>
                <a:gd name="T10" fmla="*/ 2881 w 2882"/>
                <a:gd name="T11" fmla="*/ 0 h 2727"/>
              </a:gdLst>
              <a:ahLst/>
              <a:cxnLst>
                <a:cxn ang="0">
                  <a:pos x="T0" y="T1"/>
                </a:cxn>
                <a:cxn ang="0">
                  <a:pos x="T2" y="T3"/>
                </a:cxn>
                <a:cxn ang="0">
                  <a:pos x="T4" y="T5"/>
                </a:cxn>
                <a:cxn ang="0">
                  <a:pos x="T6" y="T7"/>
                </a:cxn>
                <a:cxn ang="0">
                  <a:pos x="T8" y="T9"/>
                </a:cxn>
                <a:cxn ang="0">
                  <a:pos x="T10" y="T11"/>
                </a:cxn>
              </a:cxnLst>
              <a:rect l="0" t="0" r="r" b="b"/>
              <a:pathLst>
                <a:path w="2882" h="2727">
                  <a:moveTo>
                    <a:pt x="2881" y="0"/>
                  </a:moveTo>
                  <a:lnTo>
                    <a:pt x="2881" y="0"/>
                  </a:lnTo>
                  <a:cubicBezTo>
                    <a:pt x="22" y="0"/>
                    <a:pt x="22" y="0"/>
                    <a:pt x="22" y="0"/>
                  </a:cubicBezTo>
                  <a:cubicBezTo>
                    <a:pt x="0" y="864"/>
                    <a:pt x="133" y="1773"/>
                    <a:pt x="598" y="2726"/>
                  </a:cubicBezTo>
                  <a:cubicBezTo>
                    <a:pt x="2881" y="2726"/>
                    <a:pt x="2881" y="2726"/>
                    <a:pt x="2881" y="2726"/>
                  </a:cubicBezTo>
                  <a:lnTo>
                    <a:pt x="2881" y="0"/>
                  </a:lnTo>
                </a:path>
              </a:pathLst>
            </a:custGeom>
            <a:grpFill/>
            <a:ln>
              <a:noFill/>
            </a:ln>
            <a:effectLst/>
          </p:spPr>
          <p:txBody>
            <a:bodyPr wrap="none" lIns="60959" tIns="30479" rIns="60959" bIns="30479" anchor="ctr"/>
            <a:lstStyle/>
            <a:p>
              <a:endParaRPr lang="en-US" sz="900" dirty="0"/>
            </a:p>
          </p:txBody>
        </p:sp>
        <p:sp>
          <p:nvSpPr>
            <p:cNvPr id="38" name="Freeform 37"/>
            <p:cNvSpPr>
              <a:spLocks noChangeArrowheads="1"/>
            </p:cNvSpPr>
            <p:nvPr/>
          </p:nvSpPr>
          <p:spPr bwMode="auto">
            <a:xfrm>
              <a:off x="3946671" y="3377305"/>
              <a:ext cx="1161151" cy="805883"/>
            </a:xfrm>
            <a:custGeom>
              <a:avLst/>
              <a:gdLst>
                <a:gd name="T0" fmla="*/ 1927 w 3923"/>
                <a:gd name="T1" fmla="*/ 2459 h 2727"/>
                <a:gd name="T2" fmla="*/ 1927 w 3923"/>
                <a:gd name="T3" fmla="*/ 2459 h 2727"/>
                <a:gd name="T4" fmla="*/ 1839 w 3923"/>
                <a:gd name="T5" fmla="*/ 2305 h 2727"/>
                <a:gd name="T6" fmla="*/ 1772 w 3923"/>
                <a:gd name="T7" fmla="*/ 2061 h 2727"/>
                <a:gd name="T8" fmla="*/ 1772 w 3923"/>
                <a:gd name="T9" fmla="*/ 2061 h 2727"/>
                <a:gd name="T10" fmla="*/ 1772 w 3923"/>
                <a:gd name="T11" fmla="*/ 2039 h 2727"/>
                <a:gd name="T12" fmla="*/ 1772 w 3923"/>
                <a:gd name="T13" fmla="*/ 2039 h 2727"/>
                <a:gd name="T14" fmla="*/ 2194 w 3923"/>
                <a:gd name="T15" fmla="*/ 1707 h 2727"/>
                <a:gd name="T16" fmla="*/ 2615 w 3923"/>
                <a:gd name="T17" fmla="*/ 2083 h 2727"/>
                <a:gd name="T18" fmla="*/ 2615 w 3923"/>
                <a:gd name="T19" fmla="*/ 2083 h 2727"/>
                <a:gd name="T20" fmla="*/ 2549 w 3923"/>
                <a:gd name="T21" fmla="*/ 2305 h 2727"/>
                <a:gd name="T22" fmla="*/ 2482 w 3923"/>
                <a:gd name="T23" fmla="*/ 2437 h 2727"/>
                <a:gd name="T24" fmla="*/ 2460 w 3923"/>
                <a:gd name="T25" fmla="*/ 2526 h 2727"/>
                <a:gd name="T26" fmla="*/ 2438 w 3923"/>
                <a:gd name="T27" fmla="*/ 2526 h 2727"/>
                <a:gd name="T28" fmla="*/ 2438 w 3923"/>
                <a:gd name="T29" fmla="*/ 2726 h 2727"/>
                <a:gd name="T30" fmla="*/ 3922 w 3923"/>
                <a:gd name="T31" fmla="*/ 2726 h 2727"/>
                <a:gd name="T32" fmla="*/ 2925 w 3923"/>
                <a:gd name="T33" fmla="*/ 443 h 2727"/>
                <a:gd name="T34" fmla="*/ 3014 w 3923"/>
                <a:gd name="T35" fmla="*/ 0 h 2727"/>
                <a:gd name="T36" fmla="*/ 0 w 3923"/>
                <a:gd name="T37" fmla="*/ 0 h 2727"/>
                <a:gd name="T38" fmla="*/ 0 w 3923"/>
                <a:gd name="T39" fmla="*/ 466 h 2727"/>
                <a:gd name="T40" fmla="*/ 177 w 3923"/>
                <a:gd name="T41" fmla="*/ 466 h 2727"/>
                <a:gd name="T42" fmla="*/ 266 w 3923"/>
                <a:gd name="T43" fmla="*/ 443 h 2727"/>
                <a:gd name="T44" fmla="*/ 399 w 3923"/>
                <a:gd name="T45" fmla="*/ 354 h 2727"/>
                <a:gd name="T46" fmla="*/ 642 w 3923"/>
                <a:gd name="T47" fmla="*/ 288 h 2727"/>
                <a:gd name="T48" fmla="*/ 665 w 3923"/>
                <a:gd name="T49" fmla="*/ 288 h 2727"/>
                <a:gd name="T50" fmla="*/ 665 w 3923"/>
                <a:gd name="T51" fmla="*/ 288 h 2727"/>
                <a:gd name="T52" fmla="*/ 665 w 3923"/>
                <a:gd name="T53" fmla="*/ 288 h 2727"/>
                <a:gd name="T54" fmla="*/ 996 w 3923"/>
                <a:gd name="T55" fmla="*/ 710 h 2727"/>
                <a:gd name="T56" fmla="*/ 620 w 3923"/>
                <a:gd name="T57" fmla="*/ 1130 h 2727"/>
                <a:gd name="T58" fmla="*/ 620 w 3923"/>
                <a:gd name="T59" fmla="*/ 1130 h 2727"/>
                <a:gd name="T60" fmla="*/ 399 w 3923"/>
                <a:gd name="T61" fmla="*/ 1064 h 2727"/>
                <a:gd name="T62" fmla="*/ 266 w 3923"/>
                <a:gd name="T63" fmla="*/ 998 h 2727"/>
                <a:gd name="T64" fmla="*/ 177 w 3923"/>
                <a:gd name="T65" fmla="*/ 976 h 2727"/>
                <a:gd name="T66" fmla="*/ 177 w 3923"/>
                <a:gd name="T67" fmla="*/ 953 h 2727"/>
                <a:gd name="T68" fmla="*/ 0 w 3923"/>
                <a:gd name="T69" fmla="*/ 953 h 2727"/>
                <a:gd name="T70" fmla="*/ 0 w 3923"/>
                <a:gd name="T71" fmla="*/ 2726 h 2727"/>
                <a:gd name="T72" fmla="*/ 1949 w 3923"/>
                <a:gd name="T73" fmla="*/ 2726 h 2727"/>
                <a:gd name="T74" fmla="*/ 1949 w 3923"/>
                <a:gd name="T75" fmla="*/ 2526 h 2727"/>
                <a:gd name="T76" fmla="*/ 1927 w 3923"/>
                <a:gd name="T77" fmla="*/ 2459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23" h="2727">
                  <a:moveTo>
                    <a:pt x="1927" y="2459"/>
                  </a:moveTo>
                  <a:lnTo>
                    <a:pt x="1927" y="2459"/>
                  </a:lnTo>
                  <a:cubicBezTo>
                    <a:pt x="1905" y="2394"/>
                    <a:pt x="1883" y="2371"/>
                    <a:pt x="1839" y="2305"/>
                  </a:cubicBezTo>
                  <a:cubicBezTo>
                    <a:pt x="1794" y="2238"/>
                    <a:pt x="1772" y="2150"/>
                    <a:pt x="1772" y="2061"/>
                  </a:cubicBezTo>
                  <a:lnTo>
                    <a:pt x="1772" y="2061"/>
                  </a:lnTo>
                  <a:cubicBezTo>
                    <a:pt x="1772" y="2039"/>
                    <a:pt x="1772" y="2039"/>
                    <a:pt x="1772" y="2039"/>
                  </a:cubicBezTo>
                  <a:lnTo>
                    <a:pt x="1772" y="2039"/>
                  </a:lnTo>
                  <a:cubicBezTo>
                    <a:pt x="1794" y="1862"/>
                    <a:pt x="1972" y="1707"/>
                    <a:pt x="2194" y="1707"/>
                  </a:cubicBezTo>
                  <a:cubicBezTo>
                    <a:pt x="2438" y="1707"/>
                    <a:pt x="2615" y="1884"/>
                    <a:pt x="2615" y="2083"/>
                  </a:cubicBezTo>
                  <a:lnTo>
                    <a:pt x="2615" y="2083"/>
                  </a:lnTo>
                  <a:cubicBezTo>
                    <a:pt x="2615" y="2172"/>
                    <a:pt x="2592" y="2238"/>
                    <a:pt x="2549" y="2305"/>
                  </a:cubicBezTo>
                  <a:cubicBezTo>
                    <a:pt x="2504" y="2349"/>
                    <a:pt x="2482" y="2394"/>
                    <a:pt x="2482" y="2437"/>
                  </a:cubicBezTo>
                  <a:cubicBezTo>
                    <a:pt x="2460" y="2526"/>
                    <a:pt x="2460" y="2526"/>
                    <a:pt x="2460" y="2526"/>
                  </a:cubicBezTo>
                  <a:cubicBezTo>
                    <a:pt x="2438" y="2526"/>
                    <a:pt x="2438" y="2526"/>
                    <a:pt x="2438" y="2526"/>
                  </a:cubicBezTo>
                  <a:cubicBezTo>
                    <a:pt x="2438" y="2726"/>
                    <a:pt x="2438" y="2726"/>
                    <a:pt x="2438" y="2726"/>
                  </a:cubicBezTo>
                  <a:cubicBezTo>
                    <a:pt x="3922" y="2726"/>
                    <a:pt x="3922" y="2726"/>
                    <a:pt x="3922" y="2726"/>
                  </a:cubicBezTo>
                  <a:cubicBezTo>
                    <a:pt x="3922" y="2726"/>
                    <a:pt x="2947" y="1064"/>
                    <a:pt x="2925" y="443"/>
                  </a:cubicBezTo>
                  <a:cubicBezTo>
                    <a:pt x="2925" y="332"/>
                    <a:pt x="2970" y="288"/>
                    <a:pt x="3014" y="0"/>
                  </a:cubicBezTo>
                  <a:cubicBezTo>
                    <a:pt x="0" y="0"/>
                    <a:pt x="0" y="0"/>
                    <a:pt x="0" y="0"/>
                  </a:cubicBezTo>
                  <a:cubicBezTo>
                    <a:pt x="0" y="466"/>
                    <a:pt x="0" y="466"/>
                    <a:pt x="0" y="466"/>
                  </a:cubicBezTo>
                  <a:cubicBezTo>
                    <a:pt x="177" y="466"/>
                    <a:pt x="177" y="466"/>
                    <a:pt x="177" y="466"/>
                  </a:cubicBezTo>
                  <a:cubicBezTo>
                    <a:pt x="266" y="443"/>
                    <a:pt x="266" y="443"/>
                    <a:pt x="266" y="443"/>
                  </a:cubicBezTo>
                  <a:cubicBezTo>
                    <a:pt x="310" y="421"/>
                    <a:pt x="332" y="399"/>
                    <a:pt x="399" y="354"/>
                  </a:cubicBezTo>
                  <a:cubicBezTo>
                    <a:pt x="465" y="311"/>
                    <a:pt x="553" y="288"/>
                    <a:pt x="642" y="288"/>
                  </a:cubicBezTo>
                  <a:cubicBezTo>
                    <a:pt x="665" y="288"/>
                    <a:pt x="665" y="288"/>
                    <a:pt x="665" y="288"/>
                  </a:cubicBezTo>
                  <a:lnTo>
                    <a:pt x="665" y="288"/>
                  </a:lnTo>
                  <a:lnTo>
                    <a:pt x="665" y="288"/>
                  </a:lnTo>
                  <a:cubicBezTo>
                    <a:pt x="842" y="311"/>
                    <a:pt x="996" y="488"/>
                    <a:pt x="996" y="710"/>
                  </a:cubicBezTo>
                  <a:cubicBezTo>
                    <a:pt x="996" y="953"/>
                    <a:pt x="819" y="1130"/>
                    <a:pt x="620" y="1130"/>
                  </a:cubicBezTo>
                  <a:lnTo>
                    <a:pt x="620" y="1130"/>
                  </a:lnTo>
                  <a:cubicBezTo>
                    <a:pt x="553" y="1130"/>
                    <a:pt x="465" y="1108"/>
                    <a:pt x="399" y="1064"/>
                  </a:cubicBezTo>
                  <a:cubicBezTo>
                    <a:pt x="354" y="1020"/>
                    <a:pt x="332" y="998"/>
                    <a:pt x="266" y="998"/>
                  </a:cubicBezTo>
                  <a:cubicBezTo>
                    <a:pt x="177" y="976"/>
                    <a:pt x="177" y="976"/>
                    <a:pt x="177" y="976"/>
                  </a:cubicBezTo>
                  <a:cubicBezTo>
                    <a:pt x="177" y="953"/>
                    <a:pt x="177" y="953"/>
                    <a:pt x="177" y="953"/>
                  </a:cubicBezTo>
                  <a:cubicBezTo>
                    <a:pt x="0" y="953"/>
                    <a:pt x="0" y="953"/>
                    <a:pt x="0" y="953"/>
                  </a:cubicBezTo>
                  <a:cubicBezTo>
                    <a:pt x="0" y="2726"/>
                    <a:pt x="0" y="2726"/>
                    <a:pt x="0" y="2726"/>
                  </a:cubicBezTo>
                  <a:cubicBezTo>
                    <a:pt x="1949" y="2726"/>
                    <a:pt x="1949" y="2726"/>
                    <a:pt x="1949" y="2726"/>
                  </a:cubicBezTo>
                  <a:cubicBezTo>
                    <a:pt x="1949" y="2526"/>
                    <a:pt x="1949" y="2526"/>
                    <a:pt x="1949" y="2526"/>
                  </a:cubicBezTo>
                  <a:lnTo>
                    <a:pt x="1927" y="2459"/>
                  </a:lnTo>
                </a:path>
              </a:pathLst>
            </a:custGeom>
            <a:grpFill/>
            <a:ln>
              <a:noFill/>
            </a:ln>
            <a:effectLst/>
          </p:spPr>
          <p:txBody>
            <a:bodyPr wrap="none" lIns="60959" tIns="30479" rIns="60959" bIns="30479" anchor="ctr"/>
            <a:lstStyle/>
            <a:p>
              <a:endParaRPr lang="en-US" sz="900" dirty="0"/>
            </a:p>
          </p:txBody>
        </p:sp>
      </p:grpSp>
      <p:grpSp>
        <p:nvGrpSpPr>
          <p:cNvPr id="39" name="Group 38"/>
          <p:cNvGrpSpPr/>
          <p:nvPr/>
        </p:nvGrpSpPr>
        <p:grpSpPr>
          <a:xfrm>
            <a:off x="1740844" y="3179943"/>
            <a:ext cx="2870707" cy="669033"/>
            <a:chOff x="1504203" y="2438196"/>
            <a:chExt cx="3367209" cy="805883"/>
          </a:xfrm>
          <a:solidFill>
            <a:schemeClr val="accent1"/>
          </a:solidFill>
        </p:grpSpPr>
        <p:sp>
          <p:nvSpPr>
            <p:cNvPr id="40" name="Freeform 3"/>
            <p:cNvSpPr>
              <a:spLocks noChangeArrowheads="1"/>
            </p:cNvSpPr>
            <p:nvPr/>
          </p:nvSpPr>
          <p:spPr bwMode="auto">
            <a:xfrm>
              <a:off x="3946671" y="2438196"/>
              <a:ext cx="924741" cy="805883"/>
            </a:xfrm>
            <a:custGeom>
              <a:avLst/>
              <a:gdLst>
                <a:gd name="T0" fmla="*/ 2393 w 3125"/>
                <a:gd name="T1" fmla="*/ 0 h 2727"/>
                <a:gd name="T2" fmla="*/ 2393 w 3125"/>
                <a:gd name="T3" fmla="*/ 0 h 2727"/>
                <a:gd name="T4" fmla="*/ 0 w 3125"/>
                <a:gd name="T5" fmla="*/ 0 h 2727"/>
                <a:gd name="T6" fmla="*/ 0 w 3125"/>
                <a:gd name="T7" fmla="*/ 2726 h 2727"/>
                <a:gd name="T8" fmla="*/ 399 w 3125"/>
                <a:gd name="T9" fmla="*/ 2726 h 2727"/>
                <a:gd name="T10" fmla="*/ 399 w 3125"/>
                <a:gd name="T11" fmla="*/ 2637 h 2727"/>
                <a:gd name="T12" fmla="*/ 376 w 3125"/>
                <a:gd name="T13" fmla="*/ 2571 h 2727"/>
                <a:gd name="T14" fmla="*/ 310 w 3125"/>
                <a:gd name="T15" fmla="*/ 2415 h 2727"/>
                <a:gd name="T16" fmla="*/ 244 w 3125"/>
                <a:gd name="T17" fmla="*/ 2171 h 2727"/>
                <a:gd name="T18" fmla="*/ 244 w 3125"/>
                <a:gd name="T19" fmla="*/ 2171 h 2727"/>
                <a:gd name="T20" fmla="*/ 244 w 3125"/>
                <a:gd name="T21" fmla="*/ 2149 h 2727"/>
                <a:gd name="T22" fmla="*/ 244 w 3125"/>
                <a:gd name="T23" fmla="*/ 2149 h 2727"/>
                <a:gd name="T24" fmla="*/ 665 w 3125"/>
                <a:gd name="T25" fmla="*/ 1817 h 2727"/>
                <a:gd name="T26" fmla="*/ 1085 w 3125"/>
                <a:gd name="T27" fmla="*/ 2194 h 2727"/>
                <a:gd name="T28" fmla="*/ 1085 w 3125"/>
                <a:gd name="T29" fmla="*/ 2194 h 2727"/>
                <a:gd name="T30" fmla="*/ 1019 w 3125"/>
                <a:gd name="T31" fmla="*/ 2415 h 2727"/>
                <a:gd name="T32" fmla="*/ 931 w 3125"/>
                <a:gd name="T33" fmla="*/ 2549 h 2727"/>
                <a:gd name="T34" fmla="*/ 908 w 3125"/>
                <a:gd name="T35" fmla="*/ 2637 h 2727"/>
                <a:gd name="T36" fmla="*/ 908 w 3125"/>
                <a:gd name="T37" fmla="*/ 2637 h 2727"/>
                <a:gd name="T38" fmla="*/ 908 w 3125"/>
                <a:gd name="T39" fmla="*/ 2726 h 2727"/>
                <a:gd name="T40" fmla="*/ 3080 w 3125"/>
                <a:gd name="T41" fmla="*/ 2726 h 2727"/>
                <a:gd name="T42" fmla="*/ 2393 w 3125"/>
                <a:gd name="T43"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25" h="2727">
                  <a:moveTo>
                    <a:pt x="2393" y="0"/>
                  </a:moveTo>
                  <a:lnTo>
                    <a:pt x="2393" y="0"/>
                  </a:lnTo>
                  <a:cubicBezTo>
                    <a:pt x="0" y="0"/>
                    <a:pt x="0" y="0"/>
                    <a:pt x="0" y="0"/>
                  </a:cubicBezTo>
                  <a:cubicBezTo>
                    <a:pt x="0" y="2726"/>
                    <a:pt x="0" y="2726"/>
                    <a:pt x="0" y="2726"/>
                  </a:cubicBezTo>
                  <a:cubicBezTo>
                    <a:pt x="399" y="2726"/>
                    <a:pt x="399" y="2726"/>
                    <a:pt x="399" y="2726"/>
                  </a:cubicBezTo>
                  <a:cubicBezTo>
                    <a:pt x="399" y="2637"/>
                    <a:pt x="399" y="2637"/>
                    <a:pt x="399" y="2637"/>
                  </a:cubicBezTo>
                  <a:cubicBezTo>
                    <a:pt x="376" y="2571"/>
                    <a:pt x="376" y="2571"/>
                    <a:pt x="376" y="2571"/>
                  </a:cubicBezTo>
                  <a:cubicBezTo>
                    <a:pt x="376" y="2504"/>
                    <a:pt x="354" y="2482"/>
                    <a:pt x="310" y="2415"/>
                  </a:cubicBezTo>
                  <a:cubicBezTo>
                    <a:pt x="244" y="2349"/>
                    <a:pt x="244" y="2260"/>
                    <a:pt x="244" y="2171"/>
                  </a:cubicBezTo>
                  <a:lnTo>
                    <a:pt x="244" y="2171"/>
                  </a:lnTo>
                  <a:cubicBezTo>
                    <a:pt x="244" y="2149"/>
                    <a:pt x="244" y="2149"/>
                    <a:pt x="244" y="2149"/>
                  </a:cubicBezTo>
                  <a:lnTo>
                    <a:pt x="244" y="2149"/>
                  </a:lnTo>
                  <a:cubicBezTo>
                    <a:pt x="266" y="1972"/>
                    <a:pt x="443" y="1817"/>
                    <a:pt x="665" y="1817"/>
                  </a:cubicBezTo>
                  <a:cubicBezTo>
                    <a:pt x="886" y="1817"/>
                    <a:pt x="1085" y="1994"/>
                    <a:pt x="1085" y="2194"/>
                  </a:cubicBezTo>
                  <a:lnTo>
                    <a:pt x="1085" y="2194"/>
                  </a:lnTo>
                  <a:cubicBezTo>
                    <a:pt x="1085" y="2282"/>
                    <a:pt x="1063" y="2349"/>
                    <a:pt x="1019" y="2415"/>
                  </a:cubicBezTo>
                  <a:cubicBezTo>
                    <a:pt x="975" y="2460"/>
                    <a:pt x="953" y="2504"/>
                    <a:pt x="931" y="2549"/>
                  </a:cubicBezTo>
                  <a:cubicBezTo>
                    <a:pt x="908" y="2637"/>
                    <a:pt x="908" y="2637"/>
                    <a:pt x="908" y="2637"/>
                  </a:cubicBezTo>
                  <a:lnTo>
                    <a:pt x="908" y="2637"/>
                  </a:lnTo>
                  <a:cubicBezTo>
                    <a:pt x="908" y="2726"/>
                    <a:pt x="908" y="2726"/>
                    <a:pt x="908" y="2726"/>
                  </a:cubicBezTo>
                  <a:cubicBezTo>
                    <a:pt x="3080" y="2726"/>
                    <a:pt x="3080" y="2726"/>
                    <a:pt x="3080" y="2726"/>
                  </a:cubicBezTo>
                  <a:cubicBezTo>
                    <a:pt x="3124" y="2017"/>
                    <a:pt x="3036" y="997"/>
                    <a:pt x="2393" y="0"/>
                  </a:cubicBezTo>
                </a:path>
              </a:pathLst>
            </a:custGeom>
            <a:grpFill/>
            <a:ln>
              <a:noFill/>
            </a:ln>
            <a:effectLst/>
          </p:spPr>
          <p:txBody>
            <a:bodyPr wrap="none" lIns="60959" tIns="30479" rIns="60959" bIns="30479" anchor="ctr"/>
            <a:lstStyle/>
            <a:p>
              <a:endParaRPr lang="en-US" sz="900" dirty="0"/>
            </a:p>
          </p:txBody>
        </p:sp>
        <p:sp>
          <p:nvSpPr>
            <p:cNvPr id="41" name="Freeform 7"/>
            <p:cNvSpPr>
              <a:spLocks noChangeArrowheads="1"/>
            </p:cNvSpPr>
            <p:nvPr/>
          </p:nvSpPr>
          <p:spPr bwMode="auto">
            <a:xfrm>
              <a:off x="2475967" y="2438196"/>
              <a:ext cx="1330949" cy="805883"/>
            </a:xfrm>
            <a:custGeom>
              <a:avLst/>
              <a:gdLst>
                <a:gd name="T0" fmla="*/ 0 w 4500"/>
                <a:gd name="T1" fmla="*/ 0 h 2727"/>
                <a:gd name="T2" fmla="*/ 0 w 4500"/>
                <a:gd name="T3" fmla="*/ 0 h 2727"/>
                <a:gd name="T4" fmla="*/ 0 w 4500"/>
                <a:gd name="T5" fmla="*/ 2726 h 2727"/>
                <a:gd name="T6" fmla="*/ 3479 w 4500"/>
                <a:gd name="T7" fmla="*/ 2726 h 2727"/>
                <a:gd name="T8" fmla="*/ 3479 w 4500"/>
                <a:gd name="T9" fmla="*/ 2460 h 2727"/>
                <a:gd name="T10" fmla="*/ 3457 w 4500"/>
                <a:gd name="T11" fmla="*/ 2371 h 2727"/>
                <a:gd name="T12" fmla="*/ 3391 w 4500"/>
                <a:gd name="T13" fmla="*/ 2238 h 2727"/>
                <a:gd name="T14" fmla="*/ 3324 w 4500"/>
                <a:gd name="T15" fmla="*/ 1972 h 2727"/>
                <a:gd name="T16" fmla="*/ 3324 w 4500"/>
                <a:gd name="T17" fmla="*/ 1972 h 2727"/>
                <a:gd name="T18" fmla="*/ 3324 w 4500"/>
                <a:gd name="T19" fmla="*/ 1972 h 2727"/>
                <a:gd name="T20" fmla="*/ 3324 w 4500"/>
                <a:gd name="T21" fmla="*/ 1972 h 2727"/>
                <a:gd name="T22" fmla="*/ 3745 w 4500"/>
                <a:gd name="T23" fmla="*/ 1640 h 2727"/>
                <a:gd name="T24" fmla="*/ 4166 w 4500"/>
                <a:gd name="T25" fmla="*/ 1994 h 2727"/>
                <a:gd name="T26" fmla="*/ 4166 w 4500"/>
                <a:gd name="T27" fmla="*/ 1994 h 2727"/>
                <a:gd name="T28" fmla="*/ 4100 w 4500"/>
                <a:gd name="T29" fmla="*/ 2238 h 2727"/>
                <a:gd name="T30" fmla="*/ 4011 w 4500"/>
                <a:gd name="T31" fmla="*/ 2349 h 2727"/>
                <a:gd name="T32" fmla="*/ 3989 w 4500"/>
                <a:gd name="T33" fmla="*/ 2460 h 2727"/>
                <a:gd name="T34" fmla="*/ 3989 w 4500"/>
                <a:gd name="T35" fmla="*/ 2460 h 2727"/>
                <a:gd name="T36" fmla="*/ 3989 w 4500"/>
                <a:gd name="T37" fmla="*/ 2726 h 2727"/>
                <a:gd name="T38" fmla="*/ 4499 w 4500"/>
                <a:gd name="T39" fmla="*/ 2726 h 2727"/>
                <a:gd name="T40" fmla="*/ 4499 w 4500"/>
                <a:gd name="T41" fmla="*/ 0 h 2727"/>
                <a:gd name="T42" fmla="*/ 0 w 4500"/>
                <a:gd name="T43"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00" h="2727">
                  <a:moveTo>
                    <a:pt x="0" y="0"/>
                  </a:moveTo>
                  <a:lnTo>
                    <a:pt x="0" y="0"/>
                  </a:lnTo>
                  <a:cubicBezTo>
                    <a:pt x="0" y="2726"/>
                    <a:pt x="0" y="2726"/>
                    <a:pt x="0" y="2726"/>
                  </a:cubicBezTo>
                  <a:cubicBezTo>
                    <a:pt x="3479" y="2726"/>
                    <a:pt x="3479" y="2726"/>
                    <a:pt x="3479" y="2726"/>
                  </a:cubicBezTo>
                  <a:cubicBezTo>
                    <a:pt x="3479" y="2460"/>
                    <a:pt x="3479" y="2460"/>
                    <a:pt x="3479" y="2460"/>
                  </a:cubicBezTo>
                  <a:cubicBezTo>
                    <a:pt x="3457" y="2371"/>
                    <a:pt x="3457" y="2371"/>
                    <a:pt x="3457" y="2371"/>
                  </a:cubicBezTo>
                  <a:cubicBezTo>
                    <a:pt x="3435" y="2305"/>
                    <a:pt x="3435" y="2282"/>
                    <a:pt x="3391" y="2238"/>
                  </a:cubicBezTo>
                  <a:cubicBezTo>
                    <a:pt x="3324" y="2149"/>
                    <a:pt x="3302" y="2083"/>
                    <a:pt x="3324" y="1972"/>
                  </a:cubicBezTo>
                  <a:lnTo>
                    <a:pt x="3324" y="1972"/>
                  </a:lnTo>
                  <a:lnTo>
                    <a:pt x="3324" y="1972"/>
                  </a:lnTo>
                  <a:lnTo>
                    <a:pt x="3324" y="1972"/>
                  </a:lnTo>
                  <a:cubicBezTo>
                    <a:pt x="3347" y="1795"/>
                    <a:pt x="3524" y="1640"/>
                    <a:pt x="3745" y="1640"/>
                  </a:cubicBezTo>
                  <a:cubicBezTo>
                    <a:pt x="3967" y="1640"/>
                    <a:pt x="4166" y="1795"/>
                    <a:pt x="4166" y="1994"/>
                  </a:cubicBezTo>
                  <a:lnTo>
                    <a:pt x="4166" y="1994"/>
                  </a:lnTo>
                  <a:cubicBezTo>
                    <a:pt x="4166" y="2083"/>
                    <a:pt x="4144" y="2171"/>
                    <a:pt x="4100" y="2238"/>
                  </a:cubicBezTo>
                  <a:cubicBezTo>
                    <a:pt x="4056" y="2282"/>
                    <a:pt x="4034" y="2305"/>
                    <a:pt x="4011" y="2349"/>
                  </a:cubicBezTo>
                  <a:cubicBezTo>
                    <a:pt x="3989" y="2460"/>
                    <a:pt x="3989" y="2460"/>
                    <a:pt x="3989" y="2460"/>
                  </a:cubicBezTo>
                  <a:lnTo>
                    <a:pt x="3989" y="2460"/>
                  </a:lnTo>
                  <a:cubicBezTo>
                    <a:pt x="3989" y="2726"/>
                    <a:pt x="3989" y="2726"/>
                    <a:pt x="3989" y="2726"/>
                  </a:cubicBezTo>
                  <a:cubicBezTo>
                    <a:pt x="4499" y="2726"/>
                    <a:pt x="4499" y="2726"/>
                    <a:pt x="4499" y="2726"/>
                  </a:cubicBezTo>
                  <a:cubicBezTo>
                    <a:pt x="4499" y="0"/>
                    <a:pt x="4499" y="0"/>
                    <a:pt x="4499" y="0"/>
                  </a:cubicBezTo>
                  <a:lnTo>
                    <a:pt x="0" y="0"/>
                  </a:lnTo>
                </a:path>
              </a:pathLst>
            </a:custGeom>
            <a:grpFill/>
            <a:ln>
              <a:noFill/>
            </a:ln>
            <a:effectLst/>
          </p:spPr>
          <p:txBody>
            <a:bodyPr wrap="none" lIns="60959" tIns="30479" rIns="60959" bIns="30479" anchor="ctr"/>
            <a:lstStyle/>
            <a:p>
              <a:endParaRPr lang="en-US" sz="900" dirty="0"/>
            </a:p>
          </p:txBody>
        </p:sp>
        <p:sp>
          <p:nvSpPr>
            <p:cNvPr id="42" name="Freeform 16"/>
            <p:cNvSpPr>
              <a:spLocks noChangeArrowheads="1"/>
            </p:cNvSpPr>
            <p:nvPr/>
          </p:nvSpPr>
          <p:spPr bwMode="auto">
            <a:xfrm>
              <a:off x="1504203" y="2438196"/>
              <a:ext cx="832006" cy="805883"/>
            </a:xfrm>
            <a:custGeom>
              <a:avLst/>
              <a:gdLst>
                <a:gd name="T0" fmla="*/ 2814 w 2815"/>
                <a:gd name="T1" fmla="*/ 0 h 2727"/>
                <a:gd name="T2" fmla="*/ 2814 w 2815"/>
                <a:gd name="T3" fmla="*/ 0 h 2727"/>
                <a:gd name="T4" fmla="*/ 997 w 2815"/>
                <a:gd name="T5" fmla="*/ 0 h 2727"/>
                <a:gd name="T6" fmla="*/ 620 w 2815"/>
                <a:gd name="T7" fmla="*/ 642 h 2727"/>
                <a:gd name="T8" fmla="*/ 0 w 2815"/>
                <a:gd name="T9" fmla="*/ 2726 h 2727"/>
                <a:gd name="T10" fmla="*/ 1706 w 2815"/>
                <a:gd name="T11" fmla="*/ 2726 h 2727"/>
                <a:gd name="T12" fmla="*/ 1706 w 2815"/>
                <a:gd name="T13" fmla="*/ 2460 h 2727"/>
                <a:gd name="T14" fmla="*/ 1684 w 2815"/>
                <a:gd name="T15" fmla="*/ 2371 h 2727"/>
                <a:gd name="T16" fmla="*/ 1596 w 2815"/>
                <a:gd name="T17" fmla="*/ 2238 h 2727"/>
                <a:gd name="T18" fmla="*/ 1529 w 2815"/>
                <a:gd name="T19" fmla="*/ 1994 h 2727"/>
                <a:gd name="T20" fmla="*/ 1529 w 2815"/>
                <a:gd name="T21" fmla="*/ 1972 h 2727"/>
                <a:gd name="T22" fmla="*/ 1529 w 2815"/>
                <a:gd name="T23" fmla="*/ 1972 h 2727"/>
                <a:gd name="T24" fmla="*/ 1529 w 2815"/>
                <a:gd name="T25" fmla="*/ 1972 h 2727"/>
                <a:gd name="T26" fmla="*/ 1950 w 2815"/>
                <a:gd name="T27" fmla="*/ 1640 h 2727"/>
                <a:gd name="T28" fmla="*/ 2371 w 2815"/>
                <a:gd name="T29" fmla="*/ 2017 h 2727"/>
                <a:gd name="T30" fmla="*/ 2371 w 2815"/>
                <a:gd name="T31" fmla="*/ 2017 h 2727"/>
                <a:gd name="T32" fmla="*/ 2305 w 2815"/>
                <a:gd name="T33" fmla="*/ 2238 h 2727"/>
                <a:gd name="T34" fmla="*/ 2238 w 2815"/>
                <a:gd name="T35" fmla="*/ 2371 h 2727"/>
                <a:gd name="T36" fmla="*/ 2216 w 2815"/>
                <a:gd name="T37" fmla="*/ 2460 h 2727"/>
                <a:gd name="T38" fmla="*/ 2216 w 2815"/>
                <a:gd name="T39" fmla="*/ 2460 h 2727"/>
                <a:gd name="T40" fmla="*/ 2216 w 2815"/>
                <a:gd name="T41" fmla="*/ 2726 h 2727"/>
                <a:gd name="T42" fmla="*/ 2814 w 2815"/>
                <a:gd name="T43" fmla="*/ 2726 h 2727"/>
                <a:gd name="T44" fmla="*/ 2814 w 2815"/>
                <a:gd name="T45"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5" h="2727">
                  <a:moveTo>
                    <a:pt x="2814" y="0"/>
                  </a:moveTo>
                  <a:lnTo>
                    <a:pt x="2814" y="0"/>
                  </a:lnTo>
                  <a:cubicBezTo>
                    <a:pt x="997" y="0"/>
                    <a:pt x="997" y="0"/>
                    <a:pt x="997" y="0"/>
                  </a:cubicBezTo>
                  <a:cubicBezTo>
                    <a:pt x="842" y="221"/>
                    <a:pt x="730" y="443"/>
                    <a:pt x="620" y="642"/>
                  </a:cubicBezTo>
                  <a:cubicBezTo>
                    <a:pt x="332" y="1241"/>
                    <a:pt x="88" y="1928"/>
                    <a:pt x="0" y="2726"/>
                  </a:cubicBezTo>
                  <a:cubicBezTo>
                    <a:pt x="1706" y="2726"/>
                    <a:pt x="1706" y="2726"/>
                    <a:pt x="1706" y="2726"/>
                  </a:cubicBezTo>
                  <a:cubicBezTo>
                    <a:pt x="1706" y="2460"/>
                    <a:pt x="1706" y="2460"/>
                    <a:pt x="1706" y="2460"/>
                  </a:cubicBezTo>
                  <a:cubicBezTo>
                    <a:pt x="1684" y="2371"/>
                    <a:pt x="1684" y="2371"/>
                    <a:pt x="1684" y="2371"/>
                  </a:cubicBezTo>
                  <a:cubicBezTo>
                    <a:pt x="1662" y="2327"/>
                    <a:pt x="1639" y="2305"/>
                    <a:pt x="1596" y="2238"/>
                  </a:cubicBezTo>
                  <a:cubicBezTo>
                    <a:pt x="1551" y="2171"/>
                    <a:pt x="1529" y="2083"/>
                    <a:pt x="1529" y="1994"/>
                  </a:cubicBezTo>
                  <a:cubicBezTo>
                    <a:pt x="1529" y="1972"/>
                    <a:pt x="1529" y="1972"/>
                    <a:pt x="1529" y="1972"/>
                  </a:cubicBezTo>
                  <a:lnTo>
                    <a:pt x="1529" y="1972"/>
                  </a:lnTo>
                  <a:lnTo>
                    <a:pt x="1529" y="1972"/>
                  </a:lnTo>
                  <a:cubicBezTo>
                    <a:pt x="1551" y="1795"/>
                    <a:pt x="1729" y="1640"/>
                    <a:pt x="1950" y="1640"/>
                  </a:cubicBezTo>
                  <a:cubicBezTo>
                    <a:pt x="2194" y="1640"/>
                    <a:pt x="2371" y="1817"/>
                    <a:pt x="2371" y="2017"/>
                  </a:cubicBezTo>
                  <a:lnTo>
                    <a:pt x="2371" y="2017"/>
                  </a:lnTo>
                  <a:cubicBezTo>
                    <a:pt x="2371" y="2083"/>
                    <a:pt x="2349" y="2171"/>
                    <a:pt x="2305" y="2238"/>
                  </a:cubicBezTo>
                  <a:cubicBezTo>
                    <a:pt x="2261" y="2282"/>
                    <a:pt x="2261" y="2305"/>
                    <a:pt x="2238" y="2371"/>
                  </a:cubicBezTo>
                  <a:cubicBezTo>
                    <a:pt x="2216" y="2460"/>
                    <a:pt x="2216" y="2460"/>
                    <a:pt x="2216" y="2460"/>
                  </a:cubicBezTo>
                  <a:lnTo>
                    <a:pt x="2216" y="2460"/>
                  </a:lnTo>
                  <a:cubicBezTo>
                    <a:pt x="2216" y="2726"/>
                    <a:pt x="2216" y="2726"/>
                    <a:pt x="2216" y="2726"/>
                  </a:cubicBezTo>
                  <a:cubicBezTo>
                    <a:pt x="2814" y="2726"/>
                    <a:pt x="2814" y="2726"/>
                    <a:pt x="2814" y="2726"/>
                  </a:cubicBezTo>
                  <a:lnTo>
                    <a:pt x="2814" y="0"/>
                  </a:lnTo>
                </a:path>
              </a:pathLst>
            </a:custGeom>
            <a:grpFill/>
            <a:ln>
              <a:noFill/>
            </a:ln>
            <a:effectLst/>
          </p:spPr>
          <p:txBody>
            <a:bodyPr wrap="none" lIns="60959" tIns="30479" rIns="60959" bIns="30479" anchor="ctr"/>
            <a:lstStyle/>
            <a:p>
              <a:endParaRPr lang="en-US" sz="900" dirty="0"/>
            </a:p>
          </p:txBody>
        </p:sp>
      </p:grpSp>
      <p:grpSp>
        <p:nvGrpSpPr>
          <p:cNvPr id="43" name="Group 42"/>
          <p:cNvGrpSpPr/>
          <p:nvPr/>
        </p:nvGrpSpPr>
        <p:grpSpPr>
          <a:xfrm rot="892896" flipH="1">
            <a:off x="2953268" y="1989505"/>
            <a:ext cx="1501495" cy="1083574"/>
            <a:chOff x="8169276" y="952501"/>
            <a:chExt cx="3781424" cy="3384550"/>
          </a:xfrm>
          <a:solidFill>
            <a:schemeClr val="bg1">
              <a:lumMod val="75000"/>
            </a:schemeClr>
          </a:solidFill>
        </p:grpSpPr>
        <p:sp>
          <p:nvSpPr>
            <p:cNvPr id="44" name="Freeform 10"/>
            <p:cNvSpPr>
              <a:spLocks/>
            </p:cNvSpPr>
            <p:nvPr/>
          </p:nvSpPr>
          <p:spPr bwMode="auto">
            <a:xfrm>
              <a:off x="9297988" y="1533526"/>
              <a:ext cx="1392237" cy="1004888"/>
            </a:xfrm>
            <a:custGeom>
              <a:avLst/>
              <a:gdLst>
                <a:gd name="T0" fmla="*/ 142 w 370"/>
                <a:gd name="T1" fmla="*/ 228 h 267"/>
                <a:gd name="T2" fmla="*/ 241 w 370"/>
                <a:gd name="T3" fmla="*/ 248 h 267"/>
                <a:gd name="T4" fmla="*/ 303 w 370"/>
                <a:gd name="T5" fmla="*/ 226 h 267"/>
                <a:gd name="T6" fmla="*/ 368 w 370"/>
                <a:gd name="T7" fmla="*/ 107 h 267"/>
                <a:gd name="T8" fmla="*/ 278 w 370"/>
                <a:gd name="T9" fmla="*/ 11 h 267"/>
                <a:gd name="T10" fmla="*/ 179 w 370"/>
                <a:gd name="T11" fmla="*/ 58 h 267"/>
                <a:gd name="T12" fmla="*/ 168 w 370"/>
                <a:gd name="T13" fmla="*/ 65 h 267"/>
                <a:gd name="T14" fmla="*/ 155 w 370"/>
                <a:gd name="T15" fmla="*/ 60 h 267"/>
                <a:gd name="T16" fmla="*/ 67 w 370"/>
                <a:gd name="T17" fmla="*/ 47 h 267"/>
                <a:gd name="T18" fmla="*/ 0 w 370"/>
                <a:gd name="T19" fmla="*/ 116 h 267"/>
                <a:gd name="T20" fmla="*/ 9 w 370"/>
                <a:gd name="T21" fmla="*/ 121 h 267"/>
                <a:gd name="T22" fmla="*/ 84 w 370"/>
                <a:gd name="T23" fmla="*/ 267 h 267"/>
                <a:gd name="T24" fmla="*/ 142 w 370"/>
                <a:gd name="T25" fmla="*/ 22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0" h="267">
                  <a:moveTo>
                    <a:pt x="142" y="228"/>
                  </a:moveTo>
                  <a:cubicBezTo>
                    <a:pt x="189" y="219"/>
                    <a:pt x="225" y="237"/>
                    <a:pt x="241" y="248"/>
                  </a:cubicBezTo>
                  <a:cubicBezTo>
                    <a:pt x="253" y="241"/>
                    <a:pt x="275" y="230"/>
                    <a:pt x="303" y="226"/>
                  </a:cubicBezTo>
                  <a:cubicBezTo>
                    <a:pt x="304" y="191"/>
                    <a:pt x="319" y="134"/>
                    <a:pt x="368" y="107"/>
                  </a:cubicBezTo>
                  <a:cubicBezTo>
                    <a:pt x="370" y="82"/>
                    <a:pt x="350" y="22"/>
                    <a:pt x="278" y="11"/>
                  </a:cubicBezTo>
                  <a:cubicBezTo>
                    <a:pt x="211" y="0"/>
                    <a:pt x="181" y="56"/>
                    <a:pt x="179" y="58"/>
                  </a:cubicBezTo>
                  <a:cubicBezTo>
                    <a:pt x="177" y="62"/>
                    <a:pt x="173" y="65"/>
                    <a:pt x="168" y="65"/>
                  </a:cubicBezTo>
                  <a:cubicBezTo>
                    <a:pt x="163" y="66"/>
                    <a:pt x="158" y="64"/>
                    <a:pt x="155" y="60"/>
                  </a:cubicBezTo>
                  <a:cubicBezTo>
                    <a:pt x="155" y="59"/>
                    <a:pt x="133" y="32"/>
                    <a:pt x="67" y="47"/>
                  </a:cubicBezTo>
                  <a:cubicBezTo>
                    <a:pt x="14" y="60"/>
                    <a:pt x="2" y="101"/>
                    <a:pt x="0" y="116"/>
                  </a:cubicBezTo>
                  <a:cubicBezTo>
                    <a:pt x="3" y="117"/>
                    <a:pt x="6" y="119"/>
                    <a:pt x="9" y="121"/>
                  </a:cubicBezTo>
                  <a:cubicBezTo>
                    <a:pt x="63" y="161"/>
                    <a:pt x="80" y="224"/>
                    <a:pt x="84" y="267"/>
                  </a:cubicBezTo>
                  <a:cubicBezTo>
                    <a:pt x="96" y="250"/>
                    <a:pt x="114" y="234"/>
                    <a:pt x="142" y="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 name="Freeform 11"/>
            <p:cNvSpPr>
              <a:spLocks/>
            </p:cNvSpPr>
            <p:nvPr/>
          </p:nvSpPr>
          <p:spPr bwMode="auto">
            <a:xfrm>
              <a:off x="8169276" y="952501"/>
              <a:ext cx="3781424" cy="3384550"/>
            </a:xfrm>
            <a:custGeom>
              <a:avLst/>
              <a:gdLst>
                <a:gd name="T0" fmla="*/ 932 w 1005"/>
                <a:gd name="T1" fmla="*/ 313 h 899"/>
                <a:gd name="T2" fmla="*/ 693 w 1005"/>
                <a:gd name="T3" fmla="*/ 126 h 899"/>
                <a:gd name="T4" fmla="*/ 192 w 1005"/>
                <a:gd name="T5" fmla="*/ 181 h 899"/>
                <a:gd name="T6" fmla="*/ 261 w 1005"/>
                <a:gd name="T7" fmla="*/ 549 h 899"/>
                <a:gd name="T8" fmla="*/ 292 w 1005"/>
                <a:gd name="T9" fmla="*/ 298 h 899"/>
                <a:gd name="T10" fmla="*/ 155 w 1005"/>
                <a:gd name="T11" fmla="*/ 377 h 899"/>
                <a:gd name="T12" fmla="*/ 244 w 1005"/>
                <a:gd name="T13" fmla="*/ 409 h 899"/>
                <a:gd name="T14" fmla="*/ 255 w 1005"/>
                <a:gd name="T15" fmla="*/ 435 h 899"/>
                <a:gd name="T16" fmla="*/ 128 w 1005"/>
                <a:gd name="T17" fmla="*/ 388 h 899"/>
                <a:gd name="T18" fmla="*/ 274 w 1005"/>
                <a:gd name="T19" fmla="*/ 257 h 899"/>
                <a:gd name="T20" fmla="*/ 464 w 1005"/>
                <a:gd name="T21" fmla="*/ 184 h 899"/>
                <a:gd name="T22" fmla="*/ 673 w 1005"/>
                <a:gd name="T23" fmla="*/ 190 h 899"/>
                <a:gd name="T24" fmla="*/ 851 w 1005"/>
                <a:gd name="T25" fmla="*/ 291 h 899"/>
                <a:gd name="T26" fmla="*/ 914 w 1005"/>
                <a:gd name="T27" fmla="*/ 518 h 899"/>
                <a:gd name="T28" fmla="*/ 747 w 1005"/>
                <a:gd name="T29" fmla="*/ 572 h 899"/>
                <a:gd name="T30" fmla="*/ 474 w 1005"/>
                <a:gd name="T31" fmla="*/ 615 h 899"/>
                <a:gd name="T32" fmla="*/ 421 w 1005"/>
                <a:gd name="T33" fmla="*/ 572 h 899"/>
                <a:gd name="T34" fmla="*/ 446 w 1005"/>
                <a:gd name="T35" fmla="*/ 560 h 899"/>
                <a:gd name="T36" fmla="*/ 553 w 1005"/>
                <a:gd name="T37" fmla="*/ 547 h 899"/>
                <a:gd name="T38" fmla="*/ 854 w 1005"/>
                <a:gd name="T39" fmla="*/ 560 h 899"/>
                <a:gd name="T40" fmla="*/ 857 w 1005"/>
                <a:gd name="T41" fmla="*/ 427 h 899"/>
                <a:gd name="T42" fmla="*/ 831 w 1005"/>
                <a:gd name="T43" fmla="*/ 311 h 899"/>
                <a:gd name="T44" fmla="*/ 632 w 1005"/>
                <a:gd name="T45" fmla="*/ 378 h 899"/>
                <a:gd name="T46" fmla="*/ 742 w 1005"/>
                <a:gd name="T47" fmla="*/ 461 h 899"/>
                <a:gd name="T48" fmla="*/ 549 w 1005"/>
                <a:gd name="T49" fmla="*/ 430 h 899"/>
                <a:gd name="T50" fmla="*/ 447 w 1005"/>
                <a:gd name="T51" fmla="*/ 410 h 899"/>
                <a:gd name="T52" fmla="*/ 381 w 1005"/>
                <a:gd name="T53" fmla="*/ 488 h 899"/>
                <a:gd name="T54" fmla="*/ 300 w 1005"/>
                <a:gd name="T55" fmla="*/ 535 h 899"/>
                <a:gd name="T56" fmla="*/ 298 w 1005"/>
                <a:gd name="T57" fmla="*/ 538 h 899"/>
                <a:gd name="T58" fmla="*/ 274 w 1005"/>
                <a:gd name="T59" fmla="*/ 618 h 899"/>
                <a:gd name="T60" fmla="*/ 288 w 1005"/>
                <a:gd name="T61" fmla="*/ 665 h 899"/>
                <a:gd name="T62" fmla="*/ 352 w 1005"/>
                <a:gd name="T63" fmla="*/ 724 h 899"/>
                <a:gd name="T64" fmla="*/ 571 w 1005"/>
                <a:gd name="T65" fmla="*/ 769 h 899"/>
                <a:gd name="T66" fmla="*/ 570 w 1005"/>
                <a:gd name="T67" fmla="*/ 769 h 899"/>
                <a:gd name="T68" fmla="*/ 681 w 1005"/>
                <a:gd name="T69" fmla="*/ 675 h 899"/>
                <a:gd name="T70" fmla="*/ 650 w 1005"/>
                <a:gd name="T71" fmla="*/ 634 h 899"/>
                <a:gd name="T72" fmla="*/ 708 w 1005"/>
                <a:gd name="T73" fmla="*/ 665 h 899"/>
                <a:gd name="T74" fmla="*/ 691 w 1005"/>
                <a:gd name="T75" fmla="*/ 750 h 899"/>
                <a:gd name="T76" fmla="*/ 491 w 1005"/>
                <a:gd name="T77" fmla="*/ 785 h 899"/>
                <a:gd name="T78" fmla="*/ 787 w 1005"/>
                <a:gd name="T79" fmla="*/ 830 h 899"/>
                <a:gd name="T80" fmla="*/ 1001 w 1005"/>
                <a:gd name="T81" fmla="*/ 47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5" h="899">
                  <a:moveTo>
                    <a:pt x="1001" y="474"/>
                  </a:moveTo>
                  <a:cubicBezTo>
                    <a:pt x="997" y="357"/>
                    <a:pt x="932" y="313"/>
                    <a:pt x="932" y="313"/>
                  </a:cubicBezTo>
                  <a:cubicBezTo>
                    <a:pt x="932" y="313"/>
                    <a:pt x="924" y="257"/>
                    <a:pt x="873" y="197"/>
                  </a:cubicBezTo>
                  <a:cubicBezTo>
                    <a:pt x="794" y="111"/>
                    <a:pt x="693" y="126"/>
                    <a:pt x="693" y="126"/>
                  </a:cubicBezTo>
                  <a:cubicBezTo>
                    <a:pt x="563" y="0"/>
                    <a:pt x="430" y="97"/>
                    <a:pt x="430" y="97"/>
                  </a:cubicBezTo>
                  <a:cubicBezTo>
                    <a:pt x="245" y="36"/>
                    <a:pt x="192" y="181"/>
                    <a:pt x="192" y="181"/>
                  </a:cubicBezTo>
                  <a:cubicBezTo>
                    <a:pt x="86" y="193"/>
                    <a:pt x="0" y="317"/>
                    <a:pt x="77" y="450"/>
                  </a:cubicBezTo>
                  <a:cubicBezTo>
                    <a:pt x="136" y="552"/>
                    <a:pt x="224" y="554"/>
                    <a:pt x="261" y="549"/>
                  </a:cubicBezTo>
                  <a:cubicBezTo>
                    <a:pt x="274" y="517"/>
                    <a:pt x="300" y="481"/>
                    <a:pt x="357" y="465"/>
                  </a:cubicBezTo>
                  <a:cubicBezTo>
                    <a:pt x="358" y="459"/>
                    <a:pt x="365" y="350"/>
                    <a:pt x="292" y="298"/>
                  </a:cubicBezTo>
                  <a:cubicBezTo>
                    <a:pt x="249" y="267"/>
                    <a:pt x="201" y="275"/>
                    <a:pt x="174" y="295"/>
                  </a:cubicBezTo>
                  <a:cubicBezTo>
                    <a:pt x="149" y="315"/>
                    <a:pt x="142" y="345"/>
                    <a:pt x="155" y="377"/>
                  </a:cubicBezTo>
                  <a:cubicBezTo>
                    <a:pt x="161" y="394"/>
                    <a:pt x="171" y="405"/>
                    <a:pt x="185" y="411"/>
                  </a:cubicBezTo>
                  <a:cubicBezTo>
                    <a:pt x="212" y="422"/>
                    <a:pt x="243" y="409"/>
                    <a:pt x="244" y="409"/>
                  </a:cubicBezTo>
                  <a:cubicBezTo>
                    <a:pt x="251" y="406"/>
                    <a:pt x="259" y="410"/>
                    <a:pt x="262" y="417"/>
                  </a:cubicBezTo>
                  <a:cubicBezTo>
                    <a:pt x="265" y="424"/>
                    <a:pt x="262" y="432"/>
                    <a:pt x="255" y="435"/>
                  </a:cubicBezTo>
                  <a:cubicBezTo>
                    <a:pt x="253" y="436"/>
                    <a:pt x="212" y="453"/>
                    <a:pt x="174" y="437"/>
                  </a:cubicBezTo>
                  <a:cubicBezTo>
                    <a:pt x="154" y="429"/>
                    <a:pt x="138" y="412"/>
                    <a:pt x="128" y="388"/>
                  </a:cubicBezTo>
                  <a:cubicBezTo>
                    <a:pt x="111" y="343"/>
                    <a:pt x="122" y="300"/>
                    <a:pt x="157" y="273"/>
                  </a:cubicBezTo>
                  <a:cubicBezTo>
                    <a:pt x="189" y="248"/>
                    <a:pt x="234" y="243"/>
                    <a:pt x="274" y="257"/>
                  </a:cubicBezTo>
                  <a:cubicBezTo>
                    <a:pt x="281" y="227"/>
                    <a:pt x="304" y="187"/>
                    <a:pt x="361" y="174"/>
                  </a:cubicBezTo>
                  <a:cubicBezTo>
                    <a:pt x="415" y="161"/>
                    <a:pt x="447" y="173"/>
                    <a:pt x="464" y="184"/>
                  </a:cubicBezTo>
                  <a:cubicBezTo>
                    <a:pt x="484" y="158"/>
                    <a:pt x="524" y="127"/>
                    <a:pt x="582" y="137"/>
                  </a:cubicBezTo>
                  <a:cubicBezTo>
                    <a:pt x="631" y="145"/>
                    <a:pt x="658" y="170"/>
                    <a:pt x="673" y="190"/>
                  </a:cubicBezTo>
                  <a:cubicBezTo>
                    <a:pt x="686" y="208"/>
                    <a:pt x="694" y="230"/>
                    <a:pt x="696" y="250"/>
                  </a:cubicBezTo>
                  <a:cubicBezTo>
                    <a:pt x="751" y="237"/>
                    <a:pt x="814" y="253"/>
                    <a:pt x="851" y="291"/>
                  </a:cubicBezTo>
                  <a:cubicBezTo>
                    <a:pt x="881" y="322"/>
                    <a:pt x="892" y="365"/>
                    <a:pt x="881" y="411"/>
                  </a:cubicBezTo>
                  <a:cubicBezTo>
                    <a:pt x="895" y="424"/>
                    <a:pt x="922" y="459"/>
                    <a:pt x="914" y="518"/>
                  </a:cubicBezTo>
                  <a:cubicBezTo>
                    <a:pt x="910" y="549"/>
                    <a:pt x="893" y="573"/>
                    <a:pt x="866" y="586"/>
                  </a:cubicBezTo>
                  <a:cubicBezTo>
                    <a:pt x="831" y="602"/>
                    <a:pt x="785" y="596"/>
                    <a:pt x="747" y="572"/>
                  </a:cubicBezTo>
                  <a:cubicBezTo>
                    <a:pt x="693" y="538"/>
                    <a:pt x="609" y="536"/>
                    <a:pt x="571" y="568"/>
                  </a:cubicBezTo>
                  <a:cubicBezTo>
                    <a:pt x="541" y="593"/>
                    <a:pt x="507" y="618"/>
                    <a:pt x="474" y="615"/>
                  </a:cubicBezTo>
                  <a:cubicBezTo>
                    <a:pt x="472" y="615"/>
                    <a:pt x="469" y="615"/>
                    <a:pt x="466" y="614"/>
                  </a:cubicBezTo>
                  <a:cubicBezTo>
                    <a:pt x="447" y="610"/>
                    <a:pt x="432" y="596"/>
                    <a:pt x="421" y="572"/>
                  </a:cubicBezTo>
                  <a:cubicBezTo>
                    <a:pt x="417" y="565"/>
                    <a:pt x="420" y="557"/>
                    <a:pt x="427" y="554"/>
                  </a:cubicBezTo>
                  <a:cubicBezTo>
                    <a:pt x="434" y="550"/>
                    <a:pt x="443" y="553"/>
                    <a:pt x="446" y="560"/>
                  </a:cubicBezTo>
                  <a:cubicBezTo>
                    <a:pt x="453" y="576"/>
                    <a:pt x="462" y="584"/>
                    <a:pt x="473" y="586"/>
                  </a:cubicBezTo>
                  <a:cubicBezTo>
                    <a:pt x="496" y="592"/>
                    <a:pt x="530" y="566"/>
                    <a:pt x="553" y="547"/>
                  </a:cubicBezTo>
                  <a:cubicBezTo>
                    <a:pt x="601" y="506"/>
                    <a:pt x="697" y="507"/>
                    <a:pt x="762" y="548"/>
                  </a:cubicBezTo>
                  <a:cubicBezTo>
                    <a:pt x="792" y="567"/>
                    <a:pt x="828" y="572"/>
                    <a:pt x="854" y="560"/>
                  </a:cubicBezTo>
                  <a:cubicBezTo>
                    <a:pt x="872" y="552"/>
                    <a:pt x="883" y="536"/>
                    <a:pt x="886" y="514"/>
                  </a:cubicBezTo>
                  <a:cubicBezTo>
                    <a:pt x="895" y="455"/>
                    <a:pt x="858" y="427"/>
                    <a:pt x="857" y="427"/>
                  </a:cubicBezTo>
                  <a:cubicBezTo>
                    <a:pt x="852" y="424"/>
                    <a:pt x="850" y="418"/>
                    <a:pt x="852" y="412"/>
                  </a:cubicBezTo>
                  <a:cubicBezTo>
                    <a:pt x="863" y="372"/>
                    <a:pt x="856" y="337"/>
                    <a:pt x="831" y="311"/>
                  </a:cubicBezTo>
                  <a:cubicBezTo>
                    <a:pt x="800" y="280"/>
                    <a:pt x="747" y="266"/>
                    <a:pt x="702" y="278"/>
                  </a:cubicBezTo>
                  <a:cubicBezTo>
                    <a:pt x="642" y="293"/>
                    <a:pt x="633" y="357"/>
                    <a:pt x="632" y="378"/>
                  </a:cubicBezTo>
                  <a:cubicBezTo>
                    <a:pt x="667" y="380"/>
                    <a:pt x="707" y="396"/>
                    <a:pt x="744" y="441"/>
                  </a:cubicBezTo>
                  <a:cubicBezTo>
                    <a:pt x="749" y="447"/>
                    <a:pt x="748" y="456"/>
                    <a:pt x="742" y="461"/>
                  </a:cubicBezTo>
                  <a:cubicBezTo>
                    <a:pt x="736" y="466"/>
                    <a:pt x="727" y="465"/>
                    <a:pt x="722" y="459"/>
                  </a:cubicBezTo>
                  <a:cubicBezTo>
                    <a:pt x="643" y="362"/>
                    <a:pt x="552" y="428"/>
                    <a:pt x="549" y="430"/>
                  </a:cubicBezTo>
                  <a:cubicBezTo>
                    <a:pt x="543" y="434"/>
                    <a:pt x="536" y="434"/>
                    <a:pt x="531" y="430"/>
                  </a:cubicBezTo>
                  <a:cubicBezTo>
                    <a:pt x="529" y="429"/>
                    <a:pt x="496" y="400"/>
                    <a:pt x="447" y="410"/>
                  </a:cubicBezTo>
                  <a:cubicBezTo>
                    <a:pt x="401" y="419"/>
                    <a:pt x="393" y="476"/>
                    <a:pt x="393" y="476"/>
                  </a:cubicBezTo>
                  <a:cubicBezTo>
                    <a:pt x="392" y="482"/>
                    <a:pt x="387" y="487"/>
                    <a:pt x="381" y="488"/>
                  </a:cubicBezTo>
                  <a:cubicBezTo>
                    <a:pt x="339" y="496"/>
                    <a:pt x="315" y="514"/>
                    <a:pt x="300" y="535"/>
                  </a:cubicBezTo>
                  <a:cubicBezTo>
                    <a:pt x="300" y="535"/>
                    <a:pt x="300" y="535"/>
                    <a:pt x="300" y="535"/>
                  </a:cubicBezTo>
                  <a:cubicBezTo>
                    <a:pt x="300" y="535"/>
                    <a:pt x="300" y="535"/>
                    <a:pt x="300" y="535"/>
                  </a:cubicBezTo>
                  <a:cubicBezTo>
                    <a:pt x="299" y="536"/>
                    <a:pt x="299" y="537"/>
                    <a:pt x="298" y="538"/>
                  </a:cubicBezTo>
                  <a:cubicBezTo>
                    <a:pt x="278" y="568"/>
                    <a:pt x="273" y="596"/>
                    <a:pt x="275" y="618"/>
                  </a:cubicBezTo>
                  <a:cubicBezTo>
                    <a:pt x="275" y="618"/>
                    <a:pt x="274" y="618"/>
                    <a:pt x="274" y="618"/>
                  </a:cubicBezTo>
                  <a:cubicBezTo>
                    <a:pt x="275" y="625"/>
                    <a:pt x="276" y="631"/>
                    <a:pt x="278" y="637"/>
                  </a:cubicBezTo>
                  <a:cubicBezTo>
                    <a:pt x="281" y="654"/>
                    <a:pt x="288" y="664"/>
                    <a:pt x="288" y="665"/>
                  </a:cubicBezTo>
                  <a:cubicBezTo>
                    <a:pt x="302" y="693"/>
                    <a:pt x="326" y="711"/>
                    <a:pt x="352" y="724"/>
                  </a:cubicBezTo>
                  <a:cubicBezTo>
                    <a:pt x="352" y="724"/>
                    <a:pt x="352" y="724"/>
                    <a:pt x="352" y="724"/>
                  </a:cubicBezTo>
                  <a:cubicBezTo>
                    <a:pt x="352" y="724"/>
                    <a:pt x="418" y="758"/>
                    <a:pt x="552" y="768"/>
                  </a:cubicBezTo>
                  <a:cubicBezTo>
                    <a:pt x="558" y="768"/>
                    <a:pt x="565" y="769"/>
                    <a:pt x="571" y="769"/>
                  </a:cubicBezTo>
                  <a:cubicBezTo>
                    <a:pt x="571" y="769"/>
                    <a:pt x="570" y="769"/>
                    <a:pt x="570" y="769"/>
                  </a:cubicBezTo>
                  <a:cubicBezTo>
                    <a:pt x="570" y="769"/>
                    <a:pt x="570" y="769"/>
                    <a:pt x="570" y="769"/>
                  </a:cubicBezTo>
                  <a:cubicBezTo>
                    <a:pt x="606" y="770"/>
                    <a:pt x="643" y="762"/>
                    <a:pt x="668" y="733"/>
                  </a:cubicBezTo>
                  <a:cubicBezTo>
                    <a:pt x="682" y="710"/>
                    <a:pt x="687" y="689"/>
                    <a:pt x="681" y="675"/>
                  </a:cubicBezTo>
                  <a:cubicBezTo>
                    <a:pt x="675" y="658"/>
                    <a:pt x="659" y="652"/>
                    <a:pt x="659" y="652"/>
                  </a:cubicBezTo>
                  <a:cubicBezTo>
                    <a:pt x="651" y="649"/>
                    <a:pt x="648" y="641"/>
                    <a:pt x="650" y="634"/>
                  </a:cubicBezTo>
                  <a:cubicBezTo>
                    <a:pt x="653" y="627"/>
                    <a:pt x="661" y="623"/>
                    <a:pt x="668" y="625"/>
                  </a:cubicBezTo>
                  <a:cubicBezTo>
                    <a:pt x="669" y="626"/>
                    <a:pt x="698" y="636"/>
                    <a:pt x="708" y="665"/>
                  </a:cubicBezTo>
                  <a:cubicBezTo>
                    <a:pt x="717" y="689"/>
                    <a:pt x="711" y="717"/>
                    <a:pt x="692" y="749"/>
                  </a:cubicBezTo>
                  <a:cubicBezTo>
                    <a:pt x="691" y="749"/>
                    <a:pt x="691" y="750"/>
                    <a:pt x="691" y="750"/>
                  </a:cubicBezTo>
                  <a:cubicBezTo>
                    <a:pt x="655" y="793"/>
                    <a:pt x="601" y="800"/>
                    <a:pt x="556" y="797"/>
                  </a:cubicBezTo>
                  <a:cubicBezTo>
                    <a:pt x="530" y="795"/>
                    <a:pt x="507" y="789"/>
                    <a:pt x="491" y="785"/>
                  </a:cubicBezTo>
                  <a:cubicBezTo>
                    <a:pt x="524" y="857"/>
                    <a:pt x="598" y="891"/>
                    <a:pt x="677" y="895"/>
                  </a:cubicBezTo>
                  <a:cubicBezTo>
                    <a:pt x="769" y="899"/>
                    <a:pt x="787" y="830"/>
                    <a:pt x="787" y="830"/>
                  </a:cubicBezTo>
                  <a:cubicBezTo>
                    <a:pt x="911" y="781"/>
                    <a:pt x="884" y="656"/>
                    <a:pt x="884" y="656"/>
                  </a:cubicBezTo>
                  <a:cubicBezTo>
                    <a:pt x="936" y="648"/>
                    <a:pt x="1005" y="590"/>
                    <a:pt x="1001" y="4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46" name="Rectangle 45"/>
          <p:cNvSpPr/>
          <p:nvPr/>
        </p:nvSpPr>
        <p:spPr>
          <a:xfrm>
            <a:off x="7051286" y="416533"/>
            <a:ext cx="4577355" cy="1312860"/>
          </a:xfrm>
          <a:prstGeom prst="rect">
            <a:avLst/>
          </a:prstGeom>
        </p:spPr>
        <p:txBody>
          <a:bodyPr wrap="square" lIns="121920" rIns="121920" bIns="60960">
            <a:spAutoFit/>
          </a:bodyPr>
          <a:lstStyle/>
          <a:p>
            <a:pPr algn="r">
              <a:lnSpc>
                <a:spcPct val="89000"/>
              </a:lnSpc>
            </a:pPr>
            <a:r>
              <a:rPr lang="id-ID" sz="3200">
                <a:solidFill>
                  <a:schemeClr val="bg2">
                    <a:lumMod val="50000"/>
                  </a:schemeClr>
                </a:solidFill>
              </a:rPr>
              <a:t>BUSINESS CONCEPT</a:t>
            </a:r>
            <a:endParaRPr lang="en-US" sz="3200" dirty="0">
              <a:solidFill>
                <a:schemeClr val="bg2">
                  <a:lumMod val="50000"/>
                </a:schemeClr>
              </a:solidFill>
            </a:endParaRPr>
          </a:p>
          <a:p>
            <a:pPr algn="r">
              <a:lnSpc>
                <a:spcPct val="89000"/>
              </a:lnSpc>
            </a:pPr>
            <a:r>
              <a:rPr lang="en-US" sz="1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is to replace the Lorem Ipsum text with whatever text you prefer. Lorem ipsum is placeholder text. In fact, I think it means “holder of place text” in </a:t>
            </a:r>
            <a:r>
              <a:rPr lang="en-US" sz="1400" dirty="0" err="1">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latin</a:t>
            </a:r>
            <a:r>
              <a:rPr lang="en-US" sz="1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Well, maybe not exactly…</a:t>
            </a:r>
          </a:p>
        </p:txBody>
      </p:sp>
      <p:sp>
        <p:nvSpPr>
          <p:cNvPr id="83" name="Shape 2540"/>
          <p:cNvSpPr>
            <a:spLocks noChangeAspect="1"/>
          </p:cNvSpPr>
          <p:nvPr/>
        </p:nvSpPr>
        <p:spPr>
          <a:xfrm>
            <a:off x="6252079" y="2851716"/>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4" name="Rectangle 83"/>
          <p:cNvSpPr/>
          <p:nvPr/>
        </p:nvSpPr>
        <p:spPr>
          <a:xfrm>
            <a:off x="6888077" y="2623991"/>
            <a:ext cx="4740564" cy="746358"/>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ipsum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dolor sit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amet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consectetur</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adipiscing</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elit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Nam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viverra</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euismod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odio</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gravida</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pellentesque</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urna</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varius</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vitae.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Sed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dui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adipiscing</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in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adipiscing</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et,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interdum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nec</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metus</a:t>
            </a:r>
            <a:r>
              <a:rPr lang="en-US" sz="120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endPar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5" name="Shape 2540"/>
          <p:cNvSpPr>
            <a:spLocks noChangeAspect="1"/>
          </p:cNvSpPr>
          <p:nvPr/>
        </p:nvSpPr>
        <p:spPr>
          <a:xfrm>
            <a:off x="6252079" y="4020032"/>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6" name="Rectangle 85"/>
          <p:cNvSpPr/>
          <p:nvPr/>
        </p:nvSpPr>
        <p:spPr>
          <a:xfrm>
            <a:off x="6888077" y="3792307"/>
            <a:ext cx="4740564" cy="746358"/>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ipsum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dolor sit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amet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consectetur</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adipiscing</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elit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Nam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viverra</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euismod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odio</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gravida</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pellentesque</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urna</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varius</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vitae.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Sed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dui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adipiscing</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in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adipiscing</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et,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interdum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nec</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metus</a:t>
            </a:r>
            <a:r>
              <a:rPr lang="en-US" sz="120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endPar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7" name="Shape 2540"/>
          <p:cNvSpPr>
            <a:spLocks noChangeAspect="1"/>
          </p:cNvSpPr>
          <p:nvPr/>
        </p:nvSpPr>
        <p:spPr>
          <a:xfrm>
            <a:off x="6252079" y="5242727"/>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8" name="Rectangle 87"/>
          <p:cNvSpPr/>
          <p:nvPr/>
        </p:nvSpPr>
        <p:spPr>
          <a:xfrm>
            <a:off x="6888077" y="5015002"/>
            <a:ext cx="4740564" cy="746358"/>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ipsum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dolor sit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amet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consectetur</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adipiscing</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elit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Nam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viverra</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euismod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odio</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gravida</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pellentesque</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urna</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varius</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vitae.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Sed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dui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adipiscing</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in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adipiscing</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et,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interdum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nec</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metus</a:t>
            </a:r>
            <a:r>
              <a:rPr lang="en-US" sz="120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endPar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13338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par>
                                <p:cTn id="10" presetID="10" presetClass="entr" presetSubtype="0" fill="hold" grpId="0" nodeType="withEffect">
                                  <p:stCondLst>
                                    <p:cond delay="300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2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45564" y="2000960"/>
            <a:ext cx="5313942" cy="4857039"/>
            <a:chOff x="5904931" y="1639850"/>
            <a:chExt cx="5658498" cy="5218150"/>
          </a:xfrm>
        </p:grpSpPr>
        <p:sp>
          <p:nvSpPr>
            <p:cNvPr id="5" name="Freeform 56"/>
            <p:cNvSpPr>
              <a:spLocks/>
            </p:cNvSpPr>
            <p:nvPr/>
          </p:nvSpPr>
          <p:spPr bwMode="auto">
            <a:xfrm>
              <a:off x="7602087" y="3068398"/>
              <a:ext cx="3025592" cy="3789602"/>
            </a:xfrm>
            <a:custGeom>
              <a:avLst/>
              <a:gdLst>
                <a:gd name="T0" fmla="*/ 197 w 454"/>
                <a:gd name="T1" fmla="*/ 254 h 569"/>
                <a:gd name="T2" fmla="*/ 200 w 454"/>
                <a:gd name="T3" fmla="*/ 449 h 569"/>
                <a:gd name="T4" fmla="*/ 148 w 454"/>
                <a:gd name="T5" fmla="*/ 559 h 569"/>
                <a:gd name="T6" fmla="*/ 122 w 454"/>
                <a:gd name="T7" fmla="*/ 569 h 569"/>
                <a:gd name="T8" fmla="*/ 339 w 454"/>
                <a:gd name="T9" fmla="*/ 569 h 569"/>
                <a:gd name="T10" fmla="*/ 304 w 454"/>
                <a:gd name="T11" fmla="*/ 557 h 569"/>
                <a:gd name="T12" fmla="*/ 277 w 454"/>
                <a:gd name="T13" fmla="*/ 354 h 569"/>
                <a:gd name="T14" fmla="*/ 282 w 454"/>
                <a:gd name="T15" fmla="*/ 261 h 569"/>
                <a:gd name="T16" fmla="*/ 315 w 454"/>
                <a:gd name="T17" fmla="*/ 247 h 569"/>
                <a:gd name="T18" fmla="*/ 454 w 454"/>
                <a:gd name="T19" fmla="*/ 120 h 569"/>
                <a:gd name="T20" fmla="*/ 451 w 454"/>
                <a:gd name="T21" fmla="*/ 117 h 569"/>
                <a:gd name="T22" fmla="*/ 451 w 454"/>
                <a:gd name="T23" fmla="*/ 117 h 569"/>
                <a:gd name="T24" fmla="*/ 389 w 454"/>
                <a:gd name="T25" fmla="*/ 164 h 569"/>
                <a:gd name="T26" fmla="*/ 400 w 454"/>
                <a:gd name="T27" fmla="*/ 82 h 569"/>
                <a:gd name="T28" fmla="*/ 399 w 454"/>
                <a:gd name="T29" fmla="*/ 82 h 569"/>
                <a:gd name="T30" fmla="*/ 398 w 454"/>
                <a:gd name="T31" fmla="*/ 82 h 569"/>
                <a:gd name="T32" fmla="*/ 362 w 454"/>
                <a:gd name="T33" fmla="*/ 182 h 569"/>
                <a:gd name="T34" fmla="*/ 257 w 454"/>
                <a:gd name="T35" fmla="*/ 234 h 569"/>
                <a:gd name="T36" fmla="*/ 241 w 454"/>
                <a:gd name="T37" fmla="*/ 146 h 569"/>
                <a:gd name="T38" fmla="*/ 296 w 454"/>
                <a:gd name="T39" fmla="*/ 54 h 569"/>
                <a:gd name="T40" fmla="*/ 295 w 454"/>
                <a:gd name="T41" fmla="*/ 54 h 569"/>
                <a:gd name="T42" fmla="*/ 294 w 454"/>
                <a:gd name="T43" fmla="*/ 52 h 569"/>
                <a:gd name="T44" fmla="*/ 238 w 454"/>
                <a:gd name="T45" fmla="*/ 113 h 569"/>
                <a:gd name="T46" fmla="*/ 235 w 454"/>
                <a:gd name="T47" fmla="*/ 35 h 569"/>
                <a:gd name="T48" fmla="*/ 235 w 454"/>
                <a:gd name="T49" fmla="*/ 35 h 569"/>
                <a:gd name="T50" fmla="*/ 230 w 454"/>
                <a:gd name="T51" fmla="*/ 35 h 569"/>
                <a:gd name="T52" fmla="*/ 219 w 454"/>
                <a:gd name="T53" fmla="*/ 223 h 569"/>
                <a:gd name="T54" fmla="*/ 122 w 454"/>
                <a:gd name="T55" fmla="*/ 132 h 569"/>
                <a:gd name="T56" fmla="*/ 137 w 454"/>
                <a:gd name="T57" fmla="*/ 64 h 569"/>
                <a:gd name="T58" fmla="*/ 135 w 454"/>
                <a:gd name="T59" fmla="*/ 63 h 569"/>
                <a:gd name="T60" fmla="*/ 135 w 454"/>
                <a:gd name="T61" fmla="*/ 63 h 569"/>
                <a:gd name="T62" fmla="*/ 113 w 454"/>
                <a:gd name="T63" fmla="*/ 118 h 569"/>
                <a:gd name="T64" fmla="*/ 52 w 454"/>
                <a:gd name="T65" fmla="*/ 1 h 569"/>
                <a:gd name="T66" fmla="*/ 50 w 454"/>
                <a:gd name="T67" fmla="*/ 0 h 569"/>
                <a:gd name="T68" fmla="*/ 46 w 454"/>
                <a:gd name="T69" fmla="*/ 1 h 569"/>
                <a:gd name="T70" fmla="*/ 74 w 454"/>
                <a:gd name="T71" fmla="*/ 91 h 569"/>
                <a:gd name="T72" fmla="*/ 74 w 454"/>
                <a:gd name="T73" fmla="*/ 91 h 569"/>
                <a:gd name="T74" fmla="*/ 149 w 454"/>
                <a:gd name="T75" fmla="*/ 208 h 569"/>
                <a:gd name="T76" fmla="*/ 3 w 454"/>
                <a:gd name="T77" fmla="*/ 195 h 569"/>
                <a:gd name="T78" fmla="*/ 3 w 454"/>
                <a:gd name="T79" fmla="*/ 196 h 569"/>
                <a:gd name="T80" fmla="*/ 0 w 454"/>
                <a:gd name="T81" fmla="*/ 201 h 569"/>
                <a:gd name="T82" fmla="*/ 172 w 454"/>
                <a:gd name="T83" fmla="*/ 237 h 569"/>
                <a:gd name="T84" fmla="*/ 197 w 454"/>
                <a:gd name="T85" fmla="*/ 254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4" h="569">
                  <a:moveTo>
                    <a:pt x="197" y="254"/>
                  </a:moveTo>
                  <a:cubicBezTo>
                    <a:pt x="209" y="304"/>
                    <a:pt x="213" y="368"/>
                    <a:pt x="200" y="449"/>
                  </a:cubicBezTo>
                  <a:cubicBezTo>
                    <a:pt x="191" y="518"/>
                    <a:pt x="199" y="559"/>
                    <a:pt x="148" y="559"/>
                  </a:cubicBezTo>
                  <a:cubicBezTo>
                    <a:pt x="148" y="559"/>
                    <a:pt x="138" y="555"/>
                    <a:pt x="122" y="569"/>
                  </a:cubicBezTo>
                  <a:cubicBezTo>
                    <a:pt x="339" y="569"/>
                    <a:pt x="339" y="569"/>
                    <a:pt x="339" y="569"/>
                  </a:cubicBezTo>
                  <a:cubicBezTo>
                    <a:pt x="328" y="564"/>
                    <a:pt x="315" y="559"/>
                    <a:pt x="304" y="557"/>
                  </a:cubicBezTo>
                  <a:cubicBezTo>
                    <a:pt x="292" y="529"/>
                    <a:pt x="279" y="475"/>
                    <a:pt x="277" y="354"/>
                  </a:cubicBezTo>
                  <a:cubicBezTo>
                    <a:pt x="276" y="318"/>
                    <a:pt x="278" y="287"/>
                    <a:pt x="282" y="261"/>
                  </a:cubicBezTo>
                  <a:cubicBezTo>
                    <a:pt x="315" y="247"/>
                    <a:pt x="315" y="247"/>
                    <a:pt x="315" y="247"/>
                  </a:cubicBezTo>
                  <a:cubicBezTo>
                    <a:pt x="404" y="194"/>
                    <a:pt x="433" y="147"/>
                    <a:pt x="454" y="120"/>
                  </a:cubicBezTo>
                  <a:cubicBezTo>
                    <a:pt x="451" y="117"/>
                    <a:pt x="451" y="117"/>
                    <a:pt x="451" y="117"/>
                  </a:cubicBezTo>
                  <a:cubicBezTo>
                    <a:pt x="451" y="117"/>
                    <a:pt x="451" y="117"/>
                    <a:pt x="451" y="117"/>
                  </a:cubicBezTo>
                  <a:cubicBezTo>
                    <a:pt x="428" y="135"/>
                    <a:pt x="407" y="151"/>
                    <a:pt x="389" y="164"/>
                  </a:cubicBezTo>
                  <a:cubicBezTo>
                    <a:pt x="396" y="133"/>
                    <a:pt x="398" y="121"/>
                    <a:pt x="400" y="82"/>
                  </a:cubicBezTo>
                  <a:cubicBezTo>
                    <a:pt x="399" y="82"/>
                    <a:pt x="399" y="82"/>
                    <a:pt x="399" y="82"/>
                  </a:cubicBezTo>
                  <a:cubicBezTo>
                    <a:pt x="399" y="82"/>
                    <a:pt x="398" y="82"/>
                    <a:pt x="398" y="82"/>
                  </a:cubicBezTo>
                  <a:cubicBezTo>
                    <a:pt x="393" y="101"/>
                    <a:pt x="379" y="147"/>
                    <a:pt x="362" y="182"/>
                  </a:cubicBezTo>
                  <a:cubicBezTo>
                    <a:pt x="312" y="215"/>
                    <a:pt x="278" y="228"/>
                    <a:pt x="257" y="234"/>
                  </a:cubicBezTo>
                  <a:cubicBezTo>
                    <a:pt x="251" y="213"/>
                    <a:pt x="245" y="185"/>
                    <a:pt x="241" y="146"/>
                  </a:cubicBezTo>
                  <a:cubicBezTo>
                    <a:pt x="257" y="110"/>
                    <a:pt x="284" y="70"/>
                    <a:pt x="296" y="54"/>
                  </a:cubicBezTo>
                  <a:cubicBezTo>
                    <a:pt x="295" y="54"/>
                    <a:pt x="295" y="54"/>
                    <a:pt x="295" y="54"/>
                  </a:cubicBezTo>
                  <a:cubicBezTo>
                    <a:pt x="294" y="52"/>
                    <a:pt x="294" y="52"/>
                    <a:pt x="294" y="52"/>
                  </a:cubicBezTo>
                  <a:cubicBezTo>
                    <a:pt x="265" y="79"/>
                    <a:pt x="258" y="88"/>
                    <a:pt x="238" y="113"/>
                  </a:cubicBezTo>
                  <a:cubicBezTo>
                    <a:pt x="236" y="91"/>
                    <a:pt x="235" y="64"/>
                    <a:pt x="235" y="35"/>
                  </a:cubicBezTo>
                  <a:cubicBezTo>
                    <a:pt x="235" y="35"/>
                    <a:pt x="235" y="35"/>
                    <a:pt x="235" y="35"/>
                  </a:cubicBezTo>
                  <a:cubicBezTo>
                    <a:pt x="230" y="35"/>
                    <a:pt x="230" y="35"/>
                    <a:pt x="230" y="35"/>
                  </a:cubicBezTo>
                  <a:cubicBezTo>
                    <a:pt x="223" y="69"/>
                    <a:pt x="210" y="143"/>
                    <a:pt x="219" y="223"/>
                  </a:cubicBezTo>
                  <a:cubicBezTo>
                    <a:pt x="219" y="223"/>
                    <a:pt x="175" y="205"/>
                    <a:pt x="122" y="132"/>
                  </a:cubicBezTo>
                  <a:cubicBezTo>
                    <a:pt x="123" y="120"/>
                    <a:pt x="125" y="90"/>
                    <a:pt x="137" y="64"/>
                  </a:cubicBezTo>
                  <a:cubicBezTo>
                    <a:pt x="135" y="63"/>
                    <a:pt x="135" y="63"/>
                    <a:pt x="135" y="63"/>
                  </a:cubicBezTo>
                  <a:cubicBezTo>
                    <a:pt x="135" y="63"/>
                    <a:pt x="135" y="63"/>
                    <a:pt x="135" y="63"/>
                  </a:cubicBezTo>
                  <a:cubicBezTo>
                    <a:pt x="127" y="75"/>
                    <a:pt x="118" y="94"/>
                    <a:pt x="113" y="118"/>
                  </a:cubicBezTo>
                  <a:cubicBezTo>
                    <a:pt x="93" y="88"/>
                    <a:pt x="72" y="50"/>
                    <a:pt x="52" y="1"/>
                  </a:cubicBezTo>
                  <a:cubicBezTo>
                    <a:pt x="51" y="1"/>
                    <a:pt x="51" y="1"/>
                    <a:pt x="50" y="0"/>
                  </a:cubicBezTo>
                  <a:cubicBezTo>
                    <a:pt x="46" y="1"/>
                    <a:pt x="46" y="1"/>
                    <a:pt x="46" y="1"/>
                  </a:cubicBezTo>
                  <a:cubicBezTo>
                    <a:pt x="49" y="17"/>
                    <a:pt x="74" y="91"/>
                    <a:pt x="74" y="91"/>
                  </a:cubicBezTo>
                  <a:cubicBezTo>
                    <a:pt x="74" y="91"/>
                    <a:pt x="74" y="91"/>
                    <a:pt x="74" y="91"/>
                  </a:cubicBezTo>
                  <a:cubicBezTo>
                    <a:pt x="91" y="132"/>
                    <a:pt x="115" y="175"/>
                    <a:pt x="149" y="208"/>
                  </a:cubicBezTo>
                  <a:cubicBezTo>
                    <a:pt x="149" y="208"/>
                    <a:pt x="89" y="222"/>
                    <a:pt x="3" y="195"/>
                  </a:cubicBezTo>
                  <a:cubicBezTo>
                    <a:pt x="3" y="196"/>
                    <a:pt x="3" y="196"/>
                    <a:pt x="3" y="196"/>
                  </a:cubicBezTo>
                  <a:cubicBezTo>
                    <a:pt x="0" y="201"/>
                    <a:pt x="0" y="201"/>
                    <a:pt x="0" y="201"/>
                  </a:cubicBezTo>
                  <a:cubicBezTo>
                    <a:pt x="37" y="218"/>
                    <a:pt x="97" y="238"/>
                    <a:pt x="172" y="237"/>
                  </a:cubicBezTo>
                  <a:cubicBezTo>
                    <a:pt x="178" y="238"/>
                    <a:pt x="187" y="243"/>
                    <a:pt x="197" y="254"/>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id-ID">
                <a:solidFill>
                  <a:schemeClr val="bg1">
                    <a:lumMod val="75000"/>
                  </a:schemeClr>
                </a:solidFill>
              </a:endParaRPr>
            </a:p>
          </p:txBody>
        </p:sp>
        <p:grpSp>
          <p:nvGrpSpPr>
            <p:cNvPr id="6" name="Group 5"/>
            <p:cNvGrpSpPr/>
            <p:nvPr/>
          </p:nvGrpSpPr>
          <p:grpSpPr>
            <a:xfrm>
              <a:off x="6685154" y="1639850"/>
              <a:ext cx="4779675" cy="3671505"/>
              <a:chOff x="7223605" y="1034167"/>
              <a:chExt cx="4779675" cy="3671505"/>
            </a:xfrm>
            <a:solidFill>
              <a:schemeClr val="accent5">
                <a:alpha val="70000"/>
              </a:schemeClr>
            </a:solidFill>
          </p:grpSpPr>
          <p:sp>
            <p:nvSpPr>
              <p:cNvPr id="54" name="Oval 53"/>
              <p:cNvSpPr/>
              <p:nvPr/>
            </p:nvSpPr>
            <p:spPr>
              <a:xfrm>
                <a:off x="7223605" y="2907942"/>
                <a:ext cx="333375" cy="333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55" name="Oval 54"/>
              <p:cNvSpPr/>
              <p:nvPr/>
            </p:nvSpPr>
            <p:spPr>
              <a:xfrm>
                <a:off x="8091979" y="4101670"/>
                <a:ext cx="333375" cy="33337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56" name="Oval 55"/>
              <p:cNvSpPr/>
              <p:nvPr/>
            </p:nvSpPr>
            <p:spPr>
              <a:xfrm>
                <a:off x="8576155" y="1922081"/>
                <a:ext cx="424970" cy="4249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57" name="Oval 56"/>
              <p:cNvSpPr/>
              <p:nvPr/>
            </p:nvSpPr>
            <p:spPr>
              <a:xfrm>
                <a:off x="9722732" y="3212873"/>
                <a:ext cx="424970" cy="42497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58" name="Oval 57"/>
              <p:cNvSpPr/>
              <p:nvPr/>
            </p:nvSpPr>
            <p:spPr>
              <a:xfrm>
                <a:off x="8647793" y="2598759"/>
                <a:ext cx="541253" cy="54125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59" name="Oval 58"/>
              <p:cNvSpPr/>
              <p:nvPr/>
            </p:nvSpPr>
            <p:spPr>
              <a:xfrm>
                <a:off x="10147702" y="4164419"/>
                <a:ext cx="541253" cy="54125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60" name="Oval 59"/>
              <p:cNvSpPr/>
              <p:nvPr/>
            </p:nvSpPr>
            <p:spPr>
              <a:xfrm>
                <a:off x="11150960" y="2163063"/>
                <a:ext cx="541253" cy="541253"/>
              </a:xfrm>
              <a:prstGeom prst="ellipse">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61" name="Oval 60"/>
              <p:cNvSpPr/>
              <p:nvPr/>
            </p:nvSpPr>
            <p:spPr>
              <a:xfrm>
                <a:off x="11294540" y="3501142"/>
                <a:ext cx="708740" cy="7087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62" name="Oval 61"/>
              <p:cNvSpPr/>
              <p:nvPr/>
            </p:nvSpPr>
            <p:spPr>
              <a:xfrm>
                <a:off x="9368362" y="1034167"/>
                <a:ext cx="708740" cy="70874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grpSp>
        <p:grpSp>
          <p:nvGrpSpPr>
            <p:cNvPr id="7" name="Group 6"/>
            <p:cNvGrpSpPr/>
            <p:nvPr/>
          </p:nvGrpSpPr>
          <p:grpSpPr>
            <a:xfrm>
              <a:off x="6574014" y="1946200"/>
              <a:ext cx="4788017" cy="3731205"/>
              <a:chOff x="7071416" y="1121303"/>
              <a:chExt cx="4788017" cy="3731205"/>
            </a:xfrm>
            <a:solidFill>
              <a:schemeClr val="accent2">
                <a:alpha val="40000"/>
              </a:schemeClr>
            </a:solidFill>
          </p:grpSpPr>
          <p:sp>
            <p:nvSpPr>
              <p:cNvPr id="44" name="Oval 43"/>
              <p:cNvSpPr/>
              <p:nvPr/>
            </p:nvSpPr>
            <p:spPr>
              <a:xfrm>
                <a:off x="7071416" y="1970672"/>
                <a:ext cx="604144" cy="6041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45" name="Oval 44"/>
              <p:cNvSpPr/>
              <p:nvPr/>
            </p:nvSpPr>
            <p:spPr>
              <a:xfrm>
                <a:off x="10028885" y="2266337"/>
                <a:ext cx="778885" cy="7788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46" name="Oval 45"/>
              <p:cNvSpPr/>
              <p:nvPr/>
            </p:nvSpPr>
            <p:spPr>
              <a:xfrm>
                <a:off x="8444595" y="4164419"/>
                <a:ext cx="688089" cy="6880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47" name="Oval 46"/>
              <p:cNvSpPr/>
              <p:nvPr/>
            </p:nvSpPr>
            <p:spPr>
              <a:xfrm>
                <a:off x="10677336" y="3875937"/>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48" name="Oval 47"/>
              <p:cNvSpPr/>
              <p:nvPr/>
            </p:nvSpPr>
            <p:spPr>
              <a:xfrm>
                <a:off x="11598565" y="2698248"/>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49" name="Oval 48"/>
              <p:cNvSpPr/>
              <p:nvPr/>
            </p:nvSpPr>
            <p:spPr>
              <a:xfrm>
                <a:off x="7688405" y="2869385"/>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50" name="Oval 49"/>
              <p:cNvSpPr/>
              <p:nvPr/>
            </p:nvSpPr>
            <p:spPr>
              <a:xfrm>
                <a:off x="9592298" y="1865334"/>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51" name="Oval 50"/>
              <p:cNvSpPr/>
              <p:nvPr/>
            </p:nvSpPr>
            <p:spPr>
              <a:xfrm>
                <a:off x="7838577" y="1121303"/>
                <a:ext cx="759965" cy="75996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52" name="Oval 51"/>
              <p:cNvSpPr/>
              <p:nvPr/>
            </p:nvSpPr>
            <p:spPr>
              <a:xfrm>
                <a:off x="9111041" y="3345133"/>
                <a:ext cx="156009" cy="1560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53" name="Oval 52"/>
              <p:cNvSpPr/>
              <p:nvPr/>
            </p:nvSpPr>
            <p:spPr>
              <a:xfrm>
                <a:off x="11106733" y="2785942"/>
                <a:ext cx="156009" cy="1560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grpSp>
        <p:grpSp>
          <p:nvGrpSpPr>
            <p:cNvPr id="8" name="Group 7"/>
            <p:cNvGrpSpPr/>
            <p:nvPr/>
          </p:nvGrpSpPr>
          <p:grpSpPr>
            <a:xfrm>
              <a:off x="7210995" y="2279145"/>
              <a:ext cx="4142805" cy="3446444"/>
              <a:chOff x="7242069" y="1000204"/>
              <a:chExt cx="4142805" cy="3446444"/>
            </a:xfrm>
            <a:solidFill>
              <a:schemeClr val="accent1">
                <a:alpha val="20000"/>
              </a:schemeClr>
            </a:solidFill>
          </p:grpSpPr>
          <p:sp>
            <p:nvSpPr>
              <p:cNvPr id="34" name="Oval 33"/>
              <p:cNvSpPr/>
              <p:nvPr/>
            </p:nvSpPr>
            <p:spPr>
              <a:xfrm>
                <a:off x="8373143" y="1000204"/>
                <a:ext cx="1180478" cy="11804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35" name="Oval 34"/>
              <p:cNvSpPr/>
              <p:nvPr/>
            </p:nvSpPr>
            <p:spPr>
              <a:xfrm>
                <a:off x="9793458" y="1543897"/>
                <a:ext cx="673424" cy="6734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36" name="Oval 35"/>
              <p:cNvSpPr/>
              <p:nvPr/>
            </p:nvSpPr>
            <p:spPr>
              <a:xfrm>
                <a:off x="7728795" y="3028844"/>
                <a:ext cx="608999" cy="6089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37" name="Oval 36"/>
              <p:cNvSpPr/>
              <p:nvPr/>
            </p:nvSpPr>
            <p:spPr>
              <a:xfrm>
                <a:off x="10055853" y="2924511"/>
                <a:ext cx="608999" cy="6089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38" name="Oval 37"/>
              <p:cNvSpPr/>
              <p:nvPr/>
            </p:nvSpPr>
            <p:spPr>
              <a:xfrm>
                <a:off x="7242069" y="1362158"/>
                <a:ext cx="550776" cy="5507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39" name="Oval 38"/>
              <p:cNvSpPr/>
              <p:nvPr/>
            </p:nvSpPr>
            <p:spPr>
              <a:xfrm>
                <a:off x="7460786" y="2351919"/>
                <a:ext cx="460611" cy="4606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40" name="Oval 39"/>
              <p:cNvSpPr/>
              <p:nvPr/>
            </p:nvSpPr>
            <p:spPr>
              <a:xfrm>
                <a:off x="10593255" y="2042438"/>
                <a:ext cx="460611" cy="4606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41" name="Oval 40"/>
              <p:cNvSpPr/>
              <p:nvPr/>
            </p:nvSpPr>
            <p:spPr>
              <a:xfrm>
                <a:off x="11048082" y="1704777"/>
                <a:ext cx="336792" cy="3367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42" name="Oval 41"/>
              <p:cNvSpPr/>
              <p:nvPr/>
            </p:nvSpPr>
            <p:spPr>
              <a:xfrm>
                <a:off x="11027370" y="3450791"/>
                <a:ext cx="336792" cy="3367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43" name="Oval 42"/>
              <p:cNvSpPr/>
              <p:nvPr/>
            </p:nvSpPr>
            <p:spPr>
              <a:xfrm>
                <a:off x="8453970" y="3618181"/>
                <a:ext cx="828467" cy="8284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grpSp>
        <p:grpSp>
          <p:nvGrpSpPr>
            <p:cNvPr id="9" name="Group 8"/>
            <p:cNvGrpSpPr/>
            <p:nvPr/>
          </p:nvGrpSpPr>
          <p:grpSpPr>
            <a:xfrm rot="9000000">
              <a:off x="7380014" y="1811771"/>
              <a:ext cx="3591333" cy="2758681"/>
              <a:chOff x="7223605" y="1034167"/>
              <a:chExt cx="4779675" cy="3671505"/>
            </a:xfrm>
            <a:solidFill>
              <a:schemeClr val="accent4">
                <a:alpha val="70000"/>
              </a:schemeClr>
            </a:solidFill>
          </p:grpSpPr>
          <p:sp>
            <p:nvSpPr>
              <p:cNvPr id="25" name="Oval 24"/>
              <p:cNvSpPr/>
              <p:nvPr/>
            </p:nvSpPr>
            <p:spPr>
              <a:xfrm>
                <a:off x="7223605" y="2907942"/>
                <a:ext cx="333375" cy="333375"/>
              </a:xfrm>
              <a:prstGeom prst="ellipse">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26" name="Oval 25"/>
              <p:cNvSpPr/>
              <p:nvPr/>
            </p:nvSpPr>
            <p:spPr>
              <a:xfrm>
                <a:off x="8051873" y="4113273"/>
                <a:ext cx="333375" cy="33337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27" name="Oval 26"/>
              <p:cNvSpPr/>
              <p:nvPr/>
            </p:nvSpPr>
            <p:spPr>
              <a:xfrm>
                <a:off x="8576155" y="1922081"/>
                <a:ext cx="424970" cy="4249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28" name="Oval 27"/>
              <p:cNvSpPr/>
              <p:nvPr/>
            </p:nvSpPr>
            <p:spPr>
              <a:xfrm>
                <a:off x="9722732" y="3212873"/>
                <a:ext cx="424970" cy="4249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29" name="Oval 28"/>
              <p:cNvSpPr/>
              <p:nvPr/>
            </p:nvSpPr>
            <p:spPr>
              <a:xfrm>
                <a:off x="8647793" y="2598759"/>
                <a:ext cx="541253" cy="5412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30" name="Oval 29"/>
              <p:cNvSpPr/>
              <p:nvPr/>
            </p:nvSpPr>
            <p:spPr>
              <a:xfrm>
                <a:off x="10147702" y="4164419"/>
                <a:ext cx="541253" cy="5412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31" name="Oval 30"/>
              <p:cNvSpPr/>
              <p:nvPr/>
            </p:nvSpPr>
            <p:spPr>
              <a:xfrm>
                <a:off x="11150960" y="2163063"/>
                <a:ext cx="541253" cy="54125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32" name="Oval 31"/>
              <p:cNvSpPr/>
              <p:nvPr/>
            </p:nvSpPr>
            <p:spPr>
              <a:xfrm>
                <a:off x="11294540" y="3501142"/>
                <a:ext cx="708740" cy="7087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33" name="Oval 32"/>
              <p:cNvSpPr/>
              <p:nvPr/>
            </p:nvSpPr>
            <p:spPr>
              <a:xfrm>
                <a:off x="9368362" y="1034167"/>
                <a:ext cx="708740" cy="708740"/>
              </a:xfrm>
              <a:prstGeom prst="ellipse">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grpSp>
        <p:sp>
          <p:nvSpPr>
            <p:cNvPr id="10" name="Oval 9"/>
            <p:cNvSpPr/>
            <p:nvPr/>
          </p:nvSpPr>
          <p:spPr>
            <a:xfrm>
              <a:off x="7498233" y="1881011"/>
              <a:ext cx="1514855" cy="1514855"/>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11" name="Oval 10"/>
            <p:cNvSpPr/>
            <p:nvPr/>
          </p:nvSpPr>
          <p:spPr>
            <a:xfrm>
              <a:off x="9449885" y="2141135"/>
              <a:ext cx="1437159" cy="1437159"/>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12" name="Oval 11"/>
            <p:cNvSpPr/>
            <p:nvPr/>
          </p:nvSpPr>
          <p:spPr>
            <a:xfrm>
              <a:off x="6513526" y="3453959"/>
              <a:ext cx="1437159" cy="1437159"/>
            </a:xfrm>
            <a:prstGeom prst="ellipse">
              <a:avLst/>
            </a:prstGeom>
            <a:solidFill>
              <a:schemeClr val="bg2">
                <a:lumMod val="9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sp>
          <p:nvSpPr>
            <p:cNvPr id="13" name="Oval 12"/>
            <p:cNvSpPr/>
            <p:nvPr/>
          </p:nvSpPr>
          <p:spPr>
            <a:xfrm>
              <a:off x="10126270" y="3664860"/>
              <a:ext cx="1437159" cy="1437159"/>
            </a:xfrm>
            <a:prstGeom prst="ellipse">
              <a:avLst/>
            </a:prstGeom>
            <a:solidFill>
              <a:schemeClr val="accent1">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75000"/>
                  </a:schemeClr>
                </a:solidFill>
              </a:endParaRPr>
            </a:p>
          </p:txBody>
        </p:sp>
        <p:grpSp>
          <p:nvGrpSpPr>
            <p:cNvPr id="14" name="Group 13"/>
            <p:cNvGrpSpPr/>
            <p:nvPr/>
          </p:nvGrpSpPr>
          <p:grpSpPr>
            <a:xfrm>
              <a:off x="9937466" y="2603155"/>
              <a:ext cx="500062" cy="470321"/>
              <a:chOff x="4433888" y="4613275"/>
              <a:chExt cx="1147763" cy="1079500"/>
            </a:xfrm>
            <a:solidFill>
              <a:schemeClr val="bg1"/>
            </a:solidFill>
          </p:grpSpPr>
          <p:sp>
            <p:nvSpPr>
              <p:cNvPr id="23" name="Oval 5"/>
              <p:cNvSpPr>
                <a:spLocks noChangeArrowheads="1"/>
              </p:cNvSpPr>
              <p:nvPr/>
            </p:nvSpPr>
            <p:spPr bwMode="auto">
              <a:xfrm>
                <a:off x="4991100" y="5203825"/>
                <a:ext cx="138113"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75000"/>
                    </a:schemeClr>
                  </a:solidFill>
                </a:endParaRPr>
              </a:p>
            </p:txBody>
          </p:sp>
          <p:sp>
            <p:nvSpPr>
              <p:cNvPr id="24" name="Freeform 6"/>
              <p:cNvSpPr>
                <a:spLocks noEditPoints="1"/>
              </p:cNvSpPr>
              <p:nvPr/>
            </p:nvSpPr>
            <p:spPr bwMode="auto">
              <a:xfrm>
                <a:off x="4433888" y="4613275"/>
                <a:ext cx="1147763" cy="1079500"/>
              </a:xfrm>
              <a:custGeom>
                <a:avLst/>
                <a:gdLst>
                  <a:gd name="T0" fmla="*/ 268 w 305"/>
                  <a:gd name="T1" fmla="*/ 111 h 287"/>
                  <a:gd name="T2" fmla="*/ 268 w 305"/>
                  <a:gd name="T3" fmla="*/ 51 h 287"/>
                  <a:gd name="T4" fmla="*/ 240 w 305"/>
                  <a:gd name="T5" fmla="*/ 0 h 287"/>
                  <a:gd name="T6" fmla="*/ 51 w 305"/>
                  <a:gd name="T7" fmla="*/ 0 h 287"/>
                  <a:gd name="T8" fmla="*/ 0 w 305"/>
                  <a:gd name="T9" fmla="*/ 236 h 287"/>
                  <a:gd name="T10" fmla="*/ 217 w 305"/>
                  <a:gd name="T11" fmla="*/ 287 h 287"/>
                  <a:gd name="T12" fmla="*/ 268 w 305"/>
                  <a:gd name="T13" fmla="*/ 222 h 287"/>
                  <a:gd name="T14" fmla="*/ 268 w 305"/>
                  <a:gd name="T15" fmla="*/ 111 h 287"/>
                  <a:gd name="T16" fmla="*/ 203 w 305"/>
                  <a:gd name="T17" fmla="*/ 19 h 287"/>
                  <a:gd name="T18" fmla="*/ 250 w 305"/>
                  <a:gd name="T19" fmla="*/ 28 h 287"/>
                  <a:gd name="T20" fmla="*/ 250 w 305"/>
                  <a:gd name="T21" fmla="*/ 56 h 287"/>
                  <a:gd name="T22" fmla="*/ 240 w 305"/>
                  <a:gd name="T23" fmla="*/ 83 h 287"/>
                  <a:gd name="T24" fmla="*/ 240 w 305"/>
                  <a:gd name="T25" fmla="*/ 74 h 287"/>
                  <a:gd name="T26" fmla="*/ 240 w 305"/>
                  <a:gd name="T27" fmla="*/ 37 h 287"/>
                  <a:gd name="T28" fmla="*/ 37 w 305"/>
                  <a:gd name="T29" fmla="*/ 28 h 287"/>
                  <a:gd name="T30" fmla="*/ 28 w 305"/>
                  <a:gd name="T31" fmla="*/ 56 h 287"/>
                  <a:gd name="T32" fmla="*/ 18 w 305"/>
                  <a:gd name="T33" fmla="*/ 51 h 287"/>
                  <a:gd name="T34" fmla="*/ 231 w 305"/>
                  <a:gd name="T35" fmla="*/ 46 h 287"/>
                  <a:gd name="T36" fmla="*/ 37 w 305"/>
                  <a:gd name="T37" fmla="*/ 37 h 287"/>
                  <a:gd name="T38" fmla="*/ 231 w 305"/>
                  <a:gd name="T39" fmla="*/ 46 h 287"/>
                  <a:gd name="T40" fmla="*/ 231 w 305"/>
                  <a:gd name="T41" fmla="*/ 65 h 287"/>
                  <a:gd name="T42" fmla="*/ 37 w 305"/>
                  <a:gd name="T43" fmla="*/ 56 h 287"/>
                  <a:gd name="T44" fmla="*/ 231 w 305"/>
                  <a:gd name="T45" fmla="*/ 74 h 287"/>
                  <a:gd name="T46" fmla="*/ 203 w 305"/>
                  <a:gd name="T47" fmla="*/ 83 h 287"/>
                  <a:gd name="T48" fmla="*/ 37 w 305"/>
                  <a:gd name="T49" fmla="*/ 80 h 287"/>
                  <a:gd name="T50" fmla="*/ 231 w 305"/>
                  <a:gd name="T51" fmla="*/ 74 h 287"/>
                  <a:gd name="T52" fmla="*/ 217 w 305"/>
                  <a:gd name="T53" fmla="*/ 268 h 287"/>
                  <a:gd name="T54" fmla="*/ 18 w 305"/>
                  <a:gd name="T55" fmla="*/ 236 h 287"/>
                  <a:gd name="T56" fmla="*/ 51 w 305"/>
                  <a:gd name="T57" fmla="*/ 102 h 287"/>
                  <a:gd name="T58" fmla="*/ 240 w 305"/>
                  <a:gd name="T59" fmla="*/ 102 h 287"/>
                  <a:gd name="T60" fmla="*/ 250 w 305"/>
                  <a:gd name="T61" fmla="*/ 130 h 287"/>
                  <a:gd name="T62" fmla="*/ 120 w 305"/>
                  <a:gd name="T63" fmla="*/ 176 h 287"/>
                  <a:gd name="T64" fmla="*/ 250 w 305"/>
                  <a:gd name="T65" fmla="*/ 222 h 287"/>
                  <a:gd name="T66" fmla="*/ 262 w 305"/>
                  <a:gd name="T67" fmla="*/ 204 h 287"/>
                  <a:gd name="T68" fmla="*/ 139 w 305"/>
                  <a:gd name="T69" fmla="*/ 176 h 287"/>
                  <a:gd name="T70" fmla="*/ 250 w 305"/>
                  <a:gd name="T71" fmla="*/ 148 h 287"/>
                  <a:gd name="T72" fmla="*/ 267 w 305"/>
                  <a:gd name="T73" fmla="*/ 136 h 287"/>
                  <a:gd name="T74" fmla="*/ 277 w 305"/>
                  <a:gd name="T75" fmla="*/ 16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87">
                    <a:moveTo>
                      <a:pt x="268" y="111"/>
                    </a:moveTo>
                    <a:cubicBezTo>
                      <a:pt x="268" y="111"/>
                      <a:pt x="268" y="111"/>
                      <a:pt x="268" y="111"/>
                    </a:cubicBezTo>
                    <a:cubicBezTo>
                      <a:pt x="268" y="56"/>
                      <a:pt x="268" y="56"/>
                      <a:pt x="268" y="56"/>
                    </a:cubicBezTo>
                    <a:cubicBezTo>
                      <a:pt x="268" y="51"/>
                      <a:pt x="268" y="51"/>
                      <a:pt x="268" y="51"/>
                    </a:cubicBezTo>
                    <a:cubicBezTo>
                      <a:pt x="268" y="28"/>
                      <a:pt x="268" y="28"/>
                      <a:pt x="268" y="28"/>
                    </a:cubicBezTo>
                    <a:cubicBezTo>
                      <a:pt x="268" y="13"/>
                      <a:pt x="256" y="0"/>
                      <a:pt x="240" y="0"/>
                    </a:cubicBezTo>
                    <a:cubicBezTo>
                      <a:pt x="203" y="0"/>
                      <a:pt x="203" y="0"/>
                      <a:pt x="203" y="0"/>
                    </a:cubicBezTo>
                    <a:cubicBezTo>
                      <a:pt x="51" y="0"/>
                      <a:pt x="51" y="0"/>
                      <a:pt x="51" y="0"/>
                    </a:cubicBezTo>
                    <a:cubicBezTo>
                      <a:pt x="23" y="0"/>
                      <a:pt x="0" y="23"/>
                      <a:pt x="0" y="51"/>
                    </a:cubicBezTo>
                    <a:cubicBezTo>
                      <a:pt x="0" y="236"/>
                      <a:pt x="0" y="236"/>
                      <a:pt x="0" y="236"/>
                    </a:cubicBezTo>
                    <a:cubicBezTo>
                      <a:pt x="0" y="264"/>
                      <a:pt x="23" y="287"/>
                      <a:pt x="51" y="287"/>
                    </a:cubicBezTo>
                    <a:cubicBezTo>
                      <a:pt x="217" y="287"/>
                      <a:pt x="217" y="287"/>
                      <a:pt x="217" y="287"/>
                    </a:cubicBezTo>
                    <a:cubicBezTo>
                      <a:pt x="245" y="287"/>
                      <a:pt x="268" y="264"/>
                      <a:pt x="268" y="236"/>
                    </a:cubicBezTo>
                    <a:cubicBezTo>
                      <a:pt x="268" y="222"/>
                      <a:pt x="268" y="222"/>
                      <a:pt x="268" y="222"/>
                    </a:cubicBezTo>
                    <a:cubicBezTo>
                      <a:pt x="268" y="222"/>
                      <a:pt x="268" y="222"/>
                      <a:pt x="268" y="222"/>
                    </a:cubicBezTo>
                    <a:cubicBezTo>
                      <a:pt x="305" y="194"/>
                      <a:pt x="305" y="139"/>
                      <a:pt x="268" y="111"/>
                    </a:cubicBezTo>
                    <a:close/>
                    <a:moveTo>
                      <a:pt x="51" y="19"/>
                    </a:moveTo>
                    <a:cubicBezTo>
                      <a:pt x="203" y="19"/>
                      <a:pt x="203" y="19"/>
                      <a:pt x="203" y="19"/>
                    </a:cubicBezTo>
                    <a:cubicBezTo>
                      <a:pt x="240" y="19"/>
                      <a:pt x="240" y="19"/>
                      <a:pt x="240" y="19"/>
                    </a:cubicBezTo>
                    <a:cubicBezTo>
                      <a:pt x="246" y="19"/>
                      <a:pt x="250" y="23"/>
                      <a:pt x="250" y="28"/>
                    </a:cubicBezTo>
                    <a:cubicBezTo>
                      <a:pt x="250" y="51"/>
                      <a:pt x="250" y="51"/>
                      <a:pt x="250" y="51"/>
                    </a:cubicBezTo>
                    <a:cubicBezTo>
                      <a:pt x="250" y="56"/>
                      <a:pt x="250" y="56"/>
                      <a:pt x="250" y="56"/>
                    </a:cubicBezTo>
                    <a:cubicBezTo>
                      <a:pt x="250" y="85"/>
                      <a:pt x="250" y="85"/>
                      <a:pt x="250" y="85"/>
                    </a:cubicBezTo>
                    <a:cubicBezTo>
                      <a:pt x="247" y="84"/>
                      <a:pt x="244" y="83"/>
                      <a:pt x="240" y="83"/>
                    </a:cubicBezTo>
                    <a:cubicBezTo>
                      <a:pt x="240" y="83"/>
                      <a:pt x="240" y="83"/>
                      <a:pt x="240" y="83"/>
                    </a:cubicBezTo>
                    <a:cubicBezTo>
                      <a:pt x="240" y="74"/>
                      <a:pt x="240" y="74"/>
                      <a:pt x="240" y="74"/>
                    </a:cubicBezTo>
                    <a:cubicBezTo>
                      <a:pt x="240" y="56"/>
                      <a:pt x="240" y="56"/>
                      <a:pt x="240" y="56"/>
                    </a:cubicBezTo>
                    <a:cubicBezTo>
                      <a:pt x="240" y="37"/>
                      <a:pt x="240" y="37"/>
                      <a:pt x="240" y="37"/>
                    </a:cubicBezTo>
                    <a:cubicBezTo>
                      <a:pt x="240" y="32"/>
                      <a:pt x="236" y="28"/>
                      <a:pt x="231" y="28"/>
                    </a:cubicBezTo>
                    <a:cubicBezTo>
                      <a:pt x="37" y="28"/>
                      <a:pt x="37" y="28"/>
                      <a:pt x="37" y="28"/>
                    </a:cubicBezTo>
                    <a:cubicBezTo>
                      <a:pt x="32" y="28"/>
                      <a:pt x="28" y="32"/>
                      <a:pt x="28" y="37"/>
                    </a:cubicBezTo>
                    <a:cubicBezTo>
                      <a:pt x="28" y="56"/>
                      <a:pt x="28" y="56"/>
                      <a:pt x="28" y="56"/>
                    </a:cubicBezTo>
                    <a:cubicBezTo>
                      <a:pt x="28" y="74"/>
                      <a:pt x="28" y="74"/>
                      <a:pt x="28" y="74"/>
                    </a:cubicBezTo>
                    <a:cubicBezTo>
                      <a:pt x="22" y="68"/>
                      <a:pt x="18" y="60"/>
                      <a:pt x="18" y="51"/>
                    </a:cubicBezTo>
                    <a:cubicBezTo>
                      <a:pt x="18" y="33"/>
                      <a:pt x="33" y="19"/>
                      <a:pt x="51" y="19"/>
                    </a:cubicBezTo>
                    <a:close/>
                    <a:moveTo>
                      <a:pt x="231" y="46"/>
                    </a:moveTo>
                    <a:cubicBezTo>
                      <a:pt x="37" y="46"/>
                      <a:pt x="37" y="46"/>
                      <a:pt x="37" y="46"/>
                    </a:cubicBezTo>
                    <a:cubicBezTo>
                      <a:pt x="37" y="37"/>
                      <a:pt x="37" y="37"/>
                      <a:pt x="37" y="37"/>
                    </a:cubicBezTo>
                    <a:cubicBezTo>
                      <a:pt x="231" y="37"/>
                      <a:pt x="231" y="37"/>
                      <a:pt x="231" y="37"/>
                    </a:cubicBezTo>
                    <a:lnTo>
                      <a:pt x="231" y="46"/>
                    </a:lnTo>
                    <a:close/>
                    <a:moveTo>
                      <a:pt x="231" y="56"/>
                    </a:moveTo>
                    <a:cubicBezTo>
                      <a:pt x="231" y="65"/>
                      <a:pt x="231" y="65"/>
                      <a:pt x="231" y="65"/>
                    </a:cubicBezTo>
                    <a:cubicBezTo>
                      <a:pt x="37" y="65"/>
                      <a:pt x="37" y="65"/>
                      <a:pt x="37" y="65"/>
                    </a:cubicBezTo>
                    <a:cubicBezTo>
                      <a:pt x="37" y="56"/>
                      <a:pt x="37" y="56"/>
                      <a:pt x="37" y="56"/>
                    </a:cubicBezTo>
                    <a:lnTo>
                      <a:pt x="231" y="56"/>
                    </a:lnTo>
                    <a:close/>
                    <a:moveTo>
                      <a:pt x="231" y="74"/>
                    </a:moveTo>
                    <a:cubicBezTo>
                      <a:pt x="231" y="83"/>
                      <a:pt x="231" y="83"/>
                      <a:pt x="231" y="83"/>
                    </a:cubicBezTo>
                    <a:cubicBezTo>
                      <a:pt x="203" y="83"/>
                      <a:pt x="203" y="83"/>
                      <a:pt x="203" y="83"/>
                    </a:cubicBezTo>
                    <a:cubicBezTo>
                      <a:pt x="51" y="83"/>
                      <a:pt x="51" y="83"/>
                      <a:pt x="51" y="83"/>
                    </a:cubicBezTo>
                    <a:cubicBezTo>
                      <a:pt x="46" y="83"/>
                      <a:pt x="41" y="82"/>
                      <a:pt x="37" y="80"/>
                    </a:cubicBezTo>
                    <a:cubicBezTo>
                      <a:pt x="37" y="74"/>
                      <a:pt x="37" y="74"/>
                      <a:pt x="37" y="74"/>
                    </a:cubicBezTo>
                    <a:lnTo>
                      <a:pt x="231" y="74"/>
                    </a:lnTo>
                    <a:close/>
                    <a:moveTo>
                      <a:pt x="250" y="236"/>
                    </a:moveTo>
                    <a:cubicBezTo>
                      <a:pt x="250" y="254"/>
                      <a:pt x="235" y="268"/>
                      <a:pt x="217" y="268"/>
                    </a:cubicBezTo>
                    <a:cubicBezTo>
                      <a:pt x="51" y="268"/>
                      <a:pt x="51" y="268"/>
                      <a:pt x="51" y="268"/>
                    </a:cubicBezTo>
                    <a:cubicBezTo>
                      <a:pt x="33" y="268"/>
                      <a:pt x="18" y="254"/>
                      <a:pt x="18" y="236"/>
                    </a:cubicBezTo>
                    <a:cubicBezTo>
                      <a:pt x="18" y="90"/>
                      <a:pt x="18" y="90"/>
                      <a:pt x="18" y="90"/>
                    </a:cubicBezTo>
                    <a:cubicBezTo>
                      <a:pt x="27" y="98"/>
                      <a:pt x="38" y="102"/>
                      <a:pt x="51" y="102"/>
                    </a:cubicBezTo>
                    <a:cubicBezTo>
                      <a:pt x="203" y="102"/>
                      <a:pt x="203" y="102"/>
                      <a:pt x="203" y="102"/>
                    </a:cubicBezTo>
                    <a:cubicBezTo>
                      <a:pt x="240" y="102"/>
                      <a:pt x="240" y="102"/>
                      <a:pt x="240" y="102"/>
                    </a:cubicBezTo>
                    <a:cubicBezTo>
                      <a:pt x="246" y="102"/>
                      <a:pt x="250" y="106"/>
                      <a:pt x="250" y="111"/>
                    </a:cubicBezTo>
                    <a:cubicBezTo>
                      <a:pt x="250" y="130"/>
                      <a:pt x="250" y="130"/>
                      <a:pt x="250" y="130"/>
                    </a:cubicBezTo>
                    <a:cubicBezTo>
                      <a:pt x="166" y="130"/>
                      <a:pt x="166" y="130"/>
                      <a:pt x="166" y="130"/>
                    </a:cubicBezTo>
                    <a:cubicBezTo>
                      <a:pt x="141" y="130"/>
                      <a:pt x="120" y="150"/>
                      <a:pt x="120" y="176"/>
                    </a:cubicBezTo>
                    <a:cubicBezTo>
                      <a:pt x="120" y="201"/>
                      <a:pt x="141" y="222"/>
                      <a:pt x="166" y="222"/>
                    </a:cubicBezTo>
                    <a:cubicBezTo>
                      <a:pt x="250" y="222"/>
                      <a:pt x="250" y="222"/>
                      <a:pt x="250" y="222"/>
                    </a:cubicBezTo>
                    <a:lnTo>
                      <a:pt x="250" y="236"/>
                    </a:lnTo>
                    <a:close/>
                    <a:moveTo>
                      <a:pt x="262" y="204"/>
                    </a:moveTo>
                    <a:cubicBezTo>
                      <a:pt x="166" y="204"/>
                      <a:pt x="166" y="204"/>
                      <a:pt x="166" y="204"/>
                    </a:cubicBezTo>
                    <a:cubicBezTo>
                      <a:pt x="151" y="204"/>
                      <a:pt x="139" y="191"/>
                      <a:pt x="139" y="176"/>
                    </a:cubicBezTo>
                    <a:cubicBezTo>
                      <a:pt x="139" y="161"/>
                      <a:pt x="151" y="148"/>
                      <a:pt x="166" y="148"/>
                    </a:cubicBezTo>
                    <a:cubicBezTo>
                      <a:pt x="250" y="148"/>
                      <a:pt x="250" y="148"/>
                      <a:pt x="250" y="148"/>
                    </a:cubicBezTo>
                    <a:cubicBezTo>
                      <a:pt x="255" y="148"/>
                      <a:pt x="261" y="145"/>
                      <a:pt x="265" y="141"/>
                    </a:cubicBezTo>
                    <a:cubicBezTo>
                      <a:pt x="266" y="139"/>
                      <a:pt x="266" y="138"/>
                      <a:pt x="267" y="136"/>
                    </a:cubicBezTo>
                    <a:cubicBezTo>
                      <a:pt x="267" y="136"/>
                      <a:pt x="267" y="136"/>
                      <a:pt x="267" y="136"/>
                    </a:cubicBezTo>
                    <a:cubicBezTo>
                      <a:pt x="274" y="145"/>
                      <a:pt x="277" y="155"/>
                      <a:pt x="277" y="167"/>
                    </a:cubicBezTo>
                    <a:cubicBezTo>
                      <a:pt x="277" y="181"/>
                      <a:pt x="272" y="194"/>
                      <a:pt x="262" y="2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75000"/>
                    </a:schemeClr>
                  </a:solidFill>
                </a:endParaRPr>
              </a:p>
            </p:txBody>
          </p:sp>
        </p:grpSp>
        <p:sp>
          <p:nvSpPr>
            <p:cNvPr id="15" name="Freeform 7"/>
            <p:cNvSpPr>
              <a:spLocks noEditPoints="1"/>
            </p:cNvSpPr>
            <p:nvPr/>
          </p:nvSpPr>
          <p:spPr bwMode="auto">
            <a:xfrm>
              <a:off x="10624922" y="4125900"/>
              <a:ext cx="485537" cy="485537"/>
            </a:xfrm>
            <a:custGeom>
              <a:avLst/>
              <a:gdLst>
                <a:gd name="T0" fmla="*/ 263 w 296"/>
                <a:gd name="T1" fmla="*/ 67 h 296"/>
                <a:gd name="T2" fmla="*/ 259 w 296"/>
                <a:gd name="T3" fmla="*/ 19 h 296"/>
                <a:gd name="T4" fmla="*/ 55 w 296"/>
                <a:gd name="T5" fmla="*/ 0 h 296"/>
                <a:gd name="T6" fmla="*/ 37 w 296"/>
                <a:gd name="T7" fmla="*/ 63 h 296"/>
                <a:gd name="T8" fmla="*/ 5 w 296"/>
                <a:gd name="T9" fmla="*/ 104 h 296"/>
                <a:gd name="T10" fmla="*/ 0 w 296"/>
                <a:gd name="T11" fmla="*/ 130 h 296"/>
                <a:gd name="T12" fmla="*/ 28 w 296"/>
                <a:gd name="T13" fmla="*/ 158 h 296"/>
                <a:gd name="T14" fmla="*/ 46 w 296"/>
                <a:gd name="T15" fmla="*/ 296 h 296"/>
                <a:gd name="T16" fmla="*/ 268 w 296"/>
                <a:gd name="T17" fmla="*/ 278 h 296"/>
                <a:gd name="T18" fmla="*/ 268 w 296"/>
                <a:gd name="T19" fmla="*/ 158 h 296"/>
                <a:gd name="T20" fmla="*/ 296 w 296"/>
                <a:gd name="T21" fmla="*/ 121 h 296"/>
                <a:gd name="T22" fmla="*/ 241 w 296"/>
                <a:gd name="T23" fmla="*/ 19 h 296"/>
                <a:gd name="T24" fmla="*/ 55 w 296"/>
                <a:gd name="T25" fmla="*/ 56 h 296"/>
                <a:gd name="T26" fmla="*/ 55 w 296"/>
                <a:gd name="T27" fmla="*/ 19 h 296"/>
                <a:gd name="T28" fmla="*/ 94 w 296"/>
                <a:gd name="T29" fmla="*/ 139 h 296"/>
                <a:gd name="T30" fmla="*/ 93 w 296"/>
                <a:gd name="T31" fmla="*/ 74 h 296"/>
                <a:gd name="T32" fmla="*/ 94 w 296"/>
                <a:gd name="T33" fmla="*/ 139 h 296"/>
                <a:gd name="T34" fmla="*/ 143 w 296"/>
                <a:gd name="T35" fmla="*/ 74 h 296"/>
                <a:gd name="T36" fmla="*/ 104 w 296"/>
                <a:gd name="T37" fmla="*/ 139 h 296"/>
                <a:gd name="T38" fmla="*/ 153 w 296"/>
                <a:gd name="T39" fmla="*/ 74 h 296"/>
                <a:gd name="T40" fmla="*/ 192 w 296"/>
                <a:gd name="T41" fmla="*/ 139 h 296"/>
                <a:gd name="T42" fmla="*/ 153 w 296"/>
                <a:gd name="T43" fmla="*/ 74 h 296"/>
                <a:gd name="T44" fmla="*/ 204 w 296"/>
                <a:gd name="T45" fmla="*/ 74 h 296"/>
                <a:gd name="T46" fmla="*/ 202 w 296"/>
                <a:gd name="T47" fmla="*/ 139 h 296"/>
                <a:gd name="T48" fmla="*/ 18 w 296"/>
                <a:gd name="T49" fmla="*/ 130 h 296"/>
                <a:gd name="T50" fmla="*/ 20 w 296"/>
                <a:gd name="T51" fmla="*/ 115 h 296"/>
                <a:gd name="T52" fmla="*/ 55 w 296"/>
                <a:gd name="T53" fmla="*/ 74 h 296"/>
                <a:gd name="T54" fmla="*/ 45 w 296"/>
                <a:gd name="T55" fmla="*/ 139 h 296"/>
                <a:gd name="T56" fmla="*/ 18 w 296"/>
                <a:gd name="T57" fmla="*/ 130 h 296"/>
                <a:gd name="T58" fmla="*/ 116 w 296"/>
                <a:gd name="T59" fmla="*/ 278 h 296"/>
                <a:gd name="T60" fmla="*/ 185 w 296"/>
                <a:gd name="T61" fmla="*/ 185 h 296"/>
                <a:gd name="T62" fmla="*/ 250 w 296"/>
                <a:gd name="T63" fmla="*/ 278 h 296"/>
                <a:gd name="T64" fmla="*/ 194 w 296"/>
                <a:gd name="T65" fmla="*/ 185 h 296"/>
                <a:gd name="T66" fmla="*/ 116 w 296"/>
                <a:gd name="T67" fmla="*/ 176 h 296"/>
                <a:gd name="T68" fmla="*/ 106 w 296"/>
                <a:gd name="T69" fmla="*/ 278 h 296"/>
                <a:gd name="T70" fmla="*/ 46 w 296"/>
                <a:gd name="T71" fmla="*/ 158 h 296"/>
                <a:gd name="T72" fmla="*/ 250 w 296"/>
                <a:gd name="T73" fmla="*/ 278 h 296"/>
                <a:gd name="T74" fmla="*/ 268 w 296"/>
                <a:gd name="T75" fmla="*/ 139 h 296"/>
                <a:gd name="T76" fmla="*/ 214 w 296"/>
                <a:gd name="T77" fmla="*/ 74 h 296"/>
                <a:gd name="T78" fmla="*/ 241 w 296"/>
                <a:gd name="T79" fmla="*/ 74 h 296"/>
                <a:gd name="T80" fmla="*/ 276 w 296"/>
                <a:gd name="T81" fmla="*/ 115 h 296"/>
                <a:gd name="T82" fmla="*/ 278 w 296"/>
                <a:gd name="T83" fmla="*/ 13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6" h="296">
                  <a:moveTo>
                    <a:pt x="291" y="104"/>
                  </a:moveTo>
                  <a:cubicBezTo>
                    <a:pt x="263" y="67"/>
                    <a:pt x="263" y="67"/>
                    <a:pt x="263" y="67"/>
                  </a:cubicBezTo>
                  <a:cubicBezTo>
                    <a:pt x="262" y="66"/>
                    <a:pt x="260" y="64"/>
                    <a:pt x="259" y="63"/>
                  </a:cubicBezTo>
                  <a:cubicBezTo>
                    <a:pt x="259" y="19"/>
                    <a:pt x="259" y="19"/>
                    <a:pt x="259" y="19"/>
                  </a:cubicBezTo>
                  <a:cubicBezTo>
                    <a:pt x="259" y="9"/>
                    <a:pt x="251" y="0"/>
                    <a:pt x="241" y="0"/>
                  </a:cubicBezTo>
                  <a:cubicBezTo>
                    <a:pt x="55" y="0"/>
                    <a:pt x="55" y="0"/>
                    <a:pt x="55" y="0"/>
                  </a:cubicBezTo>
                  <a:cubicBezTo>
                    <a:pt x="45" y="0"/>
                    <a:pt x="37" y="9"/>
                    <a:pt x="37" y="19"/>
                  </a:cubicBezTo>
                  <a:cubicBezTo>
                    <a:pt x="37" y="63"/>
                    <a:pt x="37" y="63"/>
                    <a:pt x="37" y="63"/>
                  </a:cubicBezTo>
                  <a:cubicBezTo>
                    <a:pt x="36" y="64"/>
                    <a:pt x="34" y="66"/>
                    <a:pt x="33" y="67"/>
                  </a:cubicBezTo>
                  <a:cubicBezTo>
                    <a:pt x="5" y="104"/>
                    <a:pt x="5" y="104"/>
                    <a:pt x="5" y="104"/>
                  </a:cubicBezTo>
                  <a:cubicBezTo>
                    <a:pt x="2" y="109"/>
                    <a:pt x="0" y="115"/>
                    <a:pt x="0" y="121"/>
                  </a:cubicBezTo>
                  <a:cubicBezTo>
                    <a:pt x="0" y="130"/>
                    <a:pt x="0" y="130"/>
                    <a:pt x="0" y="130"/>
                  </a:cubicBezTo>
                  <a:cubicBezTo>
                    <a:pt x="0" y="145"/>
                    <a:pt x="12" y="158"/>
                    <a:pt x="28" y="158"/>
                  </a:cubicBezTo>
                  <a:cubicBezTo>
                    <a:pt x="28" y="158"/>
                    <a:pt x="28" y="158"/>
                    <a:pt x="28" y="158"/>
                  </a:cubicBezTo>
                  <a:cubicBezTo>
                    <a:pt x="28" y="278"/>
                    <a:pt x="28" y="278"/>
                    <a:pt x="28" y="278"/>
                  </a:cubicBezTo>
                  <a:cubicBezTo>
                    <a:pt x="28" y="288"/>
                    <a:pt x="36" y="296"/>
                    <a:pt x="46" y="296"/>
                  </a:cubicBezTo>
                  <a:cubicBezTo>
                    <a:pt x="250" y="296"/>
                    <a:pt x="250" y="296"/>
                    <a:pt x="250" y="296"/>
                  </a:cubicBezTo>
                  <a:cubicBezTo>
                    <a:pt x="260" y="296"/>
                    <a:pt x="268" y="288"/>
                    <a:pt x="268" y="278"/>
                  </a:cubicBezTo>
                  <a:cubicBezTo>
                    <a:pt x="268" y="158"/>
                    <a:pt x="268" y="158"/>
                    <a:pt x="268" y="158"/>
                  </a:cubicBezTo>
                  <a:cubicBezTo>
                    <a:pt x="268" y="158"/>
                    <a:pt x="268" y="158"/>
                    <a:pt x="268" y="158"/>
                  </a:cubicBezTo>
                  <a:cubicBezTo>
                    <a:pt x="284" y="158"/>
                    <a:pt x="296" y="145"/>
                    <a:pt x="296" y="130"/>
                  </a:cubicBezTo>
                  <a:cubicBezTo>
                    <a:pt x="296" y="121"/>
                    <a:pt x="296" y="121"/>
                    <a:pt x="296" y="121"/>
                  </a:cubicBezTo>
                  <a:cubicBezTo>
                    <a:pt x="296" y="115"/>
                    <a:pt x="294" y="109"/>
                    <a:pt x="291" y="104"/>
                  </a:cubicBezTo>
                  <a:close/>
                  <a:moveTo>
                    <a:pt x="241" y="19"/>
                  </a:moveTo>
                  <a:cubicBezTo>
                    <a:pt x="241" y="56"/>
                    <a:pt x="241" y="56"/>
                    <a:pt x="241" y="56"/>
                  </a:cubicBezTo>
                  <a:cubicBezTo>
                    <a:pt x="55" y="56"/>
                    <a:pt x="55" y="56"/>
                    <a:pt x="55" y="56"/>
                  </a:cubicBezTo>
                  <a:cubicBezTo>
                    <a:pt x="55" y="56"/>
                    <a:pt x="55" y="56"/>
                    <a:pt x="55" y="56"/>
                  </a:cubicBezTo>
                  <a:cubicBezTo>
                    <a:pt x="55" y="19"/>
                    <a:pt x="55" y="19"/>
                    <a:pt x="55" y="19"/>
                  </a:cubicBezTo>
                  <a:lnTo>
                    <a:pt x="241" y="19"/>
                  </a:lnTo>
                  <a:close/>
                  <a:moveTo>
                    <a:pt x="94" y="139"/>
                  </a:moveTo>
                  <a:cubicBezTo>
                    <a:pt x="55" y="139"/>
                    <a:pt x="55" y="139"/>
                    <a:pt x="55" y="139"/>
                  </a:cubicBezTo>
                  <a:cubicBezTo>
                    <a:pt x="93" y="74"/>
                    <a:pt x="93" y="74"/>
                    <a:pt x="93" y="74"/>
                  </a:cubicBezTo>
                  <a:cubicBezTo>
                    <a:pt x="113" y="74"/>
                    <a:pt x="113" y="74"/>
                    <a:pt x="113" y="74"/>
                  </a:cubicBezTo>
                  <a:lnTo>
                    <a:pt x="94" y="139"/>
                  </a:lnTo>
                  <a:close/>
                  <a:moveTo>
                    <a:pt x="122" y="74"/>
                  </a:moveTo>
                  <a:cubicBezTo>
                    <a:pt x="143" y="74"/>
                    <a:pt x="143" y="74"/>
                    <a:pt x="143" y="74"/>
                  </a:cubicBezTo>
                  <a:cubicBezTo>
                    <a:pt x="143" y="139"/>
                    <a:pt x="143" y="139"/>
                    <a:pt x="143" y="139"/>
                  </a:cubicBezTo>
                  <a:cubicBezTo>
                    <a:pt x="104" y="139"/>
                    <a:pt x="104" y="139"/>
                    <a:pt x="104" y="139"/>
                  </a:cubicBezTo>
                  <a:lnTo>
                    <a:pt x="122" y="74"/>
                  </a:lnTo>
                  <a:close/>
                  <a:moveTo>
                    <a:pt x="153" y="74"/>
                  </a:moveTo>
                  <a:cubicBezTo>
                    <a:pt x="174" y="74"/>
                    <a:pt x="174" y="74"/>
                    <a:pt x="174" y="74"/>
                  </a:cubicBezTo>
                  <a:cubicBezTo>
                    <a:pt x="192" y="139"/>
                    <a:pt x="192" y="139"/>
                    <a:pt x="192" y="139"/>
                  </a:cubicBezTo>
                  <a:cubicBezTo>
                    <a:pt x="153" y="139"/>
                    <a:pt x="153" y="139"/>
                    <a:pt x="153" y="139"/>
                  </a:cubicBezTo>
                  <a:lnTo>
                    <a:pt x="153" y="74"/>
                  </a:lnTo>
                  <a:close/>
                  <a:moveTo>
                    <a:pt x="183" y="74"/>
                  </a:moveTo>
                  <a:cubicBezTo>
                    <a:pt x="204" y="74"/>
                    <a:pt x="204" y="74"/>
                    <a:pt x="204" y="74"/>
                  </a:cubicBezTo>
                  <a:cubicBezTo>
                    <a:pt x="241" y="139"/>
                    <a:pt x="241" y="139"/>
                    <a:pt x="241" y="139"/>
                  </a:cubicBezTo>
                  <a:cubicBezTo>
                    <a:pt x="202" y="139"/>
                    <a:pt x="202" y="139"/>
                    <a:pt x="202" y="139"/>
                  </a:cubicBezTo>
                  <a:lnTo>
                    <a:pt x="183" y="74"/>
                  </a:lnTo>
                  <a:close/>
                  <a:moveTo>
                    <a:pt x="18" y="130"/>
                  </a:moveTo>
                  <a:cubicBezTo>
                    <a:pt x="18" y="121"/>
                    <a:pt x="18" y="121"/>
                    <a:pt x="18" y="121"/>
                  </a:cubicBezTo>
                  <a:cubicBezTo>
                    <a:pt x="18" y="119"/>
                    <a:pt x="19" y="117"/>
                    <a:pt x="20" y="115"/>
                  </a:cubicBezTo>
                  <a:cubicBezTo>
                    <a:pt x="48" y="78"/>
                    <a:pt x="48" y="78"/>
                    <a:pt x="48" y="78"/>
                  </a:cubicBezTo>
                  <a:cubicBezTo>
                    <a:pt x="50" y="76"/>
                    <a:pt x="53" y="74"/>
                    <a:pt x="55" y="74"/>
                  </a:cubicBezTo>
                  <a:cubicBezTo>
                    <a:pt x="82" y="74"/>
                    <a:pt x="82" y="74"/>
                    <a:pt x="82" y="74"/>
                  </a:cubicBezTo>
                  <a:cubicBezTo>
                    <a:pt x="45" y="139"/>
                    <a:pt x="45" y="139"/>
                    <a:pt x="45" y="139"/>
                  </a:cubicBezTo>
                  <a:cubicBezTo>
                    <a:pt x="28" y="139"/>
                    <a:pt x="28" y="139"/>
                    <a:pt x="28" y="139"/>
                  </a:cubicBezTo>
                  <a:cubicBezTo>
                    <a:pt x="23" y="139"/>
                    <a:pt x="18" y="135"/>
                    <a:pt x="18" y="130"/>
                  </a:cubicBezTo>
                  <a:close/>
                  <a:moveTo>
                    <a:pt x="185" y="278"/>
                  </a:moveTo>
                  <a:cubicBezTo>
                    <a:pt x="116" y="278"/>
                    <a:pt x="116" y="278"/>
                    <a:pt x="116" y="278"/>
                  </a:cubicBezTo>
                  <a:cubicBezTo>
                    <a:pt x="116" y="185"/>
                    <a:pt x="116" y="185"/>
                    <a:pt x="116" y="185"/>
                  </a:cubicBezTo>
                  <a:cubicBezTo>
                    <a:pt x="185" y="185"/>
                    <a:pt x="185" y="185"/>
                    <a:pt x="185" y="185"/>
                  </a:cubicBezTo>
                  <a:lnTo>
                    <a:pt x="185" y="278"/>
                  </a:lnTo>
                  <a:close/>
                  <a:moveTo>
                    <a:pt x="250" y="278"/>
                  </a:moveTo>
                  <a:cubicBezTo>
                    <a:pt x="194" y="278"/>
                    <a:pt x="194" y="278"/>
                    <a:pt x="194" y="278"/>
                  </a:cubicBezTo>
                  <a:cubicBezTo>
                    <a:pt x="194" y="185"/>
                    <a:pt x="194" y="185"/>
                    <a:pt x="194" y="185"/>
                  </a:cubicBezTo>
                  <a:cubicBezTo>
                    <a:pt x="194" y="180"/>
                    <a:pt x="190" y="176"/>
                    <a:pt x="185" y="176"/>
                  </a:cubicBezTo>
                  <a:cubicBezTo>
                    <a:pt x="116" y="176"/>
                    <a:pt x="116" y="176"/>
                    <a:pt x="116" y="176"/>
                  </a:cubicBezTo>
                  <a:cubicBezTo>
                    <a:pt x="111" y="176"/>
                    <a:pt x="106" y="180"/>
                    <a:pt x="106" y="185"/>
                  </a:cubicBezTo>
                  <a:cubicBezTo>
                    <a:pt x="106" y="278"/>
                    <a:pt x="106" y="278"/>
                    <a:pt x="106" y="278"/>
                  </a:cubicBezTo>
                  <a:cubicBezTo>
                    <a:pt x="46" y="278"/>
                    <a:pt x="46" y="278"/>
                    <a:pt x="46" y="278"/>
                  </a:cubicBezTo>
                  <a:cubicBezTo>
                    <a:pt x="46" y="158"/>
                    <a:pt x="46" y="158"/>
                    <a:pt x="46" y="158"/>
                  </a:cubicBezTo>
                  <a:cubicBezTo>
                    <a:pt x="250" y="158"/>
                    <a:pt x="250" y="158"/>
                    <a:pt x="250" y="158"/>
                  </a:cubicBezTo>
                  <a:lnTo>
                    <a:pt x="250" y="278"/>
                  </a:lnTo>
                  <a:close/>
                  <a:moveTo>
                    <a:pt x="278" y="130"/>
                  </a:moveTo>
                  <a:cubicBezTo>
                    <a:pt x="278" y="135"/>
                    <a:pt x="273" y="139"/>
                    <a:pt x="268" y="139"/>
                  </a:cubicBezTo>
                  <a:cubicBezTo>
                    <a:pt x="251" y="139"/>
                    <a:pt x="251" y="139"/>
                    <a:pt x="251" y="139"/>
                  </a:cubicBezTo>
                  <a:cubicBezTo>
                    <a:pt x="214" y="74"/>
                    <a:pt x="214" y="74"/>
                    <a:pt x="214" y="74"/>
                  </a:cubicBezTo>
                  <a:cubicBezTo>
                    <a:pt x="241" y="74"/>
                    <a:pt x="241" y="74"/>
                    <a:pt x="241" y="74"/>
                  </a:cubicBezTo>
                  <a:cubicBezTo>
                    <a:pt x="241" y="74"/>
                    <a:pt x="241" y="74"/>
                    <a:pt x="241" y="74"/>
                  </a:cubicBezTo>
                  <a:cubicBezTo>
                    <a:pt x="243" y="74"/>
                    <a:pt x="246" y="76"/>
                    <a:pt x="248" y="78"/>
                  </a:cubicBezTo>
                  <a:cubicBezTo>
                    <a:pt x="276" y="115"/>
                    <a:pt x="276" y="115"/>
                    <a:pt x="276" y="115"/>
                  </a:cubicBezTo>
                  <a:cubicBezTo>
                    <a:pt x="277" y="117"/>
                    <a:pt x="278" y="119"/>
                    <a:pt x="278" y="121"/>
                  </a:cubicBezTo>
                  <a:lnTo>
                    <a:pt x="278" y="13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75000"/>
                  </a:schemeClr>
                </a:solidFill>
              </a:endParaRPr>
            </a:p>
          </p:txBody>
        </p:sp>
        <p:grpSp>
          <p:nvGrpSpPr>
            <p:cNvPr id="18" name="Group 17"/>
            <p:cNvGrpSpPr/>
            <p:nvPr/>
          </p:nvGrpSpPr>
          <p:grpSpPr>
            <a:xfrm>
              <a:off x="6993231" y="3943997"/>
              <a:ext cx="486920" cy="424672"/>
              <a:chOff x="4233863" y="2697163"/>
              <a:chExt cx="1117600" cy="974725"/>
            </a:xfrm>
            <a:solidFill>
              <a:schemeClr val="bg1"/>
            </a:solidFill>
          </p:grpSpPr>
          <p:sp>
            <p:nvSpPr>
              <p:cNvPr id="21" name="Freeform 8"/>
              <p:cNvSpPr>
                <a:spLocks noEditPoints="1"/>
              </p:cNvSpPr>
              <p:nvPr/>
            </p:nvSpPr>
            <p:spPr bwMode="auto">
              <a:xfrm>
                <a:off x="4233863" y="2697163"/>
                <a:ext cx="1117600" cy="974725"/>
              </a:xfrm>
              <a:custGeom>
                <a:avLst/>
                <a:gdLst>
                  <a:gd name="T0" fmla="*/ 296 w 297"/>
                  <a:gd name="T1" fmla="*/ 152 h 259"/>
                  <a:gd name="T2" fmla="*/ 259 w 297"/>
                  <a:gd name="T3" fmla="*/ 13 h 259"/>
                  <a:gd name="T4" fmla="*/ 241 w 297"/>
                  <a:gd name="T5" fmla="*/ 0 h 259"/>
                  <a:gd name="T6" fmla="*/ 148 w 297"/>
                  <a:gd name="T7" fmla="*/ 0 h 259"/>
                  <a:gd name="T8" fmla="*/ 56 w 297"/>
                  <a:gd name="T9" fmla="*/ 0 h 259"/>
                  <a:gd name="T10" fmla="*/ 38 w 297"/>
                  <a:gd name="T11" fmla="*/ 13 h 259"/>
                  <a:gd name="T12" fmla="*/ 1 w 297"/>
                  <a:gd name="T13" fmla="*/ 152 h 259"/>
                  <a:gd name="T14" fmla="*/ 0 w 297"/>
                  <a:gd name="T15" fmla="*/ 157 h 259"/>
                  <a:gd name="T16" fmla="*/ 0 w 297"/>
                  <a:gd name="T17" fmla="*/ 222 h 259"/>
                  <a:gd name="T18" fmla="*/ 37 w 297"/>
                  <a:gd name="T19" fmla="*/ 259 h 259"/>
                  <a:gd name="T20" fmla="*/ 260 w 297"/>
                  <a:gd name="T21" fmla="*/ 259 h 259"/>
                  <a:gd name="T22" fmla="*/ 297 w 297"/>
                  <a:gd name="T23" fmla="*/ 222 h 259"/>
                  <a:gd name="T24" fmla="*/ 297 w 297"/>
                  <a:gd name="T25" fmla="*/ 157 h 259"/>
                  <a:gd name="T26" fmla="*/ 296 w 297"/>
                  <a:gd name="T27" fmla="*/ 152 h 259"/>
                  <a:gd name="T28" fmla="*/ 278 w 297"/>
                  <a:gd name="T29" fmla="*/ 222 h 259"/>
                  <a:gd name="T30" fmla="*/ 260 w 297"/>
                  <a:gd name="T31" fmla="*/ 241 h 259"/>
                  <a:gd name="T32" fmla="*/ 37 w 297"/>
                  <a:gd name="T33" fmla="*/ 241 h 259"/>
                  <a:gd name="T34" fmla="*/ 19 w 297"/>
                  <a:gd name="T35" fmla="*/ 222 h 259"/>
                  <a:gd name="T36" fmla="*/ 19 w 297"/>
                  <a:gd name="T37" fmla="*/ 157 h 259"/>
                  <a:gd name="T38" fmla="*/ 56 w 297"/>
                  <a:gd name="T39" fmla="*/ 19 h 259"/>
                  <a:gd name="T40" fmla="*/ 241 w 297"/>
                  <a:gd name="T41" fmla="*/ 19 h 259"/>
                  <a:gd name="T42" fmla="*/ 278 w 297"/>
                  <a:gd name="T43" fmla="*/ 157 h 259"/>
                  <a:gd name="T44" fmla="*/ 278 w 297"/>
                  <a:gd name="T45" fmla="*/ 22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7" h="259">
                    <a:moveTo>
                      <a:pt x="296" y="152"/>
                    </a:moveTo>
                    <a:cubicBezTo>
                      <a:pt x="259" y="13"/>
                      <a:pt x="259" y="13"/>
                      <a:pt x="259" y="13"/>
                    </a:cubicBezTo>
                    <a:cubicBezTo>
                      <a:pt x="257" y="6"/>
                      <a:pt x="249" y="0"/>
                      <a:pt x="241" y="0"/>
                    </a:cubicBezTo>
                    <a:cubicBezTo>
                      <a:pt x="148" y="0"/>
                      <a:pt x="148" y="0"/>
                      <a:pt x="148" y="0"/>
                    </a:cubicBezTo>
                    <a:cubicBezTo>
                      <a:pt x="56" y="0"/>
                      <a:pt x="56" y="0"/>
                      <a:pt x="56" y="0"/>
                    </a:cubicBezTo>
                    <a:cubicBezTo>
                      <a:pt x="48" y="0"/>
                      <a:pt x="40" y="6"/>
                      <a:pt x="38" y="13"/>
                    </a:cubicBezTo>
                    <a:cubicBezTo>
                      <a:pt x="1" y="152"/>
                      <a:pt x="1" y="152"/>
                      <a:pt x="1" y="152"/>
                    </a:cubicBezTo>
                    <a:cubicBezTo>
                      <a:pt x="1" y="154"/>
                      <a:pt x="0" y="156"/>
                      <a:pt x="0" y="157"/>
                    </a:cubicBezTo>
                    <a:cubicBezTo>
                      <a:pt x="0" y="222"/>
                      <a:pt x="0" y="222"/>
                      <a:pt x="0" y="222"/>
                    </a:cubicBezTo>
                    <a:cubicBezTo>
                      <a:pt x="0" y="243"/>
                      <a:pt x="17" y="259"/>
                      <a:pt x="37" y="259"/>
                    </a:cubicBezTo>
                    <a:cubicBezTo>
                      <a:pt x="260" y="259"/>
                      <a:pt x="260" y="259"/>
                      <a:pt x="260" y="259"/>
                    </a:cubicBezTo>
                    <a:cubicBezTo>
                      <a:pt x="280" y="259"/>
                      <a:pt x="297" y="243"/>
                      <a:pt x="297" y="222"/>
                    </a:cubicBezTo>
                    <a:cubicBezTo>
                      <a:pt x="297" y="157"/>
                      <a:pt x="297" y="157"/>
                      <a:pt x="297" y="157"/>
                    </a:cubicBezTo>
                    <a:cubicBezTo>
                      <a:pt x="297" y="156"/>
                      <a:pt x="296" y="154"/>
                      <a:pt x="296" y="152"/>
                    </a:cubicBezTo>
                    <a:close/>
                    <a:moveTo>
                      <a:pt x="278" y="222"/>
                    </a:moveTo>
                    <a:cubicBezTo>
                      <a:pt x="278" y="232"/>
                      <a:pt x="270" y="241"/>
                      <a:pt x="260" y="241"/>
                    </a:cubicBezTo>
                    <a:cubicBezTo>
                      <a:pt x="37" y="241"/>
                      <a:pt x="37" y="241"/>
                      <a:pt x="37" y="241"/>
                    </a:cubicBezTo>
                    <a:cubicBezTo>
                      <a:pt x="27" y="241"/>
                      <a:pt x="19" y="232"/>
                      <a:pt x="19" y="222"/>
                    </a:cubicBezTo>
                    <a:cubicBezTo>
                      <a:pt x="19" y="157"/>
                      <a:pt x="19" y="157"/>
                      <a:pt x="19" y="157"/>
                    </a:cubicBezTo>
                    <a:cubicBezTo>
                      <a:pt x="56" y="19"/>
                      <a:pt x="56" y="19"/>
                      <a:pt x="56" y="19"/>
                    </a:cubicBezTo>
                    <a:cubicBezTo>
                      <a:pt x="241" y="19"/>
                      <a:pt x="241" y="19"/>
                      <a:pt x="241" y="19"/>
                    </a:cubicBezTo>
                    <a:cubicBezTo>
                      <a:pt x="278" y="157"/>
                      <a:pt x="278" y="157"/>
                      <a:pt x="278" y="157"/>
                    </a:cubicBezTo>
                    <a:lnTo>
                      <a:pt x="278" y="2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75000"/>
                    </a:schemeClr>
                  </a:solidFill>
                </a:endParaRPr>
              </a:p>
            </p:txBody>
          </p:sp>
          <p:sp>
            <p:nvSpPr>
              <p:cNvPr id="22" name="Freeform 9"/>
              <p:cNvSpPr>
                <a:spLocks noEditPoints="1"/>
              </p:cNvSpPr>
              <p:nvPr/>
            </p:nvSpPr>
            <p:spPr bwMode="auto">
              <a:xfrm>
                <a:off x="4365625" y="2835275"/>
                <a:ext cx="854075" cy="628650"/>
              </a:xfrm>
              <a:custGeom>
                <a:avLst/>
                <a:gdLst>
                  <a:gd name="T0" fmla="*/ 185 w 227"/>
                  <a:gd name="T1" fmla="*/ 0 h 167"/>
                  <a:gd name="T2" fmla="*/ 42 w 227"/>
                  <a:gd name="T3" fmla="*/ 0 h 167"/>
                  <a:gd name="T4" fmla="*/ 33 w 227"/>
                  <a:gd name="T5" fmla="*/ 7 h 167"/>
                  <a:gd name="T6" fmla="*/ 1 w 227"/>
                  <a:gd name="T7" fmla="*/ 118 h 167"/>
                  <a:gd name="T8" fmla="*/ 3 w 227"/>
                  <a:gd name="T9" fmla="*/ 126 h 167"/>
                  <a:gd name="T10" fmla="*/ 10 w 227"/>
                  <a:gd name="T11" fmla="*/ 130 h 167"/>
                  <a:gd name="T12" fmla="*/ 37 w 227"/>
                  <a:gd name="T13" fmla="*/ 130 h 167"/>
                  <a:gd name="T14" fmla="*/ 47 w 227"/>
                  <a:gd name="T15" fmla="*/ 130 h 167"/>
                  <a:gd name="T16" fmla="*/ 52 w 227"/>
                  <a:gd name="T17" fmla="*/ 130 h 167"/>
                  <a:gd name="T18" fmla="*/ 66 w 227"/>
                  <a:gd name="T19" fmla="*/ 156 h 167"/>
                  <a:gd name="T20" fmla="*/ 82 w 227"/>
                  <a:gd name="T21" fmla="*/ 167 h 167"/>
                  <a:gd name="T22" fmla="*/ 145 w 227"/>
                  <a:gd name="T23" fmla="*/ 167 h 167"/>
                  <a:gd name="T24" fmla="*/ 161 w 227"/>
                  <a:gd name="T25" fmla="*/ 156 h 167"/>
                  <a:gd name="T26" fmla="*/ 175 w 227"/>
                  <a:gd name="T27" fmla="*/ 130 h 167"/>
                  <a:gd name="T28" fmla="*/ 180 w 227"/>
                  <a:gd name="T29" fmla="*/ 130 h 167"/>
                  <a:gd name="T30" fmla="*/ 190 w 227"/>
                  <a:gd name="T31" fmla="*/ 130 h 167"/>
                  <a:gd name="T32" fmla="*/ 217 w 227"/>
                  <a:gd name="T33" fmla="*/ 130 h 167"/>
                  <a:gd name="T34" fmla="*/ 224 w 227"/>
                  <a:gd name="T35" fmla="*/ 126 h 167"/>
                  <a:gd name="T36" fmla="*/ 226 w 227"/>
                  <a:gd name="T37" fmla="*/ 118 h 167"/>
                  <a:gd name="T38" fmla="*/ 194 w 227"/>
                  <a:gd name="T39" fmla="*/ 7 h 167"/>
                  <a:gd name="T40" fmla="*/ 185 w 227"/>
                  <a:gd name="T41" fmla="*/ 0 h 167"/>
                  <a:gd name="T42" fmla="*/ 190 w 227"/>
                  <a:gd name="T43" fmla="*/ 111 h 167"/>
                  <a:gd name="T44" fmla="*/ 175 w 227"/>
                  <a:gd name="T45" fmla="*/ 111 h 167"/>
                  <a:gd name="T46" fmla="*/ 158 w 227"/>
                  <a:gd name="T47" fmla="*/ 121 h 167"/>
                  <a:gd name="T48" fmla="*/ 145 w 227"/>
                  <a:gd name="T49" fmla="*/ 148 h 167"/>
                  <a:gd name="T50" fmla="*/ 82 w 227"/>
                  <a:gd name="T51" fmla="*/ 148 h 167"/>
                  <a:gd name="T52" fmla="*/ 69 w 227"/>
                  <a:gd name="T53" fmla="*/ 121 h 167"/>
                  <a:gd name="T54" fmla="*/ 52 w 227"/>
                  <a:gd name="T55" fmla="*/ 111 h 167"/>
                  <a:gd name="T56" fmla="*/ 37 w 227"/>
                  <a:gd name="T57" fmla="*/ 111 h 167"/>
                  <a:gd name="T58" fmla="*/ 15 w 227"/>
                  <a:gd name="T59" fmla="*/ 111 h 167"/>
                  <a:gd name="T60" fmla="*/ 42 w 227"/>
                  <a:gd name="T61" fmla="*/ 9 h 167"/>
                  <a:gd name="T62" fmla="*/ 185 w 227"/>
                  <a:gd name="T63" fmla="*/ 9 h 167"/>
                  <a:gd name="T64" fmla="*/ 212 w 227"/>
                  <a:gd name="T65" fmla="*/ 111 h 167"/>
                  <a:gd name="T66" fmla="*/ 190 w 227"/>
                  <a:gd name="T67" fmla="*/ 11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7" h="167">
                    <a:moveTo>
                      <a:pt x="185" y="0"/>
                    </a:moveTo>
                    <a:cubicBezTo>
                      <a:pt x="42" y="0"/>
                      <a:pt x="42" y="0"/>
                      <a:pt x="42" y="0"/>
                    </a:cubicBezTo>
                    <a:cubicBezTo>
                      <a:pt x="38" y="0"/>
                      <a:pt x="34" y="3"/>
                      <a:pt x="33" y="7"/>
                    </a:cubicBezTo>
                    <a:cubicBezTo>
                      <a:pt x="1" y="118"/>
                      <a:pt x="1" y="118"/>
                      <a:pt x="1" y="118"/>
                    </a:cubicBezTo>
                    <a:cubicBezTo>
                      <a:pt x="0" y="121"/>
                      <a:pt x="1" y="124"/>
                      <a:pt x="3" y="126"/>
                    </a:cubicBezTo>
                    <a:cubicBezTo>
                      <a:pt x="4" y="128"/>
                      <a:pt x="7" y="130"/>
                      <a:pt x="10" y="130"/>
                    </a:cubicBezTo>
                    <a:cubicBezTo>
                      <a:pt x="37" y="130"/>
                      <a:pt x="37" y="130"/>
                      <a:pt x="37" y="130"/>
                    </a:cubicBezTo>
                    <a:cubicBezTo>
                      <a:pt x="47" y="130"/>
                      <a:pt x="47" y="130"/>
                      <a:pt x="47" y="130"/>
                    </a:cubicBezTo>
                    <a:cubicBezTo>
                      <a:pt x="52" y="130"/>
                      <a:pt x="52" y="130"/>
                      <a:pt x="52" y="130"/>
                    </a:cubicBezTo>
                    <a:cubicBezTo>
                      <a:pt x="66" y="156"/>
                      <a:pt x="66" y="156"/>
                      <a:pt x="66" y="156"/>
                    </a:cubicBezTo>
                    <a:cubicBezTo>
                      <a:pt x="69" y="163"/>
                      <a:pt x="75" y="167"/>
                      <a:pt x="82" y="167"/>
                    </a:cubicBezTo>
                    <a:cubicBezTo>
                      <a:pt x="145" y="167"/>
                      <a:pt x="145" y="167"/>
                      <a:pt x="145" y="167"/>
                    </a:cubicBezTo>
                    <a:cubicBezTo>
                      <a:pt x="152" y="167"/>
                      <a:pt x="158" y="163"/>
                      <a:pt x="161" y="156"/>
                    </a:cubicBezTo>
                    <a:cubicBezTo>
                      <a:pt x="175" y="130"/>
                      <a:pt x="175" y="130"/>
                      <a:pt x="175" y="130"/>
                    </a:cubicBezTo>
                    <a:cubicBezTo>
                      <a:pt x="180" y="130"/>
                      <a:pt x="180" y="130"/>
                      <a:pt x="180" y="130"/>
                    </a:cubicBezTo>
                    <a:cubicBezTo>
                      <a:pt x="190" y="130"/>
                      <a:pt x="190" y="130"/>
                      <a:pt x="190" y="130"/>
                    </a:cubicBezTo>
                    <a:cubicBezTo>
                      <a:pt x="217" y="130"/>
                      <a:pt x="217" y="130"/>
                      <a:pt x="217" y="130"/>
                    </a:cubicBezTo>
                    <a:cubicBezTo>
                      <a:pt x="220" y="130"/>
                      <a:pt x="223" y="128"/>
                      <a:pt x="224" y="126"/>
                    </a:cubicBezTo>
                    <a:cubicBezTo>
                      <a:pt x="226" y="124"/>
                      <a:pt x="227" y="121"/>
                      <a:pt x="226" y="118"/>
                    </a:cubicBezTo>
                    <a:cubicBezTo>
                      <a:pt x="194" y="7"/>
                      <a:pt x="194" y="7"/>
                      <a:pt x="194" y="7"/>
                    </a:cubicBezTo>
                    <a:cubicBezTo>
                      <a:pt x="193" y="3"/>
                      <a:pt x="189" y="0"/>
                      <a:pt x="185" y="0"/>
                    </a:cubicBezTo>
                    <a:close/>
                    <a:moveTo>
                      <a:pt x="190" y="111"/>
                    </a:moveTo>
                    <a:cubicBezTo>
                      <a:pt x="175" y="111"/>
                      <a:pt x="175" y="111"/>
                      <a:pt x="175" y="111"/>
                    </a:cubicBezTo>
                    <a:cubicBezTo>
                      <a:pt x="168" y="111"/>
                      <a:pt x="161" y="115"/>
                      <a:pt x="158" y="121"/>
                    </a:cubicBezTo>
                    <a:cubicBezTo>
                      <a:pt x="145" y="148"/>
                      <a:pt x="145" y="148"/>
                      <a:pt x="145" y="148"/>
                    </a:cubicBezTo>
                    <a:cubicBezTo>
                      <a:pt x="82" y="148"/>
                      <a:pt x="82" y="148"/>
                      <a:pt x="82" y="148"/>
                    </a:cubicBezTo>
                    <a:cubicBezTo>
                      <a:pt x="69" y="121"/>
                      <a:pt x="69" y="121"/>
                      <a:pt x="69" y="121"/>
                    </a:cubicBezTo>
                    <a:cubicBezTo>
                      <a:pt x="66" y="115"/>
                      <a:pt x="59" y="111"/>
                      <a:pt x="52" y="111"/>
                    </a:cubicBezTo>
                    <a:cubicBezTo>
                      <a:pt x="37" y="111"/>
                      <a:pt x="37" y="111"/>
                      <a:pt x="37" y="111"/>
                    </a:cubicBezTo>
                    <a:cubicBezTo>
                      <a:pt x="15" y="111"/>
                      <a:pt x="15" y="111"/>
                      <a:pt x="15" y="111"/>
                    </a:cubicBezTo>
                    <a:cubicBezTo>
                      <a:pt x="42" y="9"/>
                      <a:pt x="42" y="9"/>
                      <a:pt x="42" y="9"/>
                    </a:cubicBezTo>
                    <a:cubicBezTo>
                      <a:pt x="185" y="9"/>
                      <a:pt x="185" y="9"/>
                      <a:pt x="185" y="9"/>
                    </a:cubicBezTo>
                    <a:cubicBezTo>
                      <a:pt x="212" y="111"/>
                      <a:pt x="212" y="111"/>
                      <a:pt x="212" y="111"/>
                    </a:cubicBezTo>
                    <a:lnTo>
                      <a:pt x="190"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lumMod val="75000"/>
                    </a:schemeClr>
                  </a:solidFill>
                </a:endParaRPr>
              </a:p>
            </p:txBody>
          </p:sp>
        </p:grpSp>
        <p:sp>
          <p:nvSpPr>
            <p:cNvPr id="19" name="Freeform 10"/>
            <p:cNvSpPr>
              <a:spLocks noEditPoints="1"/>
            </p:cNvSpPr>
            <p:nvPr/>
          </p:nvSpPr>
          <p:spPr bwMode="auto">
            <a:xfrm>
              <a:off x="8024168" y="2472432"/>
              <a:ext cx="485537" cy="363807"/>
            </a:xfrm>
            <a:custGeom>
              <a:avLst/>
              <a:gdLst>
                <a:gd name="T0" fmla="*/ 244 w 296"/>
                <a:gd name="T1" fmla="*/ 5 h 222"/>
                <a:gd name="T2" fmla="*/ 65 w 296"/>
                <a:gd name="T3" fmla="*/ 0 h 222"/>
                <a:gd name="T4" fmla="*/ 5 w 296"/>
                <a:gd name="T5" fmla="*/ 52 h 222"/>
                <a:gd name="T6" fmla="*/ 4 w 296"/>
                <a:gd name="T7" fmla="*/ 78 h 222"/>
                <a:gd name="T8" fmla="*/ 148 w 296"/>
                <a:gd name="T9" fmla="*/ 222 h 222"/>
                <a:gd name="T10" fmla="*/ 291 w 296"/>
                <a:gd name="T11" fmla="*/ 78 h 222"/>
                <a:gd name="T12" fmla="*/ 291 w 296"/>
                <a:gd name="T13" fmla="*/ 52 h 222"/>
                <a:gd name="T14" fmla="*/ 127 w 296"/>
                <a:gd name="T15" fmla="*/ 65 h 222"/>
                <a:gd name="T16" fmla="*/ 168 w 296"/>
                <a:gd name="T17" fmla="*/ 65 h 222"/>
                <a:gd name="T18" fmla="*/ 180 w 296"/>
                <a:gd name="T19" fmla="*/ 20 h 222"/>
                <a:gd name="T20" fmla="*/ 176 w 296"/>
                <a:gd name="T21" fmla="*/ 59 h 222"/>
                <a:gd name="T22" fmla="*/ 120 w 296"/>
                <a:gd name="T23" fmla="*/ 59 h 222"/>
                <a:gd name="T24" fmla="*/ 115 w 296"/>
                <a:gd name="T25" fmla="*/ 20 h 222"/>
                <a:gd name="T26" fmla="*/ 120 w 296"/>
                <a:gd name="T27" fmla="*/ 59 h 222"/>
                <a:gd name="T28" fmla="*/ 148 w 296"/>
                <a:gd name="T29" fmla="*/ 189 h 222"/>
                <a:gd name="T30" fmla="*/ 171 w 296"/>
                <a:gd name="T31" fmla="*/ 74 h 222"/>
                <a:gd name="T32" fmla="*/ 226 w 296"/>
                <a:gd name="T33" fmla="*/ 74 h 222"/>
                <a:gd name="T34" fmla="*/ 180 w 296"/>
                <a:gd name="T35" fmla="*/ 74 h 222"/>
                <a:gd name="T36" fmla="*/ 206 w 296"/>
                <a:gd name="T37" fmla="*/ 46 h 222"/>
                <a:gd name="T38" fmla="*/ 183 w 296"/>
                <a:gd name="T39" fmla="*/ 65 h 222"/>
                <a:gd name="T40" fmla="*/ 224 w 296"/>
                <a:gd name="T41" fmla="*/ 18 h 222"/>
                <a:gd name="T42" fmla="*/ 191 w 296"/>
                <a:gd name="T43" fmla="*/ 18 h 222"/>
                <a:gd name="T44" fmla="*/ 127 w 296"/>
                <a:gd name="T45" fmla="*/ 18 h 222"/>
                <a:gd name="T46" fmla="*/ 148 w 296"/>
                <a:gd name="T47" fmla="*/ 35 h 222"/>
                <a:gd name="T48" fmla="*/ 72 w 296"/>
                <a:gd name="T49" fmla="*/ 18 h 222"/>
                <a:gd name="T50" fmla="*/ 90 w 296"/>
                <a:gd name="T51" fmla="*/ 33 h 222"/>
                <a:gd name="T52" fmla="*/ 113 w 296"/>
                <a:gd name="T53" fmla="*/ 65 h 222"/>
                <a:gd name="T54" fmla="*/ 90 w 296"/>
                <a:gd name="T55" fmla="*/ 46 h 222"/>
                <a:gd name="T56" fmla="*/ 138 w 296"/>
                <a:gd name="T57" fmla="*/ 187 h 222"/>
                <a:gd name="T58" fmla="*/ 115 w 296"/>
                <a:gd name="T59" fmla="*/ 74 h 222"/>
                <a:gd name="T60" fmla="*/ 26 w 296"/>
                <a:gd name="T61" fmla="*/ 74 h 222"/>
                <a:gd name="T62" fmla="*/ 117 w 296"/>
                <a:gd name="T63" fmla="*/ 171 h 222"/>
                <a:gd name="T64" fmla="*/ 269 w 296"/>
                <a:gd name="T65" fmla="*/ 74 h 222"/>
                <a:gd name="T66" fmla="*/ 237 w 296"/>
                <a:gd name="T67" fmla="*/ 74 h 222"/>
                <a:gd name="T68" fmla="*/ 213 w 296"/>
                <a:gd name="T69" fmla="*/ 40 h 222"/>
                <a:gd name="T70" fmla="*/ 277 w 296"/>
                <a:gd name="T71" fmla="*/ 65 h 222"/>
                <a:gd name="T72" fmla="*/ 62 w 296"/>
                <a:gd name="T73" fmla="*/ 22 h 222"/>
                <a:gd name="T74" fmla="*/ 58 w 296"/>
                <a:gd name="T75" fmla="*/ 65 h 222"/>
                <a:gd name="T76" fmla="*/ 62 w 296"/>
                <a:gd name="T77" fmla="*/ 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6" h="222">
                  <a:moveTo>
                    <a:pt x="291" y="52"/>
                  </a:moveTo>
                  <a:cubicBezTo>
                    <a:pt x="244" y="5"/>
                    <a:pt x="244" y="5"/>
                    <a:pt x="244" y="5"/>
                  </a:cubicBezTo>
                  <a:cubicBezTo>
                    <a:pt x="240" y="2"/>
                    <a:pt x="235" y="0"/>
                    <a:pt x="230" y="0"/>
                  </a:cubicBezTo>
                  <a:cubicBezTo>
                    <a:pt x="65" y="0"/>
                    <a:pt x="65" y="0"/>
                    <a:pt x="65" y="0"/>
                  </a:cubicBezTo>
                  <a:cubicBezTo>
                    <a:pt x="60" y="0"/>
                    <a:pt x="56" y="2"/>
                    <a:pt x="52" y="5"/>
                  </a:cubicBezTo>
                  <a:cubicBezTo>
                    <a:pt x="5" y="52"/>
                    <a:pt x="5" y="52"/>
                    <a:pt x="5" y="52"/>
                  </a:cubicBezTo>
                  <a:cubicBezTo>
                    <a:pt x="2" y="56"/>
                    <a:pt x="0" y="61"/>
                    <a:pt x="0" y="65"/>
                  </a:cubicBezTo>
                  <a:cubicBezTo>
                    <a:pt x="0" y="70"/>
                    <a:pt x="1" y="74"/>
                    <a:pt x="4" y="78"/>
                  </a:cubicBezTo>
                  <a:cubicBezTo>
                    <a:pt x="134" y="216"/>
                    <a:pt x="134" y="216"/>
                    <a:pt x="134" y="216"/>
                  </a:cubicBezTo>
                  <a:cubicBezTo>
                    <a:pt x="138" y="220"/>
                    <a:pt x="143" y="222"/>
                    <a:pt x="148" y="222"/>
                  </a:cubicBezTo>
                  <a:cubicBezTo>
                    <a:pt x="153" y="222"/>
                    <a:pt x="158" y="220"/>
                    <a:pt x="162" y="216"/>
                  </a:cubicBezTo>
                  <a:cubicBezTo>
                    <a:pt x="291" y="78"/>
                    <a:pt x="291" y="78"/>
                    <a:pt x="291" y="78"/>
                  </a:cubicBezTo>
                  <a:cubicBezTo>
                    <a:pt x="294" y="74"/>
                    <a:pt x="296" y="70"/>
                    <a:pt x="296" y="65"/>
                  </a:cubicBezTo>
                  <a:cubicBezTo>
                    <a:pt x="296" y="60"/>
                    <a:pt x="294" y="56"/>
                    <a:pt x="291" y="52"/>
                  </a:cubicBezTo>
                  <a:close/>
                  <a:moveTo>
                    <a:pt x="168" y="65"/>
                  </a:moveTo>
                  <a:cubicBezTo>
                    <a:pt x="127" y="65"/>
                    <a:pt x="127" y="65"/>
                    <a:pt x="127" y="65"/>
                  </a:cubicBezTo>
                  <a:cubicBezTo>
                    <a:pt x="148" y="47"/>
                    <a:pt x="148" y="47"/>
                    <a:pt x="148" y="47"/>
                  </a:cubicBezTo>
                  <a:lnTo>
                    <a:pt x="168" y="65"/>
                  </a:lnTo>
                  <a:close/>
                  <a:moveTo>
                    <a:pt x="155" y="41"/>
                  </a:moveTo>
                  <a:cubicBezTo>
                    <a:pt x="180" y="20"/>
                    <a:pt x="180" y="20"/>
                    <a:pt x="180" y="20"/>
                  </a:cubicBezTo>
                  <a:cubicBezTo>
                    <a:pt x="199" y="39"/>
                    <a:pt x="199" y="39"/>
                    <a:pt x="199" y="39"/>
                  </a:cubicBezTo>
                  <a:cubicBezTo>
                    <a:pt x="176" y="59"/>
                    <a:pt x="176" y="59"/>
                    <a:pt x="176" y="59"/>
                  </a:cubicBezTo>
                  <a:lnTo>
                    <a:pt x="155" y="41"/>
                  </a:lnTo>
                  <a:close/>
                  <a:moveTo>
                    <a:pt x="120" y="59"/>
                  </a:moveTo>
                  <a:cubicBezTo>
                    <a:pt x="97" y="39"/>
                    <a:pt x="97" y="39"/>
                    <a:pt x="97" y="39"/>
                  </a:cubicBezTo>
                  <a:cubicBezTo>
                    <a:pt x="115" y="20"/>
                    <a:pt x="115" y="20"/>
                    <a:pt x="115" y="20"/>
                  </a:cubicBezTo>
                  <a:cubicBezTo>
                    <a:pt x="141" y="41"/>
                    <a:pt x="141" y="41"/>
                    <a:pt x="141" y="41"/>
                  </a:cubicBezTo>
                  <a:lnTo>
                    <a:pt x="120" y="59"/>
                  </a:lnTo>
                  <a:close/>
                  <a:moveTo>
                    <a:pt x="171" y="74"/>
                  </a:moveTo>
                  <a:cubicBezTo>
                    <a:pt x="148" y="189"/>
                    <a:pt x="148" y="189"/>
                    <a:pt x="148" y="189"/>
                  </a:cubicBezTo>
                  <a:cubicBezTo>
                    <a:pt x="125" y="74"/>
                    <a:pt x="125" y="74"/>
                    <a:pt x="125" y="74"/>
                  </a:cubicBezTo>
                  <a:lnTo>
                    <a:pt x="171" y="74"/>
                  </a:lnTo>
                  <a:close/>
                  <a:moveTo>
                    <a:pt x="180" y="74"/>
                  </a:moveTo>
                  <a:cubicBezTo>
                    <a:pt x="226" y="74"/>
                    <a:pt x="226" y="74"/>
                    <a:pt x="226" y="74"/>
                  </a:cubicBezTo>
                  <a:cubicBezTo>
                    <a:pt x="158" y="187"/>
                    <a:pt x="158" y="187"/>
                    <a:pt x="158" y="187"/>
                  </a:cubicBezTo>
                  <a:lnTo>
                    <a:pt x="180" y="74"/>
                  </a:lnTo>
                  <a:close/>
                  <a:moveTo>
                    <a:pt x="183" y="65"/>
                  </a:moveTo>
                  <a:cubicBezTo>
                    <a:pt x="206" y="46"/>
                    <a:pt x="206" y="46"/>
                    <a:pt x="206" y="46"/>
                  </a:cubicBezTo>
                  <a:cubicBezTo>
                    <a:pt x="225" y="65"/>
                    <a:pt x="225" y="65"/>
                    <a:pt x="225" y="65"/>
                  </a:cubicBezTo>
                  <a:lnTo>
                    <a:pt x="183" y="65"/>
                  </a:lnTo>
                  <a:close/>
                  <a:moveTo>
                    <a:pt x="191" y="18"/>
                  </a:moveTo>
                  <a:cubicBezTo>
                    <a:pt x="224" y="18"/>
                    <a:pt x="224" y="18"/>
                    <a:pt x="224" y="18"/>
                  </a:cubicBezTo>
                  <a:cubicBezTo>
                    <a:pt x="206" y="33"/>
                    <a:pt x="206" y="33"/>
                    <a:pt x="206" y="33"/>
                  </a:cubicBezTo>
                  <a:lnTo>
                    <a:pt x="191" y="18"/>
                  </a:lnTo>
                  <a:close/>
                  <a:moveTo>
                    <a:pt x="148" y="35"/>
                  </a:moveTo>
                  <a:cubicBezTo>
                    <a:pt x="127" y="18"/>
                    <a:pt x="127" y="18"/>
                    <a:pt x="127" y="18"/>
                  </a:cubicBezTo>
                  <a:cubicBezTo>
                    <a:pt x="168" y="18"/>
                    <a:pt x="168" y="18"/>
                    <a:pt x="168" y="18"/>
                  </a:cubicBezTo>
                  <a:lnTo>
                    <a:pt x="148" y="35"/>
                  </a:lnTo>
                  <a:close/>
                  <a:moveTo>
                    <a:pt x="90" y="33"/>
                  </a:moveTo>
                  <a:cubicBezTo>
                    <a:pt x="72" y="18"/>
                    <a:pt x="72" y="18"/>
                    <a:pt x="72" y="18"/>
                  </a:cubicBezTo>
                  <a:cubicBezTo>
                    <a:pt x="104" y="18"/>
                    <a:pt x="104" y="18"/>
                    <a:pt x="104" y="18"/>
                  </a:cubicBezTo>
                  <a:lnTo>
                    <a:pt x="90" y="33"/>
                  </a:lnTo>
                  <a:close/>
                  <a:moveTo>
                    <a:pt x="90" y="46"/>
                  </a:moveTo>
                  <a:cubicBezTo>
                    <a:pt x="113" y="65"/>
                    <a:pt x="113" y="65"/>
                    <a:pt x="113" y="65"/>
                  </a:cubicBezTo>
                  <a:cubicBezTo>
                    <a:pt x="71" y="65"/>
                    <a:pt x="71" y="65"/>
                    <a:pt x="71" y="65"/>
                  </a:cubicBezTo>
                  <a:lnTo>
                    <a:pt x="90" y="46"/>
                  </a:lnTo>
                  <a:close/>
                  <a:moveTo>
                    <a:pt x="115" y="74"/>
                  </a:moveTo>
                  <a:cubicBezTo>
                    <a:pt x="138" y="187"/>
                    <a:pt x="138" y="187"/>
                    <a:pt x="138" y="187"/>
                  </a:cubicBezTo>
                  <a:cubicBezTo>
                    <a:pt x="70" y="74"/>
                    <a:pt x="70" y="74"/>
                    <a:pt x="70" y="74"/>
                  </a:cubicBezTo>
                  <a:lnTo>
                    <a:pt x="115" y="74"/>
                  </a:lnTo>
                  <a:close/>
                  <a:moveTo>
                    <a:pt x="117" y="171"/>
                  </a:moveTo>
                  <a:cubicBezTo>
                    <a:pt x="26" y="74"/>
                    <a:pt x="26" y="74"/>
                    <a:pt x="26" y="74"/>
                  </a:cubicBezTo>
                  <a:cubicBezTo>
                    <a:pt x="59" y="74"/>
                    <a:pt x="59" y="74"/>
                    <a:pt x="59" y="74"/>
                  </a:cubicBezTo>
                  <a:lnTo>
                    <a:pt x="117" y="171"/>
                  </a:lnTo>
                  <a:close/>
                  <a:moveTo>
                    <a:pt x="237" y="74"/>
                  </a:moveTo>
                  <a:cubicBezTo>
                    <a:pt x="269" y="74"/>
                    <a:pt x="269" y="74"/>
                    <a:pt x="269" y="74"/>
                  </a:cubicBezTo>
                  <a:cubicBezTo>
                    <a:pt x="178" y="171"/>
                    <a:pt x="178" y="171"/>
                    <a:pt x="178" y="171"/>
                  </a:cubicBezTo>
                  <a:lnTo>
                    <a:pt x="237" y="74"/>
                  </a:lnTo>
                  <a:close/>
                  <a:moveTo>
                    <a:pt x="238" y="65"/>
                  </a:moveTo>
                  <a:cubicBezTo>
                    <a:pt x="213" y="40"/>
                    <a:pt x="213" y="40"/>
                    <a:pt x="213" y="40"/>
                  </a:cubicBezTo>
                  <a:cubicBezTo>
                    <a:pt x="234" y="22"/>
                    <a:pt x="234" y="22"/>
                    <a:pt x="234" y="22"/>
                  </a:cubicBezTo>
                  <a:cubicBezTo>
                    <a:pt x="277" y="65"/>
                    <a:pt x="277" y="65"/>
                    <a:pt x="277" y="65"/>
                  </a:cubicBezTo>
                  <a:lnTo>
                    <a:pt x="238" y="65"/>
                  </a:lnTo>
                  <a:close/>
                  <a:moveTo>
                    <a:pt x="62" y="22"/>
                  </a:moveTo>
                  <a:cubicBezTo>
                    <a:pt x="83" y="40"/>
                    <a:pt x="83" y="40"/>
                    <a:pt x="83" y="40"/>
                  </a:cubicBezTo>
                  <a:cubicBezTo>
                    <a:pt x="58" y="65"/>
                    <a:pt x="58" y="65"/>
                    <a:pt x="58" y="65"/>
                  </a:cubicBezTo>
                  <a:cubicBezTo>
                    <a:pt x="18" y="65"/>
                    <a:pt x="18" y="65"/>
                    <a:pt x="18" y="65"/>
                  </a:cubicBezTo>
                  <a:lnTo>
                    <a:pt x="62"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solidFill>
                  <a:schemeClr val="bg1">
                    <a:lumMod val="75000"/>
                  </a:schemeClr>
                </a:solidFill>
              </a:endParaRPr>
            </a:p>
          </p:txBody>
        </p:sp>
        <p:cxnSp>
          <p:nvCxnSpPr>
            <p:cNvPr id="20" name="Straight Connector 19"/>
            <p:cNvCxnSpPr/>
            <p:nvPr/>
          </p:nvCxnSpPr>
          <p:spPr>
            <a:xfrm>
              <a:off x="5904931" y="2627052"/>
              <a:ext cx="0" cy="389890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09" name="Rectangle 108"/>
          <p:cNvSpPr/>
          <p:nvPr/>
        </p:nvSpPr>
        <p:spPr>
          <a:xfrm>
            <a:off x="6781335" y="703108"/>
            <a:ext cx="4459680" cy="1865126"/>
          </a:xfrm>
          <a:prstGeom prst="rect">
            <a:avLst/>
          </a:prstGeom>
        </p:spPr>
        <p:txBody>
          <a:bodyPr wrap="square">
            <a:spAutoFit/>
          </a:bodyPr>
          <a:lstStyle/>
          <a:p>
            <a:pPr>
              <a:lnSpc>
                <a:spcPct val="80000"/>
              </a:lnSpc>
            </a:pPr>
            <a:r>
              <a:rPr lang="id-ID" sz="3600"/>
              <a:t>MARKETING</a:t>
            </a:r>
            <a:r>
              <a:rPr lang="en-US" sz="3600"/>
              <a:t> IS THE BEST THING TO DOUSE THE SUNRISE WITH.</a:t>
            </a:r>
            <a:endParaRPr lang="id-ID" sz="3600"/>
          </a:p>
        </p:txBody>
      </p:sp>
      <p:cxnSp>
        <p:nvCxnSpPr>
          <p:cNvPr id="110" name="Straight Connector 109"/>
          <p:cNvCxnSpPr/>
          <p:nvPr/>
        </p:nvCxnSpPr>
        <p:spPr>
          <a:xfrm>
            <a:off x="6924181" y="2646690"/>
            <a:ext cx="74794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1" name="Rectangle 110"/>
          <p:cNvSpPr/>
          <p:nvPr/>
        </p:nvSpPr>
        <p:spPr>
          <a:xfrm>
            <a:off x="6924181" y="2863032"/>
            <a:ext cx="3723641" cy="1384995"/>
          </a:xfrm>
          <a:prstGeom prst="rect">
            <a:avLst/>
          </a:prstGeom>
        </p:spPr>
        <p:txBody>
          <a:bodyPr wrap="square">
            <a:spAutoFit/>
          </a:bodyPr>
          <a:lstStyle/>
          <a:p>
            <a:pPr algn="just"/>
            <a:r>
              <a:rPr lang="en-US" sz="1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The outline prepared by the creative team of an advertising agency for the launching of an advertising campaign or message. The creative strategy generally explains how the advertising campaign will meet the advertising objectives of the business.</a:t>
            </a:r>
            <a:endParaRPr lang="id-ID" sz="1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2" name="Group 1"/>
          <p:cNvGrpSpPr/>
          <p:nvPr/>
        </p:nvGrpSpPr>
        <p:grpSpPr>
          <a:xfrm>
            <a:off x="6406322" y="4630471"/>
            <a:ext cx="4070230" cy="1444644"/>
            <a:chOff x="7280381" y="4477061"/>
            <a:chExt cx="4070230" cy="1444644"/>
          </a:xfrm>
        </p:grpSpPr>
        <p:sp>
          <p:nvSpPr>
            <p:cNvPr id="63" name="Rectangle 62"/>
            <p:cNvSpPr/>
            <p:nvPr/>
          </p:nvSpPr>
          <p:spPr>
            <a:xfrm>
              <a:off x="7280381" y="5584177"/>
              <a:ext cx="1089414" cy="337528"/>
            </a:xfrm>
            <a:prstGeom prst="rect">
              <a:avLst/>
            </a:prstGeom>
          </p:spPr>
          <p:txBody>
            <a:bodyPr wrap="none">
              <a:noAutofit/>
            </a:bodyPr>
            <a:lstStyle/>
            <a:p>
              <a:pPr algn="r">
                <a:lnSpc>
                  <a:spcPct val="95000"/>
                </a:lnSpc>
              </a:pPr>
              <a:r>
                <a:rPr lang="en-US" sz="1467" dirty="0"/>
                <a:t>2018</a:t>
              </a:r>
            </a:p>
          </p:txBody>
        </p:sp>
        <p:sp>
          <p:nvSpPr>
            <p:cNvPr id="64" name="Rectangle 63"/>
            <p:cNvSpPr/>
            <p:nvPr/>
          </p:nvSpPr>
          <p:spPr>
            <a:xfrm>
              <a:off x="7280381" y="5030621"/>
              <a:ext cx="1089414" cy="337528"/>
            </a:xfrm>
            <a:prstGeom prst="rect">
              <a:avLst/>
            </a:prstGeom>
          </p:spPr>
          <p:txBody>
            <a:bodyPr wrap="none">
              <a:noAutofit/>
            </a:bodyPr>
            <a:lstStyle/>
            <a:p>
              <a:pPr algn="r">
                <a:lnSpc>
                  <a:spcPct val="95000"/>
                </a:lnSpc>
              </a:pPr>
              <a:r>
                <a:rPr lang="en-US" sz="1467" dirty="0"/>
                <a:t>2017</a:t>
              </a:r>
            </a:p>
          </p:txBody>
        </p:sp>
        <p:sp>
          <p:nvSpPr>
            <p:cNvPr id="65" name="Rectangle 64"/>
            <p:cNvSpPr/>
            <p:nvPr/>
          </p:nvSpPr>
          <p:spPr>
            <a:xfrm>
              <a:off x="7280381" y="4477061"/>
              <a:ext cx="1089414" cy="337528"/>
            </a:xfrm>
            <a:prstGeom prst="rect">
              <a:avLst/>
            </a:prstGeom>
          </p:spPr>
          <p:txBody>
            <a:bodyPr wrap="none">
              <a:noAutofit/>
            </a:bodyPr>
            <a:lstStyle/>
            <a:p>
              <a:pPr algn="r">
                <a:lnSpc>
                  <a:spcPct val="95000"/>
                </a:lnSpc>
              </a:pPr>
              <a:r>
                <a:rPr lang="en-US" sz="1467" dirty="0"/>
                <a:t>2016</a:t>
              </a:r>
            </a:p>
          </p:txBody>
        </p:sp>
        <p:sp>
          <p:nvSpPr>
            <p:cNvPr id="66" name="Rounded Rectangle 65"/>
            <p:cNvSpPr/>
            <p:nvPr/>
          </p:nvSpPr>
          <p:spPr>
            <a:xfrm rot="5400000">
              <a:off x="9739828" y="3199634"/>
              <a:ext cx="329184" cy="2892383"/>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FFFFFF"/>
                </a:solidFill>
              </a:endParaRPr>
            </a:p>
          </p:txBody>
        </p:sp>
        <p:sp>
          <p:nvSpPr>
            <p:cNvPr id="67" name="Rounded Rectangle 66"/>
            <p:cNvSpPr/>
            <p:nvPr/>
          </p:nvSpPr>
          <p:spPr>
            <a:xfrm rot="5400000">
              <a:off x="9739828" y="3753194"/>
              <a:ext cx="329184" cy="2892383"/>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FFFFFF"/>
                </a:solidFill>
              </a:endParaRPr>
            </a:p>
          </p:txBody>
        </p:sp>
        <p:sp>
          <p:nvSpPr>
            <p:cNvPr id="68" name="Rounded Rectangle 67"/>
            <p:cNvSpPr/>
            <p:nvPr/>
          </p:nvSpPr>
          <p:spPr>
            <a:xfrm rot="5400000">
              <a:off x="9739828" y="4306750"/>
              <a:ext cx="329184" cy="2892383"/>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FFFFFF"/>
                </a:solidFill>
              </a:endParaRPr>
            </a:p>
          </p:txBody>
        </p:sp>
        <p:sp>
          <p:nvSpPr>
            <p:cNvPr id="69" name="Rounded Rectangle 68"/>
            <p:cNvSpPr/>
            <p:nvPr/>
          </p:nvSpPr>
          <p:spPr>
            <a:xfrm>
              <a:off x="8458227" y="4481233"/>
              <a:ext cx="2481994" cy="32918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333" dirty="0">
                  <a:solidFill>
                    <a:srgbClr val="FFFFFF"/>
                  </a:solidFill>
                </a:rPr>
                <a:t>80%</a:t>
              </a:r>
            </a:p>
          </p:txBody>
        </p:sp>
        <p:sp>
          <p:nvSpPr>
            <p:cNvPr id="70" name="Rounded Rectangle 69"/>
            <p:cNvSpPr/>
            <p:nvPr/>
          </p:nvSpPr>
          <p:spPr>
            <a:xfrm>
              <a:off x="8458227" y="5034793"/>
              <a:ext cx="1873664" cy="32918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333" dirty="0">
                  <a:solidFill>
                    <a:srgbClr val="FFFFFF"/>
                  </a:solidFill>
                </a:rPr>
                <a:t>64%</a:t>
              </a:r>
            </a:p>
          </p:txBody>
        </p:sp>
        <p:sp>
          <p:nvSpPr>
            <p:cNvPr id="71" name="Rounded Rectangle 70"/>
            <p:cNvSpPr/>
            <p:nvPr/>
          </p:nvSpPr>
          <p:spPr>
            <a:xfrm>
              <a:off x="8458227" y="5588349"/>
              <a:ext cx="2623296" cy="32918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333" dirty="0">
                  <a:solidFill>
                    <a:srgbClr val="FFFFFF"/>
                  </a:solidFill>
                </a:rPr>
                <a:t>94%</a:t>
              </a:r>
            </a:p>
          </p:txBody>
        </p:sp>
      </p:grpSp>
    </p:spTree>
    <p:extLst>
      <p:ext uri="{BB962C8B-B14F-4D97-AF65-F5344CB8AC3E}">
        <p14:creationId xmlns:p14="http://schemas.microsoft.com/office/powerpoint/2010/main" val="15929402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a:bodyPr>
          <a:lstStyle/>
          <a:p>
            <a:r>
              <a:rPr lang="id-ID"/>
              <a:t>TREE INFOGRAPH</a:t>
            </a:r>
          </a:p>
        </p:txBody>
      </p:sp>
      <p:sp>
        <p:nvSpPr>
          <p:cNvPr id="17" name="Text Placeholder 16"/>
          <p:cNvSpPr>
            <a:spLocks noGrp="1"/>
          </p:cNvSpPr>
          <p:nvPr>
            <p:ph type="body" sz="quarter" idx="10"/>
          </p:nvPr>
        </p:nvSpPr>
        <p:spPr/>
        <p:txBody>
          <a:bodyPr>
            <a:normAutofit/>
          </a:bodyPr>
          <a:lstStyle/>
          <a:p>
            <a:r>
              <a:rPr lang="id-ID" b="1">
                <a:solidFill>
                  <a:schemeClr val="bg1">
                    <a:lumMod val="50000"/>
                  </a:schemeClr>
                </a:solidFill>
              </a:rPr>
              <a:t>+</a:t>
            </a:r>
            <a:r>
              <a:rPr lang="id-ID">
                <a:solidFill>
                  <a:schemeClr val="bg1">
                    <a:lumMod val="50000"/>
                  </a:schemeClr>
                </a:solidFill>
              </a:rPr>
              <a:t> AN EXPLORATION OF FORM IN CREATIFITY</a:t>
            </a:r>
          </a:p>
        </p:txBody>
      </p:sp>
      <p:grpSp>
        <p:nvGrpSpPr>
          <p:cNvPr id="2" name="Group 1"/>
          <p:cNvGrpSpPr/>
          <p:nvPr/>
        </p:nvGrpSpPr>
        <p:grpSpPr>
          <a:xfrm>
            <a:off x="390187" y="2871819"/>
            <a:ext cx="4670324" cy="2900795"/>
            <a:chOff x="390187" y="2871819"/>
            <a:chExt cx="4670324" cy="2900795"/>
          </a:xfrm>
        </p:grpSpPr>
        <p:sp>
          <p:nvSpPr>
            <p:cNvPr id="5" name="Oval 5"/>
            <p:cNvSpPr>
              <a:spLocks noChangeArrowheads="1"/>
            </p:cNvSpPr>
            <p:nvPr/>
          </p:nvSpPr>
          <p:spPr bwMode="auto">
            <a:xfrm>
              <a:off x="1568553" y="3204011"/>
              <a:ext cx="1509250" cy="1912066"/>
            </a:xfrm>
            <a:prstGeom prst="ellipse">
              <a:avLst/>
            </a:pr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6" name="Freeform 6"/>
            <p:cNvSpPr>
              <a:spLocks/>
            </p:cNvSpPr>
            <p:nvPr/>
          </p:nvSpPr>
          <p:spPr bwMode="auto">
            <a:xfrm>
              <a:off x="2749534" y="4231975"/>
              <a:ext cx="102012" cy="151710"/>
            </a:xfrm>
            <a:custGeom>
              <a:avLst/>
              <a:gdLst>
                <a:gd name="T0" fmla="*/ 5 w 33"/>
                <a:gd name="T1" fmla="*/ 19 h 49"/>
                <a:gd name="T2" fmla="*/ 4 w 33"/>
                <a:gd name="T3" fmla="*/ 49 h 49"/>
                <a:gd name="T4" fmla="*/ 28 w 33"/>
                <a:gd name="T5" fmla="*/ 31 h 49"/>
                <a:gd name="T6" fmla="*/ 29 w 33"/>
                <a:gd name="T7" fmla="*/ 0 h 49"/>
                <a:gd name="T8" fmla="*/ 5 w 33"/>
                <a:gd name="T9" fmla="*/ 19 h 49"/>
              </a:gdLst>
              <a:ahLst/>
              <a:cxnLst>
                <a:cxn ang="0">
                  <a:pos x="T0" y="T1"/>
                </a:cxn>
                <a:cxn ang="0">
                  <a:pos x="T2" y="T3"/>
                </a:cxn>
                <a:cxn ang="0">
                  <a:pos x="T4" y="T5"/>
                </a:cxn>
                <a:cxn ang="0">
                  <a:pos x="T6" y="T7"/>
                </a:cxn>
                <a:cxn ang="0">
                  <a:pos x="T8" y="T9"/>
                </a:cxn>
              </a:cxnLst>
              <a:rect l="0" t="0" r="r" b="b"/>
              <a:pathLst>
                <a:path w="33" h="49">
                  <a:moveTo>
                    <a:pt x="5" y="19"/>
                  </a:moveTo>
                  <a:cubicBezTo>
                    <a:pt x="0" y="28"/>
                    <a:pt x="0" y="40"/>
                    <a:pt x="4" y="49"/>
                  </a:cubicBezTo>
                  <a:cubicBezTo>
                    <a:pt x="14" y="47"/>
                    <a:pt x="23" y="40"/>
                    <a:pt x="28" y="31"/>
                  </a:cubicBezTo>
                  <a:cubicBezTo>
                    <a:pt x="33" y="21"/>
                    <a:pt x="33" y="10"/>
                    <a:pt x="29" y="0"/>
                  </a:cubicBezTo>
                  <a:cubicBezTo>
                    <a:pt x="19" y="2"/>
                    <a:pt x="10" y="9"/>
                    <a:pt x="5" y="19"/>
                  </a:cubicBezTo>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7" name="Freeform 7"/>
            <p:cNvSpPr>
              <a:spLocks/>
            </p:cNvSpPr>
            <p:nvPr/>
          </p:nvSpPr>
          <p:spPr bwMode="auto">
            <a:xfrm>
              <a:off x="2622674" y="3779462"/>
              <a:ext cx="104627" cy="149094"/>
            </a:xfrm>
            <a:custGeom>
              <a:avLst/>
              <a:gdLst>
                <a:gd name="T0" fmla="*/ 5 w 34"/>
                <a:gd name="T1" fmla="*/ 18 h 48"/>
                <a:gd name="T2" fmla="*/ 5 w 34"/>
                <a:gd name="T3" fmla="*/ 48 h 48"/>
                <a:gd name="T4" fmla="*/ 29 w 34"/>
                <a:gd name="T5" fmla="*/ 30 h 48"/>
                <a:gd name="T6" fmla="*/ 29 w 34"/>
                <a:gd name="T7" fmla="*/ 0 h 48"/>
                <a:gd name="T8" fmla="*/ 5 w 34"/>
                <a:gd name="T9" fmla="*/ 18 h 48"/>
              </a:gdLst>
              <a:ahLst/>
              <a:cxnLst>
                <a:cxn ang="0">
                  <a:pos x="T0" y="T1"/>
                </a:cxn>
                <a:cxn ang="0">
                  <a:pos x="T2" y="T3"/>
                </a:cxn>
                <a:cxn ang="0">
                  <a:pos x="T4" y="T5"/>
                </a:cxn>
                <a:cxn ang="0">
                  <a:pos x="T6" y="T7"/>
                </a:cxn>
                <a:cxn ang="0">
                  <a:pos x="T8" y="T9"/>
                </a:cxn>
              </a:cxnLst>
              <a:rect l="0" t="0" r="r" b="b"/>
              <a:pathLst>
                <a:path w="34" h="48">
                  <a:moveTo>
                    <a:pt x="5" y="18"/>
                  </a:moveTo>
                  <a:cubicBezTo>
                    <a:pt x="0" y="28"/>
                    <a:pt x="0" y="39"/>
                    <a:pt x="5" y="48"/>
                  </a:cubicBezTo>
                  <a:cubicBezTo>
                    <a:pt x="15" y="46"/>
                    <a:pt x="24" y="40"/>
                    <a:pt x="29" y="30"/>
                  </a:cubicBezTo>
                  <a:cubicBezTo>
                    <a:pt x="34" y="20"/>
                    <a:pt x="34" y="9"/>
                    <a:pt x="29" y="0"/>
                  </a:cubicBezTo>
                  <a:cubicBezTo>
                    <a:pt x="19" y="2"/>
                    <a:pt x="10" y="8"/>
                    <a:pt x="5" y="18"/>
                  </a:cubicBezTo>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8" name="Freeform 8"/>
            <p:cNvSpPr>
              <a:spLocks/>
            </p:cNvSpPr>
            <p:nvPr/>
          </p:nvSpPr>
          <p:spPr bwMode="auto">
            <a:xfrm>
              <a:off x="1874588" y="3941634"/>
              <a:ext cx="105935" cy="151710"/>
            </a:xfrm>
            <a:custGeom>
              <a:avLst/>
              <a:gdLst>
                <a:gd name="T0" fmla="*/ 29 w 34"/>
                <a:gd name="T1" fmla="*/ 19 h 49"/>
                <a:gd name="T2" fmla="*/ 29 w 34"/>
                <a:gd name="T3" fmla="*/ 49 h 49"/>
                <a:gd name="T4" fmla="*/ 5 w 34"/>
                <a:gd name="T5" fmla="*/ 30 h 49"/>
                <a:gd name="T6" fmla="*/ 5 w 34"/>
                <a:gd name="T7" fmla="*/ 0 h 49"/>
                <a:gd name="T8" fmla="*/ 29 w 34"/>
                <a:gd name="T9" fmla="*/ 19 h 49"/>
              </a:gdLst>
              <a:ahLst/>
              <a:cxnLst>
                <a:cxn ang="0">
                  <a:pos x="T0" y="T1"/>
                </a:cxn>
                <a:cxn ang="0">
                  <a:pos x="T2" y="T3"/>
                </a:cxn>
                <a:cxn ang="0">
                  <a:pos x="T4" y="T5"/>
                </a:cxn>
                <a:cxn ang="0">
                  <a:pos x="T6" y="T7"/>
                </a:cxn>
                <a:cxn ang="0">
                  <a:pos x="T8" y="T9"/>
                </a:cxn>
              </a:cxnLst>
              <a:rect l="0" t="0" r="r" b="b"/>
              <a:pathLst>
                <a:path w="34" h="49">
                  <a:moveTo>
                    <a:pt x="29" y="19"/>
                  </a:moveTo>
                  <a:cubicBezTo>
                    <a:pt x="34" y="28"/>
                    <a:pt x="34" y="40"/>
                    <a:pt x="29" y="49"/>
                  </a:cubicBezTo>
                  <a:cubicBezTo>
                    <a:pt x="19" y="47"/>
                    <a:pt x="10" y="40"/>
                    <a:pt x="5" y="30"/>
                  </a:cubicBezTo>
                  <a:cubicBezTo>
                    <a:pt x="0" y="21"/>
                    <a:pt x="0" y="9"/>
                    <a:pt x="5" y="0"/>
                  </a:cubicBezTo>
                  <a:cubicBezTo>
                    <a:pt x="15" y="2"/>
                    <a:pt x="24" y="9"/>
                    <a:pt x="29" y="19"/>
                  </a:cubicBezTo>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9" name="Freeform 9"/>
            <p:cNvSpPr>
              <a:spLocks/>
            </p:cNvSpPr>
            <p:nvPr/>
          </p:nvSpPr>
          <p:spPr bwMode="auto">
            <a:xfrm>
              <a:off x="1967445" y="4777346"/>
              <a:ext cx="115090" cy="139939"/>
            </a:xfrm>
            <a:custGeom>
              <a:avLst/>
              <a:gdLst>
                <a:gd name="T0" fmla="*/ 29 w 37"/>
                <a:gd name="T1" fmla="*/ 15 h 45"/>
                <a:gd name="T2" fmla="*/ 34 w 37"/>
                <a:gd name="T3" fmla="*/ 45 h 45"/>
                <a:gd name="T4" fmla="*/ 7 w 37"/>
                <a:gd name="T5" fmla="*/ 30 h 45"/>
                <a:gd name="T6" fmla="*/ 3 w 37"/>
                <a:gd name="T7" fmla="*/ 0 h 45"/>
                <a:gd name="T8" fmla="*/ 29 w 37"/>
                <a:gd name="T9" fmla="*/ 15 h 45"/>
              </a:gdLst>
              <a:ahLst/>
              <a:cxnLst>
                <a:cxn ang="0">
                  <a:pos x="T0" y="T1"/>
                </a:cxn>
                <a:cxn ang="0">
                  <a:pos x="T2" y="T3"/>
                </a:cxn>
                <a:cxn ang="0">
                  <a:pos x="T4" y="T5"/>
                </a:cxn>
                <a:cxn ang="0">
                  <a:pos x="T6" y="T7"/>
                </a:cxn>
                <a:cxn ang="0">
                  <a:pos x="T8" y="T9"/>
                </a:cxn>
              </a:cxnLst>
              <a:rect l="0" t="0" r="r" b="b"/>
              <a:pathLst>
                <a:path w="37" h="45">
                  <a:moveTo>
                    <a:pt x="29" y="15"/>
                  </a:moveTo>
                  <a:cubicBezTo>
                    <a:pt x="35" y="25"/>
                    <a:pt x="37" y="36"/>
                    <a:pt x="34" y="45"/>
                  </a:cubicBezTo>
                  <a:cubicBezTo>
                    <a:pt x="23" y="45"/>
                    <a:pt x="13" y="39"/>
                    <a:pt x="7" y="30"/>
                  </a:cubicBezTo>
                  <a:cubicBezTo>
                    <a:pt x="1" y="21"/>
                    <a:pt x="0" y="10"/>
                    <a:pt x="3" y="0"/>
                  </a:cubicBezTo>
                  <a:cubicBezTo>
                    <a:pt x="13" y="1"/>
                    <a:pt x="23" y="6"/>
                    <a:pt x="29" y="15"/>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10" name="Freeform 10"/>
            <p:cNvSpPr>
              <a:spLocks/>
            </p:cNvSpPr>
            <p:nvPr/>
          </p:nvSpPr>
          <p:spPr bwMode="auto">
            <a:xfrm>
              <a:off x="1874588" y="3532280"/>
              <a:ext cx="105935" cy="151710"/>
            </a:xfrm>
            <a:custGeom>
              <a:avLst/>
              <a:gdLst>
                <a:gd name="T0" fmla="*/ 29 w 34"/>
                <a:gd name="T1" fmla="*/ 18 h 49"/>
                <a:gd name="T2" fmla="*/ 29 w 34"/>
                <a:gd name="T3" fmla="*/ 49 h 49"/>
                <a:gd name="T4" fmla="*/ 5 w 34"/>
                <a:gd name="T5" fmla="*/ 30 h 49"/>
                <a:gd name="T6" fmla="*/ 5 w 34"/>
                <a:gd name="T7" fmla="*/ 0 h 49"/>
                <a:gd name="T8" fmla="*/ 29 w 34"/>
                <a:gd name="T9" fmla="*/ 18 h 49"/>
              </a:gdLst>
              <a:ahLst/>
              <a:cxnLst>
                <a:cxn ang="0">
                  <a:pos x="T0" y="T1"/>
                </a:cxn>
                <a:cxn ang="0">
                  <a:pos x="T2" y="T3"/>
                </a:cxn>
                <a:cxn ang="0">
                  <a:pos x="T4" y="T5"/>
                </a:cxn>
                <a:cxn ang="0">
                  <a:pos x="T6" y="T7"/>
                </a:cxn>
                <a:cxn ang="0">
                  <a:pos x="T8" y="T9"/>
                </a:cxn>
              </a:cxnLst>
              <a:rect l="0" t="0" r="r" b="b"/>
              <a:pathLst>
                <a:path w="34" h="49">
                  <a:moveTo>
                    <a:pt x="29" y="18"/>
                  </a:moveTo>
                  <a:cubicBezTo>
                    <a:pt x="34" y="28"/>
                    <a:pt x="34" y="39"/>
                    <a:pt x="29" y="49"/>
                  </a:cubicBezTo>
                  <a:cubicBezTo>
                    <a:pt x="19" y="47"/>
                    <a:pt x="10" y="40"/>
                    <a:pt x="5" y="30"/>
                  </a:cubicBezTo>
                  <a:cubicBezTo>
                    <a:pt x="0" y="20"/>
                    <a:pt x="0" y="9"/>
                    <a:pt x="5" y="0"/>
                  </a:cubicBezTo>
                  <a:cubicBezTo>
                    <a:pt x="15" y="2"/>
                    <a:pt x="24" y="8"/>
                    <a:pt x="29" y="18"/>
                  </a:cubicBezTo>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11" name="Freeform 11"/>
            <p:cNvSpPr>
              <a:spLocks/>
            </p:cNvSpPr>
            <p:nvPr/>
          </p:nvSpPr>
          <p:spPr bwMode="auto">
            <a:xfrm>
              <a:off x="2066841" y="3380570"/>
              <a:ext cx="105935" cy="151710"/>
            </a:xfrm>
            <a:custGeom>
              <a:avLst/>
              <a:gdLst>
                <a:gd name="T0" fmla="*/ 29 w 34"/>
                <a:gd name="T1" fmla="*/ 18 h 49"/>
                <a:gd name="T2" fmla="*/ 30 w 34"/>
                <a:gd name="T3" fmla="*/ 49 h 49"/>
                <a:gd name="T4" fmla="*/ 5 w 34"/>
                <a:gd name="T5" fmla="*/ 30 h 49"/>
                <a:gd name="T6" fmla="*/ 5 w 34"/>
                <a:gd name="T7" fmla="*/ 0 h 49"/>
                <a:gd name="T8" fmla="*/ 29 w 34"/>
                <a:gd name="T9" fmla="*/ 18 h 49"/>
              </a:gdLst>
              <a:ahLst/>
              <a:cxnLst>
                <a:cxn ang="0">
                  <a:pos x="T0" y="T1"/>
                </a:cxn>
                <a:cxn ang="0">
                  <a:pos x="T2" y="T3"/>
                </a:cxn>
                <a:cxn ang="0">
                  <a:pos x="T4" y="T5"/>
                </a:cxn>
                <a:cxn ang="0">
                  <a:pos x="T6" y="T7"/>
                </a:cxn>
                <a:cxn ang="0">
                  <a:pos x="T8" y="T9"/>
                </a:cxn>
              </a:cxnLst>
              <a:rect l="0" t="0" r="r" b="b"/>
              <a:pathLst>
                <a:path w="34" h="49">
                  <a:moveTo>
                    <a:pt x="29" y="18"/>
                  </a:moveTo>
                  <a:cubicBezTo>
                    <a:pt x="34" y="28"/>
                    <a:pt x="34" y="39"/>
                    <a:pt x="30" y="49"/>
                  </a:cubicBezTo>
                  <a:cubicBezTo>
                    <a:pt x="20" y="47"/>
                    <a:pt x="11" y="40"/>
                    <a:pt x="5" y="30"/>
                  </a:cubicBezTo>
                  <a:cubicBezTo>
                    <a:pt x="0" y="21"/>
                    <a:pt x="1" y="9"/>
                    <a:pt x="5" y="0"/>
                  </a:cubicBezTo>
                  <a:cubicBezTo>
                    <a:pt x="15" y="2"/>
                    <a:pt x="24" y="9"/>
                    <a:pt x="29" y="18"/>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12" name="Freeform 12"/>
            <p:cNvSpPr>
              <a:spLocks/>
            </p:cNvSpPr>
            <p:nvPr/>
          </p:nvSpPr>
          <p:spPr bwMode="auto">
            <a:xfrm>
              <a:off x="1586863" y="3643446"/>
              <a:ext cx="120321" cy="136016"/>
            </a:xfrm>
            <a:custGeom>
              <a:avLst/>
              <a:gdLst>
                <a:gd name="T0" fmla="*/ 30 w 39"/>
                <a:gd name="T1" fmla="*/ 14 h 44"/>
                <a:gd name="T2" fmla="*/ 36 w 39"/>
                <a:gd name="T3" fmla="*/ 44 h 44"/>
                <a:gd name="T4" fmla="*/ 9 w 39"/>
                <a:gd name="T5" fmla="*/ 30 h 44"/>
                <a:gd name="T6" fmla="*/ 3 w 39"/>
                <a:gd name="T7" fmla="*/ 0 h 44"/>
                <a:gd name="T8" fmla="*/ 30 w 39"/>
                <a:gd name="T9" fmla="*/ 14 h 44"/>
              </a:gdLst>
              <a:ahLst/>
              <a:cxnLst>
                <a:cxn ang="0">
                  <a:pos x="T0" y="T1"/>
                </a:cxn>
                <a:cxn ang="0">
                  <a:pos x="T2" y="T3"/>
                </a:cxn>
                <a:cxn ang="0">
                  <a:pos x="T4" y="T5"/>
                </a:cxn>
                <a:cxn ang="0">
                  <a:pos x="T6" y="T7"/>
                </a:cxn>
                <a:cxn ang="0">
                  <a:pos x="T8" y="T9"/>
                </a:cxn>
              </a:cxnLst>
              <a:rect l="0" t="0" r="r" b="b"/>
              <a:pathLst>
                <a:path w="39" h="44">
                  <a:moveTo>
                    <a:pt x="30" y="14"/>
                  </a:moveTo>
                  <a:cubicBezTo>
                    <a:pt x="37" y="23"/>
                    <a:pt x="39" y="34"/>
                    <a:pt x="36" y="44"/>
                  </a:cubicBezTo>
                  <a:cubicBezTo>
                    <a:pt x="26" y="43"/>
                    <a:pt x="16" y="39"/>
                    <a:pt x="9" y="30"/>
                  </a:cubicBezTo>
                  <a:cubicBezTo>
                    <a:pt x="2" y="21"/>
                    <a:pt x="0" y="10"/>
                    <a:pt x="3" y="0"/>
                  </a:cubicBezTo>
                  <a:cubicBezTo>
                    <a:pt x="13" y="0"/>
                    <a:pt x="23" y="5"/>
                    <a:pt x="30" y="14"/>
                  </a:cubicBezTo>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13" name="Freeform 13"/>
            <p:cNvSpPr>
              <a:spLocks/>
            </p:cNvSpPr>
            <p:nvPr/>
          </p:nvSpPr>
          <p:spPr bwMode="auto">
            <a:xfrm>
              <a:off x="1543704" y="4521009"/>
              <a:ext cx="158249" cy="99396"/>
            </a:xfrm>
            <a:custGeom>
              <a:avLst/>
              <a:gdLst>
                <a:gd name="T0" fmla="*/ 31 w 51"/>
                <a:gd name="T1" fmla="*/ 4 h 32"/>
                <a:gd name="T2" fmla="*/ 51 w 51"/>
                <a:gd name="T3" fmla="*/ 26 h 32"/>
                <a:gd name="T4" fmla="*/ 21 w 51"/>
                <a:gd name="T5" fmla="*/ 28 h 32"/>
                <a:gd name="T6" fmla="*/ 0 w 51"/>
                <a:gd name="T7" fmla="*/ 6 h 32"/>
                <a:gd name="T8" fmla="*/ 31 w 51"/>
                <a:gd name="T9" fmla="*/ 4 h 32"/>
              </a:gdLst>
              <a:ahLst/>
              <a:cxnLst>
                <a:cxn ang="0">
                  <a:pos x="T0" y="T1"/>
                </a:cxn>
                <a:cxn ang="0">
                  <a:pos x="T2" y="T3"/>
                </a:cxn>
                <a:cxn ang="0">
                  <a:pos x="T4" y="T5"/>
                </a:cxn>
                <a:cxn ang="0">
                  <a:pos x="T6" y="T7"/>
                </a:cxn>
                <a:cxn ang="0">
                  <a:pos x="T8" y="T9"/>
                </a:cxn>
              </a:cxnLst>
              <a:rect l="0" t="0" r="r" b="b"/>
              <a:pathLst>
                <a:path w="51" h="32">
                  <a:moveTo>
                    <a:pt x="31" y="4"/>
                  </a:moveTo>
                  <a:cubicBezTo>
                    <a:pt x="41" y="8"/>
                    <a:pt x="48" y="16"/>
                    <a:pt x="51" y="26"/>
                  </a:cubicBezTo>
                  <a:cubicBezTo>
                    <a:pt x="42" y="31"/>
                    <a:pt x="31" y="32"/>
                    <a:pt x="21" y="28"/>
                  </a:cubicBezTo>
                  <a:cubicBezTo>
                    <a:pt x="11" y="24"/>
                    <a:pt x="3" y="16"/>
                    <a:pt x="0" y="6"/>
                  </a:cubicBezTo>
                  <a:cubicBezTo>
                    <a:pt x="9" y="1"/>
                    <a:pt x="21" y="0"/>
                    <a:pt x="31" y="4"/>
                  </a:cubicBezTo>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14" name="Freeform 14"/>
            <p:cNvSpPr>
              <a:spLocks/>
            </p:cNvSpPr>
            <p:nvPr/>
          </p:nvSpPr>
          <p:spPr bwMode="auto">
            <a:xfrm>
              <a:off x="1874588" y="3455117"/>
              <a:ext cx="895872" cy="2274338"/>
            </a:xfrm>
            <a:custGeom>
              <a:avLst/>
              <a:gdLst>
                <a:gd name="T0" fmla="*/ 685 w 685"/>
                <a:gd name="T1" fmla="*/ 817 h 1739"/>
                <a:gd name="T2" fmla="*/ 484 w 685"/>
                <a:gd name="T3" fmla="*/ 985 h 1739"/>
                <a:gd name="T4" fmla="*/ 520 w 685"/>
                <a:gd name="T5" fmla="*/ 869 h 1739"/>
                <a:gd name="T6" fmla="*/ 439 w 685"/>
                <a:gd name="T7" fmla="*/ 1023 h 1739"/>
                <a:gd name="T8" fmla="*/ 387 w 685"/>
                <a:gd name="T9" fmla="*/ 1068 h 1739"/>
                <a:gd name="T10" fmla="*/ 387 w 685"/>
                <a:gd name="T11" fmla="*/ 817 h 1739"/>
                <a:gd name="T12" fmla="*/ 666 w 685"/>
                <a:gd name="T13" fmla="*/ 400 h 1739"/>
                <a:gd name="T14" fmla="*/ 491 w 685"/>
                <a:gd name="T15" fmla="*/ 592 h 1739"/>
                <a:gd name="T16" fmla="*/ 520 w 685"/>
                <a:gd name="T17" fmla="*/ 400 h 1739"/>
                <a:gd name="T18" fmla="*/ 434 w 685"/>
                <a:gd name="T19" fmla="*/ 661 h 1739"/>
                <a:gd name="T20" fmla="*/ 482 w 685"/>
                <a:gd name="T21" fmla="*/ 196 h 1739"/>
                <a:gd name="T22" fmla="*/ 391 w 685"/>
                <a:gd name="T23" fmla="*/ 661 h 1739"/>
                <a:gd name="T24" fmla="*/ 335 w 685"/>
                <a:gd name="T25" fmla="*/ 0 h 1739"/>
                <a:gd name="T26" fmla="*/ 335 w 685"/>
                <a:gd name="T27" fmla="*/ 431 h 1739"/>
                <a:gd name="T28" fmla="*/ 0 w 685"/>
                <a:gd name="T29" fmla="*/ 303 h 1739"/>
                <a:gd name="T30" fmla="*/ 306 w 685"/>
                <a:gd name="T31" fmla="*/ 481 h 1739"/>
                <a:gd name="T32" fmla="*/ 335 w 685"/>
                <a:gd name="T33" fmla="*/ 772 h 1739"/>
                <a:gd name="T34" fmla="*/ 247 w 685"/>
                <a:gd name="T35" fmla="*/ 718 h 1739"/>
                <a:gd name="T36" fmla="*/ 147 w 685"/>
                <a:gd name="T37" fmla="*/ 533 h 1739"/>
                <a:gd name="T38" fmla="*/ 197 w 685"/>
                <a:gd name="T39" fmla="*/ 684 h 1739"/>
                <a:gd name="T40" fmla="*/ 0 w 685"/>
                <a:gd name="T41" fmla="*/ 559 h 1739"/>
                <a:gd name="T42" fmla="*/ 297 w 685"/>
                <a:gd name="T43" fmla="*/ 853 h 1739"/>
                <a:gd name="T44" fmla="*/ 301 w 685"/>
                <a:gd name="T45" fmla="*/ 1068 h 1739"/>
                <a:gd name="T46" fmla="*/ 247 w 685"/>
                <a:gd name="T47" fmla="*/ 1023 h 1739"/>
                <a:gd name="T48" fmla="*/ 166 w 685"/>
                <a:gd name="T49" fmla="*/ 869 h 1739"/>
                <a:gd name="T50" fmla="*/ 202 w 685"/>
                <a:gd name="T51" fmla="*/ 985 h 1739"/>
                <a:gd name="T52" fmla="*/ 0 w 685"/>
                <a:gd name="T53" fmla="*/ 817 h 1739"/>
                <a:gd name="T54" fmla="*/ 301 w 685"/>
                <a:gd name="T55" fmla="*/ 1142 h 1739"/>
                <a:gd name="T56" fmla="*/ 313 w 685"/>
                <a:gd name="T57" fmla="*/ 1739 h 1739"/>
                <a:gd name="T58" fmla="*/ 387 w 685"/>
                <a:gd name="T59" fmla="*/ 1739 h 1739"/>
                <a:gd name="T60" fmla="*/ 387 w 685"/>
                <a:gd name="T61" fmla="*/ 1137 h 1739"/>
                <a:gd name="T62" fmla="*/ 685 w 685"/>
                <a:gd name="T63" fmla="*/ 817 h 1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5" h="1739">
                  <a:moveTo>
                    <a:pt x="685" y="817"/>
                  </a:moveTo>
                  <a:lnTo>
                    <a:pt x="484" y="985"/>
                  </a:lnTo>
                  <a:lnTo>
                    <a:pt x="520" y="869"/>
                  </a:lnTo>
                  <a:lnTo>
                    <a:pt x="439" y="1023"/>
                  </a:lnTo>
                  <a:lnTo>
                    <a:pt x="387" y="1068"/>
                  </a:lnTo>
                  <a:lnTo>
                    <a:pt x="387" y="817"/>
                  </a:lnTo>
                  <a:lnTo>
                    <a:pt x="666" y="400"/>
                  </a:lnTo>
                  <a:lnTo>
                    <a:pt x="491" y="592"/>
                  </a:lnTo>
                  <a:lnTo>
                    <a:pt x="520" y="400"/>
                  </a:lnTo>
                  <a:lnTo>
                    <a:pt x="434" y="661"/>
                  </a:lnTo>
                  <a:lnTo>
                    <a:pt x="482" y="196"/>
                  </a:lnTo>
                  <a:lnTo>
                    <a:pt x="391" y="661"/>
                  </a:lnTo>
                  <a:lnTo>
                    <a:pt x="335" y="0"/>
                  </a:lnTo>
                  <a:lnTo>
                    <a:pt x="335" y="431"/>
                  </a:lnTo>
                  <a:lnTo>
                    <a:pt x="0" y="303"/>
                  </a:lnTo>
                  <a:lnTo>
                    <a:pt x="306" y="481"/>
                  </a:lnTo>
                  <a:lnTo>
                    <a:pt x="335" y="772"/>
                  </a:lnTo>
                  <a:lnTo>
                    <a:pt x="247" y="718"/>
                  </a:lnTo>
                  <a:lnTo>
                    <a:pt x="147" y="533"/>
                  </a:lnTo>
                  <a:lnTo>
                    <a:pt x="197" y="684"/>
                  </a:lnTo>
                  <a:lnTo>
                    <a:pt x="0" y="559"/>
                  </a:lnTo>
                  <a:lnTo>
                    <a:pt x="297" y="853"/>
                  </a:lnTo>
                  <a:lnTo>
                    <a:pt x="301" y="1068"/>
                  </a:lnTo>
                  <a:lnTo>
                    <a:pt x="247" y="1023"/>
                  </a:lnTo>
                  <a:lnTo>
                    <a:pt x="166" y="869"/>
                  </a:lnTo>
                  <a:lnTo>
                    <a:pt x="202" y="985"/>
                  </a:lnTo>
                  <a:lnTo>
                    <a:pt x="0" y="817"/>
                  </a:lnTo>
                  <a:lnTo>
                    <a:pt x="301" y="1142"/>
                  </a:lnTo>
                  <a:lnTo>
                    <a:pt x="313" y="1739"/>
                  </a:lnTo>
                  <a:lnTo>
                    <a:pt x="387" y="1739"/>
                  </a:lnTo>
                  <a:lnTo>
                    <a:pt x="387" y="1137"/>
                  </a:lnTo>
                  <a:lnTo>
                    <a:pt x="685" y="817"/>
                  </a:ln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15" name="Freeform 15"/>
            <p:cNvSpPr>
              <a:spLocks/>
            </p:cNvSpPr>
            <p:nvPr/>
          </p:nvSpPr>
          <p:spPr bwMode="auto">
            <a:xfrm>
              <a:off x="1874588" y="3455117"/>
              <a:ext cx="895872" cy="2274338"/>
            </a:xfrm>
            <a:custGeom>
              <a:avLst/>
              <a:gdLst>
                <a:gd name="T0" fmla="*/ 685 w 685"/>
                <a:gd name="T1" fmla="*/ 817 h 1739"/>
                <a:gd name="T2" fmla="*/ 484 w 685"/>
                <a:gd name="T3" fmla="*/ 985 h 1739"/>
                <a:gd name="T4" fmla="*/ 520 w 685"/>
                <a:gd name="T5" fmla="*/ 869 h 1739"/>
                <a:gd name="T6" fmla="*/ 439 w 685"/>
                <a:gd name="T7" fmla="*/ 1023 h 1739"/>
                <a:gd name="T8" fmla="*/ 387 w 685"/>
                <a:gd name="T9" fmla="*/ 1068 h 1739"/>
                <a:gd name="T10" fmla="*/ 387 w 685"/>
                <a:gd name="T11" fmla="*/ 817 h 1739"/>
                <a:gd name="T12" fmla="*/ 666 w 685"/>
                <a:gd name="T13" fmla="*/ 400 h 1739"/>
                <a:gd name="T14" fmla="*/ 491 w 685"/>
                <a:gd name="T15" fmla="*/ 592 h 1739"/>
                <a:gd name="T16" fmla="*/ 520 w 685"/>
                <a:gd name="T17" fmla="*/ 400 h 1739"/>
                <a:gd name="T18" fmla="*/ 434 w 685"/>
                <a:gd name="T19" fmla="*/ 661 h 1739"/>
                <a:gd name="T20" fmla="*/ 482 w 685"/>
                <a:gd name="T21" fmla="*/ 196 h 1739"/>
                <a:gd name="T22" fmla="*/ 391 w 685"/>
                <a:gd name="T23" fmla="*/ 661 h 1739"/>
                <a:gd name="T24" fmla="*/ 335 w 685"/>
                <a:gd name="T25" fmla="*/ 0 h 1739"/>
                <a:gd name="T26" fmla="*/ 335 w 685"/>
                <a:gd name="T27" fmla="*/ 431 h 1739"/>
                <a:gd name="T28" fmla="*/ 0 w 685"/>
                <a:gd name="T29" fmla="*/ 303 h 1739"/>
                <a:gd name="T30" fmla="*/ 306 w 685"/>
                <a:gd name="T31" fmla="*/ 481 h 1739"/>
                <a:gd name="T32" fmla="*/ 335 w 685"/>
                <a:gd name="T33" fmla="*/ 772 h 1739"/>
                <a:gd name="T34" fmla="*/ 247 w 685"/>
                <a:gd name="T35" fmla="*/ 718 h 1739"/>
                <a:gd name="T36" fmla="*/ 147 w 685"/>
                <a:gd name="T37" fmla="*/ 533 h 1739"/>
                <a:gd name="T38" fmla="*/ 197 w 685"/>
                <a:gd name="T39" fmla="*/ 684 h 1739"/>
                <a:gd name="T40" fmla="*/ 0 w 685"/>
                <a:gd name="T41" fmla="*/ 559 h 1739"/>
                <a:gd name="T42" fmla="*/ 297 w 685"/>
                <a:gd name="T43" fmla="*/ 853 h 1739"/>
                <a:gd name="T44" fmla="*/ 301 w 685"/>
                <a:gd name="T45" fmla="*/ 1068 h 1739"/>
                <a:gd name="T46" fmla="*/ 247 w 685"/>
                <a:gd name="T47" fmla="*/ 1023 h 1739"/>
                <a:gd name="T48" fmla="*/ 166 w 685"/>
                <a:gd name="T49" fmla="*/ 869 h 1739"/>
                <a:gd name="T50" fmla="*/ 202 w 685"/>
                <a:gd name="T51" fmla="*/ 985 h 1739"/>
                <a:gd name="T52" fmla="*/ 0 w 685"/>
                <a:gd name="T53" fmla="*/ 817 h 1739"/>
                <a:gd name="T54" fmla="*/ 301 w 685"/>
                <a:gd name="T55" fmla="*/ 1142 h 1739"/>
                <a:gd name="T56" fmla="*/ 313 w 685"/>
                <a:gd name="T57" fmla="*/ 1739 h 1739"/>
                <a:gd name="T58" fmla="*/ 387 w 685"/>
                <a:gd name="T59" fmla="*/ 1739 h 1739"/>
                <a:gd name="T60" fmla="*/ 387 w 685"/>
                <a:gd name="T61" fmla="*/ 1137 h 1739"/>
                <a:gd name="T62" fmla="*/ 685 w 685"/>
                <a:gd name="T63" fmla="*/ 817 h 1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5" h="1739">
                  <a:moveTo>
                    <a:pt x="685" y="817"/>
                  </a:moveTo>
                  <a:lnTo>
                    <a:pt x="484" y="985"/>
                  </a:lnTo>
                  <a:lnTo>
                    <a:pt x="520" y="869"/>
                  </a:lnTo>
                  <a:lnTo>
                    <a:pt x="439" y="1023"/>
                  </a:lnTo>
                  <a:lnTo>
                    <a:pt x="387" y="1068"/>
                  </a:lnTo>
                  <a:lnTo>
                    <a:pt x="387" y="817"/>
                  </a:lnTo>
                  <a:lnTo>
                    <a:pt x="666" y="400"/>
                  </a:lnTo>
                  <a:lnTo>
                    <a:pt x="491" y="592"/>
                  </a:lnTo>
                  <a:lnTo>
                    <a:pt x="520" y="400"/>
                  </a:lnTo>
                  <a:lnTo>
                    <a:pt x="434" y="661"/>
                  </a:lnTo>
                  <a:lnTo>
                    <a:pt x="482" y="196"/>
                  </a:lnTo>
                  <a:lnTo>
                    <a:pt x="391" y="661"/>
                  </a:lnTo>
                  <a:lnTo>
                    <a:pt x="335" y="0"/>
                  </a:lnTo>
                  <a:lnTo>
                    <a:pt x="335" y="431"/>
                  </a:lnTo>
                  <a:lnTo>
                    <a:pt x="0" y="303"/>
                  </a:lnTo>
                  <a:lnTo>
                    <a:pt x="306" y="481"/>
                  </a:lnTo>
                  <a:lnTo>
                    <a:pt x="335" y="772"/>
                  </a:lnTo>
                  <a:lnTo>
                    <a:pt x="247" y="718"/>
                  </a:lnTo>
                  <a:lnTo>
                    <a:pt x="147" y="533"/>
                  </a:lnTo>
                  <a:lnTo>
                    <a:pt x="197" y="684"/>
                  </a:lnTo>
                  <a:lnTo>
                    <a:pt x="0" y="559"/>
                  </a:lnTo>
                  <a:lnTo>
                    <a:pt x="297" y="853"/>
                  </a:lnTo>
                  <a:lnTo>
                    <a:pt x="301" y="1068"/>
                  </a:lnTo>
                  <a:lnTo>
                    <a:pt x="247" y="1023"/>
                  </a:lnTo>
                  <a:lnTo>
                    <a:pt x="166" y="869"/>
                  </a:lnTo>
                  <a:lnTo>
                    <a:pt x="202" y="985"/>
                  </a:lnTo>
                  <a:lnTo>
                    <a:pt x="0" y="817"/>
                  </a:lnTo>
                  <a:lnTo>
                    <a:pt x="301" y="1142"/>
                  </a:lnTo>
                  <a:lnTo>
                    <a:pt x="313" y="1739"/>
                  </a:lnTo>
                  <a:lnTo>
                    <a:pt x="387" y="1739"/>
                  </a:lnTo>
                  <a:lnTo>
                    <a:pt x="387" y="1137"/>
                  </a:lnTo>
                  <a:lnTo>
                    <a:pt x="685" y="8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 name="Oval 16"/>
            <p:cNvSpPr>
              <a:spLocks noChangeArrowheads="1"/>
            </p:cNvSpPr>
            <p:nvPr/>
          </p:nvSpPr>
          <p:spPr bwMode="auto">
            <a:xfrm>
              <a:off x="390187" y="2871819"/>
              <a:ext cx="1735507" cy="219456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 name="Freeform 17"/>
            <p:cNvSpPr>
              <a:spLocks/>
            </p:cNvSpPr>
            <p:nvPr/>
          </p:nvSpPr>
          <p:spPr bwMode="auto">
            <a:xfrm>
              <a:off x="1469157" y="3073227"/>
              <a:ext cx="117706" cy="173943"/>
            </a:xfrm>
            <a:custGeom>
              <a:avLst/>
              <a:gdLst>
                <a:gd name="T0" fmla="*/ 6 w 38"/>
                <a:gd name="T1" fmla="*/ 22 h 56"/>
                <a:gd name="T2" fmla="*/ 5 w 38"/>
                <a:gd name="T3" fmla="*/ 56 h 56"/>
                <a:gd name="T4" fmla="*/ 33 w 38"/>
                <a:gd name="T5" fmla="*/ 35 h 56"/>
                <a:gd name="T6" fmla="*/ 33 w 38"/>
                <a:gd name="T7" fmla="*/ 0 h 56"/>
                <a:gd name="T8" fmla="*/ 6 w 38"/>
                <a:gd name="T9" fmla="*/ 22 h 56"/>
              </a:gdLst>
              <a:ahLst/>
              <a:cxnLst>
                <a:cxn ang="0">
                  <a:pos x="T0" y="T1"/>
                </a:cxn>
                <a:cxn ang="0">
                  <a:pos x="T2" y="T3"/>
                </a:cxn>
                <a:cxn ang="0">
                  <a:pos x="T4" y="T5"/>
                </a:cxn>
                <a:cxn ang="0">
                  <a:pos x="T6" y="T7"/>
                </a:cxn>
                <a:cxn ang="0">
                  <a:pos x="T8" y="T9"/>
                </a:cxn>
              </a:cxnLst>
              <a:rect l="0" t="0" r="r" b="b"/>
              <a:pathLst>
                <a:path w="38" h="56">
                  <a:moveTo>
                    <a:pt x="6" y="22"/>
                  </a:moveTo>
                  <a:cubicBezTo>
                    <a:pt x="0" y="33"/>
                    <a:pt x="0" y="46"/>
                    <a:pt x="5" y="56"/>
                  </a:cubicBezTo>
                  <a:cubicBezTo>
                    <a:pt x="16" y="54"/>
                    <a:pt x="27" y="47"/>
                    <a:pt x="33" y="35"/>
                  </a:cubicBezTo>
                  <a:cubicBezTo>
                    <a:pt x="38" y="24"/>
                    <a:pt x="38" y="11"/>
                    <a:pt x="33" y="0"/>
                  </a:cubicBezTo>
                  <a:cubicBezTo>
                    <a:pt x="22" y="3"/>
                    <a:pt x="11" y="10"/>
                    <a:pt x="6" y="22"/>
                  </a:cubicBezTo>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20" name="Freeform 18"/>
            <p:cNvSpPr>
              <a:spLocks/>
            </p:cNvSpPr>
            <p:nvPr/>
          </p:nvSpPr>
          <p:spPr bwMode="auto">
            <a:xfrm>
              <a:off x="1747727" y="4052801"/>
              <a:ext cx="117706" cy="173943"/>
            </a:xfrm>
            <a:custGeom>
              <a:avLst/>
              <a:gdLst>
                <a:gd name="T0" fmla="*/ 6 w 38"/>
                <a:gd name="T1" fmla="*/ 22 h 56"/>
                <a:gd name="T2" fmla="*/ 5 w 38"/>
                <a:gd name="T3" fmla="*/ 56 h 56"/>
                <a:gd name="T4" fmla="*/ 33 w 38"/>
                <a:gd name="T5" fmla="*/ 35 h 56"/>
                <a:gd name="T6" fmla="*/ 33 w 38"/>
                <a:gd name="T7" fmla="*/ 0 h 56"/>
                <a:gd name="T8" fmla="*/ 6 w 38"/>
                <a:gd name="T9" fmla="*/ 22 h 56"/>
              </a:gdLst>
              <a:ahLst/>
              <a:cxnLst>
                <a:cxn ang="0">
                  <a:pos x="T0" y="T1"/>
                </a:cxn>
                <a:cxn ang="0">
                  <a:pos x="T2" y="T3"/>
                </a:cxn>
                <a:cxn ang="0">
                  <a:pos x="T4" y="T5"/>
                </a:cxn>
                <a:cxn ang="0">
                  <a:pos x="T6" y="T7"/>
                </a:cxn>
                <a:cxn ang="0">
                  <a:pos x="T8" y="T9"/>
                </a:cxn>
              </a:cxnLst>
              <a:rect l="0" t="0" r="r" b="b"/>
              <a:pathLst>
                <a:path w="38" h="56">
                  <a:moveTo>
                    <a:pt x="6" y="22"/>
                  </a:moveTo>
                  <a:cubicBezTo>
                    <a:pt x="0" y="33"/>
                    <a:pt x="0" y="46"/>
                    <a:pt x="5" y="56"/>
                  </a:cubicBezTo>
                  <a:cubicBezTo>
                    <a:pt x="16" y="54"/>
                    <a:pt x="27" y="47"/>
                    <a:pt x="33" y="35"/>
                  </a:cubicBezTo>
                  <a:cubicBezTo>
                    <a:pt x="38" y="24"/>
                    <a:pt x="38" y="11"/>
                    <a:pt x="33" y="0"/>
                  </a:cubicBezTo>
                  <a:cubicBezTo>
                    <a:pt x="22" y="3"/>
                    <a:pt x="11" y="10"/>
                    <a:pt x="6" y="22"/>
                  </a:cubicBezTo>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21" name="Freeform 19"/>
            <p:cNvSpPr>
              <a:spLocks/>
            </p:cNvSpPr>
            <p:nvPr/>
          </p:nvSpPr>
          <p:spPr bwMode="auto">
            <a:xfrm>
              <a:off x="1602557" y="3532280"/>
              <a:ext cx="120321" cy="172635"/>
            </a:xfrm>
            <a:custGeom>
              <a:avLst/>
              <a:gdLst>
                <a:gd name="T0" fmla="*/ 6 w 39"/>
                <a:gd name="T1" fmla="*/ 21 h 56"/>
                <a:gd name="T2" fmla="*/ 5 w 39"/>
                <a:gd name="T3" fmla="*/ 56 h 56"/>
                <a:gd name="T4" fmla="*/ 33 w 39"/>
                <a:gd name="T5" fmla="*/ 35 h 56"/>
                <a:gd name="T6" fmla="*/ 34 w 39"/>
                <a:gd name="T7" fmla="*/ 0 h 56"/>
                <a:gd name="T8" fmla="*/ 6 w 39"/>
                <a:gd name="T9" fmla="*/ 21 h 56"/>
              </a:gdLst>
              <a:ahLst/>
              <a:cxnLst>
                <a:cxn ang="0">
                  <a:pos x="T0" y="T1"/>
                </a:cxn>
                <a:cxn ang="0">
                  <a:pos x="T2" y="T3"/>
                </a:cxn>
                <a:cxn ang="0">
                  <a:pos x="T4" y="T5"/>
                </a:cxn>
                <a:cxn ang="0">
                  <a:pos x="T6" y="T7"/>
                </a:cxn>
                <a:cxn ang="0">
                  <a:pos x="T8" y="T9"/>
                </a:cxn>
              </a:cxnLst>
              <a:rect l="0" t="0" r="r" b="b"/>
              <a:pathLst>
                <a:path w="39" h="56">
                  <a:moveTo>
                    <a:pt x="6" y="21"/>
                  </a:moveTo>
                  <a:cubicBezTo>
                    <a:pt x="0" y="32"/>
                    <a:pt x="0" y="45"/>
                    <a:pt x="5" y="56"/>
                  </a:cubicBezTo>
                  <a:cubicBezTo>
                    <a:pt x="17" y="54"/>
                    <a:pt x="27" y="46"/>
                    <a:pt x="33" y="35"/>
                  </a:cubicBezTo>
                  <a:cubicBezTo>
                    <a:pt x="39" y="24"/>
                    <a:pt x="39" y="11"/>
                    <a:pt x="34" y="0"/>
                  </a:cubicBezTo>
                  <a:cubicBezTo>
                    <a:pt x="22" y="2"/>
                    <a:pt x="12" y="10"/>
                    <a:pt x="6" y="21"/>
                  </a:cubicBezTo>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22" name="Freeform 20"/>
            <p:cNvSpPr>
              <a:spLocks/>
            </p:cNvSpPr>
            <p:nvPr/>
          </p:nvSpPr>
          <p:spPr bwMode="auto">
            <a:xfrm>
              <a:off x="743304" y="3717993"/>
              <a:ext cx="120321" cy="173943"/>
            </a:xfrm>
            <a:custGeom>
              <a:avLst/>
              <a:gdLst>
                <a:gd name="T0" fmla="*/ 33 w 39"/>
                <a:gd name="T1" fmla="*/ 21 h 56"/>
                <a:gd name="T2" fmla="*/ 34 w 39"/>
                <a:gd name="T3" fmla="*/ 56 h 56"/>
                <a:gd name="T4" fmla="*/ 6 w 39"/>
                <a:gd name="T5" fmla="*/ 35 h 56"/>
                <a:gd name="T6" fmla="*/ 5 w 39"/>
                <a:gd name="T7" fmla="*/ 0 h 56"/>
                <a:gd name="T8" fmla="*/ 33 w 39"/>
                <a:gd name="T9" fmla="*/ 21 h 56"/>
              </a:gdLst>
              <a:ahLst/>
              <a:cxnLst>
                <a:cxn ang="0">
                  <a:pos x="T0" y="T1"/>
                </a:cxn>
                <a:cxn ang="0">
                  <a:pos x="T2" y="T3"/>
                </a:cxn>
                <a:cxn ang="0">
                  <a:pos x="T4" y="T5"/>
                </a:cxn>
                <a:cxn ang="0">
                  <a:pos x="T6" y="T7"/>
                </a:cxn>
                <a:cxn ang="0">
                  <a:pos x="T8" y="T9"/>
                </a:cxn>
              </a:cxnLst>
              <a:rect l="0" t="0" r="r" b="b"/>
              <a:pathLst>
                <a:path w="39" h="56">
                  <a:moveTo>
                    <a:pt x="33" y="21"/>
                  </a:moveTo>
                  <a:cubicBezTo>
                    <a:pt x="39" y="33"/>
                    <a:pt x="39" y="46"/>
                    <a:pt x="34" y="56"/>
                  </a:cubicBezTo>
                  <a:cubicBezTo>
                    <a:pt x="22" y="54"/>
                    <a:pt x="12" y="47"/>
                    <a:pt x="6" y="35"/>
                  </a:cubicBezTo>
                  <a:cubicBezTo>
                    <a:pt x="0" y="24"/>
                    <a:pt x="1" y="11"/>
                    <a:pt x="5" y="0"/>
                  </a:cubicBezTo>
                  <a:cubicBezTo>
                    <a:pt x="17" y="3"/>
                    <a:pt x="27" y="10"/>
                    <a:pt x="33" y="21"/>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23" name="Freeform 21"/>
            <p:cNvSpPr>
              <a:spLocks/>
            </p:cNvSpPr>
            <p:nvPr/>
          </p:nvSpPr>
          <p:spPr bwMode="auto">
            <a:xfrm>
              <a:off x="849240" y="4679258"/>
              <a:ext cx="132092" cy="160865"/>
            </a:xfrm>
            <a:custGeom>
              <a:avLst/>
              <a:gdLst>
                <a:gd name="T0" fmla="*/ 34 w 43"/>
                <a:gd name="T1" fmla="*/ 18 h 52"/>
                <a:gd name="T2" fmla="*/ 39 w 43"/>
                <a:gd name="T3" fmla="*/ 52 h 52"/>
                <a:gd name="T4" fmla="*/ 9 w 43"/>
                <a:gd name="T5" fmla="*/ 35 h 52"/>
                <a:gd name="T6" fmla="*/ 4 w 43"/>
                <a:gd name="T7" fmla="*/ 0 h 52"/>
                <a:gd name="T8" fmla="*/ 34 w 43"/>
                <a:gd name="T9" fmla="*/ 18 h 52"/>
              </a:gdLst>
              <a:ahLst/>
              <a:cxnLst>
                <a:cxn ang="0">
                  <a:pos x="T0" y="T1"/>
                </a:cxn>
                <a:cxn ang="0">
                  <a:pos x="T2" y="T3"/>
                </a:cxn>
                <a:cxn ang="0">
                  <a:pos x="T4" y="T5"/>
                </a:cxn>
                <a:cxn ang="0">
                  <a:pos x="T6" y="T7"/>
                </a:cxn>
                <a:cxn ang="0">
                  <a:pos x="T8" y="T9"/>
                </a:cxn>
              </a:cxnLst>
              <a:rect l="0" t="0" r="r" b="b"/>
              <a:pathLst>
                <a:path w="43" h="52">
                  <a:moveTo>
                    <a:pt x="34" y="18"/>
                  </a:moveTo>
                  <a:cubicBezTo>
                    <a:pt x="41" y="28"/>
                    <a:pt x="43" y="41"/>
                    <a:pt x="39" y="52"/>
                  </a:cubicBezTo>
                  <a:cubicBezTo>
                    <a:pt x="27" y="52"/>
                    <a:pt x="16" y="45"/>
                    <a:pt x="9" y="35"/>
                  </a:cubicBezTo>
                  <a:cubicBezTo>
                    <a:pt x="2" y="24"/>
                    <a:pt x="0" y="12"/>
                    <a:pt x="4" y="0"/>
                  </a:cubicBezTo>
                  <a:cubicBezTo>
                    <a:pt x="16" y="1"/>
                    <a:pt x="27" y="7"/>
                    <a:pt x="34" y="18"/>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24" name="Freeform 22"/>
            <p:cNvSpPr>
              <a:spLocks/>
            </p:cNvSpPr>
            <p:nvPr/>
          </p:nvSpPr>
          <p:spPr bwMode="auto">
            <a:xfrm>
              <a:off x="743304" y="3247170"/>
              <a:ext cx="120321" cy="172635"/>
            </a:xfrm>
            <a:custGeom>
              <a:avLst/>
              <a:gdLst>
                <a:gd name="T0" fmla="*/ 33 w 39"/>
                <a:gd name="T1" fmla="*/ 22 h 56"/>
                <a:gd name="T2" fmla="*/ 34 w 39"/>
                <a:gd name="T3" fmla="*/ 56 h 56"/>
                <a:gd name="T4" fmla="*/ 6 w 39"/>
                <a:gd name="T5" fmla="*/ 35 h 56"/>
                <a:gd name="T6" fmla="*/ 5 w 39"/>
                <a:gd name="T7" fmla="*/ 0 h 56"/>
                <a:gd name="T8" fmla="*/ 33 w 39"/>
                <a:gd name="T9" fmla="*/ 22 h 56"/>
              </a:gdLst>
              <a:ahLst/>
              <a:cxnLst>
                <a:cxn ang="0">
                  <a:pos x="T0" y="T1"/>
                </a:cxn>
                <a:cxn ang="0">
                  <a:pos x="T2" y="T3"/>
                </a:cxn>
                <a:cxn ang="0">
                  <a:pos x="T4" y="T5"/>
                </a:cxn>
                <a:cxn ang="0">
                  <a:pos x="T6" y="T7"/>
                </a:cxn>
                <a:cxn ang="0">
                  <a:pos x="T8" y="T9"/>
                </a:cxn>
              </a:cxnLst>
              <a:rect l="0" t="0" r="r" b="b"/>
              <a:pathLst>
                <a:path w="39" h="56">
                  <a:moveTo>
                    <a:pt x="33" y="22"/>
                  </a:moveTo>
                  <a:cubicBezTo>
                    <a:pt x="39" y="33"/>
                    <a:pt x="39" y="46"/>
                    <a:pt x="34" y="56"/>
                  </a:cubicBezTo>
                  <a:cubicBezTo>
                    <a:pt x="22" y="54"/>
                    <a:pt x="12" y="47"/>
                    <a:pt x="6" y="35"/>
                  </a:cubicBezTo>
                  <a:cubicBezTo>
                    <a:pt x="0" y="24"/>
                    <a:pt x="1" y="11"/>
                    <a:pt x="5" y="0"/>
                  </a:cubicBezTo>
                  <a:cubicBezTo>
                    <a:pt x="17" y="3"/>
                    <a:pt x="27" y="10"/>
                    <a:pt x="33" y="22"/>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25" name="Freeform 23"/>
            <p:cNvSpPr>
              <a:spLocks/>
            </p:cNvSpPr>
            <p:nvPr/>
          </p:nvSpPr>
          <p:spPr bwMode="auto">
            <a:xfrm>
              <a:off x="854471" y="2871819"/>
              <a:ext cx="121629" cy="173943"/>
            </a:xfrm>
            <a:custGeom>
              <a:avLst/>
              <a:gdLst>
                <a:gd name="T0" fmla="*/ 33 w 39"/>
                <a:gd name="T1" fmla="*/ 21 h 56"/>
                <a:gd name="T2" fmla="*/ 34 w 39"/>
                <a:gd name="T3" fmla="*/ 56 h 56"/>
                <a:gd name="T4" fmla="*/ 6 w 39"/>
                <a:gd name="T5" fmla="*/ 35 h 56"/>
                <a:gd name="T6" fmla="*/ 5 w 39"/>
                <a:gd name="T7" fmla="*/ 0 h 56"/>
                <a:gd name="T8" fmla="*/ 33 w 39"/>
                <a:gd name="T9" fmla="*/ 21 h 56"/>
              </a:gdLst>
              <a:ahLst/>
              <a:cxnLst>
                <a:cxn ang="0">
                  <a:pos x="T0" y="T1"/>
                </a:cxn>
                <a:cxn ang="0">
                  <a:pos x="T2" y="T3"/>
                </a:cxn>
                <a:cxn ang="0">
                  <a:pos x="T4" y="T5"/>
                </a:cxn>
                <a:cxn ang="0">
                  <a:pos x="T6" y="T7"/>
                </a:cxn>
                <a:cxn ang="0">
                  <a:pos x="T8" y="T9"/>
                </a:cxn>
              </a:cxnLst>
              <a:rect l="0" t="0" r="r" b="b"/>
              <a:pathLst>
                <a:path w="39" h="56">
                  <a:moveTo>
                    <a:pt x="33" y="21"/>
                  </a:moveTo>
                  <a:cubicBezTo>
                    <a:pt x="39" y="33"/>
                    <a:pt x="39" y="45"/>
                    <a:pt x="34" y="56"/>
                  </a:cubicBezTo>
                  <a:cubicBezTo>
                    <a:pt x="22" y="54"/>
                    <a:pt x="12" y="46"/>
                    <a:pt x="6" y="35"/>
                  </a:cubicBezTo>
                  <a:cubicBezTo>
                    <a:pt x="0" y="24"/>
                    <a:pt x="0" y="11"/>
                    <a:pt x="5" y="0"/>
                  </a:cubicBezTo>
                  <a:cubicBezTo>
                    <a:pt x="17" y="3"/>
                    <a:pt x="27" y="10"/>
                    <a:pt x="33" y="21"/>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26" name="Freeform 24"/>
            <p:cNvSpPr>
              <a:spLocks/>
            </p:cNvSpPr>
            <p:nvPr/>
          </p:nvSpPr>
          <p:spPr bwMode="auto">
            <a:xfrm>
              <a:off x="415036" y="3376646"/>
              <a:ext cx="136016" cy="155633"/>
            </a:xfrm>
            <a:custGeom>
              <a:avLst/>
              <a:gdLst>
                <a:gd name="T0" fmla="*/ 34 w 44"/>
                <a:gd name="T1" fmla="*/ 16 h 50"/>
                <a:gd name="T2" fmla="*/ 41 w 44"/>
                <a:gd name="T3" fmla="*/ 50 h 50"/>
                <a:gd name="T4" fmla="*/ 10 w 44"/>
                <a:gd name="T5" fmla="*/ 34 h 50"/>
                <a:gd name="T6" fmla="*/ 3 w 44"/>
                <a:gd name="T7" fmla="*/ 0 h 50"/>
                <a:gd name="T8" fmla="*/ 34 w 44"/>
                <a:gd name="T9" fmla="*/ 16 h 50"/>
              </a:gdLst>
              <a:ahLst/>
              <a:cxnLst>
                <a:cxn ang="0">
                  <a:pos x="T0" y="T1"/>
                </a:cxn>
                <a:cxn ang="0">
                  <a:pos x="T2" y="T3"/>
                </a:cxn>
                <a:cxn ang="0">
                  <a:pos x="T4" y="T5"/>
                </a:cxn>
                <a:cxn ang="0">
                  <a:pos x="T6" y="T7"/>
                </a:cxn>
                <a:cxn ang="0">
                  <a:pos x="T8" y="T9"/>
                </a:cxn>
              </a:cxnLst>
              <a:rect l="0" t="0" r="r" b="b"/>
              <a:pathLst>
                <a:path w="44" h="50">
                  <a:moveTo>
                    <a:pt x="34" y="16"/>
                  </a:moveTo>
                  <a:cubicBezTo>
                    <a:pt x="42" y="26"/>
                    <a:pt x="44" y="39"/>
                    <a:pt x="41" y="50"/>
                  </a:cubicBezTo>
                  <a:cubicBezTo>
                    <a:pt x="29" y="50"/>
                    <a:pt x="18" y="45"/>
                    <a:pt x="10" y="34"/>
                  </a:cubicBezTo>
                  <a:cubicBezTo>
                    <a:pt x="2" y="24"/>
                    <a:pt x="0" y="12"/>
                    <a:pt x="3" y="0"/>
                  </a:cubicBezTo>
                  <a:cubicBezTo>
                    <a:pt x="14" y="1"/>
                    <a:pt x="26" y="6"/>
                    <a:pt x="34" y="16"/>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27" name="Freeform 25"/>
            <p:cNvSpPr>
              <a:spLocks/>
            </p:cNvSpPr>
            <p:nvPr/>
          </p:nvSpPr>
          <p:spPr bwMode="auto">
            <a:xfrm>
              <a:off x="743304" y="3159544"/>
              <a:ext cx="1029272" cy="2613070"/>
            </a:xfrm>
            <a:custGeom>
              <a:avLst/>
              <a:gdLst>
                <a:gd name="T0" fmla="*/ 787 w 787"/>
                <a:gd name="T1" fmla="*/ 939 h 1998"/>
                <a:gd name="T2" fmla="*/ 555 w 787"/>
                <a:gd name="T3" fmla="*/ 1133 h 1998"/>
                <a:gd name="T4" fmla="*/ 595 w 787"/>
                <a:gd name="T5" fmla="*/ 1000 h 1998"/>
                <a:gd name="T6" fmla="*/ 505 w 787"/>
                <a:gd name="T7" fmla="*/ 1176 h 1998"/>
                <a:gd name="T8" fmla="*/ 443 w 787"/>
                <a:gd name="T9" fmla="*/ 1228 h 1998"/>
                <a:gd name="T10" fmla="*/ 443 w 787"/>
                <a:gd name="T11" fmla="*/ 939 h 1998"/>
                <a:gd name="T12" fmla="*/ 766 w 787"/>
                <a:gd name="T13" fmla="*/ 462 h 1998"/>
                <a:gd name="T14" fmla="*/ 562 w 787"/>
                <a:gd name="T15" fmla="*/ 680 h 1998"/>
                <a:gd name="T16" fmla="*/ 595 w 787"/>
                <a:gd name="T17" fmla="*/ 462 h 1998"/>
                <a:gd name="T18" fmla="*/ 500 w 787"/>
                <a:gd name="T19" fmla="*/ 759 h 1998"/>
                <a:gd name="T20" fmla="*/ 552 w 787"/>
                <a:gd name="T21" fmla="*/ 226 h 1998"/>
                <a:gd name="T22" fmla="*/ 448 w 787"/>
                <a:gd name="T23" fmla="*/ 759 h 1998"/>
                <a:gd name="T24" fmla="*/ 384 w 787"/>
                <a:gd name="T25" fmla="*/ 0 h 1998"/>
                <a:gd name="T26" fmla="*/ 384 w 787"/>
                <a:gd name="T27" fmla="*/ 493 h 1998"/>
                <a:gd name="T28" fmla="*/ 0 w 787"/>
                <a:gd name="T29" fmla="*/ 349 h 1998"/>
                <a:gd name="T30" fmla="*/ 353 w 787"/>
                <a:gd name="T31" fmla="*/ 553 h 1998"/>
                <a:gd name="T32" fmla="*/ 384 w 787"/>
                <a:gd name="T33" fmla="*/ 889 h 1998"/>
                <a:gd name="T34" fmla="*/ 284 w 787"/>
                <a:gd name="T35" fmla="*/ 825 h 1998"/>
                <a:gd name="T36" fmla="*/ 171 w 787"/>
                <a:gd name="T37" fmla="*/ 612 h 1998"/>
                <a:gd name="T38" fmla="*/ 228 w 787"/>
                <a:gd name="T39" fmla="*/ 787 h 1998"/>
                <a:gd name="T40" fmla="*/ 0 w 787"/>
                <a:gd name="T41" fmla="*/ 640 h 1998"/>
                <a:gd name="T42" fmla="*/ 341 w 787"/>
                <a:gd name="T43" fmla="*/ 979 h 1998"/>
                <a:gd name="T44" fmla="*/ 346 w 787"/>
                <a:gd name="T45" fmla="*/ 1228 h 1998"/>
                <a:gd name="T46" fmla="*/ 282 w 787"/>
                <a:gd name="T47" fmla="*/ 1176 h 1998"/>
                <a:gd name="T48" fmla="*/ 192 w 787"/>
                <a:gd name="T49" fmla="*/ 1000 h 1998"/>
                <a:gd name="T50" fmla="*/ 232 w 787"/>
                <a:gd name="T51" fmla="*/ 1133 h 1998"/>
                <a:gd name="T52" fmla="*/ 0 w 787"/>
                <a:gd name="T53" fmla="*/ 939 h 1998"/>
                <a:gd name="T54" fmla="*/ 346 w 787"/>
                <a:gd name="T55" fmla="*/ 1311 h 1998"/>
                <a:gd name="T56" fmla="*/ 358 w 787"/>
                <a:gd name="T57" fmla="*/ 1998 h 1998"/>
                <a:gd name="T58" fmla="*/ 443 w 787"/>
                <a:gd name="T59" fmla="*/ 1998 h 1998"/>
                <a:gd name="T60" fmla="*/ 443 w 787"/>
                <a:gd name="T61" fmla="*/ 1308 h 1998"/>
                <a:gd name="T62" fmla="*/ 787 w 787"/>
                <a:gd name="T63" fmla="*/ 939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7" h="1998">
                  <a:moveTo>
                    <a:pt x="787" y="939"/>
                  </a:moveTo>
                  <a:lnTo>
                    <a:pt x="555" y="1133"/>
                  </a:lnTo>
                  <a:lnTo>
                    <a:pt x="595" y="1000"/>
                  </a:lnTo>
                  <a:lnTo>
                    <a:pt x="505" y="1176"/>
                  </a:lnTo>
                  <a:lnTo>
                    <a:pt x="443" y="1228"/>
                  </a:lnTo>
                  <a:lnTo>
                    <a:pt x="443" y="939"/>
                  </a:lnTo>
                  <a:lnTo>
                    <a:pt x="766" y="462"/>
                  </a:lnTo>
                  <a:lnTo>
                    <a:pt x="562" y="680"/>
                  </a:lnTo>
                  <a:lnTo>
                    <a:pt x="595" y="462"/>
                  </a:lnTo>
                  <a:lnTo>
                    <a:pt x="500" y="759"/>
                  </a:lnTo>
                  <a:lnTo>
                    <a:pt x="552" y="226"/>
                  </a:lnTo>
                  <a:lnTo>
                    <a:pt x="448" y="759"/>
                  </a:lnTo>
                  <a:lnTo>
                    <a:pt x="384" y="0"/>
                  </a:lnTo>
                  <a:lnTo>
                    <a:pt x="384" y="493"/>
                  </a:lnTo>
                  <a:lnTo>
                    <a:pt x="0" y="349"/>
                  </a:lnTo>
                  <a:lnTo>
                    <a:pt x="353" y="553"/>
                  </a:lnTo>
                  <a:lnTo>
                    <a:pt x="384" y="889"/>
                  </a:lnTo>
                  <a:lnTo>
                    <a:pt x="284" y="825"/>
                  </a:lnTo>
                  <a:lnTo>
                    <a:pt x="171" y="612"/>
                  </a:lnTo>
                  <a:lnTo>
                    <a:pt x="228" y="787"/>
                  </a:lnTo>
                  <a:lnTo>
                    <a:pt x="0" y="640"/>
                  </a:lnTo>
                  <a:lnTo>
                    <a:pt x="341" y="979"/>
                  </a:lnTo>
                  <a:lnTo>
                    <a:pt x="346" y="1228"/>
                  </a:lnTo>
                  <a:lnTo>
                    <a:pt x="282" y="1176"/>
                  </a:lnTo>
                  <a:lnTo>
                    <a:pt x="192" y="1000"/>
                  </a:lnTo>
                  <a:lnTo>
                    <a:pt x="232" y="1133"/>
                  </a:lnTo>
                  <a:lnTo>
                    <a:pt x="0" y="939"/>
                  </a:lnTo>
                  <a:lnTo>
                    <a:pt x="346" y="1311"/>
                  </a:lnTo>
                  <a:lnTo>
                    <a:pt x="358" y="1998"/>
                  </a:lnTo>
                  <a:lnTo>
                    <a:pt x="443" y="1998"/>
                  </a:lnTo>
                  <a:lnTo>
                    <a:pt x="443" y="1308"/>
                  </a:lnTo>
                  <a:lnTo>
                    <a:pt x="787" y="939"/>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26"/>
            <p:cNvSpPr>
              <a:spLocks/>
            </p:cNvSpPr>
            <p:nvPr/>
          </p:nvSpPr>
          <p:spPr bwMode="auto">
            <a:xfrm>
              <a:off x="743304" y="3159544"/>
              <a:ext cx="1029272" cy="2613070"/>
            </a:xfrm>
            <a:custGeom>
              <a:avLst/>
              <a:gdLst>
                <a:gd name="T0" fmla="*/ 787 w 787"/>
                <a:gd name="T1" fmla="*/ 939 h 1998"/>
                <a:gd name="T2" fmla="*/ 555 w 787"/>
                <a:gd name="T3" fmla="*/ 1133 h 1998"/>
                <a:gd name="T4" fmla="*/ 595 w 787"/>
                <a:gd name="T5" fmla="*/ 1000 h 1998"/>
                <a:gd name="T6" fmla="*/ 505 w 787"/>
                <a:gd name="T7" fmla="*/ 1176 h 1998"/>
                <a:gd name="T8" fmla="*/ 443 w 787"/>
                <a:gd name="T9" fmla="*/ 1228 h 1998"/>
                <a:gd name="T10" fmla="*/ 443 w 787"/>
                <a:gd name="T11" fmla="*/ 939 h 1998"/>
                <a:gd name="T12" fmla="*/ 766 w 787"/>
                <a:gd name="T13" fmla="*/ 462 h 1998"/>
                <a:gd name="T14" fmla="*/ 562 w 787"/>
                <a:gd name="T15" fmla="*/ 680 h 1998"/>
                <a:gd name="T16" fmla="*/ 595 w 787"/>
                <a:gd name="T17" fmla="*/ 462 h 1998"/>
                <a:gd name="T18" fmla="*/ 500 w 787"/>
                <a:gd name="T19" fmla="*/ 759 h 1998"/>
                <a:gd name="T20" fmla="*/ 552 w 787"/>
                <a:gd name="T21" fmla="*/ 226 h 1998"/>
                <a:gd name="T22" fmla="*/ 448 w 787"/>
                <a:gd name="T23" fmla="*/ 759 h 1998"/>
                <a:gd name="T24" fmla="*/ 384 w 787"/>
                <a:gd name="T25" fmla="*/ 0 h 1998"/>
                <a:gd name="T26" fmla="*/ 384 w 787"/>
                <a:gd name="T27" fmla="*/ 493 h 1998"/>
                <a:gd name="T28" fmla="*/ 0 w 787"/>
                <a:gd name="T29" fmla="*/ 349 h 1998"/>
                <a:gd name="T30" fmla="*/ 353 w 787"/>
                <a:gd name="T31" fmla="*/ 553 h 1998"/>
                <a:gd name="T32" fmla="*/ 384 w 787"/>
                <a:gd name="T33" fmla="*/ 889 h 1998"/>
                <a:gd name="T34" fmla="*/ 284 w 787"/>
                <a:gd name="T35" fmla="*/ 825 h 1998"/>
                <a:gd name="T36" fmla="*/ 171 w 787"/>
                <a:gd name="T37" fmla="*/ 612 h 1998"/>
                <a:gd name="T38" fmla="*/ 228 w 787"/>
                <a:gd name="T39" fmla="*/ 787 h 1998"/>
                <a:gd name="T40" fmla="*/ 0 w 787"/>
                <a:gd name="T41" fmla="*/ 640 h 1998"/>
                <a:gd name="T42" fmla="*/ 341 w 787"/>
                <a:gd name="T43" fmla="*/ 979 h 1998"/>
                <a:gd name="T44" fmla="*/ 346 w 787"/>
                <a:gd name="T45" fmla="*/ 1228 h 1998"/>
                <a:gd name="T46" fmla="*/ 282 w 787"/>
                <a:gd name="T47" fmla="*/ 1176 h 1998"/>
                <a:gd name="T48" fmla="*/ 192 w 787"/>
                <a:gd name="T49" fmla="*/ 1000 h 1998"/>
                <a:gd name="T50" fmla="*/ 232 w 787"/>
                <a:gd name="T51" fmla="*/ 1133 h 1998"/>
                <a:gd name="T52" fmla="*/ 0 w 787"/>
                <a:gd name="T53" fmla="*/ 939 h 1998"/>
                <a:gd name="T54" fmla="*/ 346 w 787"/>
                <a:gd name="T55" fmla="*/ 1311 h 1998"/>
                <a:gd name="T56" fmla="*/ 358 w 787"/>
                <a:gd name="T57" fmla="*/ 1998 h 1998"/>
                <a:gd name="T58" fmla="*/ 443 w 787"/>
                <a:gd name="T59" fmla="*/ 1998 h 1998"/>
                <a:gd name="T60" fmla="*/ 443 w 787"/>
                <a:gd name="T61" fmla="*/ 1308 h 1998"/>
                <a:gd name="T62" fmla="*/ 787 w 787"/>
                <a:gd name="T63" fmla="*/ 939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7" h="1998">
                  <a:moveTo>
                    <a:pt x="787" y="939"/>
                  </a:moveTo>
                  <a:lnTo>
                    <a:pt x="555" y="1133"/>
                  </a:lnTo>
                  <a:lnTo>
                    <a:pt x="595" y="1000"/>
                  </a:lnTo>
                  <a:lnTo>
                    <a:pt x="505" y="1176"/>
                  </a:lnTo>
                  <a:lnTo>
                    <a:pt x="443" y="1228"/>
                  </a:lnTo>
                  <a:lnTo>
                    <a:pt x="443" y="939"/>
                  </a:lnTo>
                  <a:lnTo>
                    <a:pt x="766" y="462"/>
                  </a:lnTo>
                  <a:lnTo>
                    <a:pt x="562" y="680"/>
                  </a:lnTo>
                  <a:lnTo>
                    <a:pt x="595" y="462"/>
                  </a:lnTo>
                  <a:lnTo>
                    <a:pt x="500" y="759"/>
                  </a:lnTo>
                  <a:lnTo>
                    <a:pt x="552" y="226"/>
                  </a:lnTo>
                  <a:lnTo>
                    <a:pt x="448" y="759"/>
                  </a:lnTo>
                  <a:lnTo>
                    <a:pt x="384" y="0"/>
                  </a:lnTo>
                  <a:lnTo>
                    <a:pt x="384" y="493"/>
                  </a:lnTo>
                  <a:lnTo>
                    <a:pt x="0" y="349"/>
                  </a:lnTo>
                  <a:lnTo>
                    <a:pt x="353" y="553"/>
                  </a:lnTo>
                  <a:lnTo>
                    <a:pt x="384" y="889"/>
                  </a:lnTo>
                  <a:lnTo>
                    <a:pt x="284" y="825"/>
                  </a:lnTo>
                  <a:lnTo>
                    <a:pt x="171" y="612"/>
                  </a:lnTo>
                  <a:lnTo>
                    <a:pt x="228" y="787"/>
                  </a:lnTo>
                  <a:lnTo>
                    <a:pt x="0" y="640"/>
                  </a:lnTo>
                  <a:lnTo>
                    <a:pt x="341" y="979"/>
                  </a:lnTo>
                  <a:lnTo>
                    <a:pt x="346" y="1228"/>
                  </a:lnTo>
                  <a:lnTo>
                    <a:pt x="282" y="1176"/>
                  </a:lnTo>
                  <a:lnTo>
                    <a:pt x="192" y="1000"/>
                  </a:lnTo>
                  <a:lnTo>
                    <a:pt x="232" y="1133"/>
                  </a:lnTo>
                  <a:lnTo>
                    <a:pt x="0" y="939"/>
                  </a:lnTo>
                  <a:lnTo>
                    <a:pt x="346" y="1311"/>
                  </a:lnTo>
                  <a:lnTo>
                    <a:pt x="358" y="1998"/>
                  </a:lnTo>
                  <a:lnTo>
                    <a:pt x="443" y="1998"/>
                  </a:lnTo>
                  <a:lnTo>
                    <a:pt x="443" y="1308"/>
                  </a:lnTo>
                  <a:lnTo>
                    <a:pt x="787" y="93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 name="Rectangle 27"/>
            <p:cNvSpPr>
              <a:spLocks noChangeArrowheads="1"/>
            </p:cNvSpPr>
            <p:nvPr/>
          </p:nvSpPr>
          <p:spPr bwMode="auto">
            <a:xfrm>
              <a:off x="1257286" y="2871819"/>
              <a:ext cx="1308" cy="1308"/>
            </a:xfrm>
            <a:prstGeom prst="rect">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30" name="Freeform 28"/>
            <p:cNvSpPr>
              <a:spLocks noEditPoints="1"/>
            </p:cNvSpPr>
            <p:nvPr/>
          </p:nvSpPr>
          <p:spPr bwMode="auto">
            <a:xfrm>
              <a:off x="2120462" y="3838315"/>
              <a:ext cx="5231" cy="210563"/>
            </a:xfrm>
            <a:custGeom>
              <a:avLst/>
              <a:gdLst>
                <a:gd name="T0" fmla="*/ 1 w 2"/>
                <a:gd name="T1" fmla="*/ 68 h 68"/>
                <a:gd name="T2" fmla="*/ 2 w 2"/>
                <a:gd name="T3" fmla="*/ 64 h 68"/>
                <a:gd name="T4" fmla="*/ 2 w 2"/>
                <a:gd name="T5" fmla="*/ 64 h 68"/>
                <a:gd name="T6" fmla="*/ 2 w 2"/>
                <a:gd name="T7" fmla="*/ 63 h 68"/>
                <a:gd name="T8" fmla="*/ 2 w 2"/>
                <a:gd name="T9" fmla="*/ 63 h 68"/>
                <a:gd name="T10" fmla="*/ 2 w 2"/>
                <a:gd name="T11" fmla="*/ 63 h 68"/>
                <a:gd name="T12" fmla="*/ 2 w 2"/>
                <a:gd name="T13" fmla="*/ 63 h 68"/>
                <a:gd name="T14" fmla="*/ 2 w 2"/>
                <a:gd name="T15" fmla="*/ 62 h 68"/>
                <a:gd name="T16" fmla="*/ 2 w 2"/>
                <a:gd name="T17" fmla="*/ 62 h 68"/>
                <a:gd name="T18" fmla="*/ 2 w 2"/>
                <a:gd name="T19" fmla="*/ 62 h 68"/>
                <a:gd name="T20" fmla="*/ 2 w 2"/>
                <a:gd name="T21" fmla="*/ 61 h 68"/>
                <a:gd name="T22" fmla="*/ 2 w 2"/>
                <a:gd name="T23" fmla="*/ 61 h 68"/>
                <a:gd name="T24" fmla="*/ 2 w 2"/>
                <a:gd name="T25" fmla="*/ 60 h 68"/>
                <a:gd name="T26" fmla="*/ 2 w 2"/>
                <a:gd name="T27" fmla="*/ 59 h 68"/>
                <a:gd name="T28" fmla="*/ 2 w 2"/>
                <a:gd name="T29" fmla="*/ 59 h 68"/>
                <a:gd name="T30" fmla="*/ 2 w 2"/>
                <a:gd name="T31" fmla="*/ 59 h 68"/>
                <a:gd name="T32" fmla="*/ 2 w 2"/>
                <a:gd name="T33" fmla="*/ 58 h 68"/>
                <a:gd name="T34" fmla="*/ 2 w 2"/>
                <a:gd name="T35" fmla="*/ 58 h 68"/>
                <a:gd name="T36" fmla="*/ 2 w 2"/>
                <a:gd name="T37" fmla="*/ 58 h 68"/>
                <a:gd name="T38" fmla="*/ 2 w 2"/>
                <a:gd name="T39" fmla="*/ 58 h 68"/>
                <a:gd name="T40" fmla="*/ 2 w 2"/>
                <a:gd name="T41" fmla="*/ 57 h 68"/>
                <a:gd name="T42" fmla="*/ 2 w 2"/>
                <a:gd name="T43" fmla="*/ 57 h 68"/>
                <a:gd name="T44" fmla="*/ 2 w 2"/>
                <a:gd name="T45" fmla="*/ 57 h 68"/>
                <a:gd name="T46" fmla="*/ 2 w 2"/>
                <a:gd name="T47" fmla="*/ 57 h 68"/>
                <a:gd name="T48" fmla="*/ 2 w 2"/>
                <a:gd name="T49" fmla="*/ 56 h 68"/>
                <a:gd name="T50" fmla="*/ 2 w 2"/>
                <a:gd name="T51" fmla="*/ 56 h 68"/>
                <a:gd name="T52" fmla="*/ 2 w 2"/>
                <a:gd name="T53" fmla="*/ 56 h 68"/>
                <a:gd name="T54" fmla="*/ 2 w 2"/>
                <a:gd name="T55" fmla="*/ 55 h 68"/>
                <a:gd name="T56" fmla="*/ 2 w 2"/>
                <a:gd name="T57" fmla="*/ 55 h 68"/>
                <a:gd name="T58" fmla="*/ 2 w 2"/>
                <a:gd name="T59" fmla="*/ 55 h 68"/>
                <a:gd name="T60" fmla="*/ 2 w 2"/>
                <a:gd name="T61" fmla="*/ 55 h 68"/>
                <a:gd name="T62" fmla="*/ 2 w 2"/>
                <a:gd name="T63" fmla="*/ 54 h 68"/>
                <a:gd name="T64" fmla="*/ 2 w 2"/>
                <a:gd name="T65" fmla="*/ 54 h 68"/>
                <a:gd name="T66" fmla="*/ 2 w 2"/>
                <a:gd name="T67" fmla="*/ 53 h 68"/>
                <a:gd name="T68" fmla="*/ 2 w 2"/>
                <a:gd name="T69" fmla="*/ 53 h 68"/>
                <a:gd name="T70" fmla="*/ 2 w 2"/>
                <a:gd name="T71" fmla="*/ 53 h 68"/>
                <a:gd name="T72" fmla="*/ 2 w 2"/>
                <a:gd name="T73" fmla="*/ 52 h 68"/>
                <a:gd name="T74" fmla="*/ 2 w 2"/>
                <a:gd name="T75" fmla="*/ 52 h 68"/>
                <a:gd name="T76" fmla="*/ 2 w 2"/>
                <a:gd name="T77" fmla="*/ 52 h 68"/>
                <a:gd name="T78" fmla="*/ 2 w 2"/>
                <a:gd name="T79" fmla="*/ 52 h 68"/>
                <a:gd name="T80" fmla="*/ 2 w 2"/>
                <a:gd name="T81" fmla="*/ 51 h 68"/>
                <a:gd name="T82" fmla="*/ 2 w 2"/>
                <a:gd name="T83" fmla="*/ 51 h 68"/>
                <a:gd name="T84" fmla="*/ 0 w 2"/>
                <a:gd name="T8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 h="68">
                  <a:moveTo>
                    <a:pt x="1" y="68"/>
                  </a:moveTo>
                  <a:cubicBezTo>
                    <a:pt x="1" y="68"/>
                    <a:pt x="1" y="68"/>
                    <a:pt x="1" y="68"/>
                  </a:cubicBezTo>
                  <a:cubicBezTo>
                    <a:pt x="1" y="68"/>
                    <a:pt x="1" y="68"/>
                    <a:pt x="1" y="68"/>
                  </a:cubicBezTo>
                  <a:moveTo>
                    <a:pt x="2" y="64"/>
                  </a:moveTo>
                  <a:cubicBezTo>
                    <a:pt x="2" y="64"/>
                    <a:pt x="2" y="64"/>
                    <a:pt x="2" y="64"/>
                  </a:cubicBezTo>
                  <a:cubicBezTo>
                    <a:pt x="2" y="64"/>
                    <a:pt x="2" y="64"/>
                    <a:pt x="2" y="64"/>
                  </a:cubicBezTo>
                  <a:moveTo>
                    <a:pt x="2" y="64"/>
                  </a:moveTo>
                  <a:cubicBezTo>
                    <a:pt x="2" y="64"/>
                    <a:pt x="2" y="64"/>
                    <a:pt x="2" y="64"/>
                  </a:cubicBezTo>
                  <a:cubicBezTo>
                    <a:pt x="2" y="64"/>
                    <a:pt x="2" y="64"/>
                    <a:pt x="2" y="64"/>
                  </a:cubicBezTo>
                  <a:moveTo>
                    <a:pt x="2" y="63"/>
                  </a:moveTo>
                  <a:cubicBezTo>
                    <a:pt x="2" y="63"/>
                    <a:pt x="2" y="63"/>
                    <a:pt x="2" y="63"/>
                  </a:cubicBezTo>
                  <a:cubicBezTo>
                    <a:pt x="2" y="63"/>
                    <a:pt x="2" y="63"/>
                    <a:pt x="2" y="63"/>
                  </a:cubicBezTo>
                  <a:moveTo>
                    <a:pt x="2" y="63"/>
                  </a:moveTo>
                  <a:cubicBezTo>
                    <a:pt x="2" y="63"/>
                    <a:pt x="2" y="63"/>
                    <a:pt x="2" y="63"/>
                  </a:cubicBezTo>
                  <a:cubicBezTo>
                    <a:pt x="2" y="63"/>
                    <a:pt x="2" y="63"/>
                    <a:pt x="2" y="63"/>
                  </a:cubicBezTo>
                  <a:moveTo>
                    <a:pt x="2" y="63"/>
                  </a:moveTo>
                  <a:cubicBezTo>
                    <a:pt x="2" y="63"/>
                    <a:pt x="2" y="63"/>
                    <a:pt x="2" y="63"/>
                  </a:cubicBezTo>
                  <a:cubicBezTo>
                    <a:pt x="2" y="63"/>
                    <a:pt x="2" y="63"/>
                    <a:pt x="2" y="63"/>
                  </a:cubicBezTo>
                  <a:moveTo>
                    <a:pt x="2" y="63"/>
                  </a:moveTo>
                  <a:cubicBezTo>
                    <a:pt x="2" y="63"/>
                    <a:pt x="2" y="63"/>
                    <a:pt x="2" y="63"/>
                  </a:cubicBezTo>
                  <a:cubicBezTo>
                    <a:pt x="2" y="63"/>
                    <a:pt x="2" y="63"/>
                    <a:pt x="2" y="63"/>
                  </a:cubicBezTo>
                  <a:moveTo>
                    <a:pt x="2" y="62"/>
                  </a:moveTo>
                  <a:cubicBezTo>
                    <a:pt x="2" y="62"/>
                    <a:pt x="2" y="62"/>
                    <a:pt x="2" y="62"/>
                  </a:cubicBezTo>
                  <a:cubicBezTo>
                    <a:pt x="2" y="62"/>
                    <a:pt x="2" y="62"/>
                    <a:pt x="2" y="62"/>
                  </a:cubicBezTo>
                  <a:moveTo>
                    <a:pt x="2" y="62"/>
                  </a:moveTo>
                  <a:cubicBezTo>
                    <a:pt x="2" y="62"/>
                    <a:pt x="2" y="62"/>
                    <a:pt x="2" y="62"/>
                  </a:cubicBezTo>
                  <a:cubicBezTo>
                    <a:pt x="2" y="62"/>
                    <a:pt x="2" y="62"/>
                    <a:pt x="2" y="62"/>
                  </a:cubicBezTo>
                  <a:moveTo>
                    <a:pt x="2" y="62"/>
                  </a:moveTo>
                  <a:cubicBezTo>
                    <a:pt x="2" y="62"/>
                    <a:pt x="2" y="62"/>
                    <a:pt x="2" y="62"/>
                  </a:cubicBezTo>
                  <a:cubicBezTo>
                    <a:pt x="2" y="62"/>
                    <a:pt x="2" y="62"/>
                    <a:pt x="2" y="62"/>
                  </a:cubicBezTo>
                  <a:moveTo>
                    <a:pt x="2" y="61"/>
                  </a:moveTo>
                  <a:cubicBezTo>
                    <a:pt x="2" y="61"/>
                    <a:pt x="2" y="61"/>
                    <a:pt x="2" y="61"/>
                  </a:cubicBezTo>
                  <a:cubicBezTo>
                    <a:pt x="2" y="61"/>
                    <a:pt x="2" y="61"/>
                    <a:pt x="2" y="61"/>
                  </a:cubicBezTo>
                  <a:moveTo>
                    <a:pt x="2" y="61"/>
                  </a:moveTo>
                  <a:cubicBezTo>
                    <a:pt x="2" y="61"/>
                    <a:pt x="2" y="61"/>
                    <a:pt x="2" y="61"/>
                  </a:cubicBezTo>
                  <a:cubicBezTo>
                    <a:pt x="2" y="61"/>
                    <a:pt x="2" y="61"/>
                    <a:pt x="2" y="61"/>
                  </a:cubicBezTo>
                  <a:moveTo>
                    <a:pt x="2" y="60"/>
                  </a:moveTo>
                  <a:cubicBezTo>
                    <a:pt x="2" y="60"/>
                    <a:pt x="2" y="60"/>
                    <a:pt x="2" y="60"/>
                  </a:cubicBezTo>
                  <a:cubicBezTo>
                    <a:pt x="2" y="60"/>
                    <a:pt x="2" y="60"/>
                    <a:pt x="2" y="60"/>
                  </a:cubicBezTo>
                  <a:moveTo>
                    <a:pt x="2" y="59"/>
                  </a:moveTo>
                  <a:cubicBezTo>
                    <a:pt x="2" y="59"/>
                    <a:pt x="2" y="59"/>
                    <a:pt x="2" y="59"/>
                  </a:cubicBezTo>
                  <a:cubicBezTo>
                    <a:pt x="2" y="59"/>
                    <a:pt x="2" y="59"/>
                    <a:pt x="2" y="59"/>
                  </a:cubicBezTo>
                  <a:moveTo>
                    <a:pt x="2" y="59"/>
                  </a:moveTo>
                  <a:cubicBezTo>
                    <a:pt x="2" y="59"/>
                    <a:pt x="2" y="59"/>
                    <a:pt x="2" y="59"/>
                  </a:cubicBezTo>
                  <a:cubicBezTo>
                    <a:pt x="2" y="59"/>
                    <a:pt x="2" y="59"/>
                    <a:pt x="2" y="59"/>
                  </a:cubicBezTo>
                  <a:moveTo>
                    <a:pt x="2" y="59"/>
                  </a:moveTo>
                  <a:cubicBezTo>
                    <a:pt x="2" y="59"/>
                    <a:pt x="2" y="59"/>
                    <a:pt x="2" y="59"/>
                  </a:cubicBezTo>
                  <a:cubicBezTo>
                    <a:pt x="2" y="59"/>
                    <a:pt x="2" y="59"/>
                    <a:pt x="2" y="59"/>
                  </a:cubicBezTo>
                  <a:moveTo>
                    <a:pt x="2" y="58"/>
                  </a:moveTo>
                  <a:cubicBezTo>
                    <a:pt x="2" y="58"/>
                    <a:pt x="2" y="59"/>
                    <a:pt x="2" y="59"/>
                  </a:cubicBezTo>
                  <a:cubicBezTo>
                    <a:pt x="2" y="58"/>
                    <a:pt x="2" y="58"/>
                    <a:pt x="2" y="58"/>
                  </a:cubicBezTo>
                  <a:moveTo>
                    <a:pt x="2" y="58"/>
                  </a:moveTo>
                  <a:cubicBezTo>
                    <a:pt x="2" y="58"/>
                    <a:pt x="2" y="58"/>
                    <a:pt x="2" y="58"/>
                  </a:cubicBezTo>
                  <a:cubicBezTo>
                    <a:pt x="2" y="58"/>
                    <a:pt x="2" y="58"/>
                    <a:pt x="2" y="58"/>
                  </a:cubicBezTo>
                  <a:moveTo>
                    <a:pt x="2" y="58"/>
                  </a:moveTo>
                  <a:cubicBezTo>
                    <a:pt x="2" y="58"/>
                    <a:pt x="2" y="58"/>
                    <a:pt x="2" y="58"/>
                  </a:cubicBezTo>
                  <a:cubicBezTo>
                    <a:pt x="2" y="58"/>
                    <a:pt x="2" y="58"/>
                    <a:pt x="2" y="58"/>
                  </a:cubicBezTo>
                  <a:moveTo>
                    <a:pt x="2" y="58"/>
                  </a:moveTo>
                  <a:cubicBezTo>
                    <a:pt x="2" y="58"/>
                    <a:pt x="2" y="58"/>
                    <a:pt x="2" y="58"/>
                  </a:cubicBezTo>
                  <a:cubicBezTo>
                    <a:pt x="2" y="58"/>
                    <a:pt x="2" y="58"/>
                    <a:pt x="2" y="58"/>
                  </a:cubicBezTo>
                  <a:moveTo>
                    <a:pt x="2" y="57"/>
                  </a:moveTo>
                  <a:cubicBezTo>
                    <a:pt x="2" y="57"/>
                    <a:pt x="2" y="57"/>
                    <a:pt x="2" y="57"/>
                  </a:cubicBezTo>
                  <a:cubicBezTo>
                    <a:pt x="2" y="57"/>
                    <a:pt x="2" y="57"/>
                    <a:pt x="2" y="57"/>
                  </a:cubicBezTo>
                  <a:moveTo>
                    <a:pt x="2" y="57"/>
                  </a:moveTo>
                  <a:cubicBezTo>
                    <a:pt x="2" y="57"/>
                    <a:pt x="2" y="57"/>
                    <a:pt x="2" y="57"/>
                  </a:cubicBezTo>
                  <a:cubicBezTo>
                    <a:pt x="2" y="57"/>
                    <a:pt x="2" y="57"/>
                    <a:pt x="2" y="57"/>
                  </a:cubicBezTo>
                  <a:moveTo>
                    <a:pt x="2" y="57"/>
                  </a:moveTo>
                  <a:cubicBezTo>
                    <a:pt x="2" y="57"/>
                    <a:pt x="2" y="57"/>
                    <a:pt x="2" y="57"/>
                  </a:cubicBezTo>
                  <a:cubicBezTo>
                    <a:pt x="2" y="57"/>
                    <a:pt x="2" y="57"/>
                    <a:pt x="2" y="57"/>
                  </a:cubicBezTo>
                  <a:moveTo>
                    <a:pt x="2" y="57"/>
                  </a:moveTo>
                  <a:cubicBezTo>
                    <a:pt x="2" y="57"/>
                    <a:pt x="2" y="57"/>
                    <a:pt x="2" y="57"/>
                  </a:cubicBezTo>
                  <a:cubicBezTo>
                    <a:pt x="2" y="57"/>
                    <a:pt x="2" y="57"/>
                    <a:pt x="2" y="57"/>
                  </a:cubicBezTo>
                  <a:moveTo>
                    <a:pt x="2" y="56"/>
                  </a:moveTo>
                  <a:cubicBezTo>
                    <a:pt x="2" y="56"/>
                    <a:pt x="2" y="56"/>
                    <a:pt x="2" y="56"/>
                  </a:cubicBezTo>
                  <a:cubicBezTo>
                    <a:pt x="2" y="56"/>
                    <a:pt x="2" y="56"/>
                    <a:pt x="2" y="56"/>
                  </a:cubicBezTo>
                  <a:moveTo>
                    <a:pt x="2" y="56"/>
                  </a:moveTo>
                  <a:cubicBezTo>
                    <a:pt x="2" y="56"/>
                    <a:pt x="2" y="56"/>
                    <a:pt x="2" y="56"/>
                  </a:cubicBezTo>
                  <a:cubicBezTo>
                    <a:pt x="2" y="56"/>
                    <a:pt x="2" y="56"/>
                    <a:pt x="2" y="56"/>
                  </a:cubicBezTo>
                  <a:moveTo>
                    <a:pt x="2" y="56"/>
                  </a:moveTo>
                  <a:cubicBezTo>
                    <a:pt x="2" y="56"/>
                    <a:pt x="2" y="56"/>
                    <a:pt x="2" y="56"/>
                  </a:cubicBezTo>
                  <a:cubicBezTo>
                    <a:pt x="2" y="56"/>
                    <a:pt x="2" y="56"/>
                    <a:pt x="2" y="56"/>
                  </a:cubicBezTo>
                  <a:moveTo>
                    <a:pt x="2" y="55"/>
                  </a:moveTo>
                  <a:cubicBezTo>
                    <a:pt x="2" y="55"/>
                    <a:pt x="2" y="55"/>
                    <a:pt x="2" y="56"/>
                  </a:cubicBezTo>
                  <a:cubicBezTo>
                    <a:pt x="2" y="55"/>
                    <a:pt x="2" y="55"/>
                    <a:pt x="2" y="55"/>
                  </a:cubicBezTo>
                  <a:moveTo>
                    <a:pt x="2" y="55"/>
                  </a:moveTo>
                  <a:cubicBezTo>
                    <a:pt x="2" y="55"/>
                    <a:pt x="2" y="55"/>
                    <a:pt x="2" y="55"/>
                  </a:cubicBezTo>
                  <a:cubicBezTo>
                    <a:pt x="2" y="55"/>
                    <a:pt x="2" y="55"/>
                    <a:pt x="2" y="55"/>
                  </a:cubicBezTo>
                  <a:moveTo>
                    <a:pt x="2" y="55"/>
                  </a:moveTo>
                  <a:cubicBezTo>
                    <a:pt x="2" y="55"/>
                    <a:pt x="2" y="55"/>
                    <a:pt x="2" y="55"/>
                  </a:cubicBezTo>
                  <a:cubicBezTo>
                    <a:pt x="2" y="55"/>
                    <a:pt x="2" y="55"/>
                    <a:pt x="2" y="55"/>
                  </a:cubicBezTo>
                  <a:moveTo>
                    <a:pt x="2" y="55"/>
                  </a:moveTo>
                  <a:cubicBezTo>
                    <a:pt x="2" y="55"/>
                    <a:pt x="2" y="55"/>
                    <a:pt x="2" y="55"/>
                  </a:cubicBezTo>
                  <a:cubicBezTo>
                    <a:pt x="2" y="55"/>
                    <a:pt x="2" y="55"/>
                    <a:pt x="2" y="55"/>
                  </a:cubicBezTo>
                  <a:moveTo>
                    <a:pt x="2" y="54"/>
                  </a:moveTo>
                  <a:cubicBezTo>
                    <a:pt x="2" y="54"/>
                    <a:pt x="2" y="54"/>
                    <a:pt x="2" y="54"/>
                  </a:cubicBezTo>
                  <a:cubicBezTo>
                    <a:pt x="2" y="54"/>
                    <a:pt x="2" y="54"/>
                    <a:pt x="2" y="54"/>
                  </a:cubicBezTo>
                  <a:moveTo>
                    <a:pt x="2" y="54"/>
                  </a:moveTo>
                  <a:cubicBezTo>
                    <a:pt x="2" y="54"/>
                    <a:pt x="2" y="54"/>
                    <a:pt x="2" y="54"/>
                  </a:cubicBezTo>
                  <a:cubicBezTo>
                    <a:pt x="2" y="54"/>
                    <a:pt x="2" y="54"/>
                    <a:pt x="2" y="54"/>
                  </a:cubicBezTo>
                  <a:moveTo>
                    <a:pt x="2" y="53"/>
                  </a:moveTo>
                  <a:cubicBezTo>
                    <a:pt x="2" y="53"/>
                    <a:pt x="2" y="53"/>
                    <a:pt x="2" y="53"/>
                  </a:cubicBezTo>
                  <a:cubicBezTo>
                    <a:pt x="2" y="53"/>
                    <a:pt x="2" y="53"/>
                    <a:pt x="2" y="53"/>
                  </a:cubicBezTo>
                  <a:moveTo>
                    <a:pt x="2" y="53"/>
                  </a:moveTo>
                  <a:cubicBezTo>
                    <a:pt x="2" y="53"/>
                    <a:pt x="2" y="53"/>
                    <a:pt x="2" y="53"/>
                  </a:cubicBezTo>
                  <a:cubicBezTo>
                    <a:pt x="2" y="53"/>
                    <a:pt x="2" y="53"/>
                    <a:pt x="2" y="53"/>
                  </a:cubicBezTo>
                  <a:moveTo>
                    <a:pt x="2" y="53"/>
                  </a:moveTo>
                  <a:cubicBezTo>
                    <a:pt x="2" y="53"/>
                    <a:pt x="2" y="53"/>
                    <a:pt x="2" y="53"/>
                  </a:cubicBezTo>
                  <a:cubicBezTo>
                    <a:pt x="2" y="53"/>
                    <a:pt x="2" y="53"/>
                    <a:pt x="2" y="53"/>
                  </a:cubicBezTo>
                  <a:moveTo>
                    <a:pt x="2" y="52"/>
                  </a:moveTo>
                  <a:cubicBezTo>
                    <a:pt x="2" y="53"/>
                    <a:pt x="2" y="53"/>
                    <a:pt x="2" y="53"/>
                  </a:cubicBezTo>
                  <a:cubicBezTo>
                    <a:pt x="2" y="53"/>
                    <a:pt x="2" y="53"/>
                    <a:pt x="2" y="52"/>
                  </a:cubicBezTo>
                  <a:moveTo>
                    <a:pt x="2" y="52"/>
                  </a:moveTo>
                  <a:cubicBezTo>
                    <a:pt x="2" y="52"/>
                    <a:pt x="2" y="52"/>
                    <a:pt x="2" y="52"/>
                  </a:cubicBezTo>
                  <a:cubicBezTo>
                    <a:pt x="2" y="52"/>
                    <a:pt x="2" y="52"/>
                    <a:pt x="2" y="52"/>
                  </a:cubicBezTo>
                  <a:moveTo>
                    <a:pt x="2" y="52"/>
                  </a:moveTo>
                  <a:cubicBezTo>
                    <a:pt x="2" y="52"/>
                    <a:pt x="2" y="52"/>
                    <a:pt x="2" y="52"/>
                  </a:cubicBezTo>
                  <a:cubicBezTo>
                    <a:pt x="2" y="52"/>
                    <a:pt x="2" y="52"/>
                    <a:pt x="2" y="52"/>
                  </a:cubicBezTo>
                  <a:moveTo>
                    <a:pt x="2" y="52"/>
                  </a:moveTo>
                  <a:cubicBezTo>
                    <a:pt x="2" y="52"/>
                    <a:pt x="2" y="52"/>
                    <a:pt x="2" y="52"/>
                  </a:cubicBezTo>
                  <a:cubicBezTo>
                    <a:pt x="2" y="52"/>
                    <a:pt x="2" y="52"/>
                    <a:pt x="2" y="52"/>
                  </a:cubicBezTo>
                  <a:moveTo>
                    <a:pt x="2" y="51"/>
                  </a:moveTo>
                  <a:cubicBezTo>
                    <a:pt x="2" y="51"/>
                    <a:pt x="2" y="51"/>
                    <a:pt x="2" y="52"/>
                  </a:cubicBezTo>
                  <a:cubicBezTo>
                    <a:pt x="2" y="51"/>
                    <a:pt x="2" y="51"/>
                    <a:pt x="2" y="51"/>
                  </a:cubicBezTo>
                  <a:moveTo>
                    <a:pt x="2" y="51"/>
                  </a:moveTo>
                  <a:cubicBezTo>
                    <a:pt x="2" y="51"/>
                    <a:pt x="2" y="51"/>
                    <a:pt x="2" y="51"/>
                  </a:cubicBezTo>
                  <a:cubicBezTo>
                    <a:pt x="2" y="51"/>
                    <a:pt x="2" y="51"/>
                    <a:pt x="2" y="51"/>
                  </a:cubicBezTo>
                  <a:moveTo>
                    <a:pt x="0" y="0"/>
                  </a:moveTo>
                  <a:cubicBezTo>
                    <a:pt x="1" y="5"/>
                    <a:pt x="1" y="10"/>
                    <a:pt x="1" y="15"/>
                  </a:cubicBezTo>
                  <a:cubicBezTo>
                    <a:pt x="1" y="10"/>
                    <a:pt x="1" y="5"/>
                    <a:pt x="0" y="0"/>
                  </a:cubicBezTo>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31" name="Freeform 29"/>
            <p:cNvSpPr>
              <a:spLocks noEditPoints="1"/>
            </p:cNvSpPr>
            <p:nvPr/>
          </p:nvSpPr>
          <p:spPr bwMode="auto">
            <a:xfrm>
              <a:off x="2125694" y="3969099"/>
              <a:ext cx="0" cy="27465"/>
            </a:xfrm>
            <a:custGeom>
              <a:avLst/>
              <a:gdLst>
                <a:gd name="T0" fmla="*/ 9 h 9"/>
                <a:gd name="T1" fmla="*/ 9 h 9"/>
                <a:gd name="T2" fmla="*/ 9 h 9"/>
                <a:gd name="T3" fmla="*/ 8 h 9"/>
                <a:gd name="T4" fmla="*/ 8 h 9"/>
                <a:gd name="T5" fmla="*/ 8 h 9"/>
                <a:gd name="T6" fmla="*/ 8 h 9"/>
                <a:gd name="T7" fmla="*/ 7 h 9"/>
                <a:gd name="T8" fmla="*/ 7 h 9"/>
                <a:gd name="T9" fmla="*/ 7 h 9"/>
                <a:gd name="T10" fmla="*/ 7 h 9"/>
                <a:gd name="T11" fmla="*/ 7 h 9"/>
                <a:gd name="T12" fmla="*/ 7 h 9"/>
                <a:gd name="T13" fmla="*/ 6 h 9"/>
                <a:gd name="T14" fmla="*/ 6 h 9"/>
                <a:gd name="T15" fmla="*/ 6 h 9"/>
                <a:gd name="T16" fmla="*/ 6 h 9"/>
                <a:gd name="T17" fmla="*/ 6 h 9"/>
                <a:gd name="T18" fmla="*/ 5 h 9"/>
                <a:gd name="T19" fmla="*/ 5 h 9"/>
                <a:gd name="T20" fmla="*/ 5 h 9"/>
                <a:gd name="T21" fmla="*/ 5 h 9"/>
                <a:gd name="T22" fmla="*/ 4 h 9"/>
                <a:gd name="T23" fmla="*/ 4 h 9"/>
                <a:gd name="T24" fmla="*/ 4 h 9"/>
                <a:gd name="T25" fmla="*/ 4 h 9"/>
                <a:gd name="T26" fmla="*/ 4 h 9"/>
                <a:gd name="T27" fmla="*/ 4 h 9"/>
                <a:gd name="T28" fmla="*/ 3 h 9"/>
                <a:gd name="T29" fmla="*/ 3 h 9"/>
                <a:gd name="T30" fmla="*/ 3 h 9"/>
                <a:gd name="T31" fmla="*/ 3 h 9"/>
                <a:gd name="T32" fmla="*/ 3 h 9"/>
                <a:gd name="T33" fmla="*/ 3 h 9"/>
                <a:gd name="T34" fmla="*/ 2 h 9"/>
                <a:gd name="T35" fmla="*/ 2 h 9"/>
                <a:gd name="T36" fmla="*/ 2 h 9"/>
                <a:gd name="T37" fmla="*/ 2 h 9"/>
                <a:gd name="T38" fmla="*/ 2 h 9"/>
                <a:gd name="T39" fmla="*/ 2 h 9"/>
                <a:gd name="T40" fmla="*/ 1 h 9"/>
                <a:gd name="T41" fmla="*/ 1 h 9"/>
                <a:gd name="T42" fmla="*/ 1 h 9"/>
                <a:gd name="T43" fmla="*/ 1 h 9"/>
                <a:gd name="T44" fmla="*/ 1 h 9"/>
                <a:gd name="T45" fmla="*/ 0 h 9"/>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 ang="0">
                  <a:pos x="0" y="T33"/>
                </a:cxn>
                <a:cxn ang="0">
                  <a:pos x="0" y="T34"/>
                </a:cxn>
                <a:cxn ang="0">
                  <a:pos x="0" y="T35"/>
                </a:cxn>
                <a:cxn ang="0">
                  <a:pos x="0" y="T36"/>
                </a:cxn>
                <a:cxn ang="0">
                  <a:pos x="0" y="T37"/>
                </a:cxn>
                <a:cxn ang="0">
                  <a:pos x="0" y="T38"/>
                </a:cxn>
                <a:cxn ang="0">
                  <a:pos x="0" y="T39"/>
                </a:cxn>
                <a:cxn ang="0">
                  <a:pos x="0" y="T40"/>
                </a:cxn>
                <a:cxn ang="0">
                  <a:pos x="0" y="T41"/>
                </a:cxn>
                <a:cxn ang="0">
                  <a:pos x="0" y="T42"/>
                </a:cxn>
                <a:cxn ang="0">
                  <a:pos x="0" y="T43"/>
                </a:cxn>
                <a:cxn ang="0">
                  <a:pos x="0" y="T44"/>
                </a:cxn>
                <a:cxn ang="0">
                  <a:pos x="0" y="T45"/>
                </a:cxn>
              </a:cxnLst>
              <a:rect l="0" t="0" r="r" b="b"/>
              <a:pathLst>
                <a:path h="9">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8"/>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5"/>
                    <a:pt x="0" y="5"/>
                    <a:pt x="0" y="5"/>
                  </a:cubicBezTo>
                  <a:cubicBezTo>
                    <a:pt x="0" y="5"/>
                    <a:pt x="0" y="5"/>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2"/>
                    <a:pt x="0" y="2"/>
                  </a:cubicBezTo>
                  <a:cubicBezTo>
                    <a:pt x="0" y="2"/>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32" name="Freeform 30"/>
            <p:cNvSpPr>
              <a:spLocks noEditPoints="1"/>
            </p:cNvSpPr>
            <p:nvPr/>
          </p:nvSpPr>
          <p:spPr bwMode="auto">
            <a:xfrm>
              <a:off x="1270733" y="2871819"/>
              <a:ext cx="868407" cy="2190636"/>
            </a:xfrm>
            <a:custGeom>
              <a:avLst/>
              <a:gdLst>
                <a:gd name="T0" fmla="*/ 191 w 280"/>
                <a:gd name="T1" fmla="*/ 381 h 707"/>
                <a:gd name="T2" fmla="*/ 116 w 280"/>
                <a:gd name="T3" fmla="*/ 269 h 707"/>
                <a:gd name="T4" fmla="*/ 144 w 280"/>
                <a:gd name="T5" fmla="*/ 248 h 707"/>
                <a:gd name="T6" fmla="*/ 74 w 280"/>
                <a:gd name="T7" fmla="*/ 87 h 707"/>
                <a:gd name="T8" fmla="*/ 73 w 280"/>
                <a:gd name="T9" fmla="*/ 121 h 707"/>
                <a:gd name="T10" fmla="*/ 23 w 280"/>
                <a:gd name="T11" fmla="*/ 413 h 707"/>
                <a:gd name="T12" fmla="*/ 85 w 280"/>
                <a:gd name="T13" fmla="*/ 288 h 707"/>
                <a:gd name="T14" fmla="*/ 21 w 280"/>
                <a:gd name="T15" fmla="*/ 489 h 707"/>
                <a:gd name="T16" fmla="*/ 85 w 280"/>
                <a:gd name="T17" fmla="*/ 515 h 707"/>
                <a:gd name="T18" fmla="*/ 21 w 280"/>
                <a:gd name="T19" fmla="*/ 645 h 707"/>
                <a:gd name="T20" fmla="*/ 21 w 280"/>
                <a:gd name="T21" fmla="*/ 707 h 707"/>
                <a:gd name="T22" fmla="*/ 280 w 280"/>
                <a:gd name="T23" fmla="*/ 376 h 707"/>
                <a:gd name="T24" fmla="*/ 280 w 280"/>
                <a:gd name="T25" fmla="*/ 376 h 707"/>
                <a:gd name="T26" fmla="*/ 280 w 280"/>
                <a:gd name="T27" fmla="*/ 375 h 707"/>
                <a:gd name="T28" fmla="*/ 280 w 280"/>
                <a:gd name="T29" fmla="*/ 375 h 707"/>
                <a:gd name="T30" fmla="*/ 280 w 280"/>
                <a:gd name="T31" fmla="*/ 374 h 707"/>
                <a:gd name="T32" fmla="*/ 280 w 280"/>
                <a:gd name="T33" fmla="*/ 374 h 707"/>
                <a:gd name="T34" fmla="*/ 280 w 280"/>
                <a:gd name="T35" fmla="*/ 373 h 707"/>
                <a:gd name="T36" fmla="*/ 280 w 280"/>
                <a:gd name="T37" fmla="*/ 373 h 707"/>
                <a:gd name="T38" fmla="*/ 280 w 280"/>
                <a:gd name="T39" fmla="*/ 371 h 707"/>
                <a:gd name="T40" fmla="*/ 280 w 280"/>
                <a:gd name="T41" fmla="*/ 371 h 707"/>
                <a:gd name="T42" fmla="*/ 280 w 280"/>
                <a:gd name="T43" fmla="*/ 371 h 707"/>
                <a:gd name="T44" fmla="*/ 280 w 280"/>
                <a:gd name="T45" fmla="*/ 370 h 707"/>
                <a:gd name="T46" fmla="*/ 280 w 280"/>
                <a:gd name="T47" fmla="*/ 370 h 707"/>
                <a:gd name="T48" fmla="*/ 280 w 280"/>
                <a:gd name="T49" fmla="*/ 369 h 707"/>
                <a:gd name="T50" fmla="*/ 280 w 280"/>
                <a:gd name="T51" fmla="*/ 369 h 707"/>
                <a:gd name="T52" fmla="*/ 280 w 280"/>
                <a:gd name="T53" fmla="*/ 369 h 707"/>
                <a:gd name="T54" fmla="*/ 280 w 280"/>
                <a:gd name="T55" fmla="*/ 368 h 707"/>
                <a:gd name="T56" fmla="*/ 280 w 280"/>
                <a:gd name="T57" fmla="*/ 368 h 707"/>
                <a:gd name="T58" fmla="*/ 280 w 280"/>
                <a:gd name="T59" fmla="*/ 367 h 707"/>
                <a:gd name="T60" fmla="*/ 280 w 280"/>
                <a:gd name="T61" fmla="*/ 367 h 707"/>
                <a:gd name="T62" fmla="*/ 280 w 280"/>
                <a:gd name="T63" fmla="*/ 366 h 707"/>
                <a:gd name="T64" fmla="*/ 280 w 280"/>
                <a:gd name="T65" fmla="*/ 366 h 707"/>
                <a:gd name="T66" fmla="*/ 280 w 280"/>
                <a:gd name="T67" fmla="*/ 365 h 707"/>
                <a:gd name="T68" fmla="*/ 280 w 280"/>
                <a:gd name="T69" fmla="*/ 365 h 707"/>
                <a:gd name="T70" fmla="*/ 280 w 280"/>
                <a:gd name="T71" fmla="*/ 364 h 707"/>
                <a:gd name="T72" fmla="*/ 280 w 280"/>
                <a:gd name="T73" fmla="*/ 364 h 707"/>
                <a:gd name="T74" fmla="*/ 280 w 280"/>
                <a:gd name="T75" fmla="*/ 364 h 707"/>
                <a:gd name="T76" fmla="*/ 280 w 280"/>
                <a:gd name="T77" fmla="*/ 363 h 707"/>
                <a:gd name="T78" fmla="*/ 280 w 280"/>
                <a:gd name="T79" fmla="*/ 363 h 707"/>
                <a:gd name="T80" fmla="*/ 280 w 280"/>
                <a:gd name="T81" fmla="*/ 362 h 707"/>
                <a:gd name="T82" fmla="*/ 280 w 280"/>
                <a:gd name="T83" fmla="*/ 362 h 707"/>
                <a:gd name="T84" fmla="*/ 280 w 280"/>
                <a:gd name="T85" fmla="*/ 361 h 707"/>
                <a:gd name="T86" fmla="*/ 280 w 280"/>
                <a:gd name="T87" fmla="*/ 361 h 707"/>
                <a:gd name="T88" fmla="*/ 280 w 280"/>
                <a:gd name="T89" fmla="*/ 361 h 707"/>
                <a:gd name="T90" fmla="*/ 280 w 280"/>
                <a:gd name="T91" fmla="*/ 360 h 707"/>
                <a:gd name="T92" fmla="*/ 280 w 280"/>
                <a:gd name="T93" fmla="*/ 360 h 707"/>
                <a:gd name="T94" fmla="*/ 280 w 280"/>
                <a:gd name="T95" fmla="*/ 359 h 707"/>
                <a:gd name="T96" fmla="*/ 280 w 280"/>
                <a:gd name="T97" fmla="*/ 359 h 707"/>
                <a:gd name="T98" fmla="*/ 280 w 280"/>
                <a:gd name="T99" fmla="*/ 358 h 707"/>
                <a:gd name="T100" fmla="*/ 280 w 280"/>
                <a:gd name="T101" fmla="*/ 358 h 707"/>
                <a:gd name="T102" fmla="*/ 280 w 280"/>
                <a:gd name="T103" fmla="*/ 358 h 707"/>
                <a:gd name="T104" fmla="*/ 280 w 280"/>
                <a:gd name="T105" fmla="*/ 357 h 707"/>
                <a:gd name="T106" fmla="*/ 280 w 280"/>
                <a:gd name="T107" fmla="*/ 357 h 707"/>
                <a:gd name="T108" fmla="*/ 280 w 280"/>
                <a:gd name="T109" fmla="*/ 356 h 707"/>
                <a:gd name="T110" fmla="*/ 280 w 280"/>
                <a:gd name="T111" fmla="*/ 356 h 707"/>
                <a:gd name="T112" fmla="*/ 280 w 280"/>
                <a:gd name="T113" fmla="*/ 355 h 707"/>
                <a:gd name="T114" fmla="*/ 280 w 280"/>
                <a:gd name="T115" fmla="*/ 355 h 707"/>
                <a:gd name="T116" fmla="*/ 280 w 280"/>
                <a:gd name="T117" fmla="*/ 355 h 707"/>
                <a:gd name="T118" fmla="*/ 280 w 280"/>
                <a:gd name="T119" fmla="*/ 354 h 707"/>
                <a:gd name="T120" fmla="*/ 278 w 280"/>
                <a:gd name="T121" fmla="*/ 312 h 707"/>
                <a:gd name="T122" fmla="*/ 0 w 280"/>
                <a:gd name="T123" fmla="*/ 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0" h="707">
                  <a:moveTo>
                    <a:pt x="163" y="437"/>
                  </a:moveTo>
                  <a:cubicBezTo>
                    <a:pt x="158" y="427"/>
                    <a:pt x="158" y="414"/>
                    <a:pt x="164" y="403"/>
                  </a:cubicBezTo>
                  <a:cubicBezTo>
                    <a:pt x="169" y="391"/>
                    <a:pt x="180" y="384"/>
                    <a:pt x="191" y="381"/>
                  </a:cubicBezTo>
                  <a:cubicBezTo>
                    <a:pt x="196" y="392"/>
                    <a:pt x="196" y="405"/>
                    <a:pt x="191" y="416"/>
                  </a:cubicBezTo>
                  <a:cubicBezTo>
                    <a:pt x="185" y="428"/>
                    <a:pt x="174" y="435"/>
                    <a:pt x="163" y="437"/>
                  </a:cubicBezTo>
                  <a:moveTo>
                    <a:pt x="116" y="269"/>
                  </a:moveTo>
                  <a:cubicBezTo>
                    <a:pt x="111" y="258"/>
                    <a:pt x="111" y="245"/>
                    <a:pt x="117" y="234"/>
                  </a:cubicBezTo>
                  <a:cubicBezTo>
                    <a:pt x="123" y="223"/>
                    <a:pt x="133" y="215"/>
                    <a:pt x="145" y="213"/>
                  </a:cubicBezTo>
                  <a:cubicBezTo>
                    <a:pt x="150" y="224"/>
                    <a:pt x="150" y="237"/>
                    <a:pt x="144" y="248"/>
                  </a:cubicBezTo>
                  <a:cubicBezTo>
                    <a:pt x="138" y="259"/>
                    <a:pt x="128" y="267"/>
                    <a:pt x="116" y="269"/>
                  </a:cubicBezTo>
                  <a:moveTo>
                    <a:pt x="73" y="121"/>
                  </a:moveTo>
                  <a:cubicBezTo>
                    <a:pt x="68" y="111"/>
                    <a:pt x="68" y="98"/>
                    <a:pt x="74" y="87"/>
                  </a:cubicBezTo>
                  <a:cubicBezTo>
                    <a:pt x="79" y="75"/>
                    <a:pt x="90" y="68"/>
                    <a:pt x="101" y="65"/>
                  </a:cubicBezTo>
                  <a:cubicBezTo>
                    <a:pt x="106" y="76"/>
                    <a:pt x="106" y="89"/>
                    <a:pt x="101" y="100"/>
                  </a:cubicBezTo>
                  <a:cubicBezTo>
                    <a:pt x="95" y="112"/>
                    <a:pt x="84" y="119"/>
                    <a:pt x="73" y="121"/>
                  </a:cubicBezTo>
                  <a:moveTo>
                    <a:pt x="0" y="0"/>
                  </a:moveTo>
                  <a:cubicBezTo>
                    <a:pt x="0" y="137"/>
                    <a:pt x="0" y="137"/>
                    <a:pt x="0" y="137"/>
                  </a:cubicBezTo>
                  <a:cubicBezTo>
                    <a:pt x="23" y="413"/>
                    <a:pt x="23" y="413"/>
                    <a:pt x="23" y="413"/>
                  </a:cubicBezTo>
                  <a:cubicBezTo>
                    <a:pt x="67" y="188"/>
                    <a:pt x="67" y="188"/>
                    <a:pt x="67" y="188"/>
                  </a:cubicBezTo>
                  <a:cubicBezTo>
                    <a:pt x="45" y="413"/>
                    <a:pt x="45" y="413"/>
                    <a:pt x="45" y="413"/>
                  </a:cubicBezTo>
                  <a:cubicBezTo>
                    <a:pt x="85" y="288"/>
                    <a:pt x="85" y="288"/>
                    <a:pt x="85" y="288"/>
                  </a:cubicBezTo>
                  <a:cubicBezTo>
                    <a:pt x="71" y="380"/>
                    <a:pt x="71" y="380"/>
                    <a:pt x="71" y="380"/>
                  </a:cubicBezTo>
                  <a:cubicBezTo>
                    <a:pt x="157" y="288"/>
                    <a:pt x="157" y="288"/>
                    <a:pt x="157" y="288"/>
                  </a:cubicBezTo>
                  <a:cubicBezTo>
                    <a:pt x="21" y="489"/>
                    <a:pt x="21" y="489"/>
                    <a:pt x="21" y="489"/>
                  </a:cubicBezTo>
                  <a:cubicBezTo>
                    <a:pt x="21" y="611"/>
                    <a:pt x="21" y="611"/>
                    <a:pt x="21" y="611"/>
                  </a:cubicBezTo>
                  <a:cubicBezTo>
                    <a:pt x="47" y="589"/>
                    <a:pt x="47" y="589"/>
                    <a:pt x="47" y="589"/>
                  </a:cubicBezTo>
                  <a:cubicBezTo>
                    <a:pt x="85" y="515"/>
                    <a:pt x="85" y="515"/>
                    <a:pt x="85" y="515"/>
                  </a:cubicBezTo>
                  <a:cubicBezTo>
                    <a:pt x="68" y="571"/>
                    <a:pt x="68" y="571"/>
                    <a:pt x="68" y="571"/>
                  </a:cubicBezTo>
                  <a:cubicBezTo>
                    <a:pt x="166" y="489"/>
                    <a:pt x="166" y="489"/>
                    <a:pt x="166" y="489"/>
                  </a:cubicBezTo>
                  <a:cubicBezTo>
                    <a:pt x="21" y="645"/>
                    <a:pt x="21" y="645"/>
                    <a:pt x="21" y="645"/>
                  </a:cubicBezTo>
                  <a:cubicBezTo>
                    <a:pt x="21" y="707"/>
                    <a:pt x="21" y="707"/>
                    <a:pt x="21" y="707"/>
                  </a:cubicBezTo>
                  <a:cubicBezTo>
                    <a:pt x="21" y="707"/>
                    <a:pt x="21" y="707"/>
                    <a:pt x="21" y="707"/>
                  </a:cubicBezTo>
                  <a:cubicBezTo>
                    <a:pt x="21" y="707"/>
                    <a:pt x="21" y="707"/>
                    <a:pt x="21" y="707"/>
                  </a:cubicBezTo>
                  <a:cubicBezTo>
                    <a:pt x="159" y="694"/>
                    <a:pt x="269" y="555"/>
                    <a:pt x="279" y="380"/>
                  </a:cubicBezTo>
                  <a:cubicBezTo>
                    <a:pt x="279" y="380"/>
                    <a:pt x="279" y="380"/>
                    <a:pt x="279" y="380"/>
                  </a:cubicBezTo>
                  <a:cubicBezTo>
                    <a:pt x="279" y="379"/>
                    <a:pt x="279" y="377"/>
                    <a:pt x="280" y="376"/>
                  </a:cubicBezTo>
                  <a:cubicBezTo>
                    <a:pt x="280" y="376"/>
                    <a:pt x="280" y="376"/>
                    <a:pt x="280" y="376"/>
                  </a:cubicBezTo>
                  <a:cubicBezTo>
                    <a:pt x="280" y="376"/>
                    <a:pt x="280" y="376"/>
                    <a:pt x="280" y="376"/>
                  </a:cubicBezTo>
                  <a:cubicBezTo>
                    <a:pt x="280" y="376"/>
                    <a:pt x="280" y="376"/>
                    <a:pt x="280" y="376"/>
                  </a:cubicBezTo>
                  <a:cubicBezTo>
                    <a:pt x="280" y="376"/>
                    <a:pt x="280" y="375"/>
                    <a:pt x="280" y="375"/>
                  </a:cubicBezTo>
                  <a:cubicBezTo>
                    <a:pt x="280" y="375"/>
                    <a:pt x="280" y="375"/>
                    <a:pt x="280" y="375"/>
                  </a:cubicBezTo>
                  <a:cubicBezTo>
                    <a:pt x="280" y="375"/>
                    <a:pt x="280" y="375"/>
                    <a:pt x="280" y="375"/>
                  </a:cubicBezTo>
                  <a:cubicBezTo>
                    <a:pt x="280" y="375"/>
                    <a:pt x="280" y="375"/>
                    <a:pt x="280" y="375"/>
                  </a:cubicBezTo>
                  <a:cubicBezTo>
                    <a:pt x="280" y="375"/>
                    <a:pt x="280" y="375"/>
                    <a:pt x="280" y="375"/>
                  </a:cubicBezTo>
                  <a:cubicBezTo>
                    <a:pt x="280" y="375"/>
                    <a:pt x="280" y="375"/>
                    <a:pt x="280" y="375"/>
                  </a:cubicBezTo>
                  <a:cubicBezTo>
                    <a:pt x="280" y="375"/>
                    <a:pt x="280" y="375"/>
                    <a:pt x="280" y="375"/>
                  </a:cubicBezTo>
                  <a:cubicBezTo>
                    <a:pt x="280" y="375"/>
                    <a:pt x="280" y="375"/>
                    <a:pt x="280" y="375"/>
                  </a:cubicBezTo>
                  <a:cubicBezTo>
                    <a:pt x="280" y="374"/>
                    <a:pt x="280" y="374"/>
                    <a:pt x="280" y="374"/>
                  </a:cubicBezTo>
                  <a:cubicBezTo>
                    <a:pt x="280" y="374"/>
                    <a:pt x="280" y="374"/>
                    <a:pt x="280" y="374"/>
                  </a:cubicBezTo>
                  <a:cubicBezTo>
                    <a:pt x="280" y="374"/>
                    <a:pt x="280" y="374"/>
                    <a:pt x="280" y="374"/>
                  </a:cubicBezTo>
                  <a:cubicBezTo>
                    <a:pt x="280" y="374"/>
                    <a:pt x="280" y="374"/>
                    <a:pt x="280" y="374"/>
                  </a:cubicBezTo>
                  <a:cubicBezTo>
                    <a:pt x="280" y="374"/>
                    <a:pt x="280" y="374"/>
                    <a:pt x="280" y="374"/>
                  </a:cubicBezTo>
                  <a:cubicBezTo>
                    <a:pt x="280" y="374"/>
                    <a:pt x="280" y="374"/>
                    <a:pt x="280" y="374"/>
                  </a:cubicBezTo>
                  <a:cubicBezTo>
                    <a:pt x="280" y="374"/>
                    <a:pt x="280" y="374"/>
                    <a:pt x="280" y="373"/>
                  </a:cubicBezTo>
                  <a:cubicBezTo>
                    <a:pt x="280" y="373"/>
                    <a:pt x="280" y="373"/>
                    <a:pt x="280" y="373"/>
                  </a:cubicBezTo>
                  <a:cubicBezTo>
                    <a:pt x="280" y="373"/>
                    <a:pt x="280" y="373"/>
                    <a:pt x="280" y="373"/>
                  </a:cubicBezTo>
                  <a:cubicBezTo>
                    <a:pt x="280" y="373"/>
                    <a:pt x="280" y="373"/>
                    <a:pt x="280" y="373"/>
                  </a:cubicBezTo>
                  <a:cubicBezTo>
                    <a:pt x="280" y="373"/>
                    <a:pt x="280" y="372"/>
                    <a:pt x="280" y="372"/>
                  </a:cubicBezTo>
                  <a:cubicBezTo>
                    <a:pt x="280" y="372"/>
                    <a:pt x="280" y="372"/>
                    <a:pt x="280" y="372"/>
                  </a:cubicBezTo>
                  <a:cubicBezTo>
                    <a:pt x="280" y="371"/>
                    <a:pt x="280" y="371"/>
                    <a:pt x="280" y="371"/>
                  </a:cubicBezTo>
                  <a:cubicBezTo>
                    <a:pt x="280" y="371"/>
                    <a:pt x="280" y="371"/>
                    <a:pt x="280" y="371"/>
                  </a:cubicBezTo>
                  <a:cubicBezTo>
                    <a:pt x="280" y="371"/>
                    <a:pt x="280" y="371"/>
                    <a:pt x="280" y="371"/>
                  </a:cubicBezTo>
                  <a:cubicBezTo>
                    <a:pt x="280" y="371"/>
                    <a:pt x="280" y="371"/>
                    <a:pt x="280" y="371"/>
                  </a:cubicBezTo>
                  <a:cubicBezTo>
                    <a:pt x="280" y="371"/>
                    <a:pt x="280" y="371"/>
                    <a:pt x="280" y="371"/>
                  </a:cubicBezTo>
                  <a:cubicBezTo>
                    <a:pt x="280" y="371"/>
                    <a:pt x="280" y="371"/>
                    <a:pt x="280" y="371"/>
                  </a:cubicBezTo>
                  <a:cubicBezTo>
                    <a:pt x="280" y="371"/>
                    <a:pt x="280" y="371"/>
                    <a:pt x="280" y="371"/>
                  </a:cubicBezTo>
                  <a:cubicBezTo>
                    <a:pt x="280" y="371"/>
                    <a:pt x="280" y="370"/>
                    <a:pt x="280" y="370"/>
                  </a:cubicBezTo>
                  <a:cubicBezTo>
                    <a:pt x="280" y="370"/>
                    <a:pt x="280" y="370"/>
                    <a:pt x="280" y="370"/>
                  </a:cubicBezTo>
                  <a:cubicBezTo>
                    <a:pt x="280" y="370"/>
                    <a:pt x="280" y="370"/>
                    <a:pt x="280" y="370"/>
                  </a:cubicBezTo>
                  <a:cubicBezTo>
                    <a:pt x="280" y="370"/>
                    <a:pt x="280" y="370"/>
                    <a:pt x="280" y="370"/>
                  </a:cubicBezTo>
                  <a:cubicBezTo>
                    <a:pt x="280" y="370"/>
                    <a:pt x="280" y="370"/>
                    <a:pt x="280" y="370"/>
                  </a:cubicBezTo>
                  <a:cubicBezTo>
                    <a:pt x="280" y="370"/>
                    <a:pt x="280" y="370"/>
                    <a:pt x="280" y="370"/>
                  </a:cubicBezTo>
                  <a:cubicBezTo>
                    <a:pt x="280" y="370"/>
                    <a:pt x="280" y="370"/>
                    <a:pt x="280" y="370"/>
                  </a:cubicBezTo>
                  <a:cubicBezTo>
                    <a:pt x="280" y="370"/>
                    <a:pt x="280" y="370"/>
                    <a:pt x="280" y="369"/>
                  </a:cubicBezTo>
                  <a:cubicBezTo>
                    <a:pt x="280" y="369"/>
                    <a:pt x="280" y="369"/>
                    <a:pt x="280" y="369"/>
                  </a:cubicBezTo>
                  <a:cubicBezTo>
                    <a:pt x="280" y="369"/>
                    <a:pt x="280" y="369"/>
                    <a:pt x="280" y="369"/>
                  </a:cubicBezTo>
                  <a:cubicBezTo>
                    <a:pt x="280" y="369"/>
                    <a:pt x="280" y="369"/>
                    <a:pt x="280" y="369"/>
                  </a:cubicBezTo>
                  <a:cubicBezTo>
                    <a:pt x="280" y="369"/>
                    <a:pt x="280" y="369"/>
                    <a:pt x="280" y="369"/>
                  </a:cubicBezTo>
                  <a:cubicBezTo>
                    <a:pt x="280" y="369"/>
                    <a:pt x="280" y="369"/>
                    <a:pt x="280" y="369"/>
                  </a:cubicBezTo>
                  <a:cubicBezTo>
                    <a:pt x="280" y="369"/>
                    <a:pt x="280" y="369"/>
                    <a:pt x="280" y="369"/>
                  </a:cubicBezTo>
                  <a:cubicBezTo>
                    <a:pt x="280" y="369"/>
                    <a:pt x="280" y="369"/>
                    <a:pt x="280" y="369"/>
                  </a:cubicBezTo>
                  <a:cubicBezTo>
                    <a:pt x="280" y="368"/>
                    <a:pt x="280" y="368"/>
                    <a:pt x="280" y="368"/>
                  </a:cubicBezTo>
                  <a:cubicBezTo>
                    <a:pt x="280" y="368"/>
                    <a:pt x="280" y="368"/>
                    <a:pt x="280" y="368"/>
                  </a:cubicBezTo>
                  <a:cubicBezTo>
                    <a:pt x="280" y="368"/>
                    <a:pt x="280" y="368"/>
                    <a:pt x="280" y="368"/>
                  </a:cubicBezTo>
                  <a:cubicBezTo>
                    <a:pt x="280" y="368"/>
                    <a:pt x="280" y="368"/>
                    <a:pt x="280" y="368"/>
                  </a:cubicBezTo>
                  <a:cubicBezTo>
                    <a:pt x="280" y="368"/>
                    <a:pt x="280" y="368"/>
                    <a:pt x="280" y="368"/>
                  </a:cubicBezTo>
                  <a:cubicBezTo>
                    <a:pt x="280" y="368"/>
                    <a:pt x="280" y="368"/>
                    <a:pt x="280" y="368"/>
                  </a:cubicBezTo>
                  <a:cubicBezTo>
                    <a:pt x="280" y="368"/>
                    <a:pt x="280" y="368"/>
                    <a:pt x="280" y="368"/>
                  </a:cubicBezTo>
                  <a:cubicBezTo>
                    <a:pt x="280" y="367"/>
                    <a:pt x="280" y="367"/>
                    <a:pt x="280" y="367"/>
                  </a:cubicBezTo>
                  <a:cubicBezTo>
                    <a:pt x="280" y="367"/>
                    <a:pt x="280" y="367"/>
                    <a:pt x="280" y="367"/>
                  </a:cubicBezTo>
                  <a:cubicBezTo>
                    <a:pt x="280" y="367"/>
                    <a:pt x="280" y="367"/>
                    <a:pt x="280" y="367"/>
                  </a:cubicBezTo>
                  <a:cubicBezTo>
                    <a:pt x="280" y="367"/>
                    <a:pt x="280" y="367"/>
                    <a:pt x="280" y="367"/>
                  </a:cubicBezTo>
                  <a:cubicBezTo>
                    <a:pt x="280" y="367"/>
                    <a:pt x="280" y="367"/>
                    <a:pt x="280" y="367"/>
                  </a:cubicBezTo>
                  <a:cubicBezTo>
                    <a:pt x="280" y="367"/>
                    <a:pt x="280" y="367"/>
                    <a:pt x="280" y="367"/>
                  </a:cubicBezTo>
                  <a:cubicBezTo>
                    <a:pt x="280" y="367"/>
                    <a:pt x="280" y="367"/>
                    <a:pt x="280" y="367"/>
                  </a:cubicBezTo>
                  <a:cubicBezTo>
                    <a:pt x="280" y="366"/>
                    <a:pt x="280" y="366"/>
                    <a:pt x="280" y="366"/>
                  </a:cubicBezTo>
                  <a:cubicBezTo>
                    <a:pt x="280" y="366"/>
                    <a:pt x="280" y="366"/>
                    <a:pt x="280" y="366"/>
                  </a:cubicBezTo>
                  <a:cubicBezTo>
                    <a:pt x="280" y="366"/>
                    <a:pt x="280" y="366"/>
                    <a:pt x="280" y="366"/>
                  </a:cubicBezTo>
                  <a:cubicBezTo>
                    <a:pt x="280" y="366"/>
                    <a:pt x="280" y="366"/>
                    <a:pt x="280" y="366"/>
                  </a:cubicBezTo>
                  <a:cubicBezTo>
                    <a:pt x="280" y="366"/>
                    <a:pt x="280" y="365"/>
                    <a:pt x="280" y="365"/>
                  </a:cubicBezTo>
                  <a:cubicBezTo>
                    <a:pt x="280" y="365"/>
                    <a:pt x="280" y="365"/>
                    <a:pt x="280" y="365"/>
                  </a:cubicBezTo>
                  <a:cubicBezTo>
                    <a:pt x="280" y="365"/>
                    <a:pt x="280" y="365"/>
                    <a:pt x="280" y="365"/>
                  </a:cubicBezTo>
                  <a:cubicBezTo>
                    <a:pt x="280" y="365"/>
                    <a:pt x="280" y="365"/>
                    <a:pt x="280" y="365"/>
                  </a:cubicBezTo>
                  <a:cubicBezTo>
                    <a:pt x="280" y="365"/>
                    <a:pt x="280" y="365"/>
                    <a:pt x="280" y="365"/>
                  </a:cubicBezTo>
                  <a:cubicBezTo>
                    <a:pt x="280" y="365"/>
                    <a:pt x="280" y="365"/>
                    <a:pt x="280" y="365"/>
                  </a:cubicBezTo>
                  <a:cubicBezTo>
                    <a:pt x="280" y="365"/>
                    <a:pt x="280" y="365"/>
                    <a:pt x="280" y="365"/>
                  </a:cubicBezTo>
                  <a:cubicBezTo>
                    <a:pt x="280" y="365"/>
                    <a:pt x="280" y="365"/>
                    <a:pt x="280" y="364"/>
                  </a:cubicBezTo>
                  <a:cubicBezTo>
                    <a:pt x="280" y="364"/>
                    <a:pt x="280" y="364"/>
                    <a:pt x="280" y="364"/>
                  </a:cubicBezTo>
                  <a:cubicBezTo>
                    <a:pt x="280" y="364"/>
                    <a:pt x="280" y="364"/>
                    <a:pt x="280" y="364"/>
                  </a:cubicBezTo>
                  <a:cubicBezTo>
                    <a:pt x="280" y="364"/>
                    <a:pt x="280" y="364"/>
                    <a:pt x="280" y="364"/>
                  </a:cubicBezTo>
                  <a:cubicBezTo>
                    <a:pt x="280" y="364"/>
                    <a:pt x="280" y="364"/>
                    <a:pt x="280" y="364"/>
                  </a:cubicBezTo>
                  <a:cubicBezTo>
                    <a:pt x="280" y="364"/>
                    <a:pt x="280" y="364"/>
                    <a:pt x="280" y="364"/>
                  </a:cubicBezTo>
                  <a:cubicBezTo>
                    <a:pt x="280" y="364"/>
                    <a:pt x="280" y="364"/>
                    <a:pt x="280" y="364"/>
                  </a:cubicBezTo>
                  <a:cubicBezTo>
                    <a:pt x="280" y="364"/>
                    <a:pt x="280" y="364"/>
                    <a:pt x="280" y="364"/>
                  </a:cubicBezTo>
                  <a:cubicBezTo>
                    <a:pt x="280" y="363"/>
                    <a:pt x="280" y="363"/>
                    <a:pt x="280" y="363"/>
                  </a:cubicBezTo>
                  <a:cubicBezTo>
                    <a:pt x="280" y="363"/>
                    <a:pt x="280" y="363"/>
                    <a:pt x="280" y="363"/>
                  </a:cubicBezTo>
                  <a:cubicBezTo>
                    <a:pt x="280" y="363"/>
                    <a:pt x="280" y="363"/>
                    <a:pt x="280" y="363"/>
                  </a:cubicBezTo>
                  <a:cubicBezTo>
                    <a:pt x="280" y="363"/>
                    <a:pt x="280" y="363"/>
                    <a:pt x="280" y="363"/>
                  </a:cubicBezTo>
                  <a:cubicBezTo>
                    <a:pt x="280" y="363"/>
                    <a:pt x="280" y="363"/>
                    <a:pt x="280" y="363"/>
                  </a:cubicBezTo>
                  <a:cubicBezTo>
                    <a:pt x="280" y="363"/>
                    <a:pt x="280" y="363"/>
                    <a:pt x="280" y="363"/>
                  </a:cubicBezTo>
                  <a:cubicBezTo>
                    <a:pt x="280" y="363"/>
                    <a:pt x="280" y="363"/>
                    <a:pt x="280" y="363"/>
                  </a:cubicBezTo>
                  <a:cubicBezTo>
                    <a:pt x="280" y="362"/>
                    <a:pt x="280" y="362"/>
                    <a:pt x="280" y="362"/>
                  </a:cubicBezTo>
                  <a:cubicBezTo>
                    <a:pt x="280" y="362"/>
                    <a:pt x="280" y="362"/>
                    <a:pt x="280" y="362"/>
                  </a:cubicBezTo>
                  <a:cubicBezTo>
                    <a:pt x="280" y="362"/>
                    <a:pt x="280" y="362"/>
                    <a:pt x="280" y="362"/>
                  </a:cubicBezTo>
                  <a:cubicBezTo>
                    <a:pt x="280" y="362"/>
                    <a:pt x="280" y="362"/>
                    <a:pt x="280" y="362"/>
                  </a:cubicBezTo>
                  <a:cubicBezTo>
                    <a:pt x="280" y="362"/>
                    <a:pt x="280" y="362"/>
                    <a:pt x="280" y="362"/>
                  </a:cubicBezTo>
                  <a:cubicBezTo>
                    <a:pt x="280" y="362"/>
                    <a:pt x="280" y="362"/>
                    <a:pt x="280" y="362"/>
                  </a:cubicBezTo>
                  <a:cubicBezTo>
                    <a:pt x="280" y="362"/>
                    <a:pt x="280" y="362"/>
                    <a:pt x="280" y="362"/>
                  </a:cubicBezTo>
                  <a:cubicBezTo>
                    <a:pt x="280" y="362"/>
                    <a:pt x="280" y="361"/>
                    <a:pt x="280" y="361"/>
                  </a:cubicBezTo>
                  <a:cubicBezTo>
                    <a:pt x="280" y="361"/>
                    <a:pt x="280" y="361"/>
                    <a:pt x="280" y="361"/>
                  </a:cubicBezTo>
                  <a:cubicBezTo>
                    <a:pt x="280" y="361"/>
                    <a:pt x="280" y="361"/>
                    <a:pt x="280" y="361"/>
                  </a:cubicBezTo>
                  <a:cubicBezTo>
                    <a:pt x="280" y="361"/>
                    <a:pt x="280" y="361"/>
                    <a:pt x="280" y="361"/>
                  </a:cubicBezTo>
                  <a:cubicBezTo>
                    <a:pt x="280" y="361"/>
                    <a:pt x="280" y="361"/>
                    <a:pt x="280" y="361"/>
                  </a:cubicBezTo>
                  <a:cubicBezTo>
                    <a:pt x="280" y="361"/>
                    <a:pt x="280" y="361"/>
                    <a:pt x="280" y="361"/>
                  </a:cubicBezTo>
                  <a:cubicBezTo>
                    <a:pt x="280" y="361"/>
                    <a:pt x="280" y="361"/>
                    <a:pt x="280" y="361"/>
                  </a:cubicBezTo>
                  <a:cubicBezTo>
                    <a:pt x="280" y="361"/>
                    <a:pt x="280" y="360"/>
                    <a:pt x="280" y="360"/>
                  </a:cubicBezTo>
                  <a:cubicBezTo>
                    <a:pt x="280" y="360"/>
                    <a:pt x="280" y="360"/>
                    <a:pt x="280" y="360"/>
                  </a:cubicBezTo>
                  <a:cubicBezTo>
                    <a:pt x="280" y="360"/>
                    <a:pt x="280" y="360"/>
                    <a:pt x="280" y="360"/>
                  </a:cubicBezTo>
                  <a:cubicBezTo>
                    <a:pt x="280" y="360"/>
                    <a:pt x="280" y="360"/>
                    <a:pt x="280" y="360"/>
                  </a:cubicBezTo>
                  <a:cubicBezTo>
                    <a:pt x="280" y="360"/>
                    <a:pt x="280" y="360"/>
                    <a:pt x="280" y="360"/>
                  </a:cubicBezTo>
                  <a:cubicBezTo>
                    <a:pt x="280" y="360"/>
                    <a:pt x="280" y="360"/>
                    <a:pt x="280" y="360"/>
                  </a:cubicBezTo>
                  <a:cubicBezTo>
                    <a:pt x="280" y="360"/>
                    <a:pt x="280" y="360"/>
                    <a:pt x="280" y="359"/>
                  </a:cubicBezTo>
                  <a:cubicBezTo>
                    <a:pt x="280" y="359"/>
                    <a:pt x="280" y="359"/>
                    <a:pt x="280" y="359"/>
                  </a:cubicBezTo>
                  <a:cubicBezTo>
                    <a:pt x="280" y="359"/>
                    <a:pt x="280" y="359"/>
                    <a:pt x="280" y="359"/>
                  </a:cubicBezTo>
                  <a:cubicBezTo>
                    <a:pt x="280" y="359"/>
                    <a:pt x="280" y="359"/>
                    <a:pt x="280" y="359"/>
                  </a:cubicBezTo>
                  <a:cubicBezTo>
                    <a:pt x="280" y="359"/>
                    <a:pt x="280" y="359"/>
                    <a:pt x="280" y="359"/>
                  </a:cubicBezTo>
                  <a:cubicBezTo>
                    <a:pt x="280" y="359"/>
                    <a:pt x="280" y="359"/>
                    <a:pt x="280" y="359"/>
                  </a:cubicBezTo>
                  <a:cubicBezTo>
                    <a:pt x="280" y="359"/>
                    <a:pt x="280" y="359"/>
                    <a:pt x="280" y="359"/>
                  </a:cubicBezTo>
                  <a:cubicBezTo>
                    <a:pt x="280" y="359"/>
                    <a:pt x="280" y="359"/>
                    <a:pt x="280" y="358"/>
                  </a:cubicBezTo>
                  <a:cubicBezTo>
                    <a:pt x="280" y="358"/>
                    <a:pt x="280" y="358"/>
                    <a:pt x="280" y="358"/>
                  </a:cubicBezTo>
                  <a:cubicBezTo>
                    <a:pt x="280" y="358"/>
                    <a:pt x="280" y="358"/>
                    <a:pt x="280" y="358"/>
                  </a:cubicBezTo>
                  <a:cubicBezTo>
                    <a:pt x="280" y="358"/>
                    <a:pt x="280" y="358"/>
                    <a:pt x="280" y="358"/>
                  </a:cubicBezTo>
                  <a:cubicBezTo>
                    <a:pt x="280" y="358"/>
                    <a:pt x="280" y="358"/>
                    <a:pt x="280" y="358"/>
                  </a:cubicBezTo>
                  <a:cubicBezTo>
                    <a:pt x="280" y="358"/>
                    <a:pt x="280" y="358"/>
                    <a:pt x="280" y="358"/>
                  </a:cubicBezTo>
                  <a:cubicBezTo>
                    <a:pt x="280" y="358"/>
                    <a:pt x="280" y="358"/>
                    <a:pt x="280" y="358"/>
                  </a:cubicBezTo>
                  <a:cubicBezTo>
                    <a:pt x="280" y="358"/>
                    <a:pt x="280" y="358"/>
                    <a:pt x="280" y="358"/>
                  </a:cubicBezTo>
                  <a:cubicBezTo>
                    <a:pt x="280" y="357"/>
                    <a:pt x="280" y="357"/>
                    <a:pt x="280" y="357"/>
                  </a:cubicBezTo>
                  <a:cubicBezTo>
                    <a:pt x="280" y="357"/>
                    <a:pt x="280" y="357"/>
                    <a:pt x="280" y="357"/>
                  </a:cubicBezTo>
                  <a:cubicBezTo>
                    <a:pt x="280" y="357"/>
                    <a:pt x="280" y="357"/>
                    <a:pt x="280" y="357"/>
                  </a:cubicBezTo>
                  <a:cubicBezTo>
                    <a:pt x="280" y="357"/>
                    <a:pt x="280" y="357"/>
                    <a:pt x="280" y="357"/>
                  </a:cubicBezTo>
                  <a:cubicBezTo>
                    <a:pt x="280" y="357"/>
                    <a:pt x="280" y="357"/>
                    <a:pt x="280" y="357"/>
                  </a:cubicBezTo>
                  <a:cubicBezTo>
                    <a:pt x="280" y="357"/>
                    <a:pt x="280" y="357"/>
                    <a:pt x="280" y="357"/>
                  </a:cubicBezTo>
                  <a:cubicBezTo>
                    <a:pt x="280" y="357"/>
                    <a:pt x="280" y="357"/>
                    <a:pt x="280" y="357"/>
                  </a:cubicBezTo>
                  <a:cubicBezTo>
                    <a:pt x="280" y="356"/>
                    <a:pt x="280" y="356"/>
                    <a:pt x="280" y="356"/>
                  </a:cubicBezTo>
                  <a:cubicBezTo>
                    <a:pt x="280" y="356"/>
                    <a:pt x="280" y="356"/>
                    <a:pt x="280" y="356"/>
                  </a:cubicBezTo>
                  <a:cubicBezTo>
                    <a:pt x="280" y="356"/>
                    <a:pt x="280" y="356"/>
                    <a:pt x="280" y="356"/>
                  </a:cubicBezTo>
                  <a:cubicBezTo>
                    <a:pt x="280" y="356"/>
                    <a:pt x="280" y="356"/>
                    <a:pt x="280" y="356"/>
                  </a:cubicBezTo>
                  <a:cubicBezTo>
                    <a:pt x="280" y="356"/>
                    <a:pt x="280" y="356"/>
                    <a:pt x="280" y="356"/>
                  </a:cubicBezTo>
                  <a:cubicBezTo>
                    <a:pt x="280" y="356"/>
                    <a:pt x="280" y="356"/>
                    <a:pt x="280" y="356"/>
                  </a:cubicBezTo>
                  <a:cubicBezTo>
                    <a:pt x="280" y="356"/>
                    <a:pt x="280" y="356"/>
                    <a:pt x="280" y="356"/>
                  </a:cubicBezTo>
                  <a:cubicBezTo>
                    <a:pt x="280" y="356"/>
                    <a:pt x="280" y="355"/>
                    <a:pt x="280" y="355"/>
                  </a:cubicBezTo>
                  <a:cubicBezTo>
                    <a:pt x="280" y="355"/>
                    <a:pt x="280" y="355"/>
                    <a:pt x="280" y="355"/>
                  </a:cubicBezTo>
                  <a:cubicBezTo>
                    <a:pt x="280" y="355"/>
                    <a:pt x="280" y="355"/>
                    <a:pt x="280" y="355"/>
                  </a:cubicBezTo>
                  <a:cubicBezTo>
                    <a:pt x="280" y="355"/>
                    <a:pt x="280" y="355"/>
                    <a:pt x="280" y="355"/>
                  </a:cubicBezTo>
                  <a:cubicBezTo>
                    <a:pt x="280" y="355"/>
                    <a:pt x="280" y="355"/>
                    <a:pt x="280" y="355"/>
                  </a:cubicBezTo>
                  <a:cubicBezTo>
                    <a:pt x="280" y="355"/>
                    <a:pt x="280" y="355"/>
                    <a:pt x="280" y="355"/>
                  </a:cubicBezTo>
                  <a:cubicBezTo>
                    <a:pt x="280" y="355"/>
                    <a:pt x="280" y="355"/>
                    <a:pt x="280" y="355"/>
                  </a:cubicBezTo>
                  <a:cubicBezTo>
                    <a:pt x="280" y="354"/>
                    <a:pt x="280" y="354"/>
                    <a:pt x="280" y="354"/>
                  </a:cubicBezTo>
                  <a:cubicBezTo>
                    <a:pt x="280" y="354"/>
                    <a:pt x="280" y="354"/>
                    <a:pt x="280" y="354"/>
                  </a:cubicBezTo>
                  <a:cubicBezTo>
                    <a:pt x="280" y="354"/>
                    <a:pt x="280" y="354"/>
                    <a:pt x="280" y="354"/>
                  </a:cubicBezTo>
                  <a:cubicBezTo>
                    <a:pt x="280" y="351"/>
                    <a:pt x="280" y="348"/>
                    <a:pt x="280" y="345"/>
                  </a:cubicBezTo>
                  <a:cubicBezTo>
                    <a:pt x="280" y="339"/>
                    <a:pt x="280" y="333"/>
                    <a:pt x="279" y="327"/>
                  </a:cubicBezTo>
                  <a:cubicBezTo>
                    <a:pt x="279" y="322"/>
                    <a:pt x="279" y="317"/>
                    <a:pt x="278" y="312"/>
                  </a:cubicBezTo>
                  <a:cubicBezTo>
                    <a:pt x="262" y="137"/>
                    <a:pt x="144" y="0"/>
                    <a:pt x="0" y="0"/>
                  </a:cubicBezTo>
                  <a:cubicBezTo>
                    <a:pt x="0" y="0"/>
                    <a:pt x="0" y="0"/>
                    <a:pt x="0" y="0"/>
                  </a:cubicBezTo>
                  <a:cubicBezTo>
                    <a:pt x="0" y="0"/>
                    <a:pt x="0" y="0"/>
                    <a:pt x="0" y="0"/>
                  </a:cubicBezTo>
                  <a:cubicBezTo>
                    <a:pt x="0" y="0"/>
                    <a:pt x="0" y="0"/>
                    <a:pt x="0"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31"/>
            <p:cNvSpPr>
              <a:spLocks/>
            </p:cNvSpPr>
            <p:nvPr/>
          </p:nvSpPr>
          <p:spPr bwMode="auto">
            <a:xfrm>
              <a:off x="1469157" y="3073227"/>
              <a:ext cx="117706" cy="173943"/>
            </a:xfrm>
            <a:custGeom>
              <a:avLst/>
              <a:gdLst>
                <a:gd name="T0" fmla="*/ 33 w 38"/>
                <a:gd name="T1" fmla="*/ 0 h 56"/>
                <a:gd name="T2" fmla="*/ 6 w 38"/>
                <a:gd name="T3" fmla="*/ 22 h 56"/>
                <a:gd name="T4" fmla="*/ 5 w 38"/>
                <a:gd name="T5" fmla="*/ 56 h 56"/>
                <a:gd name="T6" fmla="*/ 33 w 38"/>
                <a:gd name="T7" fmla="*/ 35 h 56"/>
                <a:gd name="T8" fmla="*/ 33 w 38"/>
                <a:gd name="T9" fmla="*/ 0 h 56"/>
              </a:gdLst>
              <a:ahLst/>
              <a:cxnLst>
                <a:cxn ang="0">
                  <a:pos x="T0" y="T1"/>
                </a:cxn>
                <a:cxn ang="0">
                  <a:pos x="T2" y="T3"/>
                </a:cxn>
                <a:cxn ang="0">
                  <a:pos x="T4" y="T5"/>
                </a:cxn>
                <a:cxn ang="0">
                  <a:pos x="T6" y="T7"/>
                </a:cxn>
                <a:cxn ang="0">
                  <a:pos x="T8" y="T9"/>
                </a:cxn>
              </a:cxnLst>
              <a:rect l="0" t="0" r="r" b="b"/>
              <a:pathLst>
                <a:path w="38" h="56">
                  <a:moveTo>
                    <a:pt x="33" y="0"/>
                  </a:moveTo>
                  <a:cubicBezTo>
                    <a:pt x="22" y="3"/>
                    <a:pt x="11" y="10"/>
                    <a:pt x="6" y="22"/>
                  </a:cubicBezTo>
                  <a:cubicBezTo>
                    <a:pt x="0" y="33"/>
                    <a:pt x="0" y="46"/>
                    <a:pt x="5" y="56"/>
                  </a:cubicBezTo>
                  <a:cubicBezTo>
                    <a:pt x="16" y="54"/>
                    <a:pt x="27" y="47"/>
                    <a:pt x="33" y="35"/>
                  </a:cubicBezTo>
                  <a:cubicBezTo>
                    <a:pt x="38" y="24"/>
                    <a:pt x="38" y="11"/>
                    <a:pt x="33" y="0"/>
                  </a:cubicBezTo>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34" name="Freeform 32"/>
            <p:cNvSpPr>
              <a:spLocks/>
            </p:cNvSpPr>
            <p:nvPr/>
          </p:nvSpPr>
          <p:spPr bwMode="auto">
            <a:xfrm>
              <a:off x="1747727" y="4052801"/>
              <a:ext cx="117706" cy="173943"/>
            </a:xfrm>
            <a:custGeom>
              <a:avLst/>
              <a:gdLst>
                <a:gd name="T0" fmla="*/ 33 w 38"/>
                <a:gd name="T1" fmla="*/ 0 h 56"/>
                <a:gd name="T2" fmla="*/ 6 w 38"/>
                <a:gd name="T3" fmla="*/ 22 h 56"/>
                <a:gd name="T4" fmla="*/ 5 w 38"/>
                <a:gd name="T5" fmla="*/ 56 h 56"/>
                <a:gd name="T6" fmla="*/ 33 w 38"/>
                <a:gd name="T7" fmla="*/ 35 h 56"/>
                <a:gd name="T8" fmla="*/ 33 w 38"/>
                <a:gd name="T9" fmla="*/ 0 h 56"/>
              </a:gdLst>
              <a:ahLst/>
              <a:cxnLst>
                <a:cxn ang="0">
                  <a:pos x="T0" y="T1"/>
                </a:cxn>
                <a:cxn ang="0">
                  <a:pos x="T2" y="T3"/>
                </a:cxn>
                <a:cxn ang="0">
                  <a:pos x="T4" y="T5"/>
                </a:cxn>
                <a:cxn ang="0">
                  <a:pos x="T6" y="T7"/>
                </a:cxn>
                <a:cxn ang="0">
                  <a:pos x="T8" y="T9"/>
                </a:cxn>
              </a:cxnLst>
              <a:rect l="0" t="0" r="r" b="b"/>
              <a:pathLst>
                <a:path w="38" h="56">
                  <a:moveTo>
                    <a:pt x="33" y="0"/>
                  </a:moveTo>
                  <a:cubicBezTo>
                    <a:pt x="22" y="3"/>
                    <a:pt x="11" y="10"/>
                    <a:pt x="6" y="22"/>
                  </a:cubicBezTo>
                  <a:cubicBezTo>
                    <a:pt x="0" y="33"/>
                    <a:pt x="0" y="46"/>
                    <a:pt x="5" y="56"/>
                  </a:cubicBezTo>
                  <a:cubicBezTo>
                    <a:pt x="16" y="54"/>
                    <a:pt x="27" y="47"/>
                    <a:pt x="33" y="35"/>
                  </a:cubicBezTo>
                  <a:cubicBezTo>
                    <a:pt x="38" y="24"/>
                    <a:pt x="38" y="11"/>
                    <a:pt x="33" y="0"/>
                  </a:cubicBezTo>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35" name="Freeform 33"/>
            <p:cNvSpPr>
              <a:spLocks/>
            </p:cNvSpPr>
            <p:nvPr/>
          </p:nvSpPr>
          <p:spPr bwMode="auto">
            <a:xfrm>
              <a:off x="1602557" y="3532280"/>
              <a:ext cx="120321" cy="172635"/>
            </a:xfrm>
            <a:custGeom>
              <a:avLst/>
              <a:gdLst>
                <a:gd name="T0" fmla="*/ 34 w 39"/>
                <a:gd name="T1" fmla="*/ 0 h 56"/>
                <a:gd name="T2" fmla="*/ 6 w 39"/>
                <a:gd name="T3" fmla="*/ 21 h 56"/>
                <a:gd name="T4" fmla="*/ 5 w 39"/>
                <a:gd name="T5" fmla="*/ 56 h 56"/>
                <a:gd name="T6" fmla="*/ 33 w 39"/>
                <a:gd name="T7" fmla="*/ 35 h 56"/>
                <a:gd name="T8" fmla="*/ 34 w 39"/>
                <a:gd name="T9" fmla="*/ 0 h 56"/>
              </a:gdLst>
              <a:ahLst/>
              <a:cxnLst>
                <a:cxn ang="0">
                  <a:pos x="T0" y="T1"/>
                </a:cxn>
                <a:cxn ang="0">
                  <a:pos x="T2" y="T3"/>
                </a:cxn>
                <a:cxn ang="0">
                  <a:pos x="T4" y="T5"/>
                </a:cxn>
                <a:cxn ang="0">
                  <a:pos x="T6" y="T7"/>
                </a:cxn>
                <a:cxn ang="0">
                  <a:pos x="T8" y="T9"/>
                </a:cxn>
              </a:cxnLst>
              <a:rect l="0" t="0" r="r" b="b"/>
              <a:pathLst>
                <a:path w="39" h="56">
                  <a:moveTo>
                    <a:pt x="34" y="0"/>
                  </a:moveTo>
                  <a:cubicBezTo>
                    <a:pt x="22" y="2"/>
                    <a:pt x="12" y="10"/>
                    <a:pt x="6" y="21"/>
                  </a:cubicBezTo>
                  <a:cubicBezTo>
                    <a:pt x="0" y="32"/>
                    <a:pt x="0" y="45"/>
                    <a:pt x="5" y="56"/>
                  </a:cubicBezTo>
                  <a:cubicBezTo>
                    <a:pt x="17" y="54"/>
                    <a:pt x="27" y="46"/>
                    <a:pt x="33" y="35"/>
                  </a:cubicBezTo>
                  <a:cubicBezTo>
                    <a:pt x="39" y="24"/>
                    <a:pt x="39" y="11"/>
                    <a:pt x="34" y="0"/>
                  </a:cubicBezTo>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36" name="Freeform 34"/>
            <p:cNvSpPr>
              <a:spLocks/>
            </p:cNvSpPr>
            <p:nvPr/>
          </p:nvSpPr>
          <p:spPr bwMode="auto">
            <a:xfrm>
              <a:off x="1257286" y="3296868"/>
              <a:ext cx="515290" cy="2475746"/>
            </a:xfrm>
            <a:custGeom>
              <a:avLst/>
              <a:gdLst>
                <a:gd name="T0" fmla="*/ 0 w 394"/>
                <a:gd name="T1" fmla="*/ 0 h 1893"/>
                <a:gd name="T2" fmla="*/ 0 w 394"/>
                <a:gd name="T3" fmla="*/ 1893 h 1893"/>
                <a:gd name="T4" fmla="*/ 50 w 394"/>
                <a:gd name="T5" fmla="*/ 1893 h 1893"/>
                <a:gd name="T6" fmla="*/ 50 w 394"/>
                <a:gd name="T7" fmla="*/ 1350 h 1893"/>
                <a:gd name="T8" fmla="*/ 50 w 394"/>
                <a:gd name="T9" fmla="*/ 1203 h 1893"/>
                <a:gd name="T10" fmla="*/ 394 w 394"/>
                <a:gd name="T11" fmla="*/ 834 h 1893"/>
                <a:gd name="T12" fmla="*/ 162 w 394"/>
                <a:gd name="T13" fmla="*/ 1028 h 1893"/>
                <a:gd name="T14" fmla="*/ 202 w 394"/>
                <a:gd name="T15" fmla="*/ 895 h 1893"/>
                <a:gd name="T16" fmla="*/ 112 w 394"/>
                <a:gd name="T17" fmla="*/ 1071 h 1893"/>
                <a:gd name="T18" fmla="*/ 50 w 394"/>
                <a:gd name="T19" fmla="*/ 1123 h 1893"/>
                <a:gd name="T20" fmla="*/ 50 w 394"/>
                <a:gd name="T21" fmla="*/ 834 h 1893"/>
                <a:gd name="T22" fmla="*/ 373 w 394"/>
                <a:gd name="T23" fmla="*/ 357 h 1893"/>
                <a:gd name="T24" fmla="*/ 169 w 394"/>
                <a:gd name="T25" fmla="*/ 575 h 1893"/>
                <a:gd name="T26" fmla="*/ 202 w 394"/>
                <a:gd name="T27" fmla="*/ 357 h 1893"/>
                <a:gd name="T28" fmla="*/ 107 w 394"/>
                <a:gd name="T29" fmla="*/ 654 h 1893"/>
                <a:gd name="T30" fmla="*/ 159 w 394"/>
                <a:gd name="T31" fmla="*/ 121 h 1893"/>
                <a:gd name="T32" fmla="*/ 55 w 394"/>
                <a:gd name="T33" fmla="*/ 654 h 1893"/>
                <a:gd name="T34" fmla="*/ 0 w 394"/>
                <a:gd name="T35"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4" h="1893">
                  <a:moveTo>
                    <a:pt x="0" y="0"/>
                  </a:moveTo>
                  <a:lnTo>
                    <a:pt x="0" y="1893"/>
                  </a:lnTo>
                  <a:lnTo>
                    <a:pt x="50" y="1893"/>
                  </a:lnTo>
                  <a:lnTo>
                    <a:pt x="50" y="1350"/>
                  </a:lnTo>
                  <a:lnTo>
                    <a:pt x="50" y="1203"/>
                  </a:lnTo>
                  <a:lnTo>
                    <a:pt x="394" y="834"/>
                  </a:lnTo>
                  <a:lnTo>
                    <a:pt x="162" y="1028"/>
                  </a:lnTo>
                  <a:lnTo>
                    <a:pt x="202" y="895"/>
                  </a:lnTo>
                  <a:lnTo>
                    <a:pt x="112" y="1071"/>
                  </a:lnTo>
                  <a:lnTo>
                    <a:pt x="50" y="1123"/>
                  </a:lnTo>
                  <a:lnTo>
                    <a:pt x="50" y="834"/>
                  </a:lnTo>
                  <a:lnTo>
                    <a:pt x="373" y="357"/>
                  </a:lnTo>
                  <a:lnTo>
                    <a:pt x="169" y="575"/>
                  </a:lnTo>
                  <a:lnTo>
                    <a:pt x="202" y="357"/>
                  </a:lnTo>
                  <a:lnTo>
                    <a:pt x="107" y="654"/>
                  </a:lnTo>
                  <a:lnTo>
                    <a:pt x="159" y="121"/>
                  </a:lnTo>
                  <a:lnTo>
                    <a:pt x="55" y="654"/>
                  </a:lnTo>
                  <a:lnTo>
                    <a:pt x="0"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 name="Freeform 35"/>
            <p:cNvSpPr>
              <a:spLocks/>
            </p:cNvSpPr>
            <p:nvPr/>
          </p:nvSpPr>
          <p:spPr bwMode="auto">
            <a:xfrm>
              <a:off x="1257286" y="3296868"/>
              <a:ext cx="515290" cy="2475746"/>
            </a:xfrm>
            <a:custGeom>
              <a:avLst/>
              <a:gdLst>
                <a:gd name="T0" fmla="*/ 0 w 394"/>
                <a:gd name="T1" fmla="*/ 0 h 1893"/>
                <a:gd name="T2" fmla="*/ 0 w 394"/>
                <a:gd name="T3" fmla="*/ 1893 h 1893"/>
                <a:gd name="T4" fmla="*/ 50 w 394"/>
                <a:gd name="T5" fmla="*/ 1893 h 1893"/>
                <a:gd name="T6" fmla="*/ 50 w 394"/>
                <a:gd name="T7" fmla="*/ 1350 h 1893"/>
                <a:gd name="T8" fmla="*/ 50 w 394"/>
                <a:gd name="T9" fmla="*/ 1203 h 1893"/>
                <a:gd name="T10" fmla="*/ 394 w 394"/>
                <a:gd name="T11" fmla="*/ 834 h 1893"/>
                <a:gd name="T12" fmla="*/ 162 w 394"/>
                <a:gd name="T13" fmla="*/ 1028 h 1893"/>
                <a:gd name="T14" fmla="*/ 202 w 394"/>
                <a:gd name="T15" fmla="*/ 895 h 1893"/>
                <a:gd name="T16" fmla="*/ 112 w 394"/>
                <a:gd name="T17" fmla="*/ 1071 h 1893"/>
                <a:gd name="T18" fmla="*/ 50 w 394"/>
                <a:gd name="T19" fmla="*/ 1123 h 1893"/>
                <a:gd name="T20" fmla="*/ 50 w 394"/>
                <a:gd name="T21" fmla="*/ 834 h 1893"/>
                <a:gd name="T22" fmla="*/ 373 w 394"/>
                <a:gd name="T23" fmla="*/ 357 h 1893"/>
                <a:gd name="T24" fmla="*/ 169 w 394"/>
                <a:gd name="T25" fmla="*/ 575 h 1893"/>
                <a:gd name="T26" fmla="*/ 202 w 394"/>
                <a:gd name="T27" fmla="*/ 357 h 1893"/>
                <a:gd name="T28" fmla="*/ 107 w 394"/>
                <a:gd name="T29" fmla="*/ 654 h 1893"/>
                <a:gd name="T30" fmla="*/ 159 w 394"/>
                <a:gd name="T31" fmla="*/ 121 h 1893"/>
                <a:gd name="T32" fmla="*/ 55 w 394"/>
                <a:gd name="T33" fmla="*/ 654 h 1893"/>
                <a:gd name="T34" fmla="*/ 0 w 394"/>
                <a:gd name="T35"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4" h="1893">
                  <a:moveTo>
                    <a:pt x="0" y="0"/>
                  </a:moveTo>
                  <a:lnTo>
                    <a:pt x="0" y="1893"/>
                  </a:lnTo>
                  <a:lnTo>
                    <a:pt x="50" y="1893"/>
                  </a:lnTo>
                  <a:lnTo>
                    <a:pt x="50" y="1350"/>
                  </a:lnTo>
                  <a:lnTo>
                    <a:pt x="50" y="1203"/>
                  </a:lnTo>
                  <a:lnTo>
                    <a:pt x="394" y="834"/>
                  </a:lnTo>
                  <a:lnTo>
                    <a:pt x="162" y="1028"/>
                  </a:lnTo>
                  <a:lnTo>
                    <a:pt x="202" y="895"/>
                  </a:lnTo>
                  <a:lnTo>
                    <a:pt x="112" y="1071"/>
                  </a:lnTo>
                  <a:lnTo>
                    <a:pt x="50" y="1123"/>
                  </a:lnTo>
                  <a:lnTo>
                    <a:pt x="50" y="834"/>
                  </a:lnTo>
                  <a:lnTo>
                    <a:pt x="373" y="357"/>
                  </a:lnTo>
                  <a:lnTo>
                    <a:pt x="169" y="575"/>
                  </a:lnTo>
                  <a:lnTo>
                    <a:pt x="202" y="357"/>
                  </a:lnTo>
                  <a:lnTo>
                    <a:pt x="107" y="654"/>
                  </a:lnTo>
                  <a:lnTo>
                    <a:pt x="159" y="121"/>
                  </a:lnTo>
                  <a:lnTo>
                    <a:pt x="55" y="65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 name="Freeform 36"/>
            <p:cNvSpPr>
              <a:spLocks/>
            </p:cNvSpPr>
            <p:nvPr/>
          </p:nvSpPr>
          <p:spPr bwMode="auto">
            <a:xfrm>
              <a:off x="1899437" y="3247170"/>
              <a:ext cx="121629" cy="172635"/>
            </a:xfrm>
            <a:custGeom>
              <a:avLst/>
              <a:gdLst>
                <a:gd name="T0" fmla="*/ 6 w 39"/>
                <a:gd name="T1" fmla="*/ 22 h 56"/>
                <a:gd name="T2" fmla="*/ 5 w 39"/>
                <a:gd name="T3" fmla="*/ 56 h 56"/>
                <a:gd name="T4" fmla="*/ 33 w 39"/>
                <a:gd name="T5" fmla="*/ 35 h 56"/>
                <a:gd name="T6" fmla="*/ 34 w 39"/>
                <a:gd name="T7" fmla="*/ 0 h 56"/>
                <a:gd name="T8" fmla="*/ 6 w 39"/>
                <a:gd name="T9" fmla="*/ 22 h 56"/>
              </a:gdLst>
              <a:ahLst/>
              <a:cxnLst>
                <a:cxn ang="0">
                  <a:pos x="T0" y="T1"/>
                </a:cxn>
                <a:cxn ang="0">
                  <a:pos x="T2" y="T3"/>
                </a:cxn>
                <a:cxn ang="0">
                  <a:pos x="T4" y="T5"/>
                </a:cxn>
                <a:cxn ang="0">
                  <a:pos x="T6" y="T7"/>
                </a:cxn>
                <a:cxn ang="0">
                  <a:pos x="T8" y="T9"/>
                </a:cxn>
              </a:cxnLst>
              <a:rect l="0" t="0" r="r" b="b"/>
              <a:pathLst>
                <a:path w="39" h="56">
                  <a:moveTo>
                    <a:pt x="6" y="22"/>
                  </a:moveTo>
                  <a:cubicBezTo>
                    <a:pt x="0" y="33"/>
                    <a:pt x="0" y="46"/>
                    <a:pt x="5" y="56"/>
                  </a:cubicBezTo>
                  <a:cubicBezTo>
                    <a:pt x="17" y="54"/>
                    <a:pt x="27" y="47"/>
                    <a:pt x="33" y="35"/>
                  </a:cubicBezTo>
                  <a:cubicBezTo>
                    <a:pt x="39" y="24"/>
                    <a:pt x="38" y="11"/>
                    <a:pt x="34" y="0"/>
                  </a:cubicBezTo>
                  <a:cubicBezTo>
                    <a:pt x="22" y="3"/>
                    <a:pt x="12" y="10"/>
                    <a:pt x="6" y="22"/>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39" name="Freeform 37"/>
            <p:cNvSpPr>
              <a:spLocks/>
            </p:cNvSpPr>
            <p:nvPr/>
          </p:nvSpPr>
          <p:spPr bwMode="auto">
            <a:xfrm>
              <a:off x="1806580" y="4643946"/>
              <a:ext cx="194868" cy="103320"/>
            </a:xfrm>
            <a:custGeom>
              <a:avLst/>
              <a:gdLst>
                <a:gd name="T0" fmla="*/ 33 w 63"/>
                <a:gd name="T1" fmla="*/ 2 h 33"/>
                <a:gd name="T2" fmla="*/ 0 w 63"/>
                <a:gd name="T3" fmla="*/ 14 h 33"/>
                <a:gd name="T4" fmla="*/ 30 w 63"/>
                <a:gd name="T5" fmla="*/ 32 h 33"/>
                <a:gd name="T6" fmla="*/ 63 w 63"/>
                <a:gd name="T7" fmla="*/ 20 h 33"/>
                <a:gd name="T8" fmla="*/ 33 w 63"/>
                <a:gd name="T9" fmla="*/ 2 h 33"/>
              </a:gdLst>
              <a:ahLst/>
              <a:cxnLst>
                <a:cxn ang="0">
                  <a:pos x="T0" y="T1"/>
                </a:cxn>
                <a:cxn ang="0">
                  <a:pos x="T2" y="T3"/>
                </a:cxn>
                <a:cxn ang="0">
                  <a:pos x="T4" y="T5"/>
                </a:cxn>
                <a:cxn ang="0">
                  <a:pos x="T6" y="T7"/>
                </a:cxn>
                <a:cxn ang="0">
                  <a:pos x="T8" y="T9"/>
                </a:cxn>
              </a:cxnLst>
              <a:rect l="0" t="0" r="r" b="b"/>
              <a:pathLst>
                <a:path w="63" h="33">
                  <a:moveTo>
                    <a:pt x="33" y="2"/>
                  </a:moveTo>
                  <a:cubicBezTo>
                    <a:pt x="20" y="0"/>
                    <a:pt x="8" y="5"/>
                    <a:pt x="0" y="14"/>
                  </a:cubicBezTo>
                  <a:cubicBezTo>
                    <a:pt x="7" y="24"/>
                    <a:pt x="17" y="31"/>
                    <a:pt x="30" y="32"/>
                  </a:cubicBezTo>
                  <a:cubicBezTo>
                    <a:pt x="43" y="33"/>
                    <a:pt x="54" y="28"/>
                    <a:pt x="63" y="20"/>
                  </a:cubicBezTo>
                  <a:cubicBezTo>
                    <a:pt x="56" y="10"/>
                    <a:pt x="46" y="3"/>
                    <a:pt x="33" y="2"/>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40" name="Freeform 38"/>
            <p:cNvSpPr>
              <a:spLocks/>
            </p:cNvSpPr>
            <p:nvPr/>
          </p:nvSpPr>
          <p:spPr bwMode="auto">
            <a:xfrm>
              <a:off x="2051147" y="3804311"/>
              <a:ext cx="137323" cy="155633"/>
            </a:xfrm>
            <a:custGeom>
              <a:avLst/>
              <a:gdLst>
                <a:gd name="T0" fmla="*/ 10 w 44"/>
                <a:gd name="T1" fmla="*/ 16 h 50"/>
                <a:gd name="T2" fmla="*/ 3 w 44"/>
                <a:gd name="T3" fmla="*/ 50 h 50"/>
                <a:gd name="T4" fmla="*/ 34 w 44"/>
                <a:gd name="T5" fmla="*/ 34 h 50"/>
                <a:gd name="T6" fmla="*/ 42 w 44"/>
                <a:gd name="T7" fmla="*/ 0 h 50"/>
                <a:gd name="T8" fmla="*/ 10 w 44"/>
                <a:gd name="T9" fmla="*/ 16 h 50"/>
              </a:gdLst>
              <a:ahLst/>
              <a:cxnLst>
                <a:cxn ang="0">
                  <a:pos x="T0" y="T1"/>
                </a:cxn>
                <a:cxn ang="0">
                  <a:pos x="T2" y="T3"/>
                </a:cxn>
                <a:cxn ang="0">
                  <a:pos x="T4" y="T5"/>
                </a:cxn>
                <a:cxn ang="0">
                  <a:pos x="T6" y="T7"/>
                </a:cxn>
                <a:cxn ang="0">
                  <a:pos x="T8" y="T9"/>
                </a:cxn>
              </a:cxnLst>
              <a:rect l="0" t="0" r="r" b="b"/>
              <a:pathLst>
                <a:path w="44" h="50">
                  <a:moveTo>
                    <a:pt x="10" y="16"/>
                  </a:moveTo>
                  <a:cubicBezTo>
                    <a:pt x="2" y="26"/>
                    <a:pt x="0" y="38"/>
                    <a:pt x="3" y="50"/>
                  </a:cubicBezTo>
                  <a:cubicBezTo>
                    <a:pt x="15" y="50"/>
                    <a:pt x="26" y="45"/>
                    <a:pt x="34" y="34"/>
                  </a:cubicBezTo>
                  <a:cubicBezTo>
                    <a:pt x="42" y="24"/>
                    <a:pt x="44" y="12"/>
                    <a:pt x="42" y="0"/>
                  </a:cubicBezTo>
                  <a:cubicBezTo>
                    <a:pt x="30" y="1"/>
                    <a:pt x="18" y="6"/>
                    <a:pt x="10" y="16"/>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41" name="Freeform 39"/>
            <p:cNvSpPr>
              <a:spLocks noEditPoints="1"/>
            </p:cNvSpPr>
            <p:nvPr/>
          </p:nvSpPr>
          <p:spPr bwMode="auto">
            <a:xfrm>
              <a:off x="2321870" y="3204011"/>
              <a:ext cx="755933" cy="982190"/>
            </a:xfrm>
            <a:custGeom>
              <a:avLst/>
              <a:gdLst>
                <a:gd name="T0" fmla="*/ 244 w 244"/>
                <a:gd name="T1" fmla="*/ 317 h 317"/>
                <a:gd name="T2" fmla="*/ 244 w 244"/>
                <a:gd name="T3" fmla="*/ 316 h 317"/>
                <a:gd name="T4" fmla="*/ 244 w 244"/>
                <a:gd name="T5" fmla="*/ 316 h 317"/>
                <a:gd name="T6" fmla="*/ 244 w 244"/>
                <a:gd name="T7" fmla="*/ 316 h 317"/>
                <a:gd name="T8" fmla="*/ 244 w 244"/>
                <a:gd name="T9" fmla="*/ 316 h 317"/>
                <a:gd name="T10" fmla="*/ 244 w 244"/>
                <a:gd name="T11" fmla="*/ 316 h 317"/>
                <a:gd name="T12" fmla="*/ 244 w 244"/>
                <a:gd name="T13" fmla="*/ 316 h 317"/>
                <a:gd name="T14" fmla="*/ 244 w 244"/>
                <a:gd name="T15" fmla="*/ 315 h 317"/>
                <a:gd name="T16" fmla="*/ 244 w 244"/>
                <a:gd name="T17" fmla="*/ 315 h 317"/>
                <a:gd name="T18" fmla="*/ 244 w 244"/>
                <a:gd name="T19" fmla="*/ 315 h 317"/>
                <a:gd name="T20" fmla="*/ 244 w 244"/>
                <a:gd name="T21" fmla="*/ 315 h 317"/>
                <a:gd name="T22" fmla="*/ 244 w 244"/>
                <a:gd name="T23" fmla="*/ 315 h 317"/>
                <a:gd name="T24" fmla="*/ 244 w 244"/>
                <a:gd name="T25" fmla="*/ 315 h 317"/>
                <a:gd name="T26" fmla="*/ 244 w 244"/>
                <a:gd name="T27" fmla="*/ 313 h 317"/>
                <a:gd name="T28" fmla="*/ 244 w 244"/>
                <a:gd name="T29" fmla="*/ 313 h 317"/>
                <a:gd name="T30" fmla="*/ 244 w 244"/>
                <a:gd name="T31" fmla="*/ 313 h 317"/>
                <a:gd name="T32" fmla="*/ 244 w 244"/>
                <a:gd name="T33" fmla="*/ 313 h 317"/>
                <a:gd name="T34" fmla="*/ 244 w 244"/>
                <a:gd name="T35" fmla="*/ 313 h 317"/>
                <a:gd name="T36" fmla="*/ 244 w 244"/>
                <a:gd name="T37" fmla="*/ 313 h 317"/>
                <a:gd name="T38" fmla="*/ 244 w 244"/>
                <a:gd name="T39" fmla="*/ 312 h 317"/>
                <a:gd name="T40" fmla="*/ 244 w 244"/>
                <a:gd name="T41" fmla="*/ 312 h 317"/>
                <a:gd name="T42" fmla="*/ 244 w 244"/>
                <a:gd name="T43" fmla="*/ 312 h 317"/>
                <a:gd name="T44" fmla="*/ 244 w 244"/>
                <a:gd name="T45" fmla="*/ 312 h 317"/>
                <a:gd name="T46" fmla="*/ 244 w 244"/>
                <a:gd name="T47" fmla="*/ 312 h 317"/>
                <a:gd name="T48" fmla="*/ 244 w 244"/>
                <a:gd name="T49" fmla="*/ 312 h 317"/>
                <a:gd name="T50" fmla="*/ 244 w 244"/>
                <a:gd name="T51" fmla="*/ 311 h 317"/>
                <a:gd name="T52" fmla="*/ 244 w 244"/>
                <a:gd name="T53" fmla="*/ 311 h 317"/>
                <a:gd name="T54" fmla="*/ 244 w 244"/>
                <a:gd name="T55" fmla="*/ 311 h 317"/>
                <a:gd name="T56" fmla="*/ 244 w 244"/>
                <a:gd name="T57" fmla="*/ 311 h 317"/>
                <a:gd name="T58" fmla="*/ 244 w 244"/>
                <a:gd name="T59" fmla="*/ 311 h 317"/>
                <a:gd name="T60" fmla="*/ 244 w 244"/>
                <a:gd name="T61" fmla="*/ 311 h 317"/>
                <a:gd name="T62" fmla="*/ 244 w 244"/>
                <a:gd name="T63" fmla="*/ 310 h 317"/>
                <a:gd name="T64" fmla="*/ 244 w 244"/>
                <a:gd name="T65" fmla="*/ 310 h 317"/>
                <a:gd name="T66" fmla="*/ 244 w 244"/>
                <a:gd name="T67" fmla="*/ 310 h 317"/>
                <a:gd name="T68" fmla="*/ 244 w 244"/>
                <a:gd name="T69" fmla="*/ 310 h 317"/>
                <a:gd name="T70" fmla="*/ 244 w 244"/>
                <a:gd name="T71" fmla="*/ 310 h 317"/>
                <a:gd name="T72" fmla="*/ 244 w 244"/>
                <a:gd name="T73" fmla="*/ 310 h 317"/>
                <a:gd name="T74" fmla="*/ 244 w 244"/>
                <a:gd name="T75" fmla="*/ 309 h 317"/>
                <a:gd name="T76" fmla="*/ 244 w 244"/>
                <a:gd name="T77" fmla="*/ 309 h 317"/>
                <a:gd name="T78" fmla="*/ 244 w 244"/>
                <a:gd name="T79" fmla="*/ 309 h 317"/>
                <a:gd name="T80" fmla="*/ 244 w 244"/>
                <a:gd name="T81" fmla="*/ 309 h 317"/>
                <a:gd name="T82" fmla="*/ 244 w 244"/>
                <a:gd name="T83" fmla="*/ 309 h 317"/>
                <a:gd name="T84" fmla="*/ 244 w 244"/>
                <a:gd name="T85" fmla="*/ 309 h 317"/>
                <a:gd name="T86" fmla="*/ 1 w 244"/>
                <a:gd name="T87" fmla="*/ 0 h 317"/>
                <a:gd name="T88" fmla="*/ 1 w 244"/>
                <a:gd name="T89" fmla="*/ 0 h 317"/>
                <a:gd name="T90" fmla="*/ 1 w 244"/>
                <a:gd name="T91" fmla="*/ 0 h 317"/>
                <a:gd name="T92" fmla="*/ 1 w 244"/>
                <a:gd name="T93" fmla="*/ 0 h 317"/>
                <a:gd name="T94" fmla="*/ 1 w 244"/>
                <a:gd name="T95" fmla="*/ 0 h 317"/>
                <a:gd name="T96" fmla="*/ 0 w 244"/>
                <a:gd name="T97" fmla="*/ 0 h 317"/>
                <a:gd name="T98" fmla="*/ 0 w 244"/>
                <a:gd name="T99"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4" h="317">
                  <a:moveTo>
                    <a:pt x="244" y="317"/>
                  </a:moveTo>
                  <a:cubicBezTo>
                    <a:pt x="244" y="317"/>
                    <a:pt x="244" y="317"/>
                    <a:pt x="244" y="317"/>
                  </a:cubicBezTo>
                  <a:cubicBezTo>
                    <a:pt x="244" y="317"/>
                    <a:pt x="244" y="317"/>
                    <a:pt x="244" y="317"/>
                  </a:cubicBezTo>
                  <a:moveTo>
                    <a:pt x="244" y="316"/>
                  </a:moveTo>
                  <a:cubicBezTo>
                    <a:pt x="244" y="316"/>
                    <a:pt x="244" y="316"/>
                    <a:pt x="244" y="316"/>
                  </a:cubicBezTo>
                  <a:cubicBezTo>
                    <a:pt x="244" y="316"/>
                    <a:pt x="244" y="316"/>
                    <a:pt x="244" y="316"/>
                  </a:cubicBezTo>
                  <a:moveTo>
                    <a:pt x="244" y="316"/>
                  </a:moveTo>
                  <a:cubicBezTo>
                    <a:pt x="244" y="316"/>
                    <a:pt x="244" y="316"/>
                    <a:pt x="244" y="316"/>
                  </a:cubicBezTo>
                  <a:cubicBezTo>
                    <a:pt x="244" y="316"/>
                    <a:pt x="244" y="316"/>
                    <a:pt x="244" y="316"/>
                  </a:cubicBezTo>
                  <a:moveTo>
                    <a:pt x="244" y="316"/>
                  </a:moveTo>
                  <a:cubicBezTo>
                    <a:pt x="244" y="316"/>
                    <a:pt x="244" y="316"/>
                    <a:pt x="244" y="316"/>
                  </a:cubicBezTo>
                  <a:cubicBezTo>
                    <a:pt x="244" y="316"/>
                    <a:pt x="244" y="316"/>
                    <a:pt x="244" y="316"/>
                  </a:cubicBezTo>
                  <a:moveTo>
                    <a:pt x="244" y="316"/>
                  </a:moveTo>
                  <a:cubicBezTo>
                    <a:pt x="244" y="316"/>
                    <a:pt x="244" y="316"/>
                    <a:pt x="244" y="316"/>
                  </a:cubicBezTo>
                  <a:cubicBezTo>
                    <a:pt x="244" y="316"/>
                    <a:pt x="244" y="316"/>
                    <a:pt x="244" y="316"/>
                  </a:cubicBezTo>
                  <a:moveTo>
                    <a:pt x="244" y="315"/>
                  </a:moveTo>
                  <a:cubicBezTo>
                    <a:pt x="244" y="315"/>
                    <a:pt x="244" y="315"/>
                    <a:pt x="244" y="315"/>
                  </a:cubicBezTo>
                  <a:cubicBezTo>
                    <a:pt x="244" y="315"/>
                    <a:pt x="244" y="315"/>
                    <a:pt x="244" y="315"/>
                  </a:cubicBezTo>
                  <a:moveTo>
                    <a:pt x="244" y="315"/>
                  </a:moveTo>
                  <a:cubicBezTo>
                    <a:pt x="244" y="315"/>
                    <a:pt x="244" y="315"/>
                    <a:pt x="244" y="315"/>
                  </a:cubicBezTo>
                  <a:cubicBezTo>
                    <a:pt x="244" y="315"/>
                    <a:pt x="244" y="315"/>
                    <a:pt x="244" y="315"/>
                  </a:cubicBezTo>
                  <a:moveTo>
                    <a:pt x="244" y="315"/>
                  </a:moveTo>
                  <a:cubicBezTo>
                    <a:pt x="244" y="315"/>
                    <a:pt x="244" y="315"/>
                    <a:pt x="244" y="315"/>
                  </a:cubicBezTo>
                  <a:cubicBezTo>
                    <a:pt x="244" y="315"/>
                    <a:pt x="244" y="315"/>
                    <a:pt x="244" y="315"/>
                  </a:cubicBezTo>
                  <a:moveTo>
                    <a:pt x="244" y="315"/>
                  </a:moveTo>
                  <a:cubicBezTo>
                    <a:pt x="244" y="315"/>
                    <a:pt x="244" y="315"/>
                    <a:pt x="244" y="315"/>
                  </a:cubicBezTo>
                  <a:cubicBezTo>
                    <a:pt x="244" y="315"/>
                    <a:pt x="244" y="315"/>
                    <a:pt x="244" y="315"/>
                  </a:cubicBezTo>
                  <a:moveTo>
                    <a:pt x="244" y="313"/>
                  </a:moveTo>
                  <a:cubicBezTo>
                    <a:pt x="244" y="313"/>
                    <a:pt x="244" y="313"/>
                    <a:pt x="244" y="313"/>
                  </a:cubicBezTo>
                  <a:cubicBezTo>
                    <a:pt x="244" y="313"/>
                    <a:pt x="244" y="313"/>
                    <a:pt x="244" y="313"/>
                  </a:cubicBezTo>
                  <a:moveTo>
                    <a:pt x="244" y="313"/>
                  </a:moveTo>
                  <a:cubicBezTo>
                    <a:pt x="244" y="313"/>
                    <a:pt x="244" y="313"/>
                    <a:pt x="244" y="313"/>
                  </a:cubicBezTo>
                  <a:cubicBezTo>
                    <a:pt x="244" y="313"/>
                    <a:pt x="244" y="313"/>
                    <a:pt x="244" y="313"/>
                  </a:cubicBezTo>
                  <a:moveTo>
                    <a:pt x="244" y="313"/>
                  </a:moveTo>
                  <a:cubicBezTo>
                    <a:pt x="244" y="313"/>
                    <a:pt x="244" y="313"/>
                    <a:pt x="244" y="313"/>
                  </a:cubicBezTo>
                  <a:cubicBezTo>
                    <a:pt x="244" y="313"/>
                    <a:pt x="244" y="313"/>
                    <a:pt x="244" y="313"/>
                  </a:cubicBezTo>
                  <a:moveTo>
                    <a:pt x="244" y="313"/>
                  </a:moveTo>
                  <a:cubicBezTo>
                    <a:pt x="244" y="313"/>
                    <a:pt x="244" y="313"/>
                    <a:pt x="244" y="313"/>
                  </a:cubicBezTo>
                  <a:cubicBezTo>
                    <a:pt x="244" y="313"/>
                    <a:pt x="244" y="313"/>
                    <a:pt x="244" y="313"/>
                  </a:cubicBezTo>
                  <a:moveTo>
                    <a:pt x="244" y="312"/>
                  </a:moveTo>
                  <a:cubicBezTo>
                    <a:pt x="244" y="312"/>
                    <a:pt x="244" y="312"/>
                    <a:pt x="244" y="312"/>
                  </a:cubicBezTo>
                  <a:cubicBezTo>
                    <a:pt x="244" y="312"/>
                    <a:pt x="244" y="312"/>
                    <a:pt x="244" y="312"/>
                  </a:cubicBezTo>
                  <a:moveTo>
                    <a:pt x="244" y="312"/>
                  </a:moveTo>
                  <a:cubicBezTo>
                    <a:pt x="244" y="312"/>
                    <a:pt x="244" y="312"/>
                    <a:pt x="244" y="312"/>
                  </a:cubicBezTo>
                  <a:cubicBezTo>
                    <a:pt x="244" y="312"/>
                    <a:pt x="244" y="312"/>
                    <a:pt x="244" y="312"/>
                  </a:cubicBezTo>
                  <a:moveTo>
                    <a:pt x="244" y="312"/>
                  </a:moveTo>
                  <a:cubicBezTo>
                    <a:pt x="244" y="312"/>
                    <a:pt x="244" y="312"/>
                    <a:pt x="244" y="312"/>
                  </a:cubicBezTo>
                  <a:cubicBezTo>
                    <a:pt x="244" y="312"/>
                    <a:pt x="244" y="312"/>
                    <a:pt x="244" y="312"/>
                  </a:cubicBezTo>
                  <a:moveTo>
                    <a:pt x="244" y="312"/>
                  </a:moveTo>
                  <a:cubicBezTo>
                    <a:pt x="244" y="312"/>
                    <a:pt x="244" y="312"/>
                    <a:pt x="244" y="312"/>
                  </a:cubicBezTo>
                  <a:cubicBezTo>
                    <a:pt x="244" y="312"/>
                    <a:pt x="244" y="312"/>
                    <a:pt x="244" y="312"/>
                  </a:cubicBezTo>
                  <a:moveTo>
                    <a:pt x="244" y="311"/>
                  </a:moveTo>
                  <a:cubicBezTo>
                    <a:pt x="244" y="311"/>
                    <a:pt x="244" y="311"/>
                    <a:pt x="244" y="311"/>
                  </a:cubicBezTo>
                  <a:cubicBezTo>
                    <a:pt x="244" y="311"/>
                    <a:pt x="244" y="311"/>
                    <a:pt x="244" y="311"/>
                  </a:cubicBezTo>
                  <a:moveTo>
                    <a:pt x="244" y="311"/>
                  </a:moveTo>
                  <a:cubicBezTo>
                    <a:pt x="244" y="311"/>
                    <a:pt x="244" y="311"/>
                    <a:pt x="244" y="311"/>
                  </a:cubicBezTo>
                  <a:cubicBezTo>
                    <a:pt x="244" y="311"/>
                    <a:pt x="244" y="311"/>
                    <a:pt x="244" y="311"/>
                  </a:cubicBezTo>
                  <a:moveTo>
                    <a:pt x="244" y="311"/>
                  </a:moveTo>
                  <a:cubicBezTo>
                    <a:pt x="244" y="311"/>
                    <a:pt x="244" y="311"/>
                    <a:pt x="244" y="311"/>
                  </a:cubicBezTo>
                  <a:cubicBezTo>
                    <a:pt x="244" y="311"/>
                    <a:pt x="244" y="311"/>
                    <a:pt x="244" y="311"/>
                  </a:cubicBezTo>
                  <a:moveTo>
                    <a:pt x="244" y="311"/>
                  </a:moveTo>
                  <a:cubicBezTo>
                    <a:pt x="244" y="311"/>
                    <a:pt x="244" y="311"/>
                    <a:pt x="244" y="311"/>
                  </a:cubicBezTo>
                  <a:cubicBezTo>
                    <a:pt x="244" y="311"/>
                    <a:pt x="244" y="311"/>
                    <a:pt x="244" y="311"/>
                  </a:cubicBezTo>
                  <a:moveTo>
                    <a:pt x="244" y="310"/>
                  </a:moveTo>
                  <a:cubicBezTo>
                    <a:pt x="244" y="310"/>
                    <a:pt x="244" y="310"/>
                    <a:pt x="244" y="310"/>
                  </a:cubicBezTo>
                  <a:cubicBezTo>
                    <a:pt x="244" y="310"/>
                    <a:pt x="244" y="310"/>
                    <a:pt x="244" y="310"/>
                  </a:cubicBezTo>
                  <a:moveTo>
                    <a:pt x="244" y="310"/>
                  </a:moveTo>
                  <a:cubicBezTo>
                    <a:pt x="244" y="310"/>
                    <a:pt x="244" y="310"/>
                    <a:pt x="244" y="310"/>
                  </a:cubicBezTo>
                  <a:cubicBezTo>
                    <a:pt x="244" y="310"/>
                    <a:pt x="244" y="310"/>
                    <a:pt x="244" y="310"/>
                  </a:cubicBezTo>
                  <a:moveTo>
                    <a:pt x="244" y="310"/>
                  </a:moveTo>
                  <a:cubicBezTo>
                    <a:pt x="244" y="310"/>
                    <a:pt x="244" y="310"/>
                    <a:pt x="244" y="310"/>
                  </a:cubicBezTo>
                  <a:cubicBezTo>
                    <a:pt x="244" y="310"/>
                    <a:pt x="244" y="310"/>
                    <a:pt x="244" y="310"/>
                  </a:cubicBezTo>
                  <a:moveTo>
                    <a:pt x="244" y="310"/>
                  </a:moveTo>
                  <a:cubicBezTo>
                    <a:pt x="244" y="310"/>
                    <a:pt x="244" y="310"/>
                    <a:pt x="244" y="310"/>
                  </a:cubicBezTo>
                  <a:cubicBezTo>
                    <a:pt x="244" y="310"/>
                    <a:pt x="244" y="310"/>
                    <a:pt x="244" y="310"/>
                  </a:cubicBezTo>
                  <a:moveTo>
                    <a:pt x="244" y="309"/>
                  </a:moveTo>
                  <a:cubicBezTo>
                    <a:pt x="244" y="309"/>
                    <a:pt x="244" y="309"/>
                    <a:pt x="244" y="309"/>
                  </a:cubicBezTo>
                  <a:cubicBezTo>
                    <a:pt x="244" y="309"/>
                    <a:pt x="244" y="309"/>
                    <a:pt x="244" y="309"/>
                  </a:cubicBezTo>
                  <a:moveTo>
                    <a:pt x="244" y="309"/>
                  </a:moveTo>
                  <a:cubicBezTo>
                    <a:pt x="244" y="309"/>
                    <a:pt x="244" y="309"/>
                    <a:pt x="244" y="309"/>
                  </a:cubicBezTo>
                  <a:cubicBezTo>
                    <a:pt x="244" y="309"/>
                    <a:pt x="244" y="309"/>
                    <a:pt x="244" y="309"/>
                  </a:cubicBezTo>
                  <a:moveTo>
                    <a:pt x="244" y="309"/>
                  </a:moveTo>
                  <a:cubicBezTo>
                    <a:pt x="244" y="309"/>
                    <a:pt x="244" y="309"/>
                    <a:pt x="244" y="309"/>
                  </a:cubicBezTo>
                  <a:cubicBezTo>
                    <a:pt x="244" y="309"/>
                    <a:pt x="244" y="309"/>
                    <a:pt x="244" y="309"/>
                  </a:cubicBezTo>
                  <a:moveTo>
                    <a:pt x="244" y="308"/>
                  </a:moveTo>
                  <a:cubicBezTo>
                    <a:pt x="244" y="309"/>
                    <a:pt x="244" y="309"/>
                    <a:pt x="244" y="309"/>
                  </a:cubicBezTo>
                  <a:cubicBezTo>
                    <a:pt x="244" y="309"/>
                    <a:pt x="244" y="309"/>
                    <a:pt x="244" y="308"/>
                  </a:cubicBezTo>
                  <a:moveTo>
                    <a:pt x="1" y="0"/>
                  </a:moveTo>
                  <a:cubicBezTo>
                    <a:pt x="134" y="1"/>
                    <a:pt x="242" y="136"/>
                    <a:pt x="244" y="304"/>
                  </a:cubicBezTo>
                  <a:cubicBezTo>
                    <a:pt x="242" y="136"/>
                    <a:pt x="134" y="1"/>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cubicBezTo>
                    <a:pt x="0" y="0"/>
                    <a:pt x="0" y="0"/>
                    <a:pt x="0" y="0"/>
                  </a:cubicBezTo>
                </a:path>
              </a:pathLst>
            </a:custGeom>
            <a:solidFill>
              <a:srgbClr val="BFCC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 name="Freeform 40"/>
            <p:cNvSpPr>
              <a:spLocks noEditPoints="1"/>
            </p:cNvSpPr>
            <p:nvPr/>
          </p:nvSpPr>
          <p:spPr bwMode="auto">
            <a:xfrm>
              <a:off x="2321870" y="3204011"/>
              <a:ext cx="755933" cy="1908142"/>
            </a:xfrm>
            <a:custGeom>
              <a:avLst/>
              <a:gdLst>
                <a:gd name="T0" fmla="*/ 143 w 244"/>
                <a:gd name="T1" fmla="*/ 351 h 616"/>
                <a:gd name="T2" fmla="*/ 166 w 244"/>
                <a:gd name="T3" fmla="*/ 363 h 616"/>
                <a:gd name="T4" fmla="*/ 102 w 244"/>
                <a:gd name="T5" fmla="*/ 234 h 616"/>
                <a:gd name="T6" fmla="*/ 126 w 244"/>
                <a:gd name="T7" fmla="*/ 186 h 616"/>
                <a:gd name="T8" fmla="*/ 102 w 244"/>
                <a:gd name="T9" fmla="*/ 234 h 616"/>
                <a:gd name="T10" fmla="*/ 0 w 244"/>
                <a:gd name="T11" fmla="*/ 119 h 616"/>
                <a:gd name="T12" fmla="*/ 59 w 244"/>
                <a:gd name="T13" fmla="*/ 164 h 616"/>
                <a:gd name="T14" fmla="*/ 75 w 244"/>
                <a:gd name="T15" fmla="*/ 250 h 616"/>
                <a:gd name="T16" fmla="*/ 137 w 244"/>
                <a:gd name="T17" fmla="*/ 250 h 616"/>
                <a:gd name="T18" fmla="*/ 19 w 244"/>
                <a:gd name="T19" fmla="*/ 532 h 616"/>
                <a:gd name="T20" fmla="*/ 75 w 244"/>
                <a:gd name="T21" fmla="*/ 448 h 616"/>
                <a:gd name="T22" fmla="*/ 145 w 244"/>
                <a:gd name="T23" fmla="*/ 426 h 616"/>
                <a:gd name="T24" fmla="*/ 19 w 244"/>
                <a:gd name="T25" fmla="*/ 616 h 616"/>
                <a:gd name="T26" fmla="*/ 19 w 244"/>
                <a:gd name="T27" fmla="*/ 616 h 616"/>
                <a:gd name="T28" fmla="*/ 244 w 244"/>
                <a:gd name="T29" fmla="*/ 317 h 616"/>
                <a:gd name="T30" fmla="*/ 244 w 244"/>
                <a:gd name="T31" fmla="*/ 316 h 616"/>
                <a:gd name="T32" fmla="*/ 244 w 244"/>
                <a:gd name="T33" fmla="*/ 316 h 616"/>
                <a:gd name="T34" fmla="*/ 244 w 244"/>
                <a:gd name="T35" fmla="*/ 316 h 616"/>
                <a:gd name="T36" fmla="*/ 244 w 244"/>
                <a:gd name="T37" fmla="*/ 316 h 616"/>
                <a:gd name="T38" fmla="*/ 244 w 244"/>
                <a:gd name="T39" fmla="*/ 315 h 616"/>
                <a:gd name="T40" fmla="*/ 244 w 244"/>
                <a:gd name="T41" fmla="*/ 315 h 616"/>
                <a:gd name="T42" fmla="*/ 244 w 244"/>
                <a:gd name="T43" fmla="*/ 315 h 616"/>
                <a:gd name="T44" fmla="*/ 244 w 244"/>
                <a:gd name="T45" fmla="*/ 315 h 616"/>
                <a:gd name="T46" fmla="*/ 244 w 244"/>
                <a:gd name="T47" fmla="*/ 313 h 616"/>
                <a:gd name="T48" fmla="*/ 244 w 244"/>
                <a:gd name="T49" fmla="*/ 313 h 616"/>
                <a:gd name="T50" fmla="*/ 244 w 244"/>
                <a:gd name="T51" fmla="*/ 313 h 616"/>
                <a:gd name="T52" fmla="*/ 244 w 244"/>
                <a:gd name="T53" fmla="*/ 313 h 616"/>
                <a:gd name="T54" fmla="*/ 244 w 244"/>
                <a:gd name="T55" fmla="*/ 312 h 616"/>
                <a:gd name="T56" fmla="*/ 244 w 244"/>
                <a:gd name="T57" fmla="*/ 312 h 616"/>
                <a:gd name="T58" fmla="*/ 244 w 244"/>
                <a:gd name="T59" fmla="*/ 312 h 616"/>
                <a:gd name="T60" fmla="*/ 244 w 244"/>
                <a:gd name="T61" fmla="*/ 312 h 616"/>
                <a:gd name="T62" fmla="*/ 244 w 244"/>
                <a:gd name="T63" fmla="*/ 311 h 616"/>
                <a:gd name="T64" fmla="*/ 244 w 244"/>
                <a:gd name="T65" fmla="*/ 311 h 616"/>
                <a:gd name="T66" fmla="*/ 244 w 244"/>
                <a:gd name="T67" fmla="*/ 311 h 616"/>
                <a:gd name="T68" fmla="*/ 244 w 244"/>
                <a:gd name="T69" fmla="*/ 311 h 616"/>
                <a:gd name="T70" fmla="*/ 244 w 244"/>
                <a:gd name="T71" fmla="*/ 310 h 616"/>
                <a:gd name="T72" fmla="*/ 244 w 244"/>
                <a:gd name="T73" fmla="*/ 310 h 616"/>
                <a:gd name="T74" fmla="*/ 244 w 244"/>
                <a:gd name="T75" fmla="*/ 310 h 616"/>
                <a:gd name="T76" fmla="*/ 244 w 244"/>
                <a:gd name="T77" fmla="*/ 310 h 616"/>
                <a:gd name="T78" fmla="*/ 244 w 244"/>
                <a:gd name="T79" fmla="*/ 309 h 616"/>
                <a:gd name="T80" fmla="*/ 244 w 244"/>
                <a:gd name="T81" fmla="*/ 309 h 616"/>
                <a:gd name="T82" fmla="*/ 244 w 244"/>
                <a:gd name="T83" fmla="*/ 309 h 616"/>
                <a:gd name="T84" fmla="*/ 244 w 244"/>
                <a:gd name="T85" fmla="*/ 308 h 616"/>
                <a:gd name="T86" fmla="*/ 244 w 244"/>
                <a:gd name="T87" fmla="*/ 308 h 616"/>
                <a:gd name="T88" fmla="*/ 1 w 244"/>
                <a:gd name="T89" fmla="*/ 0 h 616"/>
                <a:gd name="T90" fmla="*/ 1 w 244"/>
                <a:gd name="T91" fmla="*/ 0 h 616"/>
                <a:gd name="T92" fmla="*/ 1 w 244"/>
                <a:gd name="T93" fmla="*/ 0 h 616"/>
                <a:gd name="T94" fmla="*/ 0 w 244"/>
                <a:gd name="T95" fmla="*/ 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4" h="616">
                  <a:moveTo>
                    <a:pt x="142" y="381"/>
                  </a:moveTo>
                  <a:cubicBezTo>
                    <a:pt x="138" y="372"/>
                    <a:pt x="138" y="360"/>
                    <a:pt x="143" y="351"/>
                  </a:cubicBezTo>
                  <a:cubicBezTo>
                    <a:pt x="148" y="341"/>
                    <a:pt x="157" y="334"/>
                    <a:pt x="167" y="332"/>
                  </a:cubicBezTo>
                  <a:cubicBezTo>
                    <a:pt x="171" y="342"/>
                    <a:pt x="171" y="353"/>
                    <a:pt x="166" y="363"/>
                  </a:cubicBezTo>
                  <a:cubicBezTo>
                    <a:pt x="161" y="372"/>
                    <a:pt x="152" y="379"/>
                    <a:pt x="142" y="381"/>
                  </a:cubicBezTo>
                  <a:moveTo>
                    <a:pt x="102" y="234"/>
                  </a:moveTo>
                  <a:cubicBezTo>
                    <a:pt x="97" y="225"/>
                    <a:pt x="97" y="214"/>
                    <a:pt x="102" y="204"/>
                  </a:cubicBezTo>
                  <a:cubicBezTo>
                    <a:pt x="107" y="194"/>
                    <a:pt x="116" y="188"/>
                    <a:pt x="126" y="186"/>
                  </a:cubicBezTo>
                  <a:cubicBezTo>
                    <a:pt x="131" y="195"/>
                    <a:pt x="131" y="206"/>
                    <a:pt x="126" y="216"/>
                  </a:cubicBezTo>
                  <a:cubicBezTo>
                    <a:pt x="121" y="226"/>
                    <a:pt x="112" y="232"/>
                    <a:pt x="102" y="234"/>
                  </a:cubicBezTo>
                  <a:moveTo>
                    <a:pt x="0" y="0"/>
                  </a:moveTo>
                  <a:cubicBezTo>
                    <a:pt x="0" y="119"/>
                    <a:pt x="0" y="119"/>
                    <a:pt x="0" y="119"/>
                  </a:cubicBezTo>
                  <a:cubicBezTo>
                    <a:pt x="21" y="360"/>
                    <a:pt x="21" y="360"/>
                    <a:pt x="21" y="360"/>
                  </a:cubicBezTo>
                  <a:cubicBezTo>
                    <a:pt x="59" y="164"/>
                    <a:pt x="59" y="164"/>
                    <a:pt x="59" y="164"/>
                  </a:cubicBezTo>
                  <a:cubicBezTo>
                    <a:pt x="39" y="360"/>
                    <a:pt x="39" y="360"/>
                    <a:pt x="39" y="360"/>
                  </a:cubicBezTo>
                  <a:cubicBezTo>
                    <a:pt x="75" y="250"/>
                    <a:pt x="75" y="250"/>
                    <a:pt x="75" y="250"/>
                  </a:cubicBezTo>
                  <a:cubicBezTo>
                    <a:pt x="63" y="331"/>
                    <a:pt x="63" y="331"/>
                    <a:pt x="63" y="331"/>
                  </a:cubicBezTo>
                  <a:cubicBezTo>
                    <a:pt x="137" y="250"/>
                    <a:pt x="137" y="250"/>
                    <a:pt x="137" y="250"/>
                  </a:cubicBezTo>
                  <a:cubicBezTo>
                    <a:pt x="19" y="426"/>
                    <a:pt x="19" y="426"/>
                    <a:pt x="19" y="426"/>
                  </a:cubicBezTo>
                  <a:cubicBezTo>
                    <a:pt x="19" y="532"/>
                    <a:pt x="19" y="532"/>
                    <a:pt x="19" y="532"/>
                  </a:cubicBezTo>
                  <a:cubicBezTo>
                    <a:pt x="41" y="513"/>
                    <a:pt x="41" y="513"/>
                    <a:pt x="41" y="513"/>
                  </a:cubicBezTo>
                  <a:cubicBezTo>
                    <a:pt x="75" y="448"/>
                    <a:pt x="75" y="448"/>
                    <a:pt x="75" y="448"/>
                  </a:cubicBezTo>
                  <a:cubicBezTo>
                    <a:pt x="60" y="497"/>
                    <a:pt x="60" y="497"/>
                    <a:pt x="60" y="497"/>
                  </a:cubicBezTo>
                  <a:cubicBezTo>
                    <a:pt x="145" y="426"/>
                    <a:pt x="145" y="426"/>
                    <a:pt x="145" y="426"/>
                  </a:cubicBezTo>
                  <a:cubicBezTo>
                    <a:pt x="19" y="561"/>
                    <a:pt x="19" y="561"/>
                    <a:pt x="19" y="561"/>
                  </a:cubicBezTo>
                  <a:cubicBezTo>
                    <a:pt x="19" y="616"/>
                    <a:pt x="19" y="616"/>
                    <a:pt x="19" y="616"/>
                  </a:cubicBezTo>
                  <a:cubicBezTo>
                    <a:pt x="19" y="616"/>
                    <a:pt x="19" y="616"/>
                    <a:pt x="19" y="616"/>
                  </a:cubicBezTo>
                  <a:cubicBezTo>
                    <a:pt x="19" y="616"/>
                    <a:pt x="19" y="616"/>
                    <a:pt x="19" y="616"/>
                  </a:cubicBezTo>
                  <a:cubicBezTo>
                    <a:pt x="143" y="604"/>
                    <a:pt x="241" y="476"/>
                    <a:pt x="244" y="317"/>
                  </a:cubicBezTo>
                  <a:cubicBezTo>
                    <a:pt x="244" y="317"/>
                    <a:pt x="244" y="317"/>
                    <a:pt x="244" y="317"/>
                  </a:cubicBezTo>
                  <a:cubicBezTo>
                    <a:pt x="244" y="317"/>
                    <a:pt x="244" y="317"/>
                    <a:pt x="244" y="316"/>
                  </a:cubicBezTo>
                  <a:cubicBezTo>
                    <a:pt x="244" y="316"/>
                    <a:pt x="244" y="316"/>
                    <a:pt x="244" y="316"/>
                  </a:cubicBezTo>
                  <a:cubicBezTo>
                    <a:pt x="244" y="316"/>
                    <a:pt x="244" y="316"/>
                    <a:pt x="244" y="316"/>
                  </a:cubicBezTo>
                  <a:cubicBezTo>
                    <a:pt x="244" y="316"/>
                    <a:pt x="244" y="316"/>
                    <a:pt x="244" y="316"/>
                  </a:cubicBezTo>
                  <a:cubicBezTo>
                    <a:pt x="244" y="316"/>
                    <a:pt x="244" y="316"/>
                    <a:pt x="244" y="316"/>
                  </a:cubicBezTo>
                  <a:cubicBezTo>
                    <a:pt x="244" y="316"/>
                    <a:pt x="244" y="316"/>
                    <a:pt x="244" y="316"/>
                  </a:cubicBezTo>
                  <a:cubicBezTo>
                    <a:pt x="244" y="316"/>
                    <a:pt x="244" y="316"/>
                    <a:pt x="244" y="316"/>
                  </a:cubicBezTo>
                  <a:cubicBezTo>
                    <a:pt x="244" y="316"/>
                    <a:pt x="244" y="316"/>
                    <a:pt x="244" y="316"/>
                  </a:cubicBezTo>
                  <a:cubicBezTo>
                    <a:pt x="244" y="316"/>
                    <a:pt x="244" y="315"/>
                    <a:pt x="244" y="315"/>
                  </a:cubicBezTo>
                  <a:cubicBezTo>
                    <a:pt x="244" y="315"/>
                    <a:pt x="244" y="315"/>
                    <a:pt x="244" y="315"/>
                  </a:cubicBezTo>
                  <a:cubicBezTo>
                    <a:pt x="244" y="315"/>
                    <a:pt x="244" y="315"/>
                    <a:pt x="244" y="315"/>
                  </a:cubicBezTo>
                  <a:cubicBezTo>
                    <a:pt x="244" y="315"/>
                    <a:pt x="244" y="315"/>
                    <a:pt x="244" y="315"/>
                  </a:cubicBezTo>
                  <a:cubicBezTo>
                    <a:pt x="244" y="315"/>
                    <a:pt x="244" y="315"/>
                    <a:pt x="244" y="315"/>
                  </a:cubicBezTo>
                  <a:cubicBezTo>
                    <a:pt x="244" y="315"/>
                    <a:pt x="244" y="315"/>
                    <a:pt x="244" y="315"/>
                  </a:cubicBezTo>
                  <a:cubicBezTo>
                    <a:pt x="244" y="315"/>
                    <a:pt x="244" y="315"/>
                    <a:pt x="244" y="315"/>
                  </a:cubicBezTo>
                  <a:cubicBezTo>
                    <a:pt x="244" y="315"/>
                    <a:pt x="244" y="315"/>
                    <a:pt x="244" y="315"/>
                  </a:cubicBezTo>
                  <a:cubicBezTo>
                    <a:pt x="244" y="314"/>
                    <a:pt x="244" y="314"/>
                    <a:pt x="244" y="313"/>
                  </a:cubicBezTo>
                  <a:cubicBezTo>
                    <a:pt x="244" y="313"/>
                    <a:pt x="244" y="313"/>
                    <a:pt x="244" y="313"/>
                  </a:cubicBezTo>
                  <a:cubicBezTo>
                    <a:pt x="244" y="313"/>
                    <a:pt x="244" y="313"/>
                    <a:pt x="244" y="313"/>
                  </a:cubicBezTo>
                  <a:cubicBezTo>
                    <a:pt x="244" y="313"/>
                    <a:pt x="244" y="313"/>
                    <a:pt x="244" y="313"/>
                  </a:cubicBezTo>
                  <a:cubicBezTo>
                    <a:pt x="244" y="313"/>
                    <a:pt x="244" y="313"/>
                    <a:pt x="244" y="313"/>
                  </a:cubicBezTo>
                  <a:cubicBezTo>
                    <a:pt x="244" y="313"/>
                    <a:pt x="244" y="313"/>
                    <a:pt x="244" y="313"/>
                  </a:cubicBezTo>
                  <a:cubicBezTo>
                    <a:pt x="244" y="313"/>
                    <a:pt x="244" y="313"/>
                    <a:pt x="244" y="313"/>
                  </a:cubicBezTo>
                  <a:cubicBezTo>
                    <a:pt x="244" y="313"/>
                    <a:pt x="244" y="313"/>
                    <a:pt x="244" y="313"/>
                  </a:cubicBezTo>
                  <a:cubicBezTo>
                    <a:pt x="244" y="312"/>
                    <a:pt x="244" y="312"/>
                    <a:pt x="244" y="312"/>
                  </a:cubicBezTo>
                  <a:cubicBezTo>
                    <a:pt x="244" y="312"/>
                    <a:pt x="244" y="312"/>
                    <a:pt x="244" y="312"/>
                  </a:cubicBezTo>
                  <a:cubicBezTo>
                    <a:pt x="244" y="312"/>
                    <a:pt x="244" y="312"/>
                    <a:pt x="244" y="312"/>
                  </a:cubicBezTo>
                  <a:cubicBezTo>
                    <a:pt x="244" y="312"/>
                    <a:pt x="244" y="312"/>
                    <a:pt x="244" y="312"/>
                  </a:cubicBezTo>
                  <a:cubicBezTo>
                    <a:pt x="244" y="312"/>
                    <a:pt x="244" y="312"/>
                    <a:pt x="244" y="312"/>
                  </a:cubicBezTo>
                  <a:cubicBezTo>
                    <a:pt x="244" y="312"/>
                    <a:pt x="244" y="312"/>
                    <a:pt x="244" y="312"/>
                  </a:cubicBezTo>
                  <a:cubicBezTo>
                    <a:pt x="244" y="312"/>
                    <a:pt x="244" y="312"/>
                    <a:pt x="244" y="312"/>
                  </a:cubicBezTo>
                  <a:cubicBezTo>
                    <a:pt x="244" y="312"/>
                    <a:pt x="244" y="312"/>
                    <a:pt x="244" y="312"/>
                  </a:cubicBezTo>
                  <a:cubicBezTo>
                    <a:pt x="244" y="311"/>
                    <a:pt x="244" y="311"/>
                    <a:pt x="244" y="311"/>
                  </a:cubicBezTo>
                  <a:cubicBezTo>
                    <a:pt x="244" y="311"/>
                    <a:pt x="244" y="311"/>
                    <a:pt x="244" y="311"/>
                  </a:cubicBezTo>
                  <a:cubicBezTo>
                    <a:pt x="244" y="311"/>
                    <a:pt x="244" y="311"/>
                    <a:pt x="244" y="311"/>
                  </a:cubicBezTo>
                  <a:cubicBezTo>
                    <a:pt x="244" y="311"/>
                    <a:pt x="244" y="311"/>
                    <a:pt x="244" y="311"/>
                  </a:cubicBezTo>
                  <a:cubicBezTo>
                    <a:pt x="244" y="311"/>
                    <a:pt x="244" y="311"/>
                    <a:pt x="244" y="311"/>
                  </a:cubicBezTo>
                  <a:cubicBezTo>
                    <a:pt x="244" y="311"/>
                    <a:pt x="244" y="311"/>
                    <a:pt x="244" y="311"/>
                  </a:cubicBezTo>
                  <a:cubicBezTo>
                    <a:pt x="244" y="311"/>
                    <a:pt x="244" y="311"/>
                    <a:pt x="244" y="311"/>
                  </a:cubicBezTo>
                  <a:cubicBezTo>
                    <a:pt x="244" y="311"/>
                    <a:pt x="244" y="311"/>
                    <a:pt x="244" y="311"/>
                  </a:cubicBezTo>
                  <a:cubicBezTo>
                    <a:pt x="244" y="311"/>
                    <a:pt x="244" y="310"/>
                    <a:pt x="244" y="310"/>
                  </a:cubicBezTo>
                  <a:cubicBezTo>
                    <a:pt x="244" y="310"/>
                    <a:pt x="244" y="310"/>
                    <a:pt x="244" y="310"/>
                  </a:cubicBezTo>
                  <a:cubicBezTo>
                    <a:pt x="244" y="310"/>
                    <a:pt x="244" y="310"/>
                    <a:pt x="244" y="310"/>
                  </a:cubicBezTo>
                  <a:cubicBezTo>
                    <a:pt x="244" y="310"/>
                    <a:pt x="244" y="310"/>
                    <a:pt x="244" y="310"/>
                  </a:cubicBezTo>
                  <a:cubicBezTo>
                    <a:pt x="244" y="310"/>
                    <a:pt x="244" y="310"/>
                    <a:pt x="244" y="310"/>
                  </a:cubicBezTo>
                  <a:cubicBezTo>
                    <a:pt x="244" y="310"/>
                    <a:pt x="244" y="310"/>
                    <a:pt x="244" y="310"/>
                  </a:cubicBezTo>
                  <a:cubicBezTo>
                    <a:pt x="244" y="310"/>
                    <a:pt x="244" y="310"/>
                    <a:pt x="244" y="310"/>
                  </a:cubicBezTo>
                  <a:cubicBezTo>
                    <a:pt x="244" y="310"/>
                    <a:pt x="244" y="310"/>
                    <a:pt x="244" y="310"/>
                  </a:cubicBezTo>
                  <a:cubicBezTo>
                    <a:pt x="244" y="310"/>
                    <a:pt x="244" y="310"/>
                    <a:pt x="244" y="309"/>
                  </a:cubicBezTo>
                  <a:cubicBezTo>
                    <a:pt x="244" y="309"/>
                    <a:pt x="244" y="309"/>
                    <a:pt x="244" y="309"/>
                  </a:cubicBezTo>
                  <a:cubicBezTo>
                    <a:pt x="244" y="309"/>
                    <a:pt x="244" y="309"/>
                    <a:pt x="244" y="309"/>
                  </a:cubicBezTo>
                  <a:cubicBezTo>
                    <a:pt x="244" y="309"/>
                    <a:pt x="244" y="309"/>
                    <a:pt x="244" y="309"/>
                  </a:cubicBezTo>
                  <a:cubicBezTo>
                    <a:pt x="244" y="309"/>
                    <a:pt x="244" y="309"/>
                    <a:pt x="244" y="309"/>
                  </a:cubicBezTo>
                  <a:cubicBezTo>
                    <a:pt x="244" y="309"/>
                    <a:pt x="244" y="309"/>
                    <a:pt x="244" y="309"/>
                  </a:cubicBezTo>
                  <a:cubicBezTo>
                    <a:pt x="244" y="309"/>
                    <a:pt x="244" y="309"/>
                    <a:pt x="244" y="309"/>
                  </a:cubicBezTo>
                  <a:cubicBezTo>
                    <a:pt x="244" y="309"/>
                    <a:pt x="244" y="309"/>
                    <a:pt x="244" y="308"/>
                  </a:cubicBezTo>
                  <a:cubicBezTo>
                    <a:pt x="244" y="308"/>
                    <a:pt x="244" y="308"/>
                    <a:pt x="244" y="308"/>
                  </a:cubicBezTo>
                  <a:cubicBezTo>
                    <a:pt x="244" y="308"/>
                    <a:pt x="244" y="308"/>
                    <a:pt x="244" y="308"/>
                  </a:cubicBezTo>
                  <a:cubicBezTo>
                    <a:pt x="244" y="307"/>
                    <a:pt x="244" y="306"/>
                    <a:pt x="244" y="304"/>
                  </a:cubicBezTo>
                  <a:cubicBezTo>
                    <a:pt x="242" y="136"/>
                    <a:pt x="134" y="1"/>
                    <a:pt x="1" y="0"/>
                  </a:cubicBezTo>
                  <a:cubicBezTo>
                    <a:pt x="1" y="0"/>
                    <a:pt x="1" y="0"/>
                    <a:pt x="1" y="0"/>
                  </a:cubicBezTo>
                  <a:cubicBezTo>
                    <a:pt x="1" y="0"/>
                    <a:pt x="1" y="0"/>
                    <a:pt x="1" y="0"/>
                  </a:cubicBezTo>
                  <a:cubicBezTo>
                    <a:pt x="1" y="0"/>
                    <a:pt x="1" y="0"/>
                    <a:pt x="1" y="0"/>
                  </a:cubicBezTo>
                  <a:cubicBezTo>
                    <a:pt x="1" y="0"/>
                    <a:pt x="1" y="0"/>
                    <a:pt x="1" y="0"/>
                  </a:cubicBezTo>
                  <a:cubicBezTo>
                    <a:pt x="1" y="0"/>
                    <a:pt x="1" y="0"/>
                    <a:pt x="0" y="0"/>
                  </a:cubicBezTo>
                  <a:cubicBezTo>
                    <a:pt x="0" y="0"/>
                    <a:pt x="0" y="0"/>
                    <a:pt x="0" y="0"/>
                  </a:cubicBezTo>
                </a:path>
              </a:pathLst>
            </a:custGeom>
            <a:solidFill>
              <a:schemeClr val="accent1">
                <a:lumMod val="40000"/>
                <a:lumOff val="60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43" name="Freeform 41"/>
            <p:cNvSpPr>
              <a:spLocks/>
            </p:cNvSpPr>
            <p:nvPr/>
          </p:nvSpPr>
          <p:spPr bwMode="auto">
            <a:xfrm>
              <a:off x="2749534" y="4231975"/>
              <a:ext cx="102012" cy="151710"/>
            </a:xfrm>
            <a:custGeom>
              <a:avLst/>
              <a:gdLst>
                <a:gd name="T0" fmla="*/ 29 w 33"/>
                <a:gd name="T1" fmla="*/ 0 h 49"/>
                <a:gd name="T2" fmla="*/ 5 w 33"/>
                <a:gd name="T3" fmla="*/ 19 h 49"/>
                <a:gd name="T4" fmla="*/ 4 w 33"/>
                <a:gd name="T5" fmla="*/ 49 h 49"/>
                <a:gd name="T6" fmla="*/ 28 w 33"/>
                <a:gd name="T7" fmla="*/ 31 h 49"/>
                <a:gd name="T8" fmla="*/ 29 w 33"/>
                <a:gd name="T9" fmla="*/ 0 h 49"/>
              </a:gdLst>
              <a:ahLst/>
              <a:cxnLst>
                <a:cxn ang="0">
                  <a:pos x="T0" y="T1"/>
                </a:cxn>
                <a:cxn ang="0">
                  <a:pos x="T2" y="T3"/>
                </a:cxn>
                <a:cxn ang="0">
                  <a:pos x="T4" y="T5"/>
                </a:cxn>
                <a:cxn ang="0">
                  <a:pos x="T6" y="T7"/>
                </a:cxn>
                <a:cxn ang="0">
                  <a:pos x="T8" y="T9"/>
                </a:cxn>
              </a:cxnLst>
              <a:rect l="0" t="0" r="r" b="b"/>
              <a:pathLst>
                <a:path w="33" h="49">
                  <a:moveTo>
                    <a:pt x="29" y="0"/>
                  </a:moveTo>
                  <a:cubicBezTo>
                    <a:pt x="19" y="2"/>
                    <a:pt x="10" y="9"/>
                    <a:pt x="5" y="19"/>
                  </a:cubicBezTo>
                  <a:cubicBezTo>
                    <a:pt x="0" y="28"/>
                    <a:pt x="0" y="40"/>
                    <a:pt x="4" y="49"/>
                  </a:cubicBezTo>
                  <a:cubicBezTo>
                    <a:pt x="14" y="47"/>
                    <a:pt x="23" y="40"/>
                    <a:pt x="28" y="31"/>
                  </a:cubicBezTo>
                  <a:cubicBezTo>
                    <a:pt x="33" y="21"/>
                    <a:pt x="33" y="10"/>
                    <a:pt x="29" y="0"/>
                  </a:cubicBezTo>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44" name="Freeform 42"/>
            <p:cNvSpPr>
              <a:spLocks/>
            </p:cNvSpPr>
            <p:nvPr/>
          </p:nvSpPr>
          <p:spPr bwMode="auto">
            <a:xfrm>
              <a:off x="2622674" y="3779462"/>
              <a:ext cx="104627" cy="149094"/>
            </a:xfrm>
            <a:custGeom>
              <a:avLst/>
              <a:gdLst>
                <a:gd name="T0" fmla="*/ 29 w 34"/>
                <a:gd name="T1" fmla="*/ 0 h 48"/>
                <a:gd name="T2" fmla="*/ 5 w 34"/>
                <a:gd name="T3" fmla="*/ 18 h 48"/>
                <a:gd name="T4" fmla="*/ 5 w 34"/>
                <a:gd name="T5" fmla="*/ 48 h 48"/>
                <a:gd name="T6" fmla="*/ 29 w 34"/>
                <a:gd name="T7" fmla="*/ 30 h 48"/>
                <a:gd name="T8" fmla="*/ 29 w 34"/>
                <a:gd name="T9" fmla="*/ 0 h 48"/>
              </a:gdLst>
              <a:ahLst/>
              <a:cxnLst>
                <a:cxn ang="0">
                  <a:pos x="T0" y="T1"/>
                </a:cxn>
                <a:cxn ang="0">
                  <a:pos x="T2" y="T3"/>
                </a:cxn>
                <a:cxn ang="0">
                  <a:pos x="T4" y="T5"/>
                </a:cxn>
                <a:cxn ang="0">
                  <a:pos x="T6" y="T7"/>
                </a:cxn>
                <a:cxn ang="0">
                  <a:pos x="T8" y="T9"/>
                </a:cxn>
              </a:cxnLst>
              <a:rect l="0" t="0" r="r" b="b"/>
              <a:pathLst>
                <a:path w="34" h="48">
                  <a:moveTo>
                    <a:pt x="29" y="0"/>
                  </a:moveTo>
                  <a:cubicBezTo>
                    <a:pt x="19" y="2"/>
                    <a:pt x="10" y="8"/>
                    <a:pt x="5" y="18"/>
                  </a:cubicBezTo>
                  <a:cubicBezTo>
                    <a:pt x="0" y="28"/>
                    <a:pt x="0" y="39"/>
                    <a:pt x="5" y="48"/>
                  </a:cubicBezTo>
                  <a:cubicBezTo>
                    <a:pt x="15" y="46"/>
                    <a:pt x="24" y="40"/>
                    <a:pt x="29" y="30"/>
                  </a:cubicBezTo>
                  <a:cubicBezTo>
                    <a:pt x="34" y="20"/>
                    <a:pt x="34" y="9"/>
                    <a:pt x="29" y="0"/>
                  </a:cubicBezTo>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45" name="Freeform 43"/>
            <p:cNvSpPr>
              <a:spLocks/>
            </p:cNvSpPr>
            <p:nvPr/>
          </p:nvSpPr>
          <p:spPr bwMode="auto">
            <a:xfrm>
              <a:off x="2321870" y="3572823"/>
              <a:ext cx="448590" cy="2156633"/>
            </a:xfrm>
            <a:custGeom>
              <a:avLst/>
              <a:gdLst>
                <a:gd name="T0" fmla="*/ 0 w 343"/>
                <a:gd name="T1" fmla="*/ 0 h 1649"/>
                <a:gd name="T2" fmla="*/ 0 w 343"/>
                <a:gd name="T3" fmla="*/ 1649 h 1649"/>
                <a:gd name="T4" fmla="*/ 45 w 343"/>
                <a:gd name="T5" fmla="*/ 1649 h 1649"/>
                <a:gd name="T6" fmla="*/ 45 w 343"/>
                <a:gd name="T7" fmla="*/ 1177 h 1649"/>
                <a:gd name="T8" fmla="*/ 45 w 343"/>
                <a:gd name="T9" fmla="*/ 1047 h 1649"/>
                <a:gd name="T10" fmla="*/ 343 w 343"/>
                <a:gd name="T11" fmla="*/ 727 h 1649"/>
                <a:gd name="T12" fmla="*/ 142 w 343"/>
                <a:gd name="T13" fmla="*/ 895 h 1649"/>
                <a:gd name="T14" fmla="*/ 178 w 343"/>
                <a:gd name="T15" fmla="*/ 779 h 1649"/>
                <a:gd name="T16" fmla="*/ 97 w 343"/>
                <a:gd name="T17" fmla="*/ 933 h 1649"/>
                <a:gd name="T18" fmla="*/ 45 w 343"/>
                <a:gd name="T19" fmla="*/ 978 h 1649"/>
                <a:gd name="T20" fmla="*/ 45 w 343"/>
                <a:gd name="T21" fmla="*/ 727 h 1649"/>
                <a:gd name="T22" fmla="*/ 324 w 343"/>
                <a:gd name="T23" fmla="*/ 310 h 1649"/>
                <a:gd name="T24" fmla="*/ 149 w 343"/>
                <a:gd name="T25" fmla="*/ 502 h 1649"/>
                <a:gd name="T26" fmla="*/ 178 w 343"/>
                <a:gd name="T27" fmla="*/ 310 h 1649"/>
                <a:gd name="T28" fmla="*/ 92 w 343"/>
                <a:gd name="T29" fmla="*/ 571 h 1649"/>
                <a:gd name="T30" fmla="*/ 140 w 343"/>
                <a:gd name="T31" fmla="*/ 106 h 1649"/>
                <a:gd name="T32" fmla="*/ 49 w 343"/>
                <a:gd name="T33" fmla="*/ 571 h 1649"/>
                <a:gd name="T34" fmla="*/ 0 w 343"/>
                <a:gd name="T35" fmla="*/ 0 h 1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3" h="1649">
                  <a:moveTo>
                    <a:pt x="0" y="0"/>
                  </a:moveTo>
                  <a:lnTo>
                    <a:pt x="0" y="1649"/>
                  </a:lnTo>
                  <a:lnTo>
                    <a:pt x="45" y="1649"/>
                  </a:lnTo>
                  <a:lnTo>
                    <a:pt x="45" y="1177"/>
                  </a:lnTo>
                  <a:lnTo>
                    <a:pt x="45" y="1047"/>
                  </a:lnTo>
                  <a:lnTo>
                    <a:pt x="343" y="727"/>
                  </a:lnTo>
                  <a:lnTo>
                    <a:pt x="142" y="895"/>
                  </a:lnTo>
                  <a:lnTo>
                    <a:pt x="178" y="779"/>
                  </a:lnTo>
                  <a:lnTo>
                    <a:pt x="97" y="933"/>
                  </a:lnTo>
                  <a:lnTo>
                    <a:pt x="45" y="978"/>
                  </a:lnTo>
                  <a:lnTo>
                    <a:pt x="45" y="727"/>
                  </a:lnTo>
                  <a:lnTo>
                    <a:pt x="324" y="310"/>
                  </a:lnTo>
                  <a:lnTo>
                    <a:pt x="149" y="502"/>
                  </a:lnTo>
                  <a:lnTo>
                    <a:pt x="178" y="310"/>
                  </a:lnTo>
                  <a:lnTo>
                    <a:pt x="92" y="571"/>
                  </a:lnTo>
                  <a:lnTo>
                    <a:pt x="140" y="106"/>
                  </a:lnTo>
                  <a:lnTo>
                    <a:pt x="49" y="571"/>
                  </a:lnTo>
                  <a:lnTo>
                    <a:pt x="0" y="0"/>
                  </a:lnTo>
                  <a:close/>
                </a:path>
              </a:pathLst>
            </a:cu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46" name="Freeform 44"/>
            <p:cNvSpPr>
              <a:spLocks/>
            </p:cNvSpPr>
            <p:nvPr/>
          </p:nvSpPr>
          <p:spPr bwMode="auto">
            <a:xfrm>
              <a:off x="2321870" y="3572823"/>
              <a:ext cx="448590" cy="2156633"/>
            </a:xfrm>
            <a:custGeom>
              <a:avLst/>
              <a:gdLst>
                <a:gd name="T0" fmla="*/ 0 w 343"/>
                <a:gd name="T1" fmla="*/ 0 h 1649"/>
                <a:gd name="T2" fmla="*/ 0 w 343"/>
                <a:gd name="T3" fmla="*/ 1649 h 1649"/>
                <a:gd name="T4" fmla="*/ 45 w 343"/>
                <a:gd name="T5" fmla="*/ 1649 h 1649"/>
                <a:gd name="T6" fmla="*/ 45 w 343"/>
                <a:gd name="T7" fmla="*/ 1177 h 1649"/>
                <a:gd name="T8" fmla="*/ 45 w 343"/>
                <a:gd name="T9" fmla="*/ 1047 h 1649"/>
                <a:gd name="T10" fmla="*/ 343 w 343"/>
                <a:gd name="T11" fmla="*/ 727 h 1649"/>
                <a:gd name="T12" fmla="*/ 142 w 343"/>
                <a:gd name="T13" fmla="*/ 895 h 1649"/>
                <a:gd name="T14" fmla="*/ 178 w 343"/>
                <a:gd name="T15" fmla="*/ 779 h 1649"/>
                <a:gd name="T16" fmla="*/ 97 w 343"/>
                <a:gd name="T17" fmla="*/ 933 h 1649"/>
                <a:gd name="T18" fmla="*/ 45 w 343"/>
                <a:gd name="T19" fmla="*/ 978 h 1649"/>
                <a:gd name="T20" fmla="*/ 45 w 343"/>
                <a:gd name="T21" fmla="*/ 727 h 1649"/>
                <a:gd name="T22" fmla="*/ 324 w 343"/>
                <a:gd name="T23" fmla="*/ 310 h 1649"/>
                <a:gd name="T24" fmla="*/ 149 w 343"/>
                <a:gd name="T25" fmla="*/ 502 h 1649"/>
                <a:gd name="T26" fmla="*/ 178 w 343"/>
                <a:gd name="T27" fmla="*/ 310 h 1649"/>
                <a:gd name="T28" fmla="*/ 92 w 343"/>
                <a:gd name="T29" fmla="*/ 571 h 1649"/>
                <a:gd name="T30" fmla="*/ 140 w 343"/>
                <a:gd name="T31" fmla="*/ 106 h 1649"/>
                <a:gd name="T32" fmla="*/ 49 w 343"/>
                <a:gd name="T33" fmla="*/ 571 h 1649"/>
                <a:gd name="T34" fmla="*/ 0 w 343"/>
                <a:gd name="T35" fmla="*/ 0 h 1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3" h="1649">
                  <a:moveTo>
                    <a:pt x="0" y="0"/>
                  </a:moveTo>
                  <a:lnTo>
                    <a:pt x="0" y="1649"/>
                  </a:lnTo>
                  <a:lnTo>
                    <a:pt x="45" y="1649"/>
                  </a:lnTo>
                  <a:lnTo>
                    <a:pt x="45" y="1177"/>
                  </a:lnTo>
                  <a:lnTo>
                    <a:pt x="45" y="1047"/>
                  </a:lnTo>
                  <a:lnTo>
                    <a:pt x="343" y="727"/>
                  </a:lnTo>
                  <a:lnTo>
                    <a:pt x="142" y="895"/>
                  </a:lnTo>
                  <a:lnTo>
                    <a:pt x="178" y="779"/>
                  </a:lnTo>
                  <a:lnTo>
                    <a:pt x="97" y="933"/>
                  </a:lnTo>
                  <a:lnTo>
                    <a:pt x="45" y="978"/>
                  </a:lnTo>
                  <a:lnTo>
                    <a:pt x="45" y="727"/>
                  </a:lnTo>
                  <a:lnTo>
                    <a:pt x="324" y="310"/>
                  </a:lnTo>
                  <a:lnTo>
                    <a:pt x="149" y="502"/>
                  </a:lnTo>
                  <a:lnTo>
                    <a:pt x="178" y="310"/>
                  </a:lnTo>
                  <a:lnTo>
                    <a:pt x="92" y="571"/>
                  </a:lnTo>
                  <a:lnTo>
                    <a:pt x="140" y="106"/>
                  </a:lnTo>
                  <a:lnTo>
                    <a:pt x="49" y="57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 name="Freeform 45"/>
            <p:cNvSpPr>
              <a:spLocks/>
            </p:cNvSpPr>
            <p:nvPr/>
          </p:nvSpPr>
          <p:spPr bwMode="auto">
            <a:xfrm>
              <a:off x="2504968" y="3204011"/>
              <a:ext cx="104627" cy="151710"/>
            </a:xfrm>
            <a:custGeom>
              <a:avLst/>
              <a:gdLst>
                <a:gd name="T0" fmla="*/ 5 w 34"/>
                <a:gd name="T1" fmla="*/ 19 h 49"/>
                <a:gd name="T2" fmla="*/ 5 w 34"/>
                <a:gd name="T3" fmla="*/ 49 h 49"/>
                <a:gd name="T4" fmla="*/ 29 w 34"/>
                <a:gd name="T5" fmla="*/ 31 h 49"/>
                <a:gd name="T6" fmla="*/ 30 w 34"/>
                <a:gd name="T7" fmla="*/ 0 h 49"/>
                <a:gd name="T8" fmla="*/ 5 w 34"/>
                <a:gd name="T9" fmla="*/ 19 h 49"/>
              </a:gdLst>
              <a:ahLst/>
              <a:cxnLst>
                <a:cxn ang="0">
                  <a:pos x="T0" y="T1"/>
                </a:cxn>
                <a:cxn ang="0">
                  <a:pos x="T2" y="T3"/>
                </a:cxn>
                <a:cxn ang="0">
                  <a:pos x="T4" y="T5"/>
                </a:cxn>
                <a:cxn ang="0">
                  <a:pos x="T6" y="T7"/>
                </a:cxn>
                <a:cxn ang="0">
                  <a:pos x="T8" y="T9"/>
                </a:cxn>
              </a:cxnLst>
              <a:rect l="0" t="0" r="r" b="b"/>
              <a:pathLst>
                <a:path w="34" h="49">
                  <a:moveTo>
                    <a:pt x="5" y="19"/>
                  </a:moveTo>
                  <a:cubicBezTo>
                    <a:pt x="0" y="29"/>
                    <a:pt x="0" y="40"/>
                    <a:pt x="5" y="49"/>
                  </a:cubicBezTo>
                  <a:cubicBezTo>
                    <a:pt x="15" y="47"/>
                    <a:pt x="24" y="40"/>
                    <a:pt x="29" y="31"/>
                  </a:cubicBezTo>
                  <a:cubicBezTo>
                    <a:pt x="34" y="21"/>
                    <a:pt x="34" y="10"/>
                    <a:pt x="30" y="0"/>
                  </a:cubicBezTo>
                  <a:cubicBezTo>
                    <a:pt x="20" y="2"/>
                    <a:pt x="10" y="9"/>
                    <a:pt x="5" y="19"/>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48" name="Freeform 46"/>
            <p:cNvSpPr>
              <a:spLocks/>
            </p:cNvSpPr>
            <p:nvPr/>
          </p:nvSpPr>
          <p:spPr bwMode="auto">
            <a:xfrm>
              <a:off x="2882934" y="3532280"/>
              <a:ext cx="102012" cy="151710"/>
            </a:xfrm>
            <a:custGeom>
              <a:avLst/>
              <a:gdLst>
                <a:gd name="T0" fmla="*/ 5 w 33"/>
                <a:gd name="T1" fmla="*/ 18 h 49"/>
                <a:gd name="T2" fmla="*/ 4 w 33"/>
                <a:gd name="T3" fmla="*/ 49 h 49"/>
                <a:gd name="T4" fmla="*/ 28 w 33"/>
                <a:gd name="T5" fmla="*/ 30 h 49"/>
                <a:gd name="T6" fmla="*/ 29 w 33"/>
                <a:gd name="T7" fmla="*/ 0 h 49"/>
                <a:gd name="T8" fmla="*/ 5 w 33"/>
                <a:gd name="T9" fmla="*/ 18 h 49"/>
              </a:gdLst>
              <a:ahLst/>
              <a:cxnLst>
                <a:cxn ang="0">
                  <a:pos x="T0" y="T1"/>
                </a:cxn>
                <a:cxn ang="0">
                  <a:pos x="T2" y="T3"/>
                </a:cxn>
                <a:cxn ang="0">
                  <a:pos x="T4" y="T5"/>
                </a:cxn>
                <a:cxn ang="0">
                  <a:pos x="T6" y="T7"/>
                </a:cxn>
                <a:cxn ang="0">
                  <a:pos x="T8" y="T9"/>
                </a:cxn>
              </a:cxnLst>
              <a:rect l="0" t="0" r="r" b="b"/>
              <a:pathLst>
                <a:path w="33" h="49">
                  <a:moveTo>
                    <a:pt x="5" y="18"/>
                  </a:moveTo>
                  <a:cubicBezTo>
                    <a:pt x="0" y="28"/>
                    <a:pt x="0" y="39"/>
                    <a:pt x="4" y="49"/>
                  </a:cubicBezTo>
                  <a:cubicBezTo>
                    <a:pt x="14" y="47"/>
                    <a:pt x="23" y="40"/>
                    <a:pt x="28" y="30"/>
                  </a:cubicBezTo>
                  <a:cubicBezTo>
                    <a:pt x="33" y="20"/>
                    <a:pt x="33" y="9"/>
                    <a:pt x="29" y="0"/>
                  </a:cubicBezTo>
                  <a:cubicBezTo>
                    <a:pt x="19" y="2"/>
                    <a:pt x="10" y="8"/>
                    <a:pt x="5" y="18"/>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49" name="Freeform 47"/>
            <p:cNvSpPr>
              <a:spLocks/>
            </p:cNvSpPr>
            <p:nvPr/>
          </p:nvSpPr>
          <p:spPr bwMode="auto">
            <a:xfrm>
              <a:off x="2801848" y="4749881"/>
              <a:ext cx="167404" cy="86318"/>
            </a:xfrm>
            <a:custGeom>
              <a:avLst/>
              <a:gdLst>
                <a:gd name="T0" fmla="*/ 28 w 54"/>
                <a:gd name="T1" fmla="*/ 1 h 28"/>
                <a:gd name="T2" fmla="*/ 0 w 54"/>
                <a:gd name="T3" fmla="*/ 11 h 28"/>
                <a:gd name="T4" fmla="*/ 26 w 54"/>
                <a:gd name="T5" fmla="*/ 27 h 28"/>
                <a:gd name="T6" fmla="*/ 54 w 54"/>
                <a:gd name="T7" fmla="*/ 17 h 28"/>
                <a:gd name="T8" fmla="*/ 28 w 54"/>
                <a:gd name="T9" fmla="*/ 1 h 28"/>
              </a:gdLst>
              <a:ahLst/>
              <a:cxnLst>
                <a:cxn ang="0">
                  <a:pos x="T0" y="T1"/>
                </a:cxn>
                <a:cxn ang="0">
                  <a:pos x="T2" y="T3"/>
                </a:cxn>
                <a:cxn ang="0">
                  <a:pos x="T4" y="T5"/>
                </a:cxn>
                <a:cxn ang="0">
                  <a:pos x="T6" y="T7"/>
                </a:cxn>
                <a:cxn ang="0">
                  <a:pos x="T8" y="T9"/>
                </a:cxn>
              </a:cxnLst>
              <a:rect l="0" t="0" r="r" b="b"/>
              <a:pathLst>
                <a:path w="54" h="28">
                  <a:moveTo>
                    <a:pt x="28" y="1"/>
                  </a:moveTo>
                  <a:cubicBezTo>
                    <a:pt x="17" y="0"/>
                    <a:pt x="7" y="4"/>
                    <a:pt x="0" y="11"/>
                  </a:cubicBezTo>
                  <a:cubicBezTo>
                    <a:pt x="5" y="20"/>
                    <a:pt x="15" y="26"/>
                    <a:pt x="26" y="27"/>
                  </a:cubicBezTo>
                  <a:cubicBezTo>
                    <a:pt x="37" y="28"/>
                    <a:pt x="47" y="24"/>
                    <a:pt x="54" y="17"/>
                  </a:cubicBezTo>
                  <a:cubicBezTo>
                    <a:pt x="48" y="8"/>
                    <a:pt x="39" y="2"/>
                    <a:pt x="28" y="1"/>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50" name="Freeform 48"/>
            <p:cNvSpPr>
              <a:spLocks/>
            </p:cNvSpPr>
            <p:nvPr/>
          </p:nvSpPr>
          <p:spPr bwMode="auto">
            <a:xfrm>
              <a:off x="3016334" y="4018797"/>
              <a:ext cx="117706" cy="133400"/>
            </a:xfrm>
            <a:custGeom>
              <a:avLst/>
              <a:gdLst>
                <a:gd name="T0" fmla="*/ 8 w 38"/>
                <a:gd name="T1" fmla="*/ 13 h 43"/>
                <a:gd name="T2" fmla="*/ 2 w 38"/>
                <a:gd name="T3" fmla="*/ 43 h 43"/>
                <a:gd name="T4" fmla="*/ 29 w 38"/>
                <a:gd name="T5" fmla="*/ 29 h 43"/>
                <a:gd name="T6" fmla="*/ 35 w 38"/>
                <a:gd name="T7" fmla="*/ 0 h 43"/>
                <a:gd name="T8" fmla="*/ 8 w 38"/>
                <a:gd name="T9" fmla="*/ 13 h 43"/>
              </a:gdLst>
              <a:ahLst/>
              <a:cxnLst>
                <a:cxn ang="0">
                  <a:pos x="T0" y="T1"/>
                </a:cxn>
                <a:cxn ang="0">
                  <a:pos x="T2" y="T3"/>
                </a:cxn>
                <a:cxn ang="0">
                  <a:pos x="T4" y="T5"/>
                </a:cxn>
                <a:cxn ang="0">
                  <a:pos x="T6" y="T7"/>
                </a:cxn>
                <a:cxn ang="0">
                  <a:pos x="T8" y="T9"/>
                </a:cxn>
              </a:cxnLst>
              <a:rect l="0" t="0" r="r" b="b"/>
              <a:pathLst>
                <a:path w="38" h="43">
                  <a:moveTo>
                    <a:pt x="8" y="13"/>
                  </a:moveTo>
                  <a:cubicBezTo>
                    <a:pt x="1" y="22"/>
                    <a:pt x="0" y="33"/>
                    <a:pt x="2" y="43"/>
                  </a:cubicBezTo>
                  <a:cubicBezTo>
                    <a:pt x="12" y="43"/>
                    <a:pt x="22" y="38"/>
                    <a:pt x="29" y="29"/>
                  </a:cubicBezTo>
                  <a:cubicBezTo>
                    <a:pt x="36" y="20"/>
                    <a:pt x="38" y="9"/>
                    <a:pt x="35" y="0"/>
                  </a:cubicBezTo>
                  <a:cubicBezTo>
                    <a:pt x="25" y="0"/>
                    <a:pt x="15" y="4"/>
                    <a:pt x="8" y="13"/>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52" name="Freeform 5"/>
            <p:cNvSpPr>
              <a:spLocks/>
            </p:cNvSpPr>
            <p:nvPr/>
          </p:nvSpPr>
          <p:spPr bwMode="auto">
            <a:xfrm>
              <a:off x="4110010" y="4986593"/>
              <a:ext cx="290461" cy="624274"/>
            </a:xfrm>
            <a:custGeom>
              <a:avLst/>
              <a:gdLst>
                <a:gd name="T0" fmla="*/ 28 w 268"/>
                <a:gd name="T1" fmla="*/ 190 h 576"/>
                <a:gd name="T2" fmla="*/ 223 w 268"/>
                <a:gd name="T3" fmla="*/ 417 h 576"/>
                <a:gd name="T4" fmla="*/ 223 w 268"/>
                <a:gd name="T5" fmla="*/ 0 h 576"/>
                <a:gd name="T6" fmla="*/ 268 w 268"/>
                <a:gd name="T7" fmla="*/ 0 h 576"/>
                <a:gd name="T8" fmla="*/ 268 w 268"/>
                <a:gd name="T9" fmla="*/ 576 h 576"/>
                <a:gd name="T10" fmla="*/ 223 w 268"/>
                <a:gd name="T11" fmla="*/ 576 h 576"/>
                <a:gd name="T12" fmla="*/ 223 w 268"/>
                <a:gd name="T13" fmla="*/ 472 h 576"/>
                <a:gd name="T14" fmla="*/ 0 w 268"/>
                <a:gd name="T15" fmla="*/ 216 h 576"/>
                <a:gd name="T16" fmla="*/ 28 w 268"/>
                <a:gd name="T17" fmla="*/ 19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8" h="576">
                  <a:moveTo>
                    <a:pt x="28" y="190"/>
                  </a:moveTo>
                  <a:lnTo>
                    <a:pt x="223" y="417"/>
                  </a:lnTo>
                  <a:lnTo>
                    <a:pt x="223" y="0"/>
                  </a:lnTo>
                  <a:lnTo>
                    <a:pt x="268" y="0"/>
                  </a:lnTo>
                  <a:lnTo>
                    <a:pt x="268" y="576"/>
                  </a:lnTo>
                  <a:lnTo>
                    <a:pt x="223" y="576"/>
                  </a:lnTo>
                  <a:lnTo>
                    <a:pt x="223" y="472"/>
                  </a:lnTo>
                  <a:lnTo>
                    <a:pt x="0" y="216"/>
                  </a:lnTo>
                  <a:lnTo>
                    <a:pt x="28" y="190"/>
                  </a:lnTo>
                  <a:close/>
                </a:path>
              </a:pathLst>
            </a:cu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53" name="Freeform 6"/>
            <p:cNvSpPr>
              <a:spLocks/>
            </p:cNvSpPr>
            <p:nvPr/>
          </p:nvSpPr>
          <p:spPr bwMode="auto">
            <a:xfrm>
              <a:off x="4110010" y="4986593"/>
              <a:ext cx="290461" cy="624274"/>
            </a:xfrm>
            <a:custGeom>
              <a:avLst/>
              <a:gdLst>
                <a:gd name="T0" fmla="*/ 28 w 268"/>
                <a:gd name="T1" fmla="*/ 190 h 576"/>
                <a:gd name="T2" fmla="*/ 223 w 268"/>
                <a:gd name="T3" fmla="*/ 417 h 576"/>
                <a:gd name="T4" fmla="*/ 223 w 268"/>
                <a:gd name="T5" fmla="*/ 0 h 576"/>
                <a:gd name="T6" fmla="*/ 268 w 268"/>
                <a:gd name="T7" fmla="*/ 0 h 576"/>
                <a:gd name="T8" fmla="*/ 268 w 268"/>
                <a:gd name="T9" fmla="*/ 576 h 576"/>
                <a:gd name="T10" fmla="*/ 223 w 268"/>
                <a:gd name="T11" fmla="*/ 576 h 576"/>
                <a:gd name="T12" fmla="*/ 223 w 268"/>
                <a:gd name="T13" fmla="*/ 472 h 576"/>
                <a:gd name="T14" fmla="*/ 0 w 268"/>
                <a:gd name="T15" fmla="*/ 216 h 576"/>
                <a:gd name="T16" fmla="*/ 28 w 268"/>
                <a:gd name="T17" fmla="*/ 19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8" h="576">
                  <a:moveTo>
                    <a:pt x="28" y="190"/>
                  </a:moveTo>
                  <a:lnTo>
                    <a:pt x="223" y="417"/>
                  </a:lnTo>
                  <a:lnTo>
                    <a:pt x="223" y="0"/>
                  </a:lnTo>
                  <a:lnTo>
                    <a:pt x="268" y="0"/>
                  </a:lnTo>
                  <a:lnTo>
                    <a:pt x="268" y="576"/>
                  </a:lnTo>
                  <a:lnTo>
                    <a:pt x="223" y="576"/>
                  </a:lnTo>
                  <a:lnTo>
                    <a:pt x="223" y="472"/>
                  </a:lnTo>
                  <a:lnTo>
                    <a:pt x="0" y="216"/>
                  </a:lnTo>
                  <a:lnTo>
                    <a:pt x="28" y="1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4" name="Freeform 7"/>
            <p:cNvSpPr>
              <a:spLocks/>
            </p:cNvSpPr>
            <p:nvPr/>
          </p:nvSpPr>
          <p:spPr bwMode="auto">
            <a:xfrm>
              <a:off x="3695995" y="3934214"/>
              <a:ext cx="1364516" cy="1363432"/>
            </a:xfrm>
            <a:custGeom>
              <a:avLst/>
              <a:gdLst>
                <a:gd name="T0" fmla="*/ 0 w 531"/>
                <a:gd name="T1" fmla="*/ 266 h 531"/>
                <a:gd name="T2" fmla="*/ 45 w 531"/>
                <a:gd name="T3" fmla="*/ 225 h 531"/>
                <a:gd name="T4" fmla="*/ 42 w 531"/>
                <a:gd name="T5" fmla="*/ 218 h 531"/>
                <a:gd name="T6" fmla="*/ 74 w 531"/>
                <a:gd name="T7" fmla="*/ 143 h 531"/>
                <a:gd name="T8" fmla="*/ 81 w 531"/>
                <a:gd name="T9" fmla="*/ 139 h 531"/>
                <a:gd name="T10" fmla="*/ 78 w 531"/>
                <a:gd name="T11" fmla="*/ 78 h 531"/>
                <a:gd name="T12" fmla="*/ 138 w 531"/>
                <a:gd name="T13" fmla="*/ 81 h 531"/>
                <a:gd name="T14" fmla="*/ 141 w 531"/>
                <a:gd name="T15" fmla="*/ 74 h 531"/>
                <a:gd name="T16" fmla="*/ 217 w 531"/>
                <a:gd name="T17" fmla="*/ 43 h 531"/>
                <a:gd name="T18" fmla="*/ 225 w 531"/>
                <a:gd name="T19" fmla="*/ 45 h 531"/>
                <a:gd name="T20" fmla="*/ 266 w 531"/>
                <a:gd name="T21" fmla="*/ 0 h 531"/>
                <a:gd name="T22" fmla="*/ 306 w 531"/>
                <a:gd name="T23" fmla="*/ 45 h 531"/>
                <a:gd name="T24" fmla="*/ 313 w 531"/>
                <a:gd name="T25" fmla="*/ 43 h 531"/>
                <a:gd name="T26" fmla="*/ 389 w 531"/>
                <a:gd name="T27" fmla="*/ 74 h 531"/>
                <a:gd name="T28" fmla="*/ 393 w 531"/>
                <a:gd name="T29" fmla="*/ 81 h 531"/>
                <a:gd name="T30" fmla="*/ 453 w 531"/>
                <a:gd name="T31" fmla="*/ 78 h 531"/>
                <a:gd name="T32" fmla="*/ 451 w 531"/>
                <a:gd name="T33" fmla="*/ 139 h 531"/>
                <a:gd name="T34" fmla="*/ 457 w 531"/>
                <a:gd name="T35" fmla="*/ 141 h 531"/>
                <a:gd name="T36" fmla="*/ 489 w 531"/>
                <a:gd name="T37" fmla="*/ 217 h 531"/>
                <a:gd name="T38" fmla="*/ 486 w 531"/>
                <a:gd name="T39" fmla="*/ 225 h 531"/>
                <a:gd name="T40" fmla="*/ 531 w 531"/>
                <a:gd name="T41" fmla="*/ 266 h 531"/>
                <a:gd name="T42" fmla="*/ 486 w 531"/>
                <a:gd name="T43" fmla="*/ 307 h 531"/>
                <a:gd name="T44" fmla="*/ 489 w 531"/>
                <a:gd name="T45" fmla="*/ 313 h 531"/>
                <a:gd name="T46" fmla="*/ 458 w 531"/>
                <a:gd name="T47" fmla="*/ 389 h 531"/>
                <a:gd name="T48" fmla="*/ 451 w 531"/>
                <a:gd name="T49" fmla="*/ 393 h 531"/>
                <a:gd name="T50" fmla="*/ 453 w 531"/>
                <a:gd name="T51" fmla="*/ 454 h 531"/>
                <a:gd name="T52" fmla="*/ 393 w 531"/>
                <a:gd name="T53" fmla="*/ 451 h 531"/>
                <a:gd name="T54" fmla="*/ 390 w 531"/>
                <a:gd name="T55" fmla="*/ 457 h 531"/>
                <a:gd name="T56" fmla="*/ 314 w 531"/>
                <a:gd name="T57" fmla="*/ 489 h 531"/>
                <a:gd name="T58" fmla="*/ 306 w 531"/>
                <a:gd name="T59" fmla="*/ 487 h 531"/>
                <a:gd name="T60" fmla="*/ 266 w 531"/>
                <a:gd name="T61" fmla="*/ 531 h 531"/>
                <a:gd name="T62" fmla="*/ 225 w 531"/>
                <a:gd name="T63" fmla="*/ 487 h 531"/>
                <a:gd name="T64" fmla="*/ 218 w 531"/>
                <a:gd name="T65" fmla="*/ 489 h 531"/>
                <a:gd name="T66" fmla="*/ 142 w 531"/>
                <a:gd name="T67" fmla="*/ 458 h 531"/>
                <a:gd name="T68" fmla="*/ 138 w 531"/>
                <a:gd name="T69" fmla="*/ 451 h 531"/>
                <a:gd name="T70" fmla="*/ 78 w 531"/>
                <a:gd name="T71" fmla="*/ 454 h 531"/>
                <a:gd name="T72" fmla="*/ 81 w 531"/>
                <a:gd name="T73" fmla="*/ 393 h 531"/>
                <a:gd name="T74" fmla="*/ 74 w 531"/>
                <a:gd name="T75" fmla="*/ 390 h 531"/>
                <a:gd name="T76" fmla="*/ 43 w 531"/>
                <a:gd name="T77" fmla="*/ 314 h 531"/>
                <a:gd name="T78" fmla="*/ 45 w 531"/>
                <a:gd name="T79" fmla="*/ 307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1" h="531">
                  <a:moveTo>
                    <a:pt x="41" y="307"/>
                  </a:moveTo>
                  <a:cubicBezTo>
                    <a:pt x="18" y="307"/>
                    <a:pt x="0" y="288"/>
                    <a:pt x="0" y="266"/>
                  </a:cubicBezTo>
                  <a:cubicBezTo>
                    <a:pt x="0" y="243"/>
                    <a:pt x="18" y="225"/>
                    <a:pt x="41" y="225"/>
                  </a:cubicBezTo>
                  <a:cubicBezTo>
                    <a:pt x="42" y="225"/>
                    <a:pt x="44" y="225"/>
                    <a:pt x="45" y="225"/>
                  </a:cubicBezTo>
                  <a:cubicBezTo>
                    <a:pt x="45" y="223"/>
                    <a:pt x="46" y="221"/>
                    <a:pt x="46" y="220"/>
                  </a:cubicBezTo>
                  <a:cubicBezTo>
                    <a:pt x="45" y="219"/>
                    <a:pt x="44" y="219"/>
                    <a:pt x="42" y="218"/>
                  </a:cubicBezTo>
                  <a:cubicBezTo>
                    <a:pt x="21" y="210"/>
                    <a:pt x="11" y="186"/>
                    <a:pt x="20" y="165"/>
                  </a:cubicBezTo>
                  <a:cubicBezTo>
                    <a:pt x="29" y="144"/>
                    <a:pt x="53" y="134"/>
                    <a:pt x="74" y="143"/>
                  </a:cubicBezTo>
                  <a:cubicBezTo>
                    <a:pt x="75" y="143"/>
                    <a:pt x="76" y="144"/>
                    <a:pt x="77" y="144"/>
                  </a:cubicBezTo>
                  <a:cubicBezTo>
                    <a:pt x="78" y="142"/>
                    <a:pt x="79" y="140"/>
                    <a:pt x="81" y="139"/>
                  </a:cubicBezTo>
                  <a:cubicBezTo>
                    <a:pt x="80" y="138"/>
                    <a:pt x="79" y="137"/>
                    <a:pt x="78" y="136"/>
                  </a:cubicBezTo>
                  <a:cubicBezTo>
                    <a:pt x="62" y="120"/>
                    <a:pt x="62" y="94"/>
                    <a:pt x="78" y="78"/>
                  </a:cubicBezTo>
                  <a:cubicBezTo>
                    <a:pt x="94" y="62"/>
                    <a:pt x="120" y="62"/>
                    <a:pt x="136" y="78"/>
                  </a:cubicBezTo>
                  <a:cubicBezTo>
                    <a:pt x="137" y="79"/>
                    <a:pt x="138" y="80"/>
                    <a:pt x="138" y="81"/>
                  </a:cubicBezTo>
                  <a:cubicBezTo>
                    <a:pt x="140" y="80"/>
                    <a:pt x="141" y="79"/>
                    <a:pt x="143" y="78"/>
                  </a:cubicBezTo>
                  <a:cubicBezTo>
                    <a:pt x="142" y="77"/>
                    <a:pt x="142" y="76"/>
                    <a:pt x="141" y="74"/>
                  </a:cubicBezTo>
                  <a:cubicBezTo>
                    <a:pt x="133" y="53"/>
                    <a:pt x="142" y="29"/>
                    <a:pt x="163" y="21"/>
                  </a:cubicBezTo>
                  <a:cubicBezTo>
                    <a:pt x="184" y="12"/>
                    <a:pt x="208" y="22"/>
                    <a:pt x="217" y="43"/>
                  </a:cubicBezTo>
                  <a:cubicBezTo>
                    <a:pt x="217" y="44"/>
                    <a:pt x="218" y="45"/>
                    <a:pt x="218" y="46"/>
                  </a:cubicBezTo>
                  <a:cubicBezTo>
                    <a:pt x="220" y="46"/>
                    <a:pt x="223" y="45"/>
                    <a:pt x="225" y="45"/>
                  </a:cubicBezTo>
                  <a:cubicBezTo>
                    <a:pt x="225" y="44"/>
                    <a:pt x="225" y="43"/>
                    <a:pt x="225" y="41"/>
                  </a:cubicBezTo>
                  <a:cubicBezTo>
                    <a:pt x="225" y="19"/>
                    <a:pt x="243" y="0"/>
                    <a:pt x="266" y="0"/>
                  </a:cubicBezTo>
                  <a:cubicBezTo>
                    <a:pt x="288" y="0"/>
                    <a:pt x="307" y="19"/>
                    <a:pt x="307" y="41"/>
                  </a:cubicBezTo>
                  <a:cubicBezTo>
                    <a:pt x="307" y="43"/>
                    <a:pt x="307" y="44"/>
                    <a:pt x="306" y="45"/>
                  </a:cubicBezTo>
                  <a:cubicBezTo>
                    <a:pt x="308" y="45"/>
                    <a:pt x="310" y="46"/>
                    <a:pt x="312" y="46"/>
                  </a:cubicBezTo>
                  <a:cubicBezTo>
                    <a:pt x="312" y="45"/>
                    <a:pt x="313" y="44"/>
                    <a:pt x="313" y="43"/>
                  </a:cubicBezTo>
                  <a:cubicBezTo>
                    <a:pt x="322" y="22"/>
                    <a:pt x="346" y="12"/>
                    <a:pt x="367" y="20"/>
                  </a:cubicBezTo>
                  <a:cubicBezTo>
                    <a:pt x="388" y="29"/>
                    <a:pt x="398" y="53"/>
                    <a:pt x="389" y="74"/>
                  </a:cubicBezTo>
                  <a:cubicBezTo>
                    <a:pt x="388" y="75"/>
                    <a:pt x="388" y="76"/>
                    <a:pt x="387" y="77"/>
                  </a:cubicBezTo>
                  <a:cubicBezTo>
                    <a:pt x="389" y="78"/>
                    <a:pt x="391" y="80"/>
                    <a:pt x="393" y="81"/>
                  </a:cubicBezTo>
                  <a:cubicBezTo>
                    <a:pt x="394" y="80"/>
                    <a:pt x="395" y="79"/>
                    <a:pt x="395" y="78"/>
                  </a:cubicBezTo>
                  <a:cubicBezTo>
                    <a:pt x="412" y="62"/>
                    <a:pt x="437" y="62"/>
                    <a:pt x="453" y="78"/>
                  </a:cubicBezTo>
                  <a:cubicBezTo>
                    <a:pt x="469" y="94"/>
                    <a:pt x="469" y="120"/>
                    <a:pt x="453" y="136"/>
                  </a:cubicBezTo>
                  <a:cubicBezTo>
                    <a:pt x="453" y="137"/>
                    <a:pt x="452" y="138"/>
                    <a:pt x="451" y="139"/>
                  </a:cubicBezTo>
                  <a:cubicBezTo>
                    <a:pt x="452" y="140"/>
                    <a:pt x="453" y="142"/>
                    <a:pt x="454" y="143"/>
                  </a:cubicBezTo>
                  <a:cubicBezTo>
                    <a:pt x="455" y="143"/>
                    <a:pt x="456" y="142"/>
                    <a:pt x="457" y="141"/>
                  </a:cubicBezTo>
                  <a:cubicBezTo>
                    <a:pt x="478" y="133"/>
                    <a:pt x="502" y="143"/>
                    <a:pt x="511" y="164"/>
                  </a:cubicBezTo>
                  <a:cubicBezTo>
                    <a:pt x="519" y="184"/>
                    <a:pt x="510" y="208"/>
                    <a:pt x="489" y="217"/>
                  </a:cubicBezTo>
                  <a:cubicBezTo>
                    <a:pt x="488" y="218"/>
                    <a:pt x="486" y="218"/>
                    <a:pt x="485" y="218"/>
                  </a:cubicBezTo>
                  <a:cubicBezTo>
                    <a:pt x="486" y="221"/>
                    <a:pt x="486" y="223"/>
                    <a:pt x="486" y="225"/>
                  </a:cubicBezTo>
                  <a:cubicBezTo>
                    <a:pt x="488" y="225"/>
                    <a:pt x="489" y="225"/>
                    <a:pt x="490" y="225"/>
                  </a:cubicBezTo>
                  <a:cubicBezTo>
                    <a:pt x="513" y="225"/>
                    <a:pt x="531" y="243"/>
                    <a:pt x="531" y="266"/>
                  </a:cubicBezTo>
                  <a:cubicBezTo>
                    <a:pt x="531" y="288"/>
                    <a:pt x="513" y="307"/>
                    <a:pt x="490" y="307"/>
                  </a:cubicBezTo>
                  <a:cubicBezTo>
                    <a:pt x="489" y="307"/>
                    <a:pt x="488" y="307"/>
                    <a:pt x="486" y="307"/>
                  </a:cubicBezTo>
                  <a:cubicBezTo>
                    <a:pt x="486" y="308"/>
                    <a:pt x="486" y="310"/>
                    <a:pt x="485" y="312"/>
                  </a:cubicBezTo>
                  <a:cubicBezTo>
                    <a:pt x="487" y="312"/>
                    <a:pt x="488" y="313"/>
                    <a:pt x="489" y="313"/>
                  </a:cubicBezTo>
                  <a:cubicBezTo>
                    <a:pt x="510" y="322"/>
                    <a:pt x="520" y="346"/>
                    <a:pt x="511" y="367"/>
                  </a:cubicBezTo>
                  <a:cubicBezTo>
                    <a:pt x="503" y="388"/>
                    <a:pt x="479" y="398"/>
                    <a:pt x="458" y="389"/>
                  </a:cubicBezTo>
                  <a:cubicBezTo>
                    <a:pt x="457" y="389"/>
                    <a:pt x="455" y="388"/>
                    <a:pt x="454" y="387"/>
                  </a:cubicBezTo>
                  <a:cubicBezTo>
                    <a:pt x="453" y="389"/>
                    <a:pt x="452" y="391"/>
                    <a:pt x="451" y="393"/>
                  </a:cubicBezTo>
                  <a:cubicBezTo>
                    <a:pt x="452" y="394"/>
                    <a:pt x="453" y="395"/>
                    <a:pt x="453" y="396"/>
                  </a:cubicBezTo>
                  <a:cubicBezTo>
                    <a:pt x="469" y="412"/>
                    <a:pt x="469" y="438"/>
                    <a:pt x="453" y="454"/>
                  </a:cubicBezTo>
                  <a:cubicBezTo>
                    <a:pt x="437" y="470"/>
                    <a:pt x="412" y="470"/>
                    <a:pt x="395" y="454"/>
                  </a:cubicBezTo>
                  <a:cubicBezTo>
                    <a:pt x="395" y="453"/>
                    <a:pt x="394" y="452"/>
                    <a:pt x="393" y="451"/>
                  </a:cubicBezTo>
                  <a:cubicBezTo>
                    <a:pt x="391" y="452"/>
                    <a:pt x="390" y="453"/>
                    <a:pt x="388" y="454"/>
                  </a:cubicBezTo>
                  <a:cubicBezTo>
                    <a:pt x="389" y="455"/>
                    <a:pt x="390" y="456"/>
                    <a:pt x="390" y="457"/>
                  </a:cubicBezTo>
                  <a:cubicBezTo>
                    <a:pt x="399" y="478"/>
                    <a:pt x="389" y="502"/>
                    <a:pt x="368" y="511"/>
                  </a:cubicBezTo>
                  <a:cubicBezTo>
                    <a:pt x="347" y="520"/>
                    <a:pt x="323" y="510"/>
                    <a:pt x="314" y="489"/>
                  </a:cubicBezTo>
                  <a:cubicBezTo>
                    <a:pt x="314" y="488"/>
                    <a:pt x="313" y="487"/>
                    <a:pt x="313" y="485"/>
                  </a:cubicBezTo>
                  <a:cubicBezTo>
                    <a:pt x="311" y="486"/>
                    <a:pt x="309" y="486"/>
                    <a:pt x="306" y="487"/>
                  </a:cubicBezTo>
                  <a:cubicBezTo>
                    <a:pt x="307" y="488"/>
                    <a:pt x="307" y="489"/>
                    <a:pt x="307" y="490"/>
                  </a:cubicBezTo>
                  <a:cubicBezTo>
                    <a:pt x="307" y="513"/>
                    <a:pt x="288" y="531"/>
                    <a:pt x="266" y="531"/>
                  </a:cubicBezTo>
                  <a:cubicBezTo>
                    <a:pt x="243" y="531"/>
                    <a:pt x="225" y="513"/>
                    <a:pt x="225" y="490"/>
                  </a:cubicBezTo>
                  <a:cubicBezTo>
                    <a:pt x="225" y="489"/>
                    <a:pt x="225" y="488"/>
                    <a:pt x="225" y="487"/>
                  </a:cubicBezTo>
                  <a:cubicBezTo>
                    <a:pt x="223" y="486"/>
                    <a:pt x="221" y="486"/>
                    <a:pt x="219" y="486"/>
                  </a:cubicBezTo>
                  <a:cubicBezTo>
                    <a:pt x="219" y="487"/>
                    <a:pt x="219" y="488"/>
                    <a:pt x="218" y="489"/>
                  </a:cubicBezTo>
                  <a:cubicBezTo>
                    <a:pt x="210" y="510"/>
                    <a:pt x="186" y="520"/>
                    <a:pt x="165" y="511"/>
                  </a:cubicBezTo>
                  <a:cubicBezTo>
                    <a:pt x="144" y="503"/>
                    <a:pt x="134" y="479"/>
                    <a:pt x="142" y="458"/>
                  </a:cubicBezTo>
                  <a:cubicBezTo>
                    <a:pt x="143" y="457"/>
                    <a:pt x="143" y="456"/>
                    <a:pt x="144" y="455"/>
                  </a:cubicBezTo>
                  <a:cubicBezTo>
                    <a:pt x="142" y="453"/>
                    <a:pt x="140" y="452"/>
                    <a:pt x="138" y="451"/>
                  </a:cubicBezTo>
                  <a:cubicBezTo>
                    <a:pt x="138" y="452"/>
                    <a:pt x="137" y="453"/>
                    <a:pt x="136" y="454"/>
                  </a:cubicBezTo>
                  <a:cubicBezTo>
                    <a:pt x="120" y="470"/>
                    <a:pt x="94" y="470"/>
                    <a:pt x="78" y="454"/>
                  </a:cubicBezTo>
                  <a:cubicBezTo>
                    <a:pt x="62" y="438"/>
                    <a:pt x="62" y="412"/>
                    <a:pt x="78" y="396"/>
                  </a:cubicBezTo>
                  <a:cubicBezTo>
                    <a:pt x="79" y="395"/>
                    <a:pt x="80" y="394"/>
                    <a:pt x="81" y="393"/>
                  </a:cubicBezTo>
                  <a:cubicBezTo>
                    <a:pt x="80" y="392"/>
                    <a:pt x="79" y="390"/>
                    <a:pt x="78" y="389"/>
                  </a:cubicBezTo>
                  <a:cubicBezTo>
                    <a:pt x="77" y="389"/>
                    <a:pt x="75" y="390"/>
                    <a:pt x="74" y="390"/>
                  </a:cubicBezTo>
                  <a:cubicBezTo>
                    <a:pt x="53" y="399"/>
                    <a:pt x="29" y="389"/>
                    <a:pt x="21" y="368"/>
                  </a:cubicBezTo>
                  <a:cubicBezTo>
                    <a:pt x="12" y="347"/>
                    <a:pt x="22" y="323"/>
                    <a:pt x="43" y="314"/>
                  </a:cubicBezTo>
                  <a:cubicBezTo>
                    <a:pt x="44" y="314"/>
                    <a:pt x="45" y="314"/>
                    <a:pt x="46" y="313"/>
                  </a:cubicBezTo>
                  <a:cubicBezTo>
                    <a:pt x="46" y="311"/>
                    <a:pt x="45" y="309"/>
                    <a:pt x="45" y="307"/>
                  </a:cubicBezTo>
                  <a:cubicBezTo>
                    <a:pt x="44" y="307"/>
                    <a:pt x="42" y="307"/>
                    <a:pt x="41" y="307"/>
                  </a:cubicBezTo>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55" name="Freeform 8"/>
            <p:cNvSpPr>
              <a:spLocks noEditPoints="1"/>
            </p:cNvSpPr>
            <p:nvPr/>
          </p:nvSpPr>
          <p:spPr bwMode="auto">
            <a:xfrm>
              <a:off x="4481757" y="3977566"/>
              <a:ext cx="526731" cy="1276727"/>
            </a:xfrm>
            <a:custGeom>
              <a:avLst/>
              <a:gdLst>
                <a:gd name="T0" fmla="*/ 46 w 205"/>
                <a:gd name="T1" fmla="*/ 497 h 497"/>
                <a:gd name="T2" fmla="*/ 46 w 205"/>
                <a:gd name="T3" fmla="*/ 497 h 497"/>
                <a:gd name="T4" fmla="*/ 1 w 205"/>
                <a:gd name="T5" fmla="*/ 476 h 497"/>
                <a:gd name="T6" fmla="*/ 1 w 205"/>
                <a:gd name="T7" fmla="*/ 476 h 497"/>
                <a:gd name="T8" fmla="*/ 1 w 205"/>
                <a:gd name="T9" fmla="*/ 476 h 497"/>
                <a:gd name="T10" fmla="*/ 1 w 205"/>
                <a:gd name="T11" fmla="*/ 476 h 497"/>
                <a:gd name="T12" fmla="*/ 1 w 205"/>
                <a:gd name="T13" fmla="*/ 475 h 497"/>
                <a:gd name="T14" fmla="*/ 1 w 205"/>
                <a:gd name="T15" fmla="*/ 475 h 497"/>
                <a:gd name="T16" fmla="*/ 1 w 205"/>
                <a:gd name="T17" fmla="*/ 475 h 497"/>
                <a:gd name="T18" fmla="*/ 1 w 205"/>
                <a:gd name="T19" fmla="*/ 475 h 497"/>
                <a:gd name="T20" fmla="*/ 1 w 205"/>
                <a:gd name="T21" fmla="*/ 475 h 497"/>
                <a:gd name="T22" fmla="*/ 1 w 205"/>
                <a:gd name="T23" fmla="*/ 475 h 497"/>
                <a:gd name="T24" fmla="*/ 1 w 205"/>
                <a:gd name="T25" fmla="*/ 475 h 497"/>
                <a:gd name="T26" fmla="*/ 1 w 205"/>
                <a:gd name="T27" fmla="*/ 475 h 497"/>
                <a:gd name="T28" fmla="*/ 1 w 205"/>
                <a:gd name="T29" fmla="*/ 474 h 497"/>
                <a:gd name="T30" fmla="*/ 1 w 205"/>
                <a:gd name="T31" fmla="*/ 474 h 497"/>
                <a:gd name="T32" fmla="*/ 1 w 205"/>
                <a:gd name="T33" fmla="*/ 474 h 497"/>
                <a:gd name="T34" fmla="*/ 1 w 205"/>
                <a:gd name="T35" fmla="*/ 474 h 497"/>
                <a:gd name="T36" fmla="*/ 1 w 205"/>
                <a:gd name="T37" fmla="*/ 474 h 497"/>
                <a:gd name="T38" fmla="*/ 1 w 205"/>
                <a:gd name="T39" fmla="*/ 474 h 497"/>
                <a:gd name="T40" fmla="*/ 1 w 205"/>
                <a:gd name="T41" fmla="*/ 474 h 497"/>
                <a:gd name="T42" fmla="*/ 1 w 205"/>
                <a:gd name="T43" fmla="*/ 474 h 497"/>
                <a:gd name="T44" fmla="*/ 9 w 205"/>
                <a:gd name="T45" fmla="*/ 473 h 497"/>
                <a:gd name="T46" fmla="*/ 8 w 205"/>
                <a:gd name="T47" fmla="*/ 472 h 497"/>
                <a:gd name="T48" fmla="*/ 167 w 205"/>
                <a:gd name="T49" fmla="*/ 375 h 497"/>
                <a:gd name="T50" fmla="*/ 205 w 205"/>
                <a:gd name="T51" fmla="*/ 351 h 497"/>
                <a:gd name="T52" fmla="*/ 205 w 205"/>
                <a:gd name="T53" fmla="*/ 351 h 497"/>
                <a:gd name="T54" fmla="*/ 205 w 205"/>
                <a:gd name="T55" fmla="*/ 350 h 497"/>
                <a:gd name="T56" fmla="*/ 205 w 205"/>
                <a:gd name="T57" fmla="*/ 350 h 497"/>
                <a:gd name="T58" fmla="*/ 205 w 205"/>
                <a:gd name="T59" fmla="*/ 350 h 497"/>
                <a:gd name="T60" fmla="*/ 205 w 205"/>
                <a:gd name="T61" fmla="*/ 146 h 497"/>
                <a:gd name="T62" fmla="*/ 167 w 205"/>
                <a:gd name="T63" fmla="*/ 121 h 497"/>
                <a:gd name="T64" fmla="*/ 167 w 205"/>
                <a:gd name="T65" fmla="*/ 121 h 497"/>
                <a:gd name="T66" fmla="*/ 167 w 205"/>
                <a:gd name="T67" fmla="*/ 121 h 497"/>
                <a:gd name="T68" fmla="*/ 7 w 205"/>
                <a:gd name="T69" fmla="*/ 25 h 497"/>
                <a:gd name="T70" fmla="*/ 7 w 205"/>
                <a:gd name="T71" fmla="*/ 25 h 497"/>
                <a:gd name="T72" fmla="*/ 1 w 205"/>
                <a:gd name="T73" fmla="*/ 22 h 497"/>
                <a:gd name="T74" fmla="*/ 1 w 205"/>
                <a:gd name="T75" fmla="*/ 22 h 497"/>
                <a:gd name="T76" fmla="*/ 1 w 205"/>
                <a:gd name="T77" fmla="*/ 21 h 497"/>
                <a:gd name="T78" fmla="*/ 1 w 205"/>
                <a:gd name="T79" fmla="*/ 21 h 497"/>
                <a:gd name="T80" fmla="*/ 0 w 205"/>
                <a:gd name="T81" fmla="*/ 20 h 497"/>
                <a:gd name="T82" fmla="*/ 0 w 205"/>
                <a:gd name="T83" fmla="*/ 20 h 497"/>
                <a:gd name="T84" fmla="*/ 0 w 205"/>
                <a:gd name="T85" fmla="*/ 19 h 497"/>
                <a:gd name="T86" fmla="*/ 0 w 205"/>
                <a:gd name="T87" fmla="*/ 18 h 497"/>
                <a:gd name="T88" fmla="*/ 0 w 205"/>
                <a:gd name="T89" fmla="*/ 18 h 497"/>
                <a:gd name="T90" fmla="*/ 0 w 205"/>
                <a:gd name="T91" fmla="*/ 17 h 497"/>
                <a:gd name="T92" fmla="*/ 0 w 205"/>
                <a:gd name="T93" fmla="*/ 17 h 497"/>
                <a:gd name="T94" fmla="*/ 0 w 205"/>
                <a:gd name="T95" fmla="*/ 17 h 497"/>
                <a:gd name="T96" fmla="*/ 0 w 205"/>
                <a:gd name="T97" fmla="*/ 16 h 497"/>
                <a:gd name="T98" fmla="*/ 0 w 205"/>
                <a:gd name="T99" fmla="*/ 16 h 497"/>
                <a:gd name="T100" fmla="*/ 0 w 205"/>
                <a:gd name="T101" fmla="*/ 16 h 497"/>
                <a:gd name="T102" fmla="*/ 0 w 205"/>
                <a:gd name="T103" fmla="*/ 15 h 497"/>
                <a:gd name="T104" fmla="*/ 0 w 205"/>
                <a:gd name="T105" fmla="*/ 15 h 497"/>
                <a:gd name="T106" fmla="*/ 45 w 205"/>
                <a:gd name="T107" fmla="*/ 0 h 497"/>
                <a:gd name="T108" fmla="*/ 45 w 205"/>
                <a:gd name="T109"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5" h="497">
                  <a:moveTo>
                    <a:pt x="46" y="497"/>
                  </a:moveTo>
                  <a:cubicBezTo>
                    <a:pt x="46" y="497"/>
                    <a:pt x="46" y="497"/>
                    <a:pt x="46" y="497"/>
                  </a:cubicBezTo>
                  <a:cubicBezTo>
                    <a:pt x="46" y="497"/>
                    <a:pt x="46" y="497"/>
                    <a:pt x="46" y="497"/>
                  </a:cubicBezTo>
                  <a:cubicBezTo>
                    <a:pt x="46" y="497"/>
                    <a:pt x="46" y="497"/>
                    <a:pt x="46" y="497"/>
                  </a:cubicBezTo>
                  <a:moveTo>
                    <a:pt x="62" y="494"/>
                  </a:moveTo>
                  <a:cubicBezTo>
                    <a:pt x="57" y="496"/>
                    <a:pt x="51" y="497"/>
                    <a:pt x="46" y="497"/>
                  </a:cubicBezTo>
                  <a:cubicBezTo>
                    <a:pt x="51" y="497"/>
                    <a:pt x="57" y="496"/>
                    <a:pt x="62" y="494"/>
                  </a:cubicBezTo>
                  <a:moveTo>
                    <a:pt x="1" y="476"/>
                  </a:moveTo>
                  <a:cubicBezTo>
                    <a:pt x="1" y="476"/>
                    <a:pt x="1" y="476"/>
                    <a:pt x="1" y="476"/>
                  </a:cubicBezTo>
                  <a:cubicBezTo>
                    <a:pt x="1" y="476"/>
                    <a:pt x="1" y="476"/>
                    <a:pt x="1" y="476"/>
                  </a:cubicBezTo>
                  <a:moveTo>
                    <a:pt x="1" y="476"/>
                  </a:moveTo>
                  <a:cubicBezTo>
                    <a:pt x="1" y="476"/>
                    <a:pt x="1" y="476"/>
                    <a:pt x="1" y="476"/>
                  </a:cubicBezTo>
                  <a:cubicBezTo>
                    <a:pt x="1" y="476"/>
                    <a:pt x="1" y="476"/>
                    <a:pt x="1" y="476"/>
                  </a:cubicBezTo>
                  <a:moveTo>
                    <a:pt x="1" y="476"/>
                  </a:moveTo>
                  <a:cubicBezTo>
                    <a:pt x="1" y="476"/>
                    <a:pt x="1" y="476"/>
                    <a:pt x="1" y="476"/>
                  </a:cubicBezTo>
                  <a:cubicBezTo>
                    <a:pt x="1" y="476"/>
                    <a:pt x="1" y="476"/>
                    <a:pt x="1" y="476"/>
                  </a:cubicBezTo>
                  <a:moveTo>
                    <a:pt x="1" y="476"/>
                  </a:moveTo>
                  <a:cubicBezTo>
                    <a:pt x="1" y="476"/>
                    <a:pt x="1" y="476"/>
                    <a:pt x="1" y="476"/>
                  </a:cubicBezTo>
                  <a:cubicBezTo>
                    <a:pt x="1" y="476"/>
                    <a:pt x="1" y="476"/>
                    <a:pt x="1" y="476"/>
                  </a:cubicBezTo>
                  <a:moveTo>
                    <a:pt x="1" y="475"/>
                  </a:moveTo>
                  <a:cubicBezTo>
                    <a:pt x="1" y="475"/>
                    <a:pt x="1" y="475"/>
                    <a:pt x="1" y="475"/>
                  </a:cubicBezTo>
                  <a:cubicBezTo>
                    <a:pt x="1" y="475"/>
                    <a:pt x="1" y="475"/>
                    <a:pt x="1" y="475"/>
                  </a:cubicBezTo>
                  <a:moveTo>
                    <a:pt x="1" y="475"/>
                  </a:moveTo>
                  <a:cubicBezTo>
                    <a:pt x="1" y="475"/>
                    <a:pt x="1" y="475"/>
                    <a:pt x="1" y="475"/>
                  </a:cubicBezTo>
                  <a:cubicBezTo>
                    <a:pt x="1" y="475"/>
                    <a:pt x="1" y="475"/>
                    <a:pt x="1" y="475"/>
                  </a:cubicBezTo>
                  <a:moveTo>
                    <a:pt x="1" y="475"/>
                  </a:moveTo>
                  <a:cubicBezTo>
                    <a:pt x="1" y="475"/>
                    <a:pt x="1" y="475"/>
                    <a:pt x="1" y="475"/>
                  </a:cubicBezTo>
                  <a:cubicBezTo>
                    <a:pt x="1" y="475"/>
                    <a:pt x="1" y="475"/>
                    <a:pt x="1" y="475"/>
                  </a:cubicBezTo>
                  <a:moveTo>
                    <a:pt x="1" y="475"/>
                  </a:moveTo>
                  <a:cubicBezTo>
                    <a:pt x="1" y="475"/>
                    <a:pt x="1" y="475"/>
                    <a:pt x="1" y="475"/>
                  </a:cubicBezTo>
                  <a:cubicBezTo>
                    <a:pt x="1" y="475"/>
                    <a:pt x="1" y="475"/>
                    <a:pt x="1" y="475"/>
                  </a:cubicBezTo>
                  <a:moveTo>
                    <a:pt x="1" y="475"/>
                  </a:moveTo>
                  <a:cubicBezTo>
                    <a:pt x="1" y="475"/>
                    <a:pt x="1" y="475"/>
                    <a:pt x="1" y="475"/>
                  </a:cubicBezTo>
                  <a:cubicBezTo>
                    <a:pt x="1" y="475"/>
                    <a:pt x="1" y="475"/>
                    <a:pt x="1" y="475"/>
                  </a:cubicBezTo>
                  <a:moveTo>
                    <a:pt x="1" y="475"/>
                  </a:moveTo>
                  <a:cubicBezTo>
                    <a:pt x="1" y="475"/>
                    <a:pt x="1" y="475"/>
                    <a:pt x="1" y="475"/>
                  </a:cubicBezTo>
                  <a:cubicBezTo>
                    <a:pt x="1" y="475"/>
                    <a:pt x="1" y="475"/>
                    <a:pt x="1" y="475"/>
                  </a:cubicBezTo>
                  <a:moveTo>
                    <a:pt x="1" y="475"/>
                  </a:moveTo>
                  <a:cubicBezTo>
                    <a:pt x="1" y="475"/>
                    <a:pt x="1" y="475"/>
                    <a:pt x="1" y="475"/>
                  </a:cubicBezTo>
                  <a:cubicBezTo>
                    <a:pt x="1" y="475"/>
                    <a:pt x="1" y="475"/>
                    <a:pt x="1" y="475"/>
                  </a:cubicBezTo>
                  <a:moveTo>
                    <a:pt x="1" y="474"/>
                  </a:moveTo>
                  <a:cubicBezTo>
                    <a:pt x="1" y="475"/>
                    <a:pt x="1" y="475"/>
                    <a:pt x="1" y="475"/>
                  </a:cubicBezTo>
                  <a:cubicBezTo>
                    <a:pt x="1" y="475"/>
                    <a:pt x="1" y="475"/>
                    <a:pt x="1" y="474"/>
                  </a:cubicBezTo>
                  <a:moveTo>
                    <a:pt x="1" y="474"/>
                  </a:moveTo>
                  <a:cubicBezTo>
                    <a:pt x="1" y="474"/>
                    <a:pt x="1" y="474"/>
                    <a:pt x="1" y="474"/>
                  </a:cubicBezTo>
                  <a:cubicBezTo>
                    <a:pt x="1" y="474"/>
                    <a:pt x="1" y="474"/>
                    <a:pt x="1" y="474"/>
                  </a:cubicBezTo>
                  <a:moveTo>
                    <a:pt x="1" y="474"/>
                  </a:moveTo>
                  <a:cubicBezTo>
                    <a:pt x="1" y="474"/>
                    <a:pt x="1" y="474"/>
                    <a:pt x="1" y="474"/>
                  </a:cubicBezTo>
                  <a:cubicBezTo>
                    <a:pt x="1" y="474"/>
                    <a:pt x="1" y="474"/>
                    <a:pt x="1" y="474"/>
                  </a:cubicBezTo>
                  <a:moveTo>
                    <a:pt x="1" y="474"/>
                  </a:moveTo>
                  <a:cubicBezTo>
                    <a:pt x="1" y="474"/>
                    <a:pt x="1" y="474"/>
                    <a:pt x="1" y="474"/>
                  </a:cubicBezTo>
                  <a:cubicBezTo>
                    <a:pt x="1" y="474"/>
                    <a:pt x="1" y="474"/>
                    <a:pt x="1" y="474"/>
                  </a:cubicBezTo>
                  <a:moveTo>
                    <a:pt x="1" y="474"/>
                  </a:moveTo>
                  <a:cubicBezTo>
                    <a:pt x="1" y="474"/>
                    <a:pt x="1" y="474"/>
                    <a:pt x="1" y="474"/>
                  </a:cubicBezTo>
                  <a:cubicBezTo>
                    <a:pt x="1" y="474"/>
                    <a:pt x="1" y="474"/>
                    <a:pt x="1" y="474"/>
                  </a:cubicBezTo>
                  <a:moveTo>
                    <a:pt x="1" y="474"/>
                  </a:moveTo>
                  <a:cubicBezTo>
                    <a:pt x="1" y="474"/>
                    <a:pt x="1" y="474"/>
                    <a:pt x="1" y="474"/>
                  </a:cubicBezTo>
                  <a:cubicBezTo>
                    <a:pt x="1" y="474"/>
                    <a:pt x="1" y="474"/>
                    <a:pt x="1" y="474"/>
                  </a:cubicBezTo>
                  <a:moveTo>
                    <a:pt x="1" y="474"/>
                  </a:moveTo>
                  <a:cubicBezTo>
                    <a:pt x="1" y="474"/>
                    <a:pt x="1" y="474"/>
                    <a:pt x="1" y="474"/>
                  </a:cubicBezTo>
                  <a:cubicBezTo>
                    <a:pt x="1" y="474"/>
                    <a:pt x="1" y="474"/>
                    <a:pt x="1" y="474"/>
                  </a:cubicBezTo>
                  <a:moveTo>
                    <a:pt x="1" y="474"/>
                  </a:moveTo>
                  <a:cubicBezTo>
                    <a:pt x="1" y="474"/>
                    <a:pt x="1" y="474"/>
                    <a:pt x="1" y="474"/>
                  </a:cubicBezTo>
                  <a:cubicBezTo>
                    <a:pt x="1" y="474"/>
                    <a:pt x="1" y="474"/>
                    <a:pt x="1" y="474"/>
                  </a:cubicBezTo>
                  <a:moveTo>
                    <a:pt x="1" y="473"/>
                  </a:moveTo>
                  <a:cubicBezTo>
                    <a:pt x="1" y="473"/>
                    <a:pt x="1" y="473"/>
                    <a:pt x="1" y="474"/>
                  </a:cubicBezTo>
                  <a:cubicBezTo>
                    <a:pt x="1" y="473"/>
                    <a:pt x="1" y="473"/>
                    <a:pt x="1" y="473"/>
                  </a:cubicBezTo>
                  <a:moveTo>
                    <a:pt x="9" y="472"/>
                  </a:moveTo>
                  <a:cubicBezTo>
                    <a:pt x="9" y="472"/>
                    <a:pt x="9" y="472"/>
                    <a:pt x="9" y="473"/>
                  </a:cubicBezTo>
                  <a:cubicBezTo>
                    <a:pt x="9" y="472"/>
                    <a:pt x="9" y="472"/>
                    <a:pt x="9" y="472"/>
                  </a:cubicBezTo>
                  <a:moveTo>
                    <a:pt x="8" y="472"/>
                  </a:moveTo>
                  <a:cubicBezTo>
                    <a:pt x="8" y="472"/>
                    <a:pt x="8" y="472"/>
                    <a:pt x="8" y="472"/>
                  </a:cubicBezTo>
                  <a:cubicBezTo>
                    <a:pt x="8" y="472"/>
                    <a:pt x="8" y="472"/>
                    <a:pt x="8" y="472"/>
                  </a:cubicBezTo>
                  <a:moveTo>
                    <a:pt x="167" y="375"/>
                  </a:moveTo>
                  <a:cubicBezTo>
                    <a:pt x="167" y="375"/>
                    <a:pt x="167" y="375"/>
                    <a:pt x="167" y="375"/>
                  </a:cubicBezTo>
                  <a:cubicBezTo>
                    <a:pt x="167" y="375"/>
                    <a:pt x="167" y="375"/>
                    <a:pt x="167" y="375"/>
                  </a:cubicBezTo>
                  <a:cubicBezTo>
                    <a:pt x="167" y="375"/>
                    <a:pt x="167" y="375"/>
                    <a:pt x="167" y="375"/>
                  </a:cubicBezTo>
                  <a:moveTo>
                    <a:pt x="205" y="351"/>
                  </a:moveTo>
                  <a:cubicBezTo>
                    <a:pt x="198" y="366"/>
                    <a:pt x="183" y="375"/>
                    <a:pt x="167" y="375"/>
                  </a:cubicBezTo>
                  <a:cubicBezTo>
                    <a:pt x="183" y="375"/>
                    <a:pt x="198" y="366"/>
                    <a:pt x="205" y="351"/>
                  </a:cubicBezTo>
                  <a:moveTo>
                    <a:pt x="205" y="351"/>
                  </a:moveTo>
                  <a:cubicBezTo>
                    <a:pt x="205" y="351"/>
                    <a:pt x="205" y="351"/>
                    <a:pt x="205" y="351"/>
                  </a:cubicBezTo>
                  <a:cubicBezTo>
                    <a:pt x="205" y="351"/>
                    <a:pt x="205" y="351"/>
                    <a:pt x="205" y="351"/>
                  </a:cubicBezTo>
                  <a:moveTo>
                    <a:pt x="205" y="350"/>
                  </a:moveTo>
                  <a:cubicBezTo>
                    <a:pt x="205" y="351"/>
                    <a:pt x="205" y="351"/>
                    <a:pt x="205" y="351"/>
                  </a:cubicBezTo>
                  <a:cubicBezTo>
                    <a:pt x="205" y="351"/>
                    <a:pt x="205" y="351"/>
                    <a:pt x="205" y="350"/>
                  </a:cubicBezTo>
                  <a:moveTo>
                    <a:pt x="205" y="350"/>
                  </a:moveTo>
                  <a:cubicBezTo>
                    <a:pt x="205" y="350"/>
                    <a:pt x="205" y="350"/>
                    <a:pt x="205" y="350"/>
                  </a:cubicBezTo>
                  <a:cubicBezTo>
                    <a:pt x="205" y="350"/>
                    <a:pt x="205" y="350"/>
                    <a:pt x="205" y="350"/>
                  </a:cubicBezTo>
                  <a:moveTo>
                    <a:pt x="205" y="350"/>
                  </a:moveTo>
                  <a:cubicBezTo>
                    <a:pt x="205" y="350"/>
                    <a:pt x="205" y="350"/>
                    <a:pt x="205" y="350"/>
                  </a:cubicBezTo>
                  <a:cubicBezTo>
                    <a:pt x="205" y="350"/>
                    <a:pt x="205" y="350"/>
                    <a:pt x="205" y="350"/>
                  </a:cubicBezTo>
                  <a:moveTo>
                    <a:pt x="205" y="146"/>
                  </a:moveTo>
                  <a:cubicBezTo>
                    <a:pt x="205" y="146"/>
                    <a:pt x="205" y="146"/>
                    <a:pt x="205" y="146"/>
                  </a:cubicBezTo>
                  <a:cubicBezTo>
                    <a:pt x="205" y="146"/>
                    <a:pt x="205" y="146"/>
                    <a:pt x="205" y="146"/>
                  </a:cubicBezTo>
                  <a:moveTo>
                    <a:pt x="167" y="121"/>
                  </a:moveTo>
                  <a:cubicBezTo>
                    <a:pt x="162" y="121"/>
                    <a:pt x="157" y="122"/>
                    <a:pt x="151" y="124"/>
                  </a:cubicBezTo>
                  <a:cubicBezTo>
                    <a:pt x="157" y="122"/>
                    <a:pt x="162" y="121"/>
                    <a:pt x="167" y="121"/>
                  </a:cubicBezTo>
                  <a:moveTo>
                    <a:pt x="167" y="121"/>
                  </a:moveTo>
                  <a:cubicBezTo>
                    <a:pt x="167" y="121"/>
                    <a:pt x="167" y="121"/>
                    <a:pt x="167" y="121"/>
                  </a:cubicBezTo>
                  <a:cubicBezTo>
                    <a:pt x="167" y="121"/>
                    <a:pt x="167" y="121"/>
                    <a:pt x="167" y="121"/>
                  </a:cubicBezTo>
                  <a:cubicBezTo>
                    <a:pt x="167" y="121"/>
                    <a:pt x="167" y="121"/>
                    <a:pt x="167" y="121"/>
                  </a:cubicBezTo>
                  <a:moveTo>
                    <a:pt x="7" y="25"/>
                  </a:moveTo>
                  <a:cubicBezTo>
                    <a:pt x="7" y="25"/>
                    <a:pt x="7" y="25"/>
                    <a:pt x="7" y="25"/>
                  </a:cubicBezTo>
                  <a:cubicBezTo>
                    <a:pt x="7" y="25"/>
                    <a:pt x="7" y="25"/>
                    <a:pt x="7" y="25"/>
                  </a:cubicBezTo>
                  <a:moveTo>
                    <a:pt x="7" y="25"/>
                  </a:moveTo>
                  <a:cubicBezTo>
                    <a:pt x="7" y="25"/>
                    <a:pt x="7" y="25"/>
                    <a:pt x="7" y="25"/>
                  </a:cubicBezTo>
                  <a:cubicBezTo>
                    <a:pt x="7" y="25"/>
                    <a:pt x="7" y="25"/>
                    <a:pt x="7" y="25"/>
                  </a:cubicBezTo>
                  <a:moveTo>
                    <a:pt x="1" y="22"/>
                  </a:moveTo>
                  <a:cubicBezTo>
                    <a:pt x="1" y="23"/>
                    <a:pt x="1" y="23"/>
                    <a:pt x="1" y="24"/>
                  </a:cubicBezTo>
                  <a:cubicBezTo>
                    <a:pt x="1" y="23"/>
                    <a:pt x="1" y="23"/>
                    <a:pt x="1" y="22"/>
                  </a:cubicBezTo>
                  <a:moveTo>
                    <a:pt x="1" y="22"/>
                  </a:moveTo>
                  <a:cubicBezTo>
                    <a:pt x="1" y="22"/>
                    <a:pt x="1" y="22"/>
                    <a:pt x="1" y="22"/>
                  </a:cubicBezTo>
                  <a:cubicBezTo>
                    <a:pt x="1" y="22"/>
                    <a:pt x="1" y="22"/>
                    <a:pt x="1" y="22"/>
                  </a:cubicBezTo>
                  <a:moveTo>
                    <a:pt x="1" y="21"/>
                  </a:moveTo>
                  <a:cubicBezTo>
                    <a:pt x="1" y="21"/>
                    <a:pt x="1" y="21"/>
                    <a:pt x="1" y="22"/>
                  </a:cubicBezTo>
                  <a:cubicBezTo>
                    <a:pt x="1" y="21"/>
                    <a:pt x="1" y="21"/>
                    <a:pt x="1" y="21"/>
                  </a:cubicBezTo>
                  <a:moveTo>
                    <a:pt x="1" y="21"/>
                  </a:moveTo>
                  <a:cubicBezTo>
                    <a:pt x="1" y="21"/>
                    <a:pt x="1" y="21"/>
                    <a:pt x="1" y="21"/>
                  </a:cubicBezTo>
                  <a:cubicBezTo>
                    <a:pt x="1" y="21"/>
                    <a:pt x="1" y="21"/>
                    <a:pt x="1" y="21"/>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7"/>
                  </a:moveTo>
                  <a:cubicBezTo>
                    <a:pt x="0" y="18"/>
                    <a:pt x="0" y="18"/>
                    <a:pt x="0" y="18"/>
                  </a:cubicBezTo>
                  <a:cubicBezTo>
                    <a:pt x="0" y="18"/>
                    <a:pt x="0" y="18"/>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45" y="0"/>
                  </a:moveTo>
                  <a:cubicBezTo>
                    <a:pt x="29" y="0"/>
                    <a:pt x="14" y="9"/>
                    <a:pt x="7" y="25"/>
                  </a:cubicBezTo>
                  <a:cubicBezTo>
                    <a:pt x="14" y="9"/>
                    <a:pt x="29" y="0"/>
                    <a:pt x="45" y="0"/>
                  </a:cubicBezTo>
                  <a:moveTo>
                    <a:pt x="45" y="0"/>
                  </a:moveTo>
                  <a:cubicBezTo>
                    <a:pt x="45" y="0"/>
                    <a:pt x="45" y="0"/>
                    <a:pt x="45" y="0"/>
                  </a:cubicBezTo>
                  <a:cubicBezTo>
                    <a:pt x="45" y="0"/>
                    <a:pt x="45" y="0"/>
                    <a:pt x="45" y="0"/>
                  </a:cubicBezTo>
                  <a:cubicBezTo>
                    <a:pt x="45" y="0"/>
                    <a:pt x="45" y="0"/>
                    <a:pt x="45" y="0"/>
                  </a:cubicBezTo>
                </a:path>
              </a:pathLst>
            </a:custGeom>
            <a:solidFill>
              <a:srgbClr val="BFCC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6" name="Freeform 9"/>
            <p:cNvSpPr>
              <a:spLocks/>
            </p:cNvSpPr>
            <p:nvPr/>
          </p:nvSpPr>
          <p:spPr bwMode="auto">
            <a:xfrm>
              <a:off x="4379879" y="5295479"/>
              <a:ext cx="20592" cy="315388"/>
            </a:xfrm>
            <a:custGeom>
              <a:avLst/>
              <a:gdLst>
                <a:gd name="T0" fmla="*/ 8 w 8"/>
                <a:gd name="T1" fmla="*/ 0 h 123"/>
                <a:gd name="T2" fmla="*/ 0 w 8"/>
                <a:gd name="T3" fmla="*/ 1 h 123"/>
                <a:gd name="T4" fmla="*/ 0 w 8"/>
                <a:gd name="T5" fmla="*/ 123 h 123"/>
                <a:gd name="T6" fmla="*/ 8 w 8"/>
                <a:gd name="T7" fmla="*/ 123 h 123"/>
                <a:gd name="T8" fmla="*/ 8 w 8"/>
                <a:gd name="T9" fmla="*/ 0 h 123"/>
              </a:gdLst>
              <a:ahLst/>
              <a:cxnLst>
                <a:cxn ang="0">
                  <a:pos x="T0" y="T1"/>
                </a:cxn>
                <a:cxn ang="0">
                  <a:pos x="T2" y="T3"/>
                </a:cxn>
                <a:cxn ang="0">
                  <a:pos x="T4" y="T5"/>
                </a:cxn>
                <a:cxn ang="0">
                  <a:pos x="T6" y="T7"/>
                </a:cxn>
                <a:cxn ang="0">
                  <a:pos x="T8" y="T9"/>
                </a:cxn>
              </a:cxnLst>
              <a:rect l="0" t="0" r="r" b="b"/>
              <a:pathLst>
                <a:path w="8" h="123">
                  <a:moveTo>
                    <a:pt x="8" y="0"/>
                  </a:moveTo>
                  <a:cubicBezTo>
                    <a:pt x="6" y="1"/>
                    <a:pt x="3" y="1"/>
                    <a:pt x="0" y="1"/>
                  </a:cubicBezTo>
                  <a:cubicBezTo>
                    <a:pt x="0" y="123"/>
                    <a:pt x="0" y="123"/>
                    <a:pt x="0" y="123"/>
                  </a:cubicBezTo>
                  <a:cubicBezTo>
                    <a:pt x="8" y="123"/>
                    <a:pt x="8" y="123"/>
                    <a:pt x="8" y="123"/>
                  </a:cubicBezTo>
                  <a:cubicBezTo>
                    <a:pt x="8" y="0"/>
                    <a:pt x="8" y="0"/>
                    <a:pt x="8" y="0"/>
                  </a:cubicBezTo>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57" name="Freeform 10"/>
            <p:cNvSpPr>
              <a:spLocks/>
            </p:cNvSpPr>
            <p:nvPr/>
          </p:nvSpPr>
          <p:spPr bwMode="auto">
            <a:xfrm>
              <a:off x="4379879" y="3945052"/>
              <a:ext cx="680632" cy="1352594"/>
            </a:xfrm>
            <a:custGeom>
              <a:avLst/>
              <a:gdLst>
                <a:gd name="T0" fmla="*/ 42 w 265"/>
                <a:gd name="T1" fmla="*/ 111 h 527"/>
                <a:gd name="T2" fmla="*/ 0 w 265"/>
                <a:gd name="T3" fmla="*/ 192 h 527"/>
                <a:gd name="T4" fmla="*/ 0 w 265"/>
                <a:gd name="T5" fmla="*/ 527 h 527"/>
                <a:gd name="T6" fmla="*/ 41 w 265"/>
                <a:gd name="T7" fmla="*/ 489 h 527"/>
                <a:gd name="T8" fmla="*/ 41 w 265"/>
                <a:gd name="T9" fmla="*/ 489 h 527"/>
                <a:gd name="T10" fmla="*/ 41 w 265"/>
                <a:gd name="T11" fmla="*/ 488 h 527"/>
                <a:gd name="T12" fmla="*/ 41 w 265"/>
                <a:gd name="T13" fmla="*/ 488 h 527"/>
                <a:gd name="T14" fmla="*/ 41 w 265"/>
                <a:gd name="T15" fmla="*/ 488 h 527"/>
                <a:gd name="T16" fmla="*/ 41 w 265"/>
                <a:gd name="T17" fmla="*/ 488 h 527"/>
                <a:gd name="T18" fmla="*/ 41 w 265"/>
                <a:gd name="T19" fmla="*/ 487 h 527"/>
                <a:gd name="T20" fmla="*/ 41 w 265"/>
                <a:gd name="T21" fmla="*/ 487 h 527"/>
                <a:gd name="T22" fmla="*/ 41 w 265"/>
                <a:gd name="T23" fmla="*/ 487 h 527"/>
                <a:gd name="T24" fmla="*/ 41 w 265"/>
                <a:gd name="T25" fmla="*/ 487 h 527"/>
                <a:gd name="T26" fmla="*/ 41 w 265"/>
                <a:gd name="T27" fmla="*/ 486 h 527"/>
                <a:gd name="T28" fmla="*/ 47 w 265"/>
                <a:gd name="T29" fmla="*/ 481 h 527"/>
                <a:gd name="T30" fmla="*/ 49 w 265"/>
                <a:gd name="T31" fmla="*/ 485 h 527"/>
                <a:gd name="T32" fmla="*/ 86 w 265"/>
                <a:gd name="T33" fmla="*/ 510 h 527"/>
                <a:gd name="T34" fmla="*/ 124 w 265"/>
                <a:gd name="T35" fmla="*/ 453 h 527"/>
                <a:gd name="T36" fmla="*/ 127 w 265"/>
                <a:gd name="T37" fmla="*/ 447 h 527"/>
                <a:gd name="T38" fmla="*/ 199 w 265"/>
                <a:gd name="T39" fmla="*/ 421 h 527"/>
                <a:gd name="T40" fmla="*/ 185 w 265"/>
                <a:gd name="T41" fmla="*/ 389 h 527"/>
                <a:gd name="T42" fmla="*/ 207 w 265"/>
                <a:gd name="T43" fmla="*/ 388 h 527"/>
                <a:gd name="T44" fmla="*/ 245 w 265"/>
                <a:gd name="T45" fmla="*/ 364 h 527"/>
                <a:gd name="T46" fmla="*/ 245 w 265"/>
                <a:gd name="T47" fmla="*/ 363 h 527"/>
                <a:gd name="T48" fmla="*/ 248 w 265"/>
                <a:gd name="T49" fmla="*/ 347 h 527"/>
                <a:gd name="T50" fmla="*/ 219 w 265"/>
                <a:gd name="T51" fmla="*/ 308 h 527"/>
                <a:gd name="T52" fmla="*/ 224 w 265"/>
                <a:gd name="T53" fmla="*/ 221 h 527"/>
                <a:gd name="T54" fmla="*/ 219 w 265"/>
                <a:gd name="T55" fmla="*/ 214 h 527"/>
                <a:gd name="T56" fmla="*/ 245 w 265"/>
                <a:gd name="T57" fmla="*/ 160 h 527"/>
                <a:gd name="T58" fmla="*/ 207 w 265"/>
                <a:gd name="T59" fmla="*/ 134 h 527"/>
                <a:gd name="T60" fmla="*/ 191 w 265"/>
                <a:gd name="T61" fmla="*/ 137 h 527"/>
                <a:gd name="T62" fmla="*/ 185 w 265"/>
                <a:gd name="T63" fmla="*/ 135 h 527"/>
                <a:gd name="T64" fmla="*/ 158 w 265"/>
                <a:gd name="T65" fmla="*/ 62 h 527"/>
                <a:gd name="T66" fmla="*/ 121 w 265"/>
                <a:gd name="T67" fmla="*/ 73 h 527"/>
                <a:gd name="T68" fmla="*/ 101 w 265"/>
                <a:gd name="T69" fmla="*/ 16 h 527"/>
                <a:gd name="T70" fmla="*/ 85 w 265"/>
                <a:gd name="T71" fmla="*/ 13 h 527"/>
                <a:gd name="T72" fmla="*/ 47 w 265"/>
                <a:gd name="T73" fmla="*/ 38 h 527"/>
                <a:gd name="T74" fmla="*/ 46 w 265"/>
                <a:gd name="T75" fmla="*/ 42 h 527"/>
                <a:gd name="T76" fmla="*/ 41 w 265"/>
                <a:gd name="T77" fmla="*/ 37 h 527"/>
                <a:gd name="T78" fmla="*/ 41 w 265"/>
                <a:gd name="T79" fmla="*/ 35 h 527"/>
                <a:gd name="T80" fmla="*/ 41 w 265"/>
                <a:gd name="T81" fmla="*/ 34 h 527"/>
                <a:gd name="T82" fmla="*/ 40 w 265"/>
                <a:gd name="T83" fmla="*/ 33 h 527"/>
                <a:gd name="T84" fmla="*/ 40 w 265"/>
                <a:gd name="T85" fmla="*/ 32 h 527"/>
                <a:gd name="T86" fmla="*/ 40 w 265"/>
                <a:gd name="T87" fmla="*/ 31 h 527"/>
                <a:gd name="T88" fmla="*/ 40 w 265"/>
                <a:gd name="T89" fmla="*/ 30 h 527"/>
                <a:gd name="T90" fmla="*/ 40 w 265"/>
                <a:gd name="T91" fmla="*/ 29 h 527"/>
                <a:gd name="T92" fmla="*/ 40 w 265"/>
                <a:gd name="T93" fmla="*/ 28 h 527"/>
                <a:gd name="T94" fmla="*/ 17 w 265"/>
                <a:gd name="T95" fmla="*/ 0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5" h="527">
                  <a:moveTo>
                    <a:pt x="17" y="0"/>
                  </a:moveTo>
                  <a:cubicBezTo>
                    <a:pt x="15" y="12"/>
                    <a:pt x="9" y="24"/>
                    <a:pt x="0" y="32"/>
                  </a:cubicBezTo>
                  <a:cubicBezTo>
                    <a:pt x="0" y="55"/>
                    <a:pt x="0" y="55"/>
                    <a:pt x="0" y="55"/>
                  </a:cubicBezTo>
                  <a:cubicBezTo>
                    <a:pt x="24" y="62"/>
                    <a:pt x="42" y="84"/>
                    <a:pt x="42" y="111"/>
                  </a:cubicBezTo>
                  <a:cubicBezTo>
                    <a:pt x="42" y="111"/>
                    <a:pt x="42" y="111"/>
                    <a:pt x="42" y="111"/>
                  </a:cubicBezTo>
                  <a:cubicBezTo>
                    <a:pt x="42" y="111"/>
                    <a:pt x="42" y="111"/>
                    <a:pt x="42" y="111"/>
                  </a:cubicBezTo>
                  <a:cubicBezTo>
                    <a:pt x="42" y="137"/>
                    <a:pt x="24" y="160"/>
                    <a:pt x="0" y="167"/>
                  </a:cubicBezTo>
                  <a:cubicBezTo>
                    <a:pt x="0" y="192"/>
                    <a:pt x="0" y="192"/>
                    <a:pt x="0" y="192"/>
                  </a:cubicBezTo>
                  <a:cubicBezTo>
                    <a:pt x="11" y="202"/>
                    <a:pt x="17" y="218"/>
                    <a:pt x="17" y="233"/>
                  </a:cubicBezTo>
                  <a:cubicBezTo>
                    <a:pt x="17" y="241"/>
                    <a:pt x="16" y="248"/>
                    <a:pt x="13" y="255"/>
                  </a:cubicBezTo>
                  <a:cubicBezTo>
                    <a:pt x="10" y="263"/>
                    <a:pt x="5" y="269"/>
                    <a:pt x="0" y="275"/>
                  </a:cubicBezTo>
                  <a:cubicBezTo>
                    <a:pt x="0" y="527"/>
                    <a:pt x="0" y="527"/>
                    <a:pt x="0" y="527"/>
                  </a:cubicBezTo>
                  <a:cubicBezTo>
                    <a:pt x="3" y="527"/>
                    <a:pt x="6" y="527"/>
                    <a:pt x="8" y="526"/>
                  </a:cubicBezTo>
                  <a:cubicBezTo>
                    <a:pt x="8" y="526"/>
                    <a:pt x="8" y="526"/>
                    <a:pt x="8" y="526"/>
                  </a:cubicBezTo>
                  <a:cubicBezTo>
                    <a:pt x="8" y="526"/>
                    <a:pt x="8" y="526"/>
                    <a:pt x="8" y="526"/>
                  </a:cubicBezTo>
                  <a:cubicBezTo>
                    <a:pt x="26" y="523"/>
                    <a:pt x="39" y="508"/>
                    <a:pt x="41" y="489"/>
                  </a:cubicBezTo>
                  <a:cubicBezTo>
                    <a:pt x="41" y="489"/>
                    <a:pt x="41" y="489"/>
                    <a:pt x="41" y="489"/>
                  </a:cubicBezTo>
                  <a:cubicBezTo>
                    <a:pt x="41" y="489"/>
                    <a:pt x="41" y="489"/>
                    <a:pt x="41" y="489"/>
                  </a:cubicBezTo>
                  <a:cubicBezTo>
                    <a:pt x="41" y="489"/>
                    <a:pt x="41" y="489"/>
                    <a:pt x="41" y="489"/>
                  </a:cubicBezTo>
                  <a:cubicBezTo>
                    <a:pt x="41" y="489"/>
                    <a:pt x="41" y="489"/>
                    <a:pt x="41" y="489"/>
                  </a:cubicBezTo>
                  <a:cubicBezTo>
                    <a:pt x="41" y="489"/>
                    <a:pt x="41" y="489"/>
                    <a:pt x="41" y="489"/>
                  </a:cubicBezTo>
                  <a:cubicBezTo>
                    <a:pt x="41" y="489"/>
                    <a:pt x="41" y="489"/>
                    <a:pt x="41" y="489"/>
                  </a:cubicBezTo>
                  <a:cubicBezTo>
                    <a:pt x="41" y="489"/>
                    <a:pt x="41" y="489"/>
                    <a:pt x="41" y="489"/>
                  </a:cubicBezTo>
                  <a:cubicBezTo>
                    <a:pt x="41" y="489"/>
                    <a:pt x="41" y="488"/>
                    <a:pt x="41" y="488"/>
                  </a:cubicBezTo>
                  <a:cubicBezTo>
                    <a:pt x="41" y="488"/>
                    <a:pt x="41" y="488"/>
                    <a:pt x="41" y="488"/>
                  </a:cubicBezTo>
                  <a:cubicBezTo>
                    <a:pt x="41" y="488"/>
                    <a:pt x="41" y="488"/>
                    <a:pt x="41" y="488"/>
                  </a:cubicBezTo>
                  <a:cubicBezTo>
                    <a:pt x="41" y="488"/>
                    <a:pt x="41" y="488"/>
                    <a:pt x="41" y="488"/>
                  </a:cubicBezTo>
                  <a:cubicBezTo>
                    <a:pt x="41" y="488"/>
                    <a:pt x="41" y="488"/>
                    <a:pt x="41" y="488"/>
                  </a:cubicBezTo>
                  <a:cubicBezTo>
                    <a:pt x="41" y="488"/>
                    <a:pt x="41" y="488"/>
                    <a:pt x="41" y="488"/>
                  </a:cubicBezTo>
                  <a:cubicBezTo>
                    <a:pt x="41" y="488"/>
                    <a:pt x="41" y="488"/>
                    <a:pt x="41" y="488"/>
                  </a:cubicBezTo>
                  <a:cubicBezTo>
                    <a:pt x="41" y="488"/>
                    <a:pt x="41" y="488"/>
                    <a:pt x="41" y="488"/>
                  </a:cubicBezTo>
                  <a:cubicBezTo>
                    <a:pt x="41" y="488"/>
                    <a:pt x="41" y="488"/>
                    <a:pt x="41" y="488"/>
                  </a:cubicBezTo>
                  <a:cubicBezTo>
                    <a:pt x="41" y="488"/>
                    <a:pt x="41" y="488"/>
                    <a:pt x="41" y="488"/>
                  </a:cubicBezTo>
                  <a:cubicBezTo>
                    <a:pt x="41" y="488"/>
                    <a:pt x="41" y="488"/>
                    <a:pt x="41" y="488"/>
                  </a:cubicBezTo>
                  <a:cubicBezTo>
                    <a:pt x="41" y="488"/>
                    <a:pt x="41" y="488"/>
                    <a:pt x="41" y="488"/>
                  </a:cubicBezTo>
                  <a:cubicBezTo>
                    <a:pt x="41" y="488"/>
                    <a:pt x="41" y="488"/>
                    <a:pt x="41" y="488"/>
                  </a:cubicBezTo>
                  <a:cubicBezTo>
                    <a:pt x="41" y="488"/>
                    <a:pt x="41" y="488"/>
                    <a:pt x="41" y="488"/>
                  </a:cubicBezTo>
                  <a:cubicBezTo>
                    <a:pt x="41" y="488"/>
                    <a:pt x="41" y="488"/>
                    <a:pt x="41" y="488"/>
                  </a:cubicBezTo>
                  <a:cubicBezTo>
                    <a:pt x="41" y="488"/>
                    <a:pt x="41" y="488"/>
                    <a:pt x="41" y="487"/>
                  </a:cubicBezTo>
                  <a:cubicBezTo>
                    <a:pt x="41" y="487"/>
                    <a:pt x="41" y="487"/>
                    <a:pt x="41" y="487"/>
                  </a:cubicBezTo>
                  <a:cubicBezTo>
                    <a:pt x="41" y="487"/>
                    <a:pt x="41" y="487"/>
                    <a:pt x="41" y="487"/>
                  </a:cubicBezTo>
                  <a:cubicBezTo>
                    <a:pt x="41" y="487"/>
                    <a:pt x="41" y="487"/>
                    <a:pt x="41" y="487"/>
                  </a:cubicBezTo>
                  <a:cubicBezTo>
                    <a:pt x="41" y="487"/>
                    <a:pt x="41" y="487"/>
                    <a:pt x="41" y="487"/>
                  </a:cubicBezTo>
                  <a:cubicBezTo>
                    <a:pt x="41" y="487"/>
                    <a:pt x="41" y="487"/>
                    <a:pt x="41" y="487"/>
                  </a:cubicBezTo>
                  <a:cubicBezTo>
                    <a:pt x="41" y="487"/>
                    <a:pt x="41" y="487"/>
                    <a:pt x="41" y="487"/>
                  </a:cubicBezTo>
                  <a:cubicBezTo>
                    <a:pt x="41" y="487"/>
                    <a:pt x="41" y="487"/>
                    <a:pt x="41" y="487"/>
                  </a:cubicBezTo>
                  <a:cubicBezTo>
                    <a:pt x="41" y="487"/>
                    <a:pt x="41" y="487"/>
                    <a:pt x="41" y="487"/>
                  </a:cubicBezTo>
                  <a:cubicBezTo>
                    <a:pt x="41" y="487"/>
                    <a:pt x="41" y="487"/>
                    <a:pt x="41" y="487"/>
                  </a:cubicBezTo>
                  <a:cubicBezTo>
                    <a:pt x="41" y="487"/>
                    <a:pt x="41" y="487"/>
                    <a:pt x="41" y="487"/>
                  </a:cubicBezTo>
                  <a:cubicBezTo>
                    <a:pt x="41" y="487"/>
                    <a:pt x="41" y="487"/>
                    <a:pt x="41" y="487"/>
                  </a:cubicBezTo>
                  <a:cubicBezTo>
                    <a:pt x="41" y="487"/>
                    <a:pt x="41" y="487"/>
                    <a:pt x="41" y="487"/>
                  </a:cubicBezTo>
                  <a:cubicBezTo>
                    <a:pt x="41" y="487"/>
                    <a:pt x="41" y="487"/>
                    <a:pt x="41" y="487"/>
                  </a:cubicBezTo>
                  <a:cubicBezTo>
                    <a:pt x="41" y="487"/>
                    <a:pt x="41" y="487"/>
                    <a:pt x="41" y="487"/>
                  </a:cubicBezTo>
                  <a:cubicBezTo>
                    <a:pt x="41" y="487"/>
                    <a:pt x="41" y="487"/>
                    <a:pt x="41" y="487"/>
                  </a:cubicBezTo>
                  <a:cubicBezTo>
                    <a:pt x="41" y="486"/>
                    <a:pt x="41" y="486"/>
                    <a:pt x="41" y="486"/>
                  </a:cubicBezTo>
                  <a:cubicBezTo>
                    <a:pt x="41" y="486"/>
                    <a:pt x="41" y="486"/>
                    <a:pt x="41" y="486"/>
                  </a:cubicBezTo>
                  <a:cubicBezTo>
                    <a:pt x="41" y="485"/>
                    <a:pt x="41" y="484"/>
                    <a:pt x="40" y="483"/>
                  </a:cubicBezTo>
                  <a:cubicBezTo>
                    <a:pt x="40" y="483"/>
                    <a:pt x="40" y="483"/>
                    <a:pt x="40" y="483"/>
                  </a:cubicBezTo>
                  <a:cubicBezTo>
                    <a:pt x="40" y="483"/>
                    <a:pt x="40" y="483"/>
                    <a:pt x="40" y="483"/>
                  </a:cubicBezTo>
                  <a:cubicBezTo>
                    <a:pt x="43" y="482"/>
                    <a:pt x="45" y="482"/>
                    <a:pt x="47" y="481"/>
                  </a:cubicBezTo>
                  <a:cubicBezTo>
                    <a:pt x="47" y="483"/>
                    <a:pt x="48" y="484"/>
                    <a:pt x="48" y="485"/>
                  </a:cubicBezTo>
                  <a:cubicBezTo>
                    <a:pt x="48" y="485"/>
                    <a:pt x="48" y="485"/>
                    <a:pt x="48" y="485"/>
                  </a:cubicBezTo>
                  <a:cubicBezTo>
                    <a:pt x="48" y="485"/>
                    <a:pt x="48" y="485"/>
                    <a:pt x="48" y="485"/>
                  </a:cubicBezTo>
                  <a:cubicBezTo>
                    <a:pt x="49" y="485"/>
                    <a:pt x="49" y="485"/>
                    <a:pt x="49" y="485"/>
                  </a:cubicBezTo>
                  <a:cubicBezTo>
                    <a:pt x="49" y="485"/>
                    <a:pt x="49" y="485"/>
                    <a:pt x="49" y="486"/>
                  </a:cubicBezTo>
                  <a:cubicBezTo>
                    <a:pt x="55" y="501"/>
                    <a:pt x="70" y="510"/>
                    <a:pt x="86" y="510"/>
                  </a:cubicBezTo>
                  <a:cubicBezTo>
                    <a:pt x="86" y="510"/>
                    <a:pt x="86" y="510"/>
                    <a:pt x="86" y="510"/>
                  </a:cubicBezTo>
                  <a:cubicBezTo>
                    <a:pt x="86" y="510"/>
                    <a:pt x="86" y="510"/>
                    <a:pt x="86" y="510"/>
                  </a:cubicBezTo>
                  <a:cubicBezTo>
                    <a:pt x="91" y="510"/>
                    <a:pt x="97" y="509"/>
                    <a:pt x="102" y="507"/>
                  </a:cubicBezTo>
                  <a:cubicBezTo>
                    <a:pt x="102" y="507"/>
                    <a:pt x="102" y="507"/>
                    <a:pt x="102" y="507"/>
                  </a:cubicBezTo>
                  <a:cubicBezTo>
                    <a:pt x="118" y="500"/>
                    <a:pt x="127" y="485"/>
                    <a:pt x="127" y="469"/>
                  </a:cubicBezTo>
                  <a:cubicBezTo>
                    <a:pt x="127" y="464"/>
                    <a:pt x="126" y="458"/>
                    <a:pt x="124" y="453"/>
                  </a:cubicBezTo>
                  <a:cubicBezTo>
                    <a:pt x="124" y="452"/>
                    <a:pt x="123" y="451"/>
                    <a:pt x="122" y="450"/>
                  </a:cubicBezTo>
                  <a:cubicBezTo>
                    <a:pt x="122" y="450"/>
                    <a:pt x="122" y="450"/>
                    <a:pt x="122" y="450"/>
                  </a:cubicBezTo>
                  <a:cubicBezTo>
                    <a:pt x="122" y="450"/>
                    <a:pt x="122" y="450"/>
                    <a:pt x="122" y="450"/>
                  </a:cubicBezTo>
                  <a:cubicBezTo>
                    <a:pt x="124" y="449"/>
                    <a:pt x="125" y="448"/>
                    <a:pt x="127" y="447"/>
                  </a:cubicBezTo>
                  <a:cubicBezTo>
                    <a:pt x="128" y="448"/>
                    <a:pt x="129" y="449"/>
                    <a:pt x="129" y="450"/>
                  </a:cubicBezTo>
                  <a:cubicBezTo>
                    <a:pt x="137" y="458"/>
                    <a:pt x="148" y="462"/>
                    <a:pt x="158" y="462"/>
                  </a:cubicBezTo>
                  <a:cubicBezTo>
                    <a:pt x="169" y="462"/>
                    <a:pt x="179" y="458"/>
                    <a:pt x="187" y="450"/>
                  </a:cubicBezTo>
                  <a:cubicBezTo>
                    <a:pt x="195" y="442"/>
                    <a:pt x="199" y="431"/>
                    <a:pt x="199" y="421"/>
                  </a:cubicBezTo>
                  <a:cubicBezTo>
                    <a:pt x="199" y="410"/>
                    <a:pt x="195" y="400"/>
                    <a:pt x="187" y="392"/>
                  </a:cubicBezTo>
                  <a:cubicBezTo>
                    <a:pt x="187" y="391"/>
                    <a:pt x="186" y="390"/>
                    <a:pt x="185" y="389"/>
                  </a:cubicBezTo>
                  <a:cubicBezTo>
                    <a:pt x="185" y="389"/>
                    <a:pt x="185" y="389"/>
                    <a:pt x="185" y="389"/>
                  </a:cubicBezTo>
                  <a:cubicBezTo>
                    <a:pt x="185" y="389"/>
                    <a:pt x="185" y="389"/>
                    <a:pt x="185" y="389"/>
                  </a:cubicBezTo>
                  <a:cubicBezTo>
                    <a:pt x="186" y="387"/>
                    <a:pt x="187" y="385"/>
                    <a:pt x="188" y="383"/>
                  </a:cubicBezTo>
                  <a:cubicBezTo>
                    <a:pt x="189" y="384"/>
                    <a:pt x="191" y="385"/>
                    <a:pt x="192" y="385"/>
                  </a:cubicBezTo>
                  <a:cubicBezTo>
                    <a:pt x="197" y="387"/>
                    <a:pt x="202" y="388"/>
                    <a:pt x="207" y="388"/>
                  </a:cubicBezTo>
                  <a:cubicBezTo>
                    <a:pt x="207" y="388"/>
                    <a:pt x="207" y="388"/>
                    <a:pt x="207" y="388"/>
                  </a:cubicBezTo>
                  <a:cubicBezTo>
                    <a:pt x="207" y="388"/>
                    <a:pt x="207" y="388"/>
                    <a:pt x="207" y="388"/>
                  </a:cubicBezTo>
                  <a:cubicBezTo>
                    <a:pt x="223" y="388"/>
                    <a:pt x="238" y="379"/>
                    <a:pt x="245" y="364"/>
                  </a:cubicBezTo>
                  <a:cubicBezTo>
                    <a:pt x="245" y="364"/>
                    <a:pt x="245" y="364"/>
                    <a:pt x="245" y="364"/>
                  </a:cubicBezTo>
                  <a:cubicBezTo>
                    <a:pt x="245" y="364"/>
                    <a:pt x="245" y="364"/>
                    <a:pt x="245" y="364"/>
                  </a:cubicBezTo>
                  <a:cubicBezTo>
                    <a:pt x="245" y="364"/>
                    <a:pt x="245" y="364"/>
                    <a:pt x="245" y="364"/>
                  </a:cubicBezTo>
                  <a:cubicBezTo>
                    <a:pt x="245" y="364"/>
                    <a:pt x="245" y="364"/>
                    <a:pt x="245" y="363"/>
                  </a:cubicBezTo>
                  <a:cubicBezTo>
                    <a:pt x="245" y="363"/>
                    <a:pt x="245" y="363"/>
                    <a:pt x="245" y="363"/>
                  </a:cubicBezTo>
                  <a:cubicBezTo>
                    <a:pt x="245" y="363"/>
                    <a:pt x="245" y="363"/>
                    <a:pt x="245" y="363"/>
                  </a:cubicBezTo>
                  <a:cubicBezTo>
                    <a:pt x="245" y="363"/>
                    <a:pt x="245" y="363"/>
                    <a:pt x="245" y="363"/>
                  </a:cubicBezTo>
                  <a:cubicBezTo>
                    <a:pt x="245" y="363"/>
                    <a:pt x="245" y="363"/>
                    <a:pt x="245" y="363"/>
                  </a:cubicBezTo>
                  <a:cubicBezTo>
                    <a:pt x="245" y="363"/>
                    <a:pt x="245" y="363"/>
                    <a:pt x="245" y="363"/>
                  </a:cubicBezTo>
                  <a:cubicBezTo>
                    <a:pt x="247" y="358"/>
                    <a:pt x="248" y="352"/>
                    <a:pt x="248" y="347"/>
                  </a:cubicBezTo>
                  <a:cubicBezTo>
                    <a:pt x="248" y="331"/>
                    <a:pt x="239" y="316"/>
                    <a:pt x="223" y="309"/>
                  </a:cubicBezTo>
                  <a:cubicBezTo>
                    <a:pt x="222" y="309"/>
                    <a:pt x="221" y="308"/>
                    <a:pt x="219" y="308"/>
                  </a:cubicBezTo>
                  <a:cubicBezTo>
                    <a:pt x="219" y="308"/>
                    <a:pt x="219" y="308"/>
                    <a:pt x="219" y="308"/>
                  </a:cubicBezTo>
                  <a:cubicBezTo>
                    <a:pt x="219" y="308"/>
                    <a:pt x="219" y="308"/>
                    <a:pt x="219" y="308"/>
                  </a:cubicBezTo>
                  <a:cubicBezTo>
                    <a:pt x="220" y="306"/>
                    <a:pt x="220" y="304"/>
                    <a:pt x="220" y="303"/>
                  </a:cubicBezTo>
                  <a:cubicBezTo>
                    <a:pt x="222" y="303"/>
                    <a:pt x="223" y="303"/>
                    <a:pt x="224" y="303"/>
                  </a:cubicBezTo>
                  <a:cubicBezTo>
                    <a:pt x="247" y="303"/>
                    <a:pt x="265" y="284"/>
                    <a:pt x="265" y="262"/>
                  </a:cubicBezTo>
                  <a:cubicBezTo>
                    <a:pt x="265" y="239"/>
                    <a:pt x="247" y="221"/>
                    <a:pt x="224" y="221"/>
                  </a:cubicBezTo>
                  <a:cubicBezTo>
                    <a:pt x="223" y="221"/>
                    <a:pt x="222" y="221"/>
                    <a:pt x="220" y="221"/>
                  </a:cubicBezTo>
                  <a:cubicBezTo>
                    <a:pt x="220" y="219"/>
                    <a:pt x="220" y="217"/>
                    <a:pt x="219" y="214"/>
                  </a:cubicBezTo>
                  <a:cubicBezTo>
                    <a:pt x="219" y="214"/>
                    <a:pt x="219" y="214"/>
                    <a:pt x="219" y="214"/>
                  </a:cubicBezTo>
                  <a:cubicBezTo>
                    <a:pt x="219" y="214"/>
                    <a:pt x="219" y="214"/>
                    <a:pt x="219" y="214"/>
                  </a:cubicBezTo>
                  <a:cubicBezTo>
                    <a:pt x="220" y="214"/>
                    <a:pt x="222" y="214"/>
                    <a:pt x="223" y="213"/>
                  </a:cubicBezTo>
                  <a:cubicBezTo>
                    <a:pt x="238" y="207"/>
                    <a:pt x="248" y="191"/>
                    <a:pt x="248" y="175"/>
                  </a:cubicBezTo>
                  <a:cubicBezTo>
                    <a:pt x="248" y="170"/>
                    <a:pt x="247" y="165"/>
                    <a:pt x="245" y="160"/>
                  </a:cubicBezTo>
                  <a:cubicBezTo>
                    <a:pt x="245" y="160"/>
                    <a:pt x="245" y="160"/>
                    <a:pt x="245" y="160"/>
                  </a:cubicBezTo>
                  <a:cubicBezTo>
                    <a:pt x="245" y="159"/>
                    <a:pt x="245" y="159"/>
                    <a:pt x="245" y="159"/>
                  </a:cubicBezTo>
                  <a:cubicBezTo>
                    <a:pt x="245" y="159"/>
                    <a:pt x="245" y="159"/>
                    <a:pt x="245" y="159"/>
                  </a:cubicBezTo>
                  <a:cubicBezTo>
                    <a:pt x="238" y="144"/>
                    <a:pt x="223" y="134"/>
                    <a:pt x="207" y="134"/>
                  </a:cubicBezTo>
                  <a:cubicBezTo>
                    <a:pt x="207" y="134"/>
                    <a:pt x="207" y="134"/>
                    <a:pt x="207" y="134"/>
                  </a:cubicBezTo>
                  <a:cubicBezTo>
                    <a:pt x="207" y="134"/>
                    <a:pt x="207" y="134"/>
                    <a:pt x="207" y="134"/>
                  </a:cubicBezTo>
                  <a:cubicBezTo>
                    <a:pt x="202" y="134"/>
                    <a:pt x="197" y="135"/>
                    <a:pt x="191" y="137"/>
                  </a:cubicBezTo>
                  <a:cubicBezTo>
                    <a:pt x="191" y="137"/>
                    <a:pt x="191" y="137"/>
                    <a:pt x="191" y="137"/>
                  </a:cubicBezTo>
                  <a:cubicBezTo>
                    <a:pt x="191" y="137"/>
                    <a:pt x="191" y="137"/>
                    <a:pt x="191" y="137"/>
                  </a:cubicBezTo>
                  <a:cubicBezTo>
                    <a:pt x="190" y="138"/>
                    <a:pt x="189" y="139"/>
                    <a:pt x="188" y="139"/>
                  </a:cubicBezTo>
                  <a:cubicBezTo>
                    <a:pt x="187" y="138"/>
                    <a:pt x="186" y="136"/>
                    <a:pt x="185" y="135"/>
                  </a:cubicBezTo>
                  <a:cubicBezTo>
                    <a:pt x="185" y="135"/>
                    <a:pt x="185" y="135"/>
                    <a:pt x="185" y="135"/>
                  </a:cubicBezTo>
                  <a:cubicBezTo>
                    <a:pt x="185" y="135"/>
                    <a:pt x="185" y="135"/>
                    <a:pt x="185" y="135"/>
                  </a:cubicBezTo>
                  <a:cubicBezTo>
                    <a:pt x="186" y="134"/>
                    <a:pt x="187" y="133"/>
                    <a:pt x="187" y="132"/>
                  </a:cubicBezTo>
                  <a:cubicBezTo>
                    <a:pt x="195" y="124"/>
                    <a:pt x="199" y="113"/>
                    <a:pt x="199" y="103"/>
                  </a:cubicBezTo>
                  <a:cubicBezTo>
                    <a:pt x="199" y="93"/>
                    <a:pt x="195" y="82"/>
                    <a:pt x="187" y="74"/>
                  </a:cubicBezTo>
                  <a:cubicBezTo>
                    <a:pt x="179" y="66"/>
                    <a:pt x="169" y="62"/>
                    <a:pt x="158" y="62"/>
                  </a:cubicBezTo>
                  <a:cubicBezTo>
                    <a:pt x="148" y="62"/>
                    <a:pt x="137" y="66"/>
                    <a:pt x="129" y="74"/>
                  </a:cubicBezTo>
                  <a:cubicBezTo>
                    <a:pt x="129" y="75"/>
                    <a:pt x="128" y="76"/>
                    <a:pt x="127" y="77"/>
                  </a:cubicBezTo>
                  <a:cubicBezTo>
                    <a:pt x="125" y="76"/>
                    <a:pt x="123" y="74"/>
                    <a:pt x="121" y="73"/>
                  </a:cubicBezTo>
                  <a:cubicBezTo>
                    <a:pt x="121" y="73"/>
                    <a:pt x="121" y="73"/>
                    <a:pt x="121" y="73"/>
                  </a:cubicBezTo>
                  <a:cubicBezTo>
                    <a:pt x="121" y="73"/>
                    <a:pt x="121" y="73"/>
                    <a:pt x="121" y="73"/>
                  </a:cubicBezTo>
                  <a:cubicBezTo>
                    <a:pt x="122" y="72"/>
                    <a:pt x="122" y="71"/>
                    <a:pt x="123" y="70"/>
                  </a:cubicBezTo>
                  <a:cubicBezTo>
                    <a:pt x="125" y="65"/>
                    <a:pt x="126" y="59"/>
                    <a:pt x="126" y="54"/>
                  </a:cubicBezTo>
                  <a:cubicBezTo>
                    <a:pt x="126" y="38"/>
                    <a:pt x="116" y="23"/>
                    <a:pt x="101" y="16"/>
                  </a:cubicBezTo>
                  <a:cubicBezTo>
                    <a:pt x="101" y="16"/>
                    <a:pt x="101" y="16"/>
                    <a:pt x="101" y="16"/>
                  </a:cubicBezTo>
                  <a:cubicBezTo>
                    <a:pt x="96" y="14"/>
                    <a:pt x="90" y="13"/>
                    <a:pt x="85" y="13"/>
                  </a:cubicBezTo>
                  <a:cubicBezTo>
                    <a:pt x="85" y="13"/>
                    <a:pt x="85" y="13"/>
                    <a:pt x="85" y="13"/>
                  </a:cubicBezTo>
                  <a:cubicBezTo>
                    <a:pt x="85" y="13"/>
                    <a:pt x="85" y="13"/>
                    <a:pt x="85" y="13"/>
                  </a:cubicBezTo>
                  <a:cubicBezTo>
                    <a:pt x="69" y="13"/>
                    <a:pt x="54" y="22"/>
                    <a:pt x="47" y="38"/>
                  </a:cubicBezTo>
                  <a:cubicBezTo>
                    <a:pt x="47" y="38"/>
                    <a:pt x="47" y="38"/>
                    <a:pt x="47" y="38"/>
                  </a:cubicBezTo>
                  <a:cubicBezTo>
                    <a:pt x="47" y="38"/>
                    <a:pt x="47" y="38"/>
                    <a:pt x="47" y="38"/>
                  </a:cubicBezTo>
                  <a:cubicBezTo>
                    <a:pt x="47" y="38"/>
                    <a:pt x="47" y="38"/>
                    <a:pt x="47" y="38"/>
                  </a:cubicBezTo>
                  <a:cubicBezTo>
                    <a:pt x="47" y="38"/>
                    <a:pt x="47" y="38"/>
                    <a:pt x="47" y="38"/>
                  </a:cubicBezTo>
                  <a:cubicBezTo>
                    <a:pt x="47" y="38"/>
                    <a:pt x="47" y="38"/>
                    <a:pt x="47" y="39"/>
                  </a:cubicBezTo>
                  <a:cubicBezTo>
                    <a:pt x="47" y="39"/>
                    <a:pt x="47" y="39"/>
                    <a:pt x="47" y="39"/>
                  </a:cubicBezTo>
                  <a:cubicBezTo>
                    <a:pt x="47" y="40"/>
                    <a:pt x="46" y="41"/>
                    <a:pt x="46" y="42"/>
                  </a:cubicBezTo>
                  <a:cubicBezTo>
                    <a:pt x="44" y="42"/>
                    <a:pt x="42" y="41"/>
                    <a:pt x="40" y="41"/>
                  </a:cubicBezTo>
                  <a:cubicBezTo>
                    <a:pt x="40" y="41"/>
                    <a:pt x="40" y="41"/>
                    <a:pt x="40" y="41"/>
                  </a:cubicBezTo>
                  <a:cubicBezTo>
                    <a:pt x="40" y="41"/>
                    <a:pt x="40" y="41"/>
                    <a:pt x="40" y="41"/>
                  </a:cubicBezTo>
                  <a:cubicBezTo>
                    <a:pt x="41" y="40"/>
                    <a:pt x="41" y="39"/>
                    <a:pt x="41" y="37"/>
                  </a:cubicBezTo>
                  <a:cubicBezTo>
                    <a:pt x="41" y="37"/>
                    <a:pt x="41" y="37"/>
                    <a:pt x="41" y="37"/>
                  </a:cubicBezTo>
                  <a:cubicBezTo>
                    <a:pt x="41" y="37"/>
                    <a:pt x="41" y="37"/>
                    <a:pt x="41" y="37"/>
                  </a:cubicBezTo>
                  <a:cubicBezTo>
                    <a:pt x="41" y="36"/>
                    <a:pt x="41" y="36"/>
                    <a:pt x="41" y="35"/>
                  </a:cubicBezTo>
                  <a:cubicBezTo>
                    <a:pt x="41" y="35"/>
                    <a:pt x="41" y="35"/>
                    <a:pt x="41" y="35"/>
                  </a:cubicBezTo>
                  <a:cubicBezTo>
                    <a:pt x="41" y="35"/>
                    <a:pt x="41" y="35"/>
                    <a:pt x="41" y="35"/>
                  </a:cubicBezTo>
                  <a:cubicBezTo>
                    <a:pt x="41" y="35"/>
                    <a:pt x="41" y="35"/>
                    <a:pt x="41" y="35"/>
                  </a:cubicBezTo>
                  <a:cubicBezTo>
                    <a:pt x="41" y="34"/>
                    <a:pt x="41" y="34"/>
                    <a:pt x="41" y="34"/>
                  </a:cubicBezTo>
                  <a:cubicBezTo>
                    <a:pt x="41" y="34"/>
                    <a:pt x="41" y="34"/>
                    <a:pt x="41" y="34"/>
                  </a:cubicBezTo>
                  <a:cubicBezTo>
                    <a:pt x="41" y="34"/>
                    <a:pt x="41" y="34"/>
                    <a:pt x="41" y="34"/>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2"/>
                    <a:pt x="40" y="32"/>
                    <a:pt x="40" y="32"/>
                  </a:cubicBezTo>
                  <a:cubicBezTo>
                    <a:pt x="40" y="32"/>
                    <a:pt x="40" y="32"/>
                    <a:pt x="40" y="32"/>
                  </a:cubicBezTo>
                  <a:cubicBezTo>
                    <a:pt x="40" y="32"/>
                    <a:pt x="40" y="31"/>
                    <a:pt x="40" y="31"/>
                  </a:cubicBezTo>
                  <a:cubicBezTo>
                    <a:pt x="40" y="31"/>
                    <a:pt x="40" y="31"/>
                    <a:pt x="40" y="31"/>
                  </a:cubicBezTo>
                  <a:cubicBezTo>
                    <a:pt x="40" y="31"/>
                    <a:pt x="40" y="31"/>
                    <a:pt x="40" y="31"/>
                  </a:cubicBezTo>
                  <a:cubicBezTo>
                    <a:pt x="40" y="31"/>
                    <a:pt x="40" y="31"/>
                    <a:pt x="40" y="31"/>
                  </a:cubicBezTo>
                  <a:cubicBezTo>
                    <a:pt x="40" y="31"/>
                    <a:pt x="40" y="31"/>
                    <a:pt x="40" y="30"/>
                  </a:cubicBezTo>
                  <a:cubicBezTo>
                    <a:pt x="40" y="30"/>
                    <a:pt x="40" y="30"/>
                    <a:pt x="40" y="30"/>
                  </a:cubicBezTo>
                  <a:cubicBezTo>
                    <a:pt x="40" y="30"/>
                    <a:pt x="40" y="30"/>
                    <a:pt x="40" y="30"/>
                  </a:cubicBezTo>
                  <a:cubicBezTo>
                    <a:pt x="40" y="30"/>
                    <a:pt x="40" y="30"/>
                    <a:pt x="40" y="30"/>
                  </a:cubicBezTo>
                  <a:cubicBezTo>
                    <a:pt x="40" y="30"/>
                    <a:pt x="40" y="30"/>
                    <a:pt x="40" y="30"/>
                  </a:cubicBezTo>
                  <a:cubicBezTo>
                    <a:pt x="40" y="30"/>
                    <a:pt x="40" y="30"/>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8"/>
                    <a:pt x="40" y="28"/>
                  </a:cubicBezTo>
                  <a:cubicBezTo>
                    <a:pt x="40" y="28"/>
                    <a:pt x="40" y="28"/>
                    <a:pt x="40" y="28"/>
                  </a:cubicBezTo>
                  <a:cubicBezTo>
                    <a:pt x="40" y="28"/>
                    <a:pt x="40" y="28"/>
                    <a:pt x="40" y="28"/>
                  </a:cubicBezTo>
                  <a:cubicBezTo>
                    <a:pt x="40" y="28"/>
                    <a:pt x="40" y="28"/>
                    <a:pt x="40" y="28"/>
                  </a:cubicBezTo>
                  <a:cubicBezTo>
                    <a:pt x="37" y="16"/>
                    <a:pt x="28" y="5"/>
                    <a:pt x="17" y="0"/>
                  </a:cubicBezTo>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58" name="Freeform 11"/>
            <p:cNvSpPr>
              <a:spLocks/>
            </p:cNvSpPr>
            <p:nvPr/>
          </p:nvSpPr>
          <p:spPr bwMode="auto">
            <a:xfrm>
              <a:off x="4685513" y="4217088"/>
              <a:ext cx="71531" cy="105129"/>
            </a:xfrm>
            <a:custGeom>
              <a:avLst/>
              <a:gdLst>
                <a:gd name="T0" fmla="*/ 4 w 28"/>
                <a:gd name="T1" fmla="*/ 15 h 41"/>
                <a:gd name="T2" fmla="*/ 3 w 28"/>
                <a:gd name="T3" fmla="*/ 41 h 41"/>
                <a:gd name="T4" fmla="*/ 24 w 28"/>
                <a:gd name="T5" fmla="*/ 26 h 41"/>
                <a:gd name="T6" fmla="*/ 25 w 28"/>
                <a:gd name="T7" fmla="*/ 0 h 41"/>
                <a:gd name="T8" fmla="*/ 4 w 28"/>
                <a:gd name="T9" fmla="*/ 15 h 41"/>
              </a:gdLst>
              <a:ahLst/>
              <a:cxnLst>
                <a:cxn ang="0">
                  <a:pos x="T0" y="T1"/>
                </a:cxn>
                <a:cxn ang="0">
                  <a:pos x="T2" y="T3"/>
                </a:cxn>
                <a:cxn ang="0">
                  <a:pos x="T4" y="T5"/>
                </a:cxn>
                <a:cxn ang="0">
                  <a:pos x="T6" y="T7"/>
                </a:cxn>
                <a:cxn ang="0">
                  <a:pos x="T8" y="T9"/>
                </a:cxn>
              </a:cxnLst>
              <a:rect l="0" t="0" r="r" b="b"/>
              <a:pathLst>
                <a:path w="28" h="41">
                  <a:moveTo>
                    <a:pt x="4" y="15"/>
                  </a:moveTo>
                  <a:cubicBezTo>
                    <a:pt x="0" y="24"/>
                    <a:pt x="0" y="33"/>
                    <a:pt x="3" y="41"/>
                  </a:cubicBezTo>
                  <a:cubicBezTo>
                    <a:pt x="12" y="40"/>
                    <a:pt x="20" y="34"/>
                    <a:pt x="24" y="26"/>
                  </a:cubicBezTo>
                  <a:cubicBezTo>
                    <a:pt x="28" y="17"/>
                    <a:pt x="28" y="8"/>
                    <a:pt x="25" y="0"/>
                  </a:cubicBezTo>
                  <a:cubicBezTo>
                    <a:pt x="16" y="2"/>
                    <a:pt x="8" y="7"/>
                    <a:pt x="4" y="15"/>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59" name="Freeform 12"/>
            <p:cNvSpPr>
              <a:spLocks/>
            </p:cNvSpPr>
            <p:nvPr/>
          </p:nvSpPr>
          <p:spPr bwMode="auto">
            <a:xfrm>
              <a:off x="4603143" y="4922648"/>
              <a:ext cx="118135" cy="67196"/>
            </a:xfrm>
            <a:custGeom>
              <a:avLst/>
              <a:gdLst>
                <a:gd name="T0" fmla="*/ 21 w 46"/>
                <a:gd name="T1" fmla="*/ 2 h 26"/>
                <a:gd name="T2" fmla="*/ 0 w 46"/>
                <a:gd name="T3" fmla="*/ 18 h 26"/>
                <a:gd name="T4" fmla="*/ 25 w 46"/>
                <a:gd name="T5" fmla="*/ 24 h 26"/>
                <a:gd name="T6" fmla="*/ 46 w 46"/>
                <a:gd name="T7" fmla="*/ 8 h 26"/>
                <a:gd name="T8" fmla="*/ 21 w 46"/>
                <a:gd name="T9" fmla="*/ 2 h 26"/>
              </a:gdLst>
              <a:ahLst/>
              <a:cxnLst>
                <a:cxn ang="0">
                  <a:pos x="T0" y="T1"/>
                </a:cxn>
                <a:cxn ang="0">
                  <a:pos x="T2" y="T3"/>
                </a:cxn>
                <a:cxn ang="0">
                  <a:pos x="T4" y="T5"/>
                </a:cxn>
                <a:cxn ang="0">
                  <a:pos x="T6" y="T7"/>
                </a:cxn>
                <a:cxn ang="0">
                  <a:pos x="T8" y="T9"/>
                </a:cxn>
              </a:cxnLst>
              <a:rect l="0" t="0" r="r" b="b"/>
              <a:pathLst>
                <a:path w="46" h="26">
                  <a:moveTo>
                    <a:pt x="21" y="2"/>
                  </a:moveTo>
                  <a:cubicBezTo>
                    <a:pt x="12" y="4"/>
                    <a:pt x="4" y="10"/>
                    <a:pt x="0" y="18"/>
                  </a:cubicBezTo>
                  <a:cubicBezTo>
                    <a:pt x="7" y="23"/>
                    <a:pt x="16" y="26"/>
                    <a:pt x="25" y="24"/>
                  </a:cubicBezTo>
                  <a:cubicBezTo>
                    <a:pt x="35" y="22"/>
                    <a:pt x="42" y="16"/>
                    <a:pt x="46" y="8"/>
                  </a:cubicBezTo>
                  <a:cubicBezTo>
                    <a:pt x="39" y="3"/>
                    <a:pt x="30" y="0"/>
                    <a:pt x="21" y="2"/>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60" name="Freeform 13"/>
            <p:cNvSpPr>
              <a:spLocks/>
            </p:cNvSpPr>
            <p:nvPr/>
          </p:nvSpPr>
          <p:spPr bwMode="auto">
            <a:xfrm>
              <a:off x="4775469" y="4558488"/>
              <a:ext cx="97543" cy="82370"/>
            </a:xfrm>
            <a:custGeom>
              <a:avLst/>
              <a:gdLst>
                <a:gd name="T0" fmla="*/ 12 w 38"/>
                <a:gd name="T1" fmla="*/ 7 h 32"/>
                <a:gd name="T2" fmla="*/ 0 w 38"/>
                <a:gd name="T3" fmla="*/ 30 h 32"/>
                <a:gd name="T4" fmla="*/ 25 w 38"/>
                <a:gd name="T5" fmla="*/ 25 h 32"/>
                <a:gd name="T6" fmla="*/ 38 w 38"/>
                <a:gd name="T7" fmla="*/ 3 h 32"/>
                <a:gd name="T8" fmla="*/ 12 w 38"/>
                <a:gd name="T9" fmla="*/ 7 h 32"/>
              </a:gdLst>
              <a:ahLst/>
              <a:cxnLst>
                <a:cxn ang="0">
                  <a:pos x="T0" y="T1"/>
                </a:cxn>
                <a:cxn ang="0">
                  <a:pos x="T2" y="T3"/>
                </a:cxn>
                <a:cxn ang="0">
                  <a:pos x="T4" y="T5"/>
                </a:cxn>
                <a:cxn ang="0">
                  <a:pos x="T6" y="T7"/>
                </a:cxn>
                <a:cxn ang="0">
                  <a:pos x="T8" y="T9"/>
                </a:cxn>
              </a:cxnLst>
              <a:rect l="0" t="0" r="r" b="b"/>
              <a:pathLst>
                <a:path w="38" h="32">
                  <a:moveTo>
                    <a:pt x="12" y="7"/>
                  </a:moveTo>
                  <a:cubicBezTo>
                    <a:pt x="5" y="13"/>
                    <a:pt x="0" y="21"/>
                    <a:pt x="0" y="30"/>
                  </a:cubicBezTo>
                  <a:cubicBezTo>
                    <a:pt x="8" y="32"/>
                    <a:pt x="18" y="31"/>
                    <a:pt x="25" y="25"/>
                  </a:cubicBezTo>
                  <a:cubicBezTo>
                    <a:pt x="33" y="20"/>
                    <a:pt x="37" y="11"/>
                    <a:pt x="38" y="3"/>
                  </a:cubicBezTo>
                  <a:cubicBezTo>
                    <a:pt x="29" y="0"/>
                    <a:pt x="20" y="2"/>
                    <a:pt x="12" y="7"/>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61" name="Freeform 14"/>
            <p:cNvSpPr>
              <a:spLocks/>
            </p:cNvSpPr>
            <p:nvPr/>
          </p:nvSpPr>
          <p:spPr bwMode="auto">
            <a:xfrm>
              <a:off x="4571713" y="4506465"/>
              <a:ext cx="65029" cy="118135"/>
            </a:xfrm>
            <a:custGeom>
              <a:avLst/>
              <a:gdLst>
                <a:gd name="T0" fmla="*/ 1 w 25"/>
                <a:gd name="T1" fmla="*/ 21 h 46"/>
                <a:gd name="T2" fmla="*/ 8 w 25"/>
                <a:gd name="T3" fmla="*/ 46 h 46"/>
                <a:gd name="T4" fmla="*/ 23 w 25"/>
                <a:gd name="T5" fmla="*/ 25 h 46"/>
                <a:gd name="T6" fmla="*/ 17 w 25"/>
                <a:gd name="T7" fmla="*/ 0 h 46"/>
                <a:gd name="T8" fmla="*/ 1 w 25"/>
                <a:gd name="T9" fmla="*/ 21 h 46"/>
              </a:gdLst>
              <a:ahLst/>
              <a:cxnLst>
                <a:cxn ang="0">
                  <a:pos x="T0" y="T1"/>
                </a:cxn>
                <a:cxn ang="0">
                  <a:pos x="T2" y="T3"/>
                </a:cxn>
                <a:cxn ang="0">
                  <a:pos x="T4" y="T5"/>
                </a:cxn>
                <a:cxn ang="0">
                  <a:pos x="T6" y="T7"/>
                </a:cxn>
                <a:cxn ang="0">
                  <a:pos x="T8" y="T9"/>
                </a:cxn>
              </a:cxnLst>
              <a:rect l="0" t="0" r="r" b="b"/>
              <a:pathLst>
                <a:path w="25" h="46">
                  <a:moveTo>
                    <a:pt x="1" y="21"/>
                  </a:moveTo>
                  <a:cubicBezTo>
                    <a:pt x="0" y="30"/>
                    <a:pt x="2" y="39"/>
                    <a:pt x="8" y="46"/>
                  </a:cubicBezTo>
                  <a:cubicBezTo>
                    <a:pt x="16" y="42"/>
                    <a:pt x="22" y="34"/>
                    <a:pt x="23" y="25"/>
                  </a:cubicBezTo>
                  <a:cubicBezTo>
                    <a:pt x="25" y="16"/>
                    <a:pt x="22" y="7"/>
                    <a:pt x="17" y="0"/>
                  </a:cubicBezTo>
                  <a:cubicBezTo>
                    <a:pt x="9" y="4"/>
                    <a:pt x="3" y="11"/>
                    <a:pt x="1" y="21"/>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62" name="Freeform 15"/>
            <p:cNvSpPr>
              <a:spLocks/>
            </p:cNvSpPr>
            <p:nvPr/>
          </p:nvSpPr>
          <p:spPr bwMode="auto">
            <a:xfrm>
              <a:off x="4397220" y="4140138"/>
              <a:ext cx="67196" cy="114884"/>
            </a:xfrm>
            <a:custGeom>
              <a:avLst/>
              <a:gdLst>
                <a:gd name="T0" fmla="*/ 2 w 26"/>
                <a:gd name="T1" fmla="*/ 21 h 45"/>
                <a:gd name="T2" fmla="*/ 9 w 26"/>
                <a:gd name="T3" fmla="*/ 45 h 45"/>
                <a:gd name="T4" fmla="*/ 24 w 26"/>
                <a:gd name="T5" fmla="*/ 25 h 45"/>
                <a:gd name="T6" fmla="*/ 17 w 26"/>
                <a:gd name="T7" fmla="*/ 0 h 45"/>
                <a:gd name="T8" fmla="*/ 2 w 26"/>
                <a:gd name="T9" fmla="*/ 21 h 45"/>
              </a:gdLst>
              <a:ahLst/>
              <a:cxnLst>
                <a:cxn ang="0">
                  <a:pos x="T0" y="T1"/>
                </a:cxn>
                <a:cxn ang="0">
                  <a:pos x="T2" y="T3"/>
                </a:cxn>
                <a:cxn ang="0">
                  <a:pos x="T4" y="T5"/>
                </a:cxn>
                <a:cxn ang="0">
                  <a:pos x="T6" y="T7"/>
                </a:cxn>
                <a:cxn ang="0">
                  <a:pos x="T8" y="T9"/>
                </a:cxn>
              </a:cxnLst>
              <a:rect l="0" t="0" r="r" b="b"/>
              <a:pathLst>
                <a:path w="26" h="45">
                  <a:moveTo>
                    <a:pt x="2" y="21"/>
                  </a:moveTo>
                  <a:cubicBezTo>
                    <a:pt x="0" y="30"/>
                    <a:pt x="3" y="39"/>
                    <a:pt x="9" y="45"/>
                  </a:cubicBezTo>
                  <a:cubicBezTo>
                    <a:pt x="16" y="41"/>
                    <a:pt x="22" y="34"/>
                    <a:pt x="24" y="25"/>
                  </a:cubicBezTo>
                  <a:cubicBezTo>
                    <a:pt x="26" y="15"/>
                    <a:pt x="23" y="6"/>
                    <a:pt x="17" y="0"/>
                  </a:cubicBezTo>
                  <a:cubicBezTo>
                    <a:pt x="9" y="4"/>
                    <a:pt x="4" y="11"/>
                    <a:pt x="2" y="21"/>
                  </a:cubicBezTo>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63" name="Freeform 16"/>
            <p:cNvSpPr>
              <a:spLocks/>
            </p:cNvSpPr>
            <p:nvPr/>
          </p:nvSpPr>
          <p:spPr bwMode="auto">
            <a:xfrm>
              <a:off x="4397220" y="4879296"/>
              <a:ext cx="67196" cy="118135"/>
            </a:xfrm>
            <a:custGeom>
              <a:avLst/>
              <a:gdLst>
                <a:gd name="T0" fmla="*/ 2 w 26"/>
                <a:gd name="T1" fmla="*/ 21 h 46"/>
                <a:gd name="T2" fmla="*/ 9 w 26"/>
                <a:gd name="T3" fmla="*/ 46 h 46"/>
                <a:gd name="T4" fmla="*/ 24 w 26"/>
                <a:gd name="T5" fmla="*/ 25 h 46"/>
                <a:gd name="T6" fmla="*/ 17 w 26"/>
                <a:gd name="T7" fmla="*/ 0 h 46"/>
                <a:gd name="T8" fmla="*/ 2 w 26"/>
                <a:gd name="T9" fmla="*/ 21 h 46"/>
              </a:gdLst>
              <a:ahLst/>
              <a:cxnLst>
                <a:cxn ang="0">
                  <a:pos x="T0" y="T1"/>
                </a:cxn>
                <a:cxn ang="0">
                  <a:pos x="T2" y="T3"/>
                </a:cxn>
                <a:cxn ang="0">
                  <a:pos x="T4" y="T5"/>
                </a:cxn>
                <a:cxn ang="0">
                  <a:pos x="T6" y="T7"/>
                </a:cxn>
                <a:cxn ang="0">
                  <a:pos x="T8" y="T9"/>
                </a:cxn>
              </a:cxnLst>
              <a:rect l="0" t="0" r="r" b="b"/>
              <a:pathLst>
                <a:path w="26" h="46">
                  <a:moveTo>
                    <a:pt x="2" y="21"/>
                  </a:moveTo>
                  <a:cubicBezTo>
                    <a:pt x="0" y="30"/>
                    <a:pt x="3" y="39"/>
                    <a:pt x="9" y="46"/>
                  </a:cubicBezTo>
                  <a:cubicBezTo>
                    <a:pt x="16" y="42"/>
                    <a:pt x="22" y="34"/>
                    <a:pt x="24" y="25"/>
                  </a:cubicBezTo>
                  <a:cubicBezTo>
                    <a:pt x="26" y="16"/>
                    <a:pt x="23" y="7"/>
                    <a:pt x="17" y="0"/>
                  </a:cubicBezTo>
                  <a:cubicBezTo>
                    <a:pt x="9" y="4"/>
                    <a:pt x="4" y="12"/>
                    <a:pt x="2" y="21"/>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64" name="Freeform 17"/>
            <p:cNvSpPr>
              <a:spLocks/>
            </p:cNvSpPr>
            <p:nvPr/>
          </p:nvSpPr>
          <p:spPr bwMode="auto">
            <a:xfrm>
              <a:off x="4094837" y="4134719"/>
              <a:ext cx="97543" cy="82370"/>
            </a:xfrm>
            <a:custGeom>
              <a:avLst/>
              <a:gdLst>
                <a:gd name="T0" fmla="*/ 26 w 38"/>
                <a:gd name="T1" fmla="*/ 7 h 32"/>
                <a:gd name="T2" fmla="*/ 38 w 38"/>
                <a:gd name="T3" fmla="*/ 30 h 32"/>
                <a:gd name="T4" fmla="*/ 13 w 38"/>
                <a:gd name="T5" fmla="*/ 26 h 32"/>
                <a:gd name="T6" fmla="*/ 0 w 38"/>
                <a:gd name="T7" fmla="*/ 3 h 32"/>
                <a:gd name="T8" fmla="*/ 26 w 38"/>
                <a:gd name="T9" fmla="*/ 7 h 32"/>
              </a:gdLst>
              <a:ahLst/>
              <a:cxnLst>
                <a:cxn ang="0">
                  <a:pos x="T0" y="T1"/>
                </a:cxn>
                <a:cxn ang="0">
                  <a:pos x="T2" y="T3"/>
                </a:cxn>
                <a:cxn ang="0">
                  <a:pos x="T4" y="T5"/>
                </a:cxn>
                <a:cxn ang="0">
                  <a:pos x="T6" y="T7"/>
                </a:cxn>
                <a:cxn ang="0">
                  <a:pos x="T8" y="T9"/>
                </a:cxn>
              </a:cxnLst>
              <a:rect l="0" t="0" r="r" b="b"/>
              <a:pathLst>
                <a:path w="38" h="32">
                  <a:moveTo>
                    <a:pt x="26" y="7"/>
                  </a:moveTo>
                  <a:cubicBezTo>
                    <a:pt x="34" y="13"/>
                    <a:pt x="38" y="21"/>
                    <a:pt x="38" y="30"/>
                  </a:cubicBezTo>
                  <a:cubicBezTo>
                    <a:pt x="30" y="32"/>
                    <a:pt x="20" y="31"/>
                    <a:pt x="13" y="26"/>
                  </a:cubicBezTo>
                  <a:cubicBezTo>
                    <a:pt x="5" y="20"/>
                    <a:pt x="1" y="12"/>
                    <a:pt x="0" y="3"/>
                  </a:cubicBezTo>
                  <a:cubicBezTo>
                    <a:pt x="9" y="0"/>
                    <a:pt x="18" y="2"/>
                    <a:pt x="26" y="7"/>
                  </a:cubicBezTo>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65" name="Freeform 18"/>
            <p:cNvSpPr>
              <a:spLocks/>
            </p:cNvSpPr>
            <p:nvPr/>
          </p:nvSpPr>
          <p:spPr bwMode="auto">
            <a:xfrm>
              <a:off x="3909505" y="4427347"/>
              <a:ext cx="74783" cy="107297"/>
            </a:xfrm>
            <a:custGeom>
              <a:avLst/>
              <a:gdLst>
                <a:gd name="T0" fmla="*/ 25 w 29"/>
                <a:gd name="T1" fmla="*/ 16 h 42"/>
                <a:gd name="T2" fmla="*/ 25 w 29"/>
                <a:gd name="T3" fmla="*/ 42 h 42"/>
                <a:gd name="T4" fmla="*/ 5 w 29"/>
                <a:gd name="T5" fmla="*/ 26 h 42"/>
                <a:gd name="T6" fmla="*/ 4 w 29"/>
                <a:gd name="T7" fmla="*/ 0 h 42"/>
                <a:gd name="T8" fmla="*/ 25 w 29"/>
                <a:gd name="T9" fmla="*/ 16 h 42"/>
              </a:gdLst>
              <a:ahLst/>
              <a:cxnLst>
                <a:cxn ang="0">
                  <a:pos x="T0" y="T1"/>
                </a:cxn>
                <a:cxn ang="0">
                  <a:pos x="T2" y="T3"/>
                </a:cxn>
                <a:cxn ang="0">
                  <a:pos x="T4" y="T5"/>
                </a:cxn>
                <a:cxn ang="0">
                  <a:pos x="T6" y="T7"/>
                </a:cxn>
                <a:cxn ang="0">
                  <a:pos x="T8" y="T9"/>
                </a:cxn>
              </a:cxnLst>
              <a:rect l="0" t="0" r="r" b="b"/>
              <a:pathLst>
                <a:path w="29" h="42">
                  <a:moveTo>
                    <a:pt x="25" y="16"/>
                  </a:moveTo>
                  <a:cubicBezTo>
                    <a:pt x="29" y="24"/>
                    <a:pt x="29" y="34"/>
                    <a:pt x="25" y="42"/>
                  </a:cubicBezTo>
                  <a:cubicBezTo>
                    <a:pt x="17" y="40"/>
                    <a:pt x="9" y="35"/>
                    <a:pt x="5" y="26"/>
                  </a:cubicBezTo>
                  <a:cubicBezTo>
                    <a:pt x="0" y="18"/>
                    <a:pt x="1" y="8"/>
                    <a:pt x="4" y="0"/>
                  </a:cubicBezTo>
                  <a:cubicBezTo>
                    <a:pt x="13" y="2"/>
                    <a:pt x="20" y="8"/>
                    <a:pt x="25" y="16"/>
                  </a:cubicBezTo>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66" name="Freeform 19"/>
            <p:cNvSpPr>
              <a:spLocks/>
            </p:cNvSpPr>
            <p:nvPr/>
          </p:nvSpPr>
          <p:spPr bwMode="auto">
            <a:xfrm>
              <a:off x="4074244" y="4866290"/>
              <a:ext cx="71531" cy="105129"/>
            </a:xfrm>
            <a:custGeom>
              <a:avLst/>
              <a:gdLst>
                <a:gd name="T0" fmla="*/ 24 w 28"/>
                <a:gd name="T1" fmla="*/ 15 h 41"/>
                <a:gd name="T2" fmla="*/ 25 w 28"/>
                <a:gd name="T3" fmla="*/ 41 h 41"/>
                <a:gd name="T4" fmla="*/ 4 w 28"/>
                <a:gd name="T5" fmla="*/ 26 h 41"/>
                <a:gd name="T6" fmla="*/ 4 w 28"/>
                <a:gd name="T7" fmla="*/ 0 h 41"/>
                <a:gd name="T8" fmla="*/ 24 w 28"/>
                <a:gd name="T9" fmla="*/ 15 h 41"/>
              </a:gdLst>
              <a:ahLst/>
              <a:cxnLst>
                <a:cxn ang="0">
                  <a:pos x="T0" y="T1"/>
                </a:cxn>
                <a:cxn ang="0">
                  <a:pos x="T2" y="T3"/>
                </a:cxn>
                <a:cxn ang="0">
                  <a:pos x="T4" y="T5"/>
                </a:cxn>
                <a:cxn ang="0">
                  <a:pos x="T6" y="T7"/>
                </a:cxn>
                <a:cxn ang="0">
                  <a:pos x="T8" y="T9"/>
                </a:cxn>
              </a:cxnLst>
              <a:rect l="0" t="0" r="r" b="b"/>
              <a:pathLst>
                <a:path w="28" h="41">
                  <a:moveTo>
                    <a:pt x="24" y="15"/>
                  </a:moveTo>
                  <a:cubicBezTo>
                    <a:pt x="28" y="24"/>
                    <a:pt x="28" y="33"/>
                    <a:pt x="25" y="41"/>
                  </a:cubicBezTo>
                  <a:cubicBezTo>
                    <a:pt x="16" y="39"/>
                    <a:pt x="8" y="34"/>
                    <a:pt x="4" y="26"/>
                  </a:cubicBezTo>
                  <a:cubicBezTo>
                    <a:pt x="0" y="17"/>
                    <a:pt x="0" y="8"/>
                    <a:pt x="4" y="0"/>
                  </a:cubicBezTo>
                  <a:cubicBezTo>
                    <a:pt x="12" y="1"/>
                    <a:pt x="20" y="7"/>
                    <a:pt x="24" y="15"/>
                  </a:cubicBezTo>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67" name="Freeform 20"/>
            <p:cNvSpPr>
              <a:spLocks/>
            </p:cNvSpPr>
            <p:nvPr/>
          </p:nvSpPr>
          <p:spPr bwMode="auto">
            <a:xfrm>
              <a:off x="4156614" y="4481538"/>
              <a:ext cx="71531" cy="107297"/>
            </a:xfrm>
            <a:custGeom>
              <a:avLst/>
              <a:gdLst>
                <a:gd name="T0" fmla="*/ 24 w 28"/>
                <a:gd name="T1" fmla="*/ 16 h 42"/>
                <a:gd name="T2" fmla="*/ 25 w 28"/>
                <a:gd name="T3" fmla="*/ 42 h 42"/>
                <a:gd name="T4" fmla="*/ 4 w 28"/>
                <a:gd name="T5" fmla="*/ 26 h 42"/>
                <a:gd name="T6" fmla="*/ 4 w 28"/>
                <a:gd name="T7" fmla="*/ 0 h 42"/>
                <a:gd name="T8" fmla="*/ 24 w 28"/>
                <a:gd name="T9" fmla="*/ 16 h 42"/>
              </a:gdLst>
              <a:ahLst/>
              <a:cxnLst>
                <a:cxn ang="0">
                  <a:pos x="T0" y="T1"/>
                </a:cxn>
                <a:cxn ang="0">
                  <a:pos x="T2" y="T3"/>
                </a:cxn>
                <a:cxn ang="0">
                  <a:pos x="T4" y="T5"/>
                </a:cxn>
                <a:cxn ang="0">
                  <a:pos x="T6" y="T7"/>
                </a:cxn>
                <a:cxn ang="0">
                  <a:pos x="T8" y="T9"/>
                </a:cxn>
              </a:cxnLst>
              <a:rect l="0" t="0" r="r" b="b"/>
              <a:pathLst>
                <a:path w="28" h="42">
                  <a:moveTo>
                    <a:pt x="24" y="16"/>
                  </a:moveTo>
                  <a:cubicBezTo>
                    <a:pt x="28" y="24"/>
                    <a:pt x="28" y="34"/>
                    <a:pt x="25" y="42"/>
                  </a:cubicBezTo>
                  <a:cubicBezTo>
                    <a:pt x="16" y="40"/>
                    <a:pt x="8" y="34"/>
                    <a:pt x="4" y="26"/>
                  </a:cubicBezTo>
                  <a:cubicBezTo>
                    <a:pt x="0" y="17"/>
                    <a:pt x="0" y="8"/>
                    <a:pt x="4" y="0"/>
                  </a:cubicBezTo>
                  <a:cubicBezTo>
                    <a:pt x="12" y="2"/>
                    <a:pt x="20" y="7"/>
                    <a:pt x="24" y="16"/>
                  </a:cubicBezTo>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68" name="Freeform 21"/>
            <p:cNvSpPr>
              <a:spLocks/>
            </p:cNvSpPr>
            <p:nvPr/>
          </p:nvSpPr>
          <p:spPr bwMode="auto">
            <a:xfrm>
              <a:off x="3491155" y="4750322"/>
              <a:ext cx="410764" cy="883305"/>
            </a:xfrm>
            <a:custGeom>
              <a:avLst/>
              <a:gdLst>
                <a:gd name="T0" fmla="*/ 341 w 379"/>
                <a:gd name="T1" fmla="*/ 268 h 815"/>
                <a:gd name="T2" fmla="*/ 66 w 379"/>
                <a:gd name="T3" fmla="*/ 590 h 815"/>
                <a:gd name="T4" fmla="*/ 66 w 379"/>
                <a:gd name="T5" fmla="*/ 0 h 815"/>
                <a:gd name="T6" fmla="*/ 0 w 379"/>
                <a:gd name="T7" fmla="*/ 0 h 815"/>
                <a:gd name="T8" fmla="*/ 0 w 379"/>
                <a:gd name="T9" fmla="*/ 815 h 815"/>
                <a:gd name="T10" fmla="*/ 66 w 379"/>
                <a:gd name="T11" fmla="*/ 815 h 815"/>
                <a:gd name="T12" fmla="*/ 66 w 379"/>
                <a:gd name="T13" fmla="*/ 668 h 815"/>
                <a:gd name="T14" fmla="*/ 379 w 379"/>
                <a:gd name="T15" fmla="*/ 308 h 815"/>
                <a:gd name="T16" fmla="*/ 341 w 379"/>
                <a:gd name="T17" fmla="*/ 268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815">
                  <a:moveTo>
                    <a:pt x="341" y="268"/>
                  </a:moveTo>
                  <a:lnTo>
                    <a:pt x="66" y="590"/>
                  </a:lnTo>
                  <a:lnTo>
                    <a:pt x="66" y="0"/>
                  </a:lnTo>
                  <a:lnTo>
                    <a:pt x="0" y="0"/>
                  </a:lnTo>
                  <a:lnTo>
                    <a:pt x="0" y="815"/>
                  </a:lnTo>
                  <a:lnTo>
                    <a:pt x="66" y="815"/>
                  </a:lnTo>
                  <a:lnTo>
                    <a:pt x="66" y="668"/>
                  </a:lnTo>
                  <a:lnTo>
                    <a:pt x="379" y="308"/>
                  </a:lnTo>
                  <a:lnTo>
                    <a:pt x="341" y="268"/>
                  </a:ln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69" name="Freeform 22"/>
            <p:cNvSpPr>
              <a:spLocks/>
            </p:cNvSpPr>
            <p:nvPr/>
          </p:nvSpPr>
          <p:spPr bwMode="auto">
            <a:xfrm>
              <a:off x="3491155" y="4750322"/>
              <a:ext cx="410764" cy="883305"/>
            </a:xfrm>
            <a:custGeom>
              <a:avLst/>
              <a:gdLst>
                <a:gd name="T0" fmla="*/ 341 w 379"/>
                <a:gd name="T1" fmla="*/ 268 h 815"/>
                <a:gd name="T2" fmla="*/ 66 w 379"/>
                <a:gd name="T3" fmla="*/ 590 h 815"/>
                <a:gd name="T4" fmla="*/ 66 w 379"/>
                <a:gd name="T5" fmla="*/ 0 h 815"/>
                <a:gd name="T6" fmla="*/ 0 w 379"/>
                <a:gd name="T7" fmla="*/ 0 h 815"/>
                <a:gd name="T8" fmla="*/ 0 w 379"/>
                <a:gd name="T9" fmla="*/ 815 h 815"/>
                <a:gd name="T10" fmla="*/ 66 w 379"/>
                <a:gd name="T11" fmla="*/ 815 h 815"/>
                <a:gd name="T12" fmla="*/ 66 w 379"/>
                <a:gd name="T13" fmla="*/ 668 h 815"/>
                <a:gd name="T14" fmla="*/ 379 w 379"/>
                <a:gd name="T15" fmla="*/ 308 h 815"/>
                <a:gd name="T16" fmla="*/ 341 w 379"/>
                <a:gd name="T17" fmla="*/ 268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815">
                  <a:moveTo>
                    <a:pt x="341" y="268"/>
                  </a:moveTo>
                  <a:lnTo>
                    <a:pt x="66" y="590"/>
                  </a:lnTo>
                  <a:lnTo>
                    <a:pt x="66" y="0"/>
                  </a:lnTo>
                  <a:lnTo>
                    <a:pt x="0" y="0"/>
                  </a:lnTo>
                  <a:lnTo>
                    <a:pt x="0" y="815"/>
                  </a:lnTo>
                  <a:lnTo>
                    <a:pt x="66" y="815"/>
                  </a:lnTo>
                  <a:lnTo>
                    <a:pt x="66" y="668"/>
                  </a:lnTo>
                  <a:lnTo>
                    <a:pt x="379" y="308"/>
                  </a:lnTo>
                  <a:lnTo>
                    <a:pt x="341" y="2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0" name="Freeform 23"/>
            <p:cNvSpPr>
              <a:spLocks/>
            </p:cNvSpPr>
            <p:nvPr/>
          </p:nvSpPr>
          <p:spPr bwMode="auto">
            <a:xfrm>
              <a:off x="2559079" y="3264420"/>
              <a:ext cx="1928097" cy="1928097"/>
            </a:xfrm>
            <a:custGeom>
              <a:avLst/>
              <a:gdLst>
                <a:gd name="T0" fmla="*/ 751 w 751"/>
                <a:gd name="T1" fmla="*/ 376 h 751"/>
                <a:gd name="T2" fmla="*/ 687 w 751"/>
                <a:gd name="T3" fmla="*/ 318 h 751"/>
                <a:gd name="T4" fmla="*/ 691 w 751"/>
                <a:gd name="T5" fmla="*/ 309 h 751"/>
                <a:gd name="T6" fmla="*/ 647 w 751"/>
                <a:gd name="T7" fmla="*/ 202 h 751"/>
                <a:gd name="T8" fmla="*/ 637 w 751"/>
                <a:gd name="T9" fmla="*/ 196 h 751"/>
                <a:gd name="T10" fmla="*/ 641 w 751"/>
                <a:gd name="T11" fmla="*/ 110 h 751"/>
                <a:gd name="T12" fmla="*/ 555 w 751"/>
                <a:gd name="T13" fmla="*/ 114 h 751"/>
                <a:gd name="T14" fmla="*/ 551 w 751"/>
                <a:gd name="T15" fmla="*/ 105 h 751"/>
                <a:gd name="T16" fmla="*/ 444 w 751"/>
                <a:gd name="T17" fmla="*/ 61 h 751"/>
                <a:gd name="T18" fmla="*/ 433 w 751"/>
                <a:gd name="T19" fmla="*/ 64 h 751"/>
                <a:gd name="T20" fmla="*/ 375 w 751"/>
                <a:gd name="T21" fmla="*/ 0 h 751"/>
                <a:gd name="T22" fmla="*/ 318 w 751"/>
                <a:gd name="T23" fmla="*/ 64 h 751"/>
                <a:gd name="T24" fmla="*/ 308 w 751"/>
                <a:gd name="T25" fmla="*/ 60 h 751"/>
                <a:gd name="T26" fmla="*/ 201 w 751"/>
                <a:gd name="T27" fmla="*/ 104 h 751"/>
                <a:gd name="T28" fmla="*/ 195 w 751"/>
                <a:gd name="T29" fmla="*/ 114 h 751"/>
                <a:gd name="T30" fmla="*/ 110 w 751"/>
                <a:gd name="T31" fmla="*/ 110 h 751"/>
                <a:gd name="T32" fmla="*/ 114 w 751"/>
                <a:gd name="T33" fmla="*/ 196 h 751"/>
                <a:gd name="T34" fmla="*/ 105 w 751"/>
                <a:gd name="T35" fmla="*/ 200 h 751"/>
                <a:gd name="T36" fmla="*/ 60 w 751"/>
                <a:gd name="T37" fmla="*/ 307 h 751"/>
                <a:gd name="T38" fmla="*/ 63 w 751"/>
                <a:gd name="T39" fmla="*/ 318 h 751"/>
                <a:gd name="T40" fmla="*/ 0 w 751"/>
                <a:gd name="T41" fmla="*/ 376 h 751"/>
                <a:gd name="T42" fmla="*/ 63 w 751"/>
                <a:gd name="T43" fmla="*/ 433 h 751"/>
                <a:gd name="T44" fmla="*/ 60 w 751"/>
                <a:gd name="T45" fmla="*/ 443 h 751"/>
                <a:gd name="T46" fmla="*/ 104 w 751"/>
                <a:gd name="T47" fmla="*/ 550 h 751"/>
                <a:gd name="T48" fmla="*/ 114 w 751"/>
                <a:gd name="T49" fmla="*/ 556 h 751"/>
                <a:gd name="T50" fmla="*/ 110 w 751"/>
                <a:gd name="T51" fmla="*/ 641 h 751"/>
                <a:gd name="T52" fmla="*/ 195 w 751"/>
                <a:gd name="T53" fmla="*/ 637 h 751"/>
                <a:gd name="T54" fmla="*/ 200 w 751"/>
                <a:gd name="T55" fmla="*/ 646 h 751"/>
                <a:gd name="T56" fmla="*/ 306 w 751"/>
                <a:gd name="T57" fmla="*/ 691 h 751"/>
                <a:gd name="T58" fmla="*/ 318 w 751"/>
                <a:gd name="T59" fmla="*/ 688 h 751"/>
                <a:gd name="T60" fmla="*/ 375 w 751"/>
                <a:gd name="T61" fmla="*/ 751 h 751"/>
                <a:gd name="T62" fmla="*/ 433 w 751"/>
                <a:gd name="T63" fmla="*/ 688 h 751"/>
                <a:gd name="T64" fmla="*/ 442 w 751"/>
                <a:gd name="T65" fmla="*/ 691 h 751"/>
                <a:gd name="T66" fmla="*/ 550 w 751"/>
                <a:gd name="T67" fmla="*/ 647 h 751"/>
                <a:gd name="T68" fmla="*/ 555 w 751"/>
                <a:gd name="T69" fmla="*/ 637 h 751"/>
                <a:gd name="T70" fmla="*/ 641 w 751"/>
                <a:gd name="T71" fmla="*/ 641 h 751"/>
                <a:gd name="T72" fmla="*/ 637 w 751"/>
                <a:gd name="T73" fmla="*/ 556 h 751"/>
                <a:gd name="T74" fmla="*/ 646 w 751"/>
                <a:gd name="T75" fmla="*/ 552 h 751"/>
                <a:gd name="T76" fmla="*/ 691 w 751"/>
                <a:gd name="T77" fmla="*/ 445 h 751"/>
                <a:gd name="T78" fmla="*/ 687 w 751"/>
                <a:gd name="T79" fmla="*/ 433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51" h="751">
                  <a:moveTo>
                    <a:pt x="693" y="434"/>
                  </a:moveTo>
                  <a:cubicBezTo>
                    <a:pt x="725" y="434"/>
                    <a:pt x="751" y="408"/>
                    <a:pt x="751" y="376"/>
                  </a:cubicBezTo>
                  <a:cubicBezTo>
                    <a:pt x="751" y="344"/>
                    <a:pt x="725" y="318"/>
                    <a:pt x="693" y="318"/>
                  </a:cubicBezTo>
                  <a:cubicBezTo>
                    <a:pt x="691" y="318"/>
                    <a:pt x="689" y="318"/>
                    <a:pt x="687" y="318"/>
                  </a:cubicBezTo>
                  <a:cubicBezTo>
                    <a:pt x="687" y="316"/>
                    <a:pt x="687" y="313"/>
                    <a:pt x="686" y="310"/>
                  </a:cubicBezTo>
                  <a:cubicBezTo>
                    <a:pt x="688" y="310"/>
                    <a:pt x="689" y="309"/>
                    <a:pt x="691" y="309"/>
                  </a:cubicBezTo>
                  <a:cubicBezTo>
                    <a:pt x="721" y="297"/>
                    <a:pt x="735" y="263"/>
                    <a:pt x="723" y="233"/>
                  </a:cubicBezTo>
                  <a:cubicBezTo>
                    <a:pt x="710" y="203"/>
                    <a:pt x="677" y="189"/>
                    <a:pt x="647" y="202"/>
                  </a:cubicBezTo>
                  <a:cubicBezTo>
                    <a:pt x="645" y="202"/>
                    <a:pt x="644" y="203"/>
                    <a:pt x="642" y="204"/>
                  </a:cubicBezTo>
                  <a:cubicBezTo>
                    <a:pt x="640" y="201"/>
                    <a:pt x="639" y="198"/>
                    <a:pt x="637" y="196"/>
                  </a:cubicBezTo>
                  <a:cubicBezTo>
                    <a:pt x="638" y="195"/>
                    <a:pt x="639" y="194"/>
                    <a:pt x="641" y="192"/>
                  </a:cubicBezTo>
                  <a:cubicBezTo>
                    <a:pt x="663" y="170"/>
                    <a:pt x="663" y="133"/>
                    <a:pt x="641" y="110"/>
                  </a:cubicBezTo>
                  <a:cubicBezTo>
                    <a:pt x="618" y="88"/>
                    <a:pt x="581" y="88"/>
                    <a:pt x="559" y="110"/>
                  </a:cubicBezTo>
                  <a:cubicBezTo>
                    <a:pt x="558" y="112"/>
                    <a:pt x="556" y="113"/>
                    <a:pt x="555" y="114"/>
                  </a:cubicBezTo>
                  <a:cubicBezTo>
                    <a:pt x="553" y="113"/>
                    <a:pt x="551" y="111"/>
                    <a:pt x="549" y="110"/>
                  </a:cubicBezTo>
                  <a:cubicBezTo>
                    <a:pt x="550" y="108"/>
                    <a:pt x="550" y="107"/>
                    <a:pt x="551" y="105"/>
                  </a:cubicBezTo>
                  <a:cubicBezTo>
                    <a:pt x="563" y="76"/>
                    <a:pt x="549" y="42"/>
                    <a:pt x="520" y="29"/>
                  </a:cubicBezTo>
                  <a:cubicBezTo>
                    <a:pt x="490" y="17"/>
                    <a:pt x="456" y="31"/>
                    <a:pt x="444" y="61"/>
                  </a:cubicBezTo>
                  <a:cubicBezTo>
                    <a:pt x="443" y="62"/>
                    <a:pt x="443" y="64"/>
                    <a:pt x="442" y="65"/>
                  </a:cubicBezTo>
                  <a:cubicBezTo>
                    <a:pt x="439" y="65"/>
                    <a:pt x="436" y="64"/>
                    <a:pt x="433" y="64"/>
                  </a:cubicBezTo>
                  <a:cubicBezTo>
                    <a:pt x="433" y="62"/>
                    <a:pt x="433" y="60"/>
                    <a:pt x="433" y="58"/>
                  </a:cubicBezTo>
                  <a:cubicBezTo>
                    <a:pt x="433" y="26"/>
                    <a:pt x="407" y="0"/>
                    <a:pt x="375" y="0"/>
                  </a:cubicBezTo>
                  <a:cubicBezTo>
                    <a:pt x="343" y="0"/>
                    <a:pt x="317" y="26"/>
                    <a:pt x="317" y="58"/>
                  </a:cubicBezTo>
                  <a:cubicBezTo>
                    <a:pt x="317" y="60"/>
                    <a:pt x="317" y="62"/>
                    <a:pt x="318" y="64"/>
                  </a:cubicBezTo>
                  <a:cubicBezTo>
                    <a:pt x="315" y="64"/>
                    <a:pt x="313" y="65"/>
                    <a:pt x="310" y="65"/>
                  </a:cubicBezTo>
                  <a:cubicBezTo>
                    <a:pt x="309" y="63"/>
                    <a:pt x="309" y="62"/>
                    <a:pt x="308" y="60"/>
                  </a:cubicBezTo>
                  <a:cubicBezTo>
                    <a:pt x="296" y="31"/>
                    <a:pt x="262" y="16"/>
                    <a:pt x="233" y="29"/>
                  </a:cubicBezTo>
                  <a:cubicBezTo>
                    <a:pt x="203" y="41"/>
                    <a:pt x="189" y="75"/>
                    <a:pt x="201" y="104"/>
                  </a:cubicBezTo>
                  <a:cubicBezTo>
                    <a:pt x="202" y="106"/>
                    <a:pt x="202" y="107"/>
                    <a:pt x="203" y="109"/>
                  </a:cubicBezTo>
                  <a:cubicBezTo>
                    <a:pt x="201" y="111"/>
                    <a:pt x="198" y="112"/>
                    <a:pt x="195" y="114"/>
                  </a:cubicBezTo>
                  <a:cubicBezTo>
                    <a:pt x="194" y="113"/>
                    <a:pt x="193" y="112"/>
                    <a:pt x="192" y="110"/>
                  </a:cubicBezTo>
                  <a:cubicBezTo>
                    <a:pt x="169" y="88"/>
                    <a:pt x="132" y="88"/>
                    <a:pt x="110" y="110"/>
                  </a:cubicBezTo>
                  <a:cubicBezTo>
                    <a:pt x="87" y="133"/>
                    <a:pt x="87" y="170"/>
                    <a:pt x="110" y="192"/>
                  </a:cubicBezTo>
                  <a:cubicBezTo>
                    <a:pt x="111" y="194"/>
                    <a:pt x="112" y="195"/>
                    <a:pt x="114" y="196"/>
                  </a:cubicBezTo>
                  <a:cubicBezTo>
                    <a:pt x="112" y="198"/>
                    <a:pt x="111" y="200"/>
                    <a:pt x="109" y="202"/>
                  </a:cubicBezTo>
                  <a:cubicBezTo>
                    <a:pt x="108" y="202"/>
                    <a:pt x="106" y="201"/>
                    <a:pt x="105" y="200"/>
                  </a:cubicBezTo>
                  <a:cubicBezTo>
                    <a:pt x="75" y="188"/>
                    <a:pt x="41" y="202"/>
                    <a:pt x="29" y="231"/>
                  </a:cubicBezTo>
                  <a:cubicBezTo>
                    <a:pt x="17" y="261"/>
                    <a:pt x="30" y="295"/>
                    <a:pt x="60" y="307"/>
                  </a:cubicBezTo>
                  <a:cubicBezTo>
                    <a:pt x="62" y="308"/>
                    <a:pt x="63" y="308"/>
                    <a:pt x="65" y="309"/>
                  </a:cubicBezTo>
                  <a:cubicBezTo>
                    <a:pt x="64" y="312"/>
                    <a:pt x="64" y="315"/>
                    <a:pt x="63" y="318"/>
                  </a:cubicBezTo>
                  <a:cubicBezTo>
                    <a:pt x="61" y="318"/>
                    <a:pt x="60" y="318"/>
                    <a:pt x="58" y="318"/>
                  </a:cubicBezTo>
                  <a:cubicBezTo>
                    <a:pt x="26" y="318"/>
                    <a:pt x="0" y="344"/>
                    <a:pt x="0" y="376"/>
                  </a:cubicBezTo>
                  <a:cubicBezTo>
                    <a:pt x="0" y="408"/>
                    <a:pt x="26" y="434"/>
                    <a:pt x="58" y="434"/>
                  </a:cubicBezTo>
                  <a:cubicBezTo>
                    <a:pt x="60" y="434"/>
                    <a:pt x="61" y="434"/>
                    <a:pt x="63" y="433"/>
                  </a:cubicBezTo>
                  <a:cubicBezTo>
                    <a:pt x="64" y="436"/>
                    <a:pt x="64" y="439"/>
                    <a:pt x="65" y="441"/>
                  </a:cubicBezTo>
                  <a:cubicBezTo>
                    <a:pt x="63" y="442"/>
                    <a:pt x="61" y="442"/>
                    <a:pt x="60" y="443"/>
                  </a:cubicBezTo>
                  <a:cubicBezTo>
                    <a:pt x="30" y="455"/>
                    <a:pt x="16" y="489"/>
                    <a:pt x="28" y="519"/>
                  </a:cubicBezTo>
                  <a:cubicBezTo>
                    <a:pt x="40" y="548"/>
                    <a:pt x="74" y="562"/>
                    <a:pt x="104" y="550"/>
                  </a:cubicBezTo>
                  <a:cubicBezTo>
                    <a:pt x="105" y="549"/>
                    <a:pt x="107" y="549"/>
                    <a:pt x="109" y="548"/>
                  </a:cubicBezTo>
                  <a:cubicBezTo>
                    <a:pt x="110" y="550"/>
                    <a:pt x="112" y="553"/>
                    <a:pt x="114" y="556"/>
                  </a:cubicBezTo>
                  <a:cubicBezTo>
                    <a:pt x="112" y="557"/>
                    <a:pt x="111" y="558"/>
                    <a:pt x="110" y="559"/>
                  </a:cubicBezTo>
                  <a:cubicBezTo>
                    <a:pt x="87" y="582"/>
                    <a:pt x="87" y="619"/>
                    <a:pt x="110" y="641"/>
                  </a:cubicBezTo>
                  <a:cubicBezTo>
                    <a:pt x="132" y="664"/>
                    <a:pt x="169" y="664"/>
                    <a:pt x="192" y="641"/>
                  </a:cubicBezTo>
                  <a:cubicBezTo>
                    <a:pt x="193" y="640"/>
                    <a:pt x="194" y="639"/>
                    <a:pt x="195" y="637"/>
                  </a:cubicBezTo>
                  <a:cubicBezTo>
                    <a:pt x="198" y="639"/>
                    <a:pt x="200" y="640"/>
                    <a:pt x="202" y="642"/>
                  </a:cubicBezTo>
                  <a:cubicBezTo>
                    <a:pt x="201" y="643"/>
                    <a:pt x="200" y="645"/>
                    <a:pt x="200" y="646"/>
                  </a:cubicBezTo>
                  <a:cubicBezTo>
                    <a:pt x="187" y="676"/>
                    <a:pt x="201" y="710"/>
                    <a:pt x="231" y="722"/>
                  </a:cubicBezTo>
                  <a:cubicBezTo>
                    <a:pt x="260" y="735"/>
                    <a:pt x="294" y="721"/>
                    <a:pt x="306" y="691"/>
                  </a:cubicBezTo>
                  <a:cubicBezTo>
                    <a:pt x="307" y="689"/>
                    <a:pt x="308" y="688"/>
                    <a:pt x="308" y="686"/>
                  </a:cubicBezTo>
                  <a:cubicBezTo>
                    <a:pt x="311" y="687"/>
                    <a:pt x="314" y="687"/>
                    <a:pt x="318" y="688"/>
                  </a:cubicBezTo>
                  <a:cubicBezTo>
                    <a:pt x="317" y="690"/>
                    <a:pt x="317" y="691"/>
                    <a:pt x="317" y="693"/>
                  </a:cubicBezTo>
                  <a:cubicBezTo>
                    <a:pt x="317" y="725"/>
                    <a:pt x="343" y="751"/>
                    <a:pt x="375" y="751"/>
                  </a:cubicBezTo>
                  <a:cubicBezTo>
                    <a:pt x="407" y="751"/>
                    <a:pt x="433" y="725"/>
                    <a:pt x="433" y="693"/>
                  </a:cubicBezTo>
                  <a:cubicBezTo>
                    <a:pt x="433" y="691"/>
                    <a:pt x="433" y="690"/>
                    <a:pt x="433" y="688"/>
                  </a:cubicBezTo>
                  <a:cubicBezTo>
                    <a:pt x="436" y="687"/>
                    <a:pt x="438" y="687"/>
                    <a:pt x="441" y="686"/>
                  </a:cubicBezTo>
                  <a:cubicBezTo>
                    <a:pt x="441" y="688"/>
                    <a:pt x="442" y="690"/>
                    <a:pt x="442" y="691"/>
                  </a:cubicBezTo>
                  <a:cubicBezTo>
                    <a:pt x="455" y="721"/>
                    <a:pt x="488" y="735"/>
                    <a:pt x="518" y="723"/>
                  </a:cubicBezTo>
                  <a:cubicBezTo>
                    <a:pt x="548" y="711"/>
                    <a:pt x="562" y="677"/>
                    <a:pt x="550" y="647"/>
                  </a:cubicBezTo>
                  <a:cubicBezTo>
                    <a:pt x="549" y="646"/>
                    <a:pt x="548" y="644"/>
                    <a:pt x="547" y="643"/>
                  </a:cubicBezTo>
                  <a:cubicBezTo>
                    <a:pt x="550" y="641"/>
                    <a:pt x="553" y="639"/>
                    <a:pt x="555" y="637"/>
                  </a:cubicBezTo>
                  <a:cubicBezTo>
                    <a:pt x="556" y="639"/>
                    <a:pt x="558" y="640"/>
                    <a:pt x="559" y="641"/>
                  </a:cubicBezTo>
                  <a:cubicBezTo>
                    <a:pt x="581" y="664"/>
                    <a:pt x="618" y="664"/>
                    <a:pt x="641" y="641"/>
                  </a:cubicBezTo>
                  <a:cubicBezTo>
                    <a:pt x="663" y="619"/>
                    <a:pt x="663" y="582"/>
                    <a:pt x="641" y="559"/>
                  </a:cubicBezTo>
                  <a:cubicBezTo>
                    <a:pt x="639" y="558"/>
                    <a:pt x="638" y="557"/>
                    <a:pt x="637" y="556"/>
                  </a:cubicBezTo>
                  <a:cubicBezTo>
                    <a:pt x="638" y="554"/>
                    <a:pt x="640" y="551"/>
                    <a:pt x="641" y="549"/>
                  </a:cubicBezTo>
                  <a:cubicBezTo>
                    <a:pt x="643" y="550"/>
                    <a:pt x="644" y="551"/>
                    <a:pt x="646" y="552"/>
                  </a:cubicBezTo>
                  <a:cubicBezTo>
                    <a:pt x="675" y="564"/>
                    <a:pt x="709" y="550"/>
                    <a:pt x="722" y="520"/>
                  </a:cubicBezTo>
                  <a:cubicBezTo>
                    <a:pt x="734" y="491"/>
                    <a:pt x="720" y="457"/>
                    <a:pt x="691" y="445"/>
                  </a:cubicBezTo>
                  <a:cubicBezTo>
                    <a:pt x="689" y="444"/>
                    <a:pt x="687" y="443"/>
                    <a:pt x="686" y="443"/>
                  </a:cubicBezTo>
                  <a:cubicBezTo>
                    <a:pt x="686" y="440"/>
                    <a:pt x="687" y="437"/>
                    <a:pt x="687" y="433"/>
                  </a:cubicBezTo>
                  <a:cubicBezTo>
                    <a:pt x="689" y="434"/>
                    <a:pt x="691" y="434"/>
                    <a:pt x="693" y="434"/>
                  </a:cubicBezTo>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71" name="Freeform 24"/>
            <p:cNvSpPr>
              <a:spLocks noEditPoints="1"/>
            </p:cNvSpPr>
            <p:nvPr/>
          </p:nvSpPr>
          <p:spPr bwMode="auto">
            <a:xfrm>
              <a:off x="3521502" y="3264420"/>
              <a:ext cx="341400" cy="2209887"/>
            </a:xfrm>
            <a:custGeom>
              <a:avLst/>
              <a:gdLst>
                <a:gd name="T0" fmla="*/ 133 w 133"/>
                <a:gd name="T1" fmla="*/ 726 h 861"/>
                <a:gd name="T2" fmla="*/ 133 w 133"/>
                <a:gd name="T3" fmla="*/ 726 h 861"/>
                <a:gd name="T4" fmla="*/ 16 w 133"/>
                <a:gd name="T5" fmla="*/ 861 h 861"/>
                <a:gd name="T6" fmla="*/ 133 w 133"/>
                <a:gd name="T7" fmla="*/ 726 h 861"/>
                <a:gd name="T8" fmla="*/ 58 w 133"/>
                <a:gd name="T9" fmla="*/ 696 h 861"/>
                <a:gd name="T10" fmla="*/ 58 w 133"/>
                <a:gd name="T11" fmla="*/ 696 h 861"/>
                <a:gd name="T12" fmla="*/ 58 w 133"/>
                <a:gd name="T13" fmla="*/ 696 h 861"/>
                <a:gd name="T14" fmla="*/ 58 w 133"/>
                <a:gd name="T15" fmla="*/ 695 h 861"/>
                <a:gd name="T16" fmla="*/ 58 w 133"/>
                <a:gd name="T17" fmla="*/ 695 h 861"/>
                <a:gd name="T18" fmla="*/ 58 w 133"/>
                <a:gd name="T19" fmla="*/ 695 h 861"/>
                <a:gd name="T20" fmla="*/ 58 w 133"/>
                <a:gd name="T21" fmla="*/ 695 h 861"/>
                <a:gd name="T22" fmla="*/ 58 w 133"/>
                <a:gd name="T23" fmla="*/ 695 h 861"/>
                <a:gd name="T24" fmla="*/ 58 w 133"/>
                <a:gd name="T25" fmla="*/ 695 h 861"/>
                <a:gd name="T26" fmla="*/ 58 w 133"/>
                <a:gd name="T27" fmla="*/ 695 h 861"/>
                <a:gd name="T28" fmla="*/ 58 w 133"/>
                <a:gd name="T29" fmla="*/ 695 h 861"/>
                <a:gd name="T30" fmla="*/ 58 w 133"/>
                <a:gd name="T31" fmla="*/ 695 h 861"/>
                <a:gd name="T32" fmla="*/ 58 w 133"/>
                <a:gd name="T33" fmla="*/ 695 h 861"/>
                <a:gd name="T34" fmla="*/ 58 w 133"/>
                <a:gd name="T35" fmla="*/ 695 h 861"/>
                <a:gd name="T36" fmla="*/ 58 w 133"/>
                <a:gd name="T37" fmla="*/ 695 h 861"/>
                <a:gd name="T38" fmla="*/ 58 w 133"/>
                <a:gd name="T39" fmla="*/ 695 h 861"/>
                <a:gd name="T40" fmla="*/ 58 w 133"/>
                <a:gd name="T41" fmla="*/ 695 h 861"/>
                <a:gd name="T42" fmla="*/ 58 w 133"/>
                <a:gd name="T43" fmla="*/ 695 h 861"/>
                <a:gd name="T44" fmla="*/ 58 w 133"/>
                <a:gd name="T45" fmla="*/ 694 h 861"/>
                <a:gd name="T46" fmla="*/ 58 w 133"/>
                <a:gd name="T47" fmla="*/ 695 h 861"/>
                <a:gd name="T48" fmla="*/ 58 w 133"/>
                <a:gd name="T49" fmla="*/ 694 h 861"/>
                <a:gd name="T50" fmla="*/ 58 w 133"/>
                <a:gd name="T51" fmla="*/ 694 h 861"/>
                <a:gd name="T52" fmla="*/ 58 w 133"/>
                <a:gd name="T53" fmla="*/ 694 h 861"/>
                <a:gd name="T54" fmla="*/ 58 w 133"/>
                <a:gd name="T55" fmla="*/ 694 h 861"/>
                <a:gd name="T56" fmla="*/ 58 w 133"/>
                <a:gd name="T57" fmla="*/ 694 h 861"/>
                <a:gd name="T58" fmla="*/ 58 w 133"/>
                <a:gd name="T59" fmla="*/ 694 h 861"/>
                <a:gd name="T60" fmla="*/ 58 w 133"/>
                <a:gd name="T61" fmla="*/ 694 h 861"/>
                <a:gd name="T62" fmla="*/ 58 w 133"/>
                <a:gd name="T63" fmla="*/ 694 h 861"/>
                <a:gd name="T64" fmla="*/ 58 w 133"/>
                <a:gd name="T65" fmla="*/ 694 h 861"/>
                <a:gd name="T66" fmla="*/ 58 w 133"/>
                <a:gd name="T67" fmla="*/ 694 h 861"/>
                <a:gd name="T68" fmla="*/ 58 w 133"/>
                <a:gd name="T69" fmla="*/ 694 h 861"/>
                <a:gd name="T70" fmla="*/ 58 w 133"/>
                <a:gd name="T71" fmla="*/ 694 h 861"/>
                <a:gd name="T72" fmla="*/ 58 w 133"/>
                <a:gd name="T73" fmla="*/ 694 h 861"/>
                <a:gd name="T74" fmla="*/ 58 w 133"/>
                <a:gd name="T75" fmla="*/ 693 h 861"/>
                <a:gd name="T76" fmla="*/ 58 w 133"/>
                <a:gd name="T77" fmla="*/ 694 h 861"/>
                <a:gd name="T78" fmla="*/ 58 w 133"/>
                <a:gd name="T79" fmla="*/ 693 h 861"/>
                <a:gd name="T80" fmla="*/ 58 w 133"/>
                <a:gd name="T81" fmla="*/ 693 h 861"/>
                <a:gd name="T82" fmla="*/ 58 w 133"/>
                <a:gd name="T83" fmla="*/ 693 h 861"/>
                <a:gd name="T84" fmla="*/ 58 w 133"/>
                <a:gd name="T85" fmla="*/ 693 h 861"/>
                <a:gd name="T86" fmla="*/ 68 w 133"/>
                <a:gd name="T87" fmla="*/ 692 h 861"/>
                <a:gd name="T88" fmla="*/ 68 w 133"/>
                <a:gd name="T89" fmla="*/ 692 h 861"/>
                <a:gd name="T90" fmla="*/ 68 w 133"/>
                <a:gd name="T91" fmla="*/ 692 h 861"/>
                <a:gd name="T92" fmla="*/ 67 w 133"/>
                <a:gd name="T93" fmla="*/ 692 h 861"/>
                <a:gd name="T94" fmla="*/ 67 w 133"/>
                <a:gd name="T95" fmla="*/ 692 h 861"/>
                <a:gd name="T96" fmla="*/ 67 w 133"/>
                <a:gd name="T97" fmla="*/ 692 h 861"/>
                <a:gd name="T98" fmla="*/ 0 w 133"/>
                <a:gd name="T99" fmla="*/ 0 h 861"/>
                <a:gd name="T100" fmla="*/ 0 w 133"/>
                <a:gd name="T101" fmla="*/ 0 h 861"/>
                <a:gd name="T102" fmla="*/ 0 w 133"/>
                <a:gd name="T103" fmla="*/ 0 h 861"/>
                <a:gd name="T104" fmla="*/ 58 w 133"/>
                <a:gd name="T105" fmla="*/ 58 h 861"/>
                <a:gd name="T106" fmla="*/ 58 w 133"/>
                <a:gd name="T107" fmla="*/ 58 h 861"/>
                <a:gd name="T108" fmla="*/ 0 w 133"/>
                <a:gd name="T109" fmla="*/ 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3" h="861">
                  <a:moveTo>
                    <a:pt x="133" y="726"/>
                  </a:moveTo>
                  <a:cubicBezTo>
                    <a:pt x="133" y="726"/>
                    <a:pt x="133" y="726"/>
                    <a:pt x="133" y="726"/>
                  </a:cubicBezTo>
                  <a:cubicBezTo>
                    <a:pt x="16" y="861"/>
                    <a:pt x="16" y="861"/>
                    <a:pt x="16" y="861"/>
                  </a:cubicBezTo>
                  <a:cubicBezTo>
                    <a:pt x="133" y="726"/>
                    <a:pt x="133" y="726"/>
                    <a:pt x="133" y="726"/>
                  </a:cubicBezTo>
                  <a:moveTo>
                    <a:pt x="58" y="696"/>
                  </a:moveTo>
                  <a:cubicBezTo>
                    <a:pt x="58" y="696"/>
                    <a:pt x="58" y="696"/>
                    <a:pt x="58" y="696"/>
                  </a:cubicBezTo>
                  <a:cubicBezTo>
                    <a:pt x="58" y="696"/>
                    <a:pt x="58" y="696"/>
                    <a:pt x="58" y="696"/>
                  </a:cubicBezTo>
                  <a:moveTo>
                    <a:pt x="58" y="695"/>
                  </a:moveTo>
                  <a:cubicBezTo>
                    <a:pt x="58" y="695"/>
                    <a:pt x="58" y="695"/>
                    <a:pt x="58" y="695"/>
                  </a:cubicBezTo>
                  <a:cubicBezTo>
                    <a:pt x="58" y="695"/>
                    <a:pt x="58" y="695"/>
                    <a:pt x="58" y="695"/>
                  </a:cubicBezTo>
                  <a:moveTo>
                    <a:pt x="58" y="695"/>
                  </a:moveTo>
                  <a:cubicBezTo>
                    <a:pt x="58" y="695"/>
                    <a:pt x="58" y="695"/>
                    <a:pt x="58" y="695"/>
                  </a:cubicBezTo>
                  <a:cubicBezTo>
                    <a:pt x="58" y="695"/>
                    <a:pt x="58" y="695"/>
                    <a:pt x="58" y="695"/>
                  </a:cubicBezTo>
                  <a:moveTo>
                    <a:pt x="58" y="695"/>
                  </a:moveTo>
                  <a:cubicBezTo>
                    <a:pt x="58" y="695"/>
                    <a:pt x="58" y="695"/>
                    <a:pt x="58" y="695"/>
                  </a:cubicBezTo>
                  <a:cubicBezTo>
                    <a:pt x="58" y="695"/>
                    <a:pt x="58" y="695"/>
                    <a:pt x="58" y="695"/>
                  </a:cubicBezTo>
                  <a:moveTo>
                    <a:pt x="58" y="695"/>
                  </a:moveTo>
                  <a:cubicBezTo>
                    <a:pt x="58" y="695"/>
                    <a:pt x="58" y="695"/>
                    <a:pt x="58" y="695"/>
                  </a:cubicBezTo>
                  <a:cubicBezTo>
                    <a:pt x="58" y="695"/>
                    <a:pt x="58" y="695"/>
                    <a:pt x="58" y="695"/>
                  </a:cubicBezTo>
                  <a:moveTo>
                    <a:pt x="58" y="695"/>
                  </a:moveTo>
                  <a:cubicBezTo>
                    <a:pt x="58" y="695"/>
                    <a:pt x="58" y="695"/>
                    <a:pt x="58" y="695"/>
                  </a:cubicBezTo>
                  <a:cubicBezTo>
                    <a:pt x="58" y="695"/>
                    <a:pt x="58" y="695"/>
                    <a:pt x="58" y="695"/>
                  </a:cubicBezTo>
                  <a:moveTo>
                    <a:pt x="58" y="694"/>
                  </a:moveTo>
                  <a:cubicBezTo>
                    <a:pt x="58" y="694"/>
                    <a:pt x="58" y="694"/>
                    <a:pt x="58" y="695"/>
                  </a:cubicBezTo>
                  <a:cubicBezTo>
                    <a:pt x="58" y="695"/>
                    <a:pt x="58" y="694"/>
                    <a:pt x="58" y="694"/>
                  </a:cubicBezTo>
                  <a:moveTo>
                    <a:pt x="58" y="694"/>
                  </a:moveTo>
                  <a:cubicBezTo>
                    <a:pt x="58" y="694"/>
                    <a:pt x="58" y="694"/>
                    <a:pt x="58" y="694"/>
                  </a:cubicBezTo>
                  <a:cubicBezTo>
                    <a:pt x="58" y="694"/>
                    <a:pt x="58" y="694"/>
                    <a:pt x="58" y="694"/>
                  </a:cubicBezTo>
                  <a:moveTo>
                    <a:pt x="58" y="694"/>
                  </a:moveTo>
                  <a:cubicBezTo>
                    <a:pt x="58" y="694"/>
                    <a:pt x="58" y="694"/>
                    <a:pt x="58" y="694"/>
                  </a:cubicBezTo>
                  <a:cubicBezTo>
                    <a:pt x="58" y="694"/>
                    <a:pt x="58" y="694"/>
                    <a:pt x="58" y="694"/>
                  </a:cubicBezTo>
                  <a:moveTo>
                    <a:pt x="58" y="694"/>
                  </a:moveTo>
                  <a:cubicBezTo>
                    <a:pt x="58" y="694"/>
                    <a:pt x="58" y="694"/>
                    <a:pt x="58" y="694"/>
                  </a:cubicBezTo>
                  <a:cubicBezTo>
                    <a:pt x="58" y="694"/>
                    <a:pt x="58" y="694"/>
                    <a:pt x="58" y="694"/>
                  </a:cubicBezTo>
                  <a:moveTo>
                    <a:pt x="58" y="694"/>
                  </a:moveTo>
                  <a:cubicBezTo>
                    <a:pt x="58" y="694"/>
                    <a:pt x="58" y="694"/>
                    <a:pt x="58" y="694"/>
                  </a:cubicBezTo>
                  <a:cubicBezTo>
                    <a:pt x="58" y="694"/>
                    <a:pt x="58" y="694"/>
                    <a:pt x="58" y="694"/>
                  </a:cubicBezTo>
                  <a:moveTo>
                    <a:pt x="58" y="693"/>
                  </a:moveTo>
                  <a:cubicBezTo>
                    <a:pt x="58" y="694"/>
                    <a:pt x="58" y="694"/>
                    <a:pt x="58" y="694"/>
                  </a:cubicBezTo>
                  <a:cubicBezTo>
                    <a:pt x="58" y="694"/>
                    <a:pt x="58" y="694"/>
                    <a:pt x="58" y="693"/>
                  </a:cubicBezTo>
                  <a:moveTo>
                    <a:pt x="58" y="693"/>
                  </a:moveTo>
                  <a:cubicBezTo>
                    <a:pt x="58" y="693"/>
                    <a:pt x="58" y="693"/>
                    <a:pt x="58" y="693"/>
                  </a:cubicBezTo>
                  <a:cubicBezTo>
                    <a:pt x="58" y="693"/>
                    <a:pt x="58" y="693"/>
                    <a:pt x="58" y="693"/>
                  </a:cubicBezTo>
                  <a:moveTo>
                    <a:pt x="68" y="692"/>
                  </a:moveTo>
                  <a:cubicBezTo>
                    <a:pt x="68" y="692"/>
                    <a:pt x="68" y="692"/>
                    <a:pt x="68" y="692"/>
                  </a:cubicBezTo>
                  <a:cubicBezTo>
                    <a:pt x="68" y="692"/>
                    <a:pt x="68" y="692"/>
                    <a:pt x="68" y="692"/>
                  </a:cubicBezTo>
                  <a:moveTo>
                    <a:pt x="67" y="692"/>
                  </a:moveTo>
                  <a:cubicBezTo>
                    <a:pt x="67" y="692"/>
                    <a:pt x="67" y="692"/>
                    <a:pt x="67" y="692"/>
                  </a:cubicBezTo>
                  <a:cubicBezTo>
                    <a:pt x="67" y="692"/>
                    <a:pt x="67" y="692"/>
                    <a:pt x="67" y="692"/>
                  </a:cubicBezTo>
                  <a:moveTo>
                    <a:pt x="0" y="0"/>
                  </a:moveTo>
                  <a:cubicBezTo>
                    <a:pt x="0" y="0"/>
                    <a:pt x="0" y="0"/>
                    <a:pt x="0" y="0"/>
                  </a:cubicBezTo>
                  <a:cubicBezTo>
                    <a:pt x="0" y="0"/>
                    <a:pt x="0" y="0"/>
                    <a:pt x="0" y="0"/>
                  </a:cubicBezTo>
                  <a:cubicBezTo>
                    <a:pt x="32" y="0"/>
                    <a:pt x="58" y="26"/>
                    <a:pt x="58" y="58"/>
                  </a:cubicBezTo>
                  <a:cubicBezTo>
                    <a:pt x="58" y="58"/>
                    <a:pt x="58" y="58"/>
                    <a:pt x="58" y="58"/>
                  </a:cubicBezTo>
                  <a:cubicBezTo>
                    <a:pt x="58" y="26"/>
                    <a:pt x="32" y="0"/>
                    <a:pt x="0" y="0"/>
                  </a:cubicBezTo>
                </a:path>
              </a:pathLst>
            </a:custGeom>
            <a:solidFill>
              <a:srgbClr val="BFCC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2" name="Freeform 25"/>
            <p:cNvSpPr>
              <a:spLocks/>
            </p:cNvSpPr>
            <p:nvPr/>
          </p:nvSpPr>
          <p:spPr bwMode="auto">
            <a:xfrm>
              <a:off x="3521502" y="5125320"/>
              <a:ext cx="341400" cy="508307"/>
            </a:xfrm>
            <a:custGeom>
              <a:avLst/>
              <a:gdLst>
                <a:gd name="T0" fmla="*/ 104 w 133"/>
                <a:gd name="T1" fmla="*/ 0 h 198"/>
                <a:gd name="T2" fmla="*/ 16 w 133"/>
                <a:gd name="T3" fmla="*/ 103 h 198"/>
                <a:gd name="T4" fmla="*/ 16 w 133"/>
                <a:gd name="T5" fmla="*/ 24 h 198"/>
                <a:gd name="T6" fmla="*/ 0 w 133"/>
                <a:gd name="T7" fmla="*/ 26 h 198"/>
                <a:gd name="T8" fmla="*/ 0 w 133"/>
                <a:gd name="T9" fmla="*/ 26 h 198"/>
                <a:gd name="T10" fmla="*/ 0 w 133"/>
                <a:gd name="T11" fmla="*/ 198 h 198"/>
                <a:gd name="T12" fmla="*/ 16 w 133"/>
                <a:gd name="T13" fmla="*/ 198 h 198"/>
                <a:gd name="T14" fmla="*/ 16 w 133"/>
                <a:gd name="T15" fmla="*/ 136 h 198"/>
                <a:gd name="T16" fmla="*/ 133 w 133"/>
                <a:gd name="T17" fmla="*/ 1 h 198"/>
                <a:gd name="T18" fmla="*/ 121 w 133"/>
                <a:gd name="T19" fmla="*/ 2 h 198"/>
                <a:gd name="T20" fmla="*/ 104 w 133"/>
                <a:gd name="T21"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198">
                  <a:moveTo>
                    <a:pt x="104" y="0"/>
                  </a:moveTo>
                  <a:cubicBezTo>
                    <a:pt x="16" y="103"/>
                    <a:pt x="16" y="103"/>
                    <a:pt x="16" y="103"/>
                  </a:cubicBezTo>
                  <a:cubicBezTo>
                    <a:pt x="16" y="24"/>
                    <a:pt x="16" y="24"/>
                    <a:pt x="16" y="24"/>
                  </a:cubicBezTo>
                  <a:cubicBezTo>
                    <a:pt x="11" y="25"/>
                    <a:pt x="6" y="26"/>
                    <a:pt x="0" y="26"/>
                  </a:cubicBezTo>
                  <a:cubicBezTo>
                    <a:pt x="0" y="26"/>
                    <a:pt x="0" y="26"/>
                    <a:pt x="0" y="26"/>
                  </a:cubicBezTo>
                  <a:cubicBezTo>
                    <a:pt x="0" y="198"/>
                    <a:pt x="0" y="198"/>
                    <a:pt x="0" y="198"/>
                  </a:cubicBezTo>
                  <a:cubicBezTo>
                    <a:pt x="16" y="198"/>
                    <a:pt x="16" y="198"/>
                    <a:pt x="16" y="198"/>
                  </a:cubicBezTo>
                  <a:cubicBezTo>
                    <a:pt x="16" y="136"/>
                    <a:pt x="16" y="136"/>
                    <a:pt x="16" y="136"/>
                  </a:cubicBezTo>
                  <a:cubicBezTo>
                    <a:pt x="133" y="1"/>
                    <a:pt x="133" y="1"/>
                    <a:pt x="133" y="1"/>
                  </a:cubicBezTo>
                  <a:cubicBezTo>
                    <a:pt x="129" y="2"/>
                    <a:pt x="125" y="2"/>
                    <a:pt x="121" y="2"/>
                  </a:cubicBezTo>
                  <a:cubicBezTo>
                    <a:pt x="115" y="2"/>
                    <a:pt x="109" y="2"/>
                    <a:pt x="104" y="0"/>
                  </a:cubicBezTo>
                </a:path>
              </a:pathLst>
            </a:cu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73" name="Freeform 26"/>
            <p:cNvSpPr>
              <a:spLocks/>
            </p:cNvSpPr>
            <p:nvPr/>
          </p:nvSpPr>
          <p:spPr bwMode="auto">
            <a:xfrm>
              <a:off x="3521502" y="3264420"/>
              <a:ext cx="965674" cy="1928097"/>
            </a:xfrm>
            <a:custGeom>
              <a:avLst/>
              <a:gdLst>
                <a:gd name="T0" fmla="*/ 0 w 376"/>
                <a:gd name="T1" fmla="*/ 0 h 751"/>
                <a:gd name="T2" fmla="*/ 0 w 376"/>
                <a:gd name="T3" fmla="*/ 751 h 751"/>
                <a:gd name="T4" fmla="*/ 16 w 376"/>
                <a:gd name="T5" fmla="*/ 749 h 751"/>
                <a:gd name="T6" fmla="*/ 58 w 376"/>
                <a:gd name="T7" fmla="*/ 696 h 751"/>
                <a:gd name="T8" fmla="*/ 58 w 376"/>
                <a:gd name="T9" fmla="*/ 695 h 751"/>
                <a:gd name="T10" fmla="*/ 58 w 376"/>
                <a:gd name="T11" fmla="*/ 695 h 751"/>
                <a:gd name="T12" fmla="*/ 58 w 376"/>
                <a:gd name="T13" fmla="*/ 695 h 751"/>
                <a:gd name="T14" fmla="*/ 58 w 376"/>
                <a:gd name="T15" fmla="*/ 695 h 751"/>
                <a:gd name="T16" fmla="*/ 58 w 376"/>
                <a:gd name="T17" fmla="*/ 695 h 751"/>
                <a:gd name="T18" fmla="*/ 58 w 376"/>
                <a:gd name="T19" fmla="*/ 695 h 751"/>
                <a:gd name="T20" fmla="*/ 58 w 376"/>
                <a:gd name="T21" fmla="*/ 694 h 751"/>
                <a:gd name="T22" fmla="*/ 58 w 376"/>
                <a:gd name="T23" fmla="*/ 694 h 751"/>
                <a:gd name="T24" fmla="*/ 58 w 376"/>
                <a:gd name="T25" fmla="*/ 694 h 751"/>
                <a:gd name="T26" fmla="*/ 58 w 376"/>
                <a:gd name="T27" fmla="*/ 694 h 751"/>
                <a:gd name="T28" fmla="*/ 58 w 376"/>
                <a:gd name="T29" fmla="*/ 694 h 751"/>
                <a:gd name="T30" fmla="*/ 58 w 376"/>
                <a:gd name="T31" fmla="*/ 693 h 751"/>
                <a:gd name="T32" fmla="*/ 58 w 376"/>
                <a:gd name="T33" fmla="*/ 693 h 751"/>
                <a:gd name="T34" fmla="*/ 58 w 376"/>
                <a:gd name="T35" fmla="*/ 688 h 751"/>
                <a:gd name="T36" fmla="*/ 66 w 376"/>
                <a:gd name="T37" fmla="*/ 686 h 751"/>
                <a:gd name="T38" fmla="*/ 67 w 376"/>
                <a:gd name="T39" fmla="*/ 692 h 751"/>
                <a:gd name="T40" fmla="*/ 68 w 376"/>
                <a:gd name="T41" fmla="*/ 692 h 751"/>
                <a:gd name="T42" fmla="*/ 104 w 376"/>
                <a:gd name="T43" fmla="*/ 725 h 751"/>
                <a:gd name="T44" fmla="*/ 121 w 376"/>
                <a:gd name="T45" fmla="*/ 727 h 751"/>
                <a:gd name="T46" fmla="*/ 133 w 376"/>
                <a:gd name="T47" fmla="*/ 726 h 751"/>
                <a:gd name="T48" fmla="*/ 143 w 376"/>
                <a:gd name="T49" fmla="*/ 723 h 751"/>
                <a:gd name="T50" fmla="*/ 175 w 376"/>
                <a:gd name="T51" fmla="*/ 647 h 751"/>
                <a:gd name="T52" fmla="*/ 172 w 376"/>
                <a:gd name="T53" fmla="*/ 643 h 751"/>
                <a:gd name="T54" fmla="*/ 180 w 376"/>
                <a:gd name="T55" fmla="*/ 637 h 751"/>
                <a:gd name="T56" fmla="*/ 225 w 376"/>
                <a:gd name="T57" fmla="*/ 658 h 751"/>
                <a:gd name="T58" fmla="*/ 283 w 376"/>
                <a:gd name="T59" fmla="*/ 600 h 751"/>
                <a:gd name="T60" fmla="*/ 262 w 376"/>
                <a:gd name="T61" fmla="*/ 556 h 751"/>
                <a:gd name="T62" fmla="*/ 262 w 376"/>
                <a:gd name="T63" fmla="*/ 556 h 751"/>
                <a:gd name="T64" fmla="*/ 271 w 376"/>
                <a:gd name="T65" fmla="*/ 552 h 751"/>
                <a:gd name="T66" fmla="*/ 347 w 376"/>
                <a:gd name="T67" fmla="*/ 520 h 751"/>
                <a:gd name="T68" fmla="*/ 334 w 376"/>
                <a:gd name="T69" fmla="*/ 457 h 751"/>
                <a:gd name="T70" fmla="*/ 311 w 376"/>
                <a:gd name="T71" fmla="*/ 443 h 751"/>
                <a:gd name="T72" fmla="*/ 311 w 376"/>
                <a:gd name="T73" fmla="*/ 443 h 751"/>
                <a:gd name="T74" fmla="*/ 318 w 376"/>
                <a:gd name="T75" fmla="*/ 434 h 751"/>
                <a:gd name="T76" fmla="*/ 334 w 376"/>
                <a:gd name="T77" fmla="*/ 320 h 751"/>
                <a:gd name="T78" fmla="*/ 312 w 376"/>
                <a:gd name="T79" fmla="*/ 318 h 751"/>
                <a:gd name="T80" fmla="*/ 311 w 376"/>
                <a:gd name="T81" fmla="*/ 310 h 751"/>
                <a:gd name="T82" fmla="*/ 316 w 376"/>
                <a:gd name="T83" fmla="*/ 309 h 751"/>
                <a:gd name="T84" fmla="*/ 348 w 376"/>
                <a:gd name="T85" fmla="*/ 233 h 751"/>
                <a:gd name="T86" fmla="*/ 272 w 376"/>
                <a:gd name="T87" fmla="*/ 202 h 751"/>
                <a:gd name="T88" fmla="*/ 262 w 376"/>
                <a:gd name="T89" fmla="*/ 196 h 751"/>
                <a:gd name="T90" fmla="*/ 262 w 376"/>
                <a:gd name="T91" fmla="*/ 196 h 751"/>
                <a:gd name="T92" fmla="*/ 283 w 376"/>
                <a:gd name="T93" fmla="*/ 151 h 751"/>
                <a:gd name="T94" fmla="*/ 225 w 376"/>
                <a:gd name="T95" fmla="*/ 93 h 751"/>
                <a:gd name="T96" fmla="*/ 180 w 376"/>
                <a:gd name="T97" fmla="*/ 114 h 751"/>
                <a:gd name="T98" fmla="*/ 174 w 376"/>
                <a:gd name="T99" fmla="*/ 110 h 751"/>
                <a:gd name="T100" fmla="*/ 176 w 376"/>
                <a:gd name="T101" fmla="*/ 105 h 751"/>
                <a:gd name="T102" fmla="*/ 145 w 376"/>
                <a:gd name="T103" fmla="*/ 29 h 751"/>
                <a:gd name="T104" fmla="*/ 69 w 376"/>
                <a:gd name="T105" fmla="*/ 61 h 751"/>
                <a:gd name="T106" fmla="*/ 58 w 376"/>
                <a:gd name="T107" fmla="*/ 64 h 751"/>
                <a:gd name="T108" fmla="*/ 58 w 376"/>
                <a:gd name="T109" fmla="*/ 64 h 751"/>
                <a:gd name="T110" fmla="*/ 0 w 376"/>
                <a:gd name="T111"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6" h="751">
                  <a:moveTo>
                    <a:pt x="0" y="0"/>
                  </a:moveTo>
                  <a:cubicBezTo>
                    <a:pt x="0" y="0"/>
                    <a:pt x="0" y="0"/>
                    <a:pt x="0" y="0"/>
                  </a:cubicBezTo>
                  <a:cubicBezTo>
                    <a:pt x="0" y="751"/>
                    <a:pt x="0" y="751"/>
                    <a:pt x="0" y="751"/>
                  </a:cubicBezTo>
                  <a:cubicBezTo>
                    <a:pt x="0" y="751"/>
                    <a:pt x="0" y="751"/>
                    <a:pt x="0" y="751"/>
                  </a:cubicBezTo>
                  <a:cubicBezTo>
                    <a:pt x="6" y="751"/>
                    <a:pt x="11" y="750"/>
                    <a:pt x="16" y="749"/>
                  </a:cubicBezTo>
                  <a:cubicBezTo>
                    <a:pt x="16" y="749"/>
                    <a:pt x="16" y="749"/>
                    <a:pt x="16" y="749"/>
                  </a:cubicBezTo>
                  <a:cubicBezTo>
                    <a:pt x="16" y="749"/>
                    <a:pt x="16" y="749"/>
                    <a:pt x="16" y="749"/>
                  </a:cubicBezTo>
                  <a:cubicBezTo>
                    <a:pt x="40" y="742"/>
                    <a:pt x="57" y="721"/>
                    <a:pt x="58" y="696"/>
                  </a:cubicBezTo>
                  <a:cubicBezTo>
                    <a:pt x="58" y="696"/>
                    <a:pt x="58" y="696"/>
                    <a:pt x="58" y="696"/>
                  </a:cubicBezTo>
                  <a:cubicBezTo>
                    <a:pt x="58" y="696"/>
                    <a:pt x="58" y="695"/>
                    <a:pt x="58" y="695"/>
                  </a:cubicBezTo>
                  <a:cubicBezTo>
                    <a:pt x="58" y="695"/>
                    <a:pt x="58" y="695"/>
                    <a:pt x="58" y="695"/>
                  </a:cubicBezTo>
                  <a:cubicBezTo>
                    <a:pt x="58" y="695"/>
                    <a:pt x="58" y="695"/>
                    <a:pt x="58" y="695"/>
                  </a:cubicBezTo>
                  <a:cubicBezTo>
                    <a:pt x="58" y="695"/>
                    <a:pt x="58" y="695"/>
                    <a:pt x="58" y="695"/>
                  </a:cubicBezTo>
                  <a:cubicBezTo>
                    <a:pt x="58" y="695"/>
                    <a:pt x="58" y="695"/>
                    <a:pt x="58" y="695"/>
                  </a:cubicBezTo>
                  <a:cubicBezTo>
                    <a:pt x="58" y="695"/>
                    <a:pt x="58" y="695"/>
                    <a:pt x="58" y="695"/>
                  </a:cubicBezTo>
                  <a:cubicBezTo>
                    <a:pt x="58" y="695"/>
                    <a:pt x="58" y="695"/>
                    <a:pt x="58" y="695"/>
                  </a:cubicBezTo>
                  <a:cubicBezTo>
                    <a:pt x="58" y="695"/>
                    <a:pt x="58" y="695"/>
                    <a:pt x="58" y="695"/>
                  </a:cubicBezTo>
                  <a:cubicBezTo>
                    <a:pt x="58" y="695"/>
                    <a:pt x="58" y="695"/>
                    <a:pt x="58" y="695"/>
                  </a:cubicBezTo>
                  <a:cubicBezTo>
                    <a:pt x="58" y="695"/>
                    <a:pt x="58" y="695"/>
                    <a:pt x="58" y="695"/>
                  </a:cubicBezTo>
                  <a:cubicBezTo>
                    <a:pt x="58" y="695"/>
                    <a:pt x="58" y="695"/>
                    <a:pt x="58" y="695"/>
                  </a:cubicBezTo>
                  <a:cubicBezTo>
                    <a:pt x="58" y="694"/>
                    <a:pt x="58" y="694"/>
                    <a:pt x="58" y="694"/>
                  </a:cubicBezTo>
                  <a:cubicBezTo>
                    <a:pt x="58" y="694"/>
                    <a:pt x="58" y="694"/>
                    <a:pt x="58" y="694"/>
                  </a:cubicBezTo>
                  <a:cubicBezTo>
                    <a:pt x="58" y="694"/>
                    <a:pt x="58" y="694"/>
                    <a:pt x="58" y="694"/>
                  </a:cubicBezTo>
                  <a:cubicBezTo>
                    <a:pt x="58" y="694"/>
                    <a:pt x="58" y="694"/>
                    <a:pt x="58" y="694"/>
                  </a:cubicBezTo>
                  <a:cubicBezTo>
                    <a:pt x="58" y="694"/>
                    <a:pt x="58" y="694"/>
                    <a:pt x="58" y="694"/>
                  </a:cubicBezTo>
                  <a:cubicBezTo>
                    <a:pt x="58" y="694"/>
                    <a:pt x="58" y="694"/>
                    <a:pt x="58" y="694"/>
                  </a:cubicBezTo>
                  <a:cubicBezTo>
                    <a:pt x="58" y="694"/>
                    <a:pt x="58" y="694"/>
                    <a:pt x="58" y="694"/>
                  </a:cubicBezTo>
                  <a:cubicBezTo>
                    <a:pt x="58" y="694"/>
                    <a:pt x="58" y="694"/>
                    <a:pt x="58" y="694"/>
                  </a:cubicBezTo>
                  <a:cubicBezTo>
                    <a:pt x="58" y="694"/>
                    <a:pt x="58" y="694"/>
                    <a:pt x="58" y="694"/>
                  </a:cubicBezTo>
                  <a:cubicBezTo>
                    <a:pt x="58" y="694"/>
                    <a:pt x="58" y="694"/>
                    <a:pt x="58" y="694"/>
                  </a:cubicBezTo>
                  <a:cubicBezTo>
                    <a:pt x="58" y="694"/>
                    <a:pt x="58" y="694"/>
                    <a:pt x="58" y="693"/>
                  </a:cubicBezTo>
                  <a:cubicBezTo>
                    <a:pt x="58" y="693"/>
                    <a:pt x="58" y="693"/>
                    <a:pt x="58" y="693"/>
                  </a:cubicBezTo>
                  <a:cubicBezTo>
                    <a:pt x="58" y="693"/>
                    <a:pt x="58" y="693"/>
                    <a:pt x="58" y="693"/>
                  </a:cubicBezTo>
                  <a:cubicBezTo>
                    <a:pt x="58" y="693"/>
                    <a:pt x="58" y="693"/>
                    <a:pt x="58" y="693"/>
                  </a:cubicBezTo>
                  <a:cubicBezTo>
                    <a:pt x="58" y="691"/>
                    <a:pt x="58" y="690"/>
                    <a:pt x="58" y="688"/>
                  </a:cubicBezTo>
                  <a:cubicBezTo>
                    <a:pt x="58" y="688"/>
                    <a:pt x="58" y="688"/>
                    <a:pt x="58" y="688"/>
                  </a:cubicBezTo>
                  <a:cubicBezTo>
                    <a:pt x="58" y="688"/>
                    <a:pt x="58" y="688"/>
                    <a:pt x="58" y="688"/>
                  </a:cubicBezTo>
                  <a:cubicBezTo>
                    <a:pt x="61" y="687"/>
                    <a:pt x="63" y="687"/>
                    <a:pt x="66" y="686"/>
                  </a:cubicBezTo>
                  <a:cubicBezTo>
                    <a:pt x="66" y="688"/>
                    <a:pt x="67" y="690"/>
                    <a:pt x="67" y="691"/>
                  </a:cubicBezTo>
                  <a:cubicBezTo>
                    <a:pt x="67" y="692"/>
                    <a:pt x="67" y="692"/>
                    <a:pt x="67" y="692"/>
                  </a:cubicBezTo>
                  <a:cubicBezTo>
                    <a:pt x="67" y="692"/>
                    <a:pt x="67" y="692"/>
                    <a:pt x="67" y="692"/>
                  </a:cubicBezTo>
                  <a:cubicBezTo>
                    <a:pt x="68" y="692"/>
                    <a:pt x="68" y="692"/>
                    <a:pt x="68" y="692"/>
                  </a:cubicBezTo>
                  <a:cubicBezTo>
                    <a:pt x="68" y="692"/>
                    <a:pt x="68" y="692"/>
                    <a:pt x="68" y="692"/>
                  </a:cubicBezTo>
                  <a:cubicBezTo>
                    <a:pt x="75" y="708"/>
                    <a:pt x="88" y="720"/>
                    <a:pt x="104" y="725"/>
                  </a:cubicBezTo>
                  <a:cubicBezTo>
                    <a:pt x="104" y="725"/>
                    <a:pt x="104" y="725"/>
                    <a:pt x="104" y="725"/>
                  </a:cubicBezTo>
                  <a:cubicBezTo>
                    <a:pt x="109" y="727"/>
                    <a:pt x="115" y="727"/>
                    <a:pt x="121" y="727"/>
                  </a:cubicBezTo>
                  <a:cubicBezTo>
                    <a:pt x="125" y="727"/>
                    <a:pt x="129" y="727"/>
                    <a:pt x="133" y="726"/>
                  </a:cubicBezTo>
                  <a:cubicBezTo>
                    <a:pt x="133" y="726"/>
                    <a:pt x="133" y="726"/>
                    <a:pt x="133" y="726"/>
                  </a:cubicBezTo>
                  <a:cubicBezTo>
                    <a:pt x="133" y="726"/>
                    <a:pt x="133" y="726"/>
                    <a:pt x="133" y="726"/>
                  </a:cubicBezTo>
                  <a:cubicBezTo>
                    <a:pt x="137" y="725"/>
                    <a:pt x="140" y="724"/>
                    <a:pt x="143" y="723"/>
                  </a:cubicBezTo>
                  <a:cubicBezTo>
                    <a:pt x="165" y="714"/>
                    <a:pt x="179" y="692"/>
                    <a:pt x="179" y="669"/>
                  </a:cubicBezTo>
                  <a:cubicBezTo>
                    <a:pt x="179" y="662"/>
                    <a:pt x="178" y="655"/>
                    <a:pt x="175" y="647"/>
                  </a:cubicBezTo>
                  <a:cubicBezTo>
                    <a:pt x="174" y="646"/>
                    <a:pt x="173" y="644"/>
                    <a:pt x="172" y="643"/>
                  </a:cubicBezTo>
                  <a:cubicBezTo>
                    <a:pt x="172" y="643"/>
                    <a:pt x="172" y="643"/>
                    <a:pt x="172" y="643"/>
                  </a:cubicBezTo>
                  <a:cubicBezTo>
                    <a:pt x="172" y="643"/>
                    <a:pt x="172" y="643"/>
                    <a:pt x="172" y="643"/>
                  </a:cubicBezTo>
                  <a:cubicBezTo>
                    <a:pt x="175" y="641"/>
                    <a:pt x="178" y="639"/>
                    <a:pt x="180" y="637"/>
                  </a:cubicBezTo>
                  <a:cubicBezTo>
                    <a:pt x="181" y="639"/>
                    <a:pt x="183" y="640"/>
                    <a:pt x="184" y="641"/>
                  </a:cubicBezTo>
                  <a:cubicBezTo>
                    <a:pt x="195" y="653"/>
                    <a:pt x="210" y="658"/>
                    <a:pt x="225" y="658"/>
                  </a:cubicBezTo>
                  <a:cubicBezTo>
                    <a:pt x="240" y="658"/>
                    <a:pt x="254" y="653"/>
                    <a:pt x="266" y="641"/>
                  </a:cubicBezTo>
                  <a:cubicBezTo>
                    <a:pt x="277" y="630"/>
                    <a:pt x="283" y="615"/>
                    <a:pt x="283" y="600"/>
                  </a:cubicBezTo>
                  <a:cubicBezTo>
                    <a:pt x="283" y="585"/>
                    <a:pt x="277" y="571"/>
                    <a:pt x="266" y="559"/>
                  </a:cubicBezTo>
                  <a:cubicBezTo>
                    <a:pt x="264" y="558"/>
                    <a:pt x="263" y="557"/>
                    <a:pt x="262" y="556"/>
                  </a:cubicBezTo>
                  <a:cubicBezTo>
                    <a:pt x="262" y="556"/>
                    <a:pt x="262" y="556"/>
                    <a:pt x="262" y="556"/>
                  </a:cubicBezTo>
                  <a:cubicBezTo>
                    <a:pt x="262" y="556"/>
                    <a:pt x="262" y="556"/>
                    <a:pt x="262" y="556"/>
                  </a:cubicBezTo>
                  <a:cubicBezTo>
                    <a:pt x="263" y="554"/>
                    <a:pt x="265" y="551"/>
                    <a:pt x="266" y="549"/>
                  </a:cubicBezTo>
                  <a:cubicBezTo>
                    <a:pt x="268" y="550"/>
                    <a:pt x="269" y="551"/>
                    <a:pt x="271" y="552"/>
                  </a:cubicBezTo>
                  <a:cubicBezTo>
                    <a:pt x="278" y="555"/>
                    <a:pt x="286" y="556"/>
                    <a:pt x="293" y="556"/>
                  </a:cubicBezTo>
                  <a:cubicBezTo>
                    <a:pt x="316" y="556"/>
                    <a:pt x="337" y="543"/>
                    <a:pt x="347" y="520"/>
                  </a:cubicBezTo>
                  <a:cubicBezTo>
                    <a:pt x="350" y="513"/>
                    <a:pt x="351" y="506"/>
                    <a:pt x="351" y="498"/>
                  </a:cubicBezTo>
                  <a:cubicBezTo>
                    <a:pt x="351" y="483"/>
                    <a:pt x="345" y="467"/>
                    <a:pt x="334" y="457"/>
                  </a:cubicBezTo>
                  <a:cubicBezTo>
                    <a:pt x="329" y="452"/>
                    <a:pt x="323" y="448"/>
                    <a:pt x="316" y="445"/>
                  </a:cubicBezTo>
                  <a:cubicBezTo>
                    <a:pt x="314" y="444"/>
                    <a:pt x="312" y="443"/>
                    <a:pt x="311" y="443"/>
                  </a:cubicBezTo>
                  <a:cubicBezTo>
                    <a:pt x="311" y="443"/>
                    <a:pt x="311" y="443"/>
                    <a:pt x="311" y="443"/>
                  </a:cubicBezTo>
                  <a:cubicBezTo>
                    <a:pt x="311" y="443"/>
                    <a:pt x="311" y="443"/>
                    <a:pt x="311" y="443"/>
                  </a:cubicBezTo>
                  <a:cubicBezTo>
                    <a:pt x="311" y="440"/>
                    <a:pt x="312" y="437"/>
                    <a:pt x="312" y="433"/>
                  </a:cubicBezTo>
                  <a:cubicBezTo>
                    <a:pt x="314" y="434"/>
                    <a:pt x="316" y="434"/>
                    <a:pt x="318" y="434"/>
                  </a:cubicBezTo>
                  <a:cubicBezTo>
                    <a:pt x="350" y="434"/>
                    <a:pt x="376" y="408"/>
                    <a:pt x="376" y="376"/>
                  </a:cubicBezTo>
                  <a:cubicBezTo>
                    <a:pt x="376" y="349"/>
                    <a:pt x="358" y="327"/>
                    <a:pt x="334" y="320"/>
                  </a:cubicBezTo>
                  <a:cubicBezTo>
                    <a:pt x="329" y="319"/>
                    <a:pt x="323" y="318"/>
                    <a:pt x="318" y="318"/>
                  </a:cubicBezTo>
                  <a:cubicBezTo>
                    <a:pt x="316" y="318"/>
                    <a:pt x="314" y="318"/>
                    <a:pt x="312" y="318"/>
                  </a:cubicBezTo>
                  <a:cubicBezTo>
                    <a:pt x="312" y="316"/>
                    <a:pt x="312" y="313"/>
                    <a:pt x="311" y="310"/>
                  </a:cubicBezTo>
                  <a:cubicBezTo>
                    <a:pt x="311" y="310"/>
                    <a:pt x="311" y="310"/>
                    <a:pt x="311" y="310"/>
                  </a:cubicBezTo>
                  <a:cubicBezTo>
                    <a:pt x="311" y="310"/>
                    <a:pt x="311" y="310"/>
                    <a:pt x="311" y="310"/>
                  </a:cubicBezTo>
                  <a:cubicBezTo>
                    <a:pt x="313" y="310"/>
                    <a:pt x="314" y="309"/>
                    <a:pt x="316" y="309"/>
                  </a:cubicBezTo>
                  <a:cubicBezTo>
                    <a:pt x="338" y="300"/>
                    <a:pt x="352" y="278"/>
                    <a:pt x="352" y="255"/>
                  </a:cubicBezTo>
                  <a:cubicBezTo>
                    <a:pt x="352" y="248"/>
                    <a:pt x="350" y="240"/>
                    <a:pt x="348" y="233"/>
                  </a:cubicBezTo>
                  <a:cubicBezTo>
                    <a:pt x="338" y="211"/>
                    <a:pt x="317" y="197"/>
                    <a:pt x="294" y="197"/>
                  </a:cubicBezTo>
                  <a:cubicBezTo>
                    <a:pt x="287" y="197"/>
                    <a:pt x="279" y="199"/>
                    <a:pt x="272" y="202"/>
                  </a:cubicBezTo>
                  <a:cubicBezTo>
                    <a:pt x="270" y="202"/>
                    <a:pt x="269" y="203"/>
                    <a:pt x="267" y="204"/>
                  </a:cubicBezTo>
                  <a:cubicBezTo>
                    <a:pt x="265" y="201"/>
                    <a:pt x="264" y="198"/>
                    <a:pt x="262" y="196"/>
                  </a:cubicBezTo>
                  <a:cubicBezTo>
                    <a:pt x="262" y="196"/>
                    <a:pt x="262" y="196"/>
                    <a:pt x="262" y="196"/>
                  </a:cubicBezTo>
                  <a:cubicBezTo>
                    <a:pt x="262" y="196"/>
                    <a:pt x="262" y="196"/>
                    <a:pt x="262" y="196"/>
                  </a:cubicBezTo>
                  <a:cubicBezTo>
                    <a:pt x="263" y="195"/>
                    <a:pt x="264" y="194"/>
                    <a:pt x="266" y="192"/>
                  </a:cubicBezTo>
                  <a:cubicBezTo>
                    <a:pt x="277" y="181"/>
                    <a:pt x="283" y="166"/>
                    <a:pt x="283" y="151"/>
                  </a:cubicBezTo>
                  <a:cubicBezTo>
                    <a:pt x="283" y="136"/>
                    <a:pt x="277" y="122"/>
                    <a:pt x="266" y="110"/>
                  </a:cubicBezTo>
                  <a:cubicBezTo>
                    <a:pt x="254" y="99"/>
                    <a:pt x="240" y="93"/>
                    <a:pt x="225" y="93"/>
                  </a:cubicBezTo>
                  <a:cubicBezTo>
                    <a:pt x="210" y="93"/>
                    <a:pt x="195" y="99"/>
                    <a:pt x="184" y="110"/>
                  </a:cubicBezTo>
                  <a:cubicBezTo>
                    <a:pt x="183" y="112"/>
                    <a:pt x="181" y="113"/>
                    <a:pt x="180" y="114"/>
                  </a:cubicBezTo>
                  <a:cubicBezTo>
                    <a:pt x="178" y="113"/>
                    <a:pt x="176" y="111"/>
                    <a:pt x="174" y="110"/>
                  </a:cubicBezTo>
                  <a:cubicBezTo>
                    <a:pt x="174" y="110"/>
                    <a:pt x="174" y="110"/>
                    <a:pt x="174" y="110"/>
                  </a:cubicBezTo>
                  <a:cubicBezTo>
                    <a:pt x="174" y="110"/>
                    <a:pt x="174" y="110"/>
                    <a:pt x="174" y="110"/>
                  </a:cubicBezTo>
                  <a:cubicBezTo>
                    <a:pt x="175" y="108"/>
                    <a:pt x="175" y="107"/>
                    <a:pt x="176" y="105"/>
                  </a:cubicBezTo>
                  <a:cubicBezTo>
                    <a:pt x="179" y="98"/>
                    <a:pt x="181" y="90"/>
                    <a:pt x="181" y="83"/>
                  </a:cubicBezTo>
                  <a:cubicBezTo>
                    <a:pt x="181" y="60"/>
                    <a:pt x="167" y="39"/>
                    <a:pt x="145" y="29"/>
                  </a:cubicBezTo>
                  <a:cubicBezTo>
                    <a:pt x="138" y="26"/>
                    <a:pt x="130" y="25"/>
                    <a:pt x="123" y="25"/>
                  </a:cubicBezTo>
                  <a:cubicBezTo>
                    <a:pt x="100" y="25"/>
                    <a:pt x="78" y="38"/>
                    <a:pt x="69" y="61"/>
                  </a:cubicBezTo>
                  <a:cubicBezTo>
                    <a:pt x="68" y="62"/>
                    <a:pt x="68" y="64"/>
                    <a:pt x="67" y="65"/>
                  </a:cubicBezTo>
                  <a:cubicBezTo>
                    <a:pt x="64" y="65"/>
                    <a:pt x="61" y="64"/>
                    <a:pt x="58" y="64"/>
                  </a:cubicBezTo>
                  <a:cubicBezTo>
                    <a:pt x="58" y="64"/>
                    <a:pt x="58" y="64"/>
                    <a:pt x="58" y="64"/>
                  </a:cubicBezTo>
                  <a:cubicBezTo>
                    <a:pt x="58" y="64"/>
                    <a:pt x="58" y="64"/>
                    <a:pt x="58" y="64"/>
                  </a:cubicBezTo>
                  <a:cubicBezTo>
                    <a:pt x="58" y="62"/>
                    <a:pt x="58" y="60"/>
                    <a:pt x="58" y="58"/>
                  </a:cubicBezTo>
                  <a:cubicBezTo>
                    <a:pt x="58" y="26"/>
                    <a:pt x="32" y="0"/>
                    <a:pt x="0" y="0"/>
                  </a:cubicBezTo>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74" name="Freeform 27"/>
            <p:cNvSpPr>
              <a:spLocks/>
            </p:cNvSpPr>
            <p:nvPr/>
          </p:nvSpPr>
          <p:spPr bwMode="auto">
            <a:xfrm>
              <a:off x="2988268" y="3633999"/>
              <a:ext cx="101878" cy="148482"/>
            </a:xfrm>
            <a:custGeom>
              <a:avLst/>
              <a:gdLst>
                <a:gd name="T0" fmla="*/ 34 w 40"/>
                <a:gd name="T1" fmla="*/ 22 h 58"/>
                <a:gd name="T2" fmla="*/ 35 w 40"/>
                <a:gd name="T3" fmla="*/ 58 h 58"/>
                <a:gd name="T4" fmla="*/ 6 w 40"/>
                <a:gd name="T5" fmla="*/ 36 h 58"/>
                <a:gd name="T6" fmla="*/ 5 w 40"/>
                <a:gd name="T7" fmla="*/ 0 h 58"/>
                <a:gd name="T8" fmla="*/ 34 w 40"/>
                <a:gd name="T9" fmla="*/ 22 h 58"/>
              </a:gdLst>
              <a:ahLst/>
              <a:cxnLst>
                <a:cxn ang="0">
                  <a:pos x="T0" y="T1"/>
                </a:cxn>
                <a:cxn ang="0">
                  <a:pos x="T2" y="T3"/>
                </a:cxn>
                <a:cxn ang="0">
                  <a:pos x="T4" y="T5"/>
                </a:cxn>
                <a:cxn ang="0">
                  <a:pos x="T6" y="T7"/>
                </a:cxn>
                <a:cxn ang="0">
                  <a:pos x="T8" y="T9"/>
                </a:cxn>
              </a:cxnLst>
              <a:rect l="0" t="0" r="r" b="b"/>
              <a:pathLst>
                <a:path w="40" h="58">
                  <a:moveTo>
                    <a:pt x="34" y="22"/>
                  </a:moveTo>
                  <a:cubicBezTo>
                    <a:pt x="40" y="34"/>
                    <a:pt x="40" y="47"/>
                    <a:pt x="35" y="58"/>
                  </a:cubicBezTo>
                  <a:cubicBezTo>
                    <a:pt x="23" y="56"/>
                    <a:pt x="12" y="48"/>
                    <a:pt x="6" y="36"/>
                  </a:cubicBezTo>
                  <a:cubicBezTo>
                    <a:pt x="0" y="24"/>
                    <a:pt x="0" y="11"/>
                    <a:pt x="5" y="0"/>
                  </a:cubicBezTo>
                  <a:cubicBezTo>
                    <a:pt x="17" y="2"/>
                    <a:pt x="28" y="10"/>
                    <a:pt x="34" y="22"/>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75" name="Freeform 28"/>
            <p:cNvSpPr>
              <a:spLocks/>
            </p:cNvSpPr>
            <p:nvPr/>
          </p:nvSpPr>
          <p:spPr bwMode="auto">
            <a:xfrm>
              <a:off x="3039207" y="4632187"/>
              <a:ext cx="164739" cy="93208"/>
            </a:xfrm>
            <a:custGeom>
              <a:avLst/>
              <a:gdLst>
                <a:gd name="T0" fmla="*/ 35 w 64"/>
                <a:gd name="T1" fmla="*/ 3 h 36"/>
                <a:gd name="T2" fmla="*/ 64 w 64"/>
                <a:gd name="T3" fmla="*/ 25 h 36"/>
                <a:gd name="T4" fmla="*/ 29 w 64"/>
                <a:gd name="T5" fmla="*/ 34 h 36"/>
                <a:gd name="T6" fmla="*/ 0 w 64"/>
                <a:gd name="T7" fmla="*/ 12 h 36"/>
                <a:gd name="T8" fmla="*/ 35 w 64"/>
                <a:gd name="T9" fmla="*/ 3 h 36"/>
              </a:gdLst>
              <a:ahLst/>
              <a:cxnLst>
                <a:cxn ang="0">
                  <a:pos x="T0" y="T1"/>
                </a:cxn>
                <a:cxn ang="0">
                  <a:pos x="T2" y="T3"/>
                </a:cxn>
                <a:cxn ang="0">
                  <a:pos x="T4" y="T5"/>
                </a:cxn>
                <a:cxn ang="0">
                  <a:pos x="T6" y="T7"/>
                </a:cxn>
                <a:cxn ang="0">
                  <a:pos x="T8" y="T9"/>
                </a:cxn>
              </a:cxnLst>
              <a:rect l="0" t="0" r="r" b="b"/>
              <a:pathLst>
                <a:path w="64" h="36">
                  <a:moveTo>
                    <a:pt x="35" y="3"/>
                  </a:moveTo>
                  <a:cubicBezTo>
                    <a:pt x="48" y="5"/>
                    <a:pt x="59" y="14"/>
                    <a:pt x="64" y="25"/>
                  </a:cubicBezTo>
                  <a:cubicBezTo>
                    <a:pt x="55" y="33"/>
                    <a:pt x="42" y="36"/>
                    <a:pt x="29" y="34"/>
                  </a:cubicBezTo>
                  <a:cubicBezTo>
                    <a:pt x="16" y="31"/>
                    <a:pt x="5" y="23"/>
                    <a:pt x="0" y="12"/>
                  </a:cubicBezTo>
                  <a:cubicBezTo>
                    <a:pt x="9" y="4"/>
                    <a:pt x="22" y="0"/>
                    <a:pt x="35" y="3"/>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76" name="Freeform 29"/>
            <p:cNvSpPr>
              <a:spLocks/>
            </p:cNvSpPr>
            <p:nvPr/>
          </p:nvSpPr>
          <p:spPr bwMode="auto">
            <a:xfrm>
              <a:off x="2825696" y="4116294"/>
              <a:ext cx="136560" cy="115968"/>
            </a:xfrm>
            <a:custGeom>
              <a:avLst/>
              <a:gdLst>
                <a:gd name="T0" fmla="*/ 36 w 53"/>
                <a:gd name="T1" fmla="*/ 10 h 45"/>
                <a:gd name="T2" fmla="*/ 53 w 53"/>
                <a:gd name="T3" fmla="*/ 42 h 45"/>
                <a:gd name="T4" fmla="*/ 17 w 53"/>
                <a:gd name="T5" fmla="*/ 36 h 45"/>
                <a:gd name="T6" fmla="*/ 0 w 53"/>
                <a:gd name="T7" fmla="*/ 4 h 45"/>
                <a:gd name="T8" fmla="*/ 36 w 53"/>
                <a:gd name="T9" fmla="*/ 10 h 45"/>
              </a:gdLst>
              <a:ahLst/>
              <a:cxnLst>
                <a:cxn ang="0">
                  <a:pos x="T0" y="T1"/>
                </a:cxn>
                <a:cxn ang="0">
                  <a:pos x="T2" y="T3"/>
                </a:cxn>
                <a:cxn ang="0">
                  <a:pos x="T4" y="T5"/>
                </a:cxn>
                <a:cxn ang="0">
                  <a:pos x="T6" y="T7"/>
                </a:cxn>
                <a:cxn ang="0">
                  <a:pos x="T8" y="T9"/>
                </a:cxn>
              </a:cxnLst>
              <a:rect l="0" t="0" r="r" b="b"/>
              <a:pathLst>
                <a:path w="53" h="45">
                  <a:moveTo>
                    <a:pt x="36" y="10"/>
                  </a:moveTo>
                  <a:cubicBezTo>
                    <a:pt x="47" y="18"/>
                    <a:pt x="53" y="30"/>
                    <a:pt x="53" y="42"/>
                  </a:cubicBezTo>
                  <a:cubicBezTo>
                    <a:pt x="41" y="45"/>
                    <a:pt x="28" y="44"/>
                    <a:pt x="17" y="36"/>
                  </a:cubicBezTo>
                  <a:cubicBezTo>
                    <a:pt x="7" y="28"/>
                    <a:pt x="1" y="16"/>
                    <a:pt x="0" y="4"/>
                  </a:cubicBezTo>
                  <a:cubicBezTo>
                    <a:pt x="12" y="0"/>
                    <a:pt x="25" y="2"/>
                    <a:pt x="36" y="1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77" name="Freeform 30"/>
            <p:cNvSpPr>
              <a:spLocks/>
            </p:cNvSpPr>
            <p:nvPr/>
          </p:nvSpPr>
          <p:spPr bwMode="auto">
            <a:xfrm>
              <a:off x="3157342" y="4042595"/>
              <a:ext cx="92124" cy="166907"/>
            </a:xfrm>
            <a:custGeom>
              <a:avLst/>
              <a:gdLst>
                <a:gd name="T0" fmla="*/ 34 w 36"/>
                <a:gd name="T1" fmla="*/ 30 h 65"/>
                <a:gd name="T2" fmla="*/ 24 w 36"/>
                <a:gd name="T3" fmla="*/ 65 h 65"/>
                <a:gd name="T4" fmla="*/ 3 w 36"/>
                <a:gd name="T5" fmla="*/ 36 h 65"/>
                <a:gd name="T6" fmla="*/ 12 w 36"/>
                <a:gd name="T7" fmla="*/ 0 h 65"/>
                <a:gd name="T8" fmla="*/ 34 w 36"/>
                <a:gd name="T9" fmla="*/ 30 h 65"/>
              </a:gdLst>
              <a:ahLst/>
              <a:cxnLst>
                <a:cxn ang="0">
                  <a:pos x="T0" y="T1"/>
                </a:cxn>
                <a:cxn ang="0">
                  <a:pos x="T2" y="T3"/>
                </a:cxn>
                <a:cxn ang="0">
                  <a:pos x="T4" y="T5"/>
                </a:cxn>
                <a:cxn ang="0">
                  <a:pos x="T6" y="T7"/>
                </a:cxn>
                <a:cxn ang="0">
                  <a:pos x="T8" y="T9"/>
                </a:cxn>
              </a:cxnLst>
              <a:rect l="0" t="0" r="r" b="b"/>
              <a:pathLst>
                <a:path w="36" h="65">
                  <a:moveTo>
                    <a:pt x="34" y="30"/>
                  </a:moveTo>
                  <a:cubicBezTo>
                    <a:pt x="36" y="43"/>
                    <a:pt x="32" y="56"/>
                    <a:pt x="24" y="65"/>
                  </a:cubicBezTo>
                  <a:cubicBezTo>
                    <a:pt x="13" y="59"/>
                    <a:pt x="5" y="49"/>
                    <a:pt x="3" y="36"/>
                  </a:cubicBezTo>
                  <a:cubicBezTo>
                    <a:pt x="0" y="23"/>
                    <a:pt x="4" y="10"/>
                    <a:pt x="12" y="0"/>
                  </a:cubicBezTo>
                  <a:cubicBezTo>
                    <a:pt x="23" y="6"/>
                    <a:pt x="31" y="17"/>
                    <a:pt x="34" y="3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78" name="Freeform 31"/>
            <p:cNvSpPr>
              <a:spLocks/>
            </p:cNvSpPr>
            <p:nvPr/>
          </p:nvSpPr>
          <p:spPr bwMode="auto">
            <a:xfrm>
              <a:off x="3403366" y="3626412"/>
              <a:ext cx="93208" cy="166907"/>
            </a:xfrm>
            <a:custGeom>
              <a:avLst/>
              <a:gdLst>
                <a:gd name="T0" fmla="*/ 33 w 36"/>
                <a:gd name="T1" fmla="*/ 29 h 65"/>
                <a:gd name="T2" fmla="*/ 24 w 36"/>
                <a:gd name="T3" fmla="*/ 65 h 65"/>
                <a:gd name="T4" fmla="*/ 2 w 36"/>
                <a:gd name="T5" fmla="*/ 35 h 65"/>
                <a:gd name="T6" fmla="*/ 12 w 36"/>
                <a:gd name="T7" fmla="*/ 0 h 65"/>
                <a:gd name="T8" fmla="*/ 33 w 36"/>
                <a:gd name="T9" fmla="*/ 29 h 65"/>
              </a:gdLst>
              <a:ahLst/>
              <a:cxnLst>
                <a:cxn ang="0">
                  <a:pos x="T0" y="T1"/>
                </a:cxn>
                <a:cxn ang="0">
                  <a:pos x="T2" y="T3"/>
                </a:cxn>
                <a:cxn ang="0">
                  <a:pos x="T4" y="T5"/>
                </a:cxn>
                <a:cxn ang="0">
                  <a:pos x="T6" y="T7"/>
                </a:cxn>
                <a:cxn ang="0">
                  <a:pos x="T8" y="T9"/>
                </a:cxn>
              </a:cxnLst>
              <a:rect l="0" t="0" r="r" b="b"/>
              <a:pathLst>
                <a:path w="36" h="65">
                  <a:moveTo>
                    <a:pt x="33" y="29"/>
                  </a:moveTo>
                  <a:cubicBezTo>
                    <a:pt x="36" y="43"/>
                    <a:pt x="32" y="55"/>
                    <a:pt x="24" y="65"/>
                  </a:cubicBezTo>
                  <a:cubicBezTo>
                    <a:pt x="13" y="59"/>
                    <a:pt x="5" y="48"/>
                    <a:pt x="2" y="35"/>
                  </a:cubicBezTo>
                  <a:cubicBezTo>
                    <a:pt x="0" y="22"/>
                    <a:pt x="4" y="9"/>
                    <a:pt x="12" y="0"/>
                  </a:cubicBezTo>
                  <a:cubicBezTo>
                    <a:pt x="23" y="6"/>
                    <a:pt x="31" y="16"/>
                    <a:pt x="33" y="29"/>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79" name="Freeform 32"/>
            <p:cNvSpPr>
              <a:spLocks/>
            </p:cNvSpPr>
            <p:nvPr/>
          </p:nvSpPr>
          <p:spPr bwMode="auto">
            <a:xfrm>
              <a:off x="3403366" y="4571494"/>
              <a:ext cx="93208" cy="166907"/>
            </a:xfrm>
            <a:custGeom>
              <a:avLst/>
              <a:gdLst>
                <a:gd name="T0" fmla="*/ 33 w 36"/>
                <a:gd name="T1" fmla="*/ 29 h 65"/>
                <a:gd name="T2" fmla="*/ 24 w 36"/>
                <a:gd name="T3" fmla="*/ 65 h 65"/>
                <a:gd name="T4" fmla="*/ 2 w 36"/>
                <a:gd name="T5" fmla="*/ 35 h 65"/>
                <a:gd name="T6" fmla="*/ 12 w 36"/>
                <a:gd name="T7" fmla="*/ 0 h 65"/>
                <a:gd name="T8" fmla="*/ 33 w 36"/>
                <a:gd name="T9" fmla="*/ 29 h 65"/>
              </a:gdLst>
              <a:ahLst/>
              <a:cxnLst>
                <a:cxn ang="0">
                  <a:pos x="T0" y="T1"/>
                </a:cxn>
                <a:cxn ang="0">
                  <a:pos x="T2" y="T3"/>
                </a:cxn>
                <a:cxn ang="0">
                  <a:pos x="T4" y="T5"/>
                </a:cxn>
                <a:cxn ang="0">
                  <a:pos x="T6" y="T7"/>
                </a:cxn>
                <a:cxn ang="0">
                  <a:pos x="T8" y="T9"/>
                </a:cxn>
              </a:cxnLst>
              <a:rect l="0" t="0" r="r" b="b"/>
              <a:pathLst>
                <a:path w="36" h="65">
                  <a:moveTo>
                    <a:pt x="33" y="29"/>
                  </a:moveTo>
                  <a:cubicBezTo>
                    <a:pt x="36" y="42"/>
                    <a:pt x="32" y="55"/>
                    <a:pt x="24" y="65"/>
                  </a:cubicBezTo>
                  <a:cubicBezTo>
                    <a:pt x="13" y="59"/>
                    <a:pt x="5" y="48"/>
                    <a:pt x="2" y="35"/>
                  </a:cubicBezTo>
                  <a:cubicBezTo>
                    <a:pt x="0" y="22"/>
                    <a:pt x="4" y="9"/>
                    <a:pt x="12" y="0"/>
                  </a:cubicBezTo>
                  <a:cubicBezTo>
                    <a:pt x="23" y="6"/>
                    <a:pt x="31" y="16"/>
                    <a:pt x="33" y="29"/>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80" name="Freeform 33"/>
            <p:cNvSpPr>
              <a:spLocks/>
            </p:cNvSpPr>
            <p:nvPr/>
          </p:nvSpPr>
          <p:spPr bwMode="auto">
            <a:xfrm>
              <a:off x="3785951" y="3518031"/>
              <a:ext cx="136560" cy="115968"/>
            </a:xfrm>
            <a:custGeom>
              <a:avLst/>
              <a:gdLst>
                <a:gd name="T0" fmla="*/ 17 w 53"/>
                <a:gd name="T1" fmla="*/ 10 h 45"/>
                <a:gd name="T2" fmla="*/ 0 w 53"/>
                <a:gd name="T3" fmla="*/ 42 h 45"/>
                <a:gd name="T4" fmla="*/ 36 w 53"/>
                <a:gd name="T5" fmla="*/ 36 h 45"/>
                <a:gd name="T6" fmla="*/ 53 w 53"/>
                <a:gd name="T7" fmla="*/ 3 h 45"/>
                <a:gd name="T8" fmla="*/ 17 w 53"/>
                <a:gd name="T9" fmla="*/ 10 h 45"/>
              </a:gdLst>
              <a:ahLst/>
              <a:cxnLst>
                <a:cxn ang="0">
                  <a:pos x="T0" y="T1"/>
                </a:cxn>
                <a:cxn ang="0">
                  <a:pos x="T2" y="T3"/>
                </a:cxn>
                <a:cxn ang="0">
                  <a:pos x="T4" y="T5"/>
                </a:cxn>
                <a:cxn ang="0">
                  <a:pos x="T6" y="T7"/>
                </a:cxn>
                <a:cxn ang="0">
                  <a:pos x="T8" y="T9"/>
                </a:cxn>
              </a:cxnLst>
              <a:rect l="0" t="0" r="r" b="b"/>
              <a:pathLst>
                <a:path w="53" h="45">
                  <a:moveTo>
                    <a:pt x="17" y="10"/>
                  </a:moveTo>
                  <a:cubicBezTo>
                    <a:pt x="6" y="18"/>
                    <a:pt x="0" y="30"/>
                    <a:pt x="0" y="42"/>
                  </a:cubicBezTo>
                  <a:cubicBezTo>
                    <a:pt x="12" y="45"/>
                    <a:pt x="25" y="43"/>
                    <a:pt x="36" y="36"/>
                  </a:cubicBezTo>
                  <a:cubicBezTo>
                    <a:pt x="46" y="28"/>
                    <a:pt x="52" y="16"/>
                    <a:pt x="53" y="3"/>
                  </a:cubicBezTo>
                  <a:cubicBezTo>
                    <a:pt x="41" y="0"/>
                    <a:pt x="28" y="2"/>
                    <a:pt x="17" y="1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81" name="Freeform 34"/>
            <p:cNvSpPr>
              <a:spLocks/>
            </p:cNvSpPr>
            <p:nvPr/>
          </p:nvSpPr>
          <p:spPr bwMode="auto">
            <a:xfrm>
              <a:off x="4079664" y="3932046"/>
              <a:ext cx="105130" cy="150649"/>
            </a:xfrm>
            <a:custGeom>
              <a:avLst/>
              <a:gdLst>
                <a:gd name="T0" fmla="*/ 7 w 41"/>
                <a:gd name="T1" fmla="*/ 22 h 59"/>
                <a:gd name="T2" fmla="*/ 6 w 41"/>
                <a:gd name="T3" fmla="*/ 59 h 59"/>
                <a:gd name="T4" fmla="*/ 35 w 41"/>
                <a:gd name="T5" fmla="*/ 37 h 59"/>
                <a:gd name="T6" fmla="*/ 36 w 41"/>
                <a:gd name="T7" fmla="*/ 0 h 59"/>
                <a:gd name="T8" fmla="*/ 7 w 41"/>
                <a:gd name="T9" fmla="*/ 22 h 59"/>
              </a:gdLst>
              <a:ahLst/>
              <a:cxnLst>
                <a:cxn ang="0">
                  <a:pos x="T0" y="T1"/>
                </a:cxn>
                <a:cxn ang="0">
                  <a:pos x="T2" y="T3"/>
                </a:cxn>
                <a:cxn ang="0">
                  <a:pos x="T4" y="T5"/>
                </a:cxn>
                <a:cxn ang="0">
                  <a:pos x="T6" y="T7"/>
                </a:cxn>
                <a:cxn ang="0">
                  <a:pos x="T8" y="T9"/>
                </a:cxn>
              </a:cxnLst>
              <a:rect l="0" t="0" r="r" b="b"/>
              <a:pathLst>
                <a:path w="41" h="59">
                  <a:moveTo>
                    <a:pt x="7" y="22"/>
                  </a:moveTo>
                  <a:cubicBezTo>
                    <a:pt x="0" y="34"/>
                    <a:pt x="1" y="48"/>
                    <a:pt x="6" y="59"/>
                  </a:cubicBezTo>
                  <a:cubicBezTo>
                    <a:pt x="18" y="56"/>
                    <a:pt x="29" y="49"/>
                    <a:pt x="35" y="37"/>
                  </a:cubicBezTo>
                  <a:cubicBezTo>
                    <a:pt x="41" y="25"/>
                    <a:pt x="41" y="11"/>
                    <a:pt x="36" y="0"/>
                  </a:cubicBezTo>
                  <a:cubicBezTo>
                    <a:pt x="23" y="3"/>
                    <a:pt x="13" y="10"/>
                    <a:pt x="7" y="22"/>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82" name="Freeform 35"/>
            <p:cNvSpPr>
              <a:spLocks/>
            </p:cNvSpPr>
            <p:nvPr/>
          </p:nvSpPr>
          <p:spPr bwMode="auto">
            <a:xfrm>
              <a:off x="3850980" y="4550902"/>
              <a:ext cx="101878" cy="150649"/>
            </a:xfrm>
            <a:custGeom>
              <a:avLst/>
              <a:gdLst>
                <a:gd name="T0" fmla="*/ 6 w 40"/>
                <a:gd name="T1" fmla="*/ 22 h 59"/>
                <a:gd name="T2" fmla="*/ 5 w 40"/>
                <a:gd name="T3" fmla="*/ 59 h 59"/>
                <a:gd name="T4" fmla="*/ 34 w 40"/>
                <a:gd name="T5" fmla="*/ 37 h 59"/>
                <a:gd name="T6" fmla="*/ 35 w 40"/>
                <a:gd name="T7" fmla="*/ 0 h 59"/>
                <a:gd name="T8" fmla="*/ 6 w 40"/>
                <a:gd name="T9" fmla="*/ 22 h 59"/>
              </a:gdLst>
              <a:ahLst/>
              <a:cxnLst>
                <a:cxn ang="0">
                  <a:pos x="T0" y="T1"/>
                </a:cxn>
                <a:cxn ang="0">
                  <a:pos x="T2" y="T3"/>
                </a:cxn>
                <a:cxn ang="0">
                  <a:pos x="T4" y="T5"/>
                </a:cxn>
                <a:cxn ang="0">
                  <a:pos x="T6" y="T7"/>
                </a:cxn>
                <a:cxn ang="0">
                  <a:pos x="T8" y="T9"/>
                </a:cxn>
              </a:cxnLst>
              <a:rect l="0" t="0" r="r" b="b"/>
              <a:pathLst>
                <a:path w="40" h="59">
                  <a:moveTo>
                    <a:pt x="6" y="22"/>
                  </a:moveTo>
                  <a:cubicBezTo>
                    <a:pt x="0" y="34"/>
                    <a:pt x="0" y="47"/>
                    <a:pt x="5" y="59"/>
                  </a:cubicBezTo>
                  <a:cubicBezTo>
                    <a:pt x="17" y="56"/>
                    <a:pt x="28" y="48"/>
                    <a:pt x="34" y="37"/>
                  </a:cubicBezTo>
                  <a:cubicBezTo>
                    <a:pt x="40" y="25"/>
                    <a:pt x="40" y="11"/>
                    <a:pt x="35" y="0"/>
                  </a:cubicBezTo>
                  <a:cubicBezTo>
                    <a:pt x="23" y="3"/>
                    <a:pt x="12" y="10"/>
                    <a:pt x="6" y="22"/>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83" name="Freeform 36"/>
            <p:cNvSpPr>
              <a:spLocks/>
            </p:cNvSpPr>
            <p:nvPr/>
          </p:nvSpPr>
          <p:spPr bwMode="auto">
            <a:xfrm>
              <a:off x="3735012" y="4005746"/>
              <a:ext cx="102962" cy="151733"/>
            </a:xfrm>
            <a:custGeom>
              <a:avLst/>
              <a:gdLst>
                <a:gd name="T0" fmla="*/ 6 w 40"/>
                <a:gd name="T1" fmla="*/ 23 h 59"/>
                <a:gd name="T2" fmla="*/ 5 w 40"/>
                <a:gd name="T3" fmla="*/ 59 h 59"/>
                <a:gd name="T4" fmla="*/ 34 w 40"/>
                <a:gd name="T5" fmla="*/ 37 h 59"/>
                <a:gd name="T6" fmla="*/ 35 w 40"/>
                <a:gd name="T7" fmla="*/ 0 h 59"/>
                <a:gd name="T8" fmla="*/ 6 w 40"/>
                <a:gd name="T9" fmla="*/ 23 h 59"/>
              </a:gdLst>
              <a:ahLst/>
              <a:cxnLst>
                <a:cxn ang="0">
                  <a:pos x="T0" y="T1"/>
                </a:cxn>
                <a:cxn ang="0">
                  <a:pos x="T2" y="T3"/>
                </a:cxn>
                <a:cxn ang="0">
                  <a:pos x="T4" y="T5"/>
                </a:cxn>
                <a:cxn ang="0">
                  <a:pos x="T6" y="T7"/>
                </a:cxn>
                <a:cxn ang="0">
                  <a:pos x="T8" y="T9"/>
                </a:cxn>
              </a:cxnLst>
              <a:rect l="0" t="0" r="r" b="b"/>
              <a:pathLst>
                <a:path w="40" h="59">
                  <a:moveTo>
                    <a:pt x="6" y="23"/>
                  </a:moveTo>
                  <a:cubicBezTo>
                    <a:pt x="0" y="34"/>
                    <a:pt x="0" y="48"/>
                    <a:pt x="5" y="59"/>
                  </a:cubicBezTo>
                  <a:cubicBezTo>
                    <a:pt x="17" y="57"/>
                    <a:pt x="28" y="49"/>
                    <a:pt x="34" y="37"/>
                  </a:cubicBezTo>
                  <a:cubicBezTo>
                    <a:pt x="40" y="25"/>
                    <a:pt x="40" y="12"/>
                    <a:pt x="35" y="0"/>
                  </a:cubicBezTo>
                  <a:cubicBezTo>
                    <a:pt x="23" y="3"/>
                    <a:pt x="12" y="11"/>
                    <a:pt x="6" y="23"/>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grpSp>
      <p:sp>
        <p:nvSpPr>
          <p:cNvPr id="84" name="Shape 2540"/>
          <p:cNvSpPr>
            <a:spLocks noChangeAspect="1"/>
          </p:cNvSpPr>
          <p:nvPr/>
        </p:nvSpPr>
        <p:spPr>
          <a:xfrm>
            <a:off x="5996585" y="2685378"/>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5" name="Rectangle 84"/>
          <p:cNvSpPr/>
          <p:nvPr/>
        </p:nvSpPr>
        <p:spPr>
          <a:xfrm>
            <a:off x="6632583" y="2457653"/>
            <a:ext cx="4740564" cy="746358"/>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ipsum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dolor sit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amet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consectetur</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adipiscing</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elit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Nam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viverra</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euismod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odio</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gravida</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pellentesque</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urna</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varius</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vitae.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Sed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dui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adipiscing</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in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adipiscing</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et,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interdum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nec</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metus</a:t>
            </a:r>
            <a:r>
              <a:rPr lang="en-US" sz="120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endPar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6" name="Shape 2540"/>
          <p:cNvSpPr>
            <a:spLocks noChangeAspect="1"/>
          </p:cNvSpPr>
          <p:nvPr/>
        </p:nvSpPr>
        <p:spPr>
          <a:xfrm>
            <a:off x="5996585" y="3853694"/>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7" name="Rectangle 86"/>
          <p:cNvSpPr/>
          <p:nvPr/>
        </p:nvSpPr>
        <p:spPr>
          <a:xfrm>
            <a:off x="6632583" y="3625969"/>
            <a:ext cx="4740564" cy="746358"/>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ipsum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dolor sit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amet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consectetur</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adipiscing</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elit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Nam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viverra</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euismod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odio</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gravida</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pellentesque</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urna</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varius</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vitae.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Sed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dui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adipiscing</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in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adipiscing</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et,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interdum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nec</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metus</a:t>
            </a:r>
            <a:r>
              <a:rPr lang="en-US" sz="120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endPar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8" name="Shape 2540"/>
          <p:cNvSpPr>
            <a:spLocks noChangeAspect="1"/>
          </p:cNvSpPr>
          <p:nvPr/>
        </p:nvSpPr>
        <p:spPr>
          <a:xfrm>
            <a:off x="5996585" y="5076389"/>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9" name="Rectangle 88"/>
          <p:cNvSpPr/>
          <p:nvPr/>
        </p:nvSpPr>
        <p:spPr>
          <a:xfrm>
            <a:off x="6632583" y="4848664"/>
            <a:ext cx="4740564" cy="746358"/>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ipsum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dolor sit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amet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consectetur</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adipiscing</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elit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Nam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viverra</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euismod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odio</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gravida</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pellentesque</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urna</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varius</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vitae.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Sed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dui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adipiscing</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in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adipiscing</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et,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interdum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nec</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metus</a:t>
            </a:r>
            <a:r>
              <a:rPr lang="en-US" sz="120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endPar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5279678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a:bodyPr>
          <a:lstStyle/>
          <a:p>
            <a:r>
              <a:rPr lang="id-ID"/>
              <a:t>ECO INFOGRAPH</a:t>
            </a:r>
          </a:p>
        </p:txBody>
      </p:sp>
      <p:sp>
        <p:nvSpPr>
          <p:cNvPr id="17" name="Text Placeholder 16"/>
          <p:cNvSpPr>
            <a:spLocks noGrp="1"/>
          </p:cNvSpPr>
          <p:nvPr>
            <p:ph type="body" sz="quarter" idx="10"/>
          </p:nvPr>
        </p:nvSpPr>
        <p:spPr/>
        <p:txBody>
          <a:bodyPr>
            <a:normAutofit/>
          </a:bodyPr>
          <a:lstStyle/>
          <a:p>
            <a:r>
              <a:rPr lang="id-ID" b="1">
                <a:solidFill>
                  <a:schemeClr val="bg1">
                    <a:lumMod val="50000"/>
                  </a:schemeClr>
                </a:solidFill>
              </a:rPr>
              <a:t>+</a:t>
            </a:r>
            <a:r>
              <a:rPr lang="id-ID">
                <a:solidFill>
                  <a:schemeClr val="bg1">
                    <a:lumMod val="50000"/>
                  </a:schemeClr>
                </a:solidFill>
              </a:rPr>
              <a:t> AN EXPLORATION OF FORM IN CREATIFITY</a:t>
            </a:r>
          </a:p>
        </p:txBody>
      </p:sp>
      <p:grpSp>
        <p:nvGrpSpPr>
          <p:cNvPr id="4" name="Group 3"/>
          <p:cNvGrpSpPr/>
          <p:nvPr/>
        </p:nvGrpSpPr>
        <p:grpSpPr>
          <a:xfrm>
            <a:off x="931229" y="3493277"/>
            <a:ext cx="1295400" cy="1905000"/>
            <a:chOff x="4992688" y="0"/>
            <a:chExt cx="615950" cy="865188"/>
          </a:xfrm>
          <a:solidFill>
            <a:schemeClr val="accent1">
              <a:lumMod val="40000"/>
              <a:lumOff val="60000"/>
            </a:schemeClr>
          </a:solidFill>
        </p:grpSpPr>
        <p:sp>
          <p:nvSpPr>
            <p:cNvPr id="5" name="Freeform 100"/>
            <p:cNvSpPr>
              <a:spLocks/>
            </p:cNvSpPr>
            <p:nvPr/>
          </p:nvSpPr>
          <p:spPr bwMode="auto">
            <a:xfrm>
              <a:off x="5002213" y="665163"/>
              <a:ext cx="544513" cy="200025"/>
            </a:xfrm>
            <a:custGeom>
              <a:avLst/>
              <a:gdLst/>
              <a:ahLst/>
              <a:cxnLst>
                <a:cxn ang="0">
                  <a:pos x="23" y="32"/>
                </a:cxn>
                <a:cxn ang="0">
                  <a:pos x="43" y="17"/>
                </a:cxn>
                <a:cxn ang="0">
                  <a:pos x="52" y="19"/>
                </a:cxn>
                <a:cxn ang="0">
                  <a:pos x="73" y="12"/>
                </a:cxn>
                <a:cxn ang="0">
                  <a:pos x="73" y="12"/>
                </a:cxn>
                <a:cxn ang="0">
                  <a:pos x="90" y="3"/>
                </a:cxn>
                <a:cxn ang="0">
                  <a:pos x="100" y="6"/>
                </a:cxn>
                <a:cxn ang="0">
                  <a:pos x="123" y="0"/>
                </a:cxn>
                <a:cxn ang="0">
                  <a:pos x="164" y="26"/>
                </a:cxn>
                <a:cxn ang="0">
                  <a:pos x="180" y="39"/>
                </a:cxn>
                <a:cxn ang="0">
                  <a:pos x="196" y="68"/>
                </a:cxn>
                <a:cxn ang="0">
                  <a:pos x="195" y="72"/>
                </a:cxn>
                <a:cxn ang="0">
                  <a:pos x="1" y="72"/>
                </a:cxn>
                <a:cxn ang="0">
                  <a:pos x="0" y="65"/>
                </a:cxn>
                <a:cxn ang="0">
                  <a:pos x="23" y="32"/>
                </a:cxn>
              </a:cxnLst>
              <a:rect l="0" t="0" r="r" b="b"/>
              <a:pathLst>
                <a:path w="196" h="72">
                  <a:moveTo>
                    <a:pt x="23" y="32"/>
                  </a:moveTo>
                  <a:cubicBezTo>
                    <a:pt x="25" y="24"/>
                    <a:pt x="33" y="17"/>
                    <a:pt x="43" y="17"/>
                  </a:cubicBezTo>
                  <a:cubicBezTo>
                    <a:pt x="46" y="17"/>
                    <a:pt x="49" y="18"/>
                    <a:pt x="52" y="19"/>
                  </a:cubicBezTo>
                  <a:cubicBezTo>
                    <a:pt x="58" y="15"/>
                    <a:pt x="65" y="12"/>
                    <a:pt x="73" y="12"/>
                  </a:cubicBezTo>
                  <a:cubicBezTo>
                    <a:pt x="73" y="12"/>
                    <a:pt x="73" y="12"/>
                    <a:pt x="73" y="12"/>
                  </a:cubicBezTo>
                  <a:cubicBezTo>
                    <a:pt x="76" y="7"/>
                    <a:pt x="82" y="3"/>
                    <a:pt x="90" y="3"/>
                  </a:cubicBezTo>
                  <a:cubicBezTo>
                    <a:pt x="94" y="3"/>
                    <a:pt x="97" y="4"/>
                    <a:pt x="100" y="6"/>
                  </a:cubicBezTo>
                  <a:cubicBezTo>
                    <a:pt x="107" y="2"/>
                    <a:pt x="115" y="0"/>
                    <a:pt x="123" y="0"/>
                  </a:cubicBezTo>
                  <a:cubicBezTo>
                    <a:pt x="142" y="0"/>
                    <a:pt x="159" y="11"/>
                    <a:pt x="164" y="26"/>
                  </a:cubicBezTo>
                  <a:cubicBezTo>
                    <a:pt x="172" y="27"/>
                    <a:pt x="179" y="32"/>
                    <a:pt x="180" y="39"/>
                  </a:cubicBezTo>
                  <a:cubicBezTo>
                    <a:pt x="189" y="45"/>
                    <a:pt x="196" y="56"/>
                    <a:pt x="196" y="68"/>
                  </a:cubicBezTo>
                  <a:cubicBezTo>
                    <a:pt x="196" y="70"/>
                    <a:pt x="195" y="71"/>
                    <a:pt x="195" y="72"/>
                  </a:cubicBezTo>
                  <a:cubicBezTo>
                    <a:pt x="1" y="72"/>
                    <a:pt x="1" y="72"/>
                    <a:pt x="1" y="72"/>
                  </a:cubicBezTo>
                  <a:cubicBezTo>
                    <a:pt x="1" y="70"/>
                    <a:pt x="0" y="68"/>
                    <a:pt x="0" y="65"/>
                  </a:cubicBezTo>
                  <a:cubicBezTo>
                    <a:pt x="0" y="50"/>
                    <a:pt x="10" y="37"/>
                    <a:pt x="23" y="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6" name="Freeform 101"/>
            <p:cNvSpPr>
              <a:spLocks/>
            </p:cNvSpPr>
            <p:nvPr/>
          </p:nvSpPr>
          <p:spPr bwMode="auto">
            <a:xfrm>
              <a:off x="4992688" y="0"/>
              <a:ext cx="615950" cy="661988"/>
            </a:xfrm>
            <a:custGeom>
              <a:avLst/>
              <a:gdLst/>
              <a:ahLst/>
              <a:cxnLst>
                <a:cxn ang="0">
                  <a:pos x="127" y="126"/>
                </a:cxn>
                <a:cxn ang="0">
                  <a:pos x="188" y="87"/>
                </a:cxn>
                <a:cxn ang="0">
                  <a:pos x="105" y="158"/>
                </a:cxn>
                <a:cxn ang="0">
                  <a:pos x="37" y="37"/>
                </a:cxn>
                <a:cxn ang="0">
                  <a:pos x="102" y="109"/>
                </a:cxn>
                <a:cxn ang="0">
                  <a:pos x="0" y="0"/>
                </a:cxn>
                <a:cxn ang="0">
                  <a:pos x="89" y="119"/>
                </a:cxn>
                <a:cxn ang="0">
                  <a:pos x="92" y="127"/>
                </a:cxn>
                <a:cxn ang="0">
                  <a:pos x="98" y="195"/>
                </a:cxn>
                <a:cxn ang="0">
                  <a:pos x="40" y="169"/>
                </a:cxn>
                <a:cxn ang="0">
                  <a:pos x="85" y="183"/>
                </a:cxn>
                <a:cxn ang="0">
                  <a:pos x="15" y="163"/>
                </a:cxn>
                <a:cxn ang="0">
                  <a:pos x="79" y="187"/>
                </a:cxn>
                <a:cxn ang="0">
                  <a:pos x="98" y="203"/>
                </a:cxn>
                <a:cxn ang="0">
                  <a:pos x="97" y="236"/>
                </a:cxn>
                <a:cxn ang="0">
                  <a:pos x="103" y="238"/>
                </a:cxn>
                <a:cxn ang="0">
                  <a:pos x="113" y="235"/>
                </a:cxn>
                <a:cxn ang="0">
                  <a:pos x="107" y="168"/>
                </a:cxn>
                <a:cxn ang="0">
                  <a:pos x="139" y="127"/>
                </a:cxn>
                <a:cxn ang="0">
                  <a:pos x="221" y="69"/>
                </a:cxn>
                <a:cxn ang="0">
                  <a:pos x="127" y="126"/>
                </a:cxn>
              </a:cxnLst>
              <a:rect l="0" t="0" r="r" b="b"/>
              <a:pathLst>
                <a:path w="221" h="238">
                  <a:moveTo>
                    <a:pt x="127" y="126"/>
                  </a:moveTo>
                  <a:cubicBezTo>
                    <a:pt x="157" y="87"/>
                    <a:pt x="188" y="87"/>
                    <a:pt x="188" y="87"/>
                  </a:cubicBezTo>
                  <a:cubicBezTo>
                    <a:pt x="149" y="103"/>
                    <a:pt x="112" y="148"/>
                    <a:pt x="105" y="158"/>
                  </a:cubicBezTo>
                  <a:cubicBezTo>
                    <a:pt x="96" y="113"/>
                    <a:pt x="77" y="62"/>
                    <a:pt x="37" y="37"/>
                  </a:cubicBezTo>
                  <a:cubicBezTo>
                    <a:pt x="37" y="37"/>
                    <a:pt x="77" y="45"/>
                    <a:pt x="102" y="109"/>
                  </a:cubicBezTo>
                  <a:cubicBezTo>
                    <a:pt x="102" y="109"/>
                    <a:pt x="158" y="33"/>
                    <a:pt x="0" y="0"/>
                  </a:cubicBezTo>
                  <a:cubicBezTo>
                    <a:pt x="0" y="0"/>
                    <a:pt x="15" y="166"/>
                    <a:pt x="89" y="119"/>
                  </a:cubicBezTo>
                  <a:cubicBezTo>
                    <a:pt x="92" y="127"/>
                    <a:pt x="92" y="127"/>
                    <a:pt x="92" y="127"/>
                  </a:cubicBezTo>
                  <a:cubicBezTo>
                    <a:pt x="95" y="138"/>
                    <a:pt x="98" y="166"/>
                    <a:pt x="98" y="195"/>
                  </a:cubicBezTo>
                  <a:cubicBezTo>
                    <a:pt x="90" y="189"/>
                    <a:pt x="63" y="172"/>
                    <a:pt x="40" y="169"/>
                  </a:cubicBezTo>
                  <a:cubicBezTo>
                    <a:pt x="40" y="169"/>
                    <a:pt x="59" y="163"/>
                    <a:pt x="85" y="183"/>
                  </a:cubicBezTo>
                  <a:cubicBezTo>
                    <a:pt x="85" y="183"/>
                    <a:pt x="90" y="138"/>
                    <a:pt x="15" y="163"/>
                  </a:cubicBezTo>
                  <a:cubicBezTo>
                    <a:pt x="15" y="163"/>
                    <a:pt x="59" y="224"/>
                    <a:pt x="79" y="187"/>
                  </a:cubicBezTo>
                  <a:cubicBezTo>
                    <a:pt x="98" y="203"/>
                    <a:pt x="98" y="203"/>
                    <a:pt x="98" y="203"/>
                  </a:cubicBezTo>
                  <a:cubicBezTo>
                    <a:pt x="98" y="214"/>
                    <a:pt x="98" y="226"/>
                    <a:pt x="97" y="236"/>
                  </a:cubicBezTo>
                  <a:cubicBezTo>
                    <a:pt x="99" y="236"/>
                    <a:pt x="101" y="237"/>
                    <a:pt x="103" y="238"/>
                  </a:cubicBezTo>
                  <a:cubicBezTo>
                    <a:pt x="106" y="236"/>
                    <a:pt x="109" y="236"/>
                    <a:pt x="113" y="235"/>
                  </a:cubicBezTo>
                  <a:cubicBezTo>
                    <a:pt x="113" y="225"/>
                    <a:pt x="112" y="199"/>
                    <a:pt x="107" y="168"/>
                  </a:cubicBezTo>
                  <a:cubicBezTo>
                    <a:pt x="139" y="127"/>
                    <a:pt x="139" y="127"/>
                    <a:pt x="139" y="127"/>
                  </a:cubicBezTo>
                  <a:cubicBezTo>
                    <a:pt x="180" y="173"/>
                    <a:pt x="221" y="69"/>
                    <a:pt x="221" y="69"/>
                  </a:cubicBezTo>
                  <a:cubicBezTo>
                    <a:pt x="106" y="61"/>
                    <a:pt x="127" y="126"/>
                    <a:pt x="127" y="12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1"/>
            </a:p>
          </p:txBody>
        </p:sp>
      </p:grpSp>
      <p:grpSp>
        <p:nvGrpSpPr>
          <p:cNvPr id="7" name="Group 6"/>
          <p:cNvGrpSpPr/>
          <p:nvPr/>
        </p:nvGrpSpPr>
        <p:grpSpPr>
          <a:xfrm>
            <a:off x="3197263" y="3491622"/>
            <a:ext cx="1295400" cy="1905000"/>
            <a:chOff x="4992688" y="0"/>
            <a:chExt cx="615950" cy="865188"/>
          </a:xfrm>
          <a:solidFill>
            <a:schemeClr val="accent1">
              <a:lumMod val="60000"/>
              <a:lumOff val="40000"/>
            </a:schemeClr>
          </a:solidFill>
        </p:grpSpPr>
        <p:sp>
          <p:nvSpPr>
            <p:cNvPr id="8" name="Freeform 100"/>
            <p:cNvSpPr>
              <a:spLocks/>
            </p:cNvSpPr>
            <p:nvPr/>
          </p:nvSpPr>
          <p:spPr bwMode="auto">
            <a:xfrm>
              <a:off x="5002213" y="665163"/>
              <a:ext cx="544513" cy="200025"/>
            </a:xfrm>
            <a:custGeom>
              <a:avLst/>
              <a:gdLst/>
              <a:ahLst/>
              <a:cxnLst>
                <a:cxn ang="0">
                  <a:pos x="23" y="32"/>
                </a:cxn>
                <a:cxn ang="0">
                  <a:pos x="43" y="17"/>
                </a:cxn>
                <a:cxn ang="0">
                  <a:pos x="52" y="19"/>
                </a:cxn>
                <a:cxn ang="0">
                  <a:pos x="73" y="12"/>
                </a:cxn>
                <a:cxn ang="0">
                  <a:pos x="73" y="12"/>
                </a:cxn>
                <a:cxn ang="0">
                  <a:pos x="90" y="3"/>
                </a:cxn>
                <a:cxn ang="0">
                  <a:pos x="100" y="6"/>
                </a:cxn>
                <a:cxn ang="0">
                  <a:pos x="123" y="0"/>
                </a:cxn>
                <a:cxn ang="0">
                  <a:pos x="164" y="26"/>
                </a:cxn>
                <a:cxn ang="0">
                  <a:pos x="180" y="39"/>
                </a:cxn>
                <a:cxn ang="0">
                  <a:pos x="196" y="68"/>
                </a:cxn>
                <a:cxn ang="0">
                  <a:pos x="195" y="72"/>
                </a:cxn>
                <a:cxn ang="0">
                  <a:pos x="1" y="72"/>
                </a:cxn>
                <a:cxn ang="0">
                  <a:pos x="0" y="65"/>
                </a:cxn>
                <a:cxn ang="0">
                  <a:pos x="23" y="32"/>
                </a:cxn>
              </a:cxnLst>
              <a:rect l="0" t="0" r="r" b="b"/>
              <a:pathLst>
                <a:path w="196" h="72">
                  <a:moveTo>
                    <a:pt x="23" y="32"/>
                  </a:moveTo>
                  <a:cubicBezTo>
                    <a:pt x="25" y="24"/>
                    <a:pt x="33" y="17"/>
                    <a:pt x="43" y="17"/>
                  </a:cubicBezTo>
                  <a:cubicBezTo>
                    <a:pt x="46" y="17"/>
                    <a:pt x="49" y="18"/>
                    <a:pt x="52" y="19"/>
                  </a:cubicBezTo>
                  <a:cubicBezTo>
                    <a:pt x="58" y="15"/>
                    <a:pt x="65" y="12"/>
                    <a:pt x="73" y="12"/>
                  </a:cubicBezTo>
                  <a:cubicBezTo>
                    <a:pt x="73" y="12"/>
                    <a:pt x="73" y="12"/>
                    <a:pt x="73" y="12"/>
                  </a:cubicBezTo>
                  <a:cubicBezTo>
                    <a:pt x="76" y="7"/>
                    <a:pt x="82" y="3"/>
                    <a:pt x="90" y="3"/>
                  </a:cubicBezTo>
                  <a:cubicBezTo>
                    <a:pt x="94" y="3"/>
                    <a:pt x="97" y="4"/>
                    <a:pt x="100" y="6"/>
                  </a:cubicBezTo>
                  <a:cubicBezTo>
                    <a:pt x="107" y="2"/>
                    <a:pt x="115" y="0"/>
                    <a:pt x="123" y="0"/>
                  </a:cubicBezTo>
                  <a:cubicBezTo>
                    <a:pt x="142" y="0"/>
                    <a:pt x="159" y="11"/>
                    <a:pt x="164" y="26"/>
                  </a:cubicBezTo>
                  <a:cubicBezTo>
                    <a:pt x="172" y="27"/>
                    <a:pt x="179" y="32"/>
                    <a:pt x="180" y="39"/>
                  </a:cubicBezTo>
                  <a:cubicBezTo>
                    <a:pt x="189" y="45"/>
                    <a:pt x="196" y="56"/>
                    <a:pt x="196" y="68"/>
                  </a:cubicBezTo>
                  <a:cubicBezTo>
                    <a:pt x="196" y="70"/>
                    <a:pt x="195" y="71"/>
                    <a:pt x="195" y="72"/>
                  </a:cubicBezTo>
                  <a:cubicBezTo>
                    <a:pt x="1" y="72"/>
                    <a:pt x="1" y="72"/>
                    <a:pt x="1" y="72"/>
                  </a:cubicBezTo>
                  <a:cubicBezTo>
                    <a:pt x="1" y="70"/>
                    <a:pt x="0" y="68"/>
                    <a:pt x="0" y="65"/>
                  </a:cubicBezTo>
                  <a:cubicBezTo>
                    <a:pt x="0" y="50"/>
                    <a:pt x="10" y="37"/>
                    <a:pt x="23" y="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9" name="Freeform 101"/>
            <p:cNvSpPr>
              <a:spLocks/>
            </p:cNvSpPr>
            <p:nvPr/>
          </p:nvSpPr>
          <p:spPr bwMode="auto">
            <a:xfrm>
              <a:off x="4992688" y="0"/>
              <a:ext cx="615950" cy="661988"/>
            </a:xfrm>
            <a:custGeom>
              <a:avLst/>
              <a:gdLst/>
              <a:ahLst/>
              <a:cxnLst>
                <a:cxn ang="0">
                  <a:pos x="127" y="126"/>
                </a:cxn>
                <a:cxn ang="0">
                  <a:pos x="188" y="87"/>
                </a:cxn>
                <a:cxn ang="0">
                  <a:pos x="105" y="158"/>
                </a:cxn>
                <a:cxn ang="0">
                  <a:pos x="37" y="37"/>
                </a:cxn>
                <a:cxn ang="0">
                  <a:pos x="102" y="109"/>
                </a:cxn>
                <a:cxn ang="0">
                  <a:pos x="0" y="0"/>
                </a:cxn>
                <a:cxn ang="0">
                  <a:pos x="89" y="119"/>
                </a:cxn>
                <a:cxn ang="0">
                  <a:pos x="92" y="127"/>
                </a:cxn>
                <a:cxn ang="0">
                  <a:pos x="98" y="195"/>
                </a:cxn>
                <a:cxn ang="0">
                  <a:pos x="40" y="169"/>
                </a:cxn>
                <a:cxn ang="0">
                  <a:pos x="85" y="183"/>
                </a:cxn>
                <a:cxn ang="0">
                  <a:pos x="15" y="163"/>
                </a:cxn>
                <a:cxn ang="0">
                  <a:pos x="79" y="187"/>
                </a:cxn>
                <a:cxn ang="0">
                  <a:pos x="98" y="203"/>
                </a:cxn>
                <a:cxn ang="0">
                  <a:pos x="97" y="236"/>
                </a:cxn>
                <a:cxn ang="0">
                  <a:pos x="103" y="238"/>
                </a:cxn>
                <a:cxn ang="0">
                  <a:pos x="113" y="235"/>
                </a:cxn>
                <a:cxn ang="0">
                  <a:pos x="107" y="168"/>
                </a:cxn>
                <a:cxn ang="0">
                  <a:pos x="139" y="127"/>
                </a:cxn>
                <a:cxn ang="0">
                  <a:pos x="221" y="69"/>
                </a:cxn>
                <a:cxn ang="0">
                  <a:pos x="127" y="126"/>
                </a:cxn>
              </a:cxnLst>
              <a:rect l="0" t="0" r="r" b="b"/>
              <a:pathLst>
                <a:path w="221" h="238">
                  <a:moveTo>
                    <a:pt x="127" y="126"/>
                  </a:moveTo>
                  <a:cubicBezTo>
                    <a:pt x="157" y="87"/>
                    <a:pt x="188" y="87"/>
                    <a:pt x="188" y="87"/>
                  </a:cubicBezTo>
                  <a:cubicBezTo>
                    <a:pt x="149" y="103"/>
                    <a:pt x="112" y="148"/>
                    <a:pt x="105" y="158"/>
                  </a:cubicBezTo>
                  <a:cubicBezTo>
                    <a:pt x="96" y="113"/>
                    <a:pt x="77" y="62"/>
                    <a:pt x="37" y="37"/>
                  </a:cubicBezTo>
                  <a:cubicBezTo>
                    <a:pt x="37" y="37"/>
                    <a:pt x="77" y="45"/>
                    <a:pt x="102" y="109"/>
                  </a:cubicBezTo>
                  <a:cubicBezTo>
                    <a:pt x="102" y="109"/>
                    <a:pt x="158" y="33"/>
                    <a:pt x="0" y="0"/>
                  </a:cubicBezTo>
                  <a:cubicBezTo>
                    <a:pt x="0" y="0"/>
                    <a:pt x="15" y="166"/>
                    <a:pt x="89" y="119"/>
                  </a:cubicBezTo>
                  <a:cubicBezTo>
                    <a:pt x="92" y="127"/>
                    <a:pt x="92" y="127"/>
                    <a:pt x="92" y="127"/>
                  </a:cubicBezTo>
                  <a:cubicBezTo>
                    <a:pt x="95" y="138"/>
                    <a:pt x="98" y="166"/>
                    <a:pt x="98" y="195"/>
                  </a:cubicBezTo>
                  <a:cubicBezTo>
                    <a:pt x="90" y="189"/>
                    <a:pt x="63" y="172"/>
                    <a:pt x="40" y="169"/>
                  </a:cubicBezTo>
                  <a:cubicBezTo>
                    <a:pt x="40" y="169"/>
                    <a:pt x="59" y="163"/>
                    <a:pt x="85" y="183"/>
                  </a:cubicBezTo>
                  <a:cubicBezTo>
                    <a:pt x="85" y="183"/>
                    <a:pt x="90" y="138"/>
                    <a:pt x="15" y="163"/>
                  </a:cubicBezTo>
                  <a:cubicBezTo>
                    <a:pt x="15" y="163"/>
                    <a:pt x="59" y="224"/>
                    <a:pt x="79" y="187"/>
                  </a:cubicBezTo>
                  <a:cubicBezTo>
                    <a:pt x="98" y="203"/>
                    <a:pt x="98" y="203"/>
                    <a:pt x="98" y="203"/>
                  </a:cubicBezTo>
                  <a:cubicBezTo>
                    <a:pt x="98" y="214"/>
                    <a:pt x="98" y="226"/>
                    <a:pt x="97" y="236"/>
                  </a:cubicBezTo>
                  <a:cubicBezTo>
                    <a:pt x="99" y="236"/>
                    <a:pt x="101" y="237"/>
                    <a:pt x="103" y="238"/>
                  </a:cubicBezTo>
                  <a:cubicBezTo>
                    <a:pt x="106" y="236"/>
                    <a:pt x="109" y="236"/>
                    <a:pt x="113" y="235"/>
                  </a:cubicBezTo>
                  <a:cubicBezTo>
                    <a:pt x="113" y="225"/>
                    <a:pt x="112" y="199"/>
                    <a:pt x="107" y="168"/>
                  </a:cubicBezTo>
                  <a:cubicBezTo>
                    <a:pt x="139" y="127"/>
                    <a:pt x="139" y="127"/>
                    <a:pt x="139" y="127"/>
                  </a:cubicBezTo>
                  <a:cubicBezTo>
                    <a:pt x="180" y="173"/>
                    <a:pt x="221" y="69"/>
                    <a:pt x="221" y="69"/>
                  </a:cubicBezTo>
                  <a:cubicBezTo>
                    <a:pt x="106" y="61"/>
                    <a:pt x="127" y="126"/>
                    <a:pt x="127" y="12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1"/>
            </a:p>
          </p:txBody>
        </p:sp>
      </p:grpSp>
      <p:grpSp>
        <p:nvGrpSpPr>
          <p:cNvPr id="10" name="Group 9"/>
          <p:cNvGrpSpPr/>
          <p:nvPr/>
        </p:nvGrpSpPr>
        <p:grpSpPr>
          <a:xfrm>
            <a:off x="5463297" y="3493277"/>
            <a:ext cx="1295400" cy="1905000"/>
            <a:chOff x="4992688" y="0"/>
            <a:chExt cx="615950" cy="865188"/>
          </a:xfrm>
          <a:solidFill>
            <a:schemeClr val="accent1"/>
          </a:solidFill>
        </p:grpSpPr>
        <p:sp>
          <p:nvSpPr>
            <p:cNvPr id="11" name="Freeform 100"/>
            <p:cNvSpPr>
              <a:spLocks/>
            </p:cNvSpPr>
            <p:nvPr/>
          </p:nvSpPr>
          <p:spPr bwMode="auto">
            <a:xfrm>
              <a:off x="5002213" y="665163"/>
              <a:ext cx="544513" cy="200025"/>
            </a:xfrm>
            <a:custGeom>
              <a:avLst/>
              <a:gdLst/>
              <a:ahLst/>
              <a:cxnLst>
                <a:cxn ang="0">
                  <a:pos x="23" y="32"/>
                </a:cxn>
                <a:cxn ang="0">
                  <a:pos x="43" y="17"/>
                </a:cxn>
                <a:cxn ang="0">
                  <a:pos x="52" y="19"/>
                </a:cxn>
                <a:cxn ang="0">
                  <a:pos x="73" y="12"/>
                </a:cxn>
                <a:cxn ang="0">
                  <a:pos x="73" y="12"/>
                </a:cxn>
                <a:cxn ang="0">
                  <a:pos x="90" y="3"/>
                </a:cxn>
                <a:cxn ang="0">
                  <a:pos x="100" y="6"/>
                </a:cxn>
                <a:cxn ang="0">
                  <a:pos x="123" y="0"/>
                </a:cxn>
                <a:cxn ang="0">
                  <a:pos x="164" y="26"/>
                </a:cxn>
                <a:cxn ang="0">
                  <a:pos x="180" y="39"/>
                </a:cxn>
                <a:cxn ang="0">
                  <a:pos x="196" y="68"/>
                </a:cxn>
                <a:cxn ang="0">
                  <a:pos x="195" y="72"/>
                </a:cxn>
                <a:cxn ang="0">
                  <a:pos x="1" y="72"/>
                </a:cxn>
                <a:cxn ang="0">
                  <a:pos x="0" y="65"/>
                </a:cxn>
                <a:cxn ang="0">
                  <a:pos x="23" y="32"/>
                </a:cxn>
              </a:cxnLst>
              <a:rect l="0" t="0" r="r" b="b"/>
              <a:pathLst>
                <a:path w="196" h="72">
                  <a:moveTo>
                    <a:pt x="23" y="32"/>
                  </a:moveTo>
                  <a:cubicBezTo>
                    <a:pt x="25" y="24"/>
                    <a:pt x="33" y="17"/>
                    <a:pt x="43" y="17"/>
                  </a:cubicBezTo>
                  <a:cubicBezTo>
                    <a:pt x="46" y="17"/>
                    <a:pt x="49" y="18"/>
                    <a:pt x="52" y="19"/>
                  </a:cubicBezTo>
                  <a:cubicBezTo>
                    <a:pt x="58" y="15"/>
                    <a:pt x="65" y="12"/>
                    <a:pt x="73" y="12"/>
                  </a:cubicBezTo>
                  <a:cubicBezTo>
                    <a:pt x="73" y="12"/>
                    <a:pt x="73" y="12"/>
                    <a:pt x="73" y="12"/>
                  </a:cubicBezTo>
                  <a:cubicBezTo>
                    <a:pt x="76" y="7"/>
                    <a:pt x="82" y="3"/>
                    <a:pt x="90" y="3"/>
                  </a:cubicBezTo>
                  <a:cubicBezTo>
                    <a:pt x="94" y="3"/>
                    <a:pt x="97" y="4"/>
                    <a:pt x="100" y="6"/>
                  </a:cubicBezTo>
                  <a:cubicBezTo>
                    <a:pt x="107" y="2"/>
                    <a:pt x="115" y="0"/>
                    <a:pt x="123" y="0"/>
                  </a:cubicBezTo>
                  <a:cubicBezTo>
                    <a:pt x="142" y="0"/>
                    <a:pt x="159" y="11"/>
                    <a:pt x="164" y="26"/>
                  </a:cubicBezTo>
                  <a:cubicBezTo>
                    <a:pt x="172" y="27"/>
                    <a:pt x="179" y="32"/>
                    <a:pt x="180" y="39"/>
                  </a:cubicBezTo>
                  <a:cubicBezTo>
                    <a:pt x="189" y="45"/>
                    <a:pt x="196" y="56"/>
                    <a:pt x="196" y="68"/>
                  </a:cubicBezTo>
                  <a:cubicBezTo>
                    <a:pt x="196" y="70"/>
                    <a:pt x="195" y="71"/>
                    <a:pt x="195" y="72"/>
                  </a:cubicBezTo>
                  <a:cubicBezTo>
                    <a:pt x="1" y="72"/>
                    <a:pt x="1" y="72"/>
                    <a:pt x="1" y="72"/>
                  </a:cubicBezTo>
                  <a:cubicBezTo>
                    <a:pt x="1" y="70"/>
                    <a:pt x="0" y="68"/>
                    <a:pt x="0" y="65"/>
                  </a:cubicBezTo>
                  <a:cubicBezTo>
                    <a:pt x="0" y="50"/>
                    <a:pt x="10" y="37"/>
                    <a:pt x="23" y="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12" name="Freeform 101"/>
            <p:cNvSpPr>
              <a:spLocks/>
            </p:cNvSpPr>
            <p:nvPr/>
          </p:nvSpPr>
          <p:spPr bwMode="auto">
            <a:xfrm>
              <a:off x="4992688" y="0"/>
              <a:ext cx="615950" cy="661988"/>
            </a:xfrm>
            <a:custGeom>
              <a:avLst/>
              <a:gdLst/>
              <a:ahLst/>
              <a:cxnLst>
                <a:cxn ang="0">
                  <a:pos x="127" y="126"/>
                </a:cxn>
                <a:cxn ang="0">
                  <a:pos x="188" y="87"/>
                </a:cxn>
                <a:cxn ang="0">
                  <a:pos x="105" y="158"/>
                </a:cxn>
                <a:cxn ang="0">
                  <a:pos x="37" y="37"/>
                </a:cxn>
                <a:cxn ang="0">
                  <a:pos x="102" y="109"/>
                </a:cxn>
                <a:cxn ang="0">
                  <a:pos x="0" y="0"/>
                </a:cxn>
                <a:cxn ang="0">
                  <a:pos x="89" y="119"/>
                </a:cxn>
                <a:cxn ang="0">
                  <a:pos x="92" y="127"/>
                </a:cxn>
                <a:cxn ang="0">
                  <a:pos x="98" y="195"/>
                </a:cxn>
                <a:cxn ang="0">
                  <a:pos x="40" y="169"/>
                </a:cxn>
                <a:cxn ang="0">
                  <a:pos x="85" y="183"/>
                </a:cxn>
                <a:cxn ang="0">
                  <a:pos x="15" y="163"/>
                </a:cxn>
                <a:cxn ang="0">
                  <a:pos x="79" y="187"/>
                </a:cxn>
                <a:cxn ang="0">
                  <a:pos x="98" y="203"/>
                </a:cxn>
                <a:cxn ang="0">
                  <a:pos x="97" y="236"/>
                </a:cxn>
                <a:cxn ang="0">
                  <a:pos x="103" y="238"/>
                </a:cxn>
                <a:cxn ang="0">
                  <a:pos x="113" y="235"/>
                </a:cxn>
                <a:cxn ang="0">
                  <a:pos x="107" y="168"/>
                </a:cxn>
                <a:cxn ang="0">
                  <a:pos x="139" y="127"/>
                </a:cxn>
                <a:cxn ang="0">
                  <a:pos x="221" y="69"/>
                </a:cxn>
                <a:cxn ang="0">
                  <a:pos x="127" y="126"/>
                </a:cxn>
              </a:cxnLst>
              <a:rect l="0" t="0" r="r" b="b"/>
              <a:pathLst>
                <a:path w="221" h="238">
                  <a:moveTo>
                    <a:pt x="127" y="126"/>
                  </a:moveTo>
                  <a:cubicBezTo>
                    <a:pt x="157" y="87"/>
                    <a:pt x="188" y="87"/>
                    <a:pt x="188" y="87"/>
                  </a:cubicBezTo>
                  <a:cubicBezTo>
                    <a:pt x="149" y="103"/>
                    <a:pt x="112" y="148"/>
                    <a:pt x="105" y="158"/>
                  </a:cubicBezTo>
                  <a:cubicBezTo>
                    <a:pt x="96" y="113"/>
                    <a:pt x="77" y="62"/>
                    <a:pt x="37" y="37"/>
                  </a:cubicBezTo>
                  <a:cubicBezTo>
                    <a:pt x="37" y="37"/>
                    <a:pt x="77" y="45"/>
                    <a:pt x="102" y="109"/>
                  </a:cubicBezTo>
                  <a:cubicBezTo>
                    <a:pt x="102" y="109"/>
                    <a:pt x="158" y="33"/>
                    <a:pt x="0" y="0"/>
                  </a:cubicBezTo>
                  <a:cubicBezTo>
                    <a:pt x="0" y="0"/>
                    <a:pt x="15" y="166"/>
                    <a:pt x="89" y="119"/>
                  </a:cubicBezTo>
                  <a:cubicBezTo>
                    <a:pt x="92" y="127"/>
                    <a:pt x="92" y="127"/>
                    <a:pt x="92" y="127"/>
                  </a:cubicBezTo>
                  <a:cubicBezTo>
                    <a:pt x="95" y="138"/>
                    <a:pt x="98" y="166"/>
                    <a:pt x="98" y="195"/>
                  </a:cubicBezTo>
                  <a:cubicBezTo>
                    <a:pt x="90" y="189"/>
                    <a:pt x="63" y="172"/>
                    <a:pt x="40" y="169"/>
                  </a:cubicBezTo>
                  <a:cubicBezTo>
                    <a:pt x="40" y="169"/>
                    <a:pt x="59" y="163"/>
                    <a:pt x="85" y="183"/>
                  </a:cubicBezTo>
                  <a:cubicBezTo>
                    <a:pt x="85" y="183"/>
                    <a:pt x="90" y="138"/>
                    <a:pt x="15" y="163"/>
                  </a:cubicBezTo>
                  <a:cubicBezTo>
                    <a:pt x="15" y="163"/>
                    <a:pt x="59" y="224"/>
                    <a:pt x="79" y="187"/>
                  </a:cubicBezTo>
                  <a:cubicBezTo>
                    <a:pt x="98" y="203"/>
                    <a:pt x="98" y="203"/>
                    <a:pt x="98" y="203"/>
                  </a:cubicBezTo>
                  <a:cubicBezTo>
                    <a:pt x="98" y="214"/>
                    <a:pt x="98" y="226"/>
                    <a:pt x="97" y="236"/>
                  </a:cubicBezTo>
                  <a:cubicBezTo>
                    <a:pt x="99" y="236"/>
                    <a:pt x="101" y="237"/>
                    <a:pt x="103" y="238"/>
                  </a:cubicBezTo>
                  <a:cubicBezTo>
                    <a:pt x="106" y="236"/>
                    <a:pt x="109" y="236"/>
                    <a:pt x="113" y="235"/>
                  </a:cubicBezTo>
                  <a:cubicBezTo>
                    <a:pt x="113" y="225"/>
                    <a:pt x="112" y="199"/>
                    <a:pt x="107" y="168"/>
                  </a:cubicBezTo>
                  <a:cubicBezTo>
                    <a:pt x="139" y="127"/>
                    <a:pt x="139" y="127"/>
                    <a:pt x="139" y="127"/>
                  </a:cubicBezTo>
                  <a:cubicBezTo>
                    <a:pt x="180" y="173"/>
                    <a:pt x="221" y="69"/>
                    <a:pt x="221" y="69"/>
                  </a:cubicBezTo>
                  <a:cubicBezTo>
                    <a:pt x="106" y="61"/>
                    <a:pt x="127" y="126"/>
                    <a:pt x="127" y="12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1"/>
            </a:p>
          </p:txBody>
        </p:sp>
      </p:grpSp>
      <p:grpSp>
        <p:nvGrpSpPr>
          <p:cNvPr id="13" name="Group 12"/>
          <p:cNvGrpSpPr/>
          <p:nvPr/>
        </p:nvGrpSpPr>
        <p:grpSpPr>
          <a:xfrm>
            <a:off x="7484561" y="3493277"/>
            <a:ext cx="1295400" cy="1905000"/>
            <a:chOff x="4992688" y="0"/>
            <a:chExt cx="615950" cy="865188"/>
          </a:xfrm>
          <a:solidFill>
            <a:schemeClr val="accent1">
              <a:lumMod val="75000"/>
            </a:schemeClr>
          </a:solidFill>
        </p:grpSpPr>
        <p:sp>
          <p:nvSpPr>
            <p:cNvPr id="14" name="Freeform 100"/>
            <p:cNvSpPr>
              <a:spLocks/>
            </p:cNvSpPr>
            <p:nvPr/>
          </p:nvSpPr>
          <p:spPr bwMode="auto">
            <a:xfrm>
              <a:off x="5002213" y="665163"/>
              <a:ext cx="544513" cy="200025"/>
            </a:xfrm>
            <a:custGeom>
              <a:avLst/>
              <a:gdLst/>
              <a:ahLst/>
              <a:cxnLst>
                <a:cxn ang="0">
                  <a:pos x="23" y="32"/>
                </a:cxn>
                <a:cxn ang="0">
                  <a:pos x="43" y="17"/>
                </a:cxn>
                <a:cxn ang="0">
                  <a:pos x="52" y="19"/>
                </a:cxn>
                <a:cxn ang="0">
                  <a:pos x="73" y="12"/>
                </a:cxn>
                <a:cxn ang="0">
                  <a:pos x="73" y="12"/>
                </a:cxn>
                <a:cxn ang="0">
                  <a:pos x="90" y="3"/>
                </a:cxn>
                <a:cxn ang="0">
                  <a:pos x="100" y="6"/>
                </a:cxn>
                <a:cxn ang="0">
                  <a:pos x="123" y="0"/>
                </a:cxn>
                <a:cxn ang="0">
                  <a:pos x="164" y="26"/>
                </a:cxn>
                <a:cxn ang="0">
                  <a:pos x="180" y="39"/>
                </a:cxn>
                <a:cxn ang="0">
                  <a:pos x="196" y="68"/>
                </a:cxn>
                <a:cxn ang="0">
                  <a:pos x="195" y="72"/>
                </a:cxn>
                <a:cxn ang="0">
                  <a:pos x="1" y="72"/>
                </a:cxn>
                <a:cxn ang="0">
                  <a:pos x="0" y="65"/>
                </a:cxn>
                <a:cxn ang="0">
                  <a:pos x="23" y="32"/>
                </a:cxn>
              </a:cxnLst>
              <a:rect l="0" t="0" r="r" b="b"/>
              <a:pathLst>
                <a:path w="196" h="72">
                  <a:moveTo>
                    <a:pt x="23" y="32"/>
                  </a:moveTo>
                  <a:cubicBezTo>
                    <a:pt x="25" y="24"/>
                    <a:pt x="33" y="17"/>
                    <a:pt x="43" y="17"/>
                  </a:cubicBezTo>
                  <a:cubicBezTo>
                    <a:pt x="46" y="17"/>
                    <a:pt x="49" y="18"/>
                    <a:pt x="52" y="19"/>
                  </a:cubicBezTo>
                  <a:cubicBezTo>
                    <a:pt x="58" y="15"/>
                    <a:pt x="65" y="12"/>
                    <a:pt x="73" y="12"/>
                  </a:cubicBezTo>
                  <a:cubicBezTo>
                    <a:pt x="73" y="12"/>
                    <a:pt x="73" y="12"/>
                    <a:pt x="73" y="12"/>
                  </a:cubicBezTo>
                  <a:cubicBezTo>
                    <a:pt x="76" y="7"/>
                    <a:pt x="82" y="3"/>
                    <a:pt x="90" y="3"/>
                  </a:cubicBezTo>
                  <a:cubicBezTo>
                    <a:pt x="94" y="3"/>
                    <a:pt x="97" y="4"/>
                    <a:pt x="100" y="6"/>
                  </a:cubicBezTo>
                  <a:cubicBezTo>
                    <a:pt x="107" y="2"/>
                    <a:pt x="115" y="0"/>
                    <a:pt x="123" y="0"/>
                  </a:cubicBezTo>
                  <a:cubicBezTo>
                    <a:pt x="142" y="0"/>
                    <a:pt x="159" y="11"/>
                    <a:pt x="164" y="26"/>
                  </a:cubicBezTo>
                  <a:cubicBezTo>
                    <a:pt x="172" y="27"/>
                    <a:pt x="179" y="32"/>
                    <a:pt x="180" y="39"/>
                  </a:cubicBezTo>
                  <a:cubicBezTo>
                    <a:pt x="189" y="45"/>
                    <a:pt x="196" y="56"/>
                    <a:pt x="196" y="68"/>
                  </a:cubicBezTo>
                  <a:cubicBezTo>
                    <a:pt x="196" y="70"/>
                    <a:pt x="195" y="71"/>
                    <a:pt x="195" y="72"/>
                  </a:cubicBezTo>
                  <a:cubicBezTo>
                    <a:pt x="1" y="72"/>
                    <a:pt x="1" y="72"/>
                    <a:pt x="1" y="72"/>
                  </a:cubicBezTo>
                  <a:cubicBezTo>
                    <a:pt x="1" y="70"/>
                    <a:pt x="0" y="68"/>
                    <a:pt x="0" y="65"/>
                  </a:cubicBezTo>
                  <a:cubicBezTo>
                    <a:pt x="0" y="50"/>
                    <a:pt x="10" y="37"/>
                    <a:pt x="23" y="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15" name="Freeform 101"/>
            <p:cNvSpPr>
              <a:spLocks/>
            </p:cNvSpPr>
            <p:nvPr/>
          </p:nvSpPr>
          <p:spPr bwMode="auto">
            <a:xfrm>
              <a:off x="4992688" y="0"/>
              <a:ext cx="615950" cy="661988"/>
            </a:xfrm>
            <a:custGeom>
              <a:avLst/>
              <a:gdLst/>
              <a:ahLst/>
              <a:cxnLst>
                <a:cxn ang="0">
                  <a:pos x="127" y="126"/>
                </a:cxn>
                <a:cxn ang="0">
                  <a:pos x="188" y="87"/>
                </a:cxn>
                <a:cxn ang="0">
                  <a:pos x="105" y="158"/>
                </a:cxn>
                <a:cxn ang="0">
                  <a:pos x="37" y="37"/>
                </a:cxn>
                <a:cxn ang="0">
                  <a:pos x="102" y="109"/>
                </a:cxn>
                <a:cxn ang="0">
                  <a:pos x="0" y="0"/>
                </a:cxn>
                <a:cxn ang="0">
                  <a:pos x="89" y="119"/>
                </a:cxn>
                <a:cxn ang="0">
                  <a:pos x="92" y="127"/>
                </a:cxn>
                <a:cxn ang="0">
                  <a:pos x="98" y="195"/>
                </a:cxn>
                <a:cxn ang="0">
                  <a:pos x="40" y="169"/>
                </a:cxn>
                <a:cxn ang="0">
                  <a:pos x="85" y="183"/>
                </a:cxn>
                <a:cxn ang="0">
                  <a:pos x="15" y="163"/>
                </a:cxn>
                <a:cxn ang="0">
                  <a:pos x="79" y="187"/>
                </a:cxn>
                <a:cxn ang="0">
                  <a:pos x="98" y="203"/>
                </a:cxn>
                <a:cxn ang="0">
                  <a:pos x="97" y="236"/>
                </a:cxn>
                <a:cxn ang="0">
                  <a:pos x="103" y="238"/>
                </a:cxn>
                <a:cxn ang="0">
                  <a:pos x="113" y="235"/>
                </a:cxn>
                <a:cxn ang="0">
                  <a:pos x="107" y="168"/>
                </a:cxn>
                <a:cxn ang="0">
                  <a:pos x="139" y="127"/>
                </a:cxn>
                <a:cxn ang="0">
                  <a:pos x="221" y="69"/>
                </a:cxn>
                <a:cxn ang="0">
                  <a:pos x="127" y="126"/>
                </a:cxn>
              </a:cxnLst>
              <a:rect l="0" t="0" r="r" b="b"/>
              <a:pathLst>
                <a:path w="221" h="238">
                  <a:moveTo>
                    <a:pt x="127" y="126"/>
                  </a:moveTo>
                  <a:cubicBezTo>
                    <a:pt x="157" y="87"/>
                    <a:pt x="188" y="87"/>
                    <a:pt x="188" y="87"/>
                  </a:cubicBezTo>
                  <a:cubicBezTo>
                    <a:pt x="149" y="103"/>
                    <a:pt x="112" y="148"/>
                    <a:pt x="105" y="158"/>
                  </a:cubicBezTo>
                  <a:cubicBezTo>
                    <a:pt x="96" y="113"/>
                    <a:pt x="77" y="62"/>
                    <a:pt x="37" y="37"/>
                  </a:cubicBezTo>
                  <a:cubicBezTo>
                    <a:pt x="37" y="37"/>
                    <a:pt x="77" y="45"/>
                    <a:pt x="102" y="109"/>
                  </a:cubicBezTo>
                  <a:cubicBezTo>
                    <a:pt x="102" y="109"/>
                    <a:pt x="158" y="33"/>
                    <a:pt x="0" y="0"/>
                  </a:cubicBezTo>
                  <a:cubicBezTo>
                    <a:pt x="0" y="0"/>
                    <a:pt x="15" y="166"/>
                    <a:pt x="89" y="119"/>
                  </a:cubicBezTo>
                  <a:cubicBezTo>
                    <a:pt x="92" y="127"/>
                    <a:pt x="92" y="127"/>
                    <a:pt x="92" y="127"/>
                  </a:cubicBezTo>
                  <a:cubicBezTo>
                    <a:pt x="95" y="138"/>
                    <a:pt x="98" y="166"/>
                    <a:pt x="98" y="195"/>
                  </a:cubicBezTo>
                  <a:cubicBezTo>
                    <a:pt x="90" y="189"/>
                    <a:pt x="63" y="172"/>
                    <a:pt x="40" y="169"/>
                  </a:cubicBezTo>
                  <a:cubicBezTo>
                    <a:pt x="40" y="169"/>
                    <a:pt x="59" y="163"/>
                    <a:pt x="85" y="183"/>
                  </a:cubicBezTo>
                  <a:cubicBezTo>
                    <a:pt x="85" y="183"/>
                    <a:pt x="90" y="138"/>
                    <a:pt x="15" y="163"/>
                  </a:cubicBezTo>
                  <a:cubicBezTo>
                    <a:pt x="15" y="163"/>
                    <a:pt x="59" y="224"/>
                    <a:pt x="79" y="187"/>
                  </a:cubicBezTo>
                  <a:cubicBezTo>
                    <a:pt x="98" y="203"/>
                    <a:pt x="98" y="203"/>
                    <a:pt x="98" y="203"/>
                  </a:cubicBezTo>
                  <a:cubicBezTo>
                    <a:pt x="98" y="214"/>
                    <a:pt x="98" y="226"/>
                    <a:pt x="97" y="236"/>
                  </a:cubicBezTo>
                  <a:cubicBezTo>
                    <a:pt x="99" y="236"/>
                    <a:pt x="101" y="237"/>
                    <a:pt x="103" y="238"/>
                  </a:cubicBezTo>
                  <a:cubicBezTo>
                    <a:pt x="106" y="236"/>
                    <a:pt x="109" y="236"/>
                    <a:pt x="113" y="235"/>
                  </a:cubicBezTo>
                  <a:cubicBezTo>
                    <a:pt x="113" y="225"/>
                    <a:pt x="112" y="199"/>
                    <a:pt x="107" y="168"/>
                  </a:cubicBezTo>
                  <a:cubicBezTo>
                    <a:pt x="139" y="127"/>
                    <a:pt x="139" y="127"/>
                    <a:pt x="139" y="127"/>
                  </a:cubicBezTo>
                  <a:cubicBezTo>
                    <a:pt x="180" y="173"/>
                    <a:pt x="221" y="69"/>
                    <a:pt x="221" y="69"/>
                  </a:cubicBezTo>
                  <a:cubicBezTo>
                    <a:pt x="106" y="61"/>
                    <a:pt x="127" y="126"/>
                    <a:pt x="127" y="12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1"/>
            </a:p>
          </p:txBody>
        </p:sp>
      </p:grpSp>
      <p:grpSp>
        <p:nvGrpSpPr>
          <p:cNvPr id="18" name="Group 17"/>
          <p:cNvGrpSpPr/>
          <p:nvPr/>
        </p:nvGrpSpPr>
        <p:grpSpPr>
          <a:xfrm>
            <a:off x="9656064" y="3493277"/>
            <a:ext cx="1295400" cy="1905000"/>
            <a:chOff x="4992688" y="0"/>
            <a:chExt cx="615950" cy="865188"/>
          </a:xfrm>
          <a:solidFill>
            <a:schemeClr val="accent1">
              <a:lumMod val="50000"/>
            </a:schemeClr>
          </a:solidFill>
        </p:grpSpPr>
        <p:sp>
          <p:nvSpPr>
            <p:cNvPr id="19" name="Freeform 100"/>
            <p:cNvSpPr>
              <a:spLocks/>
            </p:cNvSpPr>
            <p:nvPr/>
          </p:nvSpPr>
          <p:spPr bwMode="auto">
            <a:xfrm>
              <a:off x="5002213" y="665163"/>
              <a:ext cx="544513" cy="200025"/>
            </a:xfrm>
            <a:custGeom>
              <a:avLst/>
              <a:gdLst/>
              <a:ahLst/>
              <a:cxnLst>
                <a:cxn ang="0">
                  <a:pos x="23" y="32"/>
                </a:cxn>
                <a:cxn ang="0">
                  <a:pos x="43" y="17"/>
                </a:cxn>
                <a:cxn ang="0">
                  <a:pos x="52" y="19"/>
                </a:cxn>
                <a:cxn ang="0">
                  <a:pos x="73" y="12"/>
                </a:cxn>
                <a:cxn ang="0">
                  <a:pos x="73" y="12"/>
                </a:cxn>
                <a:cxn ang="0">
                  <a:pos x="90" y="3"/>
                </a:cxn>
                <a:cxn ang="0">
                  <a:pos x="100" y="6"/>
                </a:cxn>
                <a:cxn ang="0">
                  <a:pos x="123" y="0"/>
                </a:cxn>
                <a:cxn ang="0">
                  <a:pos x="164" y="26"/>
                </a:cxn>
                <a:cxn ang="0">
                  <a:pos x="180" y="39"/>
                </a:cxn>
                <a:cxn ang="0">
                  <a:pos x="196" y="68"/>
                </a:cxn>
                <a:cxn ang="0">
                  <a:pos x="195" y="72"/>
                </a:cxn>
                <a:cxn ang="0">
                  <a:pos x="1" y="72"/>
                </a:cxn>
                <a:cxn ang="0">
                  <a:pos x="0" y="65"/>
                </a:cxn>
                <a:cxn ang="0">
                  <a:pos x="23" y="32"/>
                </a:cxn>
              </a:cxnLst>
              <a:rect l="0" t="0" r="r" b="b"/>
              <a:pathLst>
                <a:path w="196" h="72">
                  <a:moveTo>
                    <a:pt x="23" y="32"/>
                  </a:moveTo>
                  <a:cubicBezTo>
                    <a:pt x="25" y="24"/>
                    <a:pt x="33" y="17"/>
                    <a:pt x="43" y="17"/>
                  </a:cubicBezTo>
                  <a:cubicBezTo>
                    <a:pt x="46" y="17"/>
                    <a:pt x="49" y="18"/>
                    <a:pt x="52" y="19"/>
                  </a:cubicBezTo>
                  <a:cubicBezTo>
                    <a:pt x="58" y="15"/>
                    <a:pt x="65" y="12"/>
                    <a:pt x="73" y="12"/>
                  </a:cubicBezTo>
                  <a:cubicBezTo>
                    <a:pt x="73" y="12"/>
                    <a:pt x="73" y="12"/>
                    <a:pt x="73" y="12"/>
                  </a:cubicBezTo>
                  <a:cubicBezTo>
                    <a:pt x="76" y="7"/>
                    <a:pt x="82" y="3"/>
                    <a:pt x="90" y="3"/>
                  </a:cubicBezTo>
                  <a:cubicBezTo>
                    <a:pt x="94" y="3"/>
                    <a:pt x="97" y="4"/>
                    <a:pt x="100" y="6"/>
                  </a:cubicBezTo>
                  <a:cubicBezTo>
                    <a:pt x="107" y="2"/>
                    <a:pt x="115" y="0"/>
                    <a:pt x="123" y="0"/>
                  </a:cubicBezTo>
                  <a:cubicBezTo>
                    <a:pt x="142" y="0"/>
                    <a:pt x="159" y="11"/>
                    <a:pt x="164" y="26"/>
                  </a:cubicBezTo>
                  <a:cubicBezTo>
                    <a:pt x="172" y="27"/>
                    <a:pt x="179" y="32"/>
                    <a:pt x="180" y="39"/>
                  </a:cubicBezTo>
                  <a:cubicBezTo>
                    <a:pt x="189" y="45"/>
                    <a:pt x="196" y="56"/>
                    <a:pt x="196" y="68"/>
                  </a:cubicBezTo>
                  <a:cubicBezTo>
                    <a:pt x="196" y="70"/>
                    <a:pt x="195" y="71"/>
                    <a:pt x="195" y="72"/>
                  </a:cubicBezTo>
                  <a:cubicBezTo>
                    <a:pt x="1" y="72"/>
                    <a:pt x="1" y="72"/>
                    <a:pt x="1" y="72"/>
                  </a:cubicBezTo>
                  <a:cubicBezTo>
                    <a:pt x="1" y="70"/>
                    <a:pt x="0" y="68"/>
                    <a:pt x="0" y="65"/>
                  </a:cubicBezTo>
                  <a:cubicBezTo>
                    <a:pt x="0" y="50"/>
                    <a:pt x="10" y="37"/>
                    <a:pt x="23" y="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20" name="Freeform 101"/>
            <p:cNvSpPr>
              <a:spLocks/>
            </p:cNvSpPr>
            <p:nvPr/>
          </p:nvSpPr>
          <p:spPr bwMode="auto">
            <a:xfrm>
              <a:off x="4992688" y="0"/>
              <a:ext cx="615950" cy="661988"/>
            </a:xfrm>
            <a:custGeom>
              <a:avLst/>
              <a:gdLst/>
              <a:ahLst/>
              <a:cxnLst>
                <a:cxn ang="0">
                  <a:pos x="127" y="126"/>
                </a:cxn>
                <a:cxn ang="0">
                  <a:pos x="188" y="87"/>
                </a:cxn>
                <a:cxn ang="0">
                  <a:pos x="105" y="158"/>
                </a:cxn>
                <a:cxn ang="0">
                  <a:pos x="37" y="37"/>
                </a:cxn>
                <a:cxn ang="0">
                  <a:pos x="102" y="109"/>
                </a:cxn>
                <a:cxn ang="0">
                  <a:pos x="0" y="0"/>
                </a:cxn>
                <a:cxn ang="0">
                  <a:pos x="89" y="119"/>
                </a:cxn>
                <a:cxn ang="0">
                  <a:pos x="92" y="127"/>
                </a:cxn>
                <a:cxn ang="0">
                  <a:pos x="98" y="195"/>
                </a:cxn>
                <a:cxn ang="0">
                  <a:pos x="40" y="169"/>
                </a:cxn>
                <a:cxn ang="0">
                  <a:pos x="85" y="183"/>
                </a:cxn>
                <a:cxn ang="0">
                  <a:pos x="15" y="163"/>
                </a:cxn>
                <a:cxn ang="0">
                  <a:pos x="79" y="187"/>
                </a:cxn>
                <a:cxn ang="0">
                  <a:pos x="98" y="203"/>
                </a:cxn>
                <a:cxn ang="0">
                  <a:pos x="97" y="236"/>
                </a:cxn>
                <a:cxn ang="0">
                  <a:pos x="103" y="238"/>
                </a:cxn>
                <a:cxn ang="0">
                  <a:pos x="113" y="235"/>
                </a:cxn>
                <a:cxn ang="0">
                  <a:pos x="107" y="168"/>
                </a:cxn>
                <a:cxn ang="0">
                  <a:pos x="139" y="127"/>
                </a:cxn>
                <a:cxn ang="0">
                  <a:pos x="221" y="69"/>
                </a:cxn>
                <a:cxn ang="0">
                  <a:pos x="127" y="126"/>
                </a:cxn>
              </a:cxnLst>
              <a:rect l="0" t="0" r="r" b="b"/>
              <a:pathLst>
                <a:path w="221" h="238">
                  <a:moveTo>
                    <a:pt x="127" y="126"/>
                  </a:moveTo>
                  <a:cubicBezTo>
                    <a:pt x="157" y="87"/>
                    <a:pt x="188" y="87"/>
                    <a:pt x="188" y="87"/>
                  </a:cubicBezTo>
                  <a:cubicBezTo>
                    <a:pt x="149" y="103"/>
                    <a:pt x="112" y="148"/>
                    <a:pt x="105" y="158"/>
                  </a:cubicBezTo>
                  <a:cubicBezTo>
                    <a:pt x="96" y="113"/>
                    <a:pt x="77" y="62"/>
                    <a:pt x="37" y="37"/>
                  </a:cubicBezTo>
                  <a:cubicBezTo>
                    <a:pt x="37" y="37"/>
                    <a:pt x="77" y="45"/>
                    <a:pt x="102" y="109"/>
                  </a:cubicBezTo>
                  <a:cubicBezTo>
                    <a:pt x="102" y="109"/>
                    <a:pt x="158" y="33"/>
                    <a:pt x="0" y="0"/>
                  </a:cubicBezTo>
                  <a:cubicBezTo>
                    <a:pt x="0" y="0"/>
                    <a:pt x="15" y="166"/>
                    <a:pt x="89" y="119"/>
                  </a:cubicBezTo>
                  <a:cubicBezTo>
                    <a:pt x="92" y="127"/>
                    <a:pt x="92" y="127"/>
                    <a:pt x="92" y="127"/>
                  </a:cubicBezTo>
                  <a:cubicBezTo>
                    <a:pt x="95" y="138"/>
                    <a:pt x="98" y="166"/>
                    <a:pt x="98" y="195"/>
                  </a:cubicBezTo>
                  <a:cubicBezTo>
                    <a:pt x="90" y="189"/>
                    <a:pt x="63" y="172"/>
                    <a:pt x="40" y="169"/>
                  </a:cubicBezTo>
                  <a:cubicBezTo>
                    <a:pt x="40" y="169"/>
                    <a:pt x="59" y="163"/>
                    <a:pt x="85" y="183"/>
                  </a:cubicBezTo>
                  <a:cubicBezTo>
                    <a:pt x="85" y="183"/>
                    <a:pt x="90" y="138"/>
                    <a:pt x="15" y="163"/>
                  </a:cubicBezTo>
                  <a:cubicBezTo>
                    <a:pt x="15" y="163"/>
                    <a:pt x="59" y="224"/>
                    <a:pt x="79" y="187"/>
                  </a:cubicBezTo>
                  <a:cubicBezTo>
                    <a:pt x="98" y="203"/>
                    <a:pt x="98" y="203"/>
                    <a:pt x="98" y="203"/>
                  </a:cubicBezTo>
                  <a:cubicBezTo>
                    <a:pt x="98" y="214"/>
                    <a:pt x="98" y="226"/>
                    <a:pt x="97" y="236"/>
                  </a:cubicBezTo>
                  <a:cubicBezTo>
                    <a:pt x="99" y="236"/>
                    <a:pt x="101" y="237"/>
                    <a:pt x="103" y="238"/>
                  </a:cubicBezTo>
                  <a:cubicBezTo>
                    <a:pt x="106" y="236"/>
                    <a:pt x="109" y="236"/>
                    <a:pt x="113" y="235"/>
                  </a:cubicBezTo>
                  <a:cubicBezTo>
                    <a:pt x="113" y="225"/>
                    <a:pt x="112" y="199"/>
                    <a:pt x="107" y="168"/>
                  </a:cubicBezTo>
                  <a:cubicBezTo>
                    <a:pt x="139" y="127"/>
                    <a:pt x="139" y="127"/>
                    <a:pt x="139" y="127"/>
                  </a:cubicBezTo>
                  <a:cubicBezTo>
                    <a:pt x="180" y="173"/>
                    <a:pt x="221" y="69"/>
                    <a:pt x="221" y="69"/>
                  </a:cubicBezTo>
                  <a:cubicBezTo>
                    <a:pt x="106" y="61"/>
                    <a:pt x="127" y="126"/>
                    <a:pt x="127" y="12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351"/>
            </a:p>
          </p:txBody>
        </p:sp>
      </p:grpSp>
      <p:grpSp>
        <p:nvGrpSpPr>
          <p:cNvPr id="21" name="Group 20"/>
          <p:cNvGrpSpPr/>
          <p:nvPr/>
        </p:nvGrpSpPr>
        <p:grpSpPr>
          <a:xfrm>
            <a:off x="3710886" y="2466884"/>
            <a:ext cx="1998720" cy="1526075"/>
            <a:chOff x="2031803" y="1483557"/>
            <a:chExt cx="1998720" cy="1526075"/>
          </a:xfrm>
        </p:grpSpPr>
        <p:grpSp>
          <p:nvGrpSpPr>
            <p:cNvPr id="22" name="Group 21"/>
            <p:cNvGrpSpPr/>
            <p:nvPr/>
          </p:nvGrpSpPr>
          <p:grpSpPr>
            <a:xfrm>
              <a:off x="2031803" y="2075684"/>
              <a:ext cx="261290" cy="933948"/>
              <a:chOff x="1374514" y="1504950"/>
              <a:chExt cx="261290" cy="933948"/>
            </a:xfrm>
          </p:grpSpPr>
          <p:cxnSp>
            <p:nvCxnSpPr>
              <p:cNvPr id="25" name="Straight Connector 24"/>
              <p:cNvCxnSpPr/>
              <p:nvPr/>
            </p:nvCxnSpPr>
            <p:spPr>
              <a:xfrm flipV="1">
                <a:off x="1374514" y="1504951"/>
                <a:ext cx="0" cy="933947"/>
              </a:xfrm>
              <a:prstGeom prst="line">
                <a:avLst/>
              </a:prstGeom>
              <a:ln>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374514" y="1504950"/>
                <a:ext cx="261290" cy="0"/>
              </a:xfrm>
              <a:prstGeom prst="line">
                <a:avLst/>
              </a:prstGeom>
              <a:ln>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23" name="Content Placeholder 2"/>
            <p:cNvSpPr txBox="1">
              <a:spLocks/>
            </p:cNvSpPr>
            <p:nvPr/>
          </p:nvSpPr>
          <p:spPr>
            <a:xfrm>
              <a:off x="2339145" y="1767244"/>
              <a:ext cx="1691378" cy="55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US" sz="800" dirty="0">
                  <a:solidFill>
                    <a:schemeClr val="bg1">
                      <a:lumMod val="50000"/>
                    </a:schemeClr>
                  </a:solidFill>
                </a:rPr>
                <a:t>Lorem ipsum dolor sit amet, consectetur adipiscing elit. Sed imperdiet tincidunt.</a:t>
              </a:r>
              <a:endParaRPr lang="en-US" sz="700" dirty="0">
                <a:solidFill>
                  <a:schemeClr val="bg1">
                    <a:lumMod val="50000"/>
                  </a:schemeClr>
                </a:solidFill>
              </a:endParaRPr>
            </a:p>
          </p:txBody>
        </p:sp>
        <p:sp>
          <p:nvSpPr>
            <p:cNvPr id="24" name="TextBox 23"/>
            <p:cNvSpPr txBox="1"/>
            <p:nvPr/>
          </p:nvSpPr>
          <p:spPr>
            <a:xfrm>
              <a:off x="2327111" y="1483557"/>
              <a:ext cx="1236236" cy="369332"/>
            </a:xfrm>
            <a:prstGeom prst="rect">
              <a:avLst/>
            </a:prstGeom>
            <a:noFill/>
          </p:spPr>
          <p:txBody>
            <a:bodyPr wrap="none" rtlCol="0">
              <a:spAutoFit/>
            </a:bodyPr>
            <a:lstStyle/>
            <a:p>
              <a:r>
                <a:rPr lang="id-ID" b="1">
                  <a:solidFill>
                    <a:schemeClr val="bg1">
                      <a:lumMod val="50000"/>
                    </a:schemeClr>
                  </a:solidFill>
                </a:rPr>
                <a:t>7.084.321</a:t>
              </a:r>
              <a:endParaRPr lang="id-ID" b="1" dirty="0">
                <a:solidFill>
                  <a:schemeClr val="bg1">
                    <a:lumMod val="50000"/>
                  </a:schemeClr>
                </a:solidFill>
              </a:endParaRPr>
            </a:p>
          </p:txBody>
        </p:sp>
      </p:grpSp>
      <p:grpSp>
        <p:nvGrpSpPr>
          <p:cNvPr id="27" name="Group 26"/>
          <p:cNvGrpSpPr/>
          <p:nvPr/>
        </p:nvGrpSpPr>
        <p:grpSpPr>
          <a:xfrm>
            <a:off x="5737709" y="2383884"/>
            <a:ext cx="1998720" cy="1499344"/>
            <a:chOff x="2031803" y="1483557"/>
            <a:chExt cx="1998720" cy="1499344"/>
          </a:xfrm>
        </p:grpSpPr>
        <p:grpSp>
          <p:nvGrpSpPr>
            <p:cNvPr id="28" name="Group 27"/>
            <p:cNvGrpSpPr/>
            <p:nvPr/>
          </p:nvGrpSpPr>
          <p:grpSpPr>
            <a:xfrm>
              <a:off x="2031803" y="2075684"/>
              <a:ext cx="261290" cy="907217"/>
              <a:chOff x="1374514" y="1504950"/>
              <a:chExt cx="261290" cy="907217"/>
            </a:xfrm>
          </p:grpSpPr>
          <p:cxnSp>
            <p:nvCxnSpPr>
              <p:cNvPr id="31" name="Straight Connector 30"/>
              <p:cNvCxnSpPr/>
              <p:nvPr/>
            </p:nvCxnSpPr>
            <p:spPr>
              <a:xfrm flipV="1">
                <a:off x="1374514" y="1504950"/>
                <a:ext cx="0" cy="907217"/>
              </a:xfrm>
              <a:prstGeom prst="line">
                <a:avLst/>
              </a:prstGeom>
              <a:ln>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374514" y="1504950"/>
                <a:ext cx="261290" cy="0"/>
              </a:xfrm>
              <a:prstGeom prst="line">
                <a:avLst/>
              </a:prstGeom>
              <a:ln>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29" name="Content Placeholder 2"/>
            <p:cNvSpPr txBox="1">
              <a:spLocks/>
            </p:cNvSpPr>
            <p:nvPr/>
          </p:nvSpPr>
          <p:spPr>
            <a:xfrm>
              <a:off x="2339145" y="1767244"/>
              <a:ext cx="1691378" cy="55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US" sz="800" dirty="0">
                  <a:solidFill>
                    <a:schemeClr val="bg1">
                      <a:lumMod val="50000"/>
                    </a:schemeClr>
                  </a:solidFill>
                </a:rPr>
                <a:t>Lorem ipsum dolor sit amet, consectetur adipiscing elit. Sed imperdiet tincidunt.</a:t>
              </a:r>
              <a:endParaRPr lang="en-US" sz="700" dirty="0">
                <a:solidFill>
                  <a:schemeClr val="bg1">
                    <a:lumMod val="50000"/>
                  </a:schemeClr>
                </a:solidFill>
              </a:endParaRPr>
            </a:p>
          </p:txBody>
        </p:sp>
        <p:sp>
          <p:nvSpPr>
            <p:cNvPr id="30" name="TextBox 29"/>
            <p:cNvSpPr txBox="1"/>
            <p:nvPr/>
          </p:nvSpPr>
          <p:spPr>
            <a:xfrm>
              <a:off x="2327111" y="1483557"/>
              <a:ext cx="1236236" cy="369332"/>
            </a:xfrm>
            <a:prstGeom prst="rect">
              <a:avLst/>
            </a:prstGeom>
            <a:noFill/>
          </p:spPr>
          <p:txBody>
            <a:bodyPr wrap="none" rtlCol="0">
              <a:spAutoFit/>
            </a:bodyPr>
            <a:lstStyle/>
            <a:p>
              <a:r>
                <a:rPr lang="id-ID" b="1">
                  <a:solidFill>
                    <a:schemeClr val="bg1">
                      <a:lumMod val="50000"/>
                    </a:schemeClr>
                  </a:solidFill>
                </a:rPr>
                <a:t>7.084.321</a:t>
              </a:r>
              <a:endParaRPr lang="id-ID" b="1" dirty="0">
                <a:solidFill>
                  <a:schemeClr val="bg1">
                    <a:lumMod val="50000"/>
                  </a:schemeClr>
                </a:solidFill>
              </a:endParaRPr>
            </a:p>
          </p:txBody>
        </p:sp>
      </p:grpSp>
      <p:grpSp>
        <p:nvGrpSpPr>
          <p:cNvPr id="33" name="Group 32"/>
          <p:cNvGrpSpPr/>
          <p:nvPr/>
        </p:nvGrpSpPr>
        <p:grpSpPr>
          <a:xfrm>
            <a:off x="1255372" y="2312842"/>
            <a:ext cx="1998720" cy="1232533"/>
            <a:chOff x="2031803" y="1483557"/>
            <a:chExt cx="1998720" cy="1232533"/>
          </a:xfrm>
        </p:grpSpPr>
        <p:grpSp>
          <p:nvGrpSpPr>
            <p:cNvPr id="34" name="Group 33"/>
            <p:cNvGrpSpPr/>
            <p:nvPr/>
          </p:nvGrpSpPr>
          <p:grpSpPr>
            <a:xfrm>
              <a:off x="2031803" y="2075684"/>
              <a:ext cx="261290" cy="640406"/>
              <a:chOff x="1374514" y="1504950"/>
              <a:chExt cx="261290" cy="640406"/>
            </a:xfrm>
          </p:grpSpPr>
          <p:cxnSp>
            <p:nvCxnSpPr>
              <p:cNvPr id="37" name="Straight Connector 36"/>
              <p:cNvCxnSpPr/>
              <p:nvPr/>
            </p:nvCxnSpPr>
            <p:spPr>
              <a:xfrm flipV="1">
                <a:off x="1374514" y="1504950"/>
                <a:ext cx="0" cy="640406"/>
              </a:xfrm>
              <a:prstGeom prst="line">
                <a:avLst/>
              </a:prstGeom>
              <a:ln>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374514" y="1504950"/>
                <a:ext cx="261290" cy="0"/>
              </a:xfrm>
              <a:prstGeom prst="line">
                <a:avLst/>
              </a:prstGeom>
              <a:ln>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35" name="Content Placeholder 2"/>
            <p:cNvSpPr txBox="1">
              <a:spLocks/>
            </p:cNvSpPr>
            <p:nvPr/>
          </p:nvSpPr>
          <p:spPr>
            <a:xfrm>
              <a:off x="2339145" y="1767244"/>
              <a:ext cx="1691378" cy="55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US" sz="800" dirty="0">
                  <a:solidFill>
                    <a:schemeClr val="bg1">
                      <a:lumMod val="50000"/>
                    </a:schemeClr>
                  </a:solidFill>
                </a:rPr>
                <a:t>Lorem ipsum dolor sit amet, consectetur adipiscing elit. Sed imperdiet tincidunt.</a:t>
              </a:r>
              <a:endParaRPr lang="en-US" sz="700" dirty="0">
                <a:solidFill>
                  <a:schemeClr val="bg1">
                    <a:lumMod val="50000"/>
                  </a:schemeClr>
                </a:solidFill>
              </a:endParaRPr>
            </a:p>
          </p:txBody>
        </p:sp>
        <p:sp>
          <p:nvSpPr>
            <p:cNvPr id="36" name="TextBox 35"/>
            <p:cNvSpPr txBox="1"/>
            <p:nvPr/>
          </p:nvSpPr>
          <p:spPr>
            <a:xfrm>
              <a:off x="2327111" y="1483557"/>
              <a:ext cx="1236236" cy="369332"/>
            </a:xfrm>
            <a:prstGeom prst="rect">
              <a:avLst/>
            </a:prstGeom>
            <a:noFill/>
          </p:spPr>
          <p:txBody>
            <a:bodyPr wrap="none" rtlCol="0">
              <a:spAutoFit/>
            </a:bodyPr>
            <a:lstStyle/>
            <a:p>
              <a:r>
                <a:rPr lang="id-ID" b="1">
                  <a:solidFill>
                    <a:schemeClr val="bg1">
                      <a:lumMod val="50000"/>
                    </a:schemeClr>
                  </a:solidFill>
                </a:rPr>
                <a:t>7.084.321</a:t>
              </a:r>
              <a:endParaRPr lang="id-ID" b="1" dirty="0">
                <a:solidFill>
                  <a:schemeClr val="bg1">
                    <a:lumMod val="50000"/>
                  </a:schemeClr>
                </a:solidFill>
              </a:endParaRPr>
            </a:p>
          </p:txBody>
        </p:sp>
      </p:grpSp>
      <p:grpSp>
        <p:nvGrpSpPr>
          <p:cNvPr id="39" name="Group 38"/>
          <p:cNvGrpSpPr/>
          <p:nvPr/>
        </p:nvGrpSpPr>
        <p:grpSpPr>
          <a:xfrm>
            <a:off x="9828847" y="2424368"/>
            <a:ext cx="1998720" cy="1209893"/>
            <a:chOff x="2031803" y="1483557"/>
            <a:chExt cx="1998720" cy="1209893"/>
          </a:xfrm>
        </p:grpSpPr>
        <p:grpSp>
          <p:nvGrpSpPr>
            <p:cNvPr id="40" name="Group 39"/>
            <p:cNvGrpSpPr/>
            <p:nvPr/>
          </p:nvGrpSpPr>
          <p:grpSpPr>
            <a:xfrm>
              <a:off x="2031803" y="2075684"/>
              <a:ext cx="261290" cy="617766"/>
              <a:chOff x="1374514" y="1504950"/>
              <a:chExt cx="261290" cy="617766"/>
            </a:xfrm>
          </p:grpSpPr>
          <p:cxnSp>
            <p:nvCxnSpPr>
              <p:cNvPr id="43" name="Straight Connector 42"/>
              <p:cNvCxnSpPr/>
              <p:nvPr/>
            </p:nvCxnSpPr>
            <p:spPr>
              <a:xfrm flipV="1">
                <a:off x="1374514" y="1504950"/>
                <a:ext cx="0" cy="617766"/>
              </a:xfrm>
              <a:prstGeom prst="line">
                <a:avLst/>
              </a:prstGeom>
              <a:ln>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374514" y="1504950"/>
                <a:ext cx="261290" cy="0"/>
              </a:xfrm>
              <a:prstGeom prst="line">
                <a:avLst/>
              </a:prstGeom>
              <a:ln>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41" name="Content Placeholder 2"/>
            <p:cNvSpPr txBox="1">
              <a:spLocks/>
            </p:cNvSpPr>
            <p:nvPr/>
          </p:nvSpPr>
          <p:spPr>
            <a:xfrm>
              <a:off x="2339145" y="1767244"/>
              <a:ext cx="1691378" cy="55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US" sz="800" dirty="0">
                  <a:solidFill>
                    <a:schemeClr val="bg1">
                      <a:lumMod val="50000"/>
                    </a:schemeClr>
                  </a:solidFill>
                </a:rPr>
                <a:t>Lorem ipsum dolor sit amet, consectetur adipiscing elit. Sed imperdiet tincidunt.</a:t>
              </a:r>
              <a:endParaRPr lang="en-US" sz="700" dirty="0">
                <a:solidFill>
                  <a:schemeClr val="bg1">
                    <a:lumMod val="50000"/>
                  </a:schemeClr>
                </a:solidFill>
              </a:endParaRPr>
            </a:p>
          </p:txBody>
        </p:sp>
        <p:sp>
          <p:nvSpPr>
            <p:cNvPr id="42" name="TextBox 41"/>
            <p:cNvSpPr txBox="1"/>
            <p:nvPr/>
          </p:nvSpPr>
          <p:spPr>
            <a:xfrm>
              <a:off x="2327111" y="1483557"/>
              <a:ext cx="1236236" cy="369332"/>
            </a:xfrm>
            <a:prstGeom prst="rect">
              <a:avLst/>
            </a:prstGeom>
            <a:noFill/>
          </p:spPr>
          <p:txBody>
            <a:bodyPr wrap="none" rtlCol="0">
              <a:spAutoFit/>
            </a:bodyPr>
            <a:lstStyle/>
            <a:p>
              <a:r>
                <a:rPr lang="id-ID" b="1">
                  <a:solidFill>
                    <a:schemeClr val="bg1">
                      <a:lumMod val="50000"/>
                    </a:schemeClr>
                  </a:solidFill>
                </a:rPr>
                <a:t>7.084.321</a:t>
              </a:r>
              <a:endParaRPr lang="id-ID" b="1" dirty="0">
                <a:solidFill>
                  <a:schemeClr val="bg1">
                    <a:lumMod val="50000"/>
                  </a:schemeClr>
                </a:solidFill>
              </a:endParaRPr>
            </a:p>
          </p:txBody>
        </p:sp>
      </p:grpSp>
      <p:grpSp>
        <p:nvGrpSpPr>
          <p:cNvPr id="45" name="Group 44"/>
          <p:cNvGrpSpPr/>
          <p:nvPr/>
        </p:nvGrpSpPr>
        <p:grpSpPr>
          <a:xfrm>
            <a:off x="7764532" y="2389956"/>
            <a:ext cx="1998720" cy="1209893"/>
            <a:chOff x="2031803" y="1483557"/>
            <a:chExt cx="1998720" cy="1209893"/>
          </a:xfrm>
        </p:grpSpPr>
        <p:grpSp>
          <p:nvGrpSpPr>
            <p:cNvPr id="46" name="Group 45"/>
            <p:cNvGrpSpPr/>
            <p:nvPr/>
          </p:nvGrpSpPr>
          <p:grpSpPr>
            <a:xfrm>
              <a:off x="2031803" y="2075684"/>
              <a:ext cx="261290" cy="617766"/>
              <a:chOff x="1374514" y="1504950"/>
              <a:chExt cx="261290" cy="617766"/>
            </a:xfrm>
          </p:grpSpPr>
          <p:cxnSp>
            <p:nvCxnSpPr>
              <p:cNvPr id="49" name="Straight Connector 48"/>
              <p:cNvCxnSpPr/>
              <p:nvPr/>
            </p:nvCxnSpPr>
            <p:spPr>
              <a:xfrm flipV="1">
                <a:off x="1374514" y="1504950"/>
                <a:ext cx="0" cy="617766"/>
              </a:xfrm>
              <a:prstGeom prst="line">
                <a:avLst/>
              </a:prstGeom>
              <a:ln>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374514" y="1504950"/>
                <a:ext cx="261290" cy="0"/>
              </a:xfrm>
              <a:prstGeom prst="line">
                <a:avLst/>
              </a:prstGeom>
              <a:ln>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47" name="Content Placeholder 2"/>
            <p:cNvSpPr txBox="1">
              <a:spLocks/>
            </p:cNvSpPr>
            <p:nvPr/>
          </p:nvSpPr>
          <p:spPr>
            <a:xfrm>
              <a:off x="2339145" y="1767244"/>
              <a:ext cx="1691378" cy="55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US" sz="800" dirty="0">
                  <a:solidFill>
                    <a:schemeClr val="bg1">
                      <a:lumMod val="50000"/>
                    </a:schemeClr>
                  </a:solidFill>
                </a:rPr>
                <a:t>Lorem ipsum dolor sit amet, consectetur adipiscing elit. Sed imperdiet tincidunt.</a:t>
              </a:r>
              <a:endParaRPr lang="en-US" sz="700" dirty="0">
                <a:solidFill>
                  <a:schemeClr val="bg1">
                    <a:lumMod val="50000"/>
                  </a:schemeClr>
                </a:solidFill>
              </a:endParaRPr>
            </a:p>
          </p:txBody>
        </p:sp>
        <p:sp>
          <p:nvSpPr>
            <p:cNvPr id="48" name="TextBox 47"/>
            <p:cNvSpPr txBox="1"/>
            <p:nvPr/>
          </p:nvSpPr>
          <p:spPr>
            <a:xfrm>
              <a:off x="2327111" y="1483557"/>
              <a:ext cx="1236236" cy="369332"/>
            </a:xfrm>
            <a:prstGeom prst="rect">
              <a:avLst/>
            </a:prstGeom>
            <a:noFill/>
          </p:spPr>
          <p:txBody>
            <a:bodyPr wrap="none" rtlCol="0">
              <a:spAutoFit/>
            </a:bodyPr>
            <a:lstStyle/>
            <a:p>
              <a:r>
                <a:rPr lang="id-ID" b="1">
                  <a:solidFill>
                    <a:schemeClr val="bg1">
                      <a:lumMod val="50000"/>
                    </a:schemeClr>
                  </a:solidFill>
                </a:rPr>
                <a:t>7.084.321</a:t>
              </a:r>
              <a:endParaRPr lang="id-ID" b="1" dirty="0">
                <a:solidFill>
                  <a:schemeClr val="bg1">
                    <a:lumMod val="50000"/>
                  </a:schemeClr>
                </a:solidFill>
              </a:endParaRPr>
            </a:p>
          </p:txBody>
        </p:sp>
      </p:grpSp>
    </p:spTree>
    <p:extLst>
      <p:ext uri="{BB962C8B-B14F-4D97-AF65-F5344CB8AC3E}">
        <p14:creationId xmlns:p14="http://schemas.microsoft.com/office/powerpoint/2010/main" val="244762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1000"/>
                                  </p:stCondLst>
                                  <p:childTnLst>
                                    <p:set>
                                      <p:cBhvr>
                                        <p:cTn id="6" dur="1" fill="hold">
                                          <p:stCondLst>
                                            <p:cond delay="0"/>
                                          </p:stCondLst>
                                        </p:cTn>
                                        <p:tgtEl>
                                          <p:spTgt spid="13"/>
                                        </p:tgtEl>
                                        <p:attrNameLst>
                                          <p:attrName>style.visibility</p:attrName>
                                        </p:attrNameLst>
                                      </p:cBhvr>
                                      <p:to>
                                        <p:strVal val="visible"/>
                                      </p:to>
                                    </p:set>
                                    <p:anim from="(-#ppt_w/2)" to="(#ppt_x)" calcmode="lin" valueType="num">
                                      <p:cBhvr>
                                        <p:cTn id="7" dur="600" fill="hold">
                                          <p:stCondLst>
                                            <p:cond delay="0"/>
                                          </p:stCondLst>
                                        </p:cTn>
                                        <p:tgtEl>
                                          <p:spTgt spid="13"/>
                                        </p:tgtEl>
                                        <p:attrNameLst>
                                          <p:attrName>ppt_x</p:attrName>
                                        </p:attrNameLst>
                                      </p:cBhvr>
                                    </p:anim>
                                    <p:anim from="0" to="-1.0" calcmode="lin" valueType="num">
                                      <p:cBhvr>
                                        <p:cTn id="8" dur="200" decel="50000" autoRev="1" fill="hold">
                                          <p:stCondLst>
                                            <p:cond delay="600"/>
                                          </p:stCondLst>
                                        </p:cTn>
                                        <p:tgtEl>
                                          <p:spTgt spid="13"/>
                                        </p:tgtEl>
                                        <p:attrNameLst>
                                          <p:attrName>xshear</p:attrName>
                                        </p:attrNameLst>
                                      </p:cBhvr>
                                    </p:anim>
                                    <p:animScale>
                                      <p:cBhvr>
                                        <p:cTn id="9" dur="200" decel="100000" autoRev="1" fill="hold">
                                          <p:stCondLst>
                                            <p:cond delay="600"/>
                                          </p:stCondLst>
                                        </p:cTn>
                                        <p:tgtEl>
                                          <p:spTgt spid="13"/>
                                        </p:tgtEl>
                                      </p:cBhvr>
                                      <p:from x="100000" y="100000"/>
                                      <p:to x="80000" y="100000"/>
                                    </p:animScale>
                                    <p:anim by="(#ppt_h/3+#ppt_w*0.1)" calcmode="lin" valueType="num">
                                      <p:cBhvr additive="sum">
                                        <p:cTn id="10" dur="200" decel="100000" autoRev="1" fill="hold">
                                          <p:stCondLst>
                                            <p:cond delay="600"/>
                                          </p:stCondLst>
                                        </p:cTn>
                                        <p:tgtEl>
                                          <p:spTgt spid="13"/>
                                        </p:tgtEl>
                                        <p:attrNameLst>
                                          <p:attrName>ppt_x</p:attrName>
                                        </p:attrNameLst>
                                      </p:cBhvr>
                                    </p:anim>
                                  </p:childTnLst>
                                </p:cTn>
                              </p:par>
                              <p:par>
                                <p:cTn id="11" presetID="37" presetClass="entr" presetSubtype="0" fill="hold" nodeType="withEffect">
                                  <p:stCondLst>
                                    <p:cond delay="20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900" decel="100000" fill="hold"/>
                                        <p:tgtEl>
                                          <p:spTgt spid="1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31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900" decel="100000" fill="hold"/>
                                        <p:tgtEl>
                                          <p:spTgt spid="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410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900" decel="100000" fill="hold"/>
                                        <p:tgtEl>
                                          <p:spTgt spid="4"/>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9" presetID="34" presetClass="entr" presetSubtype="0" fill="hold" nodeType="withEffect">
                                  <p:stCondLst>
                                    <p:cond delay="1000"/>
                                  </p:stCondLst>
                                  <p:childTnLst>
                                    <p:set>
                                      <p:cBhvr>
                                        <p:cTn id="30" dur="1" fill="hold">
                                          <p:stCondLst>
                                            <p:cond delay="0"/>
                                          </p:stCondLst>
                                        </p:cTn>
                                        <p:tgtEl>
                                          <p:spTgt spid="18"/>
                                        </p:tgtEl>
                                        <p:attrNameLst>
                                          <p:attrName>style.visibility</p:attrName>
                                        </p:attrNameLst>
                                      </p:cBhvr>
                                      <p:to>
                                        <p:strVal val="visible"/>
                                      </p:to>
                                    </p:set>
                                    <p:anim from="(-#ppt_w/2)" to="(#ppt_x)" calcmode="lin" valueType="num">
                                      <p:cBhvr>
                                        <p:cTn id="31" dur="600" fill="hold">
                                          <p:stCondLst>
                                            <p:cond delay="0"/>
                                          </p:stCondLst>
                                        </p:cTn>
                                        <p:tgtEl>
                                          <p:spTgt spid="18"/>
                                        </p:tgtEl>
                                        <p:attrNameLst>
                                          <p:attrName>ppt_x</p:attrName>
                                        </p:attrNameLst>
                                      </p:cBhvr>
                                    </p:anim>
                                    <p:anim from="0" to="-1.0" calcmode="lin" valueType="num">
                                      <p:cBhvr>
                                        <p:cTn id="32" dur="200" decel="50000" autoRev="1" fill="hold">
                                          <p:stCondLst>
                                            <p:cond delay="600"/>
                                          </p:stCondLst>
                                        </p:cTn>
                                        <p:tgtEl>
                                          <p:spTgt spid="18"/>
                                        </p:tgtEl>
                                        <p:attrNameLst>
                                          <p:attrName>xshear</p:attrName>
                                        </p:attrNameLst>
                                      </p:cBhvr>
                                    </p:anim>
                                    <p:animScale>
                                      <p:cBhvr>
                                        <p:cTn id="33" dur="200" decel="100000" autoRev="1" fill="hold">
                                          <p:stCondLst>
                                            <p:cond delay="600"/>
                                          </p:stCondLst>
                                        </p:cTn>
                                        <p:tgtEl>
                                          <p:spTgt spid="18"/>
                                        </p:tgtEl>
                                      </p:cBhvr>
                                      <p:from x="100000" y="100000"/>
                                      <p:to x="80000" y="100000"/>
                                    </p:animScale>
                                    <p:anim by="(#ppt_h/3+#ppt_w*0.1)" calcmode="lin" valueType="num">
                                      <p:cBhvr additive="sum">
                                        <p:cTn id="34" dur="200" decel="100000" autoRev="1" fill="hold">
                                          <p:stCondLst>
                                            <p:cond delay="600"/>
                                          </p:stCondLst>
                                        </p:cTn>
                                        <p:tgtEl>
                                          <p:spTgt spid="1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a:bodyPr>
          <a:lstStyle/>
          <a:p>
            <a:r>
              <a:rPr lang="id-ID"/>
              <a:t>STARTUP INFOGRAPH</a:t>
            </a:r>
          </a:p>
        </p:txBody>
      </p:sp>
      <p:sp>
        <p:nvSpPr>
          <p:cNvPr id="17" name="Text Placeholder 16"/>
          <p:cNvSpPr>
            <a:spLocks noGrp="1"/>
          </p:cNvSpPr>
          <p:nvPr>
            <p:ph type="body" sz="quarter" idx="10"/>
          </p:nvPr>
        </p:nvSpPr>
        <p:spPr/>
        <p:txBody>
          <a:bodyPr>
            <a:normAutofit/>
          </a:bodyPr>
          <a:lstStyle/>
          <a:p>
            <a:r>
              <a:rPr lang="id-ID" b="1">
                <a:solidFill>
                  <a:schemeClr val="bg1">
                    <a:lumMod val="50000"/>
                  </a:schemeClr>
                </a:solidFill>
              </a:rPr>
              <a:t>+</a:t>
            </a:r>
            <a:r>
              <a:rPr lang="id-ID">
                <a:solidFill>
                  <a:schemeClr val="bg1">
                    <a:lumMod val="50000"/>
                  </a:schemeClr>
                </a:solidFill>
              </a:rPr>
              <a:t> AN EXPLORATION OF FORM IN CREATIFITY</a:t>
            </a:r>
          </a:p>
        </p:txBody>
      </p:sp>
      <p:sp>
        <p:nvSpPr>
          <p:cNvPr id="4" name="Rectangle 3"/>
          <p:cNvSpPr/>
          <p:nvPr/>
        </p:nvSpPr>
        <p:spPr>
          <a:xfrm>
            <a:off x="0" y="2459888"/>
            <a:ext cx="9506493" cy="740166"/>
          </a:xfrm>
          <a:prstGeom prst="rect">
            <a:avLst/>
          </a:prstGeom>
          <a:solidFill>
            <a:schemeClr val="bg1">
              <a:lumMod val="65000"/>
              <a:alpha val="4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Lato Light" panose="020F0402020204030203" pitchFamily="34" charset="0"/>
              <a:cs typeface="Lato Light" panose="020F0402020204030203" pitchFamily="34" charset="0"/>
            </a:endParaRPr>
          </a:p>
        </p:txBody>
      </p:sp>
      <p:sp>
        <p:nvSpPr>
          <p:cNvPr id="5" name="Rectangle 4"/>
          <p:cNvSpPr/>
          <p:nvPr/>
        </p:nvSpPr>
        <p:spPr>
          <a:xfrm>
            <a:off x="0" y="3197891"/>
            <a:ext cx="9412363" cy="740166"/>
          </a:xfrm>
          <a:prstGeom prst="rect">
            <a:avLst/>
          </a:prstGeom>
          <a:solidFill>
            <a:schemeClr val="bg1">
              <a:lumMod val="85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Lato Light" panose="020F0402020204030203" pitchFamily="34" charset="0"/>
              <a:cs typeface="Lato Light" panose="020F0402020204030203" pitchFamily="34" charset="0"/>
            </a:endParaRPr>
          </a:p>
        </p:txBody>
      </p:sp>
      <p:sp>
        <p:nvSpPr>
          <p:cNvPr id="6" name="Rectangle 5"/>
          <p:cNvSpPr/>
          <p:nvPr/>
        </p:nvSpPr>
        <p:spPr>
          <a:xfrm>
            <a:off x="0" y="3948595"/>
            <a:ext cx="9412363" cy="740166"/>
          </a:xfrm>
          <a:prstGeom prst="rect">
            <a:avLst/>
          </a:prstGeom>
          <a:solidFill>
            <a:srgbClr val="B2B2B2">
              <a:alpha val="4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Lato Light" panose="020F0402020204030203" pitchFamily="34" charset="0"/>
              <a:cs typeface="Lato Light" panose="020F0402020204030203" pitchFamily="34" charset="0"/>
            </a:endParaRPr>
          </a:p>
        </p:txBody>
      </p:sp>
      <p:sp>
        <p:nvSpPr>
          <p:cNvPr id="7" name="Rectangle 6"/>
          <p:cNvSpPr/>
          <p:nvPr/>
        </p:nvSpPr>
        <p:spPr>
          <a:xfrm>
            <a:off x="0" y="4686598"/>
            <a:ext cx="8887928" cy="740166"/>
          </a:xfrm>
          <a:prstGeom prst="rect">
            <a:avLst/>
          </a:prstGeom>
          <a:solidFill>
            <a:srgbClr val="5F5F5F">
              <a:alpha val="1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Light" panose="020F0402020204030203" pitchFamily="34" charset="0"/>
              <a:cs typeface="Lato Light" panose="020F0402020204030203" pitchFamily="34" charset="0"/>
            </a:endParaRPr>
          </a:p>
        </p:txBody>
      </p:sp>
      <p:sp>
        <p:nvSpPr>
          <p:cNvPr id="8" name="TextBox 7"/>
          <p:cNvSpPr txBox="1"/>
          <p:nvPr/>
        </p:nvSpPr>
        <p:spPr>
          <a:xfrm>
            <a:off x="3606744" y="4790393"/>
            <a:ext cx="4416742" cy="523220"/>
          </a:xfrm>
          <a:prstGeom prst="rect">
            <a:avLst/>
          </a:prstGeom>
          <a:noFill/>
        </p:spPr>
        <p:txBody>
          <a:bodyPr wrap="square" rtlCol="0" anchor="ctr" anchorCtr="0">
            <a:spAutoFit/>
          </a:bodyPr>
          <a:lstStyle/>
          <a:p>
            <a:r>
              <a:rPr lang="en-US" sz="1400" dirty="0" err="1">
                <a:latin typeface="Lato Light" panose="020F0402020204030203" pitchFamily="34" charset="0"/>
                <a:cs typeface="Lato Light" panose="020F0402020204030203" pitchFamily="34" charset="0"/>
              </a:rPr>
              <a:t>Nunc</a:t>
            </a:r>
            <a:r>
              <a:rPr lang="en-US" sz="1400" dirty="0">
                <a:latin typeface="Lato Light" panose="020F0402020204030203" pitchFamily="34" charset="0"/>
                <a:cs typeface="Lato Light" panose="020F0402020204030203" pitchFamily="34" charset="0"/>
              </a:rPr>
              <a:t> </a:t>
            </a:r>
            <a:r>
              <a:rPr lang="en-US" sz="1400" dirty="0" err="1">
                <a:latin typeface="Lato Light" panose="020F0402020204030203" pitchFamily="34" charset="0"/>
                <a:cs typeface="Lato Light" panose="020F0402020204030203" pitchFamily="34" charset="0"/>
              </a:rPr>
              <a:t>consectetur</a:t>
            </a:r>
            <a:r>
              <a:rPr lang="en-US" sz="1400" dirty="0">
                <a:latin typeface="Lato Light" panose="020F0402020204030203" pitchFamily="34" charset="0"/>
                <a:cs typeface="Lato Light" panose="020F0402020204030203" pitchFamily="34" charset="0"/>
              </a:rPr>
              <a:t> dolor </a:t>
            </a:r>
            <a:r>
              <a:rPr lang="en-US" sz="1400" dirty="0" err="1">
                <a:latin typeface="Lato Light" panose="020F0402020204030203" pitchFamily="34" charset="0"/>
                <a:cs typeface="Lato Light" panose="020F0402020204030203" pitchFamily="34" charset="0"/>
              </a:rPr>
              <a:t>finibus</a:t>
            </a:r>
            <a:r>
              <a:rPr lang="en-US" sz="1400" dirty="0">
                <a:latin typeface="Lato Light" panose="020F0402020204030203" pitchFamily="34" charset="0"/>
                <a:cs typeface="Lato Light" panose="020F0402020204030203" pitchFamily="34" charset="0"/>
              </a:rPr>
              <a:t> </a:t>
            </a:r>
            <a:r>
              <a:rPr lang="en-US" sz="1400" dirty="0" err="1">
                <a:latin typeface="Lato Light" panose="020F0402020204030203" pitchFamily="34" charset="0"/>
                <a:cs typeface="Lato Light" panose="020F0402020204030203" pitchFamily="34" charset="0"/>
              </a:rPr>
              <a:t>elementum</a:t>
            </a:r>
            <a:r>
              <a:rPr lang="en-US" sz="1400" dirty="0">
                <a:latin typeface="Lato Light" panose="020F0402020204030203" pitchFamily="34" charset="0"/>
                <a:cs typeface="Lato Light" panose="020F0402020204030203" pitchFamily="34" charset="0"/>
              </a:rPr>
              <a:t> </a:t>
            </a:r>
            <a:r>
              <a:rPr lang="en-US" sz="1400" dirty="0" err="1">
                <a:latin typeface="Lato Light" panose="020F0402020204030203" pitchFamily="34" charset="0"/>
                <a:cs typeface="Lato Light" panose="020F0402020204030203" pitchFamily="34" charset="0"/>
              </a:rPr>
              <a:t>condimentum</a:t>
            </a:r>
            <a:r>
              <a:rPr lang="en-US" sz="1400" dirty="0">
                <a:latin typeface="Lato Light" panose="020F0402020204030203" pitchFamily="34" charset="0"/>
                <a:cs typeface="Lato Light" panose="020F0402020204030203" pitchFamily="34" charset="0"/>
              </a:rPr>
              <a:t>. In id </a:t>
            </a:r>
            <a:r>
              <a:rPr lang="en-US" sz="1400" dirty="0" err="1">
                <a:latin typeface="Lato Light" panose="020F0402020204030203" pitchFamily="34" charset="0"/>
                <a:cs typeface="Lato Light" panose="020F0402020204030203" pitchFamily="34" charset="0"/>
              </a:rPr>
              <a:t>fermentum</a:t>
            </a:r>
            <a:r>
              <a:rPr lang="en-US" sz="1400" dirty="0">
                <a:latin typeface="Lato Light" panose="020F0402020204030203" pitchFamily="34" charset="0"/>
                <a:cs typeface="Lato Light" panose="020F0402020204030203" pitchFamily="34" charset="0"/>
              </a:rPr>
              <a:t> </a:t>
            </a:r>
            <a:r>
              <a:rPr lang="en-US" sz="1400" dirty="0" err="1">
                <a:latin typeface="Lato Light" panose="020F0402020204030203" pitchFamily="34" charset="0"/>
                <a:cs typeface="Lato Light" panose="020F0402020204030203" pitchFamily="34" charset="0"/>
              </a:rPr>
              <a:t>sapien</a:t>
            </a:r>
            <a:r>
              <a:rPr lang="en-US" sz="1400" dirty="0">
                <a:latin typeface="Lato Light" panose="020F0402020204030203" pitchFamily="34" charset="0"/>
                <a:cs typeface="Lato Light" panose="020F0402020204030203" pitchFamily="34" charset="0"/>
              </a:rPr>
              <a:t> in </a:t>
            </a:r>
            <a:r>
              <a:rPr lang="en-US" sz="1400" dirty="0" err="1">
                <a:latin typeface="Lato Light" panose="020F0402020204030203" pitchFamily="34" charset="0"/>
                <a:cs typeface="Lato Light" panose="020F0402020204030203" pitchFamily="34" charset="0"/>
              </a:rPr>
              <a:t>ipsum</a:t>
            </a:r>
            <a:r>
              <a:rPr lang="en-US" sz="1400" dirty="0">
                <a:latin typeface="Lato Light" panose="020F0402020204030203" pitchFamily="34" charset="0"/>
                <a:cs typeface="Lato Light" panose="020F0402020204030203" pitchFamily="34" charset="0"/>
              </a:rPr>
              <a:t> </a:t>
            </a:r>
            <a:r>
              <a:rPr lang="en-US" sz="1400" dirty="0" err="1">
                <a:latin typeface="Lato Light" panose="020F0402020204030203" pitchFamily="34" charset="0"/>
                <a:cs typeface="Lato Light" panose="020F0402020204030203" pitchFamily="34" charset="0"/>
              </a:rPr>
              <a:t>juoi</a:t>
            </a:r>
            <a:endParaRPr lang="en-US" sz="1400" dirty="0">
              <a:latin typeface="Lato Light" panose="020F0402020204030203" pitchFamily="34" charset="0"/>
              <a:cs typeface="Lato Light" panose="020F0402020204030203" pitchFamily="34" charset="0"/>
            </a:endParaRPr>
          </a:p>
        </p:txBody>
      </p:sp>
      <p:sp>
        <p:nvSpPr>
          <p:cNvPr id="9" name="TextBox 8"/>
          <p:cNvSpPr txBox="1"/>
          <p:nvPr/>
        </p:nvSpPr>
        <p:spPr>
          <a:xfrm>
            <a:off x="3606744" y="2568361"/>
            <a:ext cx="4416742" cy="523220"/>
          </a:xfrm>
          <a:prstGeom prst="rect">
            <a:avLst/>
          </a:prstGeom>
          <a:noFill/>
        </p:spPr>
        <p:txBody>
          <a:bodyPr wrap="square" rtlCol="0" anchor="ctr" anchorCtr="0">
            <a:spAutoFit/>
          </a:bodyPr>
          <a:lstStyle/>
          <a:p>
            <a:r>
              <a:rPr lang="en-US" sz="1400" dirty="0" err="1">
                <a:latin typeface="Lato Light" panose="020F0402020204030203" pitchFamily="34" charset="0"/>
                <a:cs typeface="Lato Light" panose="020F0402020204030203" pitchFamily="34" charset="0"/>
              </a:rPr>
              <a:t>Lorem</a:t>
            </a:r>
            <a:r>
              <a:rPr lang="en-US" sz="1400" dirty="0">
                <a:latin typeface="Lato Light" panose="020F0402020204030203" pitchFamily="34" charset="0"/>
                <a:cs typeface="Lato Light" panose="020F0402020204030203" pitchFamily="34" charset="0"/>
              </a:rPr>
              <a:t> </a:t>
            </a:r>
            <a:r>
              <a:rPr lang="en-US" sz="1400" dirty="0" err="1">
                <a:latin typeface="Lato Light" panose="020F0402020204030203" pitchFamily="34" charset="0"/>
                <a:cs typeface="Lato Light" panose="020F0402020204030203" pitchFamily="34" charset="0"/>
              </a:rPr>
              <a:t>ipsum</a:t>
            </a:r>
            <a:r>
              <a:rPr lang="en-US" sz="1400" dirty="0">
                <a:latin typeface="Lato Light" panose="020F0402020204030203" pitchFamily="34" charset="0"/>
                <a:cs typeface="Lato Light" panose="020F0402020204030203" pitchFamily="34" charset="0"/>
              </a:rPr>
              <a:t> dolor sit </a:t>
            </a:r>
            <a:r>
              <a:rPr lang="en-US" sz="1400" dirty="0" err="1">
                <a:latin typeface="Lato Light" panose="020F0402020204030203" pitchFamily="34" charset="0"/>
                <a:cs typeface="Lato Light" panose="020F0402020204030203" pitchFamily="34" charset="0"/>
              </a:rPr>
              <a:t>amet</a:t>
            </a:r>
            <a:r>
              <a:rPr lang="en-US" sz="1400" dirty="0">
                <a:latin typeface="Lato Light" panose="020F0402020204030203" pitchFamily="34" charset="0"/>
                <a:cs typeface="Lato Light" panose="020F0402020204030203" pitchFamily="34" charset="0"/>
              </a:rPr>
              <a:t>, </a:t>
            </a:r>
            <a:r>
              <a:rPr lang="en-US" sz="1400" dirty="0" err="1">
                <a:latin typeface="Lato Light" panose="020F0402020204030203" pitchFamily="34" charset="0"/>
                <a:cs typeface="Lato Light" panose="020F0402020204030203" pitchFamily="34" charset="0"/>
              </a:rPr>
              <a:t>consectetur</a:t>
            </a:r>
            <a:r>
              <a:rPr lang="en-US" sz="1400" dirty="0">
                <a:latin typeface="Lato Light" panose="020F0402020204030203" pitchFamily="34" charset="0"/>
                <a:cs typeface="Lato Light" panose="020F0402020204030203" pitchFamily="34" charset="0"/>
              </a:rPr>
              <a:t> </a:t>
            </a:r>
            <a:r>
              <a:rPr lang="en-US" sz="1400" dirty="0" err="1">
                <a:latin typeface="Lato Light" panose="020F0402020204030203" pitchFamily="34" charset="0"/>
                <a:cs typeface="Lato Light" panose="020F0402020204030203" pitchFamily="34" charset="0"/>
              </a:rPr>
              <a:t>adipiscing</a:t>
            </a:r>
            <a:r>
              <a:rPr lang="en-US" sz="1400" dirty="0">
                <a:latin typeface="Lato Light" panose="020F0402020204030203" pitchFamily="34" charset="0"/>
                <a:cs typeface="Lato Light" panose="020F0402020204030203" pitchFamily="34" charset="0"/>
              </a:rPr>
              <a:t> </a:t>
            </a:r>
            <a:r>
              <a:rPr lang="en-US" sz="1400" dirty="0" err="1">
                <a:latin typeface="Lato Light" panose="020F0402020204030203" pitchFamily="34" charset="0"/>
                <a:cs typeface="Lato Light" panose="020F0402020204030203" pitchFamily="34" charset="0"/>
              </a:rPr>
              <a:t>elit</a:t>
            </a:r>
            <a:r>
              <a:rPr lang="en-US" sz="1400" dirty="0">
                <a:latin typeface="Lato Light" panose="020F0402020204030203" pitchFamily="34" charset="0"/>
                <a:cs typeface="Lato Light" panose="020F0402020204030203" pitchFamily="34" charset="0"/>
              </a:rPr>
              <a:t>. </a:t>
            </a:r>
            <a:r>
              <a:rPr lang="en-US" sz="1400" dirty="0" err="1">
                <a:latin typeface="Lato Light" panose="020F0402020204030203" pitchFamily="34" charset="0"/>
                <a:cs typeface="Lato Light" panose="020F0402020204030203" pitchFamily="34" charset="0"/>
              </a:rPr>
              <a:t>Vestibulum</a:t>
            </a:r>
            <a:r>
              <a:rPr lang="en-US" sz="1400" dirty="0">
                <a:latin typeface="Lato Light" panose="020F0402020204030203" pitchFamily="34" charset="0"/>
                <a:cs typeface="Lato Light" panose="020F0402020204030203" pitchFamily="34" charset="0"/>
              </a:rPr>
              <a:t> </a:t>
            </a:r>
            <a:r>
              <a:rPr lang="en-US" sz="1400" dirty="0" err="1">
                <a:latin typeface="Lato Light" panose="020F0402020204030203" pitchFamily="34" charset="0"/>
                <a:cs typeface="Lato Light" panose="020F0402020204030203" pitchFamily="34" charset="0"/>
              </a:rPr>
              <a:t>lacinia</a:t>
            </a:r>
            <a:r>
              <a:rPr lang="en-US" sz="1400" dirty="0">
                <a:latin typeface="Lato Light" panose="020F0402020204030203" pitchFamily="34" charset="0"/>
                <a:cs typeface="Lato Light" panose="020F0402020204030203" pitchFamily="34" charset="0"/>
              </a:rPr>
              <a:t> </a:t>
            </a:r>
            <a:r>
              <a:rPr lang="en-US" sz="1400" dirty="0" err="1">
                <a:latin typeface="Lato Light" panose="020F0402020204030203" pitchFamily="34" charset="0"/>
                <a:cs typeface="Lato Light" panose="020F0402020204030203" pitchFamily="34" charset="0"/>
              </a:rPr>
              <a:t>ultricies</a:t>
            </a:r>
            <a:r>
              <a:rPr lang="en-US" sz="1400" dirty="0">
                <a:latin typeface="Lato Light" panose="020F0402020204030203" pitchFamily="34" charset="0"/>
                <a:cs typeface="Lato Light" panose="020F0402020204030203" pitchFamily="34" charset="0"/>
              </a:rPr>
              <a:t> </a:t>
            </a:r>
            <a:r>
              <a:rPr lang="en-US" sz="1400" dirty="0" err="1">
                <a:latin typeface="Lato Light" panose="020F0402020204030203" pitchFamily="34" charset="0"/>
                <a:cs typeface="Lato Light" panose="020F0402020204030203" pitchFamily="34" charset="0"/>
              </a:rPr>
              <a:t>purus</a:t>
            </a:r>
            <a:r>
              <a:rPr lang="en-US" sz="1400" dirty="0">
                <a:latin typeface="Lato Light" panose="020F0402020204030203" pitchFamily="34" charset="0"/>
                <a:cs typeface="Lato Light" panose="020F0402020204030203" pitchFamily="34" charset="0"/>
              </a:rPr>
              <a:t> </a:t>
            </a:r>
            <a:r>
              <a:rPr lang="en-US" sz="1400" dirty="0" err="1">
                <a:latin typeface="Lato Light" panose="020F0402020204030203" pitchFamily="34" charset="0"/>
                <a:cs typeface="Lato Light" panose="020F0402020204030203" pitchFamily="34" charset="0"/>
              </a:rPr>
              <a:t>sed</a:t>
            </a:r>
            <a:endParaRPr lang="en-US" sz="1400" dirty="0">
              <a:latin typeface="Lato Light" panose="020F0402020204030203" pitchFamily="34" charset="0"/>
              <a:cs typeface="Lato Light" panose="020F0402020204030203" pitchFamily="34" charset="0"/>
            </a:endParaRPr>
          </a:p>
        </p:txBody>
      </p:sp>
      <p:sp>
        <p:nvSpPr>
          <p:cNvPr id="10" name="TextBox 9"/>
          <p:cNvSpPr txBox="1"/>
          <p:nvPr/>
        </p:nvSpPr>
        <p:spPr>
          <a:xfrm>
            <a:off x="3606744" y="3309038"/>
            <a:ext cx="4416742" cy="523220"/>
          </a:xfrm>
          <a:prstGeom prst="rect">
            <a:avLst/>
          </a:prstGeom>
          <a:noFill/>
        </p:spPr>
        <p:txBody>
          <a:bodyPr wrap="square" rtlCol="0" anchor="ctr" anchorCtr="0">
            <a:spAutoFit/>
          </a:bodyPr>
          <a:lstStyle/>
          <a:p>
            <a:r>
              <a:rPr lang="en-US" sz="1400" dirty="0" err="1">
                <a:latin typeface="Lato Light" panose="020F0402020204030203" pitchFamily="34" charset="0"/>
                <a:cs typeface="Lato Light" panose="020F0402020204030203" pitchFamily="34" charset="0"/>
              </a:rPr>
              <a:t>Donec</a:t>
            </a:r>
            <a:r>
              <a:rPr lang="en-US" sz="1400" dirty="0">
                <a:latin typeface="Lato Light" panose="020F0402020204030203" pitchFamily="34" charset="0"/>
                <a:cs typeface="Lato Light" panose="020F0402020204030203" pitchFamily="34" charset="0"/>
              </a:rPr>
              <a:t> </a:t>
            </a:r>
            <a:r>
              <a:rPr lang="en-US" sz="1400" dirty="0" err="1">
                <a:latin typeface="Lato Light" panose="020F0402020204030203" pitchFamily="34" charset="0"/>
                <a:cs typeface="Lato Light" panose="020F0402020204030203" pitchFamily="34" charset="0"/>
              </a:rPr>
              <a:t>elit</a:t>
            </a:r>
            <a:r>
              <a:rPr lang="en-US" sz="1400" dirty="0">
                <a:latin typeface="Lato Light" panose="020F0402020204030203" pitchFamily="34" charset="0"/>
                <a:cs typeface="Lato Light" panose="020F0402020204030203" pitchFamily="34" charset="0"/>
              </a:rPr>
              <a:t> </a:t>
            </a:r>
            <a:r>
              <a:rPr lang="en-US" sz="1400" dirty="0" err="1">
                <a:latin typeface="Lato Light" panose="020F0402020204030203" pitchFamily="34" charset="0"/>
                <a:cs typeface="Lato Light" panose="020F0402020204030203" pitchFamily="34" charset="0"/>
              </a:rPr>
              <a:t>tellus</a:t>
            </a:r>
            <a:r>
              <a:rPr lang="en-US" sz="1400" dirty="0">
                <a:latin typeface="Lato Light" panose="020F0402020204030203" pitchFamily="34" charset="0"/>
                <a:cs typeface="Lato Light" panose="020F0402020204030203" pitchFamily="34" charset="0"/>
              </a:rPr>
              <a:t>, </a:t>
            </a:r>
            <a:r>
              <a:rPr lang="en-US" sz="1400" dirty="0" err="1">
                <a:latin typeface="Lato Light" panose="020F0402020204030203" pitchFamily="34" charset="0"/>
                <a:cs typeface="Lato Light" panose="020F0402020204030203" pitchFamily="34" charset="0"/>
              </a:rPr>
              <a:t>accumsan</a:t>
            </a:r>
            <a:r>
              <a:rPr lang="en-US" sz="1400" dirty="0">
                <a:latin typeface="Lato Light" panose="020F0402020204030203" pitchFamily="34" charset="0"/>
                <a:cs typeface="Lato Light" panose="020F0402020204030203" pitchFamily="34" charset="0"/>
              </a:rPr>
              <a:t> non </a:t>
            </a:r>
            <a:r>
              <a:rPr lang="en-US" sz="1400" dirty="0" err="1">
                <a:latin typeface="Lato Light" panose="020F0402020204030203" pitchFamily="34" charset="0"/>
                <a:cs typeface="Lato Light" panose="020F0402020204030203" pitchFamily="34" charset="0"/>
              </a:rPr>
              <a:t>ipsum</a:t>
            </a:r>
            <a:r>
              <a:rPr lang="en-US" sz="1400" dirty="0">
                <a:latin typeface="Lato Light" panose="020F0402020204030203" pitchFamily="34" charset="0"/>
                <a:cs typeface="Lato Light" panose="020F0402020204030203" pitchFamily="34" charset="0"/>
              </a:rPr>
              <a:t> </a:t>
            </a:r>
            <a:r>
              <a:rPr lang="en-US" sz="1400" dirty="0" err="1">
                <a:latin typeface="Lato Light" panose="020F0402020204030203" pitchFamily="34" charset="0"/>
                <a:cs typeface="Lato Light" panose="020F0402020204030203" pitchFamily="34" charset="0"/>
              </a:rPr>
              <a:t>nec</a:t>
            </a:r>
            <a:r>
              <a:rPr lang="en-US" sz="1400" dirty="0">
                <a:latin typeface="Lato Light" panose="020F0402020204030203" pitchFamily="34" charset="0"/>
                <a:cs typeface="Lato Light" panose="020F0402020204030203" pitchFamily="34" charset="0"/>
              </a:rPr>
              <a:t>, </a:t>
            </a:r>
            <a:r>
              <a:rPr lang="en-US" sz="1400" dirty="0" err="1">
                <a:latin typeface="Lato Light" panose="020F0402020204030203" pitchFamily="34" charset="0"/>
                <a:cs typeface="Lato Light" panose="020F0402020204030203" pitchFamily="34" charset="0"/>
              </a:rPr>
              <a:t>sollicitudin</a:t>
            </a:r>
            <a:r>
              <a:rPr lang="en-US" sz="1400" dirty="0">
                <a:latin typeface="Lato Light" panose="020F0402020204030203" pitchFamily="34" charset="0"/>
                <a:cs typeface="Lato Light" panose="020F0402020204030203" pitchFamily="34" charset="0"/>
              </a:rPr>
              <a:t> </a:t>
            </a:r>
            <a:r>
              <a:rPr lang="en-US" sz="1400" dirty="0" err="1">
                <a:latin typeface="Lato Light" panose="020F0402020204030203" pitchFamily="34" charset="0"/>
                <a:cs typeface="Lato Light" panose="020F0402020204030203" pitchFamily="34" charset="0"/>
              </a:rPr>
              <a:t>ultricies</a:t>
            </a:r>
            <a:r>
              <a:rPr lang="en-US" sz="1400" dirty="0">
                <a:latin typeface="Lato Light" panose="020F0402020204030203" pitchFamily="34" charset="0"/>
                <a:cs typeface="Lato Light" panose="020F0402020204030203" pitchFamily="34" charset="0"/>
              </a:rPr>
              <a:t> sem. Maecenas non </a:t>
            </a:r>
            <a:r>
              <a:rPr lang="en-US" sz="1400" dirty="0" err="1">
                <a:latin typeface="Lato Light" panose="020F0402020204030203" pitchFamily="34" charset="0"/>
                <a:cs typeface="Lato Light" panose="020F0402020204030203" pitchFamily="34" charset="0"/>
              </a:rPr>
              <a:t>ipsum</a:t>
            </a:r>
            <a:r>
              <a:rPr lang="en-US" sz="1400" dirty="0">
                <a:latin typeface="Lato Light" panose="020F0402020204030203" pitchFamily="34" charset="0"/>
                <a:cs typeface="Lato Light" panose="020F0402020204030203" pitchFamily="34" charset="0"/>
              </a:rPr>
              <a:t> ac</a:t>
            </a:r>
          </a:p>
        </p:txBody>
      </p:sp>
      <p:sp>
        <p:nvSpPr>
          <p:cNvPr id="11" name="TextBox 10"/>
          <p:cNvSpPr txBox="1"/>
          <p:nvPr/>
        </p:nvSpPr>
        <p:spPr>
          <a:xfrm>
            <a:off x="3606744" y="4049715"/>
            <a:ext cx="4416742" cy="523220"/>
          </a:xfrm>
          <a:prstGeom prst="rect">
            <a:avLst/>
          </a:prstGeom>
          <a:noFill/>
        </p:spPr>
        <p:txBody>
          <a:bodyPr wrap="square" rtlCol="0" anchor="ctr" anchorCtr="0">
            <a:spAutoFit/>
          </a:bodyPr>
          <a:lstStyle/>
          <a:p>
            <a:r>
              <a:rPr lang="en-US" sz="1400" dirty="0" err="1">
                <a:latin typeface="Lato Light" panose="020F0402020204030203" pitchFamily="34" charset="0"/>
                <a:cs typeface="Lato Light" panose="020F0402020204030203" pitchFamily="34" charset="0"/>
              </a:rPr>
              <a:t>Etiam</a:t>
            </a:r>
            <a:r>
              <a:rPr lang="en-US" sz="1400" dirty="0">
                <a:latin typeface="Lato Light" panose="020F0402020204030203" pitchFamily="34" charset="0"/>
                <a:cs typeface="Lato Light" panose="020F0402020204030203" pitchFamily="34" charset="0"/>
              </a:rPr>
              <a:t> </a:t>
            </a:r>
            <a:r>
              <a:rPr lang="en-US" sz="1400" dirty="0" err="1">
                <a:latin typeface="Lato Light" panose="020F0402020204030203" pitchFamily="34" charset="0"/>
                <a:cs typeface="Lato Light" panose="020F0402020204030203" pitchFamily="34" charset="0"/>
              </a:rPr>
              <a:t>sodales</a:t>
            </a:r>
            <a:r>
              <a:rPr lang="en-US" sz="1400" dirty="0">
                <a:latin typeface="Lato Light" panose="020F0402020204030203" pitchFamily="34" charset="0"/>
                <a:cs typeface="Lato Light" panose="020F0402020204030203" pitchFamily="34" charset="0"/>
              </a:rPr>
              <a:t>, </a:t>
            </a:r>
            <a:r>
              <a:rPr lang="en-US" sz="1400" dirty="0" err="1">
                <a:latin typeface="Lato Light" panose="020F0402020204030203" pitchFamily="34" charset="0"/>
                <a:cs typeface="Lato Light" panose="020F0402020204030203" pitchFamily="34" charset="0"/>
              </a:rPr>
              <a:t>tellus</a:t>
            </a:r>
            <a:r>
              <a:rPr lang="en-US" sz="1400" dirty="0">
                <a:latin typeface="Lato Light" panose="020F0402020204030203" pitchFamily="34" charset="0"/>
                <a:cs typeface="Lato Light" panose="020F0402020204030203" pitchFamily="34" charset="0"/>
              </a:rPr>
              <a:t> </a:t>
            </a:r>
            <a:r>
              <a:rPr lang="en-US" sz="1400" dirty="0" err="1">
                <a:latin typeface="Lato Light" panose="020F0402020204030203" pitchFamily="34" charset="0"/>
                <a:cs typeface="Lato Light" panose="020F0402020204030203" pitchFamily="34" charset="0"/>
              </a:rPr>
              <a:t>nec</a:t>
            </a:r>
            <a:r>
              <a:rPr lang="en-US" sz="1400" dirty="0">
                <a:latin typeface="Lato Light" panose="020F0402020204030203" pitchFamily="34" charset="0"/>
                <a:cs typeface="Lato Light" panose="020F0402020204030203" pitchFamily="34" charset="0"/>
              </a:rPr>
              <a:t> </a:t>
            </a:r>
            <a:r>
              <a:rPr lang="en-US" sz="1400" dirty="0" err="1">
                <a:latin typeface="Lato Light" panose="020F0402020204030203" pitchFamily="34" charset="0"/>
                <a:cs typeface="Lato Light" panose="020F0402020204030203" pitchFamily="34" charset="0"/>
              </a:rPr>
              <a:t>malesuada</a:t>
            </a:r>
            <a:r>
              <a:rPr lang="en-US" sz="1400" dirty="0">
                <a:latin typeface="Lato Light" panose="020F0402020204030203" pitchFamily="34" charset="0"/>
                <a:cs typeface="Lato Light" panose="020F0402020204030203" pitchFamily="34" charset="0"/>
              </a:rPr>
              <a:t> </a:t>
            </a:r>
            <a:r>
              <a:rPr lang="en-US" sz="1400" dirty="0" err="1">
                <a:latin typeface="Lato Light" panose="020F0402020204030203" pitchFamily="34" charset="0"/>
                <a:cs typeface="Lato Light" panose="020F0402020204030203" pitchFamily="34" charset="0"/>
              </a:rPr>
              <a:t>ultrices</a:t>
            </a:r>
            <a:r>
              <a:rPr lang="en-US" sz="1400" dirty="0">
                <a:latin typeface="Lato Light" panose="020F0402020204030203" pitchFamily="34" charset="0"/>
                <a:cs typeface="Lato Light" panose="020F0402020204030203" pitchFamily="34" charset="0"/>
              </a:rPr>
              <a:t>, </a:t>
            </a:r>
            <a:r>
              <a:rPr lang="en-US" sz="1400" dirty="0" err="1">
                <a:latin typeface="Lato Light" panose="020F0402020204030203" pitchFamily="34" charset="0"/>
                <a:cs typeface="Lato Light" panose="020F0402020204030203" pitchFamily="34" charset="0"/>
              </a:rPr>
              <a:t>nisl</a:t>
            </a:r>
            <a:r>
              <a:rPr lang="en-US" sz="1400" dirty="0">
                <a:latin typeface="Lato Light" panose="020F0402020204030203" pitchFamily="34" charset="0"/>
                <a:cs typeface="Lato Light" panose="020F0402020204030203" pitchFamily="34" charset="0"/>
              </a:rPr>
              <a:t> mi </a:t>
            </a:r>
            <a:r>
              <a:rPr lang="en-US" sz="1400" dirty="0" err="1">
                <a:latin typeface="Lato Light" panose="020F0402020204030203" pitchFamily="34" charset="0"/>
                <a:cs typeface="Lato Light" panose="020F0402020204030203" pitchFamily="34" charset="0"/>
              </a:rPr>
              <a:t>mollis</a:t>
            </a:r>
            <a:r>
              <a:rPr lang="en-US" sz="1400" dirty="0">
                <a:latin typeface="Lato Light" panose="020F0402020204030203" pitchFamily="34" charset="0"/>
                <a:cs typeface="Lato Light" panose="020F0402020204030203" pitchFamily="34" charset="0"/>
              </a:rPr>
              <a:t> </a:t>
            </a:r>
            <a:r>
              <a:rPr lang="en-US" sz="1400" dirty="0" err="1">
                <a:latin typeface="Lato Light" panose="020F0402020204030203" pitchFamily="34" charset="0"/>
                <a:cs typeface="Lato Light" panose="020F0402020204030203" pitchFamily="34" charset="0"/>
              </a:rPr>
              <a:t>enim</a:t>
            </a:r>
            <a:r>
              <a:rPr lang="en-US" sz="1400" dirty="0">
                <a:latin typeface="Lato Light" panose="020F0402020204030203" pitchFamily="34" charset="0"/>
                <a:cs typeface="Lato Light" panose="020F0402020204030203" pitchFamily="34" charset="0"/>
              </a:rPr>
              <a:t>, </a:t>
            </a:r>
            <a:r>
              <a:rPr lang="en-US" sz="1400" dirty="0" err="1">
                <a:latin typeface="Lato Light" panose="020F0402020204030203" pitchFamily="34" charset="0"/>
                <a:cs typeface="Lato Light" panose="020F0402020204030203" pitchFamily="34" charset="0"/>
              </a:rPr>
              <a:t>posuere</a:t>
            </a:r>
            <a:r>
              <a:rPr lang="en-US" sz="1400" dirty="0">
                <a:latin typeface="Lato Light" panose="020F0402020204030203" pitchFamily="34" charset="0"/>
                <a:cs typeface="Lato Light" panose="020F0402020204030203" pitchFamily="34" charset="0"/>
              </a:rPr>
              <a:t> </a:t>
            </a:r>
            <a:r>
              <a:rPr lang="en-US" sz="1400" dirty="0" err="1">
                <a:latin typeface="Lato Light" panose="020F0402020204030203" pitchFamily="34" charset="0"/>
                <a:cs typeface="Lato Light" panose="020F0402020204030203" pitchFamily="34" charset="0"/>
              </a:rPr>
              <a:t>placerat</a:t>
            </a:r>
            <a:r>
              <a:rPr lang="en-US" sz="1400" dirty="0">
                <a:latin typeface="Lato Light" panose="020F0402020204030203" pitchFamily="34" charset="0"/>
                <a:cs typeface="Lato Light" panose="020F0402020204030203" pitchFamily="34" charset="0"/>
              </a:rPr>
              <a:t> </a:t>
            </a:r>
            <a:r>
              <a:rPr lang="en-US" sz="1400" dirty="0" err="1">
                <a:latin typeface="Lato Light" panose="020F0402020204030203" pitchFamily="34" charset="0"/>
                <a:cs typeface="Lato Light" panose="020F0402020204030203" pitchFamily="34" charset="0"/>
              </a:rPr>
              <a:t>nisl</a:t>
            </a:r>
            <a:r>
              <a:rPr lang="en-US" sz="1400" dirty="0">
                <a:latin typeface="Lato Light" panose="020F0402020204030203" pitchFamily="34" charset="0"/>
                <a:cs typeface="Lato Light" panose="020F0402020204030203" pitchFamily="34" charset="0"/>
              </a:rPr>
              <a:t> mi </a:t>
            </a:r>
            <a:r>
              <a:rPr lang="en-US" sz="1400" dirty="0" err="1">
                <a:latin typeface="Lato Light" panose="020F0402020204030203" pitchFamily="34" charset="0"/>
                <a:cs typeface="Lato Light" panose="020F0402020204030203" pitchFamily="34" charset="0"/>
              </a:rPr>
              <a:t>ut</a:t>
            </a:r>
            <a:r>
              <a:rPr lang="en-US" sz="1400" dirty="0">
                <a:latin typeface="Lato Light" panose="020F0402020204030203" pitchFamily="34" charset="0"/>
                <a:cs typeface="Lato Light" panose="020F0402020204030203" pitchFamily="34" charset="0"/>
              </a:rPr>
              <a:t> magna. </a:t>
            </a:r>
          </a:p>
        </p:txBody>
      </p:sp>
      <p:sp>
        <p:nvSpPr>
          <p:cNvPr id="12" name="TextBox 11"/>
          <p:cNvSpPr txBox="1"/>
          <p:nvPr/>
        </p:nvSpPr>
        <p:spPr>
          <a:xfrm>
            <a:off x="177232" y="4862129"/>
            <a:ext cx="3528392" cy="369332"/>
          </a:xfrm>
          <a:prstGeom prst="rect">
            <a:avLst/>
          </a:prstGeom>
          <a:noFill/>
        </p:spPr>
        <p:txBody>
          <a:bodyPr wrap="square" rtlCol="0">
            <a:spAutoFit/>
          </a:bodyPr>
          <a:lstStyle/>
          <a:p>
            <a:r>
              <a:rPr lang="id-ID" sz="1800">
                <a:cs typeface="Lato Light" panose="020F0402020204030203" pitchFamily="34" charset="0"/>
              </a:rPr>
              <a:t> Anti Backdoor Integration </a:t>
            </a:r>
            <a:endParaRPr lang="en-US" sz="1800" dirty="0">
              <a:cs typeface="Lato Light" panose="020F0402020204030203" pitchFamily="34" charset="0"/>
            </a:endParaRPr>
          </a:p>
        </p:txBody>
      </p:sp>
      <p:sp>
        <p:nvSpPr>
          <p:cNvPr id="13" name="TextBox 12"/>
          <p:cNvSpPr txBox="1"/>
          <p:nvPr/>
        </p:nvSpPr>
        <p:spPr>
          <a:xfrm>
            <a:off x="201593" y="4172492"/>
            <a:ext cx="3528392" cy="369332"/>
          </a:xfrm>
          <a:prstGeom prst="rect">
            <a:avLst/>
          </a:prstGeom>
          <a:noFill/>
        </p:spPr>
        <p:txBody>
          <a:bodyPr wrap="square" rtlCol="0">
            <a:spAutoFit/>
          </a:bodyPr>
          <a:lstStyle/>
          <a:p>
            <a:r>
              <a:rPr lang="id-ID" sz="1800">
                <a:cs typeface="Lato Light" panose="020F0402020204030203" pitchFamily="34" charset="0"/>
              </a:rPr>
              <a:t>Drawing Tool Included</a:t>
            </a:r>
            <a:endParaRPr lang="en-US" sz="1800" dirty="0">
              <a:cs typeface="Lato Light" panose="020F0402020204030203" pitchFamily="34" charset="0"/>
            </a:endParaRPr>
          </a:p>
        </p:txBody>
      </p:sp>
      <p:sp>
        <p:nvSpPr>
          <p:cNvPr id="14" name="TextBox 13"/>
          <p:cNvSpPr txBox="1"/>
          <p:nvPr/>
        </p:nvSpPr>
        <p:spPr>
          <a:xfrm>
            <a:off x="220303" y="3395919"/>
            <a:ext cx="3528392" cy="369332"/>
          </a:xfrm>
          <a:prstGeom prst="rect">
            <a:avLst/>
          </a:prstGeom>
          <a:noFill/>
        </p:spPr>
        <p:txBody>
          <a:bodyPr wrap="square" rtlCol="0">
            <a:spAutoFit/>
          </a:bodyPr>
          <a:lstStyle/>
          <a:p>
            <a:r>
              <a:rPr lang="id-ID" sz="1800">
                <a:cs typeface="Lato Light" panose="020F0402020204030203" pitchFamily="34" charset="0"/>
              </a:rPr>
              <a:t>Speedup Burning System</a:t>
            </a:r>
            <a:endParaRPr lang="en-US" sz="1800" dirty="0">
              <a:cs typeface="Lato Light" panose="020F0402020204030203" pitchFamily="34" charset="0"/>
            </a:endParaRPr>
          </a:p>
        </p:txBody>
      </p:sp>
      <p:sp>
        <p:nvSpPr>
          <p:cNvPr id="15" name="TextBox 14"/>
          <p:cNvSpPr txBox="1"/>
          <p:nvPr/>
        </p:nvSpPr>
        <p:spPr>
          <a:xfrm>
            <a:off x="220303" y="2673809"/>
            <a:ext cx="3528392" cy="369332"/>
          </a:xfrm>
          <a:prstGeom prst="rect">
            <a:avLst/>
          </a:prstGeom>
          <a:noFill/>
        </p:spPr>
        <p:txBody>
          <a:bodyPr wrap="square" rtlCol="0">
            <a:spAutoFit/>
          </a:bodyPr>
          <a:lstStyle/>
          <a:p>
            <a:r>
              <a:rPr lang="id-ID" sz="1800">
                <a:cs typeface="Lato Light" panose="020F0402020204030203" pitchFamily="34" charset="0"/>
              </a:rPr>
              <a:t>Scalable Meansuring</a:t>
            </a:r>
            <a:endParaRPr lang="en-US" sz="1800" dirty="0">
              <a:cs typeface="Lato Light" panose="020F0402020204030203" pitchFamily="34" charset="0"/>
            </a:endParaRPr>
          </a:p>
        </p:txBody>
      </p:sp>
      <p:sp>
        <p:nvSpPr>
          <p:cNvPr id="18" name="Freeform 8"/>
          <p:cNvSpPr>
            <a:spLocks noEditPoints="1"/>
          </p:cNvSpPr>
          <p:nvPr/>
        </p:nvSpPr>
        <p:spPr bwMode="auto">
          <a:xfrm>
            <a:off x="7851465" y="1557729"/>
            <a:ext cx="2650110" cy="4781732"/>
          </a:xfrm>
          <a:custGeom>
            <a:avLst/>
            <a:gdLst>
              <a:gd name="T0" fmla="*/ 36 w 469"/>
              <a:gd name="T1" fmla="*/ 958 h 993"/>
              <a:gd name="T2" fmla="*/ 146 w 469"/>
              <a:gd name="T3" fmla="*/ 984 h 993"/>
              <a:gd name="T4" fmla="*/ 111 w 469"/>
              <a:gd name="T5" fmla="*/ 950 h 993"/>
              <a:gd name="T6" fmla="*/ 93 w 469"/>
              <a:gd name="T7" fmla="*/ 895 h 993"/>
              <a:gd name="T8" fmla="*/ 212 w 469"/>
              <a:gd name="T9" fmla="*/ 762 h 993"/>
              <a:gd name="T10" fmla="*/ 280 w 469"/>
              <a:gd name="T11" fmla="*/ 712 h 993"/>
              <a:gd name="T12" fmla="*/ 404 w 469"/>
              <a:gd name="T13" fmla="*/ 720 h 993"/>
              <a:gd name="T14" fmla="*/ 383 w 469"/>
              <a:gd name="T15" fmla="*/ 619 h 993"/>
              <a:gd name="T16" fmla="*/ 295 w 469"/>
              <a:gd name="T17" fmla="*/ 513 h 993"/>
              <a:gd name="T18" fmla="*/ 310 w 469"/>
              <a:gd name="T19" fmla="*/ 463 h 993"/>
              <a:gd name="T20" fmla="*/ 342 w 469"/>
              <a:gd name="T21" fmla="*/ 334 h 993"/>
              <a:gd name="T22" fmla="*/ 426 w 469"/>
              <a:gd name="T23" fmla="*/ 295 h 993"/>
              <a:gd name="T24" fmla="*/ 444 w 469"/>
              <a:gd name="T25" fmla="*/ 220 h 993"/>
              <a:gd name="T26" fmla="*/ 441 w 469"/>
              <a:gd name="T27" fmla="*/ 185 h 993"/>
              <a:gd name="T28" fmla="*/ 437 w 469"/>
              <a:gd name="T29" fmla="*/ 146 h 993"/>
              <a:gd name="T30" fmla="*/ 412 w 469"/>
              <a:gd name="T31" fmla="*/ 151 h 993"/>
              <a:gd name="T32" fmla="*/ 386 w 469"/>
              <a:gd name="T33" fmla="*/ 179 h 993"/>
              <a:gd name="T34" fmla="*/ 407 w 469"/>
              <a:gd name="T35" fmla="*/ 237 h 993"/>
              <a:gd name="T36" fmla="*/ 362 w 469"/>
              <a:gd name="T37" fmla="*/ 255 h 993"/>
              <a:gd name="T38" fmla="*/ 309 w 469"/>
              <a:gd name="T39" fmla="*/ 181 h 993"/>
              <a:gd name="T40" fmla="*/ 339 w 469"/>
              <a:gd name="T41" fmla="*/ 121 h 993"/>
              <a:gd name="T42" fmla="*/ 342 w 469"/>
              <a:gd name="T43" fmla="*/ 89 h 993"/>
              <a:gd name="T44" fmla="*/ 315 w 469"/>
              <a:gd name="T45" fmla="*/ 26 h 993"/>
              <a:gd name="T46" fmla="*/ 312 w 469"/>
              <a:gd name="T47" fmla="*/ 26 h 993"/>
              <a:gd name="T48" fmla="*/ 303 w 469"/>
              <a:gd name="T49" fmla="*/ 21 h 993"/>
              <a:gd name="T50" fmla="*/ 286 w 469"/>
              <a:gd name="T51" fmla="*/ 16 h 993"/>
              <a:gd name="T52" fmla="*/ 275 w 469"/>
              <a:gd name="T53" fmla="*/ 15 h 993"/>
              <a:gd name="T54" fmla="*/ 293 w 469"/>
              <a:gd name="T55" fmla="*/ 24 h 993"/>
              <a:gd name="T56" fmla="*/ 288 w 469"/>
              <a:gd name="T57" fmla="*/ 25 h 993"/>
              <a:gd name="T58" fmla="*/ 251 w 469"/>
              <a:gd name="T59" fmla="*/ 24 h 993"/>
              <a:gd name="T60" fmla="*/ 250 w 469"/>
              <a:gd name="T61" fmla="*/ 138 h 993"/>
              <a:gd name="T62" fmla="*/ 230 w 469"/>
              <a:gd name="T63" fmla="*/ 184 h 993"/>
              <a:gd name="T64" fmla="*/ 194 w 469"/>
              <a:gd name="T65" fmla="*/ 221 h 993"/>
              <a:gd name="T66" fmla="*/ 95 w 469"/>
              <a:gd name="T67" fmla="*/ 333 h 993"/>
              <a:gd name="T68" fmla="*/ 137 w 469"/>
              <a:gd name="T69" fmla="*/ 496 h 993"/>
              <a:gd name="T70" fmla="*/ 147 w 469"/>
              <a:gd name="T71" fmla="*/ 542 h 993"/>
              <a:gd name="T72" fmla="*/ 161 w 469"/>
              <a:gd name="T73" fmla="*/ 523 h 993"/>
              <a:gd name="T74" fmla="*/ 177 w 469"/>
              <a:gd name="T75" fmla="*/ 587 h 993"/>
              <a:gd name="T76" fmla="*/ 142 w 469"/>
              <a:gd name="T77" fmla="*/ 601 h 993"/>
              <a:gd name="T78" fmla="*/ 79 w 469"/>
              <a:gd name="T79" fmla="*/ 706 h 993"/>
              <a:gd name="T80" fmla="*/ 128 w 469"/>
              <a:gd name="T81" fmla="*/ 702 h 993"/>
              <a:gd name="T82" fmla="*/ 136 w 469"/>
              <a:gd name="T83" fmla="*/ 737 h 993"/>
              <a:gd name="T84" fmla="*/ 62 w 469"/>
              <a:gd name="T85" fmla="*/ 850 h 993"/>
              <a:gd name="T86" fmla="*/ 26 w 469"/>
              <a:gd name="T87" fmla="*/ 889 h 993"/>
              <a:gd name="T88" fmla="*/ 170 w 469"/>
              <a:gd name="T89" fmla="*/ 448 h 993"/>
              <a:gd name="T90" fmla="*/ 152 w 469"/>
              <a:gd name="T91" fmla="*/ 320 h 993"/>
              <a:gd name="T92" fmla="*/ 165 w 469"/>
              <a:gd name="T93" fmla="*/ 313 h 993"/>
              <a:gd name="T94" fmla="*/ 195 w 469"/>
              <a:gd name="T95" fmla="*/ 298 h 993"/>
              <a:gd name="T96" fmla="*/ 197 w 469"/>
              <a:gd name="T97" fmla="*/ 297 h 993"/>
              <a:gd name="T98" fmla="*/ 220 w 469"/>
              <a:gd name="T99" fmla="*/ 390 h 993"/>
              <a:gd name="T100" fmla="*/ 172 w 469"/>
              <a:gd name="T101" fmla="*/ 450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9" h="993">
                <a:moveTo>
                  <a:pt x="1" y="928"/>
                </a:moveTo>
                <a:cubicBezTo>
                  <a:pt x="2" y="937"/>
                  <a:pt x="5" y="941"/>
                  <a:pt x="11" y="947"/>
                </a:cubicBezTo>
                <a:cubicBezTo>
                  <a:pt x="13" y="949"/>
                  <a:pt x="17" y="951"/>
                  <a:pt x="20" y="951"/>
                </a:cubicBezTo>
                <a:cubicBezTo>
                  <a:pt x="26" y="953"/>
                  <a:pt x="31" y="956"/>
                  <a:pt x="36" y="958"/>
                </a:cubicBezTo>
                <a:cubicBezTo>
                  <a:pt x="46" y="962"/>
                  <a:pt x="54" y="968"/>
                  <a:pt x="63" y="972"/>
                </a:cubicBezTo>
                <a:cubicBezTo>
                  <a:pt x="73" y="977"/>
                  <a:pt x="81" y="984"/>
                  <a:pt x="91" y="989"/>
                </a:cubicBezTo>
                <a:cubicBezTo>
                  <a:pt x="99" y="993"/>
                  <a:pt x="107" y="990"/>
                  <a:pt x="116" y="990"/>
                </a:cubicBezTo>
                <a:cubicBezTo>
                  <a:pt x="125" y="989"/>
                  <a:pt x="137" y="987"/>
                  <a:pt x="146" y="984"/>
                </a:cubicBezTo>
                <a:cubicBezTo>
                  <a:pt x="151" y="982"/>
                  <a:pt x="155" y="978"/>
                  <a:pt x="156" y="972"/>
                </a:cubicBezTo>
                <a:cubicBezTo>
                  <a:pt x="157" y="967"/>
                  <a:pt x="149" y="963"/>
                  <a:pt x="145" y="962"/>
                </a:cubicBezTo>
                <a:cubicBezTo>
                  <a:pt x="141" y="961"/>
                  <a:pt x="135" y="961"/>
                  <a:pt x="131" y="960"/>
                </a:cubicBezTo>
                <a:cubicBezTo>
                  <a:pt x="124" y="958"/>
                  <a:pt x="117" y="954"/>
                  <a:pt x="111" y="950"/>
                </a:cubicBezTo>
                <a:cubicBezTo>
                  <a:pt x="110" y="949"/>
                  <a:pt x="96" y="939"/>
                  <a:pt x="97" y="936"/>
                </a:cubicBezTo>
                <a:cubicBezTo>
                  <a:pt x="97" y="929"/>
                  <a:pt x="101" y="923"/>
                  <a:pt x="104" y="917"/>
                </a:cubicBezTo>
                <a:cubicBezTo>
                  <a:pt x="107" y="911"/>
                  <a:pt x="108" y="906"/>
                  <a:pt x="105" y="900"/>
                </a:cubicBezTo>
                <a:cubicBezTo>
                  <a:pt x="104" y="896"/>
                  <a:pt x="97" y="895"/>
                  <a:pt x="93" y="895"/>
                </a:cubicBezTo>
                <a:cubicBezTo>
                  <a:pt x="105" y="881"/>
                  <a:pt x="119" y="868"/>
                  <a:pt x="132" y="854"/>
                </a:cubicBezTo>
                <a:cubicBezTo>
                  <a:pt x="141" y="844"/>
                  <a:pt x="150" y="832"/>
                  <a:pt x="160" y="822"/>
                </a:cubicBezTo>
                <a:cubicBezTo>
                  <a:pt x="168" y="814"/>
                  <a:pt x="178" y="805"/>
                  <a:pt x="185" y="796"/>
                </a:cubicBezTo>
                <a:cubicBezTo>
                  <a:pt x="194" y="785"/>
                  <a:pt x="203" y="773"/>
                  <a:pt x="212" y="762"/>
                </a:cubicBezTo>
                <a:cubicBezTo>
                  <a:pt x="220" y="753"/>
                  <a:pt x="231" y="747"/>
                  <a:pt x="236" y="736"/>
                </a:cubicBezTo>
                <a:cubicBezTo>
                  <a:pt x="241" y="725"/>
                  <a:pt x="244" y="714"/>
                  <a:pt x="246" y="703"/>
                </a:cubicBezTo>
                <a:cubicBezTo>
                  <a:pt x="252" y="704"/>
                  <a:pt x="257" y="705"/>
                  <a:pt x="263" y="707"/>
                </a:cubicBezTo>
                <a:cubicBezTo>
                  <a:pt x="269" y="709"/>
                  <a:pt x="275" y="710"/>
                  <a:pt x="280" y="712"/>
                </a:cubicBezTo>
                <a:cubicBezTo>
                  <a:pt x="291" y="716"/>
                  <a:pt x="303" y="719"/>
                  <a:pt x="314" y="721"/>
                </a:cubicBezTo>
                <a:cubicBezTo>
                  <a:pt x="325" y="723"/>
                  <a:pt x="335" y="727"/>
                  <a:pt x="345" y="729"/>
                </a:cubicBezTo>
                <a:cubicBezTo>
                  <a:pt x="357" y="731"/>
                  <a:pt x="370" y="735"/>
                  <a:pt x="382" y="735"/>
                </a:cubicBezTo>
                <a:cubicBezTo>
                  <a:pt x="392" y="735"/>
                  <a:pt x="399" y="727"/>
                  <a:pt x="404" y="720"/>
                </a:cubicBezTo>
                <a:cubicBezTo>
                  <a:pt x="410" y="711"/>
                  <a:pt x="416" y="701"/>
                  <a:pt x="422" y="692"/>
                </a:cubicBezTo>
                <a:cubicBezTo>
                  <a:pt x="426" y="688"/>
                  <a:pt x="418" y="677"/>
                  <a:pt x="416" y="673"/>
                </a:cubicBezTo>
                <a:cubicBezTo>
                  <a:pt x="410" y="662"/>
                  <a:pt x="407" y="650"/>
                  <a:pt x="400" y="640"/>
                </a:cubicBezTo>
                <a:cubicBezTo>
                  <a:pt x="395" y="633"/>
                  <a:pt x="389" y="626"/>
                  <a:pt x="383" y="619"/>
                </a:cubicBezTo>
                <a:cubicBezTo>
                  <a:pt x="375" y="609"/>
                  <a:pt x="372" y="598"/>
                  <a:pt x="364" y="588"/>
                </a:cubicBezTo>
                <a:cubicBezTo>
                  <a:pt x="356" y="578"/>
                  <a:pt x="347" y="569"/>
                  <a:pt x="339" y="559"/>
                </a:cubicBezTo>
                <a:cubicBezTo>
                  <a:pt x="332" y="551"/>
                  <a:pt x="322" y="545"/>
                  <a:pt x="314" y="537"/>
                </a:cubicBezTo>
                <a:cubicBezTo>
                  <a:pt x="307" y="530"/>
                  <a:pt x="301" y="521"/>
                  <a:pt x="295" y="513"/>
                </a:cubicBezTo>
                <a:cubicBezTo>
                  <a:pt x="298" y="507"/>
                  <a:pt x="299" y="501"/>
                  <a:pt x="300" y="498"/>
                </a:cubicBezTo>
                <a:cubicBezTo>
                  <a:pt x="301" y="490"/>
                  <a:pt x="302" y="481"/>
                  <a:pt x="302" y="472"/>
                </a:cubicBezTo>
                <a:cubicBezTo>
                  <a:pt x="304" y="472"/>
                  <a:pt x="307" y="473"/>
                  <a:pt x="309" y="471"/>
                </a:cubicBezTo>
                <a:cubicBezTo>
                  <a:pt x="312" y="470"/>
                  <a:pt x="310" y="465"/>
                  <a:pt x="310" y="463"/>
                </a:cubicBezTo>
                <a:cubicBezTo>
                  <a:pt x="311" y="452"/>
                  <a:pt x="309" y="439"/>
                  <a:pt x="312" y="429"/>
                </a:cubicBezTo>
                <a:cubicBezTo>
                  <a:pt x="318" y="407"/>
                  <a:pt x="324" y="387"/>
                  <a:pt x="328" y="366"/>
                </a:cubicBezTo>
                <a:cubicBezTo>
                  <a:pt x="329" y="360"/>
                  <a:pt x="329" y="352"/>
                  <a:pt x="328" y="345"/>
                </a:cubicBezTo>
                <a:cubicBezTo>
                  <a:pt x="333" y="342"/>
                  <a:pt x="338" y="339"/>
                  <a:pt x="342" y="334"/>
                </a:cubicBezTo>
                <a:cubicBezTo>
                  <a:pt x="342" y="334"/>
                  <a:pt x="343" y="333"/>
                  <a:pt x="343" y="333"/>
                </a:cubicBezTo>
                <a:cubicBezTo>
                  <a:pt x="350" y="338"/>
                  <a:pt x="357" y="343"/>
                  <a:pt x="364" y="348"/>
                </a:cubicBezTo>
                <a:cubicBezTo>
                  <a:pt x="374" y="355"/>
                  <a:pt x="391" y="373"/>
                  <a:pt x="402" y="359"/>
                </a:cubicBezTo>
                <a:cubicBezTo>
                  <a:pt x="414" y="342"/>
                  <a:pt x="423" y="315"/>
                  <a:pt x="426" y="295"/>
                </a:cubicBezTo>
                <a:cubicBezTo>
                  <a:pt x="427" y="281"/>
                  <a:pt x="430" y="268"/>
                  <a:pt x="431" y="255"/>
                </a:cubicBezTo>
                <a:cubicBezTo>
                  <a:pt x="432" y="251"/>
                  <a:pt x="433" y="246"/>
                  <a:pt x="433" y="241"/>
                </a:cubicBezTo>
                <a:cubicBezTo>
                  <a:pt x="435" y="241"/>
                  <a:pt x="437" y="239"/>
                  <a:pt x="439" y="237"/>
                </a:cubicBezTo>
                <a:cubicBezTo>
                  <a:pt x="443" y="233"/>
                  <a:pt x="444" y="225"/>
                  <a:pt x="444" y="220"/>
                </a:cubicBezTo>
                <a:cubicBezTo>
                  <a:pt x="445" y="213"/>
                  <a:pt x="443" y="202"/>
                  <a:pt x="447" y="197"/>
                </a:cubicBezTo>
                <a:cubicBezTo>
                  <a:pt x="450" y="192"/>
                  <a:pt x="452" y="187"/>
                  <a:pt x="456" y="182"/>
                </a:cubicBezTo>
                <a:cubicBezTo>
                  <a:pt x="457" y="181"/>
                  <a:pt x="469" y="163"/>
                  <a:pt x="458" y="167"/>
                </a:cubicBezTo>
                <a:cubicBezTo>
                  <a:pt x="451" y="169"/>
                  <a:pt x="445" y="177"/>
                  <a:pt x="441" y="185"/>
                </a:cubicBezTo>
                <a:cubicBezTo>
                  <a:pt x="441" y="184"/>
                  <a:pt x="441" y="183"/>
                  <a:pt x="441" y="182"/>
                </a:cubicBezTo>
                <a:cubicBezTo>
                  <a:pt x="442" y="172"/>
                  <a:pt x="444" y="163"/>
                  <a:pt x="446" y="154"/>
                </a:cubicBezTo>
                <a:cubicBezTo>
                  <a:pt x="447" y="145"/>
                  <a:pt x="444" y="141"/>
                  <a:pt x="437" y="147"/>
                </a:cubicBezTo>
                <a:cubicBezTo>
                  <a:pt x="437" y="146"/>
                  <a:pt x="437" y="146"/>
                  <a:pt x="437" y="146"/>
                </a:cubicBezTo>
                <a:cubicBezTo>
                  <a:pt x="437" y="144"/>
                  <a:pt x="438" y="140"/>
                  <a:pt x="436" y="139"/>
                </a:cubicBezTo>
                <a:cubicBezTo>
                  <a:pt x="431" y="135"/>
                  <a:pt x="428" y="141"/>
                  <a:pt x="427" y="145"/>
                </a:cubicBezTo>
                <a:cubicBezTo>
                  <a:pt x="426" y="143"/>
                  <a:pt x="426" y="140"/>
                  <a:pt x="423" y="141"/>
                </a:cubicBezTo>
                <a:cubicBezTo>
                  <a:pt x="417" y="141"/>
                  <a:pt x="415" y="146"/>
                  <a:pt x="412" y="151"/>
                </a:cubicBezTo>
                <a:cubicBezTo>
                  <a:pt x="410" y="156"/>
                  <a:pt x="409" y="161"/>
                  <a:pt x="407" y="166"/>
                </a:cubicBezTo>
                <a:cubicBezTo>
                  <a:pt x="405" y="170"/>
                  <a:pt x="403" y="174"/>
                  <a:pt x="403" y="178"/>
                </a:cubicBezTo>
                <a:cubicBezTo>
                  <a:pt x="402" y="184"/>
                  <a:pt x="402" y="191"/>
                  <a:pt x="400" y="197"/>
                </a:cubicBezTo>
                <a:cubicBezTo>
                  <a:pt x="397" y="190"/>
                  <a:pt x="392" y="183"/>
                  <a:pt x="386" y="179"/>
                </a:cubicBezTo>
                <a:cubicBezTo>
                  <a:pt x="383" y="178"/>
                  <a:pt x="372" y="174"/>
                  <a:pt x="374" y="182"/>
                </a:cubicBezTo>
                <a:cubicBezTo>
                  <a:pt x="375" y="187"/>
                  <a:pt x="380" y="192"/>
                  <a:pt x="382" y="197"/>
                </a:cubicBezTo>
                <a:cubicBezTo>
                  <a:pt x="386" y="204"/>
                  <a:pt x="386" y="212"/>
                  <a:pt x="389" y="219"/>
                </a:cubicBezTo>
                <a:cubicBezTo>
                  <a:pt x="393" y="228"/>
                  <a:pt x="399" y="233"/>
                  <a:pt x="407" y="237"/>
                </a:cubicBezTo>
                <a:cubicBezTo>
                  <a:pt x="405" y="248"/>
                  <a:pt x="400" y="258"/>
                  <a:pt x="396" y="267"/>
                </a:cubicBezTo>
                <a:cubicBezTo>
                  <a:pt x="392" y="274"/>
                  <a:pt x="387" y="281"/>
                  <a:pt x="381" y="287"/>
                </a:cubicBezTo>
                <a:cubicBezTo>
                  <a:pt x="380" y="285"/>
                  <a:pt x="378" y="283"/>
                  <a:pt x="376" y="281"/>
                </a:cubicBezTo>
                <a:cubicBezTo>
                  <a:pt x="370" y="273"/>
                  <a:pt x="368" y="263"/>
                  <a:pt x="362" y="255"/>
                </a:cubicBezTo>
                <a:cubicBezTo>
                  <a:pt x="359" y="250"/>
                  <a:pt x="356" y="241"/>
                  <a:pt x="351" y="238"/>
                </a:cubicBezTo>
                <a:cubicBezTo>
                  <a:pt x="350" y="231"/>
                  <a:pt x="348" y="224"/>
                  <a:pt x="344" y="218"/>
                </a:cubicBezTo>
                <a:cubicBezTo>
                  <a:pt x="338" y="208"/>
                  <a:pt x="331" y="201"/>
                  <a:pt x="323" y="192"/>
                </a:cubicBezTo>
                <a:cubicBezTo>
                  <a:pt x="319" y="187"/>
                  <a:pt x="314" y="184"/>
                  <a:pt x="309" y="181"/>
                </a:cubicBezTo>
                <a:cubicBezTo>
                  <a:pt x="309" y="176"/>
                  <a:pt x="310" y="172"/>
                  <a:pt x="312" y="167"/>
                </a:cubicBezTo>
                <a:cubicBezTo>
                  <a:pt x="318" y="154"/>
                  <a:pt x="330" y="157"/>
                  <a:pt x="338" y="149"/>
                </a:cubicBezTo>
                <a:cubicBezTo>
                  <a:pt x="342" y="145"/>
                  <a:pt x="341" y="141"/>
                  <a:pt x="338" y="136"/>
                </a:cubicBezTo>
                <a:cubicBezTo>
                  <a:pt x="338" y="135"/>
                  <a:pt x="339" y="123"/>
                  <a:pt x="339" y="121"/>
                </a:cubicBezTo>
                <a:cubicBezTo>
                  <a:pt x="339" y="119"/>
                  <a:pt x="338" y="118"/>
                  <a:pt x="338" y="117"/>
                </a:cubicBezTo>
                <a:cubicBezTo>
                  <a:pt x="340" y="115"/>
                  <a:pt x="342" y="113"/>
                  <a:pt x="344" y="112"/>
                </a:cubicBezTo>
                <a:cubicBezTo>
                  <a:pt x="348" y="110"/>
                  <a:pt x="351" y="104"/>
                  <a:pt x="352" y="100"/>
                </a:cubicBezTo>
                <a:cubicBezTo>
                  <a:pt x="353" y="97"/>
                  <a:pt x="344" y="91"/>
                  <a:pt x="342" y="89"/>
                </a:cubicBezTo>
                <a:cubicBezTo>
                  <a:pt x="339" y="86"/>
                  <a:pt x="336" y="83"/>
                  <a:pt x="334" y="80"/>
                </a:cubicBezTo>
                <a:cubicBezTo>
                  <a:pt x="332" y="71"/>
                  <a:pt x="329" y="63"/>
                  <a:pt x="325" y="55"/>
                </a:cubicBezTo>
                <a:cubicBezTo>
                  <a:pt x="323" y="53"/>
                  <a:pt x="322" y="51"/>
                  <a:pt x="321" y="48"/>
                </a:cubicBezTo>
                <a:cubicBezTo>
                  <a:pt x="321" y="41"/>
                  <a:pt x="319" y="34"/>
                  <a:pt x="315" y="26"/>
                </a:cubicBezTo>
                <a:cubicBezTo>
                  <a:pt x="307" y="10"/>
                  <a:pt x="290" y="5"/>
                  <a:pt x="274" y="0"/>
                </a:cubicBezTo>
                <a:cubicBezTo>
                  <a:pt x="274" y="1"/>
                  <a:pt x="274" y="1"/>
                  <a:pt x="274" y="1"/>
                </a:cubicBezTo>
                <a:cubicBezTo>
                  <a:pt x="286" y="6"/>
                  <a:pt x="304" y="12"/>
                  <a:pt x="311" y="25"/>
                </a:cubicBezTo>
                <a:cubicBezTo>
                  <a:pt x="311" y="25"/>
                  <a:pt x="311" y="26"/>
                  <a:pt x="312" y="26"/>
                </a:cubicBezTo>
                <a:cubicBezTo>
                  <a:pt x="311" y="25"/>
                  <a:pt x="310" y="24"/>
                  <a:pt x="309" y="23"/>
                </a:cubicBezTo>
                <a:cubicBezTo>
                  <a:pt x="299" y="11"/>
                  <a:pt x="286" y="10"/>
                  <a:pt x="272" y="8"/>
                </a:cubicBezTo>
                <a:cubicBezTo>
                  <a:pt x="272" y="8"/>
                  <a:pt x="272" y="8"/>
                  <a:pt x="272" y="8"/>
                </a:cubicBezTo>
                <a:cubicBezTo>
                  <a:pt x="282" y="12"/>
                  <a:pt x="296" y="13"/>
                  <a:pt x="303" y="21"/>
                </a:cubicBezTo>
                <a:cubicBezTo>
                  <a:pt x="304" y="22"/>
                  <a:pt x="304" y="22"/>
                  <a:pt x="304" y="22"/>
                </a:cubicBezTo>
                <a:cubicBezTo>
                  <a:pt x="294" y="14"/>
                  <a:pt x="279" y="10"/>
                  <a:pt x="266" y="11"/>
                </a:cubicBezTo>
                <a:cubicBezTo>
                  <a:pt x="266" y="11"/>
                  <a:pt x="266" y="12"/>
                  <a:pt x="266" y="12"/>
                </a:cubicBezTo>
                <a:cubicBezTo>
                  <a:pt x="273" y="12"/>
                  <a:pt x="279" y="13"/>
                  <a:pt x="286" y="16"/>
                </a:cubicBezTo>
                <a:cubicBezTo>
                  <a:pt x="285" y="15"/>
                  <a:pt x="284" y="15"/>
                  <a:pt x="283" y="15"/>
                </a:cubicBezTo>
                <a:cubicBezTo>
                  <a:pt x="279" y="14"/>
                  <a:pt x="276" y="14"/>
                  <a:pt x="272" y="14"/>
                </a:cubicBezTo>
                <a:cubicBezTo>
                  <a:pt x="272" y="14"/>
                  <a:pt x="272" y="14"/>
                  <a:pt x="272" y="14"/>
                </a:cubicBezTo>
                <a:cubicBezTo>
                  <a:pt x="273" y="15"/>
                  <a:pt x="274" y="15"/>
                  <a:pt x="275" y="15"/>
                </a:cubicBezTo>
                <a:cubicBezTo>
                  <a:pt x="272" y="16"/>
                  <a:pt x="269" y="16"/>
                  <a:pt x="266" y="17"/>
                </a:cubicBezTo>
                <a:cubicBezTo>
                  <a:pt x="266" y="17"/>
                  <a:pt x="266" y="17"/>
                  <a:pt x="266" y="17"/>
                </a:cubicBezTo>
                <a:cubicBezTo>
                  <a:pt x="271" y="17"/>
                  <a:pt x="276" y="17"/>
                  <a:pt x="280" y="17"/>
                </a:cubicBezTo>
                <a:cubicBezTo>
                  <a:pt x="285" y="19"/>
                  <a:pt x="289" y="21"/>
                  <a:pt x="293" y="24"/>
                </a:cubicBezTo>
                <a:cubicBezTo>
                  <a:pt x="285" y="20"/>
                  <a:pt x="274" y="19"/>
                  <a:pt x="265" y="19"/>
                </a:cubicBezTo>
                <a:cubicBezTo>
                  <a:pt x="264" y="19"/>
                  <a:pt x="264" y="20"/>
                  <a:pt x="265" y="20"/>
                </a:cubicBezTo>
                <a:cubicBezTo>
                  <a:pt x="272" y="21"/>
                  <a:pt x="283" y="22"/>
                  <a:pt x="290" y="25"/>
                </a:cubicBezTo>
                <a:cubicBezTo>
                  <a:pt x="290" y="25"/>
                  <a:pt x="289" y="25"/>
                  <a:pt x="288" y="25"/>
                </a:cubicBezTo>
                <a:cubicBezTo>
                  <a:pt x="281" y="22"/>
                  <a:pt x="272" y="21"/>
                  <a:pt x="264" y="20"/>
                </a:cubicBezTo>
                <a:cubicBezTo>
                  <a:pt x="264" y="20"/>
                  <a:pt x="263" y="20"/>
                  <a:pt x="264" y="21"/>
                </a:cubicBezTo>
                <a:cubicBezTo>
                  <a:pt x="270" y="22"/>
                  <a:pt x="276" y="23"/>
                  <a:pt x="282" y="25"/>
                </a:cubicBezTo>
                <a:cubicBezTo>
                  <a:pt x="272" y="25"/>
                  <a:pt x="262" y="21"/>
                  <a:pt x="251" y="24"/>
                </a:cubicBezTo>
                <a:cubicBezTo>
                  <a:pt x="228" y="28"/>
                  <a:pt x="226" y="48"/>
                  <a:pt x="217" y="67"/>
                </a:cubicBezTo>
                <a:cubicBezTo>
                  <a:pt x="212" y="76"/>
                  <a:pt x="215" y="83"/>
                  <a:pt x="217" y="92"/>
                </a:cubicBezTo>
                <a:cubicBezTo>
                  <a:pt x="220" y="103"/>
                  <a:pt x="219" y="116"/>
                  <a:pt x="225" y="125"/>
                </a:cubicBezTo>
                <a:cubicBezTo>
                  <a:pt x="230" y="134"/>
                  <a:pt x="240" y="138"/>
                  <a:pt x="250" y="138"/>
                </a:cubicBezTo>
                <a:cubicBezTo>
                  <a:pt x="250" y="138"/>
                  <a:pt x="250" y="138"/>
                  <a:pt x="250" y="138"/>
                </a:cubicBezTo>
                <a:cubicBezTo>
                  <a:pt x="251" y="146"/>
                  <a:pt x="252" y="154"/>
                  <a:pt x="249" y="162"/>
                </a:cubicBezTo>
                <a:cubicBezTo>
                  <a:pt x="247" y="168"/>
                  <a:pt x="244" y="172"/>
                  <a:pt x="240" y="176"/>
                </a:cubicBezTo>
                <a:cubicBezTo>
                  <a:pt x="237" y="179"/>
                  <a:pt x="233" y="181"/>
                  <a:pt x="230" y="184"/>
                </a:cubicBezTo>
                <a:cubicBezTo>
                  <a:pt x="229" y="185"/>
                  <a:pt x="227" y="186"/>
                  <a:pt x="226" y="188"/>
                </a:cubicBezTo>
                <a:cubicBezTo>
                  <a:pt x="223" y="190"/>
                  <a:pt x="220" y="193"/>
                  <a:pt x="217" y="196"/>
                </a:cubicBezTo>
                <a:cubicBezTo>
                  <a:pt x="217" y="197"/>
                  <a:pt x="217" y="198"/>
                  <a:pt x="217" y="198"/>
                </a:cubicBezTo>
                <a:cubicBezTo>
                  <a:pt x="209" y="205"/>
                  <a:pt x="202" y="214"/>
                  <a:pt x="194" y="221"/>
                </a:cubicBezTo>
                <a:cubicBezTo>
                  <a:pt x="184" y="229"/>
                  <a:pt x="174" y="237"/>
                  <a:pt x="164" y="245"/>
                </a:cubicBezTo>
                <a:cubicBezTo>
                  <a:pt x="148" y="260"/>
                  <a:pt x="132" y="279"/>
                  <a:pt x="118" y="296"/>
                </a:cubicBezTo>
                <a:cubicBezTo>
                  <a:pt x="112" y="303"/>
                  <a:pt x="103" y="307"/>
                  <a:pt x="98" y="314"/>
                </a:cubicBezTo>
                <a:cubicBezTo>
                  <a:pt x="94" y="320"/>
                  <a:pt x="94" y="327"/>
                  <a:pt x="95" y="333"/>
                </a:cubicBezTo>
                <a:cubicBezTo>
                  <a:pt x="98" y="354"/>
                  <a:pt x="108" y="373"/>
                  <a:pt x="114" y="394"/>
                </a:cubicBezTo>
                <a:cubicBezTo>
                  <a:pt x="119" y="412"/>
                  <a:pt x="126" y="430"/>
                  <a:pt x="135" y="447"/>
                </a:cubicBezTo>
                <a:cubicBezTo>
                  <a:pt x="139" y="455"/>
                  <a:pt x="146" y="464"/>
                  <a:pt x="140" y="473"/>
                </a:cubicBezTo>
                <a:cubicBezTo>
                  <a:pt x="135" y="481"/>
                  <a:pt x="135" y="488"/>
                  <a:pt x="137" y="496"/>
                </a:cubicBezTo>
                <a:cubicBezTo>
                  <a:pt x="138" y="500"/>
                  <a:pt x="140" y="504"/>
                  <a:pt x="143" y="507"/>
                </a:cubicBezTo>
                <a:cubicBezTo>
                  <a:pt x="147" y="512"/>
                  <a:pt x="147" y="518"/>
                  <a:pt x="147" y="524"/>
                </a:cubicBezTo>
                <a:cubicBezTo>
                  <a:pt x="147" y="530"/>
                  <a:pt x="147" y="536"/>
                  <a:pt x="147" y="542"/>
                </a:cubicBezTo>
                <a:cubicBezTo>
                  <a:pt x="147" y="542"/>
                  <a:pt x="147" y="542"/>
                  <a:pt x="147" y="542"/>
                </a:cubicBezTo>
                <a:cubicBezTo>
                  <a:pt x="146" y="548"/>
                  <a:pt x="154" y="549"/>
                  <a:pt x="155" y="543"/>
                </a:cubicBezTo>
                <a:cubicBezTo>
                  <a:pt x="156" y="538"/>
                  <a:pt x="155" y="533"/>
                  <a:pt x="154" y="528"/>
                </a:cubicBezTo>
                <a:cubicBezTo>
                  <a:pt x="154" y="524"/>
                  <a:pt x="154" y="520"/>
                  <a:pt x="155" y="516"/>
                </a:cubicBezTo>
                <a:cubicBezTo>
                  <a:pt x="157" y="515"/>
                  <a:pt x="161" y="523"/>
                  <a:pt x="161" y="523"/>
                </a:cubicBezTo>
                <a:cubicBezTo>
                  <a:pt x="165" y="531"/>
                  <a:pt x="165" y="536"/>
                  <a:pt x="171" y="543"/>
                </a:cubicBezTo>
                <a:cubicBezTo>
                  <a:pt x="172" y="546"/>
                  <a:pt x="174" y="548"/>
                  <a:pt x="177" y="550"/>
                </a:cubicBezTo>
                <a:cubicBezTo>
                  <a:pt x="177" y="553"/>
                  <a:pt x="177" y="555"/>
                  <a:pt x="177" y="558"/>
                </a:cubicBezTo>
                <a:cubicBezTo>
                  <a:pt x="177" y="568"/>
                  <a:pt x="178" y="577"/>
                  <a:pt x="177" y="587"/>
                </a:cubicBezTo>
                <a:cubicBezTo>
                  <a:pt x="176" y="595"/>
                  <a:pt x="174" y="605"/>
                  <a:pt x="171" y="613"/>
                </a:cubicBezTo>
                <a:cubicBezTo>
                  <a:pt x="170" y="615"/>
                  <a:pt x="169" y="617"/>
                  <a:pt x="168" y="619"/>
                </a:cubicBezTo>
                <a:cubicBezTo>
                  <a:pt x="164" y="617"/>
                  <a:pt x="161" y="615"/>
                  <a:pt x="157" y="612"/>
                </a:cubicBezTo>
                <a:cubicBezTo>
                  <a:pt x="152" y="607"/>
                  <a:pt x="148" y="604"/>
                  <a:pt x="142" y="601"/>
                </a:cubicBezTo>
                <a:cubicBezTo>
                  <a:pt x="132" y="595"/>
                  <a:pt x="122" y="609"/>
                  <a:pt x="118" y="617"/>
                </a:cubicBezTo>
                <a:cubicBezTo>
                  <a:pt x="115" y="622"/>
                  <a:pt x="114" y="630"/>
                  <a:pt x="113" y="635"/>
                </a:cubicBezTo>
                <a:cubicBezTo>
                  <a:pt x="112" y="643"/>
                  <a:pt x="107" y="651"/>
                  <a:pt x="102" y="657"/>
                </a:cubicBezTo>
                <a:cubicBezTo>
                  <a:pt x="91" y="672"/>
                  <a:pt x="85" y="688"/>
                  <a:pt x="79" y="706"/>
                </a:cubicBezTo>
                <a:cubicBezTo>
                  <a:pt x="75" y="716"/>
                  <a:pt x="70" y="734"/>
                  <a:pt x="76" y="744"/>
                </a:cubicBezTo>
                <a:cubicBezTo>
                  <a:pt x="81" y="753"/>
                  <a:pt x="90" y="753"/>
                  <a:pt x="96" y="746"/>
                </a:cubicBezTo>
                <a:cubicBezTo>
                  <a:pt x="102" y="739"/>
                  <a:pt x="107" y="732"/>
                  <a:pt x="112" y="726"/>
                </a:cubicBezTo>
                <a:cubicBezTo>
                  <a:pt x="118" y="719"/>
                  <a:pt x="122" y="708"/>
                  <a:pt x="128" y="702"/>
                </a:cubicBezTo>
                <a:cubicBezTo>
                  <a:pt x="137" y="695"/>
                  <a:pt x="153" y="697"/>
                  <a:pt x="163" y="701"/>
                </a:cubicBezTo>
                <a:cubicBezTo>
                  <a:pt x="165" y="701"/>
                  <a:pt x="168" y="702"/>
                  <a:pt x="170" y="702"/>
                </a:cubicBezTo>
                <a:cubicBezTo>
                  <a:pt x="168" y="708"/>
                  <a:pt x="165" y="713"/>
                  <a:pt x="161" y="717"/>
                </a:cubicBezTo>
                <a:cubicBezTo>
                  <a:pt x="154" y="725"/>
                  <a:pt x="144" y="730"/>
                  <a:pt x="136" y="737"/>
                </a:cubicBezTo>
                <a:cubicBezTo>
                  <a:pt x="128" y="744"/>
                  <a:pt x="116" y="750"/>
                  <a:pt x="112" y="760"/>
                </a:cubicBezTo>
                <a:cubicBezTo>
                  <a:pt x="106" y="770"/>
                  <a:pt x="103" y="781"/>
                  <a:pt x="99" y="792"/>
                </a:cubicBezTo>
                <a:cubicBezTo>
                  <a:pt x="94" y="805"/>
                  <a:pt x="89" y="817"/>
                  <a:pt x="80" y="828"/>
                </a:cubicBezTo>
                <a:cubicBezTo>
                  <a:pt x="74" y="835"/>
                  <a:pt x="68" y="842"/>
                  <a:pt x="62" y="850"/>
                </a:cubicBezTo>
                <a:cubicBezTo>
                  <a:pt x="55" y="860"/>
                  <a:pt x="45" y="871"/>
                  <a:pt x="40" y="883"/>
                </a:cubicBezTo>
                <a:cubicBezTo>
                  <a:pt x="39" y="884"/>
                  <a:pt x="38" y="885"/>
                  <a:pt x="37" y="887"/>
                </a:cubicBezTo>
                <a:cubicBezTo>
                  <a:pt x="37" y="886"/>
                  <a:pt x="37" y="886"/>
                  <a:pt x="36" y="886"/>
                </a:cubicBezTo>
                <a:cubicBezTo>
                  <a:pt x="33" y="885"/>
                  <a:pt x="29" y="888"/>
                  <a:pt x="26" y="889"/>
                </a:cubicBezTo>
                <a:cubicBezTo>
                  <a:pt x="17" y="892"/>
                  <a:pt x="13" y="900"/>
                  <a:pt x="8" y="907"/>
                </a:cubicBezTo>
                <a:cubicBezTo>
                  <a:pt x="3" y="913"/>
                  <a:pt x="0" y="920"/>
                  <a:pt x="1" y="928"/>
                </a:cubicBezTo>
                <a:close/>
                <a:moveTo>
                  <a:pt x="172" y="450"/>
                </a:moveTo>
                <a:cubicBezTo>
                  <a:pt x="171" y="450"/>
                  <a:pt x="171" y="449"/>
                  <a:pt x="170" y="448"/>
                </a:cubicBezTo>
                <a:cubicBezTo>
                  <a:pt x="167" y="439"/>
                  <a:pt x="164" y="429"/>
                  <a:pt x="161" y="419"/>
                </a:cubicBezTo>
                <a:cubicBezTo>
                  <a:pt x="159" y="411"/>
                  <a:pt x="152" y="402"/>
                  <a:pt x="152" y="393"/>
                </a:cubicBezTo>
                <a:cubicBezTo>
                  <a:pt x="152" y="382"/>
                  <a:pt x="153" y="372"/>
                  <a:pt x="153" y="361"/>
                </a:cubicBezTo>
                <a:cubicBezTo>
                  <a:pt x="153" y="348"/>
                  <a:pt x="151" y="333"/>
                  <a:pt x="152" y="320"/>
                </a:cubicBezTo>
                <a:cubicBezTo>
                  <a:pt x="152" y="320"/>
                  <a:pt x="152" y="320"/>
                  <a:pt x="152" y="320"/>
                </a:cubicBezTo>
                <a:cubicBezTo>
                  <a:pt x="152" y="319"/>
                  <a:pt x="152" y="319"/>
                  <a:pt x="153" y="319"/>
                </a:cubicBezTo>
                <a:cubicBezTo>
                  <a:pt x="155" y="317"/>
                  <a:pt x="158" y="317"/>
                  <a:pt x="160" y="316"/>
                </a:cubicBezTo>
                <a:cubicBezTo>
                  <a:pt x="162" y="315"/>
                  <a:pt x="164" y="314"/>
                  <a:pt x="165" y="313"/>
                </a:cubicBezTo>
                <a:cubicBezTo>
                  <a:pt x="166" y="313"/>
                  <a:pt x="167" y="313"/>
                  <a:pt x="168" y="312"/>
                </a:cubicBezTo>
                <a:cubicBezTo>
                  <a:pt x="170" y="311"/>
                  <a:pt x="172" y="310"/>
                  <a:pt x="174" y="309"/>
                </a:cubicBezTo>
                <a:cubicBezTo>
                  <a:pt x="179" y="306"/>
                  <a:pt x="184" y="304"/>
                  <a:pt x="190" y="301"/>
                </a:cubicBezTo>
                <a:cubicBezTo>
                  <a:pt x="192" y="301"/>
                  <a:pt x="193" y="299"/>
                  <a:pt x="195" y="298"/>
                </a:cubicBezTo>
                <a:cubicBezTo>
                  <a:pt x="195" y="298"/>
                  <a:pt x="196" y="297"/>
                  <a:pt x="196" y="297"/>
                </a:cubicBezTo>
                <a:cubicBezTo>
                  <a:pt x="196" y="297"/>
                  <a:pt x="196" y="297"/>
                  <a:pt x="196" y="297"/>
                </a:cubicBezTo>
                <a:cubicBezTo>
                  <a:pt x="197" y="297"/>
                  <a:pt x="197" y="297"/>
                  <a:pt x="197" y="297"/>
                </a:cubicBezTo>
                <a:cubicBezTo>
                  <a:pt x="197" y="297"/>
                  <a:pt x="197" y="297"/>
                  <a:pt x="197" y="297"/>
                </a:cubicBezTo>
                <a:cubicBezTo>
                  <a:pt x="197" y="297"/>
                  <a:pt x="198" y="298"/>
                  <a:pt x="198" y="299"/>
                </a:cubicBezTo>
                <a:cubicBezTo>
                  <a:pt x="198" y="299"/>
                  <a:pt x="198" y="299"/>
                  <a:pt x="198" y="300"/>
                </a:cubicBezTo>
                <a:cubicBezTo>
                  <a:pt x="204" y="312"/>
                  <a:pt x="207" y="324"/>
                  <a:pt x="209" y="337"/>
                </a:cubicBezTo>
                <a:cubicBezTo>
                  <a:pt x="211" y="355"/>
                  <a:pt x="215" y="373"/>
                  <a:pt x="220" y="390"/>
                </a:cubicBezTo>
                <a:cubicBezTo>
                  <a:pt x="221" y="394"/>
                  <a:pt x="223" y="401"/>
                  <a:pt x="222" y="405"/>
                </a:cubicBezTo>
                <a:cubicBezTo>
                  <a:pt x="220" y="411"/>
                  <a:pt x="211" y="418"/>
                  <a:pt x="206" y="422"/>
                </a:cubicBezTo>
                <a:cubicBezTo>
                  <a:pt x="200" y="427"/>
                  <a:pt x="195" y="434"/>
                  <a:pt x="188" y="439"/>
                </a:cubicBezTo>
                <a:cubicBezTo>
                  <a:pt x="183" y="442"/>
                  <a:pt x="178" y="449"/>
                  <a:pt x="172" y="450"/>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latin typeface="Lato Light" panose="020F0402020204030203" pitchFamily="34" charset="0"/>
              <a:cs typeface="Lato Light" panose="020F0402020204030203" pitchFamily="34" charset="0"/>
            </a:endParaRPr>
          </a:p>
        </p:txBody>
      </p:sp>
    </p:spTree>
    <p:extLst>
      <p:ext uri="{BB962C8B-B14F-4D97-AF65-F5344CB8AC3E}">
        <p14:creationId xmlns:p14="http://schemas.microsoft.com/office/powerpoint/2010/main" val="170324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60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22" presetClass="entr" presetSubtype="8" fill="hold" grpId="0" nodeType="withEffect">
                                  <p:stCondLst>
                                    <p:cond delay="80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par>
                                <p:cTn id="17" presetID="10" presetClass="entr" presetSubtype="0" fill="hold" grpId="0" nodeType="withEffect">
                                  <p:stCondLst>
                                    <p:cond delay="4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6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80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100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100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4" name="Rectangle 3"/>
          <p:cNvSpPr/>
          <p:nvPr/>
        </p:nvSpPr>
        <p:spPr>
          <a:xfrm>
            <a:off x="766482" y="578224"/>
            <a:ext cx="10838330" cy="5741894"/>
          </a:xfrm>
          <a:prstGeom prst="rect">
            <a:avLst/>
          </a:prstGeom>
          <a:solidFill>
            <a:schemeClr val="accent2">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p:nvSpPr>
        <p:spPr>
          <a:xfrm>
            <a:off x="3581186" y="2461056"/>
            <a:ext cx="5204012" cy="1015663"/>
          </a:xfrm>
          <a:prstGeom prst="rect">
            <a:avLst/>
          </a:prstGeom>
          <a:noFill/>
        </p:spPr>
        <p:txBody>
          <a:bodyPr wrap="square" rtlCol="0">
            <a:spAutoFit/>
          </a:bodyPr>
          <a:lstStyle/>
          <a:p>
            <a:pPr algn="ctr"/>
            <a:r>
              <a:rPr lang="id-ID" sz="6000" dirty="0">
                <a:solidFill>
                  <a:schemeClr val="bg1"/>
                </a:solidFill>
                <a:latin typeface="+mj-lt"/>
              </a:rPr>
              <a:t>PITCH DECK</a:t>
            </a:r>
          </a:p>
        </p:txBody>
      </p:sp>
      <p:sp>
        <p:nvSpPr>
          <p:cNvPr id="8" name="TextBox 7"/>
          <p:cNvSpPr txBox="1"/>
          <p:nvPr/>
        </p:nvSpPr>
        <p:spPr>
          <a:xfrm>
            <a:off x="4020672" y="2156155"/>
            <a:ext cx="4719918" cy="400110"/>
          </a:xfrm>
          <a:prstGeom prst="rect">
            <a:avLst/>
          </a:prstGeom>
          <a:noFill/>
        </p:spPr>
        <p:txBody>
          <a:bodyPr wrap="square" rtlCol="0">
            <a:spAutoFit/>
          </a:bodyPr>
          <a:lstStyle/>
          <a:p>
            <a:r>
              <a:rPr lang="en-US" sz="2000" dirty="0">
                <a:solidFill>
                  <a:schemeClr val="bg1"/>
                </a:solidFill>
              </a:rPr>
              <a:t>//</a:t>
            </a:r>
            <a:r>
              <a:rPr lang="id-ID" sz="2000" dirty="0">
                <a:solidFill>
                  <a:schemeClr val="bg1"/>
                </a:solidFill>
              </a:rPr>
              <a:t> THE COVERAGE OF TODAY’S TALK</a:t>
            </a:r>
          </a:p>
        </p:txBody>
      </p:sp>
      <p:sp>
        <p:nvSpPr>
          <p:cNvPr id="10" name="Shape 2784"/>
          <p:cNvSpPr/>
          <p:nvPr/>
        </p:nvSpPr>
        <p:spPr>
          <a:xfrm>
            <a:off x="5804223" y="1226131"/>
            <a:ext cx="757941" cy="707730"/>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bg1"/>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11" name="Rectangle 10"/>
          <p:cNvSpPr/>
          <p:nvPr/>
        </p:nvSpPr>
        <p:spPr>
          <a:xfrm>
            <a:off x="3627750" y="3542627"/>
            <a:ext cx="5110886" cy="369332"/>
          </a:xfrm>
          <a:prstGeom prst="rect">
            <a:avLst/>
          </a:prstGeom>
        </p:spPr>
        <p:txBody>
          <a:bodyPr wrap="none">
            <a:spAutoFit/>
          </a:bodyPr>
          <a:lstStyle/>
          <a:p>
            <a:r>
              <a:rPr lang="en-US" i="1">
                <a:solidFill>
                  <a:schemeClr val="bg1"/>
                </a:solidFill>
              </a:rPr>
              <a:t>creating a campaign that engages your audience</a:t>
            </a:r>
            <a:endParaRPr lang="id-ID" i="1">
              <a:solidFill>
                <a:schemeClr val="bg1"/>
              </a:solidFill>
            </a:endParaRPr>
          </a:p>
        </p:txBody>
      </p:sp>
      <p:sp>
        <p:nvSpPr>
          <p:cNvPr id="12" name="Title 1"/>
          <p:cNvSpPr txBox="1">
            <a:spLocks/>
          </p:cNvSpPr>
          <p:nvPr/>
        </p:nvSpPr>
        <p:spPr>
          <a:xfrm>
            <a:off x="4407596" y="5328907"/>
            <a:ext cx="3551193" cy="3299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z="2000" dirty="0">
                <a:solidFill>
                  <a:schemeClr val="bg1"/>
                </a:solidFill>
                <a:latin typeface="+mn-lt"/>
              </a:rPr>
              <a:t>Presented </a:t>
            </a:r>
            <a:r>
              <a:rPr lang="id-ID" sz="2000" dirty="0" smtClean="0">
                <a:solidFill>
                  <a:schemeClr val="bg1"/>
                </a:solidFill>
                <a:latin typeface="+mn-lt"/>
              </a:rPr>
              <a:t>b</a:t>
            </a:r>
            <a:r>
              <a:rPr lang="en-US" sz="2000" dirty="0" smtClean="0">
                <a:solidFill>
                  <a:schemeClr val="bg1"/>
                </a:solidFill>
                <a:latin typeface="+mn-lt"/>
              </a:rPr>
              <a:t>y:</a:t>
            </a:r>
            <a:endParaRPr lang="id-ID" sz="2000" dirty="0">
              <a:solidFill>
                <a:schemeClr val="bg1"/>
              </a:solidFill>
              <a:latin typeface="+mn-lt"/>
            </a:endParaRPr>
          </a:p>
        </p:txBody>
      </p:sp>
      <p:sp>
        <p:nvSpPr>
          <p:cNvPr id="13" name="Title 1"/>
          <p:cNvSpPr txBox="1">
            <a:spLocks/>
          </p:cNvSpPr>
          <p:nvPr/>
        </p:nvSpPr>
        <p:spPr>
          <a:xfrm>
            <a:off x="4396018" y="5667153"/>
            <a:ext cx="3551193" cy="3299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smtClean="0">
                <a:solidFill>
                  <a:schemeClr val="bg1"/>
                </a:solidFill>
                <a:latin typeface="+mn-lt"/>
              </a:rPr>
              <a:t>Date: 22- Apr, 2019</a:t>
            </a:r>
            <a:endParaRPr lang="id-ID" sz="2000" dirty="0">
              <a:solidFill>
                <a:schemeClr val="bg1"/>
              </a:solidFill>
              <a:latin typeface="+mn-lt"/>
            </a:endParaRPr>
          </a:p>
        </p:txBody>
      </p:sp>
      <p:sp>
        <p:nvSpPr>
          <p:cNvPr id="5" name="Half Frame 4"/>
          <p:cNvSpPr/>
          <p:nvPr/>
        </p:nvSpPr>
        <p:spPr>
          <a:xfrm>
            <a:off x="1021976" y="860612"/>
            <a:ext cx="201706" cy="255494"/>
          </a:xfrm>
          <a:prstGeom prst="halfFra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5" name="Half Frame 14"/>
          <p:cNvSpPr/>
          <p:nvPr/>
        </p:nvSpPr>
        <p:spPr>
          <a:xfrm flipH="1">
            <a:off x="11111752" y="860612"/>
            <a:ext cx="201706" cy="255494"/>
          </a:xfrm>
          <a:prstGeom prst="halfFra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8" name="Half Frame 17"/>
          <p:cNvSpPr/>
          <p:nvPr/>
        </p:nvSpPr>
        <p:spPr>
          <a:xfrm flipV="1">
            <a:off x="1021976" y="5869384"/>
            <a:ext cx="201706" cy="255494"/>
          </a:xfrm>
          <a:prstGeom prst="halfFra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9" name="Half Frame 18"/>
          <p:cNvSpPr/>
          <p:nvPr/>
        </p:nvSpPr>
        <p:spPr>
          <a:xfrm flipH="1" flipV="1">
            <a:off x="11111752" y="5869384"/>
            <a:ext cx="201706" cy="255494"/>
          </a:xfrm>
          <a:prstGeom prst="halfFra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Tree>
    <p:extLst>
      <p:ext uri="{BB962C8B-B14F-4D97-AF65-F5344CB8AC3E}">
        <p14:creationId xmlns:p14="http://schemas.microsoft.com/office/powerpoint/2010/main" val="119801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80">
                                          <p:stCondLst>
                                            <p:cond delay="0"/>
                                          </p:stCondLst>
                                        </p:cTn>
                                        <p:tgtEl>
                                          <p:spTgt spid="13"/>
                                        </p:tgtEl>
                                      </p:cBhvr>
                                    </p:animEffect>
                                    <p:anim calcmode="lin" valueType="num">
                                      <p:cBhvr>
                                        <p:cTn id="2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9" dur="26">
                                          <p:stCondLst>
                                            <p:cond delay="650"/>
                                          </p:stCondLst>
                                        </p:cTn>
                                        <p:tgtEl>
                                          <p:spTgt spid="13"/>
                                        </p:tgtEl>
                                      </p:cBhvr>
                                      <p:to x="100000" y="60000"/>
                                    </p:animScale>
                                    <p:animScale>
                                      <p:cBhvr>
                                        <p:cTn id="30" dur="166" decel="50000">
                                          <p:stCondLst>
                                            <p:cond delay="676"/>
                                          </p:stCondLst>
                                        </p:cTn>
                                        <p:tgtEl>
                                          <p:spTgt spid="13"/>
                                        </p:tgtEl>
                                      </p:cBhvr>
                                      <p:to x="100000" y="100000"/>
                                    </p:animScale>
                                    <p:animScale>
                                      <p:cBhvr>
                                        <p:cTn id="31" dur="26">
                                          <p:stCondLst>
                                            <p:cond delay="1312"/>
                                          </p:stCondLst>
                                        </p:cTn>
                                        <p:tgtEl>
                                          <p:spTgt spid="13"/>
                                        </p:tgtEl>
                                      </p:cBhvr>
                                      <p:to x="100000" y="80000"/>
                                    </p:animScale>
                                    <p:animScale>
                                      <p:cBhvr>
                                        <p:cTn id="32" dur="166" decel="50000">
                                          <p:stCondLst>
                                            <p:cond delay="1338"/>
                                          </p:stCondLst>
                                        </p:cTn>
                                        <p:tgtEl>
                                          <p:spTgt spid="13"/>
                                        </p:tgtEl>
                                      </p:cBhvr>
                                      <p:to x="100000" y="100000"/>
                                    </p:animScale>
                                    <p:animScale>
                                      <p:cBhvr>
                                        <p:cTn id="33" dur="26">
                                          <p:stCondLst>
                                            <p:cond delay="1642"/>
                                          </p:stCondLst>
                                        </p:cTn>
                                        <p:tgtEl>
                                          <p:spTgt spid="13"/>
                                        </p:tgtEl>
                                      </p:cBhvr>
                                      <p:to x="100000" y="90000"/>
                                    </p:animScale>
                                    <p:animScale>
                                      <p:cBhvr>
                                        <p:cTn id="34" dur="166" decel="50000">
                                          <p:stCondLst>
                                            <p:cond delay="1668"/>
                                          </p:stCondLst>
                                        </p:cTn>
                                        <p:tgtEl>
                                          <p:spTgt spid="13"/>
                                        </p:tgtEl>
                                      </p:cBhvr>
                                      <p:to x="100000" y="100000"/>
                                    </p:animScale>
                                    <p:animScale>
                                      <p:cBhvr>
                                        <p:cTn id="35" dur="26">
                                          <p:stCondLst>
                                            <p:cond delay="1808"/>
                                          </p:stCondLst>
                                        </p:cTn>
                                        <p:tgtEl>
                                          <p:spTgt spid="13"/>
                                        </p:tgtEl>
                                      </p:cBhvr>
                                      <p:to x="100000" y="95000"/>
                                    </p:animScale>
                                    <p:animScale>
                                      <p:cBhvr>
                                        <p:cTn id="36"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a:bodyPr>
          <a:lstStyle/>
          <a:p>
            <a:r>
              <a:rPr lang="id-ID"/>
              <a:t>BULB INFOGRAPH</a:t>
            </a:r>
          </a:p>
        </p:txBody>
      </p:sp>
      <p:sp>
        <p:nvSpPr>
          <p:cNvPr id="17" name="Text Placeholder 16"/>
          <p:cNvSpPr>
            <a:spLocks noGrp="1"/>
          </p:cNvSpPr>
          <p:nvPr>
            <p:ph type="body" sz="quarter" idx="10"/>
          </p:nvPr>
        </p:nvSpPr>
        <p:spPr/>
        <p:txBody>
          <a:bodyPr>
            <a:normAutofit/>
          </a:bodyPr>
          <a:lstStyle/>
          <a:p>
            <a:r>
              <a:rPr lang="id-ID" b="1">
                <a:solidFill>
                  <a:schemeClr val="bg1">
                    <a:lumMod val="50000"/>
                  </a:schemeClr>
                </a:solidFill>
              </a:rPr>
              <a:t>+</a:t>
            </a:r>
            <a:r>
              <a:rPr lang="id-ID">
                <a:solidFill>
                  <a:schemeClr val="bg1">
                    <a:lumMod val="50000"/>
                  </a:schemeClr>
                </a:solidFill>
              </a:rPr>
              <a:t> AN EXPLORATION OF FORM IN CREATIFITY</a:t>
            </a:r>
          </a:p>
        </p:txBody>
      </p:sp>
      <p:grpSp>
        <p:nvGrpSpPr>
          <p:cNvPr id="250" name="Group 249"/>
          <p:cNvGrpSpPr/>
          <p:nvPr/>
        </p:nvGrpSpPr>
        <p:grpSpPr>
          <a:xfrm>
            <a:off x="4635621" y="2716306"/>
            <a:ext cx="2383743" cy="3270779"/>
            <a:chOff x="9754976" y="3973363"/>
            <a:chExt cx="4893101" cy="7680293"/>
          </a:xfrm>
        </p:grpSpPr>
        <p:grpSp>
          <p:nvGrpSpPr>
            <p:cNvPr id="251" name="Group 250"/>
            <p:cNvGrpSpPr/>
            <p:nvPr/>
          </p:nvGrpSpPr>
          <p:grpSpPr>
            <a:xfrm>
              <a:off x="9754976" y="3973363"/>
              <a:ext cx="4893101" cy="7680293"/>
              <a:chOff x="4934796" y="1751013"/>
              <a:chExt cx="2935287" cy="4606075"/>
            </a:xfrm>
            <a:solidFill>
              <a:schemeClr val="bg1">
                <a:lumMod val="50000"/>
              </a:schemeClr>
            </a:solidFill>
          </p:grpSpPr>
          <p:sp>
            <p:nvSpPr>
              <p:cNvPr id="262" name="Freeform 13"/>
              <p:cNvSpPr>
                <a:spLocks noEditPoints="1"/>
              </p:cNvSpPr>
              <p:nvPr/>
            </p:nvSpPr>
            <p:spPr bwMode="auto">
              <a:xfrm>
                <a:off x="4934796" y="1751013"/>
                <a:ext cx="2935287" cy="3470275"/>
              </a:xfrm>
              <a:custGeom>
                <a:avLst/>
                <a:gdLst>
                  <a:gd name="T0" fmla="*/ 774 w 1058"/>
                  <a:gd name="T1" fmla="*/ 1252 h 1252"/>
                  <a:gd name="T2" fmla="*/ 283 w 1058"/>
                  <a:gd name="T3" fmla="*/ 1252 h 1252"/>
                  <a:gd name="T4" fmla="*/ 248 w 1058"/>
                  <a:gd name="T5" fmla="*/ 1218 h 1252"/>
                  <a:gd name="T6" fmla="*/ 142 w 1058"/>
                  <a:gd name="T7" fmla="*/ 887 h 1252"/>
                  <a:gd name="T8" fmla="*/ 110 w 1058"/>
                  <a:gd name="T9" fmla="*/ 831 h 1252"/>
                  <a:gd name="T10" fmla="*/ 0 w 1058"/>
                  <a:gd name="T11" fmla="*/ 529 h 1252"/>
                  <a:gd name="T12" fmla="*/ 529 w 1058"/>
                  <a:gd name="T13" fmla="*/ 0 h 1252"/>
                  <a:gd name="T14" fmla="*/ 1058 w 1058"/>
                  <a:gd name="T15" fmla="*/ 529 h 1252"/>
                  <a:gd name="T16" fmla="*/ 947 w 1058"/>
                  <a:gd name="T17" fmla="*/ 831 h 1252"/>
                  <a:gd name="T18" fmla="*/ 916 w 1058"/>
                  <a:gd name="T19" fmla="*/ 887 h 1252"/>
                  <a:gd name="T20" fmla="*/ 810 w 1058"/>
                  <a:gd name="T21" fmla="*/ 1218 h 1252"/>
                  <a:gd name="T22" fmla="*/ 774 w 1058"/>
                  <a:gd name="T23" fmla="*/ 1252 h 1252"/>
                  <a:gd name="T24" fmla="*/ 315 w 1058"/>
                  <a:gd name="T25" fmla="*/ 1180 h 1252"/>
                  <a:gd name="T26" fmla="*/ 742 w 1058"/>
                  <a:gd name="T27" fmla="*/ 1180 h 1252"/>
                  <a:gd name="T28" fmla="*/ 851 w 1058"/>
                  <a:gd name="T29" fmla="*/ 857 h 1252"/>
                  <a:gd name="T30" fmla="*/ 885 w 1058"/>
                  <a:gd name="T31" fmla="*/ 794 h 1252"/>
                  <a:gd name="T32" fmla="*/ 986 w 1058"/>
                  <a:gd name="T33" fmla="*/ 529 h 1252"/>
                  <a:gd name="T34" fmla="*/ 529 w 1058"/>
                  <a:gd name="T35" fmla="*/ 72 h 1252"/>
                  <a:gd name="T36" fmla="*/ 72 w 1058"/>
                  <a:gd name="T37" fmla="*/ 529 h 1252"/>
                  <a:gd name="T38" fmla="*/ 172 w 1058"/>
                  <a:gd name="T39" fmla="*/ 794 h 1252"/>
                  <a:gd name="T40" fmla="*/ 207 w 1058"/>
                  <a:gd name="T41" fmla="*/ 857 h 1252"/>
                  <a:gd name="T42" fmla="*/ 315 w 1058"/>
                  <a:gd name="T43" fmla="*/ 1180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8" h="1252">
                    <a:moveTo>
                      <a:pt x="774" y="1252"/>
                    </a:moveTo>
                    <a:cubicBezTo>
                      <a:pt x="283" y="1252"/>
                      <a:pt x="283" y="1252"/>
                      <a:pt x="283" y="1252"/>
                    </a:cubicBezTo>
                    <a:cubicBezTo>
                      <a:pt x="264" y="1252"/>
                      <a:pt x="249" y="1237"/>
                      <a:pt x="248" y="1218"/>
                    </a:cubicBezTo>
                    <a:cubicBezTo>
                      <a:pt x="247" y="1217"/>
                      <a:pt x="239" y="1097"/>
                      <a:pt x="142" y="887"/>
                    </a:cubicBezTo>
                    <a:cubicBezTo>
                      <a:pt x="135" y="873"/>
                      <a:pt x="123" y="853"/>
                      <a:pt x="110" y="831"/>
                    </a:cubicBezTo>
                    <a:cubicBezTo>
                      <a:pt x="66" y="755"/>
                      <a:pt x="0" y="640"/>
                      <a:pt x="0" y="529"/>
                    </a:cubicBezTo>
                    <a:cubicBezTo>
                      <a:pt x="0" y="238"/>
                      <a:pt x="237" y="0"/>
                      <a:pt x="529" y="0"/>
                    </a:cubicBezTo>
                    <a:cubicBezTo>
                      <a:pt x="820" y="0"/>
                      <a:pt x="1058" y="238"/>
                      <a:pt x="1058" y="529"/>
                    </a:cubicBezTo>
                    <a:cubicBezTo>
                      <a:pt x="1058" y="640"/>
                      <a:pt x="991" y="755"/>
                      <a:pt x="947" y="831"/>
                    </a:cubicBezTo>
                    <a:cubicBezTo>
                      <a:pt x="934" y="853"/>
                      <a:pt x="923" y="873"/>
                      <a:pt x="916" y="887"/>
                    </a:cubicBezTo>
                    <a:cubicBezTo>
                      <a:pt x="818" y="1097"/>
                      <a:pt x="810" y="1217"/>
                      <a:pt x="810" y="1218"/>
                    </a:cubicBezTo>
                    <a:cubicBezTo>
                      <a:pt x="809" y="1237"/>
                      <a:pt x="793" y="1252"/>
                      <a:pt x="774" y="1252"/>
                    </a:cubicBezTo>
                    <a:close/>
                    <a:moveTo>
                      <a:pt x="315" y="1180"/>
                    </a:moveTo>
                    <a:cubicBezTo>
                      <a:pt x="742" y="1180"/>
                      <a:pt x="742" y="1180"/>
                      <a:pt x="742" y="1180"/>
                    </a:cubicBezTo>
                    <a:cubicBezTo>
                      <a:pt x="751" y="1127"/>
                      <a:pt x="776" y="1017"/>
                      <a:pt x="851" y="857"/>
                    </a:cubicBezTo>
                    <a:cubicBezTo>
                      <a:pt x="859" y="840"/>
                      <a:pt x="871" y="819"/>
                      <a:pt x="885" y="794"/>
                    </a:cubicBezTo>
                    <a:cubicBezTo>
                      <a:pt x="928" y="721"/>
                      <a:pt x="986" y="621"/>
                      <a:pt x="986" y="529"/>
                    </a:cubicBezTo>
                    <a:cubicBezTo>
                      <a:pt x="986" y="277"/>
                      <a:pt x="781" y="72"/>
                      <a:pt x="529" y="72"/>
                    </a:cubicBezTo>
                    <a:cubicBezTo>
                      <a:pt x="277" y="72"/>
                      <a:pt x="72" y="277"/>
                      <a:pt x="72" y="529"/>
                    </a:cubicBezTo>
                    <a:cubicBezTo>
                      <a:pt x="72" y="621"/>
                      <a:pt x="130" y="721"/>
                      <a:pt x="172" y="794"/>
                    </a:cubicBezTo>
                    <a:cubicBezTo>
                      <a:pt x="187" y="819"/>
                      <a:pt x="199" y="840"/>
                      <a:pt x="207" y="857"/>
                    </a:cubicBezTo>
                    <a:cubicBezTo>
                      <a:pt x="281" y="1017"/>
                      <a:pt x="307" y="1127"/>
                      <a:pt x="315" y="118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349">
                  <a:solidFill>
                    <a:schemeClr val="bg1">
                      <a:lumMod val="50000"/>
                    </a:schemeClr>
                  </a:solidFill>
                </a:endParaRPr>
              </a:p>
            </p:txBody>
          </p:sp>
          <p:sp>
            <p:nvSpPr>
              <p:cNvPr id="263" name="Freeform 16"/>
              <p:cNvSpPr>
                <a:spLocks noEditPoints="1"/>
              </p:cNvSpPr>
              <p:nvPr/>
            </p:nvSpPr>
            <p:spPr bwMode="auto">
              <a:xfrm>
                <a:off x="5672983" y="5153763"/>
                <a:ext cx="1500187" cy="1203325"/>
              </a:xfrm>
              <a:custGeom>
                <a:avLst/>
                <a:gdLst>
                  <a:gd name="T0" fmla="*/ 495 w 541"/>
                  <a:gd name="T1" fmla="*/ 223 h 434"/>
                  <a:gd name="T2" fmla="*/ 540 w 541"/>
                  <a:gd name="T3" fmla="*/ 168 h 434"/>
                  <a:gd name="T4" fmla="*/ 494 w 541"/>
                  <a:gd name="T5" fmla="*/ 112 h 434"/>
                  <a:gd name="T6" fmla="*/ 540 w 541"/>
                  <a:gd name="T7" fmla="*/ 57 h 434"/>
                  <a:gd name="T8" fmla="*/ 483 w 541"/>
                  <a:gd name="T9" fmla="*/ 0 h 434"/>
                  <a:gd name="T10" fmla="*/ 56 w 541"/>
                  <a:gd name="T11" fmla="*/ 0 h 434"/>
                  <a:gd name="T12" fmla="*/ 0 w 541"/>
                  <a:gd name="T13" fmla="*/ 56 h 434"/>
                  <a:gd name="T14" fmla="*/ 46 w 541"/>
                  <a:gd name="T15" fmla="*/ 112 h 434"/>
                  <a:gd name="T16" fmla="*/ 0 w 541"/>
                  <a:gd name="T17" fmla="*/ 167 h 434"/>
                  <a:gd name="T18" fmla="*/ 46 w 541"/>
                  <a:gd name="T19" fmla="*/ 223 h 434"/>
                  <a:gd name="T20" fmla="*/ 1 w 541"/>
                  <a:gd name="T21" fmla="*/ 278 h 434"/>
                  <a:gd name="T22" fmla="*/ 57 w 541"/>
                  <a:gd name="T23" fmla="*/ 334 h 434"/>
                  <a:gd name="T24" fmla="*/ 157 w 541"/>
                  <a:gd name="T25" fmla="*/ 334 h 434"/>
                  <a:gd name="T26" fmla="*/ 161 w 541"/>
                  <a:gd name="T27" fmla="*/ 351 h 434"/>
                  <a:gd name="T28" fmla="*/ 272 w 541"/>
                  <a:gd name="T29" fmla="*/ 433 h 434"/>
                  <a:gd name="T30" fmla="*/ 383 w 541"/>
                  <a:gd name="T31" fmla="*/ 335 h 434"/>
                  <a:gd name="T32" fmla="*/ 484 w 541"/>
                  <a:gd name="T33" fmla="*/ 335 h 434"/>
                  <a:gd name="T34" fmla="*/ 541 w 541"/>
                  <a:gd name="T35" fmla="*/ 278 h 434"/>
                  <a:gd name="T36" fmla="*/ 495 w 541"/>
                  <a:gd name="T37" fmla="*/ 223 h 434"/>
                  <a:gd name="T38" fmla="*/ 423 w 541"/>
                  <a:gd name="T39" fmla="*/ 241 h 434"/>
                  <a:gd name="T40" fmla="*/ 118 w 541"/>
                  <a:gd name="T41" fmla="*/ 241 h 434"/>
                  <a:gd name="T42" fmla="*/ 104 w 541"/>
                  <a:gd name="T43" fmla="*/ 227 h 434"/>
                  <a:gd name="T44" fmla="*/ 118 w 541"/>
                  <a:gd name="T45" fmla="*/ 213 h 434"/>
                  <a:gd name="T46" fmla="*/ 423 w 541"/>
                  <a:gd name="T47" fmla="*/ 213 h 434"/>
                  <a:gd name="T48" fmla="*/ 437 w 541"/>
                  <a:gd name="T49" fmla="*/ 227 h 434"/>
                  <a:gd name="T50" fmla="*/ 423 w 541"/>
                  <a:gd name="T51" fmla="*/ 241 h 434"/>
                  <a:gd name="T52" fmla="*/ 423 w 541"/>
                  <a:gd name="T53" fmla="*/ 116 h 434"/>
                  <a:gd name="T54" fmla="*/ 118 w 541"/>
                  <a:gd name="T55" fmla="*/ 116 h 434"/>
                  <a:gd name="T56" fmla="*/ 104 w 541"/>
                  <a:gd name="T57" fmla="*/ 102 h 434"/>
                  <a:gd name="T58" fmla="*/ 118 w 541"/>
                  <a:gd name="T59" fmla="*/ 88 h 434"/>
                  <a:gd name="T60" fmla="*/ 423 w 541"/>
                  <a:gd name="T61" fmla="*/ 88 h 434"/>
                  <a:gd name="T62" fmla="*/ 437 w 541"/>
                  <a:gd name="T63" fmla="*/ 102 h 434"/>
                  <a:gd name="T64" fmla="*/ 423 w 541"/>
                  <a:gd name="T65" fmla="*/ 116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1" h="434">
                    <a:moveTo>
                      <a:pt x="495" y="223"/>
                    </a:moveTo>
                    <a:cubicBezTo>
                      <a:pt x="521" y="218"/>
                      <a:pt x="540" y="195"/>
                      <a:pt x="540" y="168"/>
                    </a:cubicBezTo>
                    <a:cubicBezTo>
                      <a:pt x="540" y="140"/>
                      <a:pt x="520" y="117"/>
                      <a:pt x="494" y="112"/>
                    </a:cubicBezTo>
                    <a:cubicBezTo>
                      <a:pt x="520" y="107"/>
                      <a:pt x="540" y="84"/>
                      <a:pt x="540" y="57"/>
                    </a:cubicBezTo>
                    <a:cubicBezTo>
                      <a:pt x="540" y="26"/>
                      <a:pt x="514" y="0"/>
                      <a:pt x="483" y="0"/>
                    </a:cubicBezTo>
                    <a:cubicBezTo>
                      <a:pt x="56" y="0"/>
                      <a:pt x="56" y="0"/>
                      <a:pt x="56" y="0"/>
                    </a:cubicBezTo>
                    <a:cubicBezTo>
                      <a:pt x="25" y="0"/>
                      <a:pt x="0" y="25"/>
                      <a:pt x="0" y="56"/>
                    </a:cubicBezTo>
                    <a:cubicBezTo>
                      <a:pt x="0" y="84"/>
                      <a:pt x="20" y="107"/>
                      <a:pt x="46" y="112"/>
                    </a:cubicBezTo>
                    <a:cubicBezTo>
                      <a:pt x="20" y="117"/>
                      <a:pt x="0" y="140"/>
                      <a:pt x="0" y="167"/>
                    </a:cubicBezTo>
                    <a:cubicBezTo>
                      <a:pt x="0" y="195"/>
                      <a:pt x="20" y="218"/>
                      <a:pt x="46" y="223"/>
                    </a:cubicBezTo>
                    <a:cubicBezTo>
                      <a:pt x="20" y="228"/>
                      <a:pt x="1" y="250"/>
                      <a:pt x="1" y="278"/>
                    </a:cubicBezTo>
                    <a:cubicBezTo>
                      <a:pt x="1" y="309"/>
                      <a:pt x="26" y="334"/>
                      <a:pt x="57" y="334"/>
                    </a:cubicBezTo>
                    <a:cubicBezTo>
                      <a:pt x="157" y="334"/>
                      <a:pt x="157" y="334"/>
                      <a:pt x="157" y="334"/>
                    </a:cubicBezTo>
                    <a:cubicBezTo>
                      <a:pt x="158" y="340"/>
                      <a:pt x="159" y="345"/>
                      <a:pt x="161" y="351"/>
                    </a:cubicBezTo>
                    <a:cubicBezTo>
                      <a:pt x="175" y="399"/>
                      <a:pt x="219" y="434"/>
                      <a:pt x="272" y="433"/>
                    </a:cubicBezTo>
                    <a:cubicBezTo>
                      <a:pt x="331" y="433"/>
                      <a:pt x="380" y="392"/>
                      <a:pt x="383" y="335"/>
                    </a:cubicBezTo>
                    <a:cubicBezTo>
                      <a:pt x="484" y="335"/>
                      <a:pt x="484" y="335"/>
                      <a:pt x="484" y="335"/>
                    </a:cubicBezTo>
                    <a:cubicBezTo>
                      <a:pt x="515" y="335"/>
                      <a:pt x="541" y="309"/>
                      <a:pt x="541" y="278"/>
                    </a:cubicBezTo>
                    <a:cubicBezTo>
                      <a:pt x="541" y="251"/>
                      <a:pt x="521" y="228"/>
                      <a:pt x="495" y="223"/>
                    </a:cubicBezTo>
                    <a:close/>
                    <a:moveTo>
                      <a:pt x="423" y="241"/>
                    </a:moveTo>
                    <a:cubicBezTo>
                      <a:pt x="118" y="241"/>
                      <a:pt x="118" y="241"/>
                      <a:pt x="118" y="241"/>
                    </a:cubicBezTo>
                    <a:cubicBezTo>
                      <a:pt x="110" y="241"/>
                      <a:pt x="104" y="234"/>
                      <a:pt x="104" y="227"/>
                    </a:cubicBezTo>
                    <a:cubicBezTo>
                      <a:pt x="104" y="219"/>
                      <a:pt x="110" y="213"/>
                      <a:pt x="118" y="213"/>
                    </a:cubicBezTo>
                    <a:cubicBezTo>
                      <a:pt x="423" y="213"/>
                      <a:pt x="423" y="213"/>
                      <a:pt x="423" y="213"/>
                    </a:cubicBezTo>
                    <a:cubicBezTo>
                      <a:pt x="431" y="213"/>
                      <a:pt x="437" y="219"/>
                      <a:pt x="437" y="227"/>
                    </a:cubicBezTo>
                    <a:cubicBezTo>
                      <a:pt x="437" y="234"/>
                      <a:pt x="431" y="241"/>
                      <a:pt x="423" y="241"/>
                    </a:cubicBezTo>
                    <a:close/>
                    <a:moveTo>
                      <a:pt x="423" y="116"/>
                    </a:moveTo>
                    <a:cubicBezTo>
                      <a:pt x="118" y="116"/>
                      <a:pt x="118" y="116"/>
                      <a:pt x="118" y="116"/>
                    </a:cubicBezTo>
                    <a:cubicBezTo>
                      <a:pt x="110" y="116"/>
                      <a:pt x="104" y="110"/>
                      <a:pt x="104" y="102"/>
                    </a:cubicBezTo>
                    <a:cubicBezTo>
                      <a:pt x="104" y="95"/>
                      <a:pt x="110" y="88"/>
                      <a:pt x="118" y="88"/>
                    </a:cubicBezTo>
                    <a:cubicBezTo>
                      <a:pt x="423" y="88"/>
                      <a:pt x="423" y="88"/>
                      <a:pt x="423" y="88"/>
                    </a:cubicBezTo>
                    <a:cubicBezTo>
                      <a:pt x="431" y="88"/>
                      <a:pt x="437" y="95"/>
                      <a:pt x="437" y="102"/>
                    </a:cubicBezTo>
                    <a:cubicBezTo>
                      <a:pt x="437" y="110"/>
                      <a:pt x="431" y="116"/>
                      <a:pt x="423" y="116"/>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349">
                  <a:solidFill>
                    <a:schemeClr val="bg1">
                      <a:lumMod val="50000"/>
                    </a:schemeClr>
                  </a:solidFill>
                </a:endParaRPr>
              </a:p>
            </p:txBody>
          </p:sp>
        </p:grpSp>
        <p:grpSp>
          <p:nvGrpSpPr>
            <p:cNvPr id="252" name="Group 251"/>
            <p:cNvGrpSpPr/>
            <p:nvPr/>
          </p:nvGrpSpPr>
          <p:grpSpPr>
            <a:xfrm>
              <a:off x="10152890" y="4479947"/>
              <a:ext cx="4045299" cy="3621675"/>
              <a:chOff x="8169276" y="952501"/>
              <a:chExt cx="3781424" cy="3384550"/>
            </a:xfrm>
            <a:solidFill>
              <a:schemeClr val="accent1"/>
            </a:solidFill>
          </p:grpSpPr>
          <p:sp>
            <p:nvSpPr>
              <p:cNvPr id="260" name="Freeform 10"/>
              <p:cNvSpPr>
                <a:spLocks/>
              </p:cNvSpPr>
              <p:nvPr/>
            </p:nvSpPr>
            <p:spPr bwMode="auto">
              <a:xfrm>
                <a:off x="9297988" y="1533526"/>
                <a:ext cx="1392237" cy="1004888"/>
              </a:xfrm>
              <a:custGeom>
                <a:avLst/>
                <a:gdLst>
                  <a:gd name="T0" fmla="*/ 142 w 370"/>
                  <a:gd name="T1" fmla="*/ 228 h 267"/>
                  <a:gd name="T2" fmla="*/ 241 w 370"/>
                  <a:gd name="T3" fmla="*/ 248 h 267"/>
                  <a:gd name="T4" fmla="*/ 303 w 370"/>
                  <a:gd name="T5" fmla="*/ 226 h 267"/>
                  <a:gd name="T6" fmla="*/ 368 w 370"/>
                  <a:gd name="T7" fmla="*/ 107 h 267"/>
                  <a:gd name="T8" fmla="*/ 278 w 370"/>
                  <a:gd name="T9" fmla="*/ 11 h 267"/>
                  <a:gd name="T10" fmla="*/ 179 w 370"/>
                  <a:gd name="T11" fmla="*/ 58 h 267"/>
                  <a:gd name="T12" fmla="*/ 168 w 370"/>
                  <a:gd name="T13" fmla="*/ 65 h 267"/>
                  <a:gd name="T14" fmla="*/ 155 w 370"/>
                  <a:gd name="T15" fmla="*/ 60 h 267"/>
                  <a:gd name="T16" fmla="*/ 67 w 370"/>
                  <a:gd name="T17" fmla="*/ 47 h 267"/>
                  <a:gd name="T18" fmla="*/ 0 w 370"/>
                  <a:gd name="T19" fmla="*/ 116 h 267"/>
                  <a:gd name="T20" fmla="*/ 9 w 370"/>
                  <a:gd name="T21" fmla="*/ 121 h 267"/>
                  <a:gd name="T22" fmla="*/ 84 w 370"/>
                  <a:gd name="T23" fmla="*/ 267 h 267"/>
                  <a:gd name="T24" fmla="*/ 142 w 370"/>
                  <a:gd name="T25" fmla="*/ 22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0" h="267">
                    <a:moveTo>
                      <a:pt x="142" y="228"/>
                    </a:moveTo>
                    <a:cubicBezTo>
                      <a:pt x="189" y="219"/>
                      <a:pt x="225" y="237"/>
                      <a:pt x="241" y="248"/>
                    </a:cubicBezTo>
                    <a:cubicBezTo>
                      <a:pt x="253" y="241"/>
                      <a:pt x="275" y="230"/>
                      <a:pt x="303" y="226"/>
                    </a:cubicBezTo>
                    <a:cubicBezTo>
                      <a:pt x="304" y="191"/>
                      <a:pt x="319" y="134"/>
                      <a:pt x="368" y="107"/>
                    </a:cubicBezTo>
                    <a:cubicBezTo>
                      <a:pt x="370" y="82"/>
                      <a:pt x="350" y="22"/>
                      <a:pt x="278" y="11"/>
                    </a:cubicBezTo>
                    <a:cubicBezTo>
                      <a:pt x="211" y="0"/>
                      <a:pt x="181" y="56"/>
                      <a:pt x="179" y="58"/>
                    </a:cubicBezTo>
                    <a:cubicBezTo>
                      <a:pt x="177" y="62"/>
                      <a:pt x="173" y="65"/>
                      <a:pt x="168" y="65"/>
                    </a:cubicBezTo>
                    <a:cubicBezTo>
                      <a:pt x="163" y="66"/>
                      <a:pt x="158" y="64"/>
                      <a:pt x="155" y="60"/>
                    </a:cubicBezTo>
                    <a:cubicBezTo>
                      <a:pt x="155" y="59"/>
                      <a:pt x="133" y="32"/>
                      <a:pt x="67" y="47"/>
                    </a:cubicBezTo>
                    <a:cubicBezTo>
                      <a:pt x="14" y="60"/>
                      <a:pt x="2" y="101"/>
                      <a:pt x="0" y="116"/>
                    </a:cubicBezTo>
                    <a:cubicBezTo>
                      <a:pt x="3" y="117"/>
                      <a:pt x="6" y="119"/>
                      <a:pt x="9" y="121"/>
                    </a:cubicBezTo>
                    <a:cubicBezTo>
                      <a:pt x="63" y="161"/>
                      <a:pt x="80" y="224"/>
                      <a:pt x="84" y="267"/>
                    </a:cubicBezTo>
                    <a:cubicBezTo>
                      <a:pt x="96" y="250"/>
                      <a:pt x="114" y="234"/>
                      <a:pt x="142" y="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49"/>
              </a:p>
            </p:txBody>
          </p:sp>
          <p:sp>
            <p:nvSpPr>
              <p:cNvPr id="261" name="Freeform 11"/>
              <p:cNvSpPr>
                <a:spLocks/>
              </p:cNvSpPr>
              <p:nvPr/>
            </p:nvSpPr>
            <p:spPr bwMode="auto">
              <a:xfrm>
                <a:off x="8169276" y="952501"/>
                <a:ext cx="3781424" cy="3384550"/>
              </a:xfrm>
              <a:custGeom>
                <a:avLst/>
                <a:gdLst>
                  <a:gd name="T0" fmla="*/ 932 w 1005"/>
                  <a:gd name="T1" fmla="*/ 313 h 899"/>
                  <a:gd name="T2" fmla="*/ 693 w 1005"/>
                  <a:gd name="T3" fmla="*/ 126 h 899"/>
                  <a:gd name="T4" fmla="*/ 192 w 1005"/>
                  <a:gd name="T5" fmla="*/ 181 h 899"/>
                  <a:gd name="T6" fmla="*/ 261 w 1005"/>
                  <a:gd name="T7" fmla="*/ 549 h 899"/>
                  <a:gd name="T8" fmla="*/ 292 w 1005"/>
                  <a:gd name="T9" fmla="*/ 298 h 899"/>
                  <a:gd name="T10" fmla="*/ 155 w 1005"/>
                  <a:gd name="T11" fmla="*/ 377 h 899"/>
                  <a:gd name="T12" fmla="*/ 244 w 1005"/>
                  <a:gd name="T13" fmla="*/ 409 h 899"/>
                  <a:gd name="T14" fmla="*/ 255 w 1005"/>
                  <a:gd name="T15" fmla="*/ 435 h 899"/>
                  <a:gd name="T16" fmla="*/ 128 w 1005"/>
                  <a:gd name="T17" fmla="*/ 388 h 899"/>
                  <a:gd name="T18" fmla="*/ 274 w 1005"/>
                  <a:gd name="T19" fmla="*/ 257 h 899"/>
                  <a:gd name="T20" fmla="*/ 464 w 1005"/>
                  <a:gd name="T21" fmla="*/ 184 h 899"/>
                  <a:gd name="T22" fmla="*/ 673 w 1005"/>
                  <a:gd name="T23" fmla="*/ 190 h 899"/>
                  <a:gd name="T24" fmla="*/ 851 w 1005"/>
                  <a:gd name="T25" fmla="*/ 291 h 899"/>
                  <a:gd name="T26" fmla="*/ 914 w 1005"/>
                  <a:gd name="T27" fmla="*/ 518 h 899"/>
                  <a:gd name="T28" fmla="*/ 747 w 1005"/>
                  <a:gd name="T29" fmla="*/ 572 h 899"/>
                  <a:gd name="T30" fmla="*/ 474 w 1005"/>
                  <a:gd name="T31" fmla="*/ 615 h 899"/>
                  <a:gd name="T32" fmla="*/ 421 w 1005"/>
                  <a:gd name="T33" fmla="*/ 572 h 899"/>
                  <a:gd name="T34" fmla="*/ 446 w 1005"/>
                  <a:gd name="T35" fmla="*/ 560 h 899"/>
                  <a:gd name="T36" fmla="*/ 553 w 1005"/>
                  <a:gd name="T37" fmla="*/ 547 h 899"/>
                  <a:gd name="T38" fmla="*/ 854 w 1005"/>
                  <a:gd name="T39" fmla="*/ 560 h 899"/>
                  <a:gd name="T40" fmla="*/ 857 w 1005"/>
                  <a:gd name="T41" fmla="*/ 427 h 899"/>
                  <a:gd name="T42" fmla="*/ 831 w 1005"/>
                  <a:gd name="T43" fmla="*/ 311 h 899"/>
                  <a:gd name="T44" fmla="*/ 632 w 1005"/>
                  <a:gd name="T45" fmla="*/ 378 h 899"/>
                  <a:gd name="T46" fmla="*/ 742 w 1005"/>
                  <a:gd name="T47" fmla="*/ 461 h 899"/>
                  <a:gd name="T48" fmla="*/ 549 w 1005"/>
                  <a:gd name="T49" fmla="*/ 430 h 899"/>
                  <a:gd name="T50" fmla="*/ 447 w 1005"/>
                  <a:gd name="T51" fmla="*/ 410 h 899"/>
                  <a:gd name="T52" fmla="*/ 381 w 1005"/>
                  <a:gd name="T53" fmla="*/ 488 h 899"/>
                  <a:gd name="T54" fmla="*/ 300 w 1005"/>
                  <a:gd name="T55" fmla="*/ 535 h 899"/>
                  <a:gd name="T56" fmla="*/ 298 w 1005"/>
                  <a:gd name="T57" fmla="*/ 538 h 899"/>
                  <a:gd name="T58" fmla="*/ 274 w 1005"/>
                  <a:gd name="T59" fmla="*/ 618 h 899"/>
                  <a:gd name="T60" fmla="*/ 288 w 1005"/>
                  <a:gd name="T61" fmla="*/ 665 h 899"/>
                  <a:gd name="T62" fmla="*/ 352 w 1005"/>
                  <a:gd name="T63" fmla="*/ 724 h 899"/>
                  <a:gd name="T64" fmla="*/ 571 w 1005"/>
                  <a:gd name="T65" fmla="*/ 769 h 899"/>
                  <a:gd name="T66" fmla="*/ 570 w 1005"/>
                  <a:gd name="T67" fmla="*/ 769 h 899"/>
                  <a:gd name="T68" fmla="*/ 681 w 1005"/>
                  <a:gd name="T69" fmla="*/ 675 h 899"/>
                  <a:gd name="T70" fmla="*/ 650 w 1005"/>
                  <a:gd name="T71" fmla="*/ 634 h 899"/>
                  <a:gd name="T72" fmla="*/ 708 w 1005"/>
                  <a:gd name="T73" fmla="*/ 665 h 899"/>
                  <a:gd name="T74" fmla="*/ 691 w 1005"/>
                  <a:gd name="T75" fmla="*/ 750 h 899"/>
                  <a:gd name="T76" fmla="*/ 491 w 1005"/>
                  <a:gd name="T77" fmla="*/ 785 h 899"/>
                  <a:gd name="T78" fmla="*/ 787 w 1005"/>
                  <a:gd name="T79" fmla="*/ 830 h 899"/>
                  <a:gd name="T80" fmla="*/ 1001 w 1005"/>
                  <a:gd name="T81" fmla="*/ 47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5" h="899">
                    <a:moveTo>
                      <a:pt x="1001" y="474"/>
                    </a:moveTo>
                    <a:cubicBezTo>
                      <a:pt x="997" y="357"/>
                      <a:pt x="932" y="313"/>
                      <a:pt x="932" y="313"/>
                    </a:cubicBezTo>
                    <a:cubicBezTo>
                      <a:pt x="932" y="313"/>
                      <a:pt x="924" y="257"/>
                      <a:pt x="873" y="197"/>
                    </a:cubicBezTo>
                    <a:cubicBezTo>
                      <a:pt x="794" y="111"/>
                      <a:pt x="693" y="126"/>
                      <a:pt x="693" y="126"/>
                    </a:cubicBezTo>
                    <a:cubicBezTo>
                      <a:pt x="563" y="0"/>
                      <a:pt x="430" y="97"/>
                      <a:pt x="430" y="97"/>
                    </a:cubicBezTo>
                    <a:cubicBezTo>
                      <a:pt x="245" y="36"/>
                      <a:pt x="192" y="181"/>
                      <a:pt x="192" y="181"/>
                    </a:cubicBezTo>
                    <a:cubicBezTo>
                      <a:pt x="86" y="193"/>
                      <a:pt x="0" y="317"/>
                      <a:pt x="77" y="450"/>
                    </a:cubicBezTo>
                    <a:cubicBezTo>
                      <a:pt x="136" y="552"/>
                      <a:pt x="224" y="554"/>
                      <a:pt x="261" y="549"/>
                    </a:cubicBezTo>
                    <a:cubicBezTo>
                      <a:pt x="274" y="517"/>
                      <a:pt x="300" y="481"/>
                      <a:pt x="357" y="465"/>
                    </a:cubicBezTo>
                    <a:cubicBezTo>
                      <a:pt x="358" y="459"/>
                      <a:pt x="365" y="350"/>
                      <a:pt x="292" y="298"/>
                    </a:cubicBezTo>
                    <a:cubicBezTo>
                      <a:pt x="249" y="267"/>
                      <a:pt x="201" y="275"/>
                      <a:pt x="174" y="295"/>
                    </a:cubicBezTo>
                    <a:cubicBezTo>
                      <a:pt x="149" y="315"/>
                      <a:pt x="142" y="345"/>
                      <a:pt x="155" y="377"/>
                    </a:cubicBezTo>
                    <a:cubicBezTo>
                      <a:pt x="161" y="394"/>
                      <a:pt x="171" y="405"/>
                      <a:pt x="185" y="411"/>
                    </a:cubicBezTo>
                    <a:cubicBezTo>
                      <a:pt x="212" y="422"/>
                      <a:pt x="243" y="409"/>
                      <a:pt x="244" y="409"/>
                    </a:cubicBezTo>
                    <a:cubicBezTo>
                      <a:pt x="251" y="406"/>
                      <a:pt x="259" y="410"/>
                      <a:pt x="262" y="417"/>
                    </a:cubicBezTo>
                    <a:cubicBezTo>
                      <a:pt x="265" y="424"/>
                      <a:pt x="262" y="432"/>
                      <a:pt x="255" y="435"/>
                    </a:cubicBezTo>
                    <a:cubicBezTo>
                      <a:pt x="253" y="436"/>
                      <a:pt x="212" y="453"/>
                      <a:pt x="174" y="437"/>
                    </a:cubicBezTo>
                    <a:cubicBezTo>
                      <a:pt x="154" y="429"/>
                      <a:pt x="138" y="412"/>
                      <a:pt x="128" y="388"/>
                    </a:cubicBezTo>
                    <a:cubicBezTo>
                      <a:pt x="111" y="343"/>
                      <a:pt x="122" y="300"/>
                      <a:pt x="157" y="273"/>
                    </a:cubicBezTo>
                    <a:cubicBezTo>
                      <a:pt x="189" y="248"/>
                      <a:pt x="234" y="243"/>
                      <a:pt x="274" y="257"/>
                    </a:cubicBezTo>
                    <a:cubicBezTo>
                      <a:pt x="281" y="227"/>
                      <a:pt x="304" y="187"/>
                      <a:pt x="361" y="174"/>
                    </a:cubicBezTo>
                    <a:cubicBezTo>
                      <a:pt x="415" y="161"/>
                      <a:pt x="447" y="173"/>
                      <a:pt x="464" y="184"/>
                    </a:cubicBezTo>
                    <a:cubicBezTo>
                      <a:pt x="484" y="158"/>
                      <a:pt x="524" y="127"/>
                      <a:pt x="582" y="137"/>
                    </a:cubicBezTo>
                    <a:cubicBezTo>
                      <a:pt x="631" y="145"/>
                      <a:pt x="658" y="170"/>
                      <a:pt x="673" y="190"/>
                    </a:cubicBezTo>
                    <a:cubicBezTo>
                      <a:pt x="686" y="208"/>
                      <a:pt x="694" y="230"/>
                      <a:pt x="696" y="250"/>
                    </a:cubicBezTo>
                    <a:cubicBezTo>
                      <a:pt x="751" y="237"/>
                      <a:pt x="814" y="253"/>
                      <a:pt x="851" y="291"/>
                    </a:cubicBezTo>
                    <a:cubicBezTo>
                      <a:pt x="881" y="322"/>
                      <a:pt x="892" y="365"/>
                      <a:pt x="881" y="411"/>
                    </a:cubicBezTo>
                    <a:cubicBezTo>
                      <a:pt x="895" y="424"/>
                      <a:pt x="922" y="459"/>
                      <a:pt x="914" y="518"/>
                    </a:cubicBezTo>
                    <a:cubicBezTo>
                      <a:pt x="910" y="549"/>
                      <a:pt x="893" y="573"/>
                      <a:pt x="866" y="586"/>
                    </a:cubicBezTo>
                    <a:cubicBezTo>
                      <a:pt x="831" y="602"/>
                      <a:pt x="785" y="596"/>
                      <a:pt x="747" y="572"/>
                    </a:cubicBezTo>
                    <a:cubicBezTo>
                      <a:pt x="693" y="538"/>
                      <a:pt x="609" y="536"/>
                      <a:pt x="571" y="568"/>
                    </a:cubicBezTo>
                    <a:cubicBezTo>
                      <a:pt x="541" y="593"/>
                      <a:pt x="507" y="618"/>
                      <a:pt x="474" y="615"/>
                    </a:cubicBezTo>
                    <a:cubicBezTo>
                      <a:pt x="472" y="615"/>
                      <a:pt x="469" y="615"/>
                      <a:pt x="466" y="614"/>
                    </a:cubicBezTo>
                    <a:cubicBezTo>
                      <a:pt x="447" y="610"/>
                      <a:pt x="432" y="596"/>
                      <a:pt x="421" y="572"/>
                    </a:cubicBezTo>
                    <a:cubicBezTo>
                      <a:pt x="417" y="565"/>
                      <a:pt x="420" y="557"/>
                      <a:pt x="427" y="554"/>
                    </a:cubicBezTo>
                    <a:cubicBezTo>
                      <a:pt x="434" y="550"/>
                      <a:pt x="443" y="553"/>
                      <a:pt x="446" y="560"/>
                    </a:cubicBezTo>
                    <a:cubicBezTo>
                      <a:pt x="453" y="576"/>
                      <a:pt x="462" y="584"/>
                      <a:pt x="473" y="586"/>
                    </a:cubicBezTo>
                    <a:cubicBezTo>
                      <a:pt x="496" y="592"/>
                      <a:pt x="530" y="566"/>
                      <a:pt x="553" y="547"/>
                    </a:cubicBezTo>
                    <a:cubicBezTo>
                      <a:pt x="601" y="506"/>
                      <a:pt x="697" y="507"/>
                      <a:pt x="762" y="548"/>
                    </a:cubicBezTo>
                    <a:cubicBezTo>
                      <a:pt x="792" y="567"/>
                      <a:pt x="828" y="572"/>
                      <a:pt x="854" y="560"/>
                    </a:cubicBezTo>
                    <a:cubicBezTo>
                      <a:pt x="872" y="552"/>
                      <a:pt x="883" y="536"/>
                      <a:pt x="886" y="514"/>
                    </a:cubicBezTo>
                    <a:cubicBezTo>
                      <a:pt x="895" y="455"/>
                      <a:pt x="858" y="427"/>
                      <a:pt x="857" y="427"/>
                    </a:cubicBezTo>
                    <a:cubicBezTo>
                      <a:pt x="852" y="424"/>
                      <a:pt x="850" y="418"/>
                      <a:pt x="852" y="412"/>
                    </a:cubicBezTo>
                    <a:cubicBezTo>
                      <a:pt x="863" y="372"/>
                      <a:pt x="856" y="337"/>
                      <a:pt x="831" y="311"/>
                    </a:cubicBezTo>
                    <a:cubicBezTo>
                      <a:pt x="800" y="280"/>
                      <a:pt x="747" y="266"/>
                      <a:pt x="702" y="278"/>
                    </a:cubicBezTo>
                    <a:cubicBezTo>
                      <a:pt x="642" y="293"/>
                      <a:pt x="633" y="357"/>
                      <a:pt x="632" y="378"/>
                    </a:cubicBezTo>
                    <a:cubicBezTo>
                      <a:pt x="667" y="380"/>
                      <a:pt x="707" y="396"/>
                      <a:pt x="744" y="441"/>
                    </a:cubicBezTo>
                    <a:cubicBezTo>
                      <a:pt x="749" y="447"/>
                      <a:pt x="748" y="456"/>
                      <a:pt x="742" y="461"/>
                    </a:cubicBezTo>
                    <a:cubicBezTo>
                      <a:pt x="736" y="466"/>
                      <a:pt x="727" y="465"/>
                      <a:pt x="722" y="459"/>
                    </a:cubicBezTo>
                    <a:cubicBezTo>
                      <a:pt x="643" y="362"/>
                      <a:pt x="552" y="428"/>
                      <a:pt x="549" y="430"/>
                    </a:cubicBezTo>
                    <a:cubicBezTo>
                      <a:pt x="543" y="434"/>
                      <a:pt x="536" y="434"/>
                      <a:pt x="531" y="430"/>
                    </a:cubicBezTo>
                    <a:cubicBezTo>
                      <a:pt x="529" y="429"/>
                      <a:pt x="496" y="400"/>
                      <a:pt x="447" y="410"/>
                    </a:cubicBezTo>
                    <a:cubicBezTo>
                      <a:pt x="401" y="419"/>
                      <a:pt x="393" y="476"/>
                      <a:pt x="393" y="476"/>
                    </a:cubicBezTo>
                    <a:cubicBezTo>
                      <a:pt x="392" y="482"/>
                      <a:pt x="387" y="487"/>
                      <a:pt x="381" y="488"/>
                    </a:cubicBezTo>
                    <a:cubicBezTo>
                      <a:pt x="339" y="496"/>
                      <a:pt x="315" y="514"/>
                      <a:pt x="300" y="535"/>
                    </a:cubicBezTo>
                    <a:cubicBezTo>
                      <a:pt x="300" y="535"/>
                      <a:pt x="300" y="535"/>
                      <a:pt x="300" y="535"/>
                    </a:cubicBezTo>
                    <a:cubicBezTo>
                      <a:pt x="300" y="535"/>
                      <a:pt x="300" y="535"/>
                      <a:pt x="300" y="535"/>
                    </a:cubicBezTo>
                    <a:cubicBezTo>
                      <a:pt x="299" y="536"/>
                      <a:pt x="299" y="537"/>
                      <a:pt x="298" y="538"/>
                    </a:cubicBezTo>
                    <a:cubicBezTo>
                      <a:pt x="278" y="568"/>
                      <a:pt x="273" y="596"/>
                      <a:pt x="275" y="618"/>
                    </a:cubicBezTo>
                    <a:cubicBezTo>
                      <a:pt x="275" y="618"/>
                      <a:pt x="274" y="618"/>
                      <a:pt x="274" y="618"/>
                    </a:cubicBezTo>
                    <a:cubicBezTo>
                      <a:pt x="275" y="625"/>
                      <a:pt x="276" y="631"/>
                      <a:pt x="278" y="637"/>
                    </a:cubicBezTo>
                    <a:cubicBezTo>
                      <a:pt x="281" y="654"/>
                      <a:pt x="288" y="664"/>
                      <a:pt x="288" y="665"/>
                    </a:cubicBezTo>
                    <a:cubicBezTo>
                      <a:pt x="302" y="693"/>
                      <a:pt x="326" y="711"/>
                      <a:pt x="352" y="724"/>
                    </a:cubicBezTo>
                    <a:cubicBezTo>
                      <a:pt x="352" y="724"/>
                      <a:pt x="352" y="724"/>
                      <a:pt x="352" y="724"/>
                    </a:cubicBezTo>
                    <a:cubicBezTo>
                      <a:pt x="352" y="724"/>
                      <a:pt x="418" y="758"/>
                      <a:pt x="552" y="768"/>
                    </a:cubicBezTo>
                    <a:cubicBezTo>
                      <a:pt x="558" y="768"/>
                      <a:pt x="565" y="769"/>
                      <a:pt x="571" y="769"/>
                    </a:cubicBezTo>
                    <a:cubicBezTo>
                      <a:pt x="571" y="769"/>
                      <a:pt x="570" y="769"/>
                      <a:pt x="570" y="769"/>
                    </a:cubicBezTo>
                    <a:cubicBezTo>
                      <a:pt x="570" y="769"/>
                      <a:pt x="570" y="769"/>
                      <a:pt x="570" y="769"/>
                    </a:cubicBezTo>
                    <a:cubicBezTo>
                      <a:pt x="606" y="770"/>
                      <a:pt x="643" y="762"/>
                      <a:pt x="668" y="733"/>
                    </a:cubicBezTo>
                    <a:cubicBezTo>
                      <a:pt x="682" y="710"/>
                      <a:pt x="687" y="689"/>
                      <a:pt x="681" y="675"/>
                    </a:cubicBezTo>
                    <a:cubicBezTo>
                      <a:pt x="675" y="658"/>
                      <a:pt x="659" y="652"/>
                      <a:pt x="659" y="652"/>
                    </a:cubicBezTo>
                    <a:cubicBezTo>
                      <a:pt x="651" y="649"/>
                      <a:pt x="648" y="641"/>
                      <a:pt x="650" y="634"/>
                    </a:cubicBezTo>
                    <a:cubicBezTo>
                      <a:pt x="653" y="627"/>
                      <a:pt x="661" y="623"/>
                      <a:pt x="668" y="625"/>
                    </a:cubicBezTo>
                    <a:cubicBezTo>
                      <a:pt x="669" y="626"/>
                      <a:pt x="698" y="636"/>
                      <a:pt x="708" y="665"/>
                    </a:cubicBezTo>
                    <a:cubicBezTo>
                      <a:pt x="717" y="689"/>
                      <a:pt x="711" y="717"/>
                      <a:pt x="692" y="749"/>
                    </a:cubicBezTo>
                    <a:cubicBezTo>
                      <a:pt x="691" y="749"/>
                      <a:pt x="691" y="750"/>
                      <a:pt x="691" y="750"/>
                    </a:cubicBezTo>
                    <a:cubicBezTo>
                      <a:pt x="655" y="793"/>
                      <a:pt x="601" y="800"/>
                      <a:pt x="556" y="797"/>
                    </a:cubicBezTo>
                    <a:cubicBezTo>
                      <a:pt x="530" y="795"/>
                      <a:pt x="507" y="789"/>
                      <a:pt x="491" y="785"/>
                    </a:cubicBezTo>
                    <a:cubicBezTo>
                      <a:pt x="524" y="857"/>
                      <a:pt x="598" y="891"/>
                      <a:pt x="677" y="895"/>
                    </a:cubicBezTo>
                    <a:cubicBezTo>
                      <a:pt x="769" y="899"/>
                      <a:pt x="787" y="830"/>
                      <a:pt x="787" y="830"/>
                    </a:cubicBezTo>
                    <a:cubicBezTo>
                      <a:pt x="911" y="781"/>
                      <a:pt x="884" y="656"/>
                      <a:pt x="884" y="656"/>
                    </a:cubicBezTo>
                    <a:cubicBezTo>
                      <a:pt x="936" y="648"/>
                      <a:pt x="1005" y="590"/>
                      <a:pt x="1001" y="4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49"/>
              </a:p>
            </p:txBody>
          </p:sp>
        </p:grpSp>
        <p:grpSp>
          <p:nvGrpSpPr>
            <p:cNvPr id="253" name="Group 252"/>
            <p:cNvGrpSpPr/>
            <p:nvPr/>
          </p:nvGrpSpPr>
          <p:grpSpPr>
            <a:xfrm>
              <a:off x="10462762" y="6176967"/>
              <a:ext cx="2635059" cy="3129731"/>
              <a:chOff x="7826363" y="2844010"/>
              <a:chExt cx="1580725" cy="1876982"/>
            </a:xfrm>
            <a:solidFill>
              <a:schemeClr val="accent1"/>
            </a:solidFill>
          </p:grpSpPr>
          <p:sp>
            <p:nvSpPr>
              <p:cNvPr id="254" name="Rounded Rectangle 253"/>
              <p:cNvSpPr/>
              <p:nvPr/>
            </p:nvSpPr>
            <p:spPr>
              <a:xfrm>
                <a:off x="8110354" y="2984172"/>
                <a:ext cx="101591" cy="79045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49"/>
              </a:p>
            </p:txBody>
          </p:sp>
          <p:sp>
            <p:nvSpPr>
              <p:cNvPr id="255" name="Rounded Rectangle 254"/>
              <p:cNvSpPr/>
              <p:nvPr/>
            </p:nvSpPr>
            <p:spPr>
              <a:xfrm>
                <a:off x="8375528" y="3216877"/>
                <a:ext cx="101591" cy="150411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49"/>
              </a:p>
            </p:txBody>
          </p:sp>
          <p:sp>
            <p:nvSpPr>
              <p:cNvPr id="256" name="Rounded Rectangle 255"/>
              <p:cNvSpPr/>
              <p:nvPr/>
            </p:nvSpPr>
            <p:spPr>
              <a:xfrm>
                <a:off x="8672942" y="3502859"/>
                <a:ext cx="101591" cy="121813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49"/>
              </a:p>
            </p:txBody>
          </p:sp>
          <p:sp>
            <p:nvSpPr>
              <p:cNvPr id="257" name="Rounded Rectangle 256"/>
              <p:cNvSpPr/>
              <p:nvPr/>
            </p:nvSpPr>
            <p:spPr>
              <a:xfrm>
                <a:off x="9007728" y="3844758"/>
                <a:ext cx="101591" cy="87623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49"/>
              </a:p>
            </p:txBody>
          </p:sp>
          <p:sp>
            <p:nvSpPr>
              <p:cNvPr id="258" name="Rounded Rectangle 257"/>
              <p:cNvSpPr/>
              <p:nvPr/>
            </p:nvSpPr>
            <p:spPr>
              <a:xfrm>
                <a:off x="9305497" y="3844758"/>
                <a:ext cx="101591" cy="87623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49"/>
              </a:p>
            </p:txBody>
          </p:sp>
          <p:sp>
            <p:nvSpPr>
              <p:cNvPr id="259" name="Rounded Rectangle 258"/>
              <p:cNvSpPr/>
              <p:nvPr/>
            </p:nvSpPr>
            <p:spPr>
              <a:xfrm>
                <a:off x="7826363" y="2844010"/>
                <a:ext cx="101591" cy="65885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49"/>
              </a:p>
            </p:txBody>
          </p:sp>
        </p:grpSp>
      </p:grpSp>
      <p:grpSp>
        <p:nvGrpSpPr>
          <p:cNvPr id="264" name="Group 263"/>
          <p:cNvGrpSpPr/>
          <p:nvPr/>
        </p:nvGrpSpPr>
        <p:grpSpPr>
          <a:xfrm>
            <a:off x="6351033" y="2912532"/>
            <a:ext cx="1369906" cy="416667"/>
            <a:chOff x="7528087" y="2680840"/>
            <a:chExt cx="2803259" cy="316190"/>
          </a:xfrm>
        </p:grpSpPr>
        <p:cxnSp>
          <p:nvCxnSpPr>
            <p:cNvPr id="265" name="Straight Connector 264"/>
            <p:cNvCxnSpPr/>
            <p:nvPr/>
          </p:nvCxnSpPr>
          <p:spPr>
            <a:xfrm flipV="1">
              <a:off x="7528087" y="2680840"/>
              <a:ext cx="497966" cy="31619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a:off x="8026053" y="2680840"/>
              <a:ext cx="2305293" cy="0"/>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267" name="Group 266"/>
          <p:cNvGrpSpPr/>
          <p:nvPr/>
        </p:nvGrpSpPr>
        <p:grpSpPr>
          <a:xfrm>
            <a:off x="6222884" y="4628552"/>
            <a:ext cx="1416970" cy="349892"/>
            <a:chOff x="8125333" y="4745260"/>
            <a:chExt cx="2389596" cy="203034"/>
          </a:xfrm>
        </p:grpSpPr>
        <p:cxnSp>
          <p:nvCxnSpPr>
            <p:cNvPr id="268" name="Straight Connector 267"/>
            <p:cNvCxnSpPr/>
            <p:nvPr/>
          </p:nvCxnSpPr>
          <p:spPr>
            <a:xfrm>
              <a:off x="8125333" y="4745260"/>
              <a:ext cx="522140" cy="20303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8647472" y="4948294"/>
              <a:ext cx="1867457" cy="0"/>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270" name="Group 269"/>
          <p:cNvGrpSpPr/>
          <p:nvPr/>
        </p:nvGrpSpPr>
        <p:grpSpPr>
          <a:xfrm>
            <a:off x="3647761" y="2682390"/>
            <a:ext cx="1343530" cy="416648"/>
            <a:chOff x="1582038" y="2697524"/>
            <a:chExt cx="2577213" cy="316190"/>
          </a:xfrm>
        </p:grpSpPr>
        <p:cxnSp>
          <p:nvCxnSpPr>
            <p:cNvPr id="271" name="Straight Connector 270"/>
            <p:cNvCxnSpPr/>
            <p:nvPr/>
          </p:nvCxnSpPr>
          <p:spPr>
            <a:xfrm flipH="1" flipV="1">
              <a:off x="3661285" y="2697524"/>
              <a:ext cx="497966" cy="31619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flipH="1">
              <a:off x="1582038" y="2697524"/>
              <a:ext cx="2079249" cy="0"/>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273" name="Group 272"/>
          <p:cNvGrpSpPr/>
          <p:nvPr/>
        </p:nvGrpSpPr>
        <p:grpSpPr>
          <a:xfrm>
            <a:off x="4111444" y="4728241"/>
            <a:ext cx="1370934" cy="387404"/>
            <a:chOff x="1804697" y="4994858"/>
            <a:chExt cx="2493744" cy="316190"/>
          </a:xfrm>
        </p:grpSpPr>
        <p:cxnSp>
          <p:nvCxnSpPr>
            <p:cNvPr id="274" name="Straight Connector 273"/>
            <p:cNvCxnSpPr/>
            <p:nvPr/>
          </p:nvCxnSpPr>
          <p:spPr>
            <a:xfrm flipH="1">
              <a:off x="3800475" y="4994858"/>
              <a:ext cx="497966" cy="31619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flipH="1">
              <a:off x="1804697" y="5311048"/>
              <a:ext cx="1995779" cy="0"/>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7954123" y="2399463"/>
            <a:ext cx="2021075" cy="924612"/>
            <a:chOff x="9593209" y="4780132"/>
            <a:chExt cx="2021075" cy="924612"/>
          </a:xfrm>
        </p:grpSpPr>
        <p:sp>
          <p:nvSpPr>
            <p:cNvPr id="276" name="TextBox 275"/>
            <p:cNvSpPr txBox="1"/>
            <p:nvPr/>
          </p:nvSpPr>
          <p:spPr>
            <a:xfrm>
              <a:off x="9593209" y="5058413"/>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depending on the type of</a:t>
              </a:r>
            </a:p>
          </p:txBody>
        </p:sp>
        <p:sp>
          <p:nvSpPr>
            <p:cNvPr id="277" name="Rectangle 276"/>
            <p:cNvSpPr/>
            <p:nvPr/>
          </p:nvSpPr>
          <p:spPr>
            <a:xfrm>
              <a:off x="9615019" y="4780132"/>
              <a:ext cx="1999265" cy="307777"/>
            </a:xfrm>
            <a:prstGeom prst="rect">
              <a:avLst/>
            </a:prstGeom>
          </p:spPr>
          <p:txBody>
            <a:bodyPr wrap="none">
              <a:spAutoFit/>
            </a:bodyPr>
            <a:lstStyle/>
            <a:p>
              <a:r>
                <a:rPr lang="en-US" sz="1400" b="1" spc="600" dirty="0">
                  <a:solidFill>
                    <a:schemeClr val="tx2"/>
                  </a:solidFill>
                  <a:latin typeface="Montserrat" charset="0"/>
                  <a:ea typeface="Montserrat" charset="0"/>
                  <a:cs typeface="Montserrat" charset="0"/>
                </a:rPr>
                <a:t>TITLE HERE</a:t>
              </a:r>
            </a:p>
          </p:txBody>
        </p:sp>
      </p:grpSp>
      <p:grpSp>
        <p:nvGrpSpPr>
          <p:cNvPr id="278" name="Group 277"/>
          <p:cNvGrpSpPr/>
          <p:nvPr/>
        </p:nvGrpSpPr>
        <p:grpSpPr>
          <a:xfrm>
            <a:off x="7849800" y="4459637"/>
            <a:ext cx="2021075" cy="924612"/>
            <a:chOff x="9593209" y="4780132"/>
            <a:chExt cx="2021075" cy="924612"/>
          </a:xfrm>
        </p:grpSpPr>
        <p:sp>
          <p:nvSpPr>
            <p:cNvPr id="279" name="TextBox 278"/>
            <p:cNvSpPr txBox="1"/>
            <p:nvPr/>
          </p:nvSpPr>
          <p:spPr>
            <a:xfrm>
              <a:off x="9593209" y="5058413"/>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depending on the type of</a:t>
              </a:r>
            </a:p>
          </p:txBody>
        </p:sp>
        <p:sp>
          <p:nvSpPr>
            <p:cNvPr id="280" name="Rectangle 279"/>
            <p:cNvSpPr/>
            <p:nvPr/>
          </p:nvSpPr>
          <p:spPr>
            <a:xfrm>
              <a:off x="9615019" y="4780132"/>
              <a:ext cx="1999265" cy="307777"/>
            </a:xfrm>
            <a:prstGeom prst="rect">
              <a:avLst/>
            </a:prstGeom>
          </p:spPr>
          <p:txBody>
            <a:bodyPr wrap="none">
              <a:spAutoFit/>
            </a:bodyPr>
            <a:lstStyle/>
            <a:p>
              <a:r>
                <a:rPr lang="en-US" sz="1400" b="1" spc="600" dirty="0">
                  <a:solidFill>
                    <a:schemeClr val="tx2"/>
                  </a:solidFill>
                  <a:latin typeface="Montserrat" charset="0"/>
                  <a:ea typeface="Montserrat" charset="0"/>
                  <a:cs typeface="Montserrat" charset="0"/>
                </a:rPr>
                <a:t>TITLE HERE</a:t>
              </a:r>
            </a:p>
          </p:txBody>
        </p:sp>
      </p:grpSp>
      <p:grpSp>
        <p:nvGrpSpPr>
          <p:cNvPr id="281" name="Group 280"/>
          <p:cNvGrpSpPr/>
          <p:nvPr/>
        </p:nvGrpSpPr>
        <p:grpSpPr>
          <a:xfrm>
            <a:off x="1968671" y="4653339"/>
            <a:ext cx="2021075" cy="924612"/>
            <a:chOff x="9593209" y="4780132"/>
            <a:chExt cx="2021075" cy="924612"/>
          </a:xfrm>
        </p:grpSpPr>
        <p:sp>
          <p:nvSpPr>
            <p:cNvPr id="282" name="TextBox 281"/>
            <p:cNvSpPr txBox="1"/>
            <p:nvPr/>
          </p:nvSpPr>
          <p:spPr>
            <a:xfrm>
              <a:off x="9593209" y="5058413"/>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depending on the type of</a:t>
              </a:r>
            </a:p>
          </p:txBody>
        </p:sp>
        <p:sp>
          <p:nvSpPr>
            <p:cNvPr id="283" name="Rectangle 282"/>
            <p:cNvSpPr/>
            <p:nvPr/>
          </p:nvSpPr>
          <p:spPr>
            <a:xfrm>
              <a:off x="9615019" y="4780132"/>
              <a:ext cx="1999265" cy="307777"/>
            </a:xfrm>
            <a:prstGeom prst="rect">
              <a:avLst/>
            </a:prstGeom>
          </p:spPr>
          <p:txBody>
            <a:bodyPr wrap="none">
              <a:spAutoFit/>
            </a:bodyPr>
            <a:lstStyle/>
            <a:p>
              <a:r>
                <a:rPr lang="en-US" sz="1400" b="1" spc="600" dirty="0">
                  <a:solidFill>
                    <a:schemeClr val="tx2"/>
                  </a:solidFill>
                  <a:latin typeface="Montserrat" charset="0"/>
                  <a:ea typeface="Montserrat" charset="0"/>
                  <a:cs typeface="Montserrat" charset="0"/>
                </a:rPr>
                <a:t>TITLE HERE</a:t>
              </a:r>
            </a:p>
          </p:txBody>
        </p:sp>
      </p:grpSp>
      <p:grpSp>
        <p:nvGrpSpPr>
          <p:cNvPr id="284" name="Group 283"/>
          <p:cNvGrpSpPr/>
          <p:nvPr/>
        </p:nvGrpSpPr>
        <p:grpSpPr>
          <a:xfrm>
            <a:off x="1578410" y="2254000"/>
            <a:ext cx="2021075" cy="924612"/>
            <a:chOff x="9593209" y="4780132"/>
            <a:chExt cx="2021075" cy="924612"/>
          </a:xfrm>
        </p:grpSpPr>
        <p:sp>
          <p:nvSpPr>
            <p:cNvPr id="285" name="TextBox 284"/>
            <p:cNvSpPr txBox="1"/>
            <p:nvPr/>
          </p:nvSpPr>
          <p:spPr>
            <a:xfrm>
              <a:off x="9593209" y="5058413"/>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depending on the type of</a:t>
              </a:r>
            </a:p>
          </p:txBody>
        </p:sp>
        <p:sp>
          <p:nvSpPr>
            <p:cNvPr id="286" name="Rectangle 285"/>
            <p:cNvSpPr/>
            <p:nvPr/>
          </p:nvSpPr>
          <p:spPr>
            <a:xfrm>
              <a:off x="9615019" y="4780132"/>
              <a:ext cx="1999265" cy="307777"/>
            </a:xfrm>
            <a:prstGeom prst="rect">
              <a:avLst/>
            </a:prstGeom>
          </p:spPr>
          <p:txBody>
            <a:bodyPr wrap="none">
              <a:spAutoFit/>
            </a:bodyPr>
            <a:lstStyle/>
            <a:p>
              <a:r>
                <a:rPr lang="en-US" sz="1400" b="1" spc="600" dirty="0">
                  <a:solidFill>
                    <a:schemeClr val="tx2"/>
                  </a:solidFill>
                  <a:latin typeface="Montserrat" charset="0"/>
                  <a:ea typeface="Montserrat" charset="0"/>
                  <a:cs typeface="Montserrat" charset="0"/>
                </a:rPr>
                <a:t>TITLE HERE</a:t>
              </a:r>
            </a:p>
          </p:txBody>
        </p:sp>
      </p:grpSp>
    </p:spTree>
    <p:extLst>
      <p:ext uri="{BB962C8B-B14F-4D97-AF65-F5344CB8AC3E}">
        <p14:creationId xmlns:p14="http://schemas.microsoft.com/office/powerpoint/2010/main" val="34056298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a:bodyPr>
          <a:lstStyle/>
          <a:p>
            <a:r>
              <a:rPr lang="id-ID"/>
              <a:t>BUSINESS INFOGRAPH</a:t>
            </a:r>
          </a:p>
        </p:txBody>
      </p:sp>
      <p:sp>
        <p:nvSpPr>
          <p:cNvPr id="17" name="Text Placeholder 16"/>
          <p:cNvSpPr>
            <a:spLocks noGrp="1"/>
          </p:cNvSpPr>
          <p:nvPr>
            <p:ph type="body" sz="quarter" idx="10"/>
          </p:nvPr>
        </p:nvSpPr>
        <p:spPr/>
        <p:txBody>
          <a:bodyPr>
            <a:normAutofit/>
          </a:bodyPr>
          <a:lstStyle/>
          <a:p>
            <a:r>
              <a:rPr lang="id-ID" b="1">
                <a:solidFill>
                  <a:schemeClr val="bg1">
                    <a:lumMod val="50000"/>
                  </a:schemeClr>
                </a:solidFill>
              </a:rPr>
              <a:t>+</a:t>
            </a:r>
            <a:r>
              <a:rPr lang="id-ID">
                <a:solidFill>
                  <a:schemeClr val="bg1">
                    <a:lumMod val="50000"/>
                  </a:schemeClr>
                </a:solidFill>
              </a:rPr>
              <a:t> AN EXPLORATION OF FORM IN CREATIFITY</a:t>
            </a:r>
          </a:p>
        </p:txBody>
      </p:sp>
      <p:grpSp>
        <p:nvGrpSpPr>
          <p:cNvPr id="2" name="Group 1"/>
          <p:cNvGrpSpPr/>
          <p:nvPr/>
        </p:nvGrpSpPr>
        <p:grpSpPr>
          <a:xfrm>
            <a:off x="4710994" y="2020965"/>
            <a:ext cx="2649838" cy="4368561"/>
            <a:chOff x="4710994" y="2020965"/>
            <a:chExt cx="2649838" cy="4368561"/>
          </a:xfrm>
        </p:grpSpPr>
        <p:sp>
          <p:nvSpPr>
            <p:cNvPr id="5" name="Freeform 5"/>
            <p:cNvSpPr>
              <a:spLocks/>
            </p:cNvSpPr>
            <p:nvPr/>
          </p:nvSpPr>
          <p:spPr bwMode="auto">
            <a:xfrm>
              <a:off x="5668197" y="6203630"/>
              <a:ext cx="712603" cy="185896"/>
            </a:xfrm>
            <a:custGeom>
              <a:avLst/>
              <a:gdLst>
                <a:gd name="T0" fmla="*/ 339 w 339"/>
                <a:gd name="T1" fmla="*/ 45 h 89"/>
                <a:gd name="T2" fmla="*/ 291 w 339"/>
                <a:gd name="T3" fmla="*/ 89 h 89"/>
                <a:gd name="T4" fmla="*/ 48 w 339"/>
                <a:gd name="T5" fmla="*/ 89 h 89"/>
                <a:gd name="T6" fmla="*/ 0 w 339"/>
                <a:gd name="T7" fmla="*/ 45 h 89"/>
                <a:gd name="T8" fmla="*/ 0 w 339"/>
                <a:gd name="T9" fmla="*/ 45 h 89"/>
                <a:gd name="T10" fmla="*/ 48 w 339"/>
                <a:gd name="T11" fmla="*/ 0 h 89"/>
                <a:gd name="T12" fmla="*/ 291 w 339"/>
                <a:gd name="T13" fmla="*/ 0 h 89"/>
                <a:gd name="T14" fmla="*/ 339 w 339"/>
                <a:gd name="T15" fmla="*/ 45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9" h="89">
                  <a:moveTo>
                    <a:pt x="339" y="45"/>
                  </a:moveTo>
                  <a:cubicBezTo>
                    <a:pt x="339" y="69"/>
                    <a:pt x="318" y="89"/>
                    <a:pt x="291" y="89"/>
                  </a:cubicBezTo>
                  <a:cubicBezTo>
                    <a:pt x="48" y="89"/>
                    <a:pt x="48" y="89"/>
                    <a:pt x="48" y="89"/>
                  </a:cubicBezTo>
                  <a:cubicBezTo>
                    <a:pt x="21" y="89"/>
                    <a:pt x="0" y="69"/>
                    <a:pt x="0" y="45"/>
                  </a:cubicBezTo>
                  <a:cubicBezTo>
                    <a:pt x="0" y="45"/>
                    <a:pt x="0" y="45"/>
                    <a:pt x="0" y="45"/>
                  </a:cubicBezTo>
                  <a:cubicBezTo>
                    <a:pt x="0" y="20"/>
                    <a:pt x="21" y="0"/>
                    <a:pt x="48" y="0"/>
                  </a:cubicBezTo>
                  <a:cubicBezTo>
                    <a:pt x="291" y="0"/>
                    <a:pt x="291" y="0"/>
                    <a:pt x="291" y="0"/>
                  </a:cubicBezTo>
                  <a:cubicBezTo>
                    <a:pt x="318" y="0"/>
                    <a:pt x="339" y="20"/>
                    <a:pt x="339" y="45"/>
                  </a:cubicBezTo>
                  <a:close/>
                </a:path>
              </a:pathLst>
            </a:custGeom>
            <a:solidFill>
              <a:schemeClr val="bg1">
                <a:lumMod val="50000"/>
              </a:schemeClr>
            </a:solidFill>
            <a:ln>
              <a:noFill/>
            </a:ln>
            <a:extLst/>
          </p:spPr>
          <p:txBody>
            <a:bodyPr vert="horz" wrap="square" lIns="74295" tIns="37148" rIns="74295" bIns="37148" numCol="1" anchor="t" anchorCtr="0" compatLnSpc="1">
              <a:prstTxWarp prst="textNoShape">
                <a:avLst/>
              </a:prstTxWarp>
            </a:bodyPr>
            <a:lstStyle/>
            <a:p>
              <a:endParaRPr lang="id-ID" sz="1463">
                <a:solidFill>
                  <a:schemeClr val="bg2">
                    <a:lumMod val="50000"/>
                  </a:schemeClr>
                </a:solidFill>
              </a:endParaRPr>
            </a:p>
          </p:txBody>
        </p:sp>
        <p:sp>
          <p:nvSpPr>
            <p:cNvPr id="6" name="Freeform 6"/>
            <p:cNvSpPr>
              <a:spLocks/>
            </p:cNvSpPr>
            <p:nvPr/>
          </p:nvSpPr>
          <p:spPr bwMode="auto">
            <a:xfrm>
              <a:off x="5496977" y="6131880"/>
              <a:ext cx="1055043" cy="158175"/>
            </a:xfrm>
            <a:custGeom>
              <a:avLst/>
              <a:gdLst>
                <a:gd name="T0" fmla="*/ 68 w 503"/>
                <a:gd name="T1" fmla="*/ 75 h 75"/>
                <a:gd name="T2" fmla="*/ 434 w 503"/>
                <a:gd name="T3" fmla="*/ 75 h 75"/>
                <a:gd name="T4" fmla="*/ 464 w 503"/>
                <a:gd name="T5" fmla="*/ 45 h 75"/>
                <a:gd name="T6" fmla="*/ 503 w 503"/>
                <a:gd name="T7" fmla="*/ 0 h 75"/>
                <a:gd name="T8" fmla="*/ 0 w 503"/>
                <a:gd name="T9" fmla="*/ 0 h 75"/>
                <a:gd name="T10" fmla="*/ 3 w 503"/>
                <a:gd name="T11" fmla="*/ 6 h 75"/>
                <a:gd name="T12" fmla="*/ 68 w 503"/>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503" h="75">
                  <a:moveTo>
                    <a:pt x="68" y="75"/>
                  </a:moveTo>
                  <a:cubicBezTo>
                    <a:pt x="434" y="75"/>
                    <a:pt x="434" y="75"/>
                    <a:pt x="434" y="75"/>
                  </a:cubicBezTo>
                  <a:cubicBezTo>
                    <a:pt x="440" y="70"/>
                    <a:pt x="449" y="60"/>
                    <a:pt x="464" y="45"/>
                  </a:cubicBezTo>
                  <a:cubicBezTo>
                    <a:pt x="485" y="24"/>
                    <a:pt x="497" y="10"/>
                    <a:pt x="503" y="0"/>
                  </a:cubicBezTo>
                  <a:cubicBezTo>
                    <a:pt x="0" y="0"/>
                    <a:pt x="0" y="0"/>
                    <a:pt x="0" y="0"/>
                  </a:cubicBezTo>
                  <a:cubicBezTo>
                    <a:pt x="1" y="2"/>
                    <a:pt x="2" y="4"/>
                    <a:pt x="3" y="6"/>
                  </a:cubicBezTo>
                  <a:cubicBezTo>
                    <a:pt x="8" y="13"/>
                    <a:pt x="56" y="62"/>
                    <a:pt x="68" y="75"/>
                  </a:cubicBezTo>
                  <a:close/>
                </a:path>
              </a:pathLst>
            </a:custGeom>
            <a:solidFill>
              <a:schemeClr val="bg1">
                <a:lumMod val="75000"/>
              </a:schemeClr>
            </a:solidFill>
            <a:ln>
              <a:noFill/>
            </a:ln>
            <a:extLst/>
          </p:spPr>
          <p:txBody>
            <a:bodyPr vert="horz" wrap="square" lIns="74295" tIns="37148" rIns="74295" bIns="37148" numCol="1" anchor="t" anchorCtr="0" compatLnSpc="1">
              <a:prstTxWarp prst="textNoShape">
                <a:avLst/>
              </a:prstTxWarp>
            </a:bodyPr>
            <a:lstStyle/>
            <a:p>
              <a:endParaRPr lang="id-ID" sz="1463">
                <a:solidFill>
                  <a:schemeClr val="bg2">
                    <a:lumMod val="50000"/>
                  </a:schemeClr>
                </a:solidFill>
              </a:endParaRPr>
            </a:p>
          </p:txBody>
        </p:sp>
        <p:sp>
          <p:nvSpPr>
            <p:cNvPr id="7" name="Freeform 7"/>
            <p:cNvSpPr>
              <a:spLocks/>
            </p:cNvSpPr>
            <p:nvPr/>
          </p:nvSpPr>
          <p:spPr bwMode="auto">
            <a:xfrm>
              <a:off x="5461102" y="5613328"/>
              <a:ext cx="1133315" cy="107624"/>
            </a:xfrm>
            <a:custGeom>
              <a:avLst/>
              <a:gdLst>
                <a:gd name="T0" fmla="*/ 540 w 540"/>
                <a:gd name="T1" fmla="*/ 25 h 51"/>
                <a:gd name="T2" fmla="*/ 517 w 540"/>
                <a:gd name="T3" fmla="*/ 51 h 51"/>
                <a:gd name="T4" fmla="*/ 23 w 540"/>
                <a:gd name="T5" fmla="*/ 51 h 51"/>
                <a:gd name="T6" fmla="*/ 0 w 540"/>
                <a:gd name="T7" fmla="*/ 25 h 51"/>
                <a:gd name="T8" fmla="*/ 0 w 540"/>
                <a:gd name="T9" fmla="*/ 25 h 51"/>
                <a:gd name="T10" fmla="*/ 23 w 540"/>
                <a:gd name="T11" fmla="*/ 0 h 51"/>
                <a:gd name="T12" fmla="*/ 517 w 540"/>
                <a:gd name="T13" fmla="*/ 0 h 51"/>
                <a:gd name="T14" fmla="*/ 540 w 540"/>
                <a:gd name="T15" fmla="*/ 25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0" h="51">
                  <a:moveTo>
                    <a:pt x="540" y="25"/>
                  </a:moveTo>
                  <a:cubicBezTo>
                    <a:pt x="540" y="40"/>
                    <a:pt x="529" y="51"/>
                    <a:pt x="517" y="51"/>
                  </a:cubicBezTo>
                  <a:cubicBezTo>
                    <a:pt x="23" y="51"/>
                    <a:pt x="23" y="51"/>
                    <a:pt x="23" y="51"/>
                  </a:cubicBezTo>
                  <a:cubicBezTo>
                    <a:pt x="10" y="51"/>
                    <a:pt x="0" y="40"/>
                    <a:pt x="0" y="25"/>
                  </a:cubicBezTo>
                  <a:cubicBezTo>
                    <a:pt x="0" y="25"/>
                    <a:pt x="0" y="25"/>
                    <a:pt x="0" y="25"/>
                  </a:cubicBezTo>
                  <a:cubicBezTo>
                    <a:pt x="0" y="11"/>
                    <a:pt x="10" y="0"/>
                    <a:pt x="23" y="0"/>
                  </a:cubicBezTo>
                  <a:cubicBezTo>
                    <a:pt x="517" y="0"/>
                    <a:pt x="517" y="0"/>
                    <a:pt x="517" y="0"/>
                  </a:cubicBezTo>
                  <a:cubicBezTo>
                    <a:pt x="529" y="0"/>
                    <a:pt x="540" y="11"/>
                    <a:pt x="540" y="25"/>
                  </a:cubicBezTo>
                  <a:close/>
                </a:path>
              </a:pathLst>
            </a:custGeom>
            <a:solidFill>
              <a:schemeClr val="bg1">
                <a:lumMod val="75000"/>
              </a:schemeClr>
            </a:solidFill>
            <a:ln>
              <a:noFill/>
            </a:ln>
            <a:extLst/>
          </p:spPr>
          <p:txBody>
            <a:bodyPr vert="horz" wrap="square" lIns="74295" tIns="37148" rIns="74295" bIns="37148" numCol="1" anchor="t" anchorCtr="0" compatLnSpc="1">
              <a:prstTxWarp prst="textNoShape">
                <a:avLst/>
              </a:prstTxWarp>
            </a:bodyPr>
            <a:lstStyle/>
            <a:p>
              <a:endParaRPr lang="id-ID" sz="1463">
                <a:solidFill>
                  <a:schemeClr val="bg2">
                    <a:lumMod val="50000"/>
                  </a:schemeClr>
                </a:solidFill>
              </a:endParaRPr>
            </a:p>
          </p:txBody>
        </p:sp>
        <p:sp>
          <p:nvSpPr>
            <p:cNvPr id="8" name="Freeform 8"/>
            <p:cNvSpPr>
              <a:spLocks/>
            </p:cNvSpPr>
            <p:nvPr/>
          </p:nvSpPr>
          <p:spPr bwMode="auto">
            <a:xfrm>
              <a:off x="5461102" y="5771503"/>
              <a:ext cx="1133315" cy="109255"/>
            </a:xfrm>
            <a:custGeom>
              <a:avLst/>
              <a:gdLst>
                <a:gd name="T0" fmla="*/ 540 w 540"/>
                <a:gd name="T1" fmla="*/ 26 h 52"/>
                <a:gd name="T2" fmla="*/ 517 w 540"/>
                <a:gd name="T3" fmla="*/ 52 h 52"/>
                <a:gd name="T4" fmla="*/ 23 w 540"/>
                <a:gd name="T5" fmla="*/ 52 h 52"/>
                <a:gd name="T6" fmla="*/ 0 w 540"/>
                <a:gd name="T7" fmla="*/ 26 h 52"/>
                <a:gd name="T8" fmla="*/ 0 w 540"/>
                <a:gd name="T9" fmla="*/ 26 h 52"/>
                <a:gd name="T10" fmla="*/ 23 w 540"/>
                <a:gd name="T11" fmla="*/ 0 h 52"/>
                <a:gd name="T12" fmla="*/ 517 w 540"/>
                <a:gd name="T13" fmla="*/ 0 h 52"/>
                <a:gd name="T14" fmla="*/ 540 w 540"/>
                <a:gd name="T15" fmla="*/ 26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0" h="52">
                  <a:moveTo>
                    <a:pt x="540" y="26"/>
                  </a:moveTo>
                  <a:cubicBezTo>
                    <a:pt x="540" y="40"/>
                    <a:pt x="529" y="52"/>
                    <a:pt x="517" y="52"/>
                  </a:cubicBezTo>
                  <a:cubicBezTo>
                    <a:pt x="23" y="52"/>
                    <a:pt x="23" y="52"/>
                    <a:pt x="23" y="52"/>
                  </a:cubicBezTo>
                  <a:cubicBezTo>
                    <a:pt x="10" y="52"/>
                    <a:pt x="0" y="40"/>
                    <a:pt x="0" y="26"/>
                  </a:cubicBezTo>
                  <a:cubicBezTo>
                    <a:pt x="0" y="26"/>
                    <a:pt x="0" y="26"/>
                    <a:pt x="0" y="26"/>
                  </a:cubicBezTo>
                  <a:cubicBezTo>
                    <a:pt x="0" y="12"/>
                    <a:pt x="10" y="0"/>
                    <a:pt x="23" y="0"/>
                  </a:cubicBezTo>
                  <a:cubicBezTo>
                    <a:pt x="517" y="0"/>
                    <a:pt x="517" y="0"/>
                    <a:pt x="517" y="0"/>
                  </a:cubicBezTo>
                  <a:cubicBezTo>
                    <a:pt x="529" y="0"/>
                    <a:pt x="540" y="12"/>
                    <a:pt x="540" y="26"/>
                  </a:cubicBezTo>
                  <a:close/>
                </a:path>
              </a:pathLst>
            </a:custGeom>
            <a:solidFill>
              <a:schemeClr val="bg1">
                <a:lumMod val="75000"/>
              </a:schemeClr>
            </a:solidFill>
            <a:ln>
              <a:noFill/>
            </a:ln>
            <a:extLst/>
          </p:spPr>
          <p:txBody>
            <a:bodyPr vert="horz" wrap="square" lIns="74295" tIns="37148" rIns="74295" bIns="37148" numCol="1" anchor="t" anchorCtr="0" compatLnSpc="1">
              <a:prstTxWarp prst="textNoShape">
                <a:avLst/>
              </a:prstTxWarp>
            </a:bodyPr>
            <a:lstStyle/>
            <a:p>
              <a:endParaRPr lang="id-ID" sz="1463">
                <a:solidFill>
                  <a:schemeClr val="bg2">
                    <a:lumMod val="50000"/>
                  </a:schemeClr>
                </a:solidFill>
              </a:endParaRPr>
            </a:p>
          </p:txBody>
        </p:sp>
        <p:sp>
          <p:nvSpPr>
            <p:cNvPr id="9" name="Freeform 9"/>
            <p:cNvSpPr>
              <a:spLocks/>
            </p:cNvSpPr>
            <p:nvPr/>
          </p:nvSpPr>
          <p:spPr bwMode="auto">
            <a:xfrm>
              <a:off x="5461102" y="5929677"/>
              <a:ext cx="1133315" cy="109255"/>
            </a:xfrm>
            <a:custGeom>
              <a:avLst/>
              <a:gdLst>
                <a:gd name="T0" fmla="*/ 540 w 540"/>
                <a:gd name="T1" fmla="*/ 26 h 52"/>
                <a:gd name="T2" fmla="*/ 517 w 540"/>
                <a:gd name="T3" fmla="*/ 52 h 52"/>
                <a:gd name="T4" fmla="*/ 23 w 540"/>
                <a:gd name="T5" fmla="*/ 52 h 52"/>
                <a:gd name="T6" fmla="*/ 0 w 540"/>
                <a:gd name="T7" fmla="*/ 26 h 52"/>
                <a:gd name="T8" fmla="*/ 0 w 540"/>
                <a:gd name="T9" fmla="*/ 26 h 52"/>
                <a:gd name="T10" fmla="*/ 23 w 540"/>
                <a:gd name="T11" fmla="*/ 0 h 52"/>
                <a:gd name="T12" fmla="*/ 517 w 540"/>
                <a:gd name="T13" fmla="*/ 0 h 52"/>
                <a:gd name="T14" fmla="*/ 540 w 540"/>
                <a:gd name="T15" fmla="*/ 26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0" h="52">
                  <a:moveTo>
                    <a:pt x="540" y="26"/>
                  </a:moveTo>
                  <a:cubicBezTo>
                    <a:pt x="540" y="40"/>
                    <a:pt x="529" y="52"/>
                    <a:pt x="517" y="52"/>
                  </a:cubicBezTo>
                  <a:cubicBezTo>
                    <a:pt x="23" y="52"/>
                    <a:pt x="23" y="52"/>
                    <a:pt x="23" y="52"/>
                  </a:cubicBezTo>
                  <a:cubicBezTo>
                    <a:pt x="10" y="52"/>
                    <a:pt x="0" y="40"/>
                    <a:pt x="0" y="26"/>
                  </a:cubicBezTo>
                  <a:cubicBezTo>
                    <a:pt x="0" y="26"/>
                    <a:pt x="0" y="26"/>
                    <a:pt x="0" y="26"/>
                  </a:cubicBezTo>
                  <a:cubicBezTo>
                    <a:pt x="0" y="12"/>
                    <a:pt x="10" y="0"/>
                    <a:pt x="23" y="0"/>
                  </a:cubicBezTo>
                  <a:cubicBezTo>
                    <a:pt x="517" y="0"/>
                    <a:pt x="517" y="0"/>
                    <a:pt x="517" y="0"/>
                  </a:cubicBezTo>
                  <a:cubicBezTo>
                    <a:pt x="529" y="0"/>
                    <a:pt x="540" y="12"/>
                    <a:pt x="540" y="26"/>
                  </a:cubicBezTo>
                  <a:close/>
                </a:path>
              </a:pathLst>
            </a:custGeom>
            <a:solidFill>
              <a:schemeClr val="bg1">
                <a:lumMod val="75000"/>
              </a:schemeClr>
            </a:solidFill>
            <a:ln>
              <a:noFill/>
            </a:ln>
            <a:extLst/>
          </p:spPr>
          <p:txBody>
            <a:bodyPr vert="horz" wrap="square" lIns="74295" tIns="37148" rIns="74295" bIns="37148" numCol="1" anchor="t" anchorCtr="0" compatLnSpc="1">
              <a:prstTxWarp prst="textNoShape">
                <a:avLst/>
              </a:prstTxWarp>
            </a:bodyPr>
            <a:lstStyle/>
            <a:p>
              <a:endParaRPr lang="id-ID" sz="1463">
                <a:solidFill>
                  <a:schemeClr val="bg2">
                    <a:lumMod val="50000"/>
                  </a:schemeClr>
                </a:solidFill>
              </a:endParaRPr>
            </a:p>
          </p:txBody>
        </p:sp>
        <p:sp>
          <p:nvSpPr>
            <p:cNvPr id="10" name="Freeform 10"/>
            <p:cNvSpPr>
              <a:spLocks/>
            </p:cNvSpPr>
            <p:nvPr/>
          </p:nvSpPr>
          <p:spPr bwMode="auto">
            <a:xfrm>
              <a:off x="5461102" y="6073176"/>
              <a:ext cx="1121901" cy="66857"/>
            </a:xfrm>
            <a:custGeom>
              <a:avLst/>
              <a:gdLst>
                <a:gd name="T0" fmla="*/ 535 w 535"/>
                <a:gd name="T1" fmla="*/ 16 h 32"/>
                <a:gd name="T2" fmla="*/ 513 w 535"/>
                <a:gd name="T3" fmla="*/ 32 h 32"/>
                <a:gd name="T4" fmla="*/ 23 w 535"/>
                <a:gd name="T5" fmla="*/ 32 h 32"/>
                <a:gd name="T6" fmla="*/ 0 w 535"/>
                <a:gd name="T7" fmla="*/ 16 h 32"/>
                <a:gd name="T8" fmla="*/ 0 w 535"/>
                <a:gd name="T9" fmla="*/ 16 h 32"/>
                <a:gd name="T10" fmla="*/ 23 w 535"/>
                <a:gd name="T11" fmla="*/ 0 h 32"/>
                <a:gd name="T12" fmla="*/ 513 w 535"/>
                <a:gd name="T13" fmla="*/ 0 h 32"/>
                <a:gd name="T14" fmla="*/ 535 w 535"/>
                <a:gd name="T15" fmla="*/ 16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32">
                  <a:moveTo>
                    <a:pt x="535" y="16"/>
                  </a:moveTo>
                  <a:cubicBezTo>
                    <a:pt x="535" y="25"/>
                    <a:pt x="525" y="32"/>
                    <a:pt x="513" y="32"/>
                  </a:cubicBezTo>
                  <a:cubicBezTo>
                    <a:pt x="23" y="32"/>
                    <a:pt x="23" y="32"/>
                    <a:pt x="23" y="32"/>
                  </a:cubicBezTo>
                  <a:cubicBezTo>
                    <a:pt x="10" y="32"/>
                    <a:pt x="0" y="25"/>
                    <a:pt x="0" y="16"/>
                  </a:cubicBezTo>
                  <a:cubicBezTo>
                    <a:pt x="0" y="16"/>
                    <a:pt x="0" y="16"/>
                    <a:pt x="0" y="16"/>
                  </a:cubicBezTo>
                  <a:cubicBezTo>
                    <a:pt x="0" y="7"/>
                    <a:pt x="10" y="0"/>
                    <a:pt x="23" y="0"/>
                  </a:cubicBezTo>
                  <a:cubicBezTo>
                    <a:pt x="513" y="0"/>
                    <a:pt x="513" y="0"/>
                    <a:pt x="513" y="0"/>
                  </a:cubicBezTo>
                  <a:cubicBezTo>
                    <a:pt x="525" y="0"/>
                    <a:pt x="535" y="7"/>
                    <a:pt x="535" y="16"/>
                  </a:cubicBezTo>
                  <a:close/>
                </a:path>
              </a:pathLst>
            </a:custGeom>
            <a:solidFill>
              <a:schemeClr val="bg1">
                <a:lumMod val="75000"/>
              </a:schemeClr>
            </a:solidFill>
            <a:ln>
              <a:noFill/>
            </a:ln>
            <a:extLst/>
          </p:spPr>
          <p:txBody>
            <a:bodyPr vert="horz" wrap="square" lIns="74295" tIns="37148" rIns="74295" bIns="37148" numCol="1" anchor="t" anchorCtr="0" compatLnSpc="1">
              <a:prstTxWarp prst="textNoShape">
                <a:avLst/>
              </a:prstTxWarp>
            </a:bodyPr>
            <a:lstStyle/>
            <a:p>
              <a:endParaRPr lang="id-ID" sz="1463"/>
            </a:p>
          </p:txBody>
        </p:sp>
        <p:sp>
          <p:nvSpPr>
            <p:cNvPr id="11" name="Freeform 11"/>
            <p:cNvSpPr>
              <a:spLocks/>
            </p:cNvSpPr>
            <p:nvPr/>
          </p:nvSpPr>
          <p:spPr bwMode="auto">
            <a:xfrm>
              <a:off x="5451318" y="5453522"/>
              <a:ext cx="1151253" cy="109255"/>
            </a:xfrm>
            <a:custGeom>
              <a:avLst/>
              <a:gdLst>
                <a:gd name="T0" fmla="*/ 548 w 548"/>
                <a:gd name="T1" fmla="*/ 26 h 52"/>
                <a:gd name="T2" fmla="*/ 524 w 548"/>
                <a:gd name="T3" fmla="*/ 52 h 52"/>
                <a:gd name="T4" fmla="*/ 23 w 548"/>
                <a:gd name="T5" fmla="*/ 52 h 52"/>
                <a:gd name="T6" fmla="*/ 0 w 548"/>
                <a:gd name="T7" fmla="*/ 26 h 52"/>
                <a:gd name="T8" fmla="*/ 0 w 548"/>
                <a:gd name="T9" fmla="*/ 26 h 52"/>
                <a:gd name="T10" fmla="*/ 23 w 548"/>
                <a:gd name="T11" fmla="*/ 0 h 52"/>
                <a:gd name="T12" fmla="*/ 524 w 548"/>
                <a:gd name="T13" fmla="*/ 0 h 52"/>
                <a:gd name="T14" fmla="*/ 548 w 548"/>
                <a:gd name="T15" fmla="*/ 26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 h="52">
                  <a:moveTo>
                    <a:pt x="548" y="26"/>
                  </a:moveTo>
                  <a:cubicBezTo>
                    <a:pt x="548" y="40"/>
                    <a:pt x="537" y="52"/>
                    <a:pt x="524" y="52"/>
                  </a:cubicBezTo>
                  <a:cubicBezTo>
                    <a:pt x="23" y="52"/>
                    <a:pt x="23" y="52"/>
                    <a:pt x="23" y="52"/>
                  </a:cubicBezTo>
                  <a:cubicBezTo>
                    <a:pt x="10" y="52"/>
                    <a:pt x="0" y="40"/>
                    <a:pt x="0" y="26"/>
                  </a:cubicBezTo>
                  <a:cubicBezTo>
                    <a:pt x="0" y="26"/>
                    <a:pt x="0" y="26"/>
                    <a:pt x="0" y="26"/>
                  </a:cubicBezTo>
                  <a:cubicBezTo>
                    <a:pt x="0" y="12"/>
                    <a:pt x="10" y="0"/>
                    <a:pt x="23" y="0"/>
                  </a:cubicBezTo>
                  <a:cubicBezTo>
                    <a:pt x="524" y="0"/>
                    <a:pt x="524" y="0"/>
                    <a:pt x="524" y="0"/>
                  </a:cubicBezTo>
                  <a:cubicBezTo>
                    <a:pt x="537" y="0"/>
                    <a:pt x="548" y="12"/>
                    <a:pt x="548" y="26"/>
                  </a:cubicBezTo>
                  <a:close/>
                </a:path>
              </a:pathLst>
            </a:custGeom>
            <a:solidFill>
              <a:schemeClr val="bg1">
                <a:lumMod val="75000"/>
              </a:schemeClr>
            </a:solidFill>
            <a:ln>
              <a:noFill/>
            </a:ln>
            <a:extLst/>
          </p:spPr>
          <p:txBody>
            <a:bodyPr vert="horz" wrap="square" lIns="74295" tIns="37148" rIns="74295" bIns="37148" numCol="1" anchor="t" anchorCtr="0" compatLnSpc="1">
              <a:prstTxWarp prst="textNoShape">
                <a:avLst/>
              </a:prstTxWarp>
            </a:bodyPr>
            <a:lstStyle/>
            <a:p>
              <a:endParaRPr lang="id-ID" sz="1463">
                <a:solidFill>
                  <a:schemeClr val="bg2">
                    <a:lumMod val="50000"/>
                  </a:schemeClr>
                </a:solidFill>
              </a:endParaRPr>
            </a:p>
          </p:txBody>
        </p:sp>
        <p:sp>
          <p:nvSpPr>
            <p:cNvPr id="12" name="Freeform 12"/>
            <p:cNvSpPr>
              <a:spLocks/>
            </p:cNvSpPr>
            <p:nvPr/>
          </p:nvSpPr>
          <p:spPr bwMode="auto">
            <a:xfrm>
              <a:off x="5611124" y="2020965"/>
              <a:ext cx="1749708" cy="1105593"/>
            </a:xfrm>
            <a:custGeom>
              <a:avLst/>
              <a:gdLst>
                <a:gd name="T0" fmla="*/ 0 w 1073"/>
                <a:gd name="T1" fmla="*/ 0 h 678"/>
                <a:gd name="T2" fmla="*/ 1073 w 1073"/>
                <a:gd name="T3" fmla="*/ 678 h 678"/>
                <a:gd name="T4" fmla="*/ 868 w 1073"/>
                <a:gd name="T5" fmla="*/ 238 h 678"/>
                <a:gd name="T6" fmla="*/ 401 w 1073"/>
                <a:gd name="T7" fmla="*/ 0 h 678"/>
                <a:gd name="T8" fmla="*/ 0 w 1073"/>
                <a:gd name="T9" fmla="*/ 0 h 678"/>
              </a:gdLst>
              <a:ahLst/>
              <a:cxnLst>
                <a:cxn ang="0">
                  <a:pos x="T0" y="T1"/>
                </a:cxn>
                <a:cxn ang="0">
                  <a:pos x="T2" y="T3"/>
                </a:cxn>
                <a:cxn ang="0">
                  <a:pos x="T4" y="T5"/>
                </a:cxn>
                <a:cxn ang="0">
                  <a:pos x="T6" y="T7"/>
                </a:cxn>
                <a:cxn ang="0">
                  <a:pos x="T8" y="T9"/>
                </a:cxn>
              </a:cxnLst>
              <a:rect l="0" t="0" r="r" b="b"/>
              <a:pathLst>
                <a:path w="1073" h="678">
                  <a:moveTo>
                    <a:pt x="0" y="0"/>
                  </a:moveTo>
                  <a:lnTo>
                    <a:pt x="1073" y="678"/>
                  </a:lnTo>
                  <a:lnTo>
                    <a:pt x="868" y="238"/>
                  </a:lnTo>
                  <a:lnTo>
                    <a:pt x="401"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id-ID" sz="1463"/>
            </a:p>
          </p:txBody>
        </p:sp>
        <p:sp>
          <p:nvSpPr>
            <p:cNvPr id="13" name="Freeform 13"/>
            <p:cNvSpPr>
              <a:spLocks/>
            </p:cNvSpPr>
            <p:nvPr/>
          </p:nvSpPr>
          <p:spPr bwMode="auto">
            <a:xfrm>
              <a:off x="5611124" y="2020965"/>
              <a:ext cx="1749708" cy="1105593"/>
            </a:xfrm>
            <a:custGeom>
              <a:avLst/>
              <a:gdLst>
                <a:gd name="T0" fmla="*/ 0 w 1073"/>
                <a:gd name="T1" fmla="*/ 0 h 678"/>
                <a:gd name="T2" fmla="*/ 1073 w 1073"/>
                <a:gd name="T3" fmla="*/ 678 h 678"/>
                <a:gd name="T4" fmla="*/ 868 w 1073"/>
                <a:gd name="T5" fmla="*/ 238 h 678"/>
                <a:gd name="T6" fmla="*/ 401 w 1073"/>
                <a:gd name="T7" fmla="*/ 0 h 678"/>
              </a:gdLst>
              <a:ahLst/>
              <a:cxnLst>
                <a:cxn ang="0">
                  <a:pos x="T0" y="T1"/>
                </a:cxn>
                <a:cxn ang="0">
                  <a:pos x="T2" y="T3"/>
                </a:cxn>
                <a:cxn ang="0">
                  <a:pos x="T4" y="T5"/>
                </a:cxn>
                <a:cxn ang="0">
                  <a:pos x="T6" y="T7"/>
                </a:cxn>
              </a:cxnLst>
              <a:rect l="0" t="0" r="r" b="b"/>
              <a:pathLst>
                <a:path w="1073" h="678">
                  <a:moveTo>
                    <a:pt x="0" y="0"/>
                  </a:moveTo>
                  <a:lnTo>
                    <a:pt x="1073" y="678"/>
                  </a:lnTo>
                  <a:lnTo>
                    <a:pt x="868" y="238"/>
                  </a:lnTo>
                  <a:lnTo>
                    <a:pt x="401" y="0"/>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id-ID" sz="1463"/>
            </a:p>
          </p:txBody>
        </p:sp>
        <p:sp>
          <p:nvSpPr>
            <p:cNvPr id="14" name="Freeform 14"/>
            <p:cNvSpPr>
              <a:spLocks/>
            </p:cNvSpPr>
            <p:nvPr/>
          </p:nvSpPr>
          <p:spPr bwMode="auto">
            <a:xfrm>
              <a:off x="4710994" y="2924355"/>
              <a:ext cx="2649838" cy="779460"/>
            </a:xfrm>
            <a:custGeom>
              <a:avLst/>
              <a:gdLst>
                <a:gd name="T0" fmla="*/ 0 w 1625"/>
                <a:gd name="T1" fmla="*/ 0 h 478"/>
                <a:gd name="T2" fmla="*/ 1625 w 1625"/>
                <a:gd name="T3" fmla="*/ 204 h 478"/>
                <a:gd name="T4" fmla="*/ 1608 w 1625"/>
                <a:gd name="T5" fmla="*/ 426 h 478"/>
                <a:gd name="T6" fmla="*/ 0 w 1625"/>
                <a:gd name="T7" fmla="*/ 478 h 478"/>
                <a:gd name="T8" fmla="*/ 0 w 1625"/>
                <a:gd name="T9" fmla="*/ 0 h 478"/>
              </a:gdLst>
              <a:ahLst/>
              <a:cxnLst>
                <a:cxn ang="0">
                  <a:pos x="T0" y="T1"/>
                </a:cxn>
                <a:cxn ang="0">
                  <a:pos x="T2" y="T3"/>
                </a:cxn>
                <a:cxn ang="0">
                  <a:pos x="T4" y="T5"/>
                </a:cxn>
                <a:cxn ang="0">
                  <a:pos x="T6" y="T7"/>
                </a:cxn>
                <a:cxn ang="0">
                  <a:pos x="T8" y="T9"/>
                </a:cxn>
              </a:cxnLst>
              <a:rect l="0" t="0" r="r" b="b"/>
              <a:pathLst>
                <a:path w="1625" h="478">
                  <a:moveTo>
                    <a:pt x="0" y="0"/>
                  </a:moveTo>
                  <a:lnTo>
                    <a:pt x="1625" y="204"/>
                  </a:lnTo>
                  <a:lnTo>
                    <a:pt x="1608" y="426"/>
                  </a:lnTo>
                  <a:lnTo>
                    <a:pt x="0" y="478"/>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id-ID" sz="1463"/>
            </a:p>
          </p:txBody>
        </p:sp>
        <p:sp>
          <p:nvSpPr>
            <p:cNvPr id="15" name="Freeform 15"/>
            <p:cNvSpPr>
              <a:spLocks/>
            </p:cNvSpPr>
            <p:nvPr/>
          </p:nvSpPr>
          <p:spPr bwMode="auto">
            <a:xfrm>
              <a:off x="4914828" y="2409064"/>
              <a:ext cx="2446004" cy="1924189"/>
            </a:xfrm>
            <a:custGeom>
              <a:avLst/>
              <a:gdLst>
                <a:gd name="T0" fmla="*/ 1295 w 1500"/>
                <a:gd name="T1" fmla="*/ 0 h 1180"/>
                <a:gd name="T2" fmla="*/ 0 w 1500"/>
                <a:gd name="T3" fmla="*/ 1077 h 1180"/>
                <a:gd name="T4" fmla="*/ 57 w 1500"/>
                <a:gd name="T5" fmla="*/ 1180 h 1180"/>
                <a:gd name="T6" fmla="*/ 1500 w 1500"/>
                <a:gd name="T7" fmla="*/ 440 h 1180"/>
                <a:gd name="T8" fmla="*/ 1295 w 1500"/>
                <a:gd name="T9" fmla="*/ 0 h 1180"/>
              </a:gdLst>
              <a:ahLst/>
              <a:cxnLst>
                <a:cxn ang="0">
                  <a:pos x="T0" y="T1"/>
                </a:cxn>
                <a:cxn ang="0">
                  <a:pos x="T2" y="T3"/>
                </a:cxn>
                <a:cxn ang="0">
                  <a:pos x="T4" y="T5"/>
                </a:cxn>
                <a:cxn ang="0">
                  <a:pos x="T6" y="T7"/>
                </a:cxn>
                <a:cxn ang="0">
                  <a:pos x="T8" y="T9"/>
                </a:cxn>
              </a:cxnLst>
              <a:rect l="0" t="0" r="r" b="b"/>
              <a:pathLst>
                <a:path w="1500" h="1180">
                  <a:moveTo>
                    <a:pt x="1295" y="0"/>
                  </a:moveTo>
                  <a:lnTo>
                    <a:pt x="0" y="1077"/>
                  </a:lnTo>
                  <a:lnTo>
                    <a:pt x="57" y="1180"/>
                  </a:lnTo>
                  <a:lnTo>
                    <a:pt x="1500" y="440"/>
                  </a:lnTo>
                  <a:lnTo>
                    <a:pt x="1295"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id-ID" sz="1463"/>
            </a:p>
          </p:txBody>
        </p:sp>
        <p:sp>
          <p:nvSpPr>
            <p:cNvPr id="18" name="Freeform 16"/>
            <p:cNvSpPr>
              <a:spLocks/>
            </p:cNvSpPr>
            <p:nvPr/>
          </p:nvSpPr>
          <p:spPr bwMode="auto">
            <a:xfrm>
              <a:off x="4914828" y="2409064"/>
              <a:ext cx="2446004" cy="1924189"/>
            </a:xfrm>
            <a:custGeom>
              <a:avLst/>
              <a:gdLst>
                <a:gd name="T0" fmla="*/ 1295 w 1500"/>
                <a:gd name="T1" fmla="*/ 0 h 1180"/>
                <a:gd name="T2" fmla="*/ 0 w 1500"/>
                <a:gd name="T3" fmla="*/ 1077 h 1180"/>
                <a:gd name="T4" fmla="*/ 57 w 1500"/>
                <a:gd name="T5" fmla="*/ 1180 h 1180"/>
                <a:gd name="T6" fmla="*/ 1500 w 1500"/>
                <a:gd name="T7" fmla="*/ 440 h 1180"/>
              </a:gdLst>
              <a:ahLst/>
              <a:cxnLst>
                <a:cxn ang="0">
                  <a:pos x="T0" y="T1"/>
                </a:cxn>
                <a:cxn ang="0">
                  <a:pos x="T2" y="T3"/>
                </a:cxn>
                <a:cxn ang="0">
                  <a:pos x="T4" y="T5"/>
                </a:cxn>
                <a:cxn ang="0">
                  <a:pos x="T6" y="T7"/>
                </a:cxn>
              </a:cxnLst>
              <a:rect l="0" t="0" r="r" b="b"/>
              <a:pathLst>
                <a:path w="1500" h="1180">
                  <a:moveTo>
                    <a:pt x="1295" y="0"/>
                  </a:moveTo>
                  <a:lnTo>
                    <a:pt x="0" y="1077"/>
                  </a:lnTo>
                  <a:lnTo>
                    <a:pt x="57" y="1180"/>
                  </a:lnTo>
                  <a:lnTo>
                    <a:pt x="1500" y="440"/>
                  </a:lnTo>
                </a:path>
              </a:pathLst>
            </a:custGeom>
            <a:solidFill>
              <a:schemeClr val="accent1">
                <a:lumMod val="60000"/>
                <a:lumOff val="40000"/>
              </a:schemeClr>
            </a:solidFill>
            <a:ln>
              <a:noFill/>
            </a:ln>
            <a:extLst/>
          </p:spPr>
          <p:txBody>
            <a:bodyPr vert="horz" wrap="square" lIns="74295" tIns="37148" rIns="74295" bIns="37148" numCol="1" anchor="t" anchorCtr="0" compatLnSpc="1">
              <a:prstTxWarp prst="textNoShape">
                <a:avLst/>
              </a:prstTxWarp>
            </a:bodyPr>
            <a:lstStyle/>
            <a:p>
              <a:endParaRPr lang="id-ID" sz="1463"/>
            </a:p>
          </p:txBody>
        </p:sp>
        <p:sp>
          <p:nvSpPr>
            <p:cNvPr id="19" name="Freeform 17"/>
            <p:cNvSpPr>
              <a:spLocks/>
            </p:cNvSpPr>
            <p:nvPr/>
          </p:nvSpPr>
          <p:spPr bwMode="auto">
            <a:xfrm>
              <a:off x="4914828" y="4165294"/>
              <a:ext cx="1969849" cy="787613"/>
            </a:xfrm>
            <a:custGeom>
              <a:avLst/>
              <a:gdLst>
                <a:gd name="T0" fmla="*/ 0 w 1208"/>
                <a:gd name="T1" fmla="*/ 0 h 483"/>
                <a:gd name="T2" fmla="*/ 1208 w 1208"/>
                <a:gd name="T3" fmla="*/ 258 h 483"/>
                <a:gd name="T4" fmla="*/ 1138 w 1208"/>
                <a:gd name="T5" fmla="*/ 483 h 483"/>
                <a:gd name="T6" fmla="*/ 57 w 1208"/>
                <a:gd name="T7" fmla="*/ 103 h 483"/>
                <a:gd name="T8" fmla="*/ 0 w 1208"/>
                <a:gd name="T9" fmla="*/ 0 h 483"/>
              </a:gdLst>
              <a:ahLst/>
              <a:cxnLst>
                <a:cxn ang="0">
                  <a:pos x="T0" y="T1"/>
                </a:cxn>
                <a:cxn ang="0">
                  <a:pos x="T2" y="T3"/>
                </a:cxn>
                <a:cxn ang="0">
                  <a:pos x="T4" y="T5"/>
                </a:cxn>
                <a:cxn ang="0">
                  <a:pos x="T6" y="T7"/>
                </a:cxn>
                <a:cxn ang="0">
                  <a:pos x="T8" y="T9"/>
                </a:cxn>
              </a:cxnLst>
              <a:rect l="0" t="0" r="r" b="b"/>
              <a:pathLst>
                <a:path w="1208" h="483">
                  <a:moveTo>
                    <a:pt x="0" y="0"/>
                  </a:moveTo>
                  <a:lnTo>
                    <a:pt x="1208" y="258"/>
                  </a:lnTo>
                  <a:lnTo>
                    <a:pt x="1138" y="483"/>
                  </a:lnTo>
                  <a:lnTo>
                    <a:pt x="57" y="103"/>
                  </a:lnTo>
                  <a:lnTo>
                    <a:pt x="0" y="0"/>
                  </a:lnTo>
                  <a:close/>
                </a:path>
              </a:pathLst>
            </a:custGeom>
            <a:solidFill>
              <a:schemeClr val="accent1"/>
            </a:solidFill>
            <a:ln>
              <a:noFill/>
            </a:ln>
            <a:extLst/>
          </p:spPr>
          <p:txBody>
            <a:bodyPr vert="horz" wrap="square" lIns="74295" tIns="37148" rIns="74295" bIns="37148" numCol="1" anchor="t" anchorCtr="0" compatLnSpc="1">
              <a:prstTxWarp prst="textNoShape">
                <a:avLst/>
              </a:prstTxWarp>
            </a:bodyPr>
            <a:lstStyle/>
            <a:p>
              <a:endParaRPr lang="id-ID" sz="1463"/>
            </a:p>
          </p:txBody>
        </p:sp>
        <p:sp>
          <p:nvSpPr>
            <p:cNvPr id="20" name="Freeform 18"/>
            <p:cNvSpPr>
              <a:spLocks/>
            </p:cNvSpPr>
            <p:nvPr/>
          </p:nvSpPr>
          <p:spPr bwMode="auto">
            <a:xfrm>
              <a:off x="5185519" y="3257012"/>
              <a:ext cx="2175313" cy="1585010"/>
            </a:xfrm>
            <a:custGeom>
              <a:avLst/>
              <a:gdLst>
                <a:gd name="T0" fmla="*/ 1334 w 1334"/>
                <a:gd name="T1" fmla="*/ 0 h 972"/>
                <a:gd name="T2" fmla="*/ 0 w 1334"/>
                <a:gd name="T3" fmla="*/ 860 h 972"/>
                <a:gd name="T4" fmla="*/ 31 w 1334"/>
                <a:gd name="T5" fmla="*/ 972 h 972"/>
                <a:gd name="T6" fmla="*/ 1317 w 1334"/>
                <a:gd name="T7" fmla="*/ 222 h 972"/>
                <a:gd name="T8" fmla="*/ 1334 w 1334"/>
                <a:gd name="T9" fmla="*/ 0 h 972"/>
              </a:gdLst>
              <a:ahLst/>
              <a:cxnLst>
                <a:cxn ang="0">
                  <a:pos x="T0" y="T1"/>
                </a:cxn>
                <a:cxn ang="0">
                  <a:pos x="T2" y="T3"/>
                </a:cxn>
                <a:cxn ang="0">
                  <a:pos x="T4" y="T5"/>
                </a:cxn>
                <a:cxn ang="0">
                  <a:pos x="T6" y="T7"/>
                </a:cxn>
                <a:cxn ang="0">
                  <a:pos x="T8" y="T9"/>
                </a:cxn>
              </a:cxnLst>
              <a:rect l="0" t="0" r="r" b="b"/>
              <a:pathLst>
                <a:path w="1334" h="972">
                  <a:moveTo>
                    <a:pt x="1334" y="0"/>
                  </a:moveTo>
                  <a:lnTo>
                    <a:pt x="0" y="860"/>
                  </a:lnTo>
                  <a:lnTo>
                    <a:pt x="31" y="972"/>
                  </a:lnTo>
                  <a:lnTo>
                    <a:pt x="1317" y="222"/>
                  </a:lnTo>
                  <a:lnTo>
                    <a:pt x="133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id-ID" sz="1463"/>
            </a:p>
          </p:txBody>
        </p:sp>
        <p:sp>
          <p:nvSpPr>
            <p:cNvPr id="21" name="Freeform 19"/>
            <p:cNvSpPr>
              <a:spLocks/>
            </p:cNvSpPr>
            <p:nvPr/>
          </p:nvSpPr>
          <p:spPr bwMode="auto">
            <a:xfrm>
              <a:off x="5185519" y="3257012"/>
              <a:ext cx="2175313" cy="1585010"/>
            </a:xfrm>
            <a:custGeom>
              <a:avLst/>
              <a:gdLst>
                <a:gd name="T0" fmla="*/ 1334 w 1334"/>
                <a:gd name="T1" fmla="*/ 0 h 972"/>
                <a:gd name="T2" fmla="*/ 0 w 1334"/>
                <a:gd name="T3" fmla="*/ 860 h 972"/>
                <a:gd name="T4" fmla="*/ 31 w 1334"/>
                <a:gd name="T5" fmla="*/ 972 h 972"/>
                <a:gd name="T6" fmla="*/ 1317 w 1334"/>
                <a:gd name="T7" fmla="*/ 222 h 972"/>
              </a:gdLst>
              <a:ahLst/>
              <a:cxnLst>
                <a:cxn ang="0">
                  <a:pos x="T0" y="T1"/>
                </a:cxn>
                <a:cxn ang="0">
                  <a:pos x="T2" y="T3"/>
                </a:cxn>
                <a:cxn ang="0">
                  <a:pos x="T4" y="T5"/>
                </a:cxn>
                <a:cxn ang="0">
                  <a:pos x="T6" y="T7"/>
                </a:cxn>
              </a:cxnLst>
              <a:rect l="0" t="0" r="r" b="b"/>
              <a:pathLst>
                <a:path w="1334" h="972">
                  <a:moveTo>
                    <a:pt x="1334" y="0"/>
                  </a:moveTo>
                  <a:lnTo>
                    <a:pt x="0" y="860"/>
                  </a:lnTo>
                  <a:lnTo>
                    <a:pt x="31" y="972"/>
                  </a:lnTo>
                  <a:lnTo>
                    <a:pt x="1317" y="222"/>
                  </a:lnTo>
                </a:path>
              </a:pathLst>
            </a:custGeom>
            <a:solidFill>
              <a:schemeClr val="accent1">
                <a:lumMod val="60000"/>
                <a:lumOff val="40000"/>
              </a:schemeClr>
            </a:solidFill>
            <a:ln>
              <a:noFill/>
            </a:ln>
            <a:extLst/>
          </p:spPr>
          <p:txBody>
            <a:bodyPr vert="horz" wrap="square" lIns="74295" tIns="37148" rIns="74295" bIns="37148" numCol="1" anchor="t" anchorCtr="0" compatLnSpc="1">
              <a:prstTxWarp prst="textNoShape">
                <a:avLst/>
              </a:prstTxWarp>
            </a:bodyPr>
            <a:lstStyle/>
            <a:p>
              <a:endParaRPr lang="id-ID" sz="1463"/>
            </a:p>
          </p:txBody>
        </p:sp>
        <p:sp>
          <p:nvSpPr>
            <p:cNvPr id="22" name="Freeform 20"/>
            <p:cNvSpPr>
              <a:spLocks/>
            </p:cNvSpPr>
            <p:nvPr/>
          </p:nvSpPr>
          <p:spPr bwMode="auto">
            <a:xfrm>
              <a:off x="5185519" y="4659387"/>
              <a:ext cx="1488801" cy="694665"/>
            </a:xfrm>
            <a:custGeom>
              <a:avLst/>
              <a:gdLst>
                <a:gd name="T0" fmla="*/ 0 w 913"/>
                <a:gd name="T1" fmla="*/ 0 h 426"/>
                <a:gd name="T2" fmla="*/ 913 w 913"/>
                <a:gd name="T3" fmla="*/ 361 h 426"/>
                <a:gd name="T4" fmla="*/ 864 w 913"/>
                <a:gd name="T5" fmla="*/ 426 h 426"/>
                <a:gd name="T6" fmla="*/ 31 w 913"/>
                <a:gd name="T7" fmla="*/ 112 h 426"/>
                <a:gd name="T8" fmla="*/ 0 w 913"/>
                <a:gd name="T9" fmla="*/ 0 h 426"/>
              </a:gdLst>
              <a:ahLst/>
              <a:cxnLst>
                <a:cxn ang="0">
                  <a:pos x="T0" y="T1"/>
                </a:cxn>
                <a:cxn ang="0">
                  <a:pos x="T2" y="T3"/>
                </a:cxn>
                <a:cxn ang="0">
                  <a:pos x="T4" y="T5"/>
                </a:cxn>
                <a:cxn ang="0">
                  <a:pos x="T6" y="T7"/>
                </a:cxn>
                <a:cxn ang="0">
                  <a:pos x="T8" y="T9"/>
                </a:cxn>
              </a:cxnLst>
              <a:rect l="0" t="0" r="r" b="b"/>
              <a:pathLst>
                <a:path w="913" h="426">
                  <a:moveTo>
                    <a:pt x="0" y="0"/>
                  </a:moveTo>
                  <a:lnTo>
                    <a:pt x="913" y="361"/>
                  </a:lnTo>
                  <a:lnTo>
                    <a:pt x="864" y="426"/>
                  </a:lnTo>
                  <a:lnTo>
                    <a:pt x="31" y="11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id-ID" sz="1463"/>
            </a:p>
          </p:txBody>
        </p:sp>
        <p:sp>
          <p:nvSpPr>
            <p:cNvPr id="23" name="Freeform 21"/>
            <p:cNvSpPr>
              <a:spLocks/>
            </p:cNvSpPr>
            <p:nvPr/>
          </p:nvSpPr>
          <p:spPr bwMode="auto">
            <a:xfrm>
              <a:off x="4710994" y="2020965"/>
              <a:ext cx="1554028" cy="1682850"/>
            </a:xfrm>
            <a:custGeom>
              <a:avLst/>
              <a:gdLst>
                <a:gd name="T0" fmla="*/ 552 w 953"/>
                <a:gd name="T1" fmla="*/ 0 h 1032"/>
                <a:gd name="T2" fmla="*/ 0 w 953"/>
                <a:gd name="T3" fmla="*/ 554 h 1032"/>
                <a:gd name="T4" fmla="*/ 0 w 953"/>
                <a:gd name="T5" fmla="*/ 1032 h 1032"/>
                <a:gd name="T6" fmla="*/ 953 w 953"/>
                <a:gd name="T7" fmla="*/ 0 h 1032"/>
                <a:gd name="T8" fmla="*/ 552 w 953"/>
                <a:gd name="T9" fmla="*/ 0 h 1032"/>
              </a:gdLst>
              <a:ahLst/>
              <a:cxnLst>
                <a:cxn ang="0">
                  <a:pos x="T0" y="T1"/>
                </a:cxn>
                <a:cxn ang="0">
                  <a:pos x="T2" y="T3"/>
                </a:cxn>
                <a:cxn ang="0">
                  <a:pos x="T4" y="T5"/>
                </a:cxn>
                <a:cxn ang="0">
                  <a:pos x="T6" y="T7"/>
                </a:cxn>
                <a:cxn ang="0">
                  <a:pos x="T8" y="T9"/>
                </a:cxn>
              </a:cxnLst>
              <a:rect l="0" t="0" r="r" b="b"/>
              <a:pathLst>
                <a:path w="953" h="1032">
                  <a:moveTo>
                    <a:pt x="552" y="0"/>
                  </a:moveTo>
                  <a:lnTo>
                    <a:pt x="0" y="554"/>
                  </a:lnTo>
                  <a:lnTo>
                    <a:pt x="0" y="1032"/>
                  </a:lnTo>
                  <a:lnTo>
                    <a:pt x="953" y="0"/>
                  </a:lnTo>
                  <a:lnTo>
                    <a:pt x="552" y="0"/>
                  </a:lnTo>
                  <a:close/>
                </a:path>
              </a:pathLst>
            </a:custGeom>
            <a:solidFill>
              <a:schemeClr val="accent1">
                <a:lumMod val="60000"/>
                <a:lumOff val="40000"/>
              </a:schemeClr>
            </a:solidFill>
            <a:ln>
              <a:noFill/>
            </a:ln>
            <a:extLst/>
          </p:spPr>
          <p:txBody>
            <a:bodyPr vert="horz" wrap="square" lIns="74295" tIns="37148" rIns="74295" bIns="37148" numCol="1" anchor="t" anchorCtr="0" compatLnSpc="1">
              <a:prstTxWarp prst="textNoShape">
                <a:avLst/>
              </a:prstTxWarp>
            </a:bodyPr>
            <a:lstStyle/>
            <a:p>
              <a:endParaRPr lang="id-ID" sz="1463"/>
            </a:p>
          </p:txBody>
        </p:sp>
        <p:sp>
          <p:nvSpPr>
            <p:cNvPr id="24" name="Freeform 22"/>
            <p:cNvSpPr>
              <a:spLocks/>
            </p:cNvSpPr>
            <p:nvPr/>
          </p:nvSpPr>
          <p:spPr bwMode="auto">
            <a:xfrm>
              <a:off x="5382830" y="4586007"/>
              <a:ext cx="1501847" cy="768045"/>
            </a:xfrm>
            <a:custGeom>
              <a:avLst/>
              <a:gdLst>
                <a:gd name="T0" fmla="*/ 58 w 921"/>
                <a:gd name="T1" fmla="*/ 471 h 471"/>
                <a:gd name="T2" fmla="*/ 851 w 921"/>
                <a:gd name="T3" fmla="*/ 225 h 471"/>
                <a:gd name="T4" fmla="*/ 921 w 921"/>
                <a:gd name="T5" fmla="*/ 0 h 471"/>
                <a:gd name="T6" fmla="*/ 0 w 921"/>
                <a:gd name="T7" fmla="*/ 415 h 471"/>
                <a:gd name="T8" fmla="*/ 58 w 921"/>
                <a:gd name="T9" fmla="*/ 471 h 471"/>
              </a:gdLst>
              <a:ahLst/>
              <a:cxnLst>
                <a:cxn ang="0">
                  <a:pos x="T0" y="T1"/>
                </a:cxn>
                <a:cxn ang="0">
                  <a:pos x="T2" y="T3"/>
                </a:cxn>
                <a:cxn ang="0">
                  <a:pos x="T4" y="T5"/>
                </a:cxn>
                <a:cxn ang="0">
                  <a:pos x="T6" y="T7"/>
                </a:cxn>
                <a:cxn ang="0">
                  <a:pos x="T8" y="T9"/>
                </a:cxn>
              </a:cxnLst>
              <a:rect l="0" t="0" r="r" b="b"/>
              <a:pathLst>
                <a:path w="921" h="471">
                  <a:moveTo>
                    <a:pt x="58" y="471"/>
                  </a:moveTo>
                  <a:lnTo>
                    <a:pt x="851" y="225"/>
                  </a:lnTo>
                  <a:lnTo>
                    <a:pt x="921" y="0"/>
                  </a:lnTo>
                  <a:lnTo>
                    <a:pt x="0" y="415"/>
                  </a:lnTo>
                  <a:lnTo>
                    <a:pt x="58" y="471"/>
                  </a:lnTo>
                  <a:close/>
                </a:path>
              </a:pathLst>
            </a:custGeom>
            <a:solidFill>
              <a:schemeClr val="accent1">
                <a:lumMod val="60000"/>
                <a:lumOff val="40000"/>
              </a:schemeClr>
            </a:solidFill>
            <a:ln>
              <a:noFill/>
            </a:ln>
            <a:extLst/>
          </p:spPr>
          <p:txBody>
            <a:bodyPr vert="horz" wrap="square" lIns="74295" tIns="37148" rIns="74295" bIns="37148" numCol="1" anchor="t" anchorCtr="0" compatLnSpc="1">
              <a:prstTxWarp prst="textNoShape">
                <a:avLst/>
              </a:prstTxWarp>
            </a:bodyPr>
            <a:lstStyle/>
            <a:p>
              <a:endParaRPr lang="id-ID" sz="1463"/>
            </a:p>
          </p:txBody>
        </p:sp>
        <p:sp>
          <p:nvSpPr>
            <p:cNvPr id="25" name="Freeform 23"/>
            <p:cNvSpPr>
              <a:spLocks/>
            </p:cNvSpPr>
            <p:nvPr/>
          </p:nvSpPr>
          <p:spPr bwMode="auto">
            <a:xfrm>
              <a:off x="5382830" y="5248058"/>
              <a:ext cx="1291490" cy="105993"/>
            </a:xfrm>
            <a:custGeom>
              <a:avLst/>
              <a:gdLst>
                <a:gd name="T0" fmla="*/ 0 w 792"/>
                <a:gd name="T1" fmla="*/ 9 h 65"/>
                <a:gd name="T2" fmla="*/ 792 w 792"/>
                <a:gd name="T3" fmla="*/ 0 h 65"/>
                <a:gd name="T4" fmla="*/ 743 w 792"/>
                <a:gd name="T5" fmla="*/ 65 h 65"/>
                <a:gd name="T6" fmla="*/ 58 w 792"/>
                <a:gd name="T7" fmla="*/ 65 h 65"/>
                <a:gd name="T8" fmla="*/ 0 w 792"/>
                <a:gd name="T9" fmla="*/ 9 h 65"/>
              </a:gdLst>
              <a:ahLst/>
              <a:cxnLst>
                <a:cxn ang="0">
                  <a:pos x="T0" y="T1"/>
                </a:cxn>
                <a:cxn ang="0">
                  <a:pos x="T2" y="T3"/>
                </a:cxn>
                <a:cxn ang="0">
                  <a:pos x="T4" y="T5"/>
                </a:cxn>
                <a:cxn ang="0">
                  <a:pos x="T6" y="T7"/>
                </a:cxn>
                <a:cxn ang="0">
                  <a:pos x="T8" y="T9"/>
                </a:cxn>
              </a:cxnLst>
              <a:rect l="0" t="0" r="r" b="b"/>
              <a:pathLst>
                <a:path w="792" h="65">
                  <a:moveTo>
                    <a:pt x="0" y="9"/>
                  </a:moveTo>
                  <a:lnTo>
                    <a:pt x="792" y="0"/>
                  </a:lnTo>
                  <a:lnTo>
                    <a:pt x="743" y="65"/>
                  </a:lnTo>
                  <a:lnTo>
                    <a:pt x="58" y="65"/>
                  </a:lnTo>
                  <a:lnTo>
                    <a:pt x="0" y="9"/>
                  </a:lnTo>
                  <a:close/>
                </a:path>
              </a:pathLst>
            </a:custGeom>
            <a:solidFill>
              <a:schemeClr val="bg1">
                <a:lumMod val="75000"/>
              </a:schemeClr>
            </a:solidFill>
            <a:ln>
              <a:noFill/>
            </a:ln>
            <a:extLst/>
          </p:spPr>
          <p:txBody>
            <a:bodyPr vert="horz" wrap="square" lIns="74295" tIns="37148" rIns="74295" bIns="37148" numCol="1" anchor="t" anchorCtr="0" compatLnSpc="1">
              <a:prstTxWarp prst="textNoShape">
                <a:avLst/>
              </a:prstTxWarp>
            </a:bodyPr>
            <a:lstStyle/>
            <a:p>
              <a:endParaRPr lang="id-ID" sz="1463"/>
            </a:p>
          </p:txBody>
        </p:sp>
      </p:grpSp>
      <p:grpSp>
        <p:nvGrpSpPr>
          <p:cNvPr id="26" name="Group 25"/>
          <p:cNvGrpSpPr/>
          <p:nvPr/>
        </p:nvGrpSpPr>
        <p:grpSpPr>
          <a:xfrm>
            <a:off x="8143670" y="2377404"/>
            <a:ext cx="3441744" cy="3214622"/>
            <a:chOff x="8275019" y="2344330"/>
            <a:chExt cx="3441744" cy="3214622"/>
          </a:xfrm>
        </p:grpSpPr>
        <p:sp>
          <p:nvSpPr>
            <p:cNvPr id="27" name="Rounded Rectangle 26"/>
            <p:cNvSpPr/>
            <p:nvPr/>
          </p:nvSpPr>
          <p:spPr>
            <a:xfrm>
              <a:off x="8275020" y="2450522"/>
              <a:ext cx="555387" cy="55093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28" name="Rounded Rectangle 27"/>
            <p:cNvSpPr/>
            <p:nvPr/>
          </p:nvSpPr>
          <p:spPr>
            <a:xfrm>
              <a:off x="8275020" y="3261827"/>
              <a:ext cx="555387" cy="55093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29" name="Rounded Rectangle 28"/>
            <p:cNvSpPr/>
            <p:nvPr/>
          </p:nvSpPr>
          <p:spPr>
            <a:xfrm>
              <a:off x="8275020" y="4073132"/>
              <a:ext cx="555387" cy="5509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30" name="Rounded Rectangle 29"/>
            <p:cNvSpPr/>
            <p:nvPr/>
          </p:nvSpPr>
          <p:spPr>
            <a:xfrm>
              <a:off x="8275019" y="4884437"/>
              <a:ext cx="555387" cy="55093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grpSp>
          <p:nvGrpSpPr>
            <p:cNvPr id="31" name="Group 30"/>
            <p:cNvGrpSpPr/>
            <p:nvPr/>
          </p:nvGrpSpPr>
          <p:grpSpPr>
            <a:xfrm>
              <a:off x="8991772" y="2344330"/>
              <a:ext cx="2711543" cy="810399"/>
              <a:chOff x="8027893" y="2583618"/>
              <a:chExt cx="2711543" cy="810399"/>
            </a:xfrm>
          </p:grpSpPr>
          <p:sp>
            <p:nvSpPr>
              <p:cNvPr id="45"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a:solidFill>
                      <a:schemeClr val="bg1">
                        <a:lumMod val="65000"/>
                      </a:schemeClr>
                    </a:solidFill>
                    <a:ea typeface="Open Sans Light" panose="020B0306030504020204" pitchFamily="34" charset="0"/>
                    <a:cs typeface="Open Sans Light" panose="020B0306030504020204" pitchFamily="34" charset="0"/>
                  </a:rPr>
                  <a:t>dudu </a:t>
                </a:r>
                <a:r>
                  <a:rPr lang="en-US" sz="120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46" name="TextBox 45"/>
              <p:cNvSpPr txBox="1"/>
              <p:nvPr/>
            </p:nvSpPr>
            <p:spPr>
              <a:xfrm>
                <a:off x="8027893" y="2583618"/>
                <a:ext cx="2218765" cy="307777"/>
              </a:xfrm>
              <a:prstGeom prst="rect">
                <a:avLst/>
              </a:prstGeom>
              <a:noFill/>
            </p:spPr>
            <p:txBody>
              <a:bodyPr wrap="square" rtlCol="0">
                <a:spAutoFit/>
              </a:bodyPr>
              <a:lstStyle/>
              <a:p>
                <a:r>
                  <a:rPr lang="id-ID" sz="1400" b="1"/>
                  <a:t>Text sample here</a:t>
                </a:r>
                <a:endParaRPr lang="id-ID" sz="1400" b="1" dirty="0"/>
              </a:p>
            </p:txBody>
          </p:sp>
        </p:grpSp>
        <p:grpSp>
          <p:nvGrpSpPr>
            <p:cNvPr id="32" name="Group 31"/>
            <p:cNvGrpSpPr/>
            <p:nvPr/>
          </p:nvGrpSpPr>
          <p:grpSpPr>
            <a:xfrm>
              <a:off x="8991772" y="3166393"/>
              <a:ext cx="2711543" cy="763946"/>
              <a:chOff x="8027893" y="2583618"/>
              <a:chExt cx="2711543" cy="763946"/>
            </a:xfrm>
          </p:grpSpPr>
          <p:sp>
            <p:nvSpPr>
              <p:cNvPr id="43"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a:solidFill>
                      <a:schemeClr val="bg1">
                        <a:lumMod val="65000"/>
                      </a:schemeClr>
                    </a:solidFill>
                    <a:ea typeface="Open Sans Light" panose="020B0306030504020204" pitchFamily="34" charset="0"/>
                    <a:cs typeface="Open Sans Light" panose="020B0306030504020204" pitchFamily="34" charset="0"/>
                  </a:rPr>
                  <a:t>dudu </a:t>
                </a:r>
                <a:r>
                  <a:rPr lang="en-US" sz="120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44" name="TextBox 43"/>
              <p:cNvSpPr txBox="1"/>
              <p:nvPr/>
            </p:nvSpPr>
            <p:spPr>
              <a:xfrm>
                <a:off x="8027893" y="2583618"/>
                <a:ext cx="2218765" cy="307777"/>
              </a:xfrm>
              <a:prstGeom prst="rect">
                <a:avLst/>
              </a:prstGeom>
              <a:noFill/>
            </p:spPr>
            <p:txBody>
              <a:bodyPr wrap="square" rtlCol="0">
                <a:spAutoFit/>
              </a:bodyPr>
              <a:lstStyle/>
              <a:p>
                <a:r>
                  <a:rPr lang="id-ID" sz="1400" b="1"/>
                  <a:t>Text sample here</a:t>
                </a:r>
                <a:endParaRPr lang="id-ID" sz="1400" b="1" dirty="0"/>
              </a:p>
            </p:txBody>
          </p:sp>
        </p:grpSp>
        <p:grpSp>
          <p:nvGrpSpPr>
            <p:cNvPr id="33" name="Group 32"/>
            <p:cNvGrpSpPr/>
            <p:nvPr/>
          </p:nvGrpSpPr>
          <p:grpSpPr>
            <a:xfrm>
              <a:off x="9005220" y="3972943"/>
              <a:ext cx="2711543" cy="810399"/>
              <a:chOff x="8027893" y="2583618"/>
              <a:chExt cx="2711543" cy="810399"/>
            </a:xfrm>
          </p:grpSpPr>
          <p:sp>
            <p:nvSpPr>
              <p:cNvPr id="41"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a:solidFill>
                      <a:schemeClr val="bg1">
                        <a:lumMod val="65000"/>
                      </a:schemeClr>
                    </a:solidFill>
                    <a:ea typeface="Open Sans Light" panose="020B0306030504020204" pitchFamily="34" charset="0"/>
                    <a:cs typeface="Open Sans Light" panose="020B0306030504020204" pitchFamily="34" charset="0"/>
                  </a:rPr>
                  <a:t>dudu </a:t>
                </a:r>
                <a:r>
                  <a:rPr lang="en-US" sz="120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42" name="TextBox 41"/>
              <p:cNvSpPr txBox="1"/>
              <p:nvPr/>
            </p:nvSpPr>
            <p:spPr>
              <a:xfrm>
                <a:off x="8027893" y="2583618"/>
                <a:ext cx="2218765" cy="307777"/>
              </a:xfrm>
              <a:prstGeom prst="rect">
                <a:avLst/>
              </a:prstGeom>
              <a:noFill/>
            </p:spPr>
            <p:txBody>
              <a:bodyPr wrap="square" rtlCol="0">
                <a:spAutoFit/>
              </a:bodyPr>
              <a:lstStyle/>
              <a:p>
                <a:r>
                  <a:rPr lang="id-ID" sz="1400" b="1"/>
                  <a:t>Text sample here</a:t>
                </a:r>
                <a:endParaRPr lang="id-ID" sz="1400" b="1" dirty="0"/>
              </a:p>
            </p:txBody>
          </p:sp>
        </p:grpSp>
        <p:grpSp>
          <p:nvGrpSpPr>
            <p:cNvPr id="34" name="Group 33"/>
            <p:cNvGrpSpPr/>
            <p:nvPr/>
          </p:nvGrpSpPr>
          <p:grpSpPr>
            <a:xfrm>
              <a:off x="9005220" y="4795006"/>
              <a:ext cx="2711543" cy="763946"/>
              <a:chOff x="8027893" y="2583618"/>
              <a:chExt cx="2711543" cy="763946"/>
            </a:xfrm>
          </p:grpSpPr>
          <p:sp>
            <p:nvSpPr>
              <p:cNvPr id="39"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a:solidFill>
                      <a:schemeClr val="bg1">
                        <a:lumMod val="65000"/>
                      </a:schemeClr>
                    </a:solidFill>
                    <a:ea typeface="Open Sans Light" panose="020B0306030504020204" pitchFamily="34" charset="0"/>
                    <a:cs typeface="Open Sans Light" panose="020B0306030504020204" pitchFamily="34" charset="0"/>
                  </a:rPr>
                  <a:t>dudu </a:t>
                </a:r>
                <a:r>
                  <a:rPr lang="en-US" sz="120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40" name="TextBox 39"/>
              <p:cNvSpPr txBox="1"/>
              <p:nvPr/>
            </p:nvSpPr>
            <p:spPr>
              <a:xfrm>
                <a:off x="8027893" y="2583618"/>
                <a:ext cx="2218765" cy="307777"/>
              </a:xfrm>
              <a:prstGeom prst="rect">
                <a:avLst/>
              </a:prstGeom>
              <a:noFill/>
            </p:spPr>
            <p:txBody>
              <a:bodyPr wrap="square" rtlCol="0">
                <a:spAutoFit/>
              </a:bodyPr>
              <a:lstStyle/>
              <a:p>
                <a:r>
                  <a:rPr lang="id-ID" sz="1400" b="1"/>
                  <a:t>Text sample here</a:t>
                </a:r>
                <a:endParaRPr lang="id-ID" sz="1400" b="1" dirty="0"/>
              </a:p>
            </p:txBody>
          </p:sp>
        </p:grpSp>
        <p:sp>
          <p:nvSpPr>
            <p:cNvPr id="35" name="Rectangle 34"/>
            <p:cNvSpPr/>
            <p:nvPr/>
          </p:nvSpPr>
          <p:spPr>
            <a:xfrm>
              <a:off x="8292438" y="2551649"/>
              <a:ext cx="537968" cy="381643"/>
            </a:xfrm>
            <a:prstGeom prst="rect">
              <a:avLst/>
            </a:prstGeom>
          </p:spPr>
          <p:txBody>
            <a:bodyPr wrap="none" lIns="121920" rIns="121920" bIns="60960">
              <a:spAutoFit/>
            </a:bodyPr>
            <a:lstStyle/>
            <a:p>
              <a:pPr algn="ctr">
                <a:lnSpc>
                  <a:spcPct val="89000"/>
                </a:lnSpc>
              </a:pPr>
              <a:r>
                <a:rPr lang="en-US" sz="2000" dirty="0">
                  <a:solidFill>
                    <a:srgbClr val="FFFFFF"/>
                  </a:solidFill>
                </a:rPr>
                <a:t>01</a:t>
              </a:r>
            </a:p>
          </p:txBody>
        </p:sp>
        <p:sp>
          <p:nvSpPr>
            <p:cNvPr id="36" name="Rectangle 35"/>
            <p:cNvSpPr/>
            <p:nvPr/>
          </p:nvSpPr>
          <p:spPr>
            <a:xfrm>
              <a:off x="8283728" y="3387739"/>
              <a:ext cx="537968" cy="381643"/>
            </a:xfrm>
            <a:prstGeom prst="rect">
              <a:avLst/>
            </a:prstGeom>
          </p:spPr>
          <p:txBody>
            <a:bodyPr wrap="none" lIns="121920" rIns="121920" bIns="60960">
              <a:spAutoFit/>
            </a:bodyPr>
            <a:lstStyle/>
            <a:p>
              <a:pPr algn="ctr">
                <a:lnSpc>
                  <a:spcPct val="89000"/>
                </a:lnSpc>
              </a:pPr>
              <a:r>
                <a:rPr lang="id-ID" sz="2000">
                  <a:solidFill>
                    <a:srgbClr val="FFFFFF"/>
                  </a:solidFill>
                </a:rPr>
                <a:t>02</a:t>
              </a:r>
              <a:endParaRPr lang="en-US" sz="2000" dirty="0">
                <a:solidFill>
                  <a:srgbClr val="FFFFFF"/>
                </a:solidFill>
              </a:endParaRPr>
            </a:p>
          </p:txBody>
        </p:sp>
        <p:sp>
          <p:nvSpPr>
            <p:cNvPr id="37" name="Rectangle 36"/>
            <p:cNvSpPr/>
            <p:nvPr/>
          </p:nvSpPr>
          <p:spPr>
            <a:xfrm>
              <a:off x="8299109" y="4195233"/>
              <a:ext cx="537968" cy="381643"/>
            </a:xfrm>
            <a:prstGeom prst="rect">
              <a:avLst/>
            </a:prstGeom>
          </p:spPr>
          <p:txBody>
            <a:bodyPr wrap="none" lIns="121920" rIns="121920" bIns="60960">
              <a:spAutoFit/>
            </a:bodyPr>
            <a:lstStyle/>
            <a:p>
              <a:pPr algn="ctr">
                <a:lnSpc>
                  <a:spcPct val="89000"/>
                </a:lnSpc>
              </a:pPr>
              <a:r>
                <a:rPr lang="id-ID" sz="2000">
                  <a:solidFill>
                    <a:srgbClr val="FFFFFF"/>
                  </a:solidFill>
                </a:rPr>
                <a:t>03</a:t>
              </a:r>
              <a:endParaRPr lang="en-US" sz="2000" dirty="0">
                <a:solidFill>
                  <a:srgbClr val="FFFFFF"/>
                </a:solidFill>
              </a:endParaRPr>
            </a:p>
          </p:txBody>
        </p:sp>
        <p:sp>
          <p:nvSpPr>
            <p:cNvPr id="38" name="Rectangle 37"/>
            <p:cNvSpPr/>
            <p:nvPr/>
          </p:nvSpPr>
          <p:spPr>
            <a:xfrm>
              <a:off x="8291993" y="4984841"/>
              <a:ext cx="537968" cy="381643"/>
            </a:xfrm>
            <a:prstGeom prst="rect">
              <a:avLst/>
            </a:prstGeom>
          </p:spPr>
          <p:txBody>
            <a:bodyPr wrap="none" lIns="121920" rIns="121920" bIns="60960">
              <a:spAutoFit/>
            </a:bodyPr>
            <a:lstStyle/>
            <a:p>
              <a:pPr algn="ctr">
                <a:lnSpc>
                  <a:spcPct val="89000"/>
                </a:lnSpc>
              </a:pPr>
              <a:r>
                <a:rPr lang="id-ID" sz="2000">
                  <a:solidFill>
                    <a:srgbClr val="FFFFFF"/>
                  </a:solidFill>
                </a:rPr>
                <a:t>04</a:t>
              </a:r>
              <a:endParaRPr lang="en-US" sz="2000" dirty="0">
                <a:solidFill>
                  <a:srgbClr val="FFFFFF"/>
                </a:solidFill>
              </a:endParaRPr>
            </a:p>
          </p:txBody>
        </p:sp>
      </p:grpSp>
      <p:grpSp>
        <p:nvGrpSpPr>
          <p:cNvPr id="47" name="Group 46"/>
          <p:cNvGrpSpPr/>
          <p:nvPr/>
        </p:nvGrpSpPr>
        <p:grpSpPr>
          <a:xfrm>
            <a:off x="526582" y="2398706"/>
            <a:ext cx="3366274" cy="3214622"/>
            <a:chOff x="1026318" y="2531729"/>
            <a:chExt cx="3366274" cy="3214622"/>
          </a:xfrm>
        </p:grpSpPr>
        <p:sp>
          <p:nvSpPr>
            <p:cNvPr id="48" name="Rounded Rectangle 47"/>
            <p:cNvSpPr/>
            <p:nvPr/>
          </p:nvSpPr>
          <p:spPr>
            <a:xfrm>
              <a:off x="3830535" y="2609878"/>
              <a:ext cx="555387" cy="55093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200">
                <a:solidFill>
                  <a:schemeClr val="bg1">
                    <a:lumMod val="50000"/>
                  </a:schemeClr>
                </a:solidFill>
              </a:endParaRPr>
            </a:p>
          </p:txBody>
        </p:sp>
        <p:sp>
          <p:nvSpPr>
            <p:cNvPr id="49" name="Rounded Rectangle 48"/>
            <p:cNvSpPr/>
            <p:nvPr/>
          </p:nvSpPr>
          <p:spPr>
            <a:xfrm>
              <a:off x="3830535" y="3421183"/>
              <a:ext cx="555387" cy="55093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200">
                <a:solidFill>
                  <a:schemeClr val="bg1">
                    <a:lumMod val="50000"/>
                  </a:schemeClr>
                </a:solidFill>
              </a:endParaRPr>
            </a:p>
          </p:txBody>
        </p:sp>
        <p:sp>
          <p:nvSpPr>
            <p:cNvPr id="50" name="Rounded Rectangle 49"/>
            <p:cNvSpPr/>
            <p:nvPr/>
          </p:nvSpPr>
          <p:spPr>
            <a:xfrm>
              <a:off x="3830535" y="4232488"/>
              <a:ext cx="555387" cy="5509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200">
                <a:solidFill>
                  <a:schemeClr val="bg1">
                    <a:lumMod val="50000"/>
                  </a:schemeClr>
                </a:solidFill>
              </a:endParaRPr>
            </a:p>
          </p:txBody>
        </p:sp>
        <p:sp>
          <p:nvSpPr>
            <p:cNvPr id="51" name="Rounded Rectangle 50"/>
            <p:cNvSpPr/>
            <p:nvPr/>
          </p:nvSpPr>
          <p:spPr>
            <a:xfrm>
              <a:off x="3830534" y="5043793"/>
              <a:ext cx="555387" cy="55093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200">
                <a:solidFill>
                  <a:schemeClr val="bg1">
                    <a:lumMod val="50000"/>
                  </a:schemeClr>
                </a:solidFill>
              </a:endParaRPr>
            </a:p>
          </p:txBody>
        </p:sp>
        <p:grpSp>
          <p:nvGrpSpPr>
            <p:cNvPr id="52" name="Group 51"/>
            <p:cNvGrpSpPr/>
            <p:nvPr/>
          </p:nvGrpSpPr>
          <p:grpSpPr>
            <a:xfrm>
              <a:off x="1026318" y="2531729"/>
              <a:ext cx="2698095" cy="810399"/>
              <a:chOff x="8041341" y="2583618"/>
              <a:chExt cx="2698095" cy="810399"/>
            </a:xfrm>
          </p:grpSpPr>
          <p:sp>
            <p:nvSpPr>
              <p:cNvPr id="66"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10000"/>
                  </a:lnSpc>
                </a:pPr>
                <a:r>
                  <a:rPr lang="en-US" sz="120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a:solidFill>
                      <a:schemeClr val="bg1">
                        <a:lumMod val="65000"/>
                      </a:schemeClr>
                    </a:solidFill>
                    <a:ea typeface="Open Sans Light" panose="020B0306030504020204" pitchFamily="34" charset="0"/>
                    <a:cs typeface="Open Sans Light" panose="020B0306030504020204" pitchFamily="34" charset="0"/>
                  </a:rPr>
                  <a:t>dudu </a:t>
                </a:r>
                <a:r>
                  <a:rPr lang="en-US" sz="120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67" name="TextBox 66"/>
              <p:cNvSpPr txBox="1"/>
              <p:nvPr/>
            </p:nvSpPr>
            <p:spPr>
              <a:xfrm>
                <a:off x="8470515" y="2583618"/>
                <a:ext cx="2218765" cy="307777"/>
              </a:xfrm>
              <a:prstGeom prst="rect">
                <a:avLst/>
              </a:prstGeom>
              <a:noFill/>
            </p:spPr>
            <p:txBody>
              <a:bodyPr wrap="square" rtlCol="0">
                <a:spAutoFit/>
              </a:bodyPr>
              <a:lstStyle/>
              <a:p>
                <a:pPr algn="r"/>
                <a:r>
                  <a:rPr lang="id-ID" sz="1400" b="1"/>
                  <a:t>Text sample here</a:t>
                </a:r>
                <a:endParaRPr lang="id-ID" sz="1400" b="1" dirty="0"/>
              </a:p>
            </p:txBody>
          </p:sp>
        </p:grpSp>
        <p:grpSp>
          <p:nvGrpSpPr>
            <p:cNvPr id="53" name="Group 52"/>
            <p:cNvGrpSpPr/>
            <p:nvPr/>
          </p:nvGrpSpPr>
          <p:grpSpPr>
            <a:xfrm>
              <a:off x="1026318" y="3353792"/>
              <a:ext cx="2698095" cy="763946"/>
              <a:chOff x="8041341" y="2583618"/>
              <a:chExt cx="2698095" cy="763946"/>
            </a:xfrm>
          </p:grpSpPr>
          <p:sp>
            <p:nvSpPr>
              <p:cNvPr id="64"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10000"/>
                  </a:lnSpc>
                </a:pPr>
                <a:r>
                  <a:rPr lang="en-US" sz="120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a:solidFill>
                      <a:schemeClr val="bg1">
                        <a:lumMod val="65000"/>
                      </a:schemeClr>
                    </a:solidFill>
                    <a:ea typeface="Open Sans Light" panose="020B0306030504020204" pitchFamily="34" charset="0"/>
                    <a:cs typeface="Open Sans Light" panose="020B0306030504020204" pitchFamily="34" charset="0"/>
                  </a:rPr>
                  <a:t>dudu </a:t>
                </a:r>
                <a:r>
                  <a:rPr lang="en-US" sz="120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65" name="TextBox 64"/>
              <p:cNvSpPr txBox="1"/>
              <p:nvPr/>
            </p:nvSpPr>
            <p:spPr>
              <a:xfrm>
                <a:off x="8470515" y="2583618"/>
                <a:ext cx="2218765" cy="307777"/>
              </a:xfrm>
              <a:prstGeom prst="rect">
                <a:avLst/>
              </a:prstGeom>
              <a:noFill/>
            </p:spPr>
            <p:txBody>
              <a:bodyPr wrap="square" rtlCol="0">
                <a:spAutoFit/>
              </a:bodyPr>
              <a:lstStyle/>
              <a:p>
                <a:pPr algn="r"/>
                <a:r>
                  <a:rPr lang="id-ID" sz="1400" b="1"/>
                  <a:t>Text sample here</a:t>
                </a:r>
                <a:endParaRPr lang="id-ID" sz="1400" b="1" dirty="0"/>
              </a:p>
            </p:txBody>
          </p:sp>
        </p:grpSp>
        <p:grpSp>
          <p:nvGrpSpPr>
            <p:cNvPr id="54" name="Group 53"/>
            <p:cNvGrpSpPr/>
            <p:nvPr/>
          </p:nvGrpSpPr>
          <p:grpSpPr>
            <a:xfrm>
              <a:off x="1039766" y="4132299"/>
              <a:ext cx="2698095" cy="838442"/>
              <a:chOff x="8041341" y="2555575"/>
              <a:chExt cx="2698095" cy="838442"/>
            </a:xfrm>
          </p:grpSpPr>
          <p:sp>
            <p:nvSpPr>
              <p:cNvPr id="62"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10000"/>
                  </a:lnSpc>
                </a:pPr>
                <a:r>
                  <a:rPr lang="en-US" sz="120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a:solidFill>
                      <a:schemeClr val="bg1">
                        <a:lumMod val="65000"/>
                      </a:schemeClr>
                    </a:solidFill>
                    <a:ea typeface="Open Sans Light" panose="020B0306030504020204" pitchFamily="34" charset="0"/>
                    <a:cs typeface="Open Sans Light" panose="020B0306030504020204" pitchFamily="34" charset="0"/>
                  </a:rPr>
                  <a:t>dudu </a:t>
                </a:r>
                <a:r>
                  <a:rPr lang="en-US" sz="120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63" name="TextBox 62"/>
              <p:cNvSpPr txBox="1"/>
              <p:nvPr/>
            </p:nvSpPr>
            <p:spPr>
              <a:xfrm>
                <a:off x="8472622" y="2555575"/>
                <a:ext cx="2218765" cy="307777"/>
              </a:xfrm>
              <a:prstGeom prst="rect">
                <a:avLst/>
              </a:prstGeom>
              <a:noFill/>
            </p:spPr>
            <p:txBody>
              <a:bodyPr wrap="square" rtlCol="0">
                <a:spAutoFit/>
              </a:bodyPr>
              <a:lstStyle/>
              <a:p>
                <a:pPr algn="r"/>
                <a:r>
                  <a:rPr lang="id-ID" sz="1400" b="1"/>
                  <a:t>Text sample here</a:t>
                </a:r>
                <a:endParaRPr lang="id-ID" sz="1400" b="1" dirty="0"/>
              </a:p>
            </p:txBody>
          </p:sp>
        </p:grpSp>
        <p:grpSp>
          <p:nvGrpSpPr>
            <p:cNvPr id="55" name="Group 54"/>
            <p:cNvGrpSpPr/>
            <p:nvPr/>
          </p:nvGrpSpPr>
          <p:grpSpPr>
            <a:xfrm>
              <a:off x="1039766" y="5019108"/>
              <a:ext cx="2698095" cy="727243"/>
              <a:chOff x="8041341" y="2620321"/>
              <a:chExt cx="2698095" cy="727243"/>
            </a:xfrm>
          </p:grpSpPr>
          <p:sp>
            <p:nvSpPr>
              <p:cNvPr id="60"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10000"/>
                  </a:lnSpc>
                </a:pPr>
                <a:r>
                  <a:rPr lang="en-US" sz="120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a:solidFill>
                      <a:schemeClr val="bg1">
                        <a:lumMod val="65000"/>
                      </a:schemeClr>
                    </a:solidFill>
                    <a:ea typeface="Open Sans Light" panose="020B0306030504020204" pitchFamily="34" charset="0"/>
                    <a:cs typeface="Open Sans Light" panose="020B0306030504020204" pitchFamily="34" charset="0"/>
                  </a:rPr>
                  <a:t>dudu </a:t>
                </a:r>
                <a:r>
                  <a:rPr lang="en-US" sz="120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61" name="TextBox 60"/>
              <p:cNvSpPr txBox="1"/>
              <p:nvPr/>
            </p:nvSpPr>
            <p:spPr>
              <a:xfrm>
                <a:off x="8486069" y="2620321"/>
                <a:ext cx="2218765" cy="307777"/>
              </a:xfrm>
              <a:prstGeom prst="rect">
                <a:avLst/>
              </a:prstGeom>
              <a:noFill/>
            </p:spPr>
            <p:txBody>
              <a:bodyPr wrap="square" rtlCol="0">
                <a:spAutoFit/>
              </a:bodyPr>
              <a:lstStyle/>
              <a:p>
                <a:pPr algn="r"/>
                <a:r>
                  <a:rPr lang="id-ID" sz="1400" b="1"/>
                  <a:t>Text sample here</a:t>
                </a:r>
                <a:endParaRPr lang="id-ID" sz="1400" b="1" dirty="0"/>
              </a:p>
            </p:txBody>
          </p:sp>
        </p:grpSp>
        <p:sp>
          <p:nvSpPr>
            <p:cNvPr id="56" name="Rectangle 55"/>
            <p:cNvSpPr/>
            <p:nvPr/>
          </p:nvSpPr>
          <p:spPr>
            <a:xfrm>
              <a:off x="3847953" y="2711005"/>
              <a:ext cx="537968" cy="381643"/>
            </a:xfrm>
            <a:prstGeom prst="rect">
              <a:avLst/>
            </a:prstGeom>
          </p:spPr>
          <p:txBody>
            <a:bodyPr wrap="none" lIns="121920" rIns="121920" bIns="60960">
              <a:spAutoFit/>
            </a:bodyPr>
            <a:lstStyle/>
            <a:p>
              <a:pPr algn="r">
                <a:lnSpc>
                  <a:spcPct val="89000"/>
                </a:lnSpc>
              </a:pPr>
              <a:r>
                <a:rPr lang="en-US" sz="2000" dirty="0">
                  <a:solidFill>
                    <a:srgbClr val="FFFFFF"/>
                  </a:solidFill>
                </a:rPr>
                <a:t>01</a:t>
              </a:r>
            </a:p>
          </p:txBody>
        </p:sp>
        <p:sp>
          <p:nvSpPr>
            <p:cNvPr id="57" name="Rectangle 56"/>
            <p:cNvSpPr/>
            <p:nvPr/>
          </p:nvSpPr>
          <p:spPr>
            <a:xfrm>
              <a:off x="3839243" y="3547095"/>
              <a:ext cx="537968" cy="381643"/>
            </a:xfrm>
            <a:prstGeom prst="rect">
              <a:avLst/>
            </a:prstGeom>
          </p:spPr>
          <p:txBody>
            <a:bodyPr wrap="none" lIns="121920" rIns="121920" bIns="60960">
              <a:spAutoFit/>
            </a:bodyPr>
            <a:lstStyle/>
            <a:p>
              <a:pPr algn="r">
                <a:lnSpc>
                  <a:spcPct val="89000"/>
                </a:lnSpc>
              </a:pPr>
              <a:r>
                <a:rPr lang="id-ID" sz="2000">
                  <a:solidFill>
                    <a:srgbClr val="FFFFFF"/>
                  </a:solidFill>
                </a:rPr>
                <a:t>02</a:t>
              </a:r>
              <a:endParaRPr lang="en-US" sz="2000" dirty="0">
                <a:solidFill>
                  <a:srgbClr val="FFFFFF"/>
                </a:solidFill>
              </a:endParaRPr>
            </a:p>
          </p:txBody>
        </p:sp>
        <p:sp>
          <p:nvSpPr>
            <p:cNvPr id="58" name="Rectangle 57"/>
            <p:cNvSpPr/>
            <p:nvPr/>
          </p:nvSpPr>
          <p:spPr>
            <a:xfrm>
              <a:off x="3854624" y="4354589"/>
              <a:ext cx="537968" cy="381643"/>
            </a:xfrm>
            <a:prstGeom prst="rect">
              <a:avLst/>
            </a:prstGeom>
          </p:spPr>
          <p:txBody>
            <a:bodyPr wrap="none" lIns="121920" rIns="121920" bIns="60960">
              <a:spAutoFit/>
            </a:bodyPr>
            <a:lstStyle/>
            <a:p>
              <a:pPr algn="r">
                <a:lnSpc>
                  <a:spcPct val="89000"/>
                </a:lnSpc>
              </a:pPr>
              <a:r>
                <a:rPr lang="id-ID" sz="2000">
                  <a:solidFill>
                    <a:srgbClr val="FFFFFF"/>
                  </a:solidFill>
                </a:rPr>
                <a:t>03</a:t>
              </a:r>
              <a:endParaRPr lang="en-US" sz="2000" dirty="0">
                <a:solidFill>
                  <a:srgbClr val="FFFFFF"/>
                </a:solidFill>
              </a:endParaRPr>
            </a:p>
          </p:txBody>
        </p:sp>
        <p:sp>
          <p:nvSpPr>
            <p:cNvPr id="59" name="Rectangle 58"/>
            <p:cNvSpPr/>
            <p:nvPr/>
          </p:nvSpPr>
          <p:spPr>
            <a:xfrm>
              <a:off x="3847508" y="5144197"/>
              <a:ext cx="537968" cy="381643"/>
            </a:xfrm>
            <a:prstGeom prst="rect">
              <a:avLst/>
            </a:prstGeom>
          </p:spPr>
          <p:txBody>
            <a:bodyPr wrap="none" lIns="121920" rIns="121920" bIns="60960">
              <a:spAutoFit/>
            </a:bodyPr>
            <a:lstStyle/>
            <a:p>
              <a:pPr algn="r">
                <a:lnSpc>
                  <a:spcPct val="89000"/>
                </a:lnSpc>
              </a:pPr>
              <a:r>
                <a:rPr lang="id-ID" sz="2000">
                  <a:solidFill>
                    <a:srgbClr val="FFFFFF"/>
                  </a:solidFill>
                </a:rPr>
                <a:t>04</a:t>
              </a:r>
              <a:endParaRPr lang="en-US" sz="2000" dirty="0">
                <a:solidFill>
                  <a:srgbClr val="FFFFFF"/>
                </a:solidFill>
              </a:endParaRPr>
            </a:p>
          </p:txBody>
        </p:sp>
      </p:grpSp>
    </p:spTree>
    <p:extLst>
      <p:ext uri="{BB962C8B-B14F-4D97-AF65-F5344CB8AC3E}">
        <p14:creationId xmlns:p14="http://schemas.microsoft.com/office/powerpoint/2010/main" val="34427863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a:off x="674266" y="1569927"/>
            <a:ext cx="11100290" cy="4585447"/>
            <a:chOff x="2068" y="1428"/>
            <a:chExt cx="3544" cy="1464"/>
          </a:xfrm>
          <a:solidFill>
            <a:schemeClr val="accent1">
              <a:lumMod val="40000"/>
              <a:lumOff val="60000"/>
            </a:schemeClr>
          </a:solidFill>
        </p:grpSpPr>
        <p:sp>
          <p:nvSpPr>
            <p:cNvPr id="5" name="Freeform 4"/>
            <p:cNvSpPr>
              <a:spLocks/>
            </p:cNvSpPr>
            <p:nvPr/>
          </p:nvSpPr>
          <p:spPr bwMode="auto">
            <a:xfrm>
              <a:off x="2991" y="1629"/>
              <a:ext cx="602" cy="1249"/>
            </a:xfrm>
            <a:custGeom>
              <a:avLst/>
              <a:gdLst>
                <a:gd name="T0" fmla="*/ 0 w 602"/>
                <a:gd name="T1" fmla="*/ 1249 h 1249"/>
                <a:gd name="T2" fmla="*/ 602 w 602"/>
                <a:gd name="T3" fmla="*/ 1249 h 1249"/>
                <a:gd name="T4" fmla="*/ 374 w 602"/>
                <a:gd name="T5" fmla="*/ 0 h 1249"/>
                <a:gd name="T6" fmla="*/ 0 w 602"/>
                <a:gd name="T7" fmla="*/ 1249 h 1249"/>
              </a:gdLst>
              <a:ahLst/>
              <a:cxnLst>
                <a:cxn ang="0">
                  <a:pos x="T0" y="T1"/>
                </a:cxn>
                <a:cxn ang="0">
                  <a:pos x="T2" y="T3"/>
                </a:cxn>
                <a:cxn ang="0">
                  <a:pos x="T4" y="T5"/>
                </a:cxn>
                <a:cxn ang="0">
                  <a:pos x="T6" y="T7"/>
                </a:cxn>
              </a:cxnLst>
              <a:rect l="0" t="0" r="r" b="b"/>
              <a:pathLst>
                <a:path w="602" h="1249">
                  <a:moveTo>
                    <a:pt x="0" y="1249"/>
                  </a:moveTo>
                  <a:lnTo>
                    <a:pt x="602" y="1249"/>
                  </a:lnTo>
                  <a:lnTo>
                    <a:pt x="374" y="0"/>
                  </a:lnTo>
                  <a:lnTo>
                    <a:pt x="0" y="1249"/>
                  </a:lnTo>
                  <a:close/>
                </a:path>
              </a:pathLst>
            </a:custGeom>
            <a:solidFill>
              <a:schemeClr val="bg1">
                <a:lumMod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5"/>
            <p:cNvSpPr>
              <a:spLocks/>
            </p:cNvSpPr>
            <p:nvPr/>
          </p:nvSpPr>
          <p:spPr bwMode="auto">
            <a:xfrm>
              <a:off x="3365" y="1629"/>
              <a:ext cx="829" cy="1249"/>
            </a:xfrm>
            <a:custGeom>
              <a:avLst/>
              <a:gdLst>
                <a:gd name="T0" fmla="*/ 228 w 829"/>
                <a:gd name="T1" fmla="*/ 1249 h 1249"/>
                <a:gd name="T2" fmla="*/ 829 w 829"/>
                <a:gd name="T3" fmla="*/ 1249 h 1249"/>
                <a:gd name="T4" fmla="*/ 0 w 829"/>
                <a:gd name="T5" fmla="*/ 0 h 1249"/>
                <a:gd name="T6" fmla="*/ 228 w 829"/>
                <a:gd name="T7" fmla="*/ 1249 h 1249"/>
              </a:gdLst>
              <a:ahLst/>
              <a:cxnLst>
                <a:cxn ang="0">
                  <a:pos x="T0" y="T1"/>
                </a:cxn>
                <a:cxn ang="0">
                  <a:pos x="T2" y="T3"/>
                </a:cxn>
                <a:cxn ang="0">
                  <a:pos x="T4" y="T5"/>
                </a:cxn>
                <a:cxn ang="0">
                  <a:pos x="T6" y="T7"/>
                </a:cxn>
              </a:cxnLst>
              <a:rect l="0" t="0" r="r" b="b"/>
              <a:pathLst>
                <a:path w="829" h="1249">
                  <a:moveTo>
                    <a:pt x="228" y="1249"/>
                  </a:moveTo>
                  <a:lnTo>
                    <a:pt x="829" y="1249"/>
                  </a:lnTo>
                  <a:lnTo>
                    <a:pt x="0" y="0"/>
                  </a:lnTo>
                  <a:lnTo>
                    <a:pt x="228" y="1249"/>
                  </a:lnTo>
                  <a:close/>
                </a:path>
              </a:pathLst>
            </a:custGeom>
            <a:solidFill>
              <a:schemeClr val="tx1">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p:cNvSpPr>
            <p:nvPr/>
          </p:nvSpPr>
          <p:spPr bwMode="auto">
            <a:xfrm>
              <a:off x="3365" y="1629"/>
              <a:ext cx="2029" cy="1249"/>
            </a:xfrm>
            <a:custGeom>
              <a:avLst/>
              <a:gdLst>
                <a:gd name="T0" fmla="*/ 0 w 2029"/>
                <a:gd name="T1" fmla="*/ 0 h 1249"/>
                <a:gd name="T2" fmla="*/ 1430 w 2029"/>
                <a:gd name="T3" fmla="*/ 1249 h 1249"/>
                <a:gd name="T4" fmla="*/ 2029 w 2029"/>
                <a:gd name="T5" fmla="*/ 1249 h 1249"/>
                <a:gd name="T6" fmla="*/ 0 w 2029"/>
                <a:gd name="T7" fmla="*/ 0 h 1249"/>
              </a:gdLst>
              <a:ahLst/>
              <a:cxnLst>
                <a:cxn ang="0">
                  <a:pos x="T0" y="T1"/>
                </a:cxn>
                <a:cxn ang="0">
                  <a:pos x="T2" y="T3"/>
                </a:cxn>
                <a:cxn ang="0">
                  <a:pos x="T4" y="T5"/>
                </a:cxn>
                <a:cxn ang="0">
                  <a:pos x="T6" y="T7"/>
                </a:cxn>
              </a:cxnLst>
              <a:rect l="0" t="0" r="r" b="b"/>
              <a:pathLst>
                <a:path w="2029" h="1249">
                  <a:moveTo>
                    <a:pt x="0" y="0"/>
                  </a:moveTo>
                  <a:lnTo>
                    <a:pt x="1430" y="1249"/>
                  </a:lnTo>
                  <a:lnTo>
                    <a:pt x="2029" y="1249"/>
                  </a:lnTo>
                  <a:lnTo>
                    <a:pt x="0" y="0"/>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3365" y="1629"/>
              <a:ext cx="1430" cy="1249"/>
            </a:xfrm>
            <a:custGeom>
              <a:avLst/>
              <a:gdLst>
                <a:gd name="T0" fmla="*/ 829 w 1430"/>
                <a:gd name="T1" fmla="*/ 1249 h 1249"/>
                <a:gd name="T2" fmla="*/ 1430 w 1430"/>
                <a:gd name="T3" fmla="*/ 1249 h 1249"/>
                <a:gd name="T4" fmla="*/ 0 w 1430"/>
                <a:gd name="T5" fmla="*/ 0 h 1249"/>
                <a:gd name="T6" fmla="*/ 829 w 1430"/>
                <a:gd name="T7" fmla="*/ 1249 h 1249"/>
              </a:gdLst>
              <a:ahLst/>
              <a:cxnLst>
                <a:cxn ang="0">
                  <a:pos x="T0" y="T1"/>
                </a:cxn>
                <a:cxn ang="0">
                  <a:pos x="T2" y="T3"/>
                </a:cxn>
                <a:cxn ang="0">
                  <a:pos x="T4" y="T5"/>
                </a:cxn>
                <a:cxn ang="0">
                  <a:pos x="T6" y="T7"/>
                </a:cxn>
              </a:cxnLst>
              <a:rect l="0" t="0" r="r" b="b"/>
              <a:pathLst>
                <a:path w="1430" h="1249">
                  <a:moveTo>
                    <a:pt x="829" y="1249"/>
                  </a:moveTo>
                  <a:lnTo>
                    <a:pt x="1430" y="1249"/>
                  </a:lnTo>
                  <a:lnTo>
                    <a:pt x="0" y="0"/>
                  </a:lnTo>
                  <a:lnTo>
                    <a:pt x="829" y="1249"/>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noEditPoints="1"/>
            </p:cNvSpPr>
            <p:nvPr/>
          </p:nvSpPr>
          <p:spPr bwMode="auto">
            <a:xfrm>
              <a:off x="2357" y="1629"/>
              <a:ext cx="786" cy="1249"/>
            </a:xfrm>
            <a:custGeom>
              <a:avLst/>
              <a:gdLst>
                <a:gd name="T0" fmla="*/ 306 w 332"/>
                <a:gd name="T1" fmla="*/ 0 h 526"/>
                <a:gd name="T2" fmla="*/ 280 w 332"/>
                <a:gd name="T3" fmla="*/ 30 h 526"/>
                <a:gd name="T4" fmla="*/ 280 w 332"/>
                <a:gd name="T5" fmla="*/ 30 h 526"/>
                <a:gd name="T6" fmla="*/ 45 w 332"/>
                <a:gd name="T7" fmla="*/ 135 h 526"/>
                <a:gd name="T8" fmla="*/ 26 w 332"/>
                <a:gd name="T9" fmla="*/ 126 h 526"/>
                <a:gd name="T10" fmla="*/ 0 w 332"/>
                <a:gd name="T11" fmla="*/ 155 h 526"/>
                <a:gd name="T12" fmla="*/ 24 w 332"/>
                <a:gd name="T13" fmla="*/ 184 h 526"/>
                <a:gd name="T14" fmla="*/ 104 w 332"/>
                <a:gd name="T15" fmla="*/ 469 h 526"/>
                <a:gd name="T16" fmla="*/ 31 w 332"/>
                <a:gd name="T17" fmla="*/ 526 h 526"/>
                <a:gd name="T18" fmla="*/ 198 w 332"/>
                <a:gd name="T19" fmla="*/ 526 h 526"/>
                <a:gd name="T20" fmla="*/ 123 w 332"/>
                <a:gd name="T21" fmla="*/ 468 h 526"/>
                <a:gd name="T22" fmla="*/ 42 w 332"/>
                <a:gd name="T23" fmla="*/ 178 h 526"/>
                <a:gd name="T24" fmla="*/ 52 w 332"/>
                <a:gd name="T25" fmla="*/ 155 h 526"/>
                <a:gd name="T26" fmla="*/ 52 w 332"/>
                <a:gd name="T27" fmla="*/ 155 h 526"/>
                <a:gd name="T28" fmla="*/ 287 w 332"/>
                <a:gd name="T29" fmla="*/ 50 h 526"/>
                <a:gd name="T30" fmla="*/ 306 w 332"/>
                <a:gd name="T31" fmla="*/ 59 h 526"/>
                <a:gd name="T32" fmla="*/ 332 w 332"/>
                <a:gd name="T33" fmla="*/ 30 h 526"/>
                <a:gd name="T34" fmla="*/ 306 w 332"/>
                <a:gd name="T35" fmla="*/ 0 h 526"/>
                <a:gd name="T36" fmla="*/ 38 w 332"/>
                <a:gd name="T37" fmla="*/ 163 h 526"/>
                <a:gd name="T38" fmla="*/ 26 w 332"/>
                <a:gd name="T39" fmla="*/ 170 h 526"/>
                <a:gd name="T40" fmla="*/ 20 w 332"/>
                <a:gd name="T41" fmla="*/ 169 h 526"/>
                <a:gd name="T42" fmla="*/ 12 w 332"/>
                <a:gd name="T43" fmla="*/ 155 h 526"/>
                <a:gd name="T44" fmla="*/ 26 w 332"/>
                <a:gd name="T45" fmla="*/ 140 h 526"/>
                <a:gd name="T46" fmla="*/ 31 w 332"/>
                <a:gd name="T47" fmla="*/ 141 h 526"/>
                <a:gd name="T48" fmla="*/ 39 w 332"/>
                <a:gd name="T49" fmla="*/ 155 h 526"/>
                <a:gd name="T50" fmla="*/ 38 w 332"/>
                <a:gd name="T51" fmla="*/ 161 h 526"/>
                <a:gd name="T52" fmla="*/ 37 w 332"/>
                <a:gd name="T53" fmla="*/ 161 h 526"/>
                <a:gd name="T54" fmla="*/ 38 w 332"/>
                <a:gd name="T55" fmla="*/ 163 h 526"/>
                <a:gd name="T56" fmla="*/ 306 w 332"/>
                <a:gd name="T57" fmla="*/ 45 h 526"/>
                <a:gd name="T58" fmla="*/ 300 w 332"/>
                <a:gd name="T59" fmla="*/ 44 h 526"/>
                <a:gd name="T60" fmla="*/ 292 w 332"/>
                <a:gd name="T61" fmla="*/ 30 h 526"/>
                <a:gd name="T62" fmla="*/ 293 w 332"/>
                <a:gd name="T63" fmla="*/ 24 h 526"/>
                <a:gd name="T64" fmla="*/ 306 w 332"/>
                <a:gd name="T65" fmla="*/ 14 h 526"/>
                <a:gd name="T66" fmla="*/ 319 w 332"/>
                <a:gd name="T67" fmla="*/ 30 h 526"/>
                <a:gd name="T68" fmla="*/ 306 w 332"/>
                <a:gd name="T69" fmla="*/ 4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2" h="526">
                  <a:moveTo>
                    <a:pt x="306" y="0"/>
                  </a:moveTo>
                  <a:cubicBezTo>
                    <a:pt x="292" y="0"/>
                    <a:pt x="280" y="14"/>
                    <a:pt x="280" y="30"/>
                  </a:cubicBezTo>
                  <a:cubicBezTo>
                    <a:pt x="280" y="30"/>
                    <a:pt x="280" y="30"/>
                    <a:pt x="280" y="30"/>
                  </a:cubicBezTo>
                  <a:cubicBezTo>
                    <a:pt x="45" y="135"/>
                    <a:pt x="45" y="135"/>
                    <a:pt x="45" y="135"/>
                  </a:cubicBezTo>
                  <a:cubicBezTo>
                    <a:pt x="40" y="129"/>
                    <a:pt x="33" y="126"/>
                    <a:pt x="26" y="126"/>
                  </a:cubicBezTo>
                  <a:cubicBezTo>
                    <a:pt x="11" y="126"/>
                    <a:pt x="0" y="139"/>
                    <a:pt x="0" y="155"/>
                  </a:cubicBezTo>
                  <a:cubicBezTo>
                    <a:pt x="0" y="171"/>
                    <a:pt x="11" y="183"/>
                    <a:pt x="24" y="184"/>
                  </a:cubicBezTo>
                  <a:cubicBezTo>
                    <a:pt x="104" y="469"/>
                    <a:pt x="104" y="469"/>
                    <a:pt x="104" y="469"/>
                  </a:cubicBezTo>
                  <a:cubicBezTo>
                    <a:pt x="63" y="472"/>
                    <a:pt x="31" y="496"/>
                    <a:pt x="31" y="526"/>
                  </a:cubicBezTo>
                  <a:cubicBezTo>
                    <a:pt x="198" y="526"/>
                    <a:pt x="198" y="526"/>
                    <a:pt x="198" y="526"/>
                  </a:cubicBezTo>
                  <a:cubicBezTo>
                    <a:pt x="198" y="496"/>
                    <a:pt x="165" y="471"/>
                    <a:pt x="123" y="468"/>
                  </a:cubicBezTo>
                  <a:cubicBezTo>
                    <a:pt x="42" y="178"/>
                    <a:pt x="42" y="178"/>
                    <a:pt x="42" y="178"/>
                  </a:cubicBezTo>
                  <a:cubicBezTo>
                    <a:pt x="48" y="173"/>
                    <a:pt x="52" y="164"/>
                    <a:pt x="52" y="155"/>
                  </a:cubicBezTo>
                  <a:cubicBezTo>
                    <a:pt x="52" y="155"/>
                    <a:pt x="52" y="155"/>
                    <a:pt x="52" y="155"/>
                  </a:cubicBezTo>
                  <a:cubicBezTo>
                    <a:pt x="287" y="50"/>
                    <a:pt x="287" y="50"/>
                    <a:pt x="287" y="50"/>
                  </a:cubicBezTo>
                  <a:cubicBezTo>
                    <a:pt x="292" y="55"/>
                    <a:pt x="298" y="59"/>
                    <a:pt x="306" y="59"/>
                  </a:cubicBezTo>
                  <a:cubicBezTo>
                    <a:pt x="320" y="59"/>
                    <a:pt x="332" y="46"/>
                    <a:pt x="332" y="30"/>
                  </a:cubicBezTo>
                  <a:cubicBezTo>
                    <a:pt x="332" y="14"/>
                    <a:pt x="320" y="0"/>
                    <a:pt x="306" y="0"/>
                  </a:cubicBezTo>
                  <a:close/>
                  <a:moveTo>
                    <a:pt x="38" y="163"/>
                  </a:moveTo>
                  <a:cubicBezTo>
                    <a:pt x="35" y="167"/>
                    <a:pt x="31" y="170"/>
                    <a:pt x="26" y="170"/>
                  </a:cubicBezTo>
                  <a:cubicBezTo>
                    <a:pt x="24" y="170"/>
                    <a:pt x="22" y="170"/>
                    <a:pt x="20" y="169"/>
                  </a:cubicBezTo>
                  <a:cubicBezTo>
                    <a:pt x="15" y="166"/>
                    <a:pt x="12" y="161"/>
                    <a:pt x="12" y="155"/>
                  </a:cubicBezTo>
                  <a:cubicBezTo>
                    <a:pt x="12" y="147"/>
                    <a:pt x="18" y="140"/>
                    <a:pt x="26" y="140"/>
                  </a:cubicBezTo>
                  <a:cubicBezTo>
                    <a:pt x="28" y="140"/>
                    <a:pt x="30" y="140"/>
                    <a:pt x="31" y="141"/>
                  </a:cubicBezTo>
                  <a:cubicBezTo>
                    <a:pt x="36" y="144"/>
                    <a:pt x="39" y="149"/>
                    <a:pt x="39" y="155"/>
                  </a:cubicBezTo>
                  <a:cubicBezTo>
                    <a:pt x="39" y="157"/>
                    <a:pt x="39" y="159"/>
                    <a:pt x="38" y="161"/>
                  </a:cubicBezTo>
                  <a:cubicBezTo>
                    <a:pt x="37" y="161"/>
                    <a:pt x="37" y="161"/>
                    <a:pt x="37" y="161"/>
                  </a:cubicBezTo>
                  <a:lnTo>
                    <a:pt x="38" y="163"/>
                  </a:lnTo>
                  <a:close/>
                  <a:moveTo>
                    <a:pt x="306" y="45"/>
                  </a:moveTo>
                  <a:cubicBezTo>
                    <a:pt x="304" y="45"/>
                    <a:pt x="302" y="45"/>
                    <a:pt x="300" y="44"/>
                  </a:cubicBezTo>
                  <a:cubicBezTo>
                    <a:pt x="296" y="41"/>
                    <a:pt x="292" y="36"/>
                    <a:pt x="292" y="30"/>
                  </a:cubicBezTo>
                  <a:cubicBezTo>
                    <a:pt x="292" y="28"/>
                    <a:pt x="293" y="26"/>
                    <a:pt x="293" y="24"/>
                  </a:cubicBezTo>
                  <a:cubicBezTo>
                    <a:pt x="295" y="18"/>
                    <a:pt x="300" y="14"/>
                    <a:pt x="306" y="14"/>
                  </a:cubicBezTo>
                  <a:cubicBezTo>
                    <a:pt x="313" y="14"/>
                    <a:pt x="319" y="21"/>
                    <a:pt x="319" y="30"/>
                  </a:cubicBezTo>
                  <a:cubicBezTo>
                    <a:pt x="319" y="38"/>
                    <a:pt x="313" y="45"/>
                    <a:pt x="306" y="45"/>
                  </a:cubicBezTo>
                  <a:close/>
                </a:path>
              </a:pathLst>
            </a:custGeom>
            <a:solidFill>
              <a:schemeClr val="accent1"/>
            </a:solidFill>
            <a:ln w="7938"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Line 10"/>
            <p:cNvSpPr>
              <a:spLocks noChangeShapeType="1"/>
            </p:cNvSpPr>
            <p:nvPr/>
          </p:nvSpPr>
          <p:spPr bwMode="auto">
            <a:xfrm>
              <a:off x="2082" y="2878"/>
              <a:ext cx="3516" cy="0"/>
            </a:xfrm>
            <a:prstGeom prst="line">
              <a:avLst/>
            </a:prstGeom>
            <a:grpFill/>
            <a:ln w="14288" cap="flat">
              <a:solidFill>
                <a:srgbClr val="506C75"/>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 name="Oval 10"/>
            <p:cNvSpPr>
              <a:spLocks noChangeArrowheads="1"/>
            </p:cNvSpPr>
            <p:nvPr/>
          </p:nvSpPr>
          <p:spPr bwMode="auto">
            <a:xfrm>
              <a:off x="2068" y="286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Oval 11"/>
            <p:cNvSpPr>
              <a:spLocks noChangeArrowheads="1"/>
            </p:cNvSpPr>
            <p:nvPr/>
          </p:nvSpPr>
          <p:spPr bwMode="auto">
            <a:xfrm>
              <a:off x="5584" y="286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3126" y="1428"/>
              <a:ext cx="374" cy="439"/>
            </a:xfrm>
            <a:custGeom>
              <a:avLst/>
              <a:gdLst>
                <a:gd name="T0" fmla="*/ 87 w 158"/>
                <a:gd name="T1" fmla="*/ 41 h 185"/>
                <a:gd name="T2" fmla="*/ 61 w 158"/>
                <a:gd name="T3" fmla="*/ 4 h 185"/>
                <a:gd name="T4" fmla="*/ 49 w 158"/>
                <a:gd name="T5" fmla="*/ 3 h 185"/>
                <a:gd name="T6" fmla="*/ 4 w 158"/>
                <a:gd name="T7" fmla="*/ 44 h 185"/>
                <a:gd name="T8" fmla="*/ 2 w 158"/>
                <a:gd name="T9" fmla="*/ 57 h 185"/>
                <a:gd name="T10" fmla="*/ 28 w 158"/>
                <a:gd name="T11" fmla="*/ 94 h 185"/>
                <a:gd name="T12" fmla="*/ 41 w 158"/>
                <a:gd name="T13" fmla="*/ 124 h 185"/>
                <a:gd name="T14" fmla="*/ 54 w 158"/>
                <a:gd name="T15" fmla="*/ 180 h 185"/>
                <a:gd name="T16" fmla="*/ 62 w 158"/>
                <a:gd name="T17" fmla="*/ 183 h 185"/>
                <a:gd name="T18" fmla="*/ 156 w 158"/>
                <a:gd name="T19" fmla="*/ 99 h 185"/>
                <a:gd name="T20" fmla="*/ 155 w 158"/>
                <a:gd name="T21" fmla="*/ 89 h 185"/>
                <a:gd name="T22" fmla="*/ 109 w 158"/>
                <a:gd name="T23" fmla="*/ 62 h 185"/>
                <a:gd name="T24" fmla="*/ 87 w 158"/>
                <a:gd name="T25" fmla="*/ 4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85">
                  <a:moveTo>
                    <a:pt x="87" y="41"/>
                  </a:moveTo>
                  <a:cubicBezTo>
                    <a:pt x="61" y="4"/>
                    <a:pt x="61" y="4"/>
                    <a:pt x="61" y="4"/>
                  </a:cubicBezTo>
                  <a:cubicBezTo>
                    <a:pt x="58" y="0"/>
                    <a:pt x="53" y="0"/>
                    <a:pt x="49" y="3"/>
                  </a:cubicBezTo>
                  <a:cubicBezTo>
                    <a:pt x="4" y="44"/>
                    <a:pt x="4" y="44"/>
                    <a:pt x="4" y="44"/>
                  </a:cubicBezTo>
                  <a:cubicBezTo>
                    <a:pt x="0" y="47"/>
                    <a:pt x="0" y="53"/>
                    <a:pt x="2" y="57"/>
                  </a:cubicBezTo>
                  <a:cubicBezTo>
                    <a:pt x="28" y="94"/>
                    <a:pt x="28" y="94"/>
                    <a:pt x="28" y="94"/>
                  </a:cubicBezTo>
                  <a:cubicBezTo>
                    <a:pt x="34" y="102"/>
                    <a:pt x="39" y="113"/>
                    <a:pt x="41" y="124"/>
                  </a:cubicBezTo>
                  <a:cubicBezTo>
                    <a:pt x="54" y="180"/>
                    <a:pt x="54" y="180"/>
                    <a:pt x="54" y="180"/>
                  </a:cubicBezTo>
                  <a:cubicBezTo>
                    <a:pt x="55" y="184"/>
                    <a:pt x="59" y="185"/>
                    <a:pt x="62" y="183"/>
                  </a:cubicBezTo>
                  <a:cubicBezTo>
                    <a:pt x="156" y="99"/>
                    <a:pt x="156" y="99"/>
                    <a:pt x="156" y="99"/>
                  </a:cubicBezTo>
                  <a:cubicBezTo>
                    <a:pt x="158" y="96"/>
                    <a:pt x="158" y="91"/>
                    <a:pt x="155" y="89"/>
                  </a:cubicBezTo>
                  <a:cubicBezTo>
                    <a:pt x="109" y="62"/>
                    <a:pt x="109" y="62"/>
                    <a:pt x="109" y="62"/>
                  </a:cubicBezTo>
                  <a:cubicBezTo>
                    <a:pt x="101" y="57"/>
                    <a:pt x="93" y="50"/>
                    <a:pt x="87" y="41"/>
                  </a:cubicBezTo>
                  <a:close/>
                </a:path>
              </a:pathLst>
            </a:custGeom>
            <a:solidFill>
              <a:schemeClr val="accent1"/>
            </a:solidFill>
            <a:ln w="7938"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4" name="Rectangle 13"/>
          <p:cNvSpPr/>
          <p:nvPr/>
        </p:nvSpPr>
        <p:spPr>
          <a:xfrm>
            <a:off x="3988066" y="5438405"/>
            <a:ext cx="1357244" cy="523220"/>
          </a:xfrm>
          <a:prstGeom prst="rect">
            <a:avLst/>
          </a:prstGeom>
        </p:spPr>
        <p:txBody>
          <a:bodyPr wrap="square">
            <a:spAutoFit/>
          </a:bodyPr>
          <a:lstStyle/>
          <a:p>
            <a:pPr algn="ctr"/>
            <a:r>
              <a:rPr lang="id-ID" sz="1400" b="1" spc="600">
                <a:solidFill>
                  <a:schemeClr val="bg1"/>
                </a:solidFill>
                <a:latin typeface="Montserrat" charset="0"/>
                <a:ea typeface="Montserrat" charset="0"/>
                <a:cs typeface="Montserrat" charset="0"/>
              </a:rPr>
              <a:t>STEP 01</a:t>
            </a:r>
            <a:endParaRPr lang="en-US" sz="1400" b="1" spc="600" dirty="0">
              <a:solidFill>
                <a:schemeClr val="bg1"/>
              </a:solidFill>
              <a:latin typeface="Montserrat" charset="0"/>
              <a:ea typeface="Montserrat" charset="0"/>
              <a:cs typeface="Montserrat" charset="0"/>
            </a:endParaRPr>
          </a:p>
        </p:txBody>
      </p:sp>
      <p:sp>
        <p:nvSpPr>
          <p:cNvPr id="15" name="Rectangle 14"/>
          <p:cNvSpPr/>
          <p:nvPr/>
        </p:nvSpPr>
        <p:spPr>
          <a:xfrm>
            <a:off x="5450774" y="5438404"/>
            <a:ext cx="1357244" cy="523220"/>
          </a:xfrm>
          <a:prstGeom prst="rect">
            <a:avLst/>
          </a:prstGeom>
        </p:spPr>
        <p:txBody>
          <a:bodyPr wrap="square">
            <a:spAutoFit/>
          </a:bodyPr>
          <a:lstStyle/>
          <a:p>
            <a:pPr algn="ctr"/>
            <a:r>
              <a:rPr lang="id-ID" sz="1400" b="1" spc="600">
                <a:solidFill>
                  <a:schemeClr val="bg1"/>
                </a:solidFill>
                <a:latin typeface="Montserrat" charset="0"/>
                <a:ea typeface="Montserrat" charset="0"/>
                <a:cs typeface="Montserrat" charset="0"/>
              </a:rPr>
              <a:t>STEP 02</a:t>
            </a:r>
            <a:endParaRPr lang="en-US" sz="1400" b="1" spc="600" dirty="0">
              <a:solidFill>
                <a:schemeClr val="bg1"/>
              </a:solidFill>
              <a:latin typeface="Montserrat" charset="0"/>
              <a:ea typeface="Montserrat" charset="0"/>
              <a:cs typeface="Montserrat" charset="0"/>
            </a:endParaRPr>
          </a:p>
        </p:txBody>
      </p:sp>
      <p:sp>
        <p:nvSpPr>
          <p:cNvPr id="18" name="Rectangle 17"/>
          <p:cNvSpPr/>
          <p:nvPr/>
        </p:nvSpPr>
        <p:spPr>
          <a:xfrm>
            <a:off x="7067471" y="5438404"/>
            <a:ext cx="1357244" cy="523220"/>
          </a:xfrm>
          <a:prstGeom prst="rect">
            <a:avLst/>
          </a:prstGeom>
        </p:spPr>
        <p:txBody>
          <a:bodyPr wrap="square">
            <a:spAutoFit/>
          </a:bodyPr>
          <a:lstStyle/>
          <a:p>
            <a:pPr algn="ctr"/>
            <a:r>
              <a:rPr lang="id-ID" sz="1400" b="1" spc="600">
                <a:solidFill>
                  <a:schemeClr val="bg1"/>
                </a:solidFill>
                <a:latin typeface="Montserrat" charset="0"/>
                <a:ea typeface="Montserrat" charset="0"/>
                <a:cs typeface="Montserrat" charset="0"/>
              </a:rPr>
              <a:t>STEP 03</a:t>
            </a:r>
            <a:endParaRPr lang="en-US" sz="1400" b="1" spc="600" dirty="0">
              <a:solidFill>
                <a:schemeClr val="bg1"/>
              </a:solidFill>
              <a:latin typeface="Montserrat" charset="0"/>
              <a:ea typeface="Montserrat" charset="0"/>
              <a:cs typeface="Montserrat" charset="0"/>
            </a:endParaRPr>
          </a:p>
        </p:txBody>
      </p:sp>
      <p:sp>
        <p:nvSpPr>
          <p:cNvPr id="19" name="Rectangle 18"/>
          <p:cNvSpPr/>
          <p:nvPr/>
        </p:nvSpPr>
        <p:spPr>
          <a:xfrm>
            <a:off x="8684168" y="5438404"/>
            <a:ext cx="1357244" cy="523220"/>
          </a:xfrm>
          <a:prstGeom prst="rect">
            <a:avLst/>
          </a:prstGeom>
        </p:spPr>
        <p:txBody>
          <a:bodyPr wrap="square">
            <a:spAutoFit/>
          </a:bodyPr>
          <a:lstStyle/>
          <a:p>
            <a:pPr algn="ctr"/>
            <a:r>
              <a:rPr lang="id-ID" sz="1400" b="1" spc="600">
                <a:solidFill>
                  <a:schemeClr val="bg1"/>
                </a:solidFill>
                <a:latin typeface="Montserrat" charset="0"/>
                <a:ea typeface="Montserrat" charset="0"/>
                <a:cs typeface="Montserrat" charset="0"/>
              </a:rPr>
              <a:t>STEP 04</a:t>
            </a:r>
            <a:endParaRPr lang="en-US" sz="1400" b="1" spc="600" dirty="0">
              <a:solidFill>
                <a:schemeClr val="bg1"/>
              </a:solidFill>
              <a:latin typeface="Montserrat" charset="0"/>
              <a:ea typeface="Montserrat" charset="0"/>
              <a:cs typeface="Montserrat" charset="0"/>
            </a:endParaRPr>
          </a:p>
        </p:txBody>
      </p:sp>
      <p:sp>
        <p:nvSpPr>
          <p:cNvPr id="20" name="Rectangle 19"/>
          <p:cNvSpPr/>
          <p:nvPr/>
        </p:nvSpPr>
        <p:spPr>
          <a:xfrm>
            <a:off x="7112177" y="637364"/>
            <a:ext cx="4459680" cy="1865126"/>
          </a:xfrm>
          <a:prstGeom prst="rect">
            <a:avLst/>
          </a:prstGeom>
        </p:spPr>
        <p:txBody>
          <a:bodyPr wrap="square">
            <a:spAutoFit/>
          </a:bodyPr>
          <a:lstStyle/>
          <a:p>
            <a:pPr>
              <a:lnSpc>
                <a:spcPct val="80000"/>
              </a:lnSpc>
            </a:pPr>
            <a:r>
              <a:rPr lang="id-ID" sz="3600"/>
              <a:t>MARKETING</a:t>
            </a:r>
            <a:r>
              <a:rPr lang="en-US" sz="3600"/>
              <a:t> IS THE BEST THING TO DOUSE THE SUNRISE WITH.</a:t>
            </a:r>
            <a:endParaRPr lang="id-ID" sz="3600"/>
          </a:p>
        </p:txBody>
      </p:sp>
      <p:cxnSp>
        <p:nvCxnSpPr>
          <p:cNvPr id="21" name="Straight Connector 20"/>
          <p:cNvCxnSpPr/>
          <p:nvPr/>
        </p:nvCxnSpPr>
        <p:spPr>
          <a:xfrm>
            <a:off x="7255023" y="2580946"/>
            <a:ext cx="74794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6321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a:bodyPr>
          <a:lstStyle/>
          <a:p>
            <a:r>
              <a:rPr lang="id-ID"/>
              <a:t>PYRAMID INFOGRAPH</a:t>
            </a:r>
          </a:p>
        </p:txBody>
      </p:sp>
      <p:sp>
        <p:nvSpPr>
          <p:cNvPr id="17" name="Text Placeholder 16"/>
          <p:cNvSpPr>
            <a:spLocks noGrp="1"/>
          </p:cNvSpPr>
          <p:nvPr>
            <p:ph type="body" sz="quarter" idx="10"/>
          </p:nvPr>
        </p:nvSpPr>
        <p:spPr/>
        <p:txBody>
          <a:bodyPr>
            <a:normAutofit/>
          </a:bodyPr>
          <a:lstStyle/>
          <a:p>
            <a:r>
              <a:rPr lang="id-ID" b="1">
                <a:solidFill>
                  <a:schemeClr val="bg1">
                    <a:lumMod val="50000"/>
                  </a:schemeClr>
                </a:solidFill>
              </a:rPr>
              <a:t>+</a:t>
            </a:r>
            <a:r>
              <a:rPr lang="id-ID">
                <a:solidFill>
                  <a:schemeClr val="bg1">
                    <a:lumMod val="50000"/>
                  </a:schemeClr>
                </a:solidFill>
              </a:rPr>
              <a:t> AN EXPLORATION OF FORM IN CREATIFITY</a:t>
            </a:r>
          </a:p>
        </p:txBody>
      </p:sp>
      <p:grpSp>
        <p:nvGrpSpPr>
          <p:cNvPr id="47" name="Group 46"/>
          <p:cNvGrpSpPr/>
          <p:nvPr/>
        </p:nvGrpSpPr>
        <p:grpSpPr>
          <a:xfrm>
            <a:off x="396654" y="1969239"/>
            <a:ext cx="3382963" cy="3876676"/>
            <a:chOff x="644639" y="1979459"/>
            <a:chExt cx="3382963" cy="3876676"/>
          </a:xfrm>
        </p:grpSpPr>
        <p:sp>
          <p:nvSpPr>
            <p:cNvPr id="48" name="Freeform 19"/>
            <p:cNvSpPr>
              <a:spLocks/>
            </p:cNvSpPr>
            <p:nvPr/>
          </p:nvSpPr>
          <p:spPr bwMode="auto">
            <a:xfrm>
              <a:off x="644639" y="1979459"/>
              <a:ext cx="1765300" cy="3876675"/>
            </a:xfrm>
            <a:custGeom>
              <a:avLst/>
              <a:gdLst/>
              <a:ahLst/>
              <a:cxnLst>
                <a:cxn ang="0">
                  <a:pos x="1022" y="0"/>
                </a:cxn>
                <a:cxn ang="0">
                  <a:pos x="0" y="2388"/>
                </a:cxn>
                <a:cxn ang="0">
                  <a:pos x="86" y="2442"/>
                </a:cxn>
                <a:cxn ang="0">
                  <a:pos x="1112" y="41"/>
                </a:cxn>
                <a:cxn ang="0">
                  <a:pos x="1022" y="0"/>
                </a:cxn>
                <a:cxn ang="0">
                  <a:pos x="1022" y="0"/>
                </a:cxn>
              </a:cxnLst>
              <a:rect l="0" t="0" r="r" b="b"/>
              <a:pathLst>
                <a:path w="1112" h="2442">
                  <a:moveTo>
                    <a:pt x="1022" y="0"/>
                  </a:moveTo>
                  <a:lnTo>
                    <a:pt x="0" y="2388"/>
                  </a:lnTo>
                  <a:lnTo>
                    <a:pt x="86" y="2442"/>
                  </a:lnTo>
                  <a:lnTo>
                    <a:pt x="1112" y="41"/>
                  </a:lnTo>
                  <a:lnTo>
                    <a:pt x="1022" y="0"/>
                  </a:lnTo>
                  <a:lnTo>
                    <a:pt x="1022" y="0"/>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49" name="Freeform 20"/>
            <p:cNvSpPr>
              <a:spLocks/>
            </p:cNvSpPr>
            <p:nvPr/>
          </p:nvSpPr>
          <p:spPr bwMode="auto">
            <a:xfrm>
              <a:off x="781164" y="2044547"/>
              <a:ext cx="3246438" cy="3811588"/>
            </a:xfrm>
            <a:custGeom>
              <a:avLst/>
              <a:gdLst/>
              <a:ahLst/>
              <a:cxnLst>
                <a:cxn ang="0">
                  <a:pos x="1026" y="0"/>
                </a:cxn>
                <a:cxn ang="0">
                  <a:pos x="0" y="2401"/>
                </a:cxn>
                <a:cxn ang="0">
                  <a:pos x="2045" y="2065"/>
                </a:cxn>
                <a:cxn ang="0">
                  <a:pos x="1026" y="0"/>
                </a:cxn>
                <a:cxn ang="0">
                  <a:pos x="1026" y="0"/>
                </a:cxn>
              </a:cxnLst>
              <a:rect l="0" t="0" r="r" b="b"/>
              <a:pathLst>
                <a:path w="2045" h="2401">
                  <a:moveTo>
                    <a:pt x="1026" y="0"/>
                  </a:moveTo>
                  <a:lnTo>
                    <a:pt x="0" y="2401"/>
                  </a:lnTo>
                  <a:lnTo>
                    <a:pt x="2045" y="2065"/>
                  </a:lnTo>
                  <a:lnTo>
                    <a:pt x="1026" y="0"/>
                  </a:lnTo>
                  <a:lnTo>
                    <a:pt x="1026" y="0"/>
                  </a:lnTo>
                  <a:close/>
                </a:path>
              </a:pathLst>
            </a:custGeom>
            <a:solidFill>
              <a:schemeClr val="accent1">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1"/>
            </a:p>
          </p:txBody>
        </p:sp>
      </p:grpSp>
      <p:grpSp>
        <p:nvGrpSpPr>
          <p:cNvPr id="50" name="Group 49"/>
          <p:cNvGrpSpPr/>
          <p:nvPr/>
        </p:nvGrpSpPr>
        <p:grpSpPr>
          <a:xfrm>
            <a:off x="1626481" y="3140645"/>
            <a:ext cx="2289661" cy="2627313"/>
            <a:chOff x="1874466" y="3150865"/>
            <a:chExt cx="2289661" cy="2627313"/>
          </a:xfrm>
          <a:effectLst>
            <a:outerShdw blurRad="254000" dist="38100" dir="10800000" algn="r" rotWithShape="0">
              <a:prstClr val="black">
                <a:alpha val="40000"/>
              </a:prstClr>
            </a:outerShdw>
          </a:effectLst>
        </p:grpSpPr>
        <p:sp>
          <p:nvSpPr>
            <p:cNvPr id="52" name="Freeform 23"/>
            <p:cNvSpPr>
              <a:spLocks/>
            </p:cNvSpPr>
            <p:nvPr/>
          </p:nvSpPr>
          <p:spPr bwMode="auto">
            <a:xfrm>
              <a:off x="1874466" y="3150865"/>
              <a:ext cx="1222375" cy="2627313"/>
            </a:xfrm>
            <a:custGeom>
              <a:avLst/>
              <a:gdLst/>
              <a:ahLst/>
              <a:cxnLst>
                <a:cxn ang="0">
                  <a:pos x="685" y="0"/>
                </a:cxn>
                <a:cxn ang="0">
                  <a:pos x="0" y="1600"/>
                </a:cxn>
                <a:cxn ang="0">
                  <a:pos x="85" y="1655"/>
                </a:cxn>
                <a:cxn ang="0">
                  <a:pos x="770" y="54"/>
                </a:cxn>
                <a:cxn ang="0">
                  <a:pos x="685" y="0"/>
                </a:cxn>
                <a:cxn ang="0">
                  <a:pos x="685" y="0"/>
                </a:cxn>
              </a:cxnLst>
              <a:rect l="0" t="0" r="r" b="b"/>
              <a:pathLst>
                <a:path w="770" h="1655">
                  <a:moveTo>
                    <a:pt x="685" y="0"/>
                  </a:moveTo>
                  <a:lnTo>
                    <a:pt x="0" y="1600"/>
                  </a:lnTo>
                  <a:lnTo>
                    <a:pt x="85" y="1655"/>
                  </a:lnTo>
                  <a:lnTo>
                    <a:pt x="770" y="54"/>
                  </a:lnTo>
                  <a:lnTo>
                    <a:pt x="685" y="0"/>
                  </a:lnTo>
                  <a:lnTo>
                    <a:pt x="685"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53" name="Freeform 24"/>
            <p:cNvSpPr>
              <a:spLocks/>
            </p:cNvSpPr>
            <p:nvPr/>
          </p:nvSpPr>
          <p:spPr bwMode="auto">
            <a:xfrm>
              <a:off x="1995602" y="3220884"/>
              <a:ext cx="2168525" cy="2541588"/>
            </a:xfrm>
            <a:custGeom>
              <a:avLst/>
              <a:gdLst/>
              <a:ahLst/>
              <a:cxnLst>
                <a:cxn ang="0">
                  <a:pos x="685" y="0"/>
                </a:cxn>
                <a:cxn ang="0">
                  <a:pos x="0" y="1601"/>
                </a:cxn>
                <a:cxn ang="0">
                  <a:pos x="1366" y="1376"/>
                </a:cxn>
                <a:cxn ang="0">
                  <a:pos x="685" y="0"/>
                </a:cxn>
                <a:cxn ang="0">
                  <a:pos x="685" y="0"/>
                </a:cxn>
              </a:cxnLst>
              <a:rect l="0" t="0" r="r" b="b"/>
              <a:pathLst>
                <a:path w="1366" h="1601">
                  <a:moveTo>
                    <a:pt x="685" y="0"/>
                  </a:moveTo>
                  <a:lnTo>
                    <a:pt x="0" y="1601"/>
                  </a:lnTo>
                  <a:lnTo>
                    <a:pt x="1366" y="1376"/>
                  </a:lnTo>
                  <a:lnTo>
                    <a:pt x="685" y="0"/>
                  </a:lnTo>
                  <a:lnTo>
                    <a:pt x="685" y="0"/>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1"/>
            </a:p>
          </p:txBody>
        </p:sp>
      </p:grpSp>
      <p:grpSp>
        <p:nvGrpSpPr>
          <p:cNvPr id="56" name="Group 55"/>
          <p:cNvGrpSpPr/>
          <p:nvPr/>
        </p:nvGrpSpPr>
        <p:grpSpPr>
          <a:xfrm>
            <a:off x="2837389" y="4293339"/>
            <a:ext cx="1216866" cy="1371600"/>
            <a:chOff x="3085374" y="4303559"/>
            <a:chExt cx="1216866" cy="1371600"/>
          </a:xfrm>
          <a:effectLst/>
        </p:grpSpPr>
        <p:sp>
          <p:nvSpPr>
            <p:cNvPr id="57" name="Freeform 25"/>
            <p:cNvSpPr>
              <a:spLocks/>
            </p:cNvSpPr>
            <p:nvPr/>
          </p:nvSpPr>
          <p:spPr bwMode="auto">
            <a:xfrm>
              <a:off x="3085374" y="4303559"/>
              <a:ext cx="685800" cy="1371600"/>
            </a:xfrm>
            <a:custGeom>
              <a:avLst/>
              <a:gdLst/>
              <a:ahLst/>
              <a:cxnLst>
                <a:cxn ang="0">
                  <a:pos x="346" y="0"/>
                </a:cxn>
                <a:cxn ang="0">
                  <a:pos x="0" y="810"/>
                </a:cxn>
                <a:cxn ang="0">
                  <a:pos x="86" y="864"/>
                </a:cxn>
                <a:cxn ang="0">
                  <a:pos x="432" y="54"/>
                </a:cxn>
                <a:cxn ang="0">
                  <a:pos x="346" y="0"/>
                </a:cxn>
                <a:cxn ang="0">
                  <a:pos x="346" y="0"/>
                </a:cxn>
              </a:cxnLst>
              <a:rect l="0" t="0" r="r" b="b"/>
              <a:pathLst>
                <a:path w="432" h="864">
                  <a:moveTo>
                    <a:pt x="346" y="0"/>
                  </a:moveTo>
                  <a:lnTo>
                    <a:pt x="0" y="810"/>
                  </a:lnTo>
                  <a:lnTo>
                    <a:pt x="86" y="864"/>
                  </a:lnTo>
                  <a:lnTo>
                    <a:pt x="432" y="54"/>
                  </a:lnTo>
                  <a:lnTo>
                    <a:pt x="346" y="0"/>
                  </a:lnTo>
                  <a:lnTo>
                    <a:pt x="346" y="0"/>
                  </a:lnTo>
                  <a:close/>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1"/>
            </a:p>
          </p:txBody>
        </p:sp>
        <p:sp>
          <p:nvSpPr>
            <p:cNvPr id="58" name="Freeform 26"/>
            <p:cNvSpPr>
              <a:spLocks/>
            </p:cNvSpPr>
            <p:nvPr/>
          </p:nvSpPr>
          <p:spPr bwMode="auto">
            <a:xfrm>
              <a:off x="3208452" y="4389284"/>
              <a:ext cx="1093788" cy="1285875"/>
            </a:xfrm>
            <a:custGeom>
              <a:avLst/>
              <a:gdLst/>
              <a:ahLst/>
              <a:cxnLst>
                <a:cxn ang="0">
                  <a:pos x="346" y="0"/>
                </a:cxn>
                <a:cxn ang="0">
                  <a:pos x="0" y="810"/>
                </a:cxn>
                <a:cxn ang="0">
                  <a:pos x="689" y="697"/>
                </a:cxn>
                <a:cxn ang="0">
                  <a:pos x="346" y="0"/>
                </a:cxn>
                <a:cxn ang="0">
                  <a:pos x="346" y="0"/>
                </a:cxn>
              </a:cxnLst>
              <a:rect l="0" t="0" r="r" b="b"/>
              <a:pathLst>
                <a:path w="689" h="810">
                  <a:moveTo>
                    <a:pt x="346" y="0"/>
                  </a:moveTo>
                  <a:lnTo>
                    <a:pt x="0" y="810"/>
                  </a:lnTo>
                  <a:lnTo>
                    <a:pt x="689" y="697"/>
                  </a:lnTo>
                  <a:lnTo>
                    <a:pt x="346" y="0"/>
                  </a:lnTo>
                  <a:lnTo>
                    <a:pt x="34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sz="1351"/>
            </a:p>
          </p:txBody>
        </p:sp>
      </p:grpSp>
      <p:sp>
        <p:nvSpPr>
          <p:cNvPr id="60" name="Rectangle 59"/>
          <p:cNvSpPr/>
          <p:nvPr/>
        </p:nvSpPr>
        <p:spPr>
          <a:xfrm>
            <a:off x="8504005" y="2130935"/>
            <a:ext cx="1999265" cy="307777"/>
          </a:xfrm>
          <a:prstGeom prst="rect">
            <a:avLst/>
          </a:prstGeom>
        </p:spPr>
        <p:txBody>
          <a:bodyPr wrap="none">
            <a:spAutoFit/>
          </a:bodyPr>
          <a:lstStyle/>
          <a:p>
            <a:r>
              <a:rPr lang="en-US" sz="1400" b="1" spc="600" dirty="0">
                <a:solidFill>
                  <a:schemeClr val="tx2"/>
                </a:solidFill>
                <a:latin typeface="Montserrat" charset="0"/>
                <a:ea typeface="Montserrat" charset="0"/>
                <a:cs typeface="Montserrat" charset="0"/>
              </a:rPr>
              <a:t>TITLE HERE</a:t>
            </a:r>
          </a:p>
        </p:txBody>
      </p:sp>
      <p:grpSp>
        <p:nvGrpSpPr>
          <p:cNvPr id="2" name="Group 1"/>
          <p:cNvGrpSpPr/>
          <p:nvPr/>
        </p:nvGrpSpPr>
        <p:grpSpPr>
          <a:xfrm>
            <a:off x="8609577" y="3983499"/>
            <a:ext cx="2470799" cy="1575155"/>
            <a:chOff x="8609577" y="3983499"/>
            <a:chExt cx="3032020" cy="1575155"/>
          </a:xfrm>
        </p:grpSpPr>
        <p:sp>
          <p:nvSpPr>
            <p:cNvPr id="61" name="Rectangle 60"/>
            <p:cNvSpPr/>
            <p:nvPr/>
          </p:nvSpPr>
          <p:spPr>
            <a:xfrm>
              <a:off x="8609577" y="5090619"/>
              <a:ext cx="1138465" cy="225593"/>
            </a:xfrm>
            <a:prstGeom prst="rect">
              <a:avLst/>
            </a:prstGeom>
          </p:spPr>
          <p:txBody>
            <a:bodyPr wrap="none">
              <a:noAutofit/>
            </a:bodyPr>
            <a:lstStyle/>
            <a:p>
              <a:pPr>
                <a:lnSpc>
                  <a:spcPct val="95000"/>
                </a:lnSpc>
              </a:pPr>
              <a:r>
                <a:rPr lang="id-ID" sz="1200">
                  <a:solidFill>
                    <a:schemeClr val="bg1">
                      <a:lumMod val="50000"/>
                    </a:schemeClr>
                  </a:solidFill>
                </a:rPr>
                <a:t>Presentation Skill</a:t>
              </a:r>
              <a:endParaRPr lang="en-US" sz="1200" dirty="0">
                <a:solidFill>
                  <a:schemeClr val="bg1">
                    <a:lumMod val="50000"/>
                  </a:schemeClr>
                </a:solidFill>
              </a:endParaRPr>
            </a:p>
          </p:txBody>
        </p:sp>
        <p:sp>
          <p:nvSpPr>
            <p:cNvPr id="62" name="Rectangle 61"/>
            <p:cNvSpPr/>
            <p:nvPr/>
          </p:nvSpPr>
          <p:spPr>
            <a:xfrm>
              <a:off x="8609577" y="4537059"/>
              <a:ext cx="1138465" cy="225593"/>
            </a:xfrm>
            <a:prstGeom prst="rect">
              <a:avLst/>
            </a:prstGeom>
          </p:spPr>
          <p:txBody>
            <a:bodyPr wrap="none">
              <a:noAutofit/>
            </a:bodyPr>
            <a:lstStyle/>
            <a:p>
              <a:pPr>
                <a:lnSpc>
                  <a:spcPct val="95000"/>
                </a:lnSpc>
              </a:pPr>
              <a:r>
                <a:rPr lang="id-ID" sz="1200">
                  <a:solidFill>
                    <a:schemeClr val="bg1">
                      <a:lumMod val="50000"/>
                    </a:schemeClr>
                  </a:solidFill>
                </a:rPr>
                <a:t>Design Skill</a:t>
              </a:r>
              <a:endParaRPr lang="en-US" sz="1200" dirty="0">
                <a:solidFill>
                  <a:schemeClr val="bg1">
                    <a:lumMod val="50000"/>
                  </a:schemeClr>
                </a:solidFill>
              </a:endParaRPr>
            </a:p>
          </p:txBody>
        </p:sp>
        <p:sp>
          <p:nvSpPr>
            <p:cNvPr id="63" name="Rectangle 62"/>
            <p:cNvSpPr/>
            <p:nvPr/>
          </p:nvSpPr>
          <p:spPr>
            <a:xfrm>
              <a:off x="8609577" y="3983499"/>
              <a:ext cx="1138465" cy="225593"/>
            </a:xfrm>
            <a:prstGeom prst="rect">
              <a:avLst/>
            </a:prstGeom>
          </p:spPr>
          <p:txBody>
            <a:bodyPr wrap="none">
              <a:noAutofit/>
            </a:bodyPr>
            <a:lstStyle/>
            <a:p>
              <a:pPr>
                <a:lnSpc>
                  <a:spcPct val="95000"/>
                </a:lnSpc>
              </a:pPr>
              <a:r>
                <a:rPr lang="id-ID" sz="1200">
                  <a:solidFill>
                    <a:schemeClr val="bg1">
                      <a:lumMod val="50000"/>
                    </a:schemeClr>
                  </a:solidFill>
                </a:rPr>
                <a:t>Negotiation</a:t>
              </a:r>
              <a:endParaRPr lang="en-US" sz="1200" dirty="0">
                <a:solidFill>
                  <a:schemeClr val="bg1">
                    <a:lumMod val="50000"/>
                  </a:schemeClr>
                </a:solidFill>
              </a:endParaRPr>
            </a:p>
          </p:txBody>
        </p:sp>
        <p:sp>
          <p:nvSpPr>
            <p:cNvPr id="64" name="Rounded Rectangle 63"/>
            <p:cNvSpPr/>
            <p:nvPr/>
          </p:nvSpPr>
          <p:spPr>
            <a:xfrm rot="5400000">
              <a:off x="10020280" y="2830217"/>
              <a:ext cx="220020" cy="3022614"/>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FFFFFF"/>
                </a:solidFill>
              </a:endParaRPr>
            </a:p>
          </p:txBody>
        </p:sp>
        <p:sp>
          <p:nvSpPr>
            <p:cNvPr id="65" name="Rounded Rectangle 64"/>
            <p:cNvSpPr/>
            <p:nvPr/>
          </p:nvSpPr>
          <p:spPr>
            <a:xfrm>
              <a:off x="8618984" y="4231512"/>
              <a:ext cx="2520881" cy="22001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200" dirty="0">
                  <a:solidFill>
                    <a:srgbClr val="FFFFFF"/>
                  </a:solidFill>
                </a:rPr>
                <a:t>80%</a:t>
              </a:r>
            </a:p>
          </p:txBody>
        </p:sp>
        <p:sp>
          <p:nvSpPr>
            <p:cNvPr id="66" name="Rounded Rectangle 65"/>
            <p:cNvSpPr/>
            <p:nvPr/>
          </p:nvSpPr>
          <p:spPr>
            <a:xfrm rot="5400000">
              <a:off x="10020280" y="3383776"/>
              <a:ext cx="220019" cy="3022614"/>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FFFFFF"/>
                </a:solidFill>
              </a:endParaRPr>
            </a:p>
          </p:txBody>
        </p:sp>
        <p:sp>
          <p:nvSpPr>
            <p:cNvPr id="67" name="Rounded Rectangle 66"/>
            <p:cNvSpPr/>
            <p:nvPr/>
          </p:nvSpPr>
          <p:spPr>
            <a:xfrm>
              <a:off x="8618983" y="4785072"/>
              <a:ext cx="1640168" cy="22001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200" dirty="0">
                  <a:solidFill>
                    <a:srgbClr val="FFFFFF"/>
                  </a:solidFill>
                </a:rPr>
                <a:t>85%</a:t>
              </a:r>
            </a:p>
          </p:txBody>
        </p:sp>
        <p:sp>
          <p:nvSpPr>
            <p:cNvPr id="68" name="Rounded Rectangle 67"/>
            <p:cNvSpPr/>
            <p:nvPr/>
          </p:nvSpPr>
          <p:spPr>
            <a:xfrm rot="5400000">
              <a:off x="10020280" y="3937337"/>
              <a:ext cx="220020" cy="3022614"/>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FFFFFF"/>
                </a:solidFill>
              </a:endParaRPr>
            </a:p>
          </p:txBody>
        </p:sp>
        <p:sp>
          <p:nvSpPr>
            <p:cNvPr id="69" name="Rounded Rectangle 68"/>
            <p:cNvSpPr/>
            <p:nvPr/>
          </p:nvSpPr>
          <p:spPr>
            <a:xfrm>
              <a:off x="8618982" y="5338632"/>
              <a:ext cx="2314425" cy="22001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200" dirty="0">
                  <a:solidFill>
                    <a:srgbClr val="FFFFFF"/>
                  </a:solidFill>
                </a:rPr>
                <a:t>70%</a:t>
              </a:r>
            </a:p>
          </p:txBody>
        </p:sp>
      </p:grpSp>
      <p:sp>
        <p:nvSpPr>
          <p:cNvPr id="70" name="Rectangle 69"/>
          <p:cNvSpPr/>
          <p:nvPr/>
        </p:nvSpPr>
        <p:spPr>
          <a:xfrm>
            <a:off x="8494748" y="2451594"/>
            <a:ext cx="2650199" cy="1384995"/>
          </a:xfrm>
          <a:prstGeom prst="rect">
            <a:avLst/>
          </a:prstGeom>
        </p:spPr>
        <p:txBody>
          <a:bodyPr wrap="square">
            <a:spAutoFit/>
          </a:bodyPr>
          <a:lstStyle/>
          <a:p>
            <a:pPr algn="just"/>
            <a:r>
              <a:rPr lang="en-US" sz="1400">
                <a:solidFill>
                  <a:schemeClr val="bg1">
                    <a:lumMod val="50000"/>
                  </a:schemeClr>
                </a:solidFill>
                <a:latin typeface="Lato Light" panose="020F0402020204030203" pitchFamily="34" charset="0"/>
                <a:cs typeface="Lato Light" panose="020F0402020204030203" pitchFamily="34" charset="0"/>
              </a:rPr>
              <a:t>The outline prepared by the creative team of an advertising agency for the launching of an advertising campaign or message. The creative strategy generally explains</a:t>
            </a:r>
            <a:r>
              <a:rPr lang="id-ID" sz="1400">
                <a:solidFill>
                  <a:schemeClr val="bg1">
                    <a:lumMod val="50000"/>
                  </a:schemeClr>
                </a:solidFill>
                <a:latin typeface="Lato Light" panose="020F0402020204030203" pitchFamily="34" charset="0"/>
                <a:cs typeface="Lato Light" panose="020F0402020204030203" pitchFamily="34" charset="0"/>
              </a:rPr>
              <a:t>.</a:t>
            </a:r>
          </a:p>
        </p:txBody>
      </p:sp>
      <p:grpSp>
        <p:nvGrpSpPr>
          <p:cNvPr id="3" name="Group 2"/>
          <p:cNvGrpSpPr/>
          <p:nvPr/>
        </p:nvGrpSpPr>
        <p:grpSpPr>
          <a:xfrm>
            <a:off x="4622991" y="2764403"/>
            <a:ext cx="3287399" cy="2439012"/>
            <a:chOff x="4445311" y="1920161"/>
            <a:chExt cx="3287399" cy="2439012"/>
          </a:xfrm>
        </p:grpSpPr>
        <p:grpSp>
          <p:nvGrpSpPr>
            <p:cNvPr id="73" name="Group 72"/>
            <p:cNvGrpSpPr/>
            <p:nvPr/>
          </p:nvGrpSpPr>
          <p:grpSpPr>
            <a:xfrm>
              <a:off x="5162063" y="1920161"/>
              <a:ext cx="2570647" cy="810399"/>
              <a:chOff x="8027893" y="2583618"/>
              <a:chExt cx="2570647" cy="810399"/>
            </a:xfrm>
          </p:grpSpPr>
          <p:sp>
            <p:nvSpPr>
              <p:cNvPr id="101" name="Text Placeholder 5"/>
              <p:cNvSpPr txBox="1">
                <a:spLocks/>
              </p:cNvSpPr>
              <p:nvPr/>
            </p:nvSpPr>
            <p:spPr>
              <a:xfrm>
                <a:off x="8041341" y="2846037"/>
                <a:ext cx="2557199"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a:solidFill>
                      <a:schemeClr val="bg1">
                        <a:lumMod val="65000"/>
                      </a:schemeClr>
                    </a:solidFill>
                    <a:ea typeface="Open Sans Light" panose="020B0306030504020204" pitchFamily="34" charset="0"/>
                    <a:cs typeface="Open Sans Light" panose="020B0306030504020204" pitchFamily="34" charset="0"/>
                  </a:rPr>
                  <a:t>dudu </a:t>
                </a:r>
                <a:r>
                  <a:rPr lang="en-US" sz="120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102" name="TextBox 101"/>
              <p:cNvSpPr txBox="1"/>
              <p:nvPr/>
            </p:nvSpPr>
            <p:spPr>
              <a:xfrm>
                <a:off x="8027893" y="2583618"/>
                <a:ext cx="2218765" cy="307777"/>
              </a:xfrm>
              <a:prstGeom prst="rect">
                <a:avLst/>
              </a:prstGeom>
              <a:noFill/>
            </p:spPr>
            <p:txBody>
              <a:bodyPr wrap="square" rtlCol="0">
                <a:spAutoFit/>
              </a:bodyPr>
              <a:lstStyle/>
              <a:p>
                <a:r>
                  <a:rPr lang="id-ID" sz="1400" b="1"/>
                  <a:t>Text sample here</a:t>
                </a:r>
                <a:endParaRPr lang="id-ID" sz="1400" b="1" dirty="0"/>
              </a:p>
            </p:txBody>
          </p:sp>
        </p:grpSp>
        <p:grpSp>
          <p:nvGrpSpPr>
            <p:cNvPr id="74" name="Group 73"/>
            <p:cNvGrpSpPr/>
            <p:nvPr/>
          </p:nvGrpSpPr>
          <p:grpSpPr>
            <a:xfrm>
              <a:off x="5162063" y="2742224"/>
              <a:ext cx="2570647" cy="763946"/>
              <a:chOff x="8027893" y="2583618"/>
              <a:chExt cx="2570647" cy="763946"/>
            </a:xfrm>
          </p:grpSpPr>
          <p:sp>
            <p:nvSpPr>
              <p:cNvPr id="99" name="Text Placeholder 5"/>
              <p:cNvSpPr txBox="1">
                <a:spLocks/>
              </p:cNvSpPr>
              <p:nvPr/>
            </p:nvSpPr>
            <p:spPr>
              <a:xfrm>
                <a:off x="8041342" y="2846037"/>
                <a:ext cx="2557198"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a:solidFill>
                      <a:schemeClr val="bg1">
                        <a:lumMod val="65000"/>
                      </a:schemeClr>
                    </a:solidFill>
                    <a:ea typeface="Open Sans Light" panose="020B0306030504020204" pitchFamily="34" charset="0"/>
                    <a:cs typeface="Open Sans Light" panose="020B0306030504020204" pitchFamily="34" charset="0"/>
                  </a:rPr>
                  <a:t>dudu </a:t>
                </a:r>
                <a:r>
                  <a:rPr lang="en-US" sz="120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100" name="TextBox 99"/>
              <p:cNvSpPr txBox="1"/>
              <p:nvPr/>
            </p:nvSpPr>
            <p:spPr>
              <a:xfrm>
                <a:off x="8027893" y="2583618"/>
                <a:ext cx="2218765" cy="307777"/>
              </a:xfrm>
              <a:prstGeom prst="rect">
                <a:avLst/>
              </a:prstGeom>
              <a:noFill/>
            </p:spPr>
            <p:txBody>
              <a:bodyPr wrap="square" rtlCol="0">
                <a:spAutoFit/>
              </a:bodyPr>
              <a:lstStyle/>
              <a:p>
                <a:r>
                  <a:rPr lang="id-ID" sz="1400" b="1"/>
                  <a:t>Text sample here</a:t>
                </a:r>
                <a:endParaRPr lang="id-ID" sz="1400" b="1" dirty="0"/>
              </a:p>
            </p:txBody>
          </p:sp>
        </p:grpSp>
        <p:grpSp>
          <p:nvGrpSpPr>
            <p:cNvPr id="75" name="Group 74"/>
            <p:cNvGrpSpPr/>
            <p:nvPr/>
          </p:nvGrpSpPr>
          <p:grpSpPr>
            <a:xfrm>
              <a:off x="5175511" y="3548774"/>
              <a:ext cx="2557199" cy="810399"/>
              <a:chOff x="8027893" y="2583618"/>
              <a:chExt cx="2557199" cy="810399"/>
            </a:xfrm>
          </p:grpSpPr>
          <p:sp>
            <p:nvSpPr>
              <p:cNvPr id="97" name="Text Placeholder 5"/>
              <p:cNvSpPr txBox="1">
                <a:spLocks/>
              </p:cNvSpPr>
              <p:nvPr/>
            </p:nvSpPr>
            <p:spPr>
              <a:xfrm>
                <a:off x="8041341" y="2846037"/>
                <a:ext cx="2543751"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a:solidFill>
                      <a:schemeClr val="bg1">
                        <a:lumMod val="65000"/>
                      </a:schemeClr>
                    </a:solidFill>
                    <a:ea typeface="Open Sans Light" panose="020B0306030504020204" pitchFamily="34" charset="0"/>
                    <a:cs typeface="Open Sans Light" panose="020B0306030504020204" pitchFamily="34" charset="0"/>
                  </a:rPr>
                  <a:t>dudu </a:t>
                </a:r>
                <a:r>
                  <a:rPr lang="en-US" sz="120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98" name="TextBox 97"/>
              <p:cNvSpPr txBox="1"/>
              <p:nvPr/>
            </p:nvSpPr>
            <p:spPr>
              <a:xfrm>
                <a:off x="8027893" y="2583618"/>
                <a:ext cx="2218765" cy="307777"/>
              </a:xfrm>
              <a:prstGeom prst="rect">
                <a:avLst/>
              </a:prstGeom>
              <a:noFill/>
            </p:spPr>
            <p:txBody>
              <a:bodyPr wrap="square" rtlCol="0">
                <a:spAutoFit/>
              </a:bodyPr>
              <a:lstStyle/>
              <a:p>
                <a:r>
                  <a:rPr lang="id-ID" sz="1400" b="1"/>
                  <a:t>Text sample here</a:t>
                </a:r>
                <a:endParaRPr lang="id-ID" sz="1400" b="1" dirty="0"/>
              </a:p>
            </p:txBody>
          </p:sp>
        </p:grpSp>
        <p:grpSp>
          <p:nvGrpSpPr>
            <p:cNvPr id="77" name="Group 76"/>
            <p:cNvGrpSpPr/>
            <p:nvPr/>
          </p:nvGrpSpPr>
          <p:grpSpPr>
            <a:xfrm>
              <a:off x="4445311" y="2026353"/>
              <a:ext cx="555387" cy="550931"/>
              <a:chOff x="8275020" y="2450522"/>
              <a:chExt cx="555387" cy="550931"/>
            </a:xfrm>
          </p:grpSpPr>
          <p:sp>
            <p:nvSpPr>
              <p:cNvPr id="93" name="Rounded Rectangle 92"/>
              <p:cNvSpPr/>
              <p:nvPr/>
            </p:nvSpPr>
            <p:spPr>
              <a:xfrm>
                <a:off x="8275020" y="2450522"/>
                <a:ext cx="555387" cy="55093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94" name="Rectangle 93"/>
              <p:cNvSpPr/>
              <p:nvPr/>
            </p:nvSpPr>
            <p:spPr>
              <a:xfrm>
                <a:off x="8292438" y="2551649"/>
                <a:ext cx="537968" cy="381643"/>
              </a:xfrm>
              <a:prstGeom prst="rect">
                <a:avLst/>
              </a:prstGeom>
            </p:spPr>
            <p:txBody>
              <a:bodyPr wrap="none" lIns="121920" rIns="121920" bIns="60960">
                <a:spAutoFit/>
              </a:bodyPr>
              <a:lstStyle/>
              <a:p>
                <a:pPr algn="ctr">
                  <a:lnSpc>
                    <a:spcPct val="89000"/>
                  </a:lnSpc>
                </a:pPr>
                <a:r>
                  <a:rPr lang="en-US" sz="2000" dirty="0">
                    <a:solidFill>
                      <a:srgbClr val="FFFFFF"/>
                    </a:solidFill>
                  </a:rPr>
                  <a:t>01</a:t>
                </a:r>
              </a:p>
            </p:txBody>
          </p:sp>
        </p:grpSp>
        <p:grpSp>
          <p:nvGrpSpPr>
            <p:cNvPr id="78" name="Group 77"/>
            <p:cNvGrpSpPr/>
            <p:nvPr/>
          </p:nvGrpSpPr>
          <p:grpSpPr>
            <a:xfrm>
              <a:off x="4445311" y="2837658"/>
              <a:ext cx="555387" cy="550931"/>
              <a:chOff x="8275020" y="3261827"/>
              <a:chExt cx="555387" cy="550931"/>
            </a:xfrm>
          </p:grpSpPr>
          <p:sp>
            <p:nvSpPr>
              <p:cNvPr id="91" name="Rounded Rectangle 90"/>
              <p:cNvSpPr/>
              <p:nvPr/>
            </p:nvSpPr>
            <p:spPr>
              <a:xfrm>
                <a:off x="8275020" y="3261827"/>
                <a:ext cx="555387" cy="55093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92" name="Rectangle 91"/>
              <p:cNvSpPr/>
              <p:nvPr/>
            </p:nvSpPr>
            <p:spPr>
              <a:xfrm>
                <a:off x="8283728" y="3387739"/>
                <a:ext cx="537968" cy="381643"/>
              </a:xfrm>
              <a:prstGeom prst="rect">
                <a:avLst/>
              </a:prstGeom>
            </p:spPr>
            <p:txBody>
              <a:bodyPr wrap="none" lIns="121920" rIns="121920" bIns="60960">
                <a:spAutoFit/>
              </a:bodyPr>
              <a:lstStyle/>
              <a:p>
                <a:pPr algn="ctr">
                  <a:lnSpc>
                    <a:spcPct val="89000"/>
                  </a:lnSpc>
                </a:pPr>
                <a:r>
                  <a:rPr lang="id-ID" sz="2000">
                    <a:solidFill>
                      <a:srgbClr val="FFFFFF"/>
                    </a:solidFill>
                  </a:rPr>
                  <a:t>02</a:t>
                </a:r>
                <a:endParaRPr lang="en-US" sz="2000" dirty="0">
                  <a:solidFill>
                    <a:srgbClr val="FFFFFF"/>
                  </a:solidFill>
                </a:endParaRPr>
              </a:p>
            </p:txBody>
          </p:sp>
        </p:grpSp>
        <p:grpSp>
          <p:nvGrpSpPr>
            <p:cNvPr id="79" name="Group 78"/>
            <p:cNvGrpSpPr/>
            <p:nvPr/>
          </p:nvGrpSpPr>
          <p:grpSpPr>
            <a:xfrm>
              <a:off x="4445311" y="3648963"/>
              <a:ext cx="562057" cy="550931"/>
              <a:chOff x="8275020" y="4073132"/>
              <a:chExt cx="562057" cy="550931"/>
            </a:xfrm>
          </p:grpSpPr>
          <p:sp>
            <p:nvSpPr>
              <p:cNvPr id="89" name="Rounded Rectangle 88"/>
              <p:cNvSpPr/>
              <p:nvPr/>
            </p:nvSpPr>
            <p:spPr>
              <a:xfrm>
                <a:off x="8275020" y="4073132"/>
                <a:ext cx="555387" cy="5509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90" name="Rectangle 89"/>
              <p:cNvSpPr/>
              <p:nvPr/>
            </p:nvSpPr>
            <p:spPr>
              <a:xfrm>
                <a:off x="8299109" y="4195233"/>
                <a:ext cx="537968" cy="381643"/>
              </a:xfrm>
              <a:prstGeom prst="rect">
                <a:avLst/>
              </a:prstGeom>
            </p:spPr>
            <p:txBody>
              <a:bodyPr wrap="none" lIns="121920" rIns="121920" bIns="60960">
                <a:spAutoFit/>
              </a:bodyPr>
              <a:lstStyle/>
              <a:p>
                <a:pPr algn="ctr">
                  <a:lnSpc>
                    <a:spcPct val="89000"/>
                  </a:lnSpc>
                </a:pPr>
                <a:r>
                  <a:rPr lang="id-ID" sz="2000">
                    <a:solidFill>
                      <a:srgbClr val="FFFFFF"/>
                    </a:solidFill>
                  </a:rPr>
                  <a:t>03</a:t>
                </a:r>
                <a:endParaRPr lang="en-US" sz="2000" dirty="0">
                  <a:solidFill>
                    <a:srgbClr val="FFFFFF"/>
                  </a:solidFill>
                </a:endParaRPr>
              </a:p>
            </p:txBody>
          </p:sp>
        </p:grpSp>
      </p:grpSp>
    </p:spTree>
    <p:extLst>
      <p:ext uri="{BB962C8B-B14F-4D97-AF65-F5344CB8AC3E}">
        <p14:creationId xmlns:p14="http://schemas.microsoft.com/office/powerpoint/2010/main" val="20552282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a:bodyPr>
          <a:lstStyle/>
          <a:p>
            <a:r>
              <a:rPr lang="id-ID"/>
              <a:t>BUSINESS INFOGRAPH</a:t>
            </a:r>
          </a:p>
        </p:txBody>
      </p:sp>
      <p:sp>
        <p:nvSpPr>
          <p:cNvPr id="17" name="Text Placeholder 16"/>
          <p:cNvSpPr>
            <a:spLocks noGrp="1"/>
          </p:cNvSpPr>
          <p:nvPr>
            <p:ph type="body" sz="quarter" idx="10"/>
          </p:nvPr>
        </p:nvSpPr>
        <p:spPr/>
        <p:txBody>
          <a:bodyPr>
            <a:normAutofit/>
          </a:bodyPr>
          <a:lstStyle/>
          <a:p>
            <a:r>
              <a:rPr lang="id-ID" b="1">
                <a:solidFill>
                  <a:schemeClr val="bg1">
                    <a:lumMod val="50000"/>
                  </a:schemeClr>
                </a:solidFill>
              </a:rPr>
              <a:t>+</a:t>
            </a:r>
            <a:r>
              <a:rPr lang="id-ID">
                <a:solidFill>
                  <a:schemeClr val="bg1">
                    <a:lumMod val="50000"/>
                  </a:schemeClr>
                </a:solidFill>
              </a:rPr>
              <a:t> AN EXPLORATION OF FORM IN CREATIFITY</a:t>
            </a:r>
          </a:p>
        </p:txBody>
      </p:sp>
      <p:grpSp>
        <p:nvGrpSpPr>
          <p:cNvPr id="4" name="Group 4"/>
          <p:cNvGrpSpPr>
            <a:grpSpLocks noChangeAspect="1"/>
          </p:cNvGrpSpPr>
          <p:nvPr/>
        </p:nvGrpSpPr>
        <p:grpSpPr bwMode="auto">
          <a:xfrm>
            <a:off x="1662020" y="1803322"/>
            <a:ext cx="8005763" cy="3303588"/>
            <a:chOff x="1174" y="1182"/>
            <a:chExt cx="5043" cy="2081"/>
          </a:xfrm>
          <a:solidFill>
            <a:schemeClr val="accent1">
              <a:lumMod val="60000"/>
              <a:lumOff val="40000"/>
            </a:schemeClr>
          </a:solidFill>
        </p:grpSpPr>
        <p:sp>
          <p:nvSpPr>
            <p:cNvPr id="5" name="Freeform 5"/>
            <p:cNvSpPr>
              <a:spLocks/>
            </p:cNvSpPr>
            <p:nvPr/>
          </p:nvSpPr>
          <p:spPr bwMode="auto">
            <a:xfrm>
              <a:off x="1174" y="2008"/>
              <a:ext cx="996" cy="1255"/>
            </a:xfrm>
            <a:custGeom>
              <a:avLst/>
              <a:gdLst>
                <a:gd name="T0" fmla="*/ 354 w 396"/>
                <a:gd name="T1" fmla="*/ 25 h 498"/>
                <a:gd name="T2" fmla="*/ 355 w 396"/>
                <a:gd name="T3" fmla="*/ 24 h 498"/>
                <a:gd name="T4" fmla="*/ 346 w 396"/>
                <a:gd name="T5" fmla="*/ 18 h 498"/>
                <a:gd name="T6" fmla="*/ 314 w 396"/>
                <a:gd name="T7" fmla="*/ 4 h 498"/>
                <a:gd name="T8" fmla="*/ 310 w 396"/>
                <a:gd name="T9" fmla="*/ 1 h 498"/>
                <a:gd name="T10" fmla="*/ 334 w 396"/>
                <a:gd name="T11" fmla="*/ 15 h 498"/>
                <a:gd name="T12" fmla="*/ 306 w 396"/>
                <a:gd name="T13" fmla="*/ 8 h 498"/>
                <a:gd name="T14" fmla="*/ 322 w 396"/>
                <a:gd name="T15" fmla="*/ 16 h 498"/>
                <a:gd name="T16" fmla="*/ 289 w 396"/>
                <a:gd name="T17" fmla="*/ 22 h 498"/>
                <a:gd name="T18" fmla="*/ 309 w 396"/>
                <a:gd name="T19" fmla="*/ 20 h 498"/>
                <a:gd name="T20" fmla="*/ 292 w 396"/>
                <a:gd name="T21" fmla="*/ 24 h 498"/>
                <a:gd name="T22" fmla="*/ 311 w 396"/>
                <a:gd name="T23" fmla="*/ 23 h 498"/>
                <a:gd name="T24" fmla="*/ 288 w 396"/>
                <a:gd name="T25" fmla="*/ 28 h 498"/>
                <a:gd name="T26" fmla="*/ 295 w 396"/>
                <a:gd name="T27" fmla="*/ 40 h 498"/>
                <a:gd name="T28" fmla="*/ 192 w 396"/>
                <a:gd name="T29" fmla="*/ 92 h 498"/>
                <a:gd name="T30" fmla="*/ 112 w 396"/>
                <a:gd name="T31" fmla="*/ 166 h 498"/>
                <a:gd name="T32" fmla="*/ 42 w 396"/>
                <a:gd name="T33" fmla="*/ 258 h 498"/>
                <a:gd name="T34" fmla="*/ 89 w 396"/>
                <a:gd name="T35" fmla="*/ 316 h 498"/>
                <a:gd name="T36" fmla="*/ 76 w 396"/>
                <a:gd name="T37" fmla="*/ 335 h 498"/>
                <a:gd name="T38" fmla="*/ 1 w 396"/>
                <a:gd name="T39" fmla="*/ 414 h 498"/>
                <a:gd name="T40" fmla="*/ 16 w 396"/>
                <a:gd name="T41" fmla="*/ 438 h 498"/>
                <a:gd name="T42" fmla="*/ 39 w 396"/>
                <a:gd name="T43" fmla="*/ 466 h 498"/>
                <a:gd name="T44" fmla="*/ 91 w 396"/>
                <a:gd name="T45" fmla="*/ 475 h 498"/>
                <a:gd name="T46" fmla="*/ 55 w 396"/>
                <a:gd name="T47" fmla="*/ 436 h 498"/>
                <a:gd name="T48" fmla="*/ 57 w 396"/>
                <a:gd name="T49" fmla="*/ 406 h 498"/>
                <a:gd name="T50" fmla="*/ 114 w 396"/>
                <a:gd name="T51" fmla="*/ 382 h 498"/>
                <a:gd name="T52" fmla="*/ 161 w 396"/>
                <a:gd name="T53" fmla="*/ 378 h 498"/>
                <a:gd name="T54" fmla="*/ 173 w 396"/>
                <a:gd name="T55" fmla="*/ 470 h 498"/>
                <a:gd name="T56" fmla="*/ 213 w 396"/>
                <a:gd name="T57" fmla="*/ 484 h 498"/>
                <a:gd name="T58" fmla="*/ 274 w 396"/>
                <a:gd name="T59" fmla="*/ 488 h 498"/>
                <a:gd name="T60" fmla="*/ 258 w 396"/>
                <a:gd name="T61" fmla="*/ 466 h 498"/>
                <a:gd name="T62" fmla="*/ 216 w 396"/>
                <a:gd name="T63" fmla="*/ 441 h 498"/>
                <a:gd name="T64" fmla="*/ 224 w 396"/>
                <a:gd name="T65" fmla="*/ 388 h 498"/>
                <a:gd name="T66" fmla="*/ 229 w 396"/>
                <a:gd name="T67" fmla="*/ 328 h 498"/>
                <a:gd name="T68" fmla="*/ 200 w 396"/>
                <a:gd name="T69" fmla="*/ 270 h 498"/>
                <a:gd name="T70" fmla="*/ 221 w 396"/>
                <a:gd name="T71" fmla="*/ 255 h 498"/>
                <a:gd name="T72" fmla="*/ 244 w 396"/>
                <a:gd name="T73" fmla="*/ 286 h 498"/>
                <a:gd name="T74" fmla="*/ 248 w 396"/>
                <a:gd name="T75" fmla="*/ 340 h 498"/>
                <a:gd name="T76" fmla="*/ 253 w 396"/>
                <a:gd name="T77" fmla="*/ 395 h 498"/>
                <a:gd name="T78" fmla="*/ 252 w 396"/>
                <a:gd name="T79" fmla="*/ 440 h 498"/>
                <a:gd name="T80" fmla="*/ 269 w 396"/>
                <a:gd name="T81" fmla="*/ 442 h 498"/>
                <a:gd name="T82" fmla="*/ 257 w 396"/>
                <a:gd name="T83" fmla="*/ 448 h 498"/>
                <a:gd name="T84" fmla="*/ 271 w 396"/>
                <a:gd name="T85" fmla="*/ 458 h 498"/>
                <a:gd name="T86" fmla="*/ 290 w 396"/>
                <a:gd name="T87" fmla="*/ 449 h 498"/>
                <a:gd name="T88" fmla="*/ 301 w 396"/>
                <a:gd name="T89" fmla="*/ 390 h 498"/>
                <a:gd name="T90" fmla="*/ 320 w 396"/>
                <a:gd name="T91" fmla="*/ 406 h 498"/>
                <a:gd name="T92" fmla="*/ 322 w 396"/>
                <a:gd name="T93" fmla="*/ 453 h 498"/>
                <a:gd name="T94" fmla="*/ 332 w 396"/>
                <a:gd name="T95" fmla="*/ 464 h 498"/>
                <a:gd name="T96" fmla="*/ 354 w 396"/>
                <a:gd name="T97" fmla="*/ 460 h 498"/>
                <a:gd name="T98" fmla="*/ 375 w 396"/>
                <a:gd name="T99" fmla="*/ 441 h 498"/>
                <a:gd name="T100" fmla="*/ 348 w 396"/>
                <a:gd name="T101" fmla="*/ 352 h 498"/>
                <a:gd name="T102" fmla="*/ 325 w 396"/>
                <a:gd name="T103" fmla="*/ 266 h 498"/>
                <a:gd name="T104" fmla="*/ 300 w 396"/>
                <a:gd name="T105" fmla="*/ 192 h 498"/>
                <a:gd name="T106" fmla="*/ 330 w 396"/>
                <a:gd name="T107" fmla="*/ 157 h 498"/>
                <a:gd name="T108" fmla="*/ 361 w 396"/>
                <a:gd name="T109" fmla="*/ 139 h 498"/>
                <a:gd name="T110" fmla="*/ 388 w 396"/>
                <a:gd name="T111" fmla="*/ 116 h 498"/>
                <a:gd name="T112" fmla="*/ 384 w 396"/>
                <a:gd name="T113" fmla="*/ 96 h 498"/>
                <a:gd name="T114" fmla="*/ 393 w 396"/>
                <a:gd name="T115" fmla="*/ 72 h 498"/>
                <a:gd name="T116" fmla="*/ 375 w 396"/>
                <a:gd name="T117" fmla="*/ 3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6" h="498">
                  <a:moveTo>
                    <a:pt x="375" y="37"/>
                  </a:moveTo>
                  <a:cubicBezTo>
                    <a:pt x="369" y="32"/>
                    <a:pt x="361" y="29"/>
                    <a:pt x="354" y="25"/>
                  </a:cubicBezTo>
                  <a:cubicBezTo>
                    <a:pt x="355" y="25"/>
                    <a:pt x="355" y="25"/>
                    <a:pt x="355" y="25"/>
                  </a:cubicBezTo>
                  <a:cubicBezTo>
                    <a:pt x="356" y="24"/>
                    <a:pt x="356" y="24"/>
                    <a:pt x="355" y="24"/>
                  </a:cubicBezTo>
                  <a:cubicBezTo>
                    <a:pt x="354" y="23"/>
                    <a:pt x="353" y="23"/>
                    <a:pt x="352" y="22"/>
                  </a:cubicBezTo>
                  <a:cubicBezTo>
                    <a:pt x="350" y="20"/>
                    <a:pt x="348" y="19"/>
                    <a:pt x="346" y="18"/>
                  </a:cubicBezTo>
                  <a:cubicBezTo>
                    <a:pt x="339" y="15"/>
                    <a:pt x="333" y="13"/>
                    <a:pt x="326" y="10"/>
                  </a:cubicBezTo>
                  <a:cubicBezTo>
                    <a:pt x="321" y="9"/>
                    <a:pt x="317" y="8"/>
                    <a:pt x="314" y="4"/>
                  </a:cubicBezTo>
                  <a:cubicBezTo>
                    <a:pt x="313" y="2"/>
                    <a:pt x="311" y="1"/>
                    <a:pt x="310" y="0"/>
                  </a:cubicBezTo>
                  <a:cubicBezTo>
                    <a:pt x="309" y="0"/>
                    <a:pt x="309" y="1"/>
                    <a:pt x="310" y="1"/>
                  </a:cubicBezTo>
                  <a:cubicBezTo>
                    <a:pt x="313" y="2"/>
                    <a:pt x="316" y="7"/>
                    <a:pt x="320" y="10"/>
                  </a:cubicBezTo>
                  <a:cubicBezTo>
                    <a:pt x="324" y="12"/>
                    <a:pt x="330" y="13"/>
                    <a:pt x="334" y="15"/>
                  </a:cubicBezTo>
                  <a:cubicBezTo>
                    <a:pt x="326" y="14"/>
                    <a:pt x="312" y="15"/>
                    <a:pt x="306" y="8"/>
                  </a:cubicBezTo>
                  <a:cubicBezTo>
                    <a:pt x="306" y="8"/>
                    <a:pt x="306" y="8"/>
                    <a:pt x="306" y="8"/>
                  </a:cubicBezTo>
                  <a:cubicBezTo>
                    <a:pt x="309" y="13"/>
                    <a:pt x="316" y="15"/>
                    <a:pt x="321" y="16"/>
                  </a:cubicBezTo>
                  <a:cubicBezTo>
                    <a:pt x="321" y="16"/>
                    <a:pt x="321" y="16"/>
                    <a:pt x="322" y="16"/>
                  </a:cubicBezTo>
                  <a:cubicBezTo>
                    <a:pt x="310" y="16"/>
                    <a:pt x="299" y="19"/>
                    <a:pt x="288" y="21"/>
                  </a:cubicBezTo>
                  <a:cubicBezTo>
                    <a:pt x="288" y="21"/>
                    <a:pt x="288" y="22"/>
                    <a:pt x="289" y="22"/>
                  </a:cubicBezTo>
                  <a:cubicBezTo>
                    <a:pt x="296" y="20"/>
                    <a:pt x="304" y="20"/>
                    <a:pt x="312" y="19"/>
                  </a:cubicBezTo>
                  <a:cubicBezTo>
                    <a:pt x="311" y="19"/>
                    <a:pt x="310" y="20"/>
                    <a:pt x="309" y="20"/>
                  </a:cubicBezTo>
                  <a:cubicBezTo>
                    <a:pt x="303" y="21"/>
                    <a:pt x="298" y="22"/>
                    <a:pt x="292" y="23"/>
                  </a:cubicBezTo>
                  <a:cubicBezTo>
                    <a:pt x="292" y="23"/>
                    <a:pt x="292" y="24"/>
                    <a:pt x="292" y="24"/>
                  </a:cubicBezTo>
                  <a:cubicBezTo>
                    <a:pt x="299" y="25"/>
                    <a:pt x="307" y="23"/>
                    <a:pt x="314" y="21"/>
                  </a:cubicBezTo>
                  <a:cubicBezTo>
                    <a:pt x="313" y="22"/>
                    <a:pt x="312" y="22"/>
                    <a:pt x="311" y="23"/>
                  </a:cubicBezTo>
                  <a:cubicBezTo>
                    <a:pt x="303" y="24"/>
                    <a:pt x="295" y="27"/>
                    <a:pt x="288" y="27"/>
                  </a:cubicBezTo>
                  <a:cubicBezTo>
                    <a:pt x="288" y="27"/>
                    <a:pt x="288" y="27"/>
                    <a:pt x="288" y="28"/>
                  </a:cubicBezTo>
                  <a:cubicBezTo>
                    <a:pt x="295" y="28"/>
                    <a:pt x="301" y="27"/>
                    <a:pt x="307" y="26"/>
                  </a:cubicBezTo>
                  <a:cubicBezTo>
                    <a:pt x="303" y="30"/>
                    <a:pt x="300" y="34"/>
                    <a:pt x="295" y="40"/>
                  </a:cubicBezTo>
                  <a:cubicBezTo>
                    <a:pt x="285" y="50"/>
                    <a:pt x="268" y="51"/>
                    <a:pt x="255" y="53"/>
                  </a:cubicBezTo>
                  <a:cubicBezTo>
                    <a:pt x="229" y="56"/>
                    <a:pt x="207" y="72"/>
                    <a:pt x="192" y="92"/>
                  </a:cubicBezTo>
                  <a:cubicBezTo>
                    <a:pt x="179" y="103"/>
                    <a:pt x="168" y="115"/>
                    <a:pt x="158" y="125"/>
                  </a:cubicBezTo>
                  <a:cubicBezTo>
                    <a:pt x="143" y="139"/>
                    <a:pt x="126" y="151"/>
                    <a:pt x="112" y="166"/>
                  </a:cubicBezTo>
                  <a:cubicBezTo>
                    <a:pt x="97" y="181"/>
                    <a:pt x="78" y="195"/>
                    <a:pt x="65" y="213"/>
                  </a:cubicBezTo>
                  <a:cubicBezTo>
                    <a:pt x="54" y="228"/>
                    <a:pt x="45" y="240"/>
                    <a:pt x="42" y="258"/>
                  </a:cubicBezTo>
                  <a:cubicBezTo>
                    <a:pt x="40" y="269"/>
                    <a:pt x="35" y="277"/>
                    <a:pt x="44" y="283"/>
                  </a:cubicBezTo>
                  <a:cubicBezTo>
                    <a:pt x="59" y="294"/>
                    <a:pt x="73" y="307"/>
                    <a:pt x="89" y="316"/>
                  </a:cubicBezTo>
                  <a:cubicBezTo>
                    <a:pt x="91" y="318"/>
                    <a:pt x="94" y="319"/>
                    <a:pt x="97" y="321"/>
                  </a:cubicBezTo>
                  <a:cubicBezTo>
                    <a:pt x="89" y="325"/>
                    <a:pt x="82" y="330"/>
                    <a:pt x="76" y="335"/>
                  </a:cubicBezTo>
                  <a:cubicBezTo>
                    <a:pt x="57" y="351"/>
                    <a:pt x="48" y="374"/>
                    <a:pt x="29" y="388"/>
                  </a:cubicBezTo>
                  <a:cubicBezTo>
                    <a:pt x="19" y="394"/>
                    <a:pt x="0" y="398"/>
                    <a:pt x="1" y="414"/>
                  </a:cubicBezTo>
                  <a:cubicBezTo>
                    <a:pt x="1" y="418"/>
                    <a:pt x="0" y="424"/>
                    <a:pt x="4" y="427"/>
                  </a:cubicBezTo>
                  <a:cubicBezTo>
                    <a:pt x="7" y="431"/>
                    <a:pt x="13" y="434"/>
                    <a:pt x="16" y="438"/>
                  </a:cubicBezTo>
                  <a:cubicBezTo>
                    <a:pt x="19" y="441"/>
                    <a:pt x="20" y="446"/>
                    <a:pt x="22" y="449"/>
                  </a:cubicBezTo>
                  <a:cubicBezTo>
                    <a:pt x="26" y="456"/>
                    <a:pt x="33" y="461"/>
                    <a:pt x="39" y="466"/>
                  </a:cubicBezTo>
                  <a:cubicBezTo>
                    <a:pt x="43" y="471"/>
                    <a:pt x="48" y="478"/>
                    <a:pt x="55" y="480"/>
                  </a:cubicBezTo>
                  <a:cubicBezTo>
                    <a:pt x="66" y="483"/>
                    <a:pt x="81" y="483"/>
                    <a:pt x="91" y="475"/>
                  </a:cubicBezTo>
                  <a:cubicBezTo>
                    <a:pt x="99" y="469"/>
                    <a:pt x="84" y="456"/>
                    <a:pt x="80" y="453"/>
                  </a:cubicBezTo>
                  <a:cubicBezTo>
                    <a:pt x="73" y="446"/>
                    <a:pt x="63" y="442"/>
                    <a:pt x="55" y="436"/>
                  </a:cubicBezTo>
                  <a:cubicBezTo>
                    <a:pt x="47" y="429"/>
                    <a:pt x="50" y="417"/>
                    <a:pt x="53" y="406"/>
                  </a:cubicBezTo>
                  <a:cubicBezTo>
                    <a:pt x="55" y="406"/>
                    <a:pt x="56" y="406"/>
                    <a:pt x="57" y="406"/>
                  </a:cubicBezTo>
                  <a:cubicBezTo>
                    <a:pt x="64" y="405"/>
                    <a:pt x="71" y="400"/>
                    <a:pt x="77" y="398"/>
                  </a:cubicBezTo>
                  <a:cubicBezTo>
                    <a:pt x="89" y="393"/>
                    <a:pt x="102" y="388"/>
                    <a:pt x="114" y="382"/>
                  </a:cubicBezTo>
                  <a:cubicBezTo>
                    <a:pt x="131" y="373"/>
                    <a:pt x="148" y="365"/>
                    <a:pt x="165" y="356"/>
                  </a:cubicBezTo>
                  <a:cubicBezTo>
                    <a:pt x="164" y="364"/>
                    <a:pt x="163" y="372"/>
                    <a:pt x="161" y="378"/>
                  </a:cubicBezTo>
                  <a:cubicBezTo>
                    <a:pt x="158" y="396"/>
                    <a:pt x="172" y="409"/>
                    <a:pt x="172" y="427"/>
                  </a:cubicBezTo>
                  <a:cubicBezTo>
                    <a:pt x="172" y="438"/>
                    <a:pt x="164" y="461"/>
                    <a:pt x="173" y="470"/>
                  </a:cubicBezTo>
                  <a:cubicBezTo>
                    <a:pt x="178" y="476"/>
                    <a:pt x="183" y="476"/>
                    <a:pt x="190" y="477"/>
                  </a:cubicBezTo>
                  <a:cubicBezTo>
                    <a:pt x="198" y="479"/>
                    <a:pt x="205" y="482"/>
                    <a:pt x="213" y="484"/>
                  </a:cubicBezTo>
                  <a:cubicBezTo>
                    <a:pt x="229" y="487"/>
                    <a:pt x="243" y="498"/>
                    <a:pt x="260" y="496"/>
                  </a:cubicBezTo>
                  <a:cubicBezTo>
                    <a:pt x="264" y="495"/>
                    <a:pt x="270" y="489"/>
                    <a:pt x="274" y="488"/>
                  </a:cubicBezTo>
                  <a:cubicBezTo>
                    <a:pt x="276" y="487"/>
                    <a:pt x="285" y="483"/>
                    <a:pt x="285" y="479"/>
                  </a:cubicBezTo>
                  <a:cubicBezTo>
                    <a:pt x="287" y="469"/>
                    <a:pt x="265" y="468"/>
                    <a:pt x="258" y="466"/>
                  </a:cubicBezTo>
                  <a:cubicBezTo>
                    <a:pt x="245" y="462"/>
                    <a:pt x="234" y="456"/>
                    <a:pt x="224" y="448"/>
                  </a:cubicBezTo>
                  <a:cubicBezTo>
                    <a:pt x="221" y="446"/>
                    <a:pt x="218" y="443"/>
                    <a:pt x="216" y="441"/>
                  </a:cubicBezTo>
                  <a:cubicBezTo>
                    <a:pt x="216" y="433"/>
                    <a:pt x="218" y="426"/>
                    <a:pt x="219" y="421"/>
                  </a:cubicBezTo>
                  <a:cubicBezTo>
                    <a:pt x="221" y="410"/>
                    <a:pt x="222" y="399"/>
                    <a:pt x="224" y="388"/>
                  </a:cubicBezTo>
                  <a:cubicBezTo>
                    <a:pt x="225" y="381"/>
                    <a:pt x="225" y="375"/>
                    <a:pt x="225" y="368"/>
                  </a:cubicBezTo>
                  <a:cubicBezTo>
                    <a:pt x="225" y="354"/>
                    <a:pt x="227" y="342"/>
                    <a:pt x="229" y="328"/>
                  </a:cubicBezTo>
                  <a:cubicBezTo>
                    <a:pt x="231" y="314"/>
                    <a:pt x="230" y="300"/>
                    <a:pt x="221" y="289"/>
                  </a:cubicBezTo>
                  <a:cubicBezTo>
                    <a:pt x="215" y="282"/>
                    <a:pt x="207" y="275"/>
                    <a:pt x="200" y="270"/>
                  </a:cubicBezTo>
                  <a:cubicBezTo>
                    <a:pt x="200" y="270"/>
                    <a:pt x="199" y="270"/>
                    <a:pt x="199" y="269"/>
                  </a:cubicBezTo>
                  <a:cubicBezTo>
                    <a:pt x="206" y="266"/>
                    <a:pt x="213" y="261"/>
                    <a:pt x="221" y="255"/>
                  </a:cubicBezTo>
                  <a:cubicBezTo>
                    <a:pt x="223" y="253"/>
                    <a:pt x="225" y="251"/>
                    <a:pt x="227" y="249"/>
                  </a:cubicBezTo>
                  <a:cubicBezTo>
                    <a:pt x="232" y="262"/>
                    <a:pt x="240" y="273"/>
                    <a:pt x="244" y="286"/>
                  </a:cubicBezTo>
                  <a:cubicBezTo>
                    <a:pt x="246" y="292"/>
                    <a:pt x="248" y="298"/>
                    <a:pt x="251" y="304"/>
                  </a:cubicBezTo>
                  <a:cubicBezTo>
                    <a:pt x="250" y="316"/>
                    <a:pt x="249" y="328"/>
                    <a:pt x="248" y="340"/>
                  </a:cubicBezTo>
                  <a:cubicBezTo>
                    <a:pt x="248" y="353"/>
                    <a:pt x="252" y="366"/>
                    <a:pt x="253" y="378"/>
                  </a:cubicBezTo>
                  <a:cubicBezTo>
                    <a:pt x="253" y="384"/>
                    <a:pt x="253" y="389"/>
                    <a:pt x="253" y="395"/>
                  </a:cubicBezTo>
                  <a:cubicBezTo>
                    <a:pt x="248" y="403"/>
                    <a:pt x="244" y="410"/>
                    <a:pt x="244" y="421"/>
                  </a:cubicBezTo>
                  <a:cubicBezTo>
                    <a:pt x="244" y="427"/>
                    <a:pt x="244" y="438"/>
                    <a:pt x="252" y="440"/>
                  </a:cubicBezTo>
                  <a:cubicBezTo>
                    <a:pt x="252" y="440"/>
                    <a:pt x="253" y="440"/>
                    <a:pt x="253" y="440"/>
                  </a:cubicBezTo>
                  <a:cubicBezTo>
                    <a:pt x="257" y="436"/>
                    <a:pt x="263" y="425"/>
                    <a:pt x="269" y="442"/>
                  </a:cubicBezTo>
                  <a:cubicBezTo>
                    <a:pt x="270" y="445"/>
                    <a:pt x="270" y="449"/>
                    <a:pt x="267" y="448"/>
                  </a:cubicBezTo>
                  <a:cubicBezTo>
                    <a:pt x="264" y="447"/>
                    <a:pt x="260" y="447"/>
                    <a:pt x="257" y="448"/>
                  </a:cubicBezTo>
                  <a:cubicBezTo>
                    <a:pt x="257" y="449"/>
                    <a:pt x="257" y="449"/>
                    <a:pt x="257" y="449"/>
                  </a:cubicBezTo>
                  <a:cubicBezTo>
                    <a:pt x="256" y="459"/>
                    <a:pt x="264" y="459"/>
                    <a:pt x="271" y="458"/>
                  </a:cubicBezTo>
                  <a:cubicBezTo>
                    <a:pt x="275" y="458"/>
                    <a:pt x="279" y="457"/>
                    <a:pt x="282" y="456"/>
                  </a:cubicBezTo>
                  <a:cubicBezTo>
                    <a:pt x="286" y="455"/>
                    <a:pt x="287" y="450"/>
                    <a:pt x="290" y="449"/>
                  </a:cubicBezTo>
                  <a:cubicBezTo>
                    <a:pt x="310" y="445"/>
                    <a:pt x="310" y="422"/>
                    <a:pt x="299" y="409"/>
                  </a:cubicBezTo>
                  <a:cubicBezTo>
                    <a:pt x="301" y="403"/>
                    <a:pt x="302" y="397"/>
                    <a:pt x="301" y="390"/>
                  </a:cubicBezTo>
                  <a:cubicBezTo>
                    <a:pt x="301" y="385"/>
                    <a:pt x="301" y="379"/>
                    <a:pt x="301" y="374"/>
                  </a:cubicBezTo>
                  <a:cubicBezTo>
                    <a:pt x="306" y="385"/>
                    <a:pt x="312" y="396"/>
                    <a:pt x="320" y="406"/>
                  </a:cubicBezTo>
                  <a:cubicBezTo>
                    <a:pt x="319" y="409"/>
                    <a:pt x="319" y="412"/>
                    <a:pt x="318" y="415"/>
                  </a:cubicBezTo>
                  <a:cubicBezTo>
                    <a:pt x="317" y="427"/>
                    <a:pt x="322" y="440"/>
                    <a:pt x="322" y="453"/>
                  </a:cubicBezTo>
                  <a:cubicBezTo>
                    <a:pt x="322" y="457"/>
                    <a:pt x="321" y="463"/>
                    <a:pt x="327" y="464"/>
                  </a:cubicBezTo>
                  <a:cubicBezTo>
                    <a:pt x="328" y="465"/>
                    <a:pt x="331" y="464"/>
                    <a:pt x="332" y="464"/>
                  </a:cubicBezTo>
                  <a:cubicBezTo>
                    <a:pt x="337" y="463"/>
                    <a:pt x="342" y="466"/>
                    <a:pt x="347" y="465"/>
                  </a:cubicBezTo>
                  <a:cubicBezTo>
                    <a:pt x="352" y="463"/>
                    <a:pt x="351" y="464"/>
                    <a:pt x="354" y="460"/>
                  </a:cubicBezTo>
                  <a:cubicBezTo>
                    <a:pt x="361" y="453"/>
                    <a:pt x="359" y="457"/>
                    <a:pt x="366" y="454"/>
                  </a:cubicBezTo>
                  <a:cubicBezTo>
                    <a:pt x="373" y="452"/>
                    <a:pt x="375" y="448"/>
                    <a:pt x="375" y="441"/>
                  </a:cubicBezTo>
                  <a:cubicBezTo>
                    <a:pt x="376" y="428"/>
                    <a:pt x="365" y="415"/>
                    <a:pt x="355" y="405"/>
                  </a:cubicBezTo>
                  <a:cubicBezTo>
                    <a:pt x="355" y="387"/>
                    <a:pt x="356" y="367"/>
                    <a:pt x="348" y="352"/>
                  </a:cubicBezTo>
                  <a:cubicBezTo>
                    <a:pt x="344" y="345"/>
                    <a:pt x="340" y="338"/>
                    <a:pt x="334" y="331"/>
                  </a:cubicBezTo>
                  <a:cubicBezTo>
                    <a:pt x="337" y="309"/>
                    <a:pt x="335" y="286"/>
                    <a:pt x="325" y="266"/>
                  </a:cubicBezTo>
                  <a:cubicBezTo>
                    <a:pt x="316" y="250"/>
                    <a:pt x="312" y="230"/>
                    <a:pt x="307" y="212"/>
                  </a:cubicBezTo>
                  <a:cubicBezTo>
                    <a:pt x="305" y="206"/>
                    <a:pt x="302" y="198"/>
                    <a:pt x="300" y="192"/>
                  </a:cubicBezTo>
                  <a:cubicBezTo>
                    <a:pt x="302" y="188"/>
                    <a:pt x="304" y="184"/>
                    <a:pt x="307" y="180"/>
                  </a:cubicBezTo>
                  <a:cubicBezTo>
                    <a:pt x="314" y="171"/>
                    <a:pt x="322" y="164"/>
                    <a:pt x="330" y="157"/>
                  </a:cubicBezTo>
                  <a:cubicBezTo>
                    <a:pt x="335" y="151"/>
                    <a:pt x="342" y="146"/>
                    <a:pt x="348" y="139"/>
                  </a:cubicBezTo>
                  <a:cubicBezTo>
                    <a:pt x="352" y="140"/>
                    <a:pt x="356" y="140"/>
                    <a:pt x="361" y="139"/>
                  </a:cubicBezTo>
                  <a:cubicBezTo>
                    <a:pt x="366" y="139"/>
                    <a:pt x="370" y="134"/>
                    <a:pt x="372" y="129"/>
                  </a:cubicBezTo>
                  <a:cubicBezTo>
                    <a:pt x="379" y="129"/>
                    <a:pt x="387" y="124"/>
                    <a:pt x="388" y="116"/>
                  </a:cubicBezTo>
                  <a:cubicBezTo>
                    <a:pt x="388" y="112"/>
                    <a:pt x="387" y="105"/>
                    <a:pt x="383" y="101"/>
                  </a:cubicBezTo>
                  <a:cubicBezTo>
                    <a:pt x="384" y="99"/>
                    <a:pt x="384" y="97"/>
                    <a:pt x="384" y="96"/>
                  </a:cubicBezTo>
                  <a:cubicBezTo>
                    <a:pt x="382" y="91"/>
                    <a:pt x="379" y="88"/>
                    <a:pt x="376" y="84"/>
                  </a:cubicBezTo>
                  <a:cubicBezTo>
                    <a:pt x="382" y="80"/>
                    <a:pt x="388" y="77"/>
                    <a:pt x="393" y="72"/>
                  </a:cubicBezTo>
                  <a:cubicBezTo>
                    <a:pt x="396" y="69"/>
                    <a:pt x="396" y="62"/>
                    <a:pt x="394" y="58"/>
                  </a:cubicBezTo>
                  <a:cubicBezTo>
                    <a:pt x="389" y="50"/>
                    <a:pt x="382" y="43"/>
                    <a:pt x="375" y="37"/>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 name="Freeform 6"/>
            <p:cNvSpPr>
              <a:spLocks/>
            </p:cNvSpPr>
            <p:nvPr/>
          </p:nvSpPr>
          <p:spPr bwMode="auto">
            <a:xfrm>
              <a:off x="2318" y="1562"/>
              <a:ext cx="910" cy="1698"/>
            </a:xfrm>
            <a:custGeom>
              <a:avLst/>
              <a:gdLst>
                <a:gd name="T0" fmla="*/ 294 w 362"/>
                <a:gd name="T1" fmla="*/ 442 h 674"/>
                <a:gd name="T2" fmla="*/ 351 w 362"/>
                <a:gd name="T3" fmla="*/ 457 h 674"/>
                <a:gd name="T4" fmla="*/ 325 w 362"/>
                <a:gd name="T5" fmla="*/ 362 h 674"/>
                <a:gd name="T6" fmla="*/ 237 w 362"/>
                <a:gd name="T7" fmla="*/ 274 h 674"/>
                <a:gd name="T8" fmla="*/ 236 w 362"/>
                <a:gd name="T9" fmla="*/ 209 h 674"/>
                <a:gd name="T10" fmla="*/ 249 w 362"/>
                <a:gd name="T11" fmla="*/ 149 h 674"/>
                <a:gd name="T12" fmla="*/ 285 w 362"/>
                <a:gd name="T13" fmla="*/ 109 h 674"/>
                <a:gd name="T14" fmla="*/ 265 w 362"/>
                <a:gd name="T15" fmla="*/ 79 h 674"/>
                <a:gd name="T16" fmla="*/ 265 w 362"/>
                <a:gd name="T17" fmla="*/ 69 h 674"/>
                <a:gd name="T18" fmla="*/ 276 w 362"/>
                <a:gd name="T19" fmla="*/ 39 h 674"/>
                <a:gd name="T20" fmla="*/ 266 w 362"/>
                <a:gd name="T21" fmla="*/ 32 h 674"/>
                <a:gd name="T22" fmla="*/ 214 w 362"/>
                <a:gd name="T23" fmla="*/ 3 h 674"/>
                <a:gd name="T24" fmla="*/ 113 w 362"/>
                <a:gd name="T25" fmla="*/ 102 h 674"/>
                <a:gd name="T26" fmla="*/ 77 w 362"/>
                <a:gd name="T27" fmla="*/ 170 h 674"/>
                <a:gd name="T28" fmla="*/ 39 w 362"/>
                <a:gd name="T29" fmla="*/ 266 h 674"/>
                <a:gd name="T30" fmla="*/ 36 w 362"/>
                <a:gd name="T31" fmla="*/ 327 h 674"/>
                <a:gd name="T32" fmla="*/ 19 w 362"/>
                <a:gd name="T33" fmla="*/ 433 h 674"/>
                <a:gd name="T34" fmla="*/ 91 w 362"/>
                <a:gd name="T35" fmla="*/ 496 h 674"/>
                <a:gd name="T36" fmla="*/ 47 w 362"/>
                <a:gd name="T37" fmla="*/ 533 h 674"/>
                <a:gd name="T38" fmla="*/ 5 w 362"/>
                <a:gd name="T39" fmla="*/ 572 h 674"/>
                <a:gd name="T40" fmla="*/ 58 w 362"/>
                <a:gd name="T41" fmla="*/ 661 h 674"/>
                <a:gd name="T42" fmla="*/ 89 w 362"/>
                <a:gd name="T43" fmla="*/ 661 h 674"/>
                <a:gd name="T44" fmla="*/ 74 w 362"/>
                <a:gd name="T45" fmla="*/ 620 h 674"/>
                <a:gd name="T46" fmla="*/ 66 w 362"/>
                <a:gd name="T47" fmla="*/ 566 h 674"/>
                <a:gd name="T48" fmla="*/ 143 w 362"/>
                <a:gd name="T49" fmla="*/ 537 h 674"/>
                <a:gd name="T50" fmla="*/ 172 w 362"/>
                <a:gd name="T51" fmla="*/ 497 h 674"/>
                <a:gd name="T52" fmla="*/ 187 w 362"/>
                <a:gd name="T53" fmla="*/ 548 h 674"/>
                <a:gd name="T54" fmla="*/ 214 w 362"/>
                <a:gd name="T55" fmla="*/ 609 h 674"/>
                <a:gd name="T56" fmla="*/ 228 w 362"/>
                <a:gd name="T57" fmla="*/ 662 h 674"/>
                <a:gd name="T58" fmla="*/ 307 w 362"/>
                <a:gd name="T59" fmla="*/ 645 h 674"/>
                <a:gd name="T60" fmla="*/ 357 w 362"/>
                <a:gd name="T61" fmla="*/ 618 h 674"/>
                <a:gd name="T62" fmla="*/ 291 w 362"/>
                <a:gd name="T63" fmla="*/ 610 h 674"/>
                <a:gd name="T64" fmla="*/ 251 w 362"/>
                <a:gd name="T65" fmla="*/ 542 h 674"/>
                <a:gd name="T66" fmla="*/ 236 w 362"/>
                <a:gd name="T67" fmla="*/ 465 h 674"/>
                <a:gd name="T68" fmla="*/ 207 w 362"/>
                <a:gd name="T69" fmla="*/ 410 h 674"/>
                <a:gd name="T70" fmla="*/ 189 w 362"/>
                <a:gd name="T71" fmla="*/ 352 h 674"/>
                <a:gd name="T72" fmla="*/ 242 w 362"/>
                <a:gd name="T73" fmla="*/ 355 h 674"/>
                <a:gd name="T74" fmla="*/ 284 w 362"/>
                <a:gd name="T75" fmla="*/ 394 h 674"/>
                <a:gd name="T76" fmla="*/ 301 w 362"/>
                <a:gd name="T77" fmla="*/ 407 h 674"/>
                <a:gd name="T78" fmla="*/ 313 w 362"/>
                <a:gd name="T79" fmla="*/ 402 h 674"/>
                <a:gd name="T80" fmla="*/ 317 w 362"/>
                <a:gd name="T81" fmla="*/ 423 h 674"/>
                <a:gd name="T82" fmla="*/ 290 w 362"/>
                <a:gd name="T83" fmla="*/ 434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2" h="674">
                  <a:moveTo>
                    <a:pt x="290" y="434"/>
                  </a:moveTo>
                  <a:cubicBezTo>
                    <a:pt x="288" y="438"/>
                    <a:pt x="292" y="440"/>
                    <a:pt x="294" y="442"/>
                  </a:cubicBezTo>
                  <a:cubicBezTo>
                    <a:pt x="301" y="448"/>
                    <a:pt x="310" y="451"/>
                    <a:pt x="318" y="456"/>
                  </a:cubicBezTo>
                  <a:cubicBezTo>
                    <a:pt x="326" y="463"/>
                    <a:pt x="343" y="463"/>
                    <a:pt x="351" y="457"/>
                  </a:cubicBezTo>
                  <a:cubicBezTo>
                    <a:pt x="362" y="448"/>
                    <a:pt x="360" y="421"/>
                    <a:pt x="358" y="410"/>
                  </a:cubicBezTo>
                  <a:cubicBezTo>
                    <a:pt x="354" y="389"/>
                    <a:pt x="339" y="376"/>
                    <a:pt x="325" y="362"/>
                  </a:cubicBezTo>
                  <a:cubicBezTo>
                    <a:pt x="310" y="346"/>
                    <a:pt x="300" y="327"/>
                    <a:pt x="282" y="314"/>
                  </a:cubicBezTo>
                  <a:cubicBezTo>
                    <a:pt x="267" y="302"/>
                    <a:pt x="251" y="288"/>
                    <a:pt x="237" y="274"/>
                  </a:cubicBezTo>
                  <a:cubicBezTo>
                    <a:pt x="231" y="268"/>
                    <a:pt x="227" y="260"/>
                    <a:pt x="222" y="253"/>
                  </a:cubicBezTo>
                  <a:cubicBezTo>
                    <a:pt x="229" y="239"/>
                    <a:pt x="235" y="225"/>
                    <a:pt x="236" y="209"/>
                  </a:cubicBezTo>
                  <a:cubicBezTo>
                    <a:pt x="236" y="189"/>
                    <a:pt x="231" y="167"/>
                    <a:pt x="225" y="146"/>
                  </a:cubicBezTo>
                  <a:cubicBezTo>
                    <a:pt x="233" y="149"/>
                    <a:pt x="241" y="150"/>
                    <a:pt x="249" y="149"/>
                  </a:cubicBezTo>
                  <a:cubicBezTo>
                    <a:pt x="256" y="147"/>
                    <a:pt x="277" y="141"/>
                    <a:pt x="277" y="130"/>
                  </a:cubicBezTo>
                  <a:cubicBezTo>
                    <a:pt x="277" y="124"/>
                    <a:pt x="284" y="115"/>
                    <a:pt x="285" y="109"/>
                  </a:cubicBezTo>
                  <a:cubicBezTo>
                    <a:pt x="287" y="103"/>
                    <a:pt x="287" y="97"/>
                    <a:pt x="283" y="91"/>
                  </a:cubicBezTo>
                  <a:cubicBezTo>
                    <a:pt x="277" y="82"/>
                    <a:pt x="272" y="80"/>
                    <a:pt x="265" y="79"/>
                  </a:cubicBezTo>
                  <a:cubicBezTo>
                    <a:pt x="265" y="79"/>
                    <a:pt x="265" y="78"/>
                    <a:pt x="265" y="78"/>
                  </a:cubicBezTo>
                  <a:cubicBezTo>
                    <a:pt x="266" y="75"/>
                    <a:pt x="265" y="72"/>
                    <a:pt x="265" y="69"/>
                  </a:cubicBezTo>
                  <a:cubicBezTo>
                    <a:pt x="272" y="66"/>
                    <a:pt x="277" y="61"/>
                    <a:pt x="279" y="53"/>
                  </a:cubicBezTo>
                  <a:cubicBezTo>
                    <a:pt x="280" y="48"/>
                    <a:pt x="280" y="42"/>
                    <a:pt x="276" y="39"/>
                  </a:cubicBezTo>
                  <a:cubicBezTo>
                    <a:pt x="273" y="37"/>
                    <a:pt x="270" y="35"/>
                    <a:pt x="267" y="33"/>
                  </a:cubicBezTo>
                  <a:cubicBezTo>
                    <a:pt x="267" y="33"/>
                    <a:pt x="266" y="33"/>
                    <a:pt x="266" y="32"/>
                  </a:cubicBezTo>
                  <a:cubicBezTo>
                    <a:pt x="266" y="26"/>
                    <a:pt x="264" y="20"/>
                    <a:pt x="258" y="15"/>
                  </a:cubicBezTo>
                  <a:cubicBezTo>
                    <a:pt x="247" y="5"/>
                    <a:pt x="229" y="0"/>
                    <a:pt x="214" y="3"/>
                  </a:cubicBezTo>
                  <a:cubicBezTo>
                    <a:pt x="183" y="9"/>
                    <a:pt x="157" y="34"/>
                    <a:pt x="149" y="63"/>
                  </a:cubicBezTo>
                  <a:cubicBezTo>
                    <a:pt x="137" y="76"/>
                    <a:pt x="125" y="88"/>
                    <a:pt x="113" y="102"/>
                  </a:cubicBezTo>
                  <a:cubicBezTo>
                    <a:pt x="103" y="113"/>
                    <a:pt x="92" y="123"/>
                    <a:pt x="86" y="136"/>
                  </a:cubicBezTo>
                  <a:cubicBezTo>
                    <a:pt x="80" y="147"/>
                    <a:pt x="78" y="158"/>
                    <a:pt x="77" y="170"/>
                  </a:cubicBezTo>
                  <a:cubicBezTo>
                    <a:pt x="74" y="191"/>
                    <a:pt x="67" y="208"/>
                    <a:pt x="57" y="226"/>
                  </a:cubicBezTo>
                  <a:cubicBezTo>
                    <a:pt x="51" y="239"/>
                    <a:pt x="46" y="253"/>
                    <a:pt x="39" y="266"/>
                  </a:cubicBezTo>
                  <a:cubicBezTo>
                    <a:pt x="32" y="281"/>
                    <a:pt x="39" y="295"/>
                    <a:pt x="49" y="306"/>
                  </a:cubicBezTo>
                  <a:cubicBezTo>
                    <a:pt x="45" y="313"/>
                    <a:pt x="41" y="320"/>
                    <a:pt x="36" y="327"/>
                  </a:cubicBezTo>
                  <a:cubicBezTo>
                    <a:pt x="19" y="353"/>
                    <a:pt x="0" y="374"/>
                    <a:pt x="1" y="407"/>
                  </a:cubicBezTo>
                  <a:cubicBezTo>
                    <a:pt x="1" y="418"/>
                    <a:pt x="12" y="427"/>
                    <a:pt x="19" y="433"/>
                  </a:cubicBezTo>
                  <a:cubicBezTo>
                    <a:pt x="30" y="444"/>
                    <a:pt x="40" y="455"/>
                    <a:pt x="51" y="466"/>
                  </a:cubicBezTo>
                  <a:cubicBezTo>
                    <a:pt x="64" y="478"/>
                    <a:pt x="77" y="489"/>
                    <a:pt x="91" y="496"/>
                  </a:cubicBezTo>
                  <a:cubicBezTo>
                    <a:pt x="82" y="501"/>
                    <a:pt x="74" y="507"/>
                    <a:pt x="66" y="513"/>
                  </a:cubicBezTo>
                  <a:cubicBezTo>
                    <a:pt x="58" y="519"/>
                    <a:pt x="55" y="528"/>
                    <a:pt x="47" y="533"/>
                  </a:cubicBezTo>
                  <a:cubicBezTo>
                    <a:pt x="41" y="538"/>
                    <a:pt x="28" y="541"/>
                    <a:pt x="20" y="544"/>
                  </a:cubicBezTo>
                  <a:cubicBezTo>
                    <a:pt x="10" y="548"/>
                    <a:pt x="3" y="561"/>
                    <a:pt x="5" y="572"/>
                  </a:cubicBezTo>
                  <a:cubicBezTo>
                    <a:pt x="8" y="593"/>
                    <a:pt x="30" y="602"/>
                    <a:pt x="36" y="622"/>
                  </a:cubicBezTo>
                  <a:cubicBezTo>
                    <a:pt x="41" y="638"/>
                    <a:pt x="43" y="650"/>
                    <a:pt x="58" y="661"/>
                  </a:cubicBezTo>
                  <a:cubicBezTo>
                    <a:pt x="61" y="663"/>
                    <a:pt x="68" y="670"/>
                    <a:pt x="73" y="669"/>
                  </a:cubicBezTo>
                  <a:cubicBezTo>
                    <a:pt x="78" y="668"/>
                    <a:pt x="88" y="666"/>
                    <a:pt x="89" y="661"/>
                  </a:cubicBezTo>
                  <a:cubicBezTo>
                    <a:pt x="90" y="657"/>
                    <a:pt x="92" y="652"/>
                    <a:pt x="89" y="649"/>
                  </a:cubicBezTo>
                  <a:cubicBezTo>
                    <a:pt x="82" y="641"/>
                    <a:pt x="77" y="630"/>
                    <a:pt x="74" y="620"/>
                  </a:cubicBezTo>
                  <a:cubicBezTo>
                    <a:pt x="71" y="610"/>
                    <a:pt x="70" y="598"/>
                    <a:pt x="69" y="587"/>
                  </a:cubicBezTo>
                  <a:cubicBezTo>
                    <a:pt x="68" y="580"/>
                    <a:pt x="67" y="573"/>
                    <a:pt x="66" y="566"/>
                  </a:cubicBezTo>
                  <a:cubicBezTo>
                    <a:pt x="79" y="561"/>
                    <a:pt x="91" y="555"/>
                    <a:pt x="103" y="550"/>
                  </a:cubicBezTo>
                  <a:cubicBezTo>
                    <a:pt x="116" y="545"/>
                    <a:pt x="131" y="544"/>
                    <a:pt x="143" y="537"/>
                  </a:cubicBezTo>
                  <a:cubicBezTo>
                    <a:pt x="153" y="532"/>
                    <a:pt x="164" y="527"/>
                    <a:pt x="168" y="515"/>
                  </a:cubicBezTo>
                  <a:cubicBezTo>
                    <a:pt x="171" y="510"/>
                    <a:pt x="172" y="503"/>
                    <a:pt x="172" y="497"/>
                  </a:cubicBezTo>
                  <a:cubicBezTo>
                    <a:pt x="177" y="503"/>
                    <a:pt x="181" y="508"/>
                    <a:pt x="186" y="513"/>
                  </a:cubicBezTo>
                  <a:cubicBezTo>
                    <a:pt x="185" y="525"/>
                    <a:pt x="184" y="537"/>
                    <a:pt x="187" y="548"/>
                  </a:cubicBezTo>
                  <a:cubicBezTo>
                    <a:pt x="189" y="558"/>
                    <a:pt x="194" y="567"/>
                    <a:pt x="200" y="575"/>
                  </a:cubicBezTo>
                  <a:cubicBezTo>
                    <a:pt x="208" y="585"/>
                    <a:pt x="211" y="596"/>
                    <a:pt x="214" y="609"/>
                  </a:cubicBezTo>
                  <a:cubicBezTo>
                    <a:pt x="218" y="621"/>
                    <a:pt x="223" y="631"/>
                    <a:pt x="223" y="644"/>
                  </a:cubicBezTo>
                  <a:cubicBezTo>
                    <a:pt x="223" y="650"/>
                    <a:pt x="224" y="658"/>
                    <a:pt x="228" y="662"/>
                  </a:cubicBezTo>
                  <a:cubicBezTo>
                    <a:pt x="242" y="674"/>
                    <a:pt x="253" y="668"/>
                    <a:pt x="266" y="658"/>
                  </a:cubicBezTo>
                  <a:cubicBezTo>
                    <a:pt x="279" y="647"/>
                    <a:pt x="291" y="645"/>
                    <a:pt x="307" y="645"/>
                  </a:cubicBezTo>
                  <a:cubicBezTo>
                    <a:pt x="316" y="645"/>
                    <a:pt x="324" y="641"/>
                    <a:pt x="332" y="638"/>
                  </a:cubicBezTo>
                  <a:cubicBezTo>
                    <a:pt x="340" y="636"/>
                    <a:pt x="357" y="628"/>
                    <a:pt x="357" y="618"/>
                  </a:cubicBezTo>
                  <a:cubicBezTo>
                    <a:pt x="357" y="609"/>
                    <a:pt x="328" y="607"/>
                    <a:pt x="322" y="607"/>
                  </a:cubicBezTo>
                  <a:cubicBezTo>
                    <a:pt x="311" y="607"/>
                    <a:pt x="301" y="606"/>
                    <a:pt x="291" y="610"/>
                  </a:cubicBezTo>
                  <a:cubicBezTo>
                    <a:pt x="280" y="613"/>
                    <a:pt x="268" y="614"/>
                    <a:pt x="257" y="611"/>
                  </a:cubicBezTo>
                  <a:cubicBezTo>
                    <a:pt x="258" y="589"/>
                    <a:pt x="256" y="563"/>
                    <a:pt x="251" y="542"/>
                  </a:cubicBezTo>
                  <a:cubicBezTo>
                    <a:pt x="247" y="527"/>
                    <a:pt x="243" y="512"/>
                    <a:pt x="241" y="497"/>
                  </a:cubicBezTo>
                  <a:cubicBezTo>
                    <a:pt x="240" y="487"/>
                    <a:pt x="239" y="474"/>
                    <a:pt x="236" y="465"/>
                  </a:cubicBezTo>
                  <a:cubicBezTo>
                    <a:pt x="233" y="456"/>
                    <a:pt x="239" y="446"/>
                    <a:pt x="232" y="438"/>
                  </a:cubicBezTo>
                  <a:cubicBezTo>
                    <a:pt x="224" y="428"/>
                    <a:pt x="215" y="419"/>
                    <a:pt x="207" y="410"/>
                  </a:cubicBezTo>
                  <a:cubicBezTo>
                    <a:pt x="198" y="400"/>
                    <a:pt x="186" y="390"/>
                    <a:pt x="174" y="382"/>
                  </a:cubicBezTo>
                  <a:cubicBezTo>
                    <a:pt x="180" y="372"/>
                    <a:pt x="184" y="362"/>
                    <a:pt x="189" y="352"/>
                  </a:cubicBezTo>
                  <a:cubicBezTo>
                    <a:pt x="194" y="340"/>
                    <a:pt x="200" y="327"/>
                    <a:pt x="203" y="313"/>
                  </a:cubicBezTo>
                  <a:cubicBezTo>
                    <a:pt x="214" y="328"/>
                    <a:pt x="226" y="345"/>
                    <a:pt x="242" y="355"/>
                  </a:cubicBezTo>
                  <a:cubicBezTo>
                    <a:pt x="255" y="363"/>
                    <a:pt x="271" y="366"/>
                    <a:pt x="287" y="367"/>
                  </a:cubicBezTo>
                  <a:cubicBezTo>
                    <a:pt x="286" y="376"/>
                    <a:pt x="285" y="385"/>
                    <a:pt x="284" y="394"/>
                  </a:cubicBezTo>
                  <a:cubicBezTo>
                    <a:pt x="283" y="400"/>
                    <a:pt x="282" y="412"/>
                    <a:pt x="289" y="416"/>
                  </a:cubicBezTo>
                  <a:cubicBezTo>
                    <a:pt x="294" y="419"/>
                    <a:pt x="300" y="410"/>
                    <a:pt x="301" y="407"/>
                  </a:cubicBezTo>
                  <a:cubicBezTo>
                    <a:pt x="304" y="401"/>
                    <a:pt x="306" y="396"/>
                    <a:pt x="307" y="391"/>
                  </a:cubicBezTo>
                  <a:cubicBezTo>
                    <a:pt x="309" y="395"/>
                    <a:pt x="311" y="399"/>
                    <a:pt x="313" y="402"/>
                  </a:cubicBezTo>
                  <a:cubicBezTo>
                    <a:pt x="314" y="403"/>
                    <a:pt x="315" y="404"/>
                    <a:pt x="316" y="406"/>
                  </a:cubicBezTo>
                  <a:cubicBezTo>
                    <a:pt x="315" y="411"/>
                    <a:pt x="316" y="417"/>
                    <a:pt x="317" y="423"/>
                  </a:cubicBezTo>
                  <a:cubicBezTo>
                    <a:pt x="318" y="425"/>
                    <a:pt x="318" y="428"/>
                    <a:pt x="319" y="431"/>
                  </a:cubicBezTo>
                  <a:cubicBezTo>
                    <a:pt x="308" y="428"/>
                    <a:pt x="296" y="423"/>
                    <a:pt x="290" y="4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 name="Freeform 7"/>
            <p:cNvSpPr>
              <a:spLocks/>
            </p:cNvSpPr>
            <p:nvPr/>
          </p:nvSpPr>
          <p:spPr bwMode="auto">
            <a:xfrm>
              <a:off x="3301" y="1348"/>
              <a:ext cx="782" cy="1894"/>
            </a:xfrm>
            <a:custGeom>
              <a:avLst/>
              <a:gdLst>
                <a:gd name="T0" fmla="*/ 230 w 311"/>
                <a:gd name="T1" fmla="*/ 704 h 752"/>
                <a:gd name="T2" fmla="*/ 243 w 311"/>
                <a:gd name="T3" fmla="*/ 627 h 752"/>
                <a:gd name="T4" fmla="*/ 283 w 311"/>
                <a:gd name="T5" fmla="*/ 520 h 752"/>
                <a:gd name="T6" fmla="*/ 259 w 311"/>
                <a:gd name="T7" fmla="*/ 473 h 752"/>
                <a:gd name="T8" fmla="*/ 248 w 311"/>
                <a:gd name="T9" fmla="*/ 457 h 752"/>
                <a:gd name="T10" fmla="*/ 251 w 311"/>
                <a:gd name="T11" fmla="*/ 374 h 752"/>
                <a:gd name="T12" fmla="*/ 259 w 311"/>
                <a:gd name="T13" fmla="*/ 283 h 752"/>
                <a:gd name="T14" fmla="*/ 225 w 311"/>
                <a:gd name="T15" fmla="*/ 133 h 752"/>
                <a:gd name="T16" fmla="*/ 241 w 311"/>
                <a:gd name="T17" fmla="*/ 125 h 752"/>
                <a:gd name="T18" fmla="*/ 263 w 311"/>
                <a:gd name="T19" fmla="*/ 73 h 752"/>
                <a:gd name="T20" fmla="*/ 263 w 311"/>
                <a:gd name="T21" fmla="*/ 41 h 752"/>
                <a:gd name="T22" fmla="*/ 234 w 311"/>
                <a:gd name="T23" fmla="*/ 5 h 752"/>
                <a:gd name="T24" fmla="*/ 147 w 311"/>
                <a:gd name="T25" fmla="*/ 36 h 752"/>
                <a:gd name="T26" fmla="*/ 153 w 311"/>
                <a:gd name="T27" fmla="*/ 91 h 752"/>
                <a:gd name="T28" fmla="*/ 123 w 311"/>
                <a:gd name="T29" fmla="*/ 128 h 752"/>
                <a:gd name="T30" fmla="*/ 121 w 311"/>
                <a:gd name="T31" fmla="*/ 211 h 752"/>
                <a:gd name="T32" fmla="*/ 137 w 311"/>
                <a:gd name="T33" fmla="*/ 319 h 752"/>
                <a:gd name="T34" fmla="*/ 120 w 311"/>
                <a:gd name="T35" fmla="*/ 376 h 752"/>
                <a:gd name="T36" fmla="*/ 141 w 311"/>
                <a:gd name="T37" fmla="*/ 437 h 752"/>
                <a:gd name="T38" fmla="*/ 167 w 311"/>
                <a:gd name="T39" fmla="*/ 479 h 752"/>
                <a:gd name="T40" fmla="*/ 166 w 311"/>
                <a:gd name="T41" fmla="*/ 532 h 752"/>
                <a:gd name="T42" fmla="*/ 119 w 311"/>
                <a:gd name="T43" fmla="*/ 538 h 752"/>
                <a:gd name="T44" fmla="*/ 56 w 311"/>
                <a:gd name="T45" fmla="*/ 581 h 752"/>
                <a:gd name="T46" fmla="*/ 5 w 311"/>
                <a:gd name="T47" fmla="*/ 596 h 752"/>
                <a:gd name="T48" fmla="*/ 38 w 311"/>
                <a:gd name="T49" fmla="*/ 673 h 752"/>
                <a:gd name="T50" fmla="*/ 77 w 311"/>
                <a:gd name="T51" fmla="*/ 702 h 752"/>
                <a:gd name="T52" fmla="*/ 58 w 311"/>
                <a:gd name="T53" fmla="*/ 645 h 752"/>
                <a:gd name="T54" fmla="*/ 76 w 311"/>
                <a:gd name="T55" fmla="*/ 615 h 752"/>
                <a:gd name="T56" fmla="*/ 165 w 311"/>
                <a:gd name="T57" fmla="*/ 589 h 752"/>
                <a:gd name="T58" fmla="*/ 185 w 311"/>
                <a:gd name="T59" fmla="*/ 615 h 752"/>
                <a:gd name="T60" fmla="*/ 168 w 311"/>
                <a:gd name="T61" fmla="*/ 734 h 752"/>
                <a:gd name="T62" fmla="*/ 237 w 311"/>
                <a:gd name="T63" fmla="*/ 746 h 752"/>
                <a:gd name="T64" fmla="*/ 300 w 311"/>
                <a:gd name="T65" fmla="*/ 727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1" h="752">
                  <a:moveTo>
                    <a:pt x="264" y="722"/>
                  </a:moveTo>
                  <a:cubicBezTo>
                    <a:pt x="249" y="722"/>
                    <a:pt x="240" y="714"/>
                    <a:pt x="230" y="704"/>
                  </a:cubicBezTo>
                  <a:cubicBezTo>
                    <a:pt x="228" y="702"/>
                    <a:pt x="226" y="700"/>
                    <a:pt x="224" y="699"/>
                  </a:cubicBezTo>
                  <a:cubicBezTo>
                    <a:pt x="223" y="675"/>
                    <a:pt x="237" y="649"/>
                    <a:pt x="243" y="627"/>
                  </a:cubicBezTo>
                  <a:cubicBezTo>
                    <a:pt x="250" y="600"/>
                    <a:pt x="266" y="576"/>
                    <a:pt x="275" y="550"/>
                  </a:cubicBezTo>
                  <a:cubicBezTo>
                    <a:pt x="278" y="540"/>
                    <a:pt x="283" y="531"/>
                    <a:pt x="283" y="520"/>
                  </a:cubicBezTo>
                  <a:cubicBezTo>
                    <a:pt x="284" y="508"/>
                    <a:pt x="277" y="497"/>
                    <a:pt x="270" y="487"/>
                  </a:cubicBezTo>
                  <a:cubicBezTo>
                    <a:pt x="267" y="482"/>
                    <a:pt x="262" y="478"/>
                    <a:pt x="259" y="473"/>
                  </a:cubicBezTo>
                  <a:cubicBezTo>
                    <a:pt x="255" y="468"/>
                    <a:pt x="254" y="463"/>
                    <a:pt x="250" y="458"/>
                  </a:cubicBezTo>
                  <a:cubicBezTo>
                    <a:pt x="249" y="458"/>
                    <a:pt x="249" y="457"/>
                    <a:pt x="248" y="457"/>
                  </a:cubicBezTo>
                  <a:cubicBezTo>
                    <a:pt x="249" y="448"/>
                    <a:pt x="250" y="440"/>
                    <a:pt x="250" y="431"/>
                  </a:cubicBezTo>
                  <a:cubicBezTo>
                    <a:pt x="250" y="412"/>
                    <a:pt x="250" y="393"/>
                    <a:pt x="251" y="374"/>
                  </a:cubicBezTo>
                  <a:cubicBezTo>
                    <a:pt x="253" y="357"/>
                    <a:pt x="252" y="340"/>
                    <a:pt x="250" y="323"/>
                  </a:cubicBezTo>
                  <a:cubicBezTo>
                    <a:pt x="253" y="310"/>
                    <a:pt x="257" y="296"/>
                    <a:pt x="259" y="283"/>
                  </a:cubicBezTo>
                  <a:cubicBezTo>
                    <a:pt x="264" y="259"/>
                    <a:pt x="258" y="237"/>
                    <a:pt x="260" y="213"/>
                  </a:cubicBezTo>
                  <a:cubicBezTo>
                    <a:pt x="262" y="183"/>
                    <a:pt x="252" y="148"/>
                    <a:pt x="225" y="133"/>
                  </a:cubicBezTo>
                  <a:cubicBezTo>
                    <a:pt x="225" y="130"/>
                    <a:pt x="226" y="126"/>
                    <a:pt x="226" y="123"/>
                  </a:cubicBezTo>
                  <a:cubicBezTo>
                    <a:pt x="231" y="124"/>
                    <a:pt x="236" y="125"/>
                    <a:pt x="241" y="125"/>
                  </a:cubicBezTo>
                  <a:cubicBezTo>
                    <a:pt x="253" y="126"/>
                    <a:pt x="261" y="128"/>
                    <a:pt x="269" y="118"/>
                  </a:cubicBezTo>
                  <a:cubicBezTo>
                    <a:pt x="284" y="102"/>
                    <a:pt x="277" y="85"/>
                    <a:pt x="263" y="73"/>
                  </a:cubicBezTo>
                  <a:cubicBezTo>
                    <a:pt x="263" y="71"/>
                    <a:pt x="263" y="68"/>
                    <a:pt x="263" y="67"/>
                  </a:cubicBezTo>
                  <a:cubicBezTo>
                    <a:pt x="260" y="57"/>
                    <a:pt x="251" y="54"/>
                    <a:pt x="263" y="41"/>
                  </a:cubicBezTo>
                  <a:cubicBezTo>
                    <a:pt x="267" y="36"/>
                    <a:pt x="264" y="31"/>
                    <a:pt x="260" y="27"/>
                  </a:cubicBezTo>
                  <a:cubicBezTo>
                    <a:pt x="252" y="18"/>
                    <a:pt x="245" y="11"/>
                    <a:pt x="234" y="5"/>
                  </a:cubicBezTo>
                  <a:cubicBezTo>
                    <a:pt x="222" y="0"/>
                    <a:pt x="208" y="3"/>
                    <a:pt x="196" y="3"/>
                  </a:cubicBezTo>
                  <a:cubicBezTo>
                    <a:pt x="175" y="3"/>
                    <a:pt x="158" y="19"/>
                    <a:pt x="147" y="36"/>
                  </a:cubicBezTo>
                  <a:cubicBezTo>
                    <a:pt x="143" y="44"/>
                    <a:pt x="143" y="53"/>
                    <a:pt x="143" y="62"/>
                  </a:cubicBezTo>
                  <a:cubicBezTo>
                    <a:pt x="144" y="72"/>
                    <a:pt x="150" y="81"/>
                    <a:pt x="153" y="91"/>
                  </a:cubicBezTo>
                  <a:cubicBezTo>
                    <a:pt x="149" y="96"/>
                    <a:pt x="145" y="100"/>
                    <a:pt x="140" y="105"/>
                  </a:cubicBezTo>
                  <a:cubicBezTo>
                    <a:pt x="133" y="111"/>
                    <a:pt x="126" y="118"/>
                    <a:pt x="123" y="128"/>
                  </a:cubicBezTo>
                  <a:cubicBezTo>
                    <a:pt x="118" y="142"/>
                    <a:pt x="114" y="154"/>
                    <a:pt x="116" y="169"/>
                  </a:cubicBezTo>
                  <a:cubicBezTo>
                    <a:pt x="117" y="183"/>
                    <a:pt x="120" y="197"/>
                    <a:pt x="121" y="211"/>
                  </a:cubicBezTo>
                  <a:cubicBezTo>
                    <a:pt x="124" y="239"/>
                    <a:pt x="124" y="270"/>
                    <a:pt x="130" y="298"/>
                  </a:cubicBezTo>
                  <a:cubicBezTo>
                    <a:pt x="131" y="305"/>
                    <a:pt x="134" y="312"/>
                    <a:pt x="137" y="319"/>
                  </a:cubicBezTo>
                  <a:cubicBezTo>
                    <a:pt x="137" y="326"/>
                    <a:pt x="136" y="332"/>
                    <a:pt x="134" y="339"/>
                  </a:cubicBezTo>
                  <a:cubicBezTo>
                    <a:pt x="130" y="351"/>
                    <a:pt x="122" y="364"/>
                    <a:pt x="120" y="376"/>
                  </a:cubicBezTo>
                  <a:cubicBezTo>
                    <a:pt x="119" y="390"/>
                    <a:pt x="121" y="397"/>
                    <a:pt x="124" y="409"/>
                  </a:cubicBezTo>
                  <a:cubicBezTo>
                    <a:pt x="127" y="419"/>
                    <a:pt x="136" y="428"/>
                    <a:pt x="141" y="437"/>
                  </a:cubicBezTo>
                  <a:cubicBezTo>
                    <a:pt x="147" y="448"/>
                    <a:pt x="155" y="458"/>
                    <a:pt x="161" y="469"/>
                  </a:cubicBezTo>
                  <a:cubicBezTo>
                    <a:pt x="163" y="472"/>
                    <a:pt x="165" y="476"/>
                    <a:pt x="167" y="479"/>
                  </a:cubicBezTo>
                  <a:cubicBezTo>
                    <a:pt x="165" y="489"/>
                    <a:pt x="165" y="499"/>
                    <a:pt x="165" y="509"/>
                  </a:cubicBezTo>
                  <a:cubicBezTo>
                    <a:pt x="164" y="515"/>
                    <a:pt x="164" y="524"/>
                    <a:pt x="166" y="532"/>
                  </a:cubicBezTo>
                  <a:cubicBezTo>
                    <a:pt x="161" y="530"/>
                    <a:pt x="155" y="527"/>
                    <a:pt x="152" y="527"/>
                  </a:cubicBezTo>
                  <a:cubicBezTo>
                    <a:pt x="139" y="528"/>
                    <a:pt x="130" y="532"/>
                    <a:pt x="119" y="538"/>
                  </a:cubicBezTo>
                  <a:cubicBezTo>
                    <a:pt x="106" y="545"/>
                    <a:pt x="93" y="553"/>
                    <a:pt x="81" y="563"/>
                  </a:cubicBezTo>
                  <a:cubicBezTo>
                    <a:pt x="73" y="570"/>
                    <a:pt x="65" y="575"/>
                    <a:pt x="56" y="581"/>
                  </a:cubicBezTo>
                  <a:cubicBezTo>
                    <a:pt x="46" y="580"/>
                    <a:pt x="36" y="576"/>
                    <a:pt x="25" y="575"/>
                  </a:cubicBezTo>
                  <a:cubicBezTo>
                    <a:pt x="15" y="574"/>
                    <a:pt x="7" y="589"/>
                    <a:pt x="5" y="596"/>
                  </a:cubicBezTo>
                  <a:cubicBezTo>
                    <a:pt x="0" y="608"/>
                    <a:pt x="9" y="620"/>
                    <a:pt x="17" y="628"/>
                  </a:cubicBezTo>
                  <a:cubicBezTo>
                    <a:pt x="30" y="641"/>
                    <a:pt x="34" y="656"/>
                    <a:pt x="38" y="673"/>
                  </a:cubicBezTo>
                  <a:cubicBezTo>
                    <a:pt x="40" y="686"/>
                    <a:pt x="45" y="699"/>
                    <a:pt x="56" y="705"/>
                  </a:cubicBezTo>
                  <a:cubicBezTo>
                    <a:pt x="65" y="710"/>
                    <a:pt x="72" y="709"/>
                    <a:pt x="77" y="702"/>
                  </a:cubicBezTo>
                  <a:cubicBezTo>
                    <a:pt x="83" y="694"/>
                    <a:pt x="68" y="680"/>
                    <a:pt x="64" y="675"/>
                  </a:cubicBezTo>
                  <a:cubicBezTo>
                    <a:pt x="58" y="668"/>
                    <a:pt x="58" y="653"/>
                    <a:pt x="58" y="645"/>
                  </a:cubicBezTo>
                  <a:cubicBezTo>
                    <a:pt x="57" y="639"/>
                    <a:pt x="58" y="634"/>
                    <a:pt x="60" y="629"/>
                  </a:cubicBezTo>
                  <a:cubicBezTo>
                    <a:pt x="66" y="624"/>
                    <a:pt x="72" y="618"/>
                    <a:pt x="76" y="615"/>
                  </a:cubicBezTo>
                  <a:cubicBezTo>
                    <a:pt x="90" y="605"/>
                    <a:pt x="104" y="598"/>
                    <a:pt x="121" y="595"/>
                  </a:cubicBezTo>
                  <a:cubicBezTo>
                    <a:pt x="135" y="592"/>
                    <a:pt x="150" y="589"/>
                    <a:pt x="165" y="589"/>
                  </a:cubicBezTo>
                  <a:cubicBezTo>
                    <a:pt x="174" y="589"/>
                    <a:pt x="183" y="589"/>
                    <a:pt x="192" y="590"/>
                  </a:cubicBezTo>
                  <a:cubicBezTo>
                    <a:pt x="188" y="598"/>
                    <a:pt x="186" y="605"/>
                    <a:pt x="185" y="615"/>
                  </a:cubicBezTo>
                  <a:cubicBezTo>
                    <a:pt x="184" y="637"/>
                    <a:pt x="181" y="658"/>
                    <a:pt x="181" y="680"/>
                  </a:cubicBezTo>
                  <a:cubicBezTo>
                    <a:pt x="167" y="696"/>
                    <a:pt x="151" y="717"/>
                    <a:pt x="168" y="734"/>
                  </a:cubicBezTo>
                  <a:cubicBezTo>
                    <a:pt x="177" y="743"/>
                    <a:pt x="194" y="737"/>
                    <a:pt x="205" y="737"/>
                  </a:cubicBezTo>
                  <a:cubicBezTo>
                    <a:pt x="217" y="737"/>
                    <a:pt x="227" y="741"/>
                    <a:pt x="237" y="746"/>
                  </a:cubicBezTo>
                  <a:cubicBezTo>
                    <a:pt x="242" y="748"/>
                    <a:pt x="251" y="752"/>
                    <a:pt x="256" y="752"/>
                  </a:cubicBezTo>
                  <a:cubicBezTo>
                    <a:pt x="266" y="752"/>
                    <a:pt x="311" y="744"/>
                    <a:pt x="300" y="727"/>
                  </a:cubicBezTo>
                  <a:cubicBezTo>
                    <a:pt x="293" y="716"/>
                    <a:pt x="275" y="722"/>
                    <a:pt x="264" y="72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 name="Freeform 8"/>
            <p:cNvSpPr>
              <a:spLocks/>
            </p:cNvSpPr>
            <p:nvPr/>
          </p:nvSpPr>
          <p:spPr bwMode="auto">
            <a:xfrm>
              <a:off x="4231" y="1265"/>
              <a:ext cx="852" cy="1988"/>
            </a:xfrm>
            <a:custGeom>
              <a:avLst/>
              <a:gdLst>
                <a:gd name="T0" fmla="*/ 274 w 339"/>
                <a:gd name="T1" fmla="*/ 735 h 789"/>
                <a:gd name="T2" fmla="*/ 256 w 339"/>
                <a:gd name="T3" fmla="*/ 623 h 789"/>
                <a:gd name="T4" fmla="*/ 261 w 339"/>
                <a:gd name="T5" fmla="*/ 516 h 789"/>
                <a:gd name="T6" fmla="*/ 235 w 339"/>
                <a:gd name="T7" fmla="*/ 442 h 789"/>
                <a:gd name="T8" fmla="*/ 240 w 339"/>
                <a:gd name="T9" fmla="*/ 346 h 789"/>
                <a:gd name="T10" fmla="*/ 264 w 339"/>
                <a:gd name="T11" fmla="*/ 398 h 789"/>
                <a:gd name="T12" fmla="*/ 259 w 339"/>
                <a:gd name="T13" fmla="*/ 425 h 789"/>
                <a:gd name="T14" fmla="*/ 268 w 339"/>
                <a:gd name="T15" fmla="*/ 422 h 789"/>
                <a:gd name="T16" fmla="*/ 275 w 339"/>
                <a:gd name="T17" fmla="*/ 446 h 789"/>
                <a:gd name="T18" fmla="*/ 277 w 339"/>
                <a:gd name="T19" fmla="*/ 347 h 789"/>
                <a:gd name="T20" fmla="*/ 252 w 339"/>
                <a:gd name="T21" fmla="*/ 304 h 789"/>
                <a:gd name="T22" fmla="*/ 252 w 339"/>
                <a:gd name="T23" fmla="*/ 209 h 789"/>
                <a:gd name="T24" fmla="*/ 220 w 339"/>
                <a:gd name="T25" fmla="*/ 141 h 789"/>
                <a:gd name="T26" fmla="*/ 254 w 339"/>
                <a:gd name="T27" fmla="*/ 114 h 789"/>
                <a:gd name="T28" fmla="*/ 253 w 339"/>
                <a:gd name="T29" fmla="*/ 63 h 789"/>
                <a:gd name="T30" fmla="*/ 259 w 339"/>
                <a:gd name="T31" fmla="*/ 35 h 789"/>
                <a:gd name="T32" fmla="*/ 203 w 339"/>
                <a:gd name="T33" fmla="*/ 0 h 789"/>
                <a:gd name="T34" fmla="*/ 149 w 339"/>
                <a:gd name="T35" fmla="*/ 70 h 789"/>
                <a:gd name="T36" fmla="*/ 155 w 339"/>
                <a:gd name="T37" fmla="*/ 112 h 789"/>
                <a:gd name="T38" fmla="*/ 119 w 339"/>
                <a:gd name="T39" fmla="*/ 167 h 789"/>
                <a:gd name="T40" fmla="*/ 125 w 339"/>
                <a:gd name="T41" fmla="*/ 284 h 789"/>
                <a:gd name="T42" fmla="*/ 121 w 339"/>
                <a:gd name="T43" fmla="*/ 356 h 789"/>
                <a:gd name="T44" fmla="*/ 142 w 339"/>
                <a:gd name="T45" fmla="*/ 459 h 789"/>
                <a:gd name="T46" fmla="*/ 126 w 339"/>
                <a:gd name="T47" fmla="*/ 514 h 789"/>
                <a:gd name="T48" fmla="*/ 95 w 339"/>
                <a:gd name="T49" fmla="*/ 581 h 789"/>
                <a:gd name="T50" fmla="*/ 33 w 339"/>
                <a:gd name="T51" fmla="*/ 675 h 789"/>
                <a:gd name="T52" fmla="*/ 5 w 339"/>
                <a:gd name="T53" fmla="*/ 692 h 789"/>
                <a:gd name="T54" fmla="*/ 32 w 339"/>
                <a:gd name="T55" fmla="*/ 740 h 789"/>
                <a:gd name="T56" fmla="*/ 93 w 339"/>
                <a:gd name="T57" fmla="*/ 773 h 789"/>
                <a:gd name="T58" fmla="*/ 86 w 339"/>
                <a:gd name="T59" fmla="*/ 748 h 789"/>
                <a:gd name="T60" fmla="*/ 86 w 339"/>
                <a:gd name="T61" fmla="*/ 672 h 789"/>
                <a:gd name="T62" fmla="*/ 168 w 339"/>
                <a:gd name="T63" fmla="*/ 595 h 789"/>
                <a:gd name="T64" fmla="*/ 191 w 339"/>
                <a:gd name="T65" fmla="*/ 549 h 789"/>
                <a:gd name="T66" fmla="*/ 203 w 339"/>
                <a:gd name="T67" fmla="*/ 567 h 789"/>
                <a:gd name="T68" fmla="*/ 197 w 339"/>
                <a:gd name="T69" fmla="*/ 611 h 789"/>
                <a:gd name="T70" fmla="*/ 219 w 339"/>
                <a:gd name="T71" fmla="*/ 702 h 789"/>
                <a:gd name="T72" fmla="*/ 221 w 339"/>
                <a:gd name="T73" fmla="*/ 764 h 789"/>
                <a:gd name="T74" fmla="*/ 297 w 339"/>
                <a:gd name="T75" fmla="*/ 781 h 789"/>
                <a:gd name="T76" fmla="*/ 338 w 339"/>
                <a:gd name="T77" fmla="*/ 759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9" h="789">
                  <a:moveTo>
                    <a:pt x="313" y="749"/>
                  </a:moveTo>
                  <a:cubicBezTo>
                    <a:pt x="296" y="753"/>
                    <a:pt x="284" y="750"/>
                    <a:pt x="274" y="735"/>
                  </a:cubicBezTo>
                  <a:cubicBezTo>
                    <a:pt x="265" y="723"/>
                    <a:pt x="261" y="710"/>
                    <a:pt x="257" y="695"/>
                  </a:cubicBezTo>
                  <a:cubicBezTo>
                    <a:pt x="252" y="672"/>
                    <a:pt x="256" y="647"/>
                    <a:pt x="256" y="623"/>
                  </a:cubicBezTo>
                  <a:cubicBezTo>
                    <a:pt x="256" y="608"/>
                    <a:pt x="256" y="591"/>
                    <a:pt x="255" y="575"/>
                  </a:cubicBezTo>
                  <a:cubicBezTo>
                    <a:pt x="262" y="555"/>
                    <a:pt x="270" y="535"/>
                    <a:pt x="261" y="516"/>
                  </a:cubicBezTo>
                  <a:cubicBezTo>
                    <a:pt x="252" y="499"/>
                    <a:pt x="247" y="481"/>
                    <a:pt x="241" y="462"/>
                  </a:cubicBezTo>
                  <a:cubicBezTo>
                    <a:pt x="239" y="456"/>
                    <a:pt x="237" y="449"/>
                    <a:pt x="235" y="442"/>
                  </a:cubicBezTo>
                  <a:cubicBezTo>
                    <a:pt x="236" y="430"/>
                    <a:pt x="237" y="418"/>
                    <a:pt x="236" y="405"/>
                  </a:cubicBezTo>
                  <a:cubicBezTo>
                    <a:pt x="236" y="385"/>
                    <a:pt x="239" y="366"/>
                    <a:pt x="240" y="346"/>
                  </a:cubicBezTo>
                  <a:cubicBezTo>
                    <a:pt x="248" y="350"/>
                    <a:pt x="255" y="356"/>
                    <a:pt x="255" y="367"/>
                  </a:cubicBezTo>
                  <a:cubicBezTo>
                    <a:pt x="255" y="378"/>
                    <a:pt x="258" y="389"/>
                    <a:pt x="264" y="398"/>
                  </a:cubicBezTo>
                  <a:cubicBezTo>
                    <a:pt x="264" y="399"/>
                    <a:pt x="263" y="400"/>
                    <a:pt x="262" y="402"/>
                  </a:cubicBezTo>
                  <a:cubicBezTo>
                    <a:pt x="260" y="409"/>
                    <a:pt x="255" y="418"/>
                    <a:pt x="259" y="425"/>
                  </a:cubicBezTo>
                  <a:cubicBezTo>
                    <a:pt x="259" y="425"/>
                    <a:pt x="259" y="426"/>
                    <a:pt x="260" y="426"/>
                  </a:cubicBezTo>
                  <a:cubicBezTo>
                    <a:pt x="263" y="426"/>
                    <a:pt x="266" y="424"/>
                    <a:pt x="268" y="422"/>
                  </a:cubicBezTo>
                  <a:cubicBezTo>
                    <a:pt x="271" y="419"/>
                    <a:pt x="273" y="416"/>
                    <a:pt x="276" y="413"/>
                  </a:cubicBezTo>
                  <a:cubicBezTo>
                    <a:pt x="273" y="423"/>
                    <a:pt x="264" y="444"/>
                    <a:pt x="275" y="446"/>
                  </a:cubicBezTo>
                  <a:cubicBezTo>
                    <a:pt x="290" y="447"/>
                    <a:pt x="299" y="414"/>
                    <a:pt x="300" y="403"/>
                  </a:cubicBezTo>
                  <a:cubicBezTo>
                    <a:pt x="302" y="385"/>
                    <a:pt x="284" y="363"/>
                    <a:pt x="277" y="347"/>
                  </a:cubicBezTo>
                  <a:cubicBezTo>
                    <a:pt x="272" y="335"/>
                    <a:pt x="265" y="325"/>
                    <a:pt x="259" y="315"/>
                  </a:cubicBezTo>
                  <a:cubicBezTo>
                    <a:pt x="257" y="311"/>
                    <a:pt x="254" y="308"/>
                    <a:pt x="252" y="304"/>
                  </a:cubicBezTo>
                  <a:cubicBezTo>
                    <a:pt x="250" y="290"/>
                    <a:pt x="254" y="274"/>
                    <a:pt x="254" y="260"/>
                  </a:cubicBezTo>
                  <a:cubicBezTo>
                    <a:pt x="254" y="243"/>
                    <a:pt x="254" y="226"/>
                    <a:pt x="252" y="209"/>
                  </a:cubicBezTo>
                  <a:cubicBezTo>
                    <a:pt x="249" y="183"/>
                    <a:pt x="238" y="159"/>
                    <a:pt x="220" y="142"/>
                  </a:cubicBezTo>
                  <a:cubicBezTo>
                    <a:pt x="220" y="142"/>
                    <a:pt x="220" y="141"/>
                    <a:pt x="220" y="141"/>
                  </a:cubicBezTo>
                  <a:cubicBezTo>
                    <a:pt x="221" y="137"/>
                    <a:pt x="221" y="134"/>
                    <a:pt x="222" y="130"/>
                  </a:cubicBezTo>
                  <a:cubicBezTo>
                    <a:pt x="235" y="132"/>
                    <a:pt x="248" y="130"/>
                    <a:pt x="254" y="114"/>
                  </a:cubicBezTo>
                  <a:cubicBezTo>
                    <a:pt x="257" y="106"/>
                    <a:pt x="261" y="100"/>
                    <a:pt x="257" y="92"/>
                  </a:cubicBezTo>
                  <a:cubicBezTo>
                    <a:pt x="253" y="83"/>
                    <a:pt x="253" y="73"/>
                    <a:pt x="253" y="63"/>
                  </a:cubicBezTo>
                  <a:cubicBezTo>
                    <a:pt x="257" y="62"/>
                    <a:pt x="262" y="60"/>
                    <a:pt x="265" y="56"/>
                  </a:cubicBezTo>
                  <a:cubicBezTo>
                    <a:pt x="270" y="49"/>
                    <a:pt x="262" y="41"/>
                    <a:pt x="259" y="35"/>
                  </a:cubicBezTo>
                  <a:cubicBezTo>
                    <a:pt x="255" y="26"/>
                    <a:pt x="250" y="11"/>
                    <a:pt x="240" y="7"/>
                  </a:cubicBezTo>
                  <a:cubicBezTo>
                    <a:pt x="229" y="3"/>
                    <a:pt x="215" y="0"/>
                    <a:pt x="203" y="0"/>
                  </a:cubicBezTo>
                  <a:cubicBezTo>
                    <a:pt x="181" y="1"/>
                    <a:pt x="161" y="12"/>
                    <a:pt x="153" y="34"/>
                  </a:cubicBezTo>
                  <a:cubicBezTo>
                    <a:pt x="148" y="47"/>
                    <a:pt x="149" y="56"/>
                    <a:pt x="149" y="70"/>
                  </a:cubicBezTo>
                  <a:cubicBezTo>
                    <a:pt x="149" y="75"/>
                    <a:pt x="151" y="80"/>
                    <a:pt x="153" y="84"/>
                  </a:cubicBezTo>
                  <a:cubicBezTo>
                    <a:pt x="156" y="90"/>
                    <a:pt x="158" y="102"/>
                    <a:pt x="155" y="112"/>
                  </a:cubicBezTo>
                  <a:cubicBezTo>
                    <a:pt x="149" y="118"/>
                    <a:pt x="142" y="124"/>
                    <a:pt x="138" y="131"/>
                  </a:cubicBezTo>
                  <a:cubicBezTo>
                    <a:pt x="131" y="143"/>
                    <a:pt x="124" y="154"/>
                    <a:pt x="119" y="167"/>
                  </a:cubicBezTo>
                  <a:cubicBezTo>
                    <a:pt x="114" y="180"/>
                    <a:pt x="115" y="192"/>
                    <a:pt x="116" y="205"/>
                  </a:cubicBezTo>
                  <a:cubicBezTo>
                    <a:pt x="119" y="231"/>
                    <a:pt x="122" y="257"/>
                    <a:pt x="125" y="284"/>
                  </a:cubicBezTo>
                  <a:cubicBezTo>
                    <a:pt x="126" y="301"/>
                    <a:pt x="124" y="319"/>
                    <a:pt x="122" y="336"/>
                  </a:cubicBezTo>
                  <a:cubicBezTo>
                    <a:pt x="121" y="342"/>
                    <a:pt x="121" y="349"/>
                    <a:pt x="121" y="356"/>
                  </a:cubicBezTo>
                  <a:cubicBezTo>
                    <a:pt x="112" y="375"/>
                    <a:pt x="106" y="396"/>
                    <a:pt x="111" y="415"/>
                  </a:cubicBezTo>
                  <a:cubicBezTo>
                    <a:pt x="115" y="430"/>
                    <a:pt x="127" y="446"/>
                    <a:pt x="142" y="459"/>
                  </a:cubicBezTo>
                  <a:cubicBezTo>
                    <a:pt x="140" y="465"/>
                    <a:pt x="139" y="471"/>
                    <a:pt x="137" y="477"/>
                  </a:cubicBezTo>
                  <a:cubicBezTo>
                    <a:pt x="133" y="488"/>
                    <a:pt x="127" y="502"/>
                    <a:pt x="126" y="514"/>
                  </a:cubicBezTo>
                  <a:cubicBezTo>
                    <a:pt x="124" y="534"/>
                    <a:pt x="117" y="555"/>
                    <a:pt x="118" y="575"/>
                  </a:cubicBezTo>
                  <a:cubicBezTo>
                    <a:pt x="111" y="578"/>
                    <a:pt x="102" y="579"/>
                    <a:pt x="95" y="581"/>
                  </a:cubicBezTo>
                  <a:cubicBezTo>
                    <a:pt x="86" y="584"/>
                    <a:pt x="78" y="598"/>
                    <a:pt x="72" y="605"/>
                  </a:cubicBezTo>
                  <a:cubicBezTo>
                    <a:pt x="56" y="627"/>
                    <a:pt x="44" y="651"/>
                    <a:pt x="33" y="675"/>
                  </a:cubicBezTo>
                  <a:cubicBezTo>
                    <a:pt x="29" y="677"/>
                    <a:pt x="25" y="679"/>
                    <a:pt x="22" y="680"/>
                  </a:cubicBezTo>
                  <a:cubicBezTo>
                    <a:pt x="16" y="682"/>
                    <a:pt x="7" y="685"/>
                    <a:pt x="5" y="692"/>
                  </a:cubicBezTo>
                  <a:cubicBezTo>
                    <a:pt x="2" y="701"/>
                    <a:pt x="0" y="710"/>
                    <a:pt x="6" y="718"/>
                  </a:cubicBezTo>
                  <a:cubicBezTo>
                    <a:pt x="13" y="727"/>
                    <a:pt x="26" y="729"/>
                    <a:pt x="32" y="740"/>
                  </a:cubicBezTo>
                  <a:cubicBezTo>
                    <a:pt x="39" y="751"/>
                    <a:pt x="48" y="762"/>
                    <a:pt x="59" y="770"/>
                  </a:cubicBezTo>
                  <a:cubicBezTo>
                    <a:pt x="67" y="776"/>
                    <a:pt x="84" y="774"/>
                    <a:pt x="93" y="773"/>
                  </a:cubicBezTo>
                  <a:cubicBezTo>
                    <a:pt x="97" y="772"/>
                    <a:pt x="103" y="768"/>
                    <a:pt x="102" y="764"/>
                  </a:cubicBezTo>
                  <a:cubicBezTo>
                    <a:pt x="101" y="755"/>
                    <a:pt x="94" y="753"/>
                    <a:pt x="86" y="748"/>
                  </a:cubicBezTo>
                  <a:cubicBezTo>
                    <a:pt x="71" y="739"/>
                    <a:pt x="58" y="722"/>
                    <a:pt x="62" y="703"/>
                  </a:cubicBezTo>
                  <a:cubicBezTo>
                    <a:pt x="64" y="691"/>
                    <a:pt x="77" y="680"/>
                    <a:pt x="86" y="672"/>
                  </a:cubicBezTo>
                  <a:cubicBezTo>
                    <a:pt x="103" y="656"/>
                    <a:pt x="120" y="640"/>
                    <a:pt x="138" y="624"/>
                  </a:cubicBezTo>
                  <a:cubicBezTo>
                    <a:pt x="148" y="615"/>
                    <a:pt x="158" y="605"/>
                    <a:pt x="168" y="595"/>
                  </a:cubicBezTo>
                  <a:cubicBezTo>
                    <a:pt x="174" y="590"/>
                    <a:pt x="181" y="585"/>
                    <a:pt x="185" y="578"/>
                  </a:cubicBezTo>
                  <a:cubicBezTo>
                    <a:pt x="189" y="570"/>
                    <a:pt x="189" y="558"/>
                    <a:pt x="191" y="549"/>
                  </a:cubicBezTo>
                  <a:cubicBezTo>
                    <a:pt x="192" y="551"/>
                    <a:pt x="194" y="553"/>
                    <a:pt x="195" y="554"/>
                  </a:cubicBezTo>
                  <a:cubicBezTo>
                    <a:pt x="198" y="559"/>
                    <a:pt x="200" y="563"/>
                    <a:pt x="203" y="567"/>
                  </a:cubicBezTo>
                  <a:cubicBezTo>
                    <a:pt x="202" y="574"/>
                    <a:pt x="200" y="580"/>
                    <a:pt x="200" y="585"/>
                  </a:cubicBezTo>
                  <a:cubicBezTo>
                    <a:pt x="198" y="594"/>
                    <a:pt x="197" y="603"/>
                    <a:pt x="197" y="611"/>
                  </a:cubicBezTo>
                  <a:cubicBezTo>
                    <a:pt x="196" y="622"/>
                    <a:pt x="201" y="634"/>
                    <a:pt x="203" y="644"/>
                  </a:cubicBezTo>
                  <a:cubicBezTo>
                    <a:pt x="206" y="665"/>
                    <a:pt x="212" y="683"/>
                    <a:pt x="219" y="702"/>
                  </a:cubicBezTo>
                  <a:cubicBezTo>
                    <a:pt x="220" y="705"/>
                    <a:pt x="222" y="708"/>
                    <a:pt x="223" y="710"/>
                  </a:cubicBezTo>
                  <a:cubicBezTo>
                    <a:pt x="221" y="728"/>
                    <a:pt x="226" y="746"/>
                    <a:pt x="221" y="764"/>
                  </a:cubicBezTo>
                  <a:cubicBezTo>
                    <a:pt x="219" y="772"/>
                    <a:pt x="214" y="789"/>
                    <a:pt x="227" y="789"/>
                  </a:cubicBezTo>
                  <a:cubicBezTo>
                    <a:pt x="252" y="789"/>
                    <a:pt x="274" y="788"/>
                    <a:pt x="297" y="781"/>
                  </a:cubicBezTo>
                  <a:cubicBezTo>
                    <a:pt x="308" y="777"/>
                    <a:pt x="316" y="774"/>
                    <a:pt x="326" y="768"/>
                  </a:cubicBezTo>
                  <a:cubicBezTo>
                    <a:pt x="328" y="766"/>
                    <a:pt x="339" y="764"/>
                    <a:pt x="338" y="759"/>
                  </a:cubicBezTo>
                  <a:cubicBezTo>
                    <a:pt x="337" y="746"/>
                    <a:pt x="323" y="747"/>
                    <a:pt x="313" y="749"/>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 name="Freeform 9"/>
            <p:cNvSpPr>
              <a:spLocks noEditPoints="1"/>
            </p:cNvSpPr>
            <p:nvPr/>
          </p:nvSpPr>
          <p:spPr bwMode="auto">
            <a:xfrm>
              <a:off x="5327" y="1182"/>
              <a:ext cx="890" cy="2050"/>
            </a:xfrm>
            <a:custGeom>
              <a:avLst/>
              <a:gdLst>
                <a:gd name="T0" fmla="*/ 249 w 354"/>
                <a:gd name="T1" fmla="*/ 716 h 814"/>
                <a:gd name="T2" fmla="*/ 246 w 354"/>
                <a:gd name="T3" fmla="*/ 607 h 814"/>
                <a:gd name="T4" fmla="*/ 229 w 354"/>
                <a:gd name="T5" fmla="*/ 482 h 814"/>
                <a:gd name="T6" fmla="*/ 199 w 354"/>
                <a:gd name="T7" fmla="*/ 259 h 814"/>
                <a:gd name="T8" fmla="*/ 159 w 354"/>
                <a:gd name="T9" fmla="*/ 148 h 814"/>
                <a:gd name="T10" fmla="*/ 196 w 354"/>
                <a:gd name="T11" fmla="*/ 111 h 814"/>
                <a:gd name="T12" fmla="*/ 203 w 354"/>
                <a:gd name="T13" fmla="*/ 81 h 814"/>
                <a:gd name="T14" fmla="*/ 197 w 354"/>
                <a:gd name="T15" fmla="*/ 40 h 814"/>
                <a:gd name="T16" fmla="*/ 210 w 354"/>
                <a:gd name="T17" fmla="*/ 36 h 814"/>
                <a:gd name="T18" fmla="*/ 211 w 354"/>
                <a:gd name="T19" fmla="*/ 33 h 814"/>
                <a:gd name="T20" fmla="*/ 201 w 354"/>
                <a:gd name="T21" fmla="*/ 35 h 814"/>
                <a:gd name="T22" fmla="*/ 211 w 354"/>
                <a:gd name="T23" fmla="*/ 30 h 814"/>
                <a:gd name="T24" fmla="*/ 207 w 354"/>
                <a:gd name="T25" fmla="*/ 28 h 814"/>
                <a:gd name="T26" fmla="*/ 210 w 354"/>
                <a:gd name="T27" fmla="*/ 22 h 814"/>
                <a:gd name="T28" fmla="*/ 206 w 354"/>
                <a:gd name="T29" fmla="*/ 20 h 814"/>
                <a:gd name="T30" fmla="*/ 203 w 354"/>
                <a:gd name="T31" fmla="*/ 18 h 814"/>
                <a:gd name="T32" fmla="*/ 191 w 354"/>
                <a:gd name="T33" fmla="*/ 25 h 814"/>
                <a:gd name="T34" fmla="*/ 201 w 354"/>
                <a:gd name="T35" fmla="*/ 14 h 814"/>
                <a:gd name="T36" fmla="*/ 187 w 354"/>
                <a:gd name="T37" fmla="*/ 17 h 814"/>
                <a:gd name="T38" fmla="*/ 192 w 354"/>
                <a:gd name="T39" fmla="*/ 14 h 814"/>
                <a:gd name="T40" fmla="*/ 184 w 354"/>
                <a:gd name="T41" fmla="*/ 16 h 814"/>
                <a:gd name="T42" fmla="*/ 185 w 354"/>
                <a:gd name="T43" fmla="*/ 11 h 814"/>
                <a:gd name="T44" fmla="*/ 175 w 354"/>
                <a:gd name="T45" fmla="*/ 12 h 814"/>
                <a:gd name="T46" fmla="*/ 173 w 354"/>
                <a:gd name="T47" fmla="*/ 12 h 814"/>
                <a:gd name="T48" fmla="*/ 172 w 354"/>
                <a:gd name="T49" fmla="*/ 8 h 814"/>
                <a:gd name="T50" fmla="*/ 164 w 354"/>
                <a:gd name="T51" fmla="*/ 7 h 814"/>
                <a:gd name="T52" fmla="*/ 144 w 354"/>
                <a:gd name="T53" fmla="*/ 7 h 814"/>
                <a:gd name="T54" fmla="*/ 150 w 354"/>
                <a:gd name="T55" fmla="*/ 4 h 814"/>
                <a:gd name="T56" fmla="*/ 147 w 354"/>
                <a:gd name="T57" fmla="*/ 5 h 814"/>
                <a:gd name="T58" fmla="*/ 133 w 354"/>
                <a:gd name="T59" fmla="*/ 8 h 814"/>
                <a:gd name="T60" fmla="*/ 130 w 354"/>
                <a:gd name="T61" fmla="*/ 9 h 814"/>
                <a:gd name="T62" fmla="*/ 123 w 354"/>
                <a:gd name="T63" fmla="*/ 11 h 814"/>
                <a:gd name="T64" fmla="*/ 114 w 354"/>
                <a:gd name="T65" fmla="*/ 117 h 814"/>
                <a:gd name="T66" fmla="*/ 79 w 354"/>
                <a:gd name="T67" fmla="*/ 160 h 814"/>
                <a:gd name="T68" fmla="*/ 14 w 354"/>
                <a:gd name="T69" fmla="*/ 333 h 814"/>
                <a:gd name="T70" fmla="*/ 56 w 354"/>
                <a:gd name="T71" fmla="*/ 440 h 814"/>
                <a:gd name="T72" fmla="*/ 77 w 354"/>
                <a:gd name="T73" fmla="*/ 491 h 814"/>
                <a:gd name="T74" fmla="*/ 92 w 354"/>
                <a:gd name="T75" fmla="*/ 558 h 814"/>
                <a:gd name="T76" fmla="*/ 57 w 354"/>
                <a:gd name="T77" fmla="*/ 677 h 814"/>
                <a:gd name="T78" fmla="*/ 43 w 354"/>
                <a:gd name="T79" fmla="*/ 806 h 814"/>
                <a:gd name="T80" fmla="*/ 163 w 354"/>
                <a:gd name="T81" fmla="*/ 800 h 814"/>
                <a:gd name="T82" fmla="*/ 91 w 354"/>
                <a:gd name="T83" fmla="*/ 751 h 814"/>
                <a:gd name="T84" fmla="*/ 120 w 354"/>
                <a:gd name="T85" fmla="*/ 632 h 814"/>
                <a:gd name="T86" fmla="*/ 175 w 354"/>
                <a:gd name="T87" fmla="*/ 567 h 814"/>
                <a:gd name="T88" fmla="*/ 191 w 354"/>
                <a:gd name="T89" fmla="*/ 617 h 814"/>
                <a:gd name="T90" fmla="*/ 210 w 354"/>
                <a:gd name="T91" fmla="*/ 799 h 814"/>
                <a:gd name="T92" fmla="*/ 291 w 354"/>
                <a:gd name="T93" fmla="*/ 798 h 814"/>
                <a:gd name="T94" fmla="*/ 310 w 354"/>
                <a:gd name="T95" fmla="*/ 768 h 814"/>
                <a:gd name="T96" fmla="*/ 62 w 354"/>
                <a:gd name="T97" fmla="*/ 326 h 814"/>
                <a:gd name="T98" fmla="*/ 61 w 354"/>
                <a:gd name="T99" fmla="*/ 279 h 814"/>
                <a:gd name="T100" fmla="*/ 63 w 354"/>
                <a:gd name="T101" fmla="*/ 272 h 814"/>
                <a:gd name="T102" fmla="*/ 63 w 354"/>
                <a:gd name="T103" fmla="*/ 265 h 814"/>
                <a:gd name="T104" fmla="*/ 66 w 354"/>
                <a:gd name="T105" fmla="*/ 266 h 814"/>
                <a:gd name="T106" fmla="*/ 69 w 354"/>
                <a:gd name="T107" fmla="*/ 270 h 814"/>
                <a:gd name="T108" fmla="*/ 75 w 354"/>
                <a:gd name="T109" fmla="*/ 305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4" h="814">
                  <a:moveTo>
                    <a:pt x="310" y="768"/>
                  </a:moveTo>
                  <a:cubicBezTo>
                    <a:pt x="293" y="769"/>
                    <a:pt x="253" y="759"/>
                    <a:pt x="253" y="738"/>
                  </a:cubicBezTo>
                  <a:cubicBezTo>
                    <a:pt x="253" y="731"/>
                    <a:pt x="251" y="723"/>
                    <a:pt x="249" y="716"/>
                  </a:cubicBezTo>
                  <a:cubicBezTo>
                    <a:pt x="247" y="708"/>
                    <a:pt x="247" y="700"/>
                    <a:pt x="246" y="693"/>
                  </a:cubicBezTo>
                  <a:cubicBezTo>
                    <a:pt x="241" y="674"/>
                    <a:pt x="246" y="652"/>
                    <a:pt x="245" y="633"/>
                  </a:cubicBezTo>
                  <a:cubicBezTo>
                    <a:pt x="245" y="626"/>
                    <a:pt x="242" y="614"/>
                    <a:pt x="246" y="607"/>
                  </a:cubicBezTo>
                  <a:cubicBezTo>
                    <a:pt x="248" y="604"/>
                    <a:pt x="251" y="595"/>
                    <a:pt x="251" y="591"/>
                  </a:cubicBezTo>
                  <a:cubicBezTo>
                    <a:pt x="254" y="572"/>
                    <a:pt x="249" y="556"/>
                    <a:pt x="243" y="539"/>
                  </a:cubicBezTo>
                  <a:cubicBezTo>
                    <a:pt x="237" y="520"/>
                    <a:pt x="233" y="501"/>
                    <a:pt x="229" y="482"/>
                  </a:cubicBezTo>
                  <a:cubicBezTo>
                    <a:pt x="226" y="466"/>
                    <a:pt x="215" y="451"/>
                    <a:pt x="205" y="439"/>
                  </a:cubicBezTo>
                  <a:cubicBezTo>
                    <a:pt x="202" y="409"/>
                    <a:pt x="202" y="379"/>
                    <a:pt x="202" y="350"/>
                  </a:cubicBezTo>
                  <a:cubicBezTo>
                    <a:pt x="202" y="320"/>
                    <a:pt x="199" y="289"/>
                    <a:pt x="199" y="259"/>
                  </a:cubicBezTo>
                  <a:cubicBezTo>
                    <a:pt x="199" y="244"/>
                    <a:pt x="198" y="229"/>
                    <a:pt x="198" y="214"/>
                  </a:cubicBezTo>
                  <a:cubicBezTo>
                    <a:pt x="198" y="204"/>
                    <a:pt x="192" y="193"/>
                    <a:pt x="189" y="184"/>
                  </a:cubicBezTo>
                  <a:cubicBezTo>
                    <a:pt x="185" y="167"/>
                    <a:pt x="171" y="158"/>
                    <a:pt x="159" y="148"/>
                  </a:cubicBezTo>
                  <a:cubicBezTo>
                    <a:pt x="160" y="137"/>
                    <a:pt x="167" y="134"/>
                    <a:pt x="177" y="132"/>
                  </a:cubicBezTo>
                  <a:cubicBezTo>
                    <a:pt x="181" y="131"/>
                    <a:pt x="192" y="131"/>
                    <a:pt x="194" y="127"/>
                  </a:cubicBezTo>
                  <a:cubicBezTo>
                    <a:pt x="197" y="123"/>
                    <a:pt x="196" y="117"/>
                    <a:pt x="196" y="111"/>
                  </a:cubicBezTo>
                  <a:cubicBezTo>
                    <a:pt x="197" y="104"/>
                    <a:pt x="197" y="101"/>
                    <a:pt x="195" y="96"/>
                  </a:cubicBezTo>
                  <a:cubicBezTo>
                    <a:pt x="195" y="96"/>
                    <a:pt x="195" y="96"/>
                    <a:pt x="195" y="96"/>
                  </a:cubicBezTo>
                  <a:cubicBezTo>
                    <a:pt x="202" y="93"/>
                    <a:pt x="209" y="87"/>
                    <a:pt x="203" y="81"/>
                  </a:cubicBezTo>
                  <a:cubicBezTo>
                    <a:pt x="196" y="74"/>
                    <a:pt x="197" y="65"/>
                    <a:pt x="198" y="56"/>
                  </a:cubicBezTo>
                  <a:cubicBezTo>
                    <a:pt x="198" y="50"/>
                    <a:pt x="194" y="48"/>
                    <a:pt x="197" y="40"/>
                  </a:cubicBezTo>
                  <a:cubicBezTo>
                    <a:pt x="197" y="40"/>
                    <a:pt x="197" y="40"/>
                    <a:pt x="197" y="40"/>
                  </a:cubicBezTo>
                  <a:cubicBezTo>
                    <a:pt x="199" y="40"/>
                    <a:pt x="200" y="40"/>
                    <a:pt x="202" y="40"/>
                  </a:cubicBezTo>
                  <a:cubicBezTo>
                    <a:pt x="205" y="40"/>
                    <a:pt x="209" y="40"/>
                    <a:pt x="210" y="36"/>
                  </a:cubicBezTo>
                  <a:cubicBezTo>
                    <a:pt x="211" y="36"/>
                    <a:pt x="210" y="36"/>
                    <a:pt x="210" y="36"/>
                  </a:cubicBezTo>
                  <a:cubicBezTo>
                    <a:pt x="209" y="37"/>
                    <a:pt x="206" y="37"/>
                    <a:pt x="204" y="37"/>
                  </a:cubicBezTo>
                  <a:cubicBezTo>
                    <a:pt x="207" y="37"/>
                    <a:pt x="210" y="35"/>
                    <a:pt x="211" y="33"/>
                  </a:cubicBezTo>
                  <a:cubicBezTo>
                    <a:pt x="211" y="33"/>
                    <a:pt x="211" y="33"/>
                    <a:pt x="211" y="33"/>
                  </a:cubicBezTo>
                  <a:cubicBezTo>
                    <a:pt x="208" y="34"/>
                    <a:pt x="203" y="34"/>
                    <a:pt x="200" y="35"/>
                  </a:cubicBezTo>
                  <a:cubicBezTo>
                    <a:pt x="200" y="35"/>
                    <a:pt x="200" y="35"/>
                    <a:pt x="200" y="35"/>
                  </a:cubicBezTo>
                  <a:cubicBezTo>
                    <a:pt x="200" y="35"/>
                    <a:pt x="200" y="35"/>
                    <a:pt x="201" y="35"/>
                  </a:cubicBezTo>
                  <a:cubicBezTo>
                    <a:pt x="201" y="34"/>
                    <a:pt x="201" y="34"/>
                    <a:pt x="201" y="34"/>
                  </a:cubicBezTo>
                  <a:cubicBezTo>
                    <a:pt x="205" y="34"/>
                    <a:pt x="208" y="33"/>
                    <a:pt x="211" y="31"/>
                  </a:cubicBezTo>
                  <a:cubicBezTo>
                    <a:pt x="212" y="31"/>
                    <a:pt x="212" y="30"/>
                    <a:pt x="211" y="30"/>
                  </a:cubicBezTo>
                  <a:cubicBezTo>
                    <a:pt x="209" y="31"/>
                    <a:pt x="208" y="31"/>
                    <a:pt x="206" y="31"/>
                  </a:cubicBezTo>
                  <a:cubicBezTo>
                    <a:pt x="207" y="30"/>
                    <a:pt x="208" y="30"/>
                    <a:pt x="208" y="29"/>
                  </a:cubicBezTo>
                  <a:cubicBezTo>
                    <a:pt x="209" y="28"/>
                    <a:pt x="208" y="27"/>
                    <a:pt x="207" y="28"/>
                  </a:cubicBezTo>
                  <a:cubicBezTo>
                    <a:pt x="206" y="29"/>
                    <a:pt x="204" y="30"/>
                    <a:pt x="202" y="30"/>
                  </a:cubicBezTo>
                  <a:cubicBezTo>
                    <a:pt x="205" y="28"/>
                    <a:pt x="209" y="26"/>
                    <a:pt x="210" y="22"/>
                  </a:cubicBezTo>
                  <a:cubicBezTo>
                    <a:pt x="210" y="22"/>
                    <a:pt x="210" y="22"/>
                    <a:pt x="210" y="22"/>
                  </a:cubicBezTo>
                  <a:cubicBezTo>
                    <a:pt x="209" y="21"/>
                    <a:pt x="208" y="22"/>
                    <a:pt x="206" y="23"/>
                  </a:cubicBezTo>
                  <a:cubicBezTo>
                    <a:pt x="207" y="22"/>
                    <a:pt x="207" y="22"/>
                    <a:pt x="207" y="21"/>
                  </a:cubicBezTo>
                  <a:cubicBezTo>
                    <a:pt x="208" y="20"/>
                    <a:pt x="207" y="20"/>
                    <a:pt x="206" y="20"/>
                  </a:cubicBezTo>
                  <a:cubicBezTo>
                    <a:pt x="205" y="22"/>
                    <a:pt x="203" y="23"/>
                    <a:pt x="200" y="24"/>
                  </a:cubicBezTo>
                  <a:cubicBezTo>
                    <a:pt x="199" y="25"/>
                    <a:pt x="198" y="25"/>
                    <a:pt x="198" y="25"/>
                  </a:cubicBezTo>
                  <a:cubicBezTo>
                    <a:pt x="200" y="23"/>
                    <a:pt x="202" y="20"/>
                    <a:pt x="203" y="18"/>
                  </a:cubicBezTo>
                  <a:cubicBezTo>
                    <a:pt x="204" y="18"/>
                    <a:pt x="203" y="17"/>
                    <a:pt x="203" y="18"/>
                  </a:cubicBezTo>
                  <a:cubicBezTo>
                    <a:pt x="200" y="21"/>
                    <a:pt x="195" y="23"/>
                    <a:pt x="191" y="25"/>
                  </a:cubicBezTo>
                  <a:cubicBezTo>
                    <a:pt x="191" y="25"/>
                    <a:pt x="191" y="25"/>
                    <a:pt x="191" y="25"/>
                  </a:cubicBezTo>
                  <a:cubicBezTo>
                    <a:pt x="191" y="25"/>
                    <a:pt x="190" y="25"/>
                    <a:pt x="190" y="26"/>
                  </a:cubicBezTo>
                  <a:cubicBezTo>
                    <a:pt x="191" y="25"/>
                    <a:pt x="192" y="25"/>
                    <a:pt x="193" y="24"/>
                  </a:cubicBezTo>
                  <a:cubicBezTo>
                    <a:pt x="195" y="22"/>
                    <a:pt x="203" y="18"/>
                    <a:pt x="201" y="14"/>
                  </a:cubicBezTo>
                  <a:cubicBezTo>
                    <a:pt x="201" y="13"/>
                    <a:pt x="201" y="13"/>
                    <a:pt x="200" y="13"/>
                  </a:cubicBezTo>
                  <a:cubicBezTo>
                    <a:pt x="198" y="15"/>
                    <a:pt x="195" y="17"/>
                    <a:pt x="193" y="19"/>
                  </a:cubicBezTo>
                  <a:cubicBezTo>
                    <a:pt x="191" y="18"/>
                    <a:pt x="189" y="17"/>
                    <a:pt x="187" y="17"/>
                  </a:cubicBezTo>
                  <a:cubicBezTo>
                    <a:pt x="188" y="16"/>
                    <a:pt x="190" y="15"/>
                    <a:pt x="192" y="15"/>
                  </a:cubicBezTo>
                  <a:cubicBezTo>
                    <a:pt x="192" y="14"/>
                    <a:pt x="192" y="14"/>
                    <a:pt x="192" y="14"/>
                  </a:cubicBezTo>
                  <a:cubicBezTo>
                    <a:pt x="192" y="14"/>
                    <a:pt x="192" y="14"/>
                    <a:pt x="192" y="14"/>
                  </a:cubicBezTo>
                  <a:cubicBezTo>
                    <a:pt x="192" y="14"/>
                    <a:pt x="191" y="14"/>
                    <a:pt x="191" y="14"/>
                  </a:cubicBezTo>
                  <a:cubicBezTo>
                    <a:pt x="192" y="13"/>
                    <a:pt x="182" y="16"/>
                    <a:pt x="185" y="15"/>
                  </a:cubicBezTo>
                  <a:cubicBezTo>
                    <a:pt x="185" y="15"/>
                    <a:pt x="184" y="15"/>
                    <a:pt x="184" y="16"/>
                  </a:cubicBezTo>
                  <a:cubicBezTo>
                    <a:pt x="183" y="15"/>
                    <a:pt x="183" y="15"/>
                    <a:pt x="182" y="15"/>
                  </a:cubicBezTo>
                  <a:cubicBezTo>
                    <a:pt x="182" y="15"/>
                    <a:pt x="181" y="14"/>
                    <a:pt x="180" y="14"/>
                  </a:cubicBezTo>
                  <a:cubicBezTo>
                    <a:pt x="182" y="13"/>
                    <a:pt x="184" y="12"/>
                    <a:pt x="185" y="11"/>
                  </a:cubicBezTo>
                  <a:cubicBezTo>
                    <a:pt x="185" y="11"/>
                    <a:pt x="185" y="10"/>
                    <a:pt x="184" y="10"/>
                  </a:cubicBezTo>
                  <a:cubicBezTo>
                    <a:pt x="182" y="12"/>
                    <a:pt x="179" y="12"/>
                    <a:pt x="177" y="13"/>
                  </a:cubicBezTo>
                  <a:cubicBezTo>
                    <a:pt x="176" y="12"/>
                    <a:pt x="176" y="12"/>
                    <a:pt x="175" y="12"/>
                  </a:cubicBezTo>
                  <a:cubicBezTo>
                    <a:pt x="176" y="12"/>
                    <a:pt x="177" y="11"/>
                    <a:pt x="178" y="11"/>
                  </a:cubicBezTo>
                  <a:cubicBezTo>
                    <a:pt x="178" y="10"/>
                    <a:pt x="178" y="10"/>
                    <a:pt x="178" y="10"/>
                  </a:cubicBezTo>
                  <a:cubicBezTo>
                    <a:pt x="176" y="11"/>
                    <a:pt x="175" y="11"/>
                    <a:pt x="173" y="12"/>
                  </a:cubicBezTo>
                  <a:cubicBezTo>
                    <a:pt x="171" y="11"/>
                    <a:pt x="170" y="11"/>
                    <a:pt x="168" y="10"/>
                  </a:cubicBezTo>
                  <a:cubicBezTo>
                    <a:pt x="170" y="10"/>
                    <a:pt x="171" y="9"/>
                    <a:pt x="173" y="8"/>
                  </a:cubicBezTo>
                  <a:cubicBezTo>
                    <a:pt x="173" y="8"/>
                    <a:pt x="173" y="7"/>
                    <a:pt x="172" y="8"/>
                  </a:cubicBezTo>
                  <a:cubicBezTo>
                    <a:pt x="169" y="8"/>
                    <a:pt x="166" y="9"/>
                    <a:pt x="162" y="9"/>
                  </a:cubicBezTo>
                  <a:cubicBezTo>
                    <a:pt x="162" y="9"/>
                    <a:pt x="161" y="9"/>
                    <a:pt x="160" y="8"/>
                  </a:cubicBezTo>
                  <a:cubicBezTo>
                    <a:pt x="162" y="8"/>
                    <a:pt x="163" y="8"/>
                    <a:pt x="164" y="7"/>
                  </a:cubicBezTo>
                  <a:cubicBezTo>
                    <a:pt x="165" y="7"/>
                    <a:pt x="165" y="6"/>
                    <a:pt x="164" y="6"/>
                  </a:cubicBezTo>
                  <a:cubicBezTo>
                    <a:pt x="162" y="7"/>
                    <a:pt x="157" y="7"/>
                    <a:pt x="152" y="7"/>
                  </a:cubicBezTo>
                  <a:cubicBezTo>
                    <a:pt x="149" y="7"/>
                    <a:pt x="146" y="7"/>
                    <a:pt x="144" y="7"/>
                  </a:cubicBezTo>
                  <a:cubicBezTo>
                    <a:pt x="144" y="7"/>
                    <a:pt x="144" y="7"/>
                    <a:pt x="144" y="7"/>
                  </a:cubicBezTo>
                  <a:cubicBezTo>
                    <a:pt x="146" y="6"/>
                    <a:pt x="148" y="6"/>
                    <a:pt x="150" y="5"/>
                  </a:cubicBezTo>
                  <a:cubicBezTo>
                    <a:pt x="151" y="5"/>
                    <a:pt x="150" y="4"/>
                    <a:pt x="150" y="4"/>
                  </a:cubicBezTo>
                  <a:cubicBezTo>
                    <a:pt x="149" y="4"/>
                    <a:pt x="148" y="4"/>
                    <a:pt x="148" y="4"/>
                  </a:cubicBezTo>
                  <a:cubicBezTo>
                    <a:pt x="148" y="4"/>
                    <a:pt x="148" y="4"/>
                    <a:pt x="147" y="4"/>
                  </a:cubicBezTo>
                  <a:cubicBezTo>
                    <a:pt x="147" y="4"/>
                    <a:pt x="147" y="4"/>
                    <a:pt x="147" y="5"/>
                  </a:cubicBezTo>
                  <a:cubicBezTo>
                    <a:pt x="145" y="5"/>
                    <a:pt x="142" y="5"/>
                    <a:pt x="140" y="5"/>
                  </a:cubicBezTo>
                  <a:cubicBezTo>
                    <a:pt x="138" y="6"/>
                    <a:pt x="136" y="6"/>
                    <a:pt x="135" y="8"/>
                  </a:cubicBezTo>
                  <a:cubicBezTo>
                    <a:pt x="134" y="8"/>
                    <a:pt x="134" y="8"/>
                    <a:pt x="133" y="8"/>
                  </a:cubicBezTo>
                  <a:cubicBezTo>
                    <a:pt x="136" y="6"/>
                    <a:pt x="139" y="4"/>
                    <a:pt x="142" y="1"/>
                  </a:cubicBezTo>
                  <a:cubicBezTo>
                    <a:pt x="142" y="1"/>
                    <a:pt x="141" y="0"/>
                    <a:pt x="141" y="1"/>
                  </a:cubicBezTo>
                  <a:cubicBezTo>
                    <a:pt x="138" y="4"/>
                    <a:pt x="134" y="6"/>
                    <a:pt x="130" y="9"/>
                  </a:cubicBezTo>
                  <a:cubicBezTo>
                    <a:pt x="130" y="9"/>
                    <a:pt x="130" y="9"/>
                    <a:pt x="130" y="9"/>
                  </a:cubicBezTo>
                  <a:cubicBezTo>
                    <a:pt x="130" y="9"/>
                    <a:pt x="130" y="9"/>
                    <a:pt x="129" y="9"/>
                  </a:cubicBezTo>
                  <a:cubicBezTo>
                    <a:pt x="127" y="9"/>
                    <a:pt x="125" y="10"/>
                    <a:pt x="123" y="11"/>
                  </a:cubicBezTo>
                  <a:cubicBezTo>
                    <a:pt x="113" y="16"/>
                    <a:pt x="108" y="27"/>
                    <a:pt x="102" y="35"/>
                  </a:cubicBezTo>
                  <a:cubicBezTo>
                    <a:pt x="91" y="47"/>
                    <a:pt x="93" y="69"/>
                    <a:pt x="100" y="83"/>
                  </a:cubicBezTo>
                  <a:cubicBezTo>
                    <a:pt x="106" y="95"/>
                    <a:pt x="113" y="102"/>
                    <a:pt x="114" y="117"/>
                  </a:cubicBezTo>
                  <a:cubicBezTo>
                    <a:pt x="115" y="121"/>
                    <a:pt x="114" y="126"/>
                    <a:pt x="113" y="131"/>
                  </a:cubicBezTo>
                  <a:cubicBezTo>
                    <a:pt x="112" y="132"/>
                    <a:pt x="111" y="133"/>
                    <a:pt x="111" y="134"/>
                  </a:cubicBezTo>
                  <a:cubicBezTo>
                    <a:pt x="102" y="145"/>
                    <a:pt x="85" y="148"/>
                    <a:pt x="79" y="160"/>
                  </a:cubicBezTo>
                  <a:cubicBezTo>
                    <a:pt x="73" y="173"/>
                    <a:pt x="67" y="184"/>
                    <a:pt x="59" y="197"/>
                  </a:cubicBezTo>
                  <a:cubicBezTo>
                    <a:pt x="52" y="210"/>
                    <a:pt x="43" y="221"/>
                    <a:pt x="34" y="233"/>
                  </a:cubicBezTo>
                  <a:cubicBezTo>
                    <a:pt x="14" y="262"/>
                    <a:pt x="0" y="298"/>
                    <a:pt x="14" y="333"/>
                  </a:cubicBezTo>
                  <a:cubicBezTo>
                    <a:pt x="20" y="348"/>
                    <a:pt x="29" y="363"/>
                    <a:pt x="37" y="377"/>
                  </a:cubicBezTo>
                  <a:cubicBezTo>
                    <a:pt x="45" y="390"/>
                    <a:pt x="51" y="404"/>
                    <a:pt x="57" y="418"/>
                  </a:cubicBezTo>
                  <a:cubicBezTo>
                    <a:pt x="58" y="425"/>
                    <a:pt x="58" y="433"/>
                    <a:pt x="56" y="440"/>
                  </a:cubicBezTo>
                  <a:cubicBezTo>
                    <a:pt x="54" y="451"/>
                    <a:pt x="42" y="469"/>
                    <a:pt x="51" y="479"/>
                  </a:cubicBezTo>
                  <a:cubicBezTo>
                    <a:pt x="55" y="484"/>
                    <a:pt x="56" y="486"/>
                    <a:pt x="62" y="487"/>
                  </a:cubicBezTo>
                  <a:cubicBezTo>
                    <a:pt x="67" y="487"/>
                    <a:pt x="71" y="493"/>
                    <a:pt x="77" y="491"/>
                  </a:cubicBezTo>
                  <a:cubicBezTo>
                    <a:pt x="82" y="490"/>
                    <a:pt x="86" y="488"/>
                    <a:pt x="91" y="485"/>
                  </a:cubicBezTo>
                  <a:cubicBezTo>
                    <a:pt x="90" y="499"/>
                    <a:pt x="90" y="513"/>
                    <a:pt x="88" y="527"/>
                  </a:cubicBezTo>
                  <a:cubicBezTo>
                    <a:pt x="87" y="538"/>
                    <a:pt x="90" y="547"/>
                    <a:pt x="92" y="558"/>
                  </a:cubicBezTo>
                  <a:cubicBezTo>
                    <a:pt x="93" y="562"/>
                    <a:pt x="94" y="567"/>
                    <a:pt x="94" y="572"/>
                  </a:cubicBezTo>
                  <a:cubicBezTo>
                    <a:pt x="87" y="580"/>
                    <a:pt x="80" y="587"/>
                    <a:pt x="75" y="596"/>
                  </a:cubicBezTo>
                  <a:cubicBezTo>
                    <a:pt x="62" y="622"/>
                    <a:pt x="56" y="648"/>
                    <a:pt x="57" y="677"/>
                  </a:cubicBezTo>
                  <a:cubicBezTo>
                    <a:pt x="58" y="691"/>
                    <a:pt x="52" y="706"/>
                    <a:pt x="50" y="720"/>
                  </a:cubicBezTo>
                  <a:cubicBezTo>
                    <a:pt x="48" y="736"/>
                    <a:pt x="51" y="752"/>
                    <a:pt x="39" y="764"/>
                  </a:cubicBezTo>
                  <a:cubicBezTo>
                    <a:pt x="28" y="776"/>
                    <a:pt x="28" y="799"/>
                    <a:pt x="43" y="806"/>
                  </a:cubicBezTo>
                  <a:cubicBezTo>
                    <a:pt x="51" y="810"/>
                    <a:pt x="60" y="804"/>
                    <a:pt x="67" y="801"/>
                  </a:cubicBezTo>
                  <a:cubicBezTo>
                    <a:pt x="78" y="796"/>
                    <a:pt x="98" y="802"/>
                    <a:pt x="108" y="806"/>
                  </a:cubicBezTo>
                  <a:cubicBezTo>
                    <a:pt x="122" y="811"/>
                    <a:pt x="152" y="811"/>
                    <a:pt x="163" y="800"/>
                  </a:cubicBezTo>
                  <a:cubicBezTo>
                    <a:pt x="176" y="787"/>
                    <a:pt x="153" y="780"/>
                    <a:pt x="144" y="780"/>
                  </a:cubicBezTo>
                  <a:cubicBezTo>
                    <a:pt x="129" y="780"/>
                    <a:pt x="118" y="775"/>
                    <a:pt x="106" y="767"/>
                  </a:cubicBezTo>
                  <a:cubicBezTo>
                    <a:pt x="99" y="763"/>
                    <a:pt x="94" y="757"/>
                    <a:pt x="91" y="751"/>
                  </a:cubicBezTo>
                  <a:cubicBezTo>
                    <a:pt x="91" y="750"/>
                    <a:pt x="91" y="749"/>
                    <a:pt x="91" y="748"/>
                  </a:cubicBezTo>
                  <a:cubicBezTo>
                    <a:pt x="88" y="731"/>
                    <a:pt x="86" y="713"/>
                    <a:pt x="91" y="696"/>
                  </a:cubicBezTo>
                  <a:cubicBezTo>
                    <a:pt x="97" y="673"/>
                    <a:pt x="109" y="652"/>
                    <a:pt x="120" y="632"/>
                  </a:cubicBezTo>
                  <a:cubicBezTo>
                    <a:pt x="128" y="616"/>
                    <a:pt x="146" y="608"/>
                    <a:pt x="153" y="591"/>
                  </a:cubicBezTo>
                  <a:cubicBezTo>
                    <a:pt x="157" y="581"/>
                    <a:pt x="158" y="553"/>
                    <a:pt x="158" y="541"/>
                  </a:cubicBezTo>
                  <a:cubicBezTo>
                    <a:pt x="162" y="547"/>
                    <a:pt x="170" y="562"/>
                    <a:pt x="175" y="567"/>
                  </a:cubicBezTo>
                  <a:cubicBezTo>
                    <a:pt x="180" y="573"/>
                    <a:pt x="185" y="581"/>
                    <a:pt x="192" y="586"/>
                  </a:cubicBezTo>
                  <a:cubicBezTo>
                    <a:pt x="195" y="588"/>
                    <a:pt x="196" y="594"/>
                    <a:pt x="199" y="596"/>
                  </a:cubicBezTo>
                  <a:cubicBezTo>
                    <a:pt x="197" y="603"/>
                    <a:pt x="194" y="609"/>
                    <a:pt x="191" y="617"/>
                  </a:cubicBezTo>
                  <a:cubicBezTo>
                    <a:pt x="185" y="636"/>
                    <a:pt x="188" y="651"/>
                    <a:pt x="193" y="670"/>
                  </a:cubicBezTo>
                  <a:cubicBezTo>
                    <a:pt x="199" y="691"/>
                    <a:pt x="210" y="710"/>
                    <a:pt x="211" y="732"/>
                  </a:cubicBezTo>
                  <a:cubicBezTo>
                    <a:pt x="212" y="754"/>
                    <a:pt x="211" y="777"/>
                    <a:pt x="210" y="799"/>
                  </a:cubicBezTo>
                  <a:cubicBezTo>
                    <a:pt x="210" y="809"/>
                    <a:pt x="219" y="814"/>
                    <a:pt x="228" y="814"/>
                  </a:cubicBezTo>
                  <a:cubicBezTo>
                    <a:pt x="237" y="814"/>
                    <a:pt x="239" y="812"/>
                    <a:pt x="247" y="808"/>
                  </a:cubicBezTo>
                  <a:cubicBezTo>
                    <a:pt x="261" y="802"/>
                    <a:pt x="276" y="798"/>
                    <a:pt x="291" y="798"/>
                  </a:cubicBezTo>
                  <a:cubicBezTo>
                    <a:pt x="307" y="798"/>
                    <a:pt x="321" y="796"/>
                    <a:pt x="335" y="788"/>
                  </a:cubicBezTo>
                  <a:cubicBezTo>
                    <a:pt x="340" y="785"/>
                    <a:pt x="354" y="776"/>
                    <a:pt x="347" y="769"/>
                  </a:cubicBezTo>
                  <a:cubicBezTo>
                    <a:pt x="338" y="761"/>
                    <a:pt x="320" y="767"/>
                    <a:pt x="310" y="768"/>
                  </a:cubicBezTo>
                  <a:close/>
                  <a:moveTo>
                    <a:pt x="76" y="354"/>
                  </a:moveTo>
                  <a:cubicBezTo>
                    <a:pt x="75" y="354"/>
                    <a:pt x="74" y="354"/>
                    <a:pt x="74" y="354"/>
                  </a:cubicBezTo>
                  <a:cubicBezTo>
                    <a:pt x="69" y="346"/>
                    <a:pt x="65" y="335"/>
                    <a:pt x="62" y="326"/>
                  </a:cubicBezTo>
                  <a:cubicBezTo>
                    <a:pt x="60" y="322"/>
                    <a:pt x="50" y="306"/>
                    <a:pt x="50" y="301"/>
                  </a:cubicBezTo>
                  <a:cubicBezTo>
                    <a:pt x="50" y="296"/>
                    <a:pt x="53" y="292"/>
                    <a:pt x="57" y="287"/>
                  </a:cubicBezTo>
                  <a:cubicBezTo>
                    <a:pt x="58" y="285"/>
                    <a:pt x="60" y="282"/>
                    <a:pt x="61" y="279"/>
                  </a:cubicBezTo>
                  <a:cubicBezTo>
                    <a:pt x="61" y="277"/>
                    <a:pt x="61" y="276"/>
                    <a:pt x="62" y="275"/>
                  </a:cubicBezTo>
                  <a:cubicBezTo>
                    <a:pt x="62" y="275"/>
                    <a:pt x="62" y="275"/>
                    <a:pt x="62" y="274"/>
                  </a:cubicBezTo>
                  <a:cubicBezTo>
                    <a:pt x="63" y="274"/>
                    <a:pt x="63" y="273"/>
                    <a:pt x="63" y="272"/>
                  </a:cubicBezTo>
                  <a:cubicBezTo>
                    <a:pt x="63" y="270"/>
                    <a:pt x="63" y="269"/>
                    <a:pt x="63" y="267"/>
                  </a:cubicBezTo>
                  <a:cubicBezTo>
                    <a:pt x="63" y="267"/>
                    <a:pt x="63" y="267"/>
                    <a:pt x="63" y="267"/>
                  </a:cubicBezTo>
                  <a:cubicBezTo>
                    <a:pt x="63" y="266"/>
                    <a:pt x="63" y="266"/>
                    <a:pt x="63" y="265"/>
                  </a:cubicBezTo>
                  <a:cubicBezTo>
                    <a:pt x="63" y="265"/>
                    <a:pt x="63" y="265"/>
                    <a:pt x="63" y="265"/>
                  </a:cubicBezTo>
                  <a:cubicBezTo>
                    <a:pt x="62" y="263"/>
                    <a:pt x="65" y="263"/>
                    <a:pt x="65" y="264"/>
                  </a:cubicBezTo>
                  <a:cubicBezTo>
                    <a:pt x="66" y="265"/>
                    <a:pt x="66" y="266"/>
                    <a:pt x="66" y="266"/>
                  </a:cubicBezTo>
                  <a:cubicBezTo>
                    <a:pt x="66" y="267"/>
                    <a:pt x="67" y="267"/>
                    <a:pt x="67" y="268"/>
                  </a:cubicBezTo>
                  <a:cubicBezTo>
                    <a:pt x="67" y="268"/>
                    <a:pt x="68" y="268"/>
                    <a:pt x="68" y="268"/>
                  </a:cubicBezTo>
                  <a:cubicBezTo>
                    <a:pt x="68" y="269"/>
                    <a:pt x="68" y="270"/>
                    <a:pt x="69" y="270"/>
                  </a:cubicBezTo>
                  <a:cubicBezTo>
                    <a:pt x="69" y="270"/>
                    <a:pt x="69" y="270"/>
                    <a:pt x="69" y="270"/>
                  </a:cubicBezTo>
                  <a:cubicBezTo>
                    <a:pt x="69" y="270"/>
                    <a:pt x="69" y="271"/>
                    <a:pt x="69" y="271"/>
                  </a:cubicBezTo>
                  <a:cubicBezTo>
                    <a:pt x="73" y="281"/>
                    <a:pt x="74" y="294"/>
                    <a:pt x="75" y="305"/>
                  </a:cubicBezTo>
                  <a:cubicBezTo>
                    <a:pt x="76" y="321"/>
                    <a:pt x="78" y="338"/>
                    <a:pt x="76" y="354"/>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0" name="Group 9"/>
          <p:cNvGrpSpPr/>
          <p:nvPr/>
        </p:nvGrpSpPr>
        <p:grpSpPr>
          <a:xfrm>
            <a:off x="1562305" y="5279474"/>
            <a:ext cx="1602611" cy="875184"/>
            <a:chOff x="9645813" y="4812347"/>
            <a:chExt cx="1602611" cy="875184"/>
          </a:xfrm>
        </p:grpSpPr>
        <p:sp>
          <p:nvSpPr>
            <p:cNvPr id="11" name="TextBox 10"/>
            <p:cNvSpPr txBox="1"/>
            <p:nvPr/>
          </p:nvSpPr>
          <p:spPr>
            <a:xfrm>
              <a:off x="9645813" y="5041200"/>
              <a:ext cx="1602611"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a:t>
              </a:r>
              <a:r>
                <a:rPr lang="en-US" sz="1200">
                  <a:latin typeface="Lato Light" charset="0"/>
                  <a:ea typeface="Lato Light" charset="0"/>
                  <a:cs typeface="Lato Light" charset="0"/>
                </a:rPr>
                <a:t>differ substantially</a:t>
              </a:r>
              <a:endParaRPr lang="en-US" sz="1200" dirty="0">
                <a:latin typeface="Lato Light" charset="0"/>
                <a:ea typeface="Lato Light" charset="0"/>
                <a:cs typeface="Lato Light" charset="0"/>
              </a:endParaRPr>
            </a:p>
          </p:txBody>
        </p:sp>
        <p:sp>
          <p:nvSpPr>
            <p:cNvPr id="12" name="Rectangle 11"/>
            <p:cNvSpPr/>
            <p:nvPr/>
          </p:nvSpPr>
          <p:spPr>
            <a:xfrm>
              <a:off x="9928904" y="4812347"/>
              <a:ext cx="1080745" cy="276999"/>
            </a:xfrm>
            <a:prstGeom prst="rect">
              <a:avLst/>
            </a:prstGeom>
          </p:spPr>
          <p:txBody>
            <a:bodyPr wrap="none">
              <a:spAutoFit/>
            </a:bodyPr>
            <a:lstStyle/>
            <a:p>
              <a:r>
                <a:rPr lang="en-US" sz="1200" b="1" dirty="0">
                  <a:solidFill>
                    <a:schemeClr val="tx2"/>
                  </a:solidFill>
                  <a:latin typeface="Montserrat" charset="0"/>
                  <a:ea typeface="Montserrat" charset="0"/>
                  <a:cs typeface="Montserrat" charset="0"/>
                </a:rPr>
                <a:t>TITLE HERE</a:t>
              </a:r>
            </a:p>
          </p:txBody>
        </p:sp>
      </p:grpSp>
      <p:grpSp>
        <p:nvGrpSpPr>
          <p:cNvPr id="13" name="Group 12"/>
          <p:cNvGrpSpPr/>
          <p:nvPr/>
        </p:nvGrpSpPr>
        <p:grpSpPr>
          <a:xfrm>
            <a:off x="6584001" y="5279474"/>
            <a:ext cx="1602611" cy="875184"/>
            <a:chOff x="9645813" y="4812347"/>
            <a:chExt cx="1602611" cy="875184"/>
          </a:xfrm>
        </p:grpSpPr>
        <p:sp>
          <p:nvSpPr>
            <p:cNvPr id="14" name="TextBox 13"/>
            <p:cNvSpPr txBox="1"/>
            <p:nvPr/>
          </p:nvSpPr>
          <p:spPr>
            <a:xfrm>
              <a:off x="9645813" y="5041200"/>
              <a:ext cx="1602611"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a:t>
              </a:r>
              <a:r>
                <a:rPr lang="en-US" sz="1200">
                  <a:latin typeface="Lato Light" charset="0"/>
                  <a:ea typeface="Lato Light" charset="0"/>
                  <a:cs typeface="Lato Light" charset="0"/>
                </a:rPr>
                <a:t>differ substantially</a:t>
              </a:r>
              <a:endParaRPr lang="en-US" sz="1200" dirty="0">
                <a:latin typeface="Lato Light" charset="0"/>
                <a:ea typeface="Lato Light" charset="0"/>
                <a:cs typeface="Lato Light" charset="0"/>
              </a:endParaRPr>
            </a:p>
          </p:txBody>
        </p:sp>
        <p:sp>
          <p:nvSpPr>
            <p:cNvPr id="15" name="Rectangle 14"/>
            <p:cNvSpPr/>
            <p:nvPr/>
          </p:nvSpPr>
          <p:spPr>
            <a:xfrm>
              <a:off x="9928904" y="4812347"/>
              <a:ext cx="1080745" cy="276999"/>
            </a:xfrm>
            <a:prstGeom prst="rect">
              <a:avLst/>
            </a:prstGeom>
          </p:spPr>
          <p:txBody>
            <a:bodyPr wrap="none">
              <a:spAutoFit/>
            </a:bodyPr>
            <a:lstStyle/>
            <a:p>
              <a:r>
                <a:rPr lang="en-US" sz="1200" b="1" dirty="0">
                  <a:solidFill>
                    <a:schemeClr val="tx2"/>
                  </a:solidFill>
                  <a:latin typeface="Montserrat" charset="0"/>
                  <a:ea typeface="Montserrat" charset="0"/>
                  <a:cs typeface="Montserrat" charset="0"/>
                </a:rPr>
                <a:t>TITLE HERE</a:t>
              </a:r>
            </a:p>
          </p:txBody>
        </p:sp>
      </p:grpSp>
      <p:grpSp>
        <p:nvGrpSpPr>
          <p:cNvPr id="18" name="Group 17"/>
          <p:cNvGrpSpPr/>
          <p:nvPr/>
        </p:nvGrpSpPr>
        <p:grpSpPr>
          <a:xfrm>
            <a:off x="5069752" y="5279474"/>
            <a:ext cx="1602611" cy="875184"/>
            <a:chOff x="9645813" y="4812347"/>
            <a:chExt cx="1602611" cy="875184"/>
          </a:xfrm>
        </p:grpSpPr>
        <p:sp>
          <p:nvSpPr>
            <p:cNvPr id="19" name="TextBox 18"/>
            <p:cNvSpPr txBox="1"/>
            <p:nvPr/>
          </p:nvSpPr>
          <p:spPr>
            <a:xfrm>
              <a:off x="9645813" y="5041200"/>
              <a:ext cx="1602611"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a:t>
              </a:r>
              <a:r>
                <a:rPr lang="en-US" sz="1200">
                  <a:latin typeface="Lato Light" charset="0"/>
                  <a:ea typeface="Lato Light" charset="0"/>
                  <a:cs typeface="Lato Light" charset="0"/>
                </a:rPr>
                <a:t>differ substantially</a:t>
              </a:r>
              <a:endParaRPr lang="en-US" sz="1200" dirty="0">
                <a:latin typeface="Lato Light" charset="0"/>
                <a:ea typeface="Lato Light" charset="0"/>
                <a:cs typeface="Lato Light" charset="0"/>
              </a:endParaRPr>
            </a:p>
          </p:txBody>
        </p:sp>
        <p:sp>
          <p:nvSpPr>
            <p:cNvPr id="20" name="Rectangle 19"/>
            <p:cNvSpPr/>
            <p:nvPr/>
          </p:nvSpPr>
          <p:spPr>
            <a:xfrm>
              <a:off x="9928904" y="4812347"/>
              <a:ext cx="1080745" cy="276999"/>
            </a:xfrm>
            <a:prstGeom prst="rect">
              <a:avLst/>
            </a:prstGeom>
          </p:spPr>
          <p:txBody>
            <a:bodyPr wrap="none">
              <a:spAutoFit/>
            </a:bodyPr>
            <a:lstStyle/>
            <a:p>
              <a:r>
                <a:rPr lang="en-US" sz="1200" b="1" dirty="0">
                  <a:solidFill>
                    <a:schemeClr val="tx2"/>
                  </a:solidFill>
                  <a:latin typeface="Montserrat" charset="0"/>
                  <a:ea typeface="Montserrat" charset="0"/>
                  <a:cs typeface="Montserrat" charset="0"/>
                </a:rPr>
                <a:t>TITLE HERE</a:t>
              </a:r>
            </a:p>
          </p:txBody>
        </p:sp>
      </p:grpSp>
      <p:grpSp>
        <p:nvGrpSpPr>
          <p:cNvPr id="21" name="Group 20"/>
          <p:cNvGrpSpPr/>
          <p:nvPr/>
        </p:nvGrpSpPr>
        <p:grpSpPr>
          <a:xfrm>
            <a:off x="8230928" y="5279474"/>
            <a:ext cx="1602611" cy="875184"/>
            <a:chOff x="9645813" y="4812347"/>
            <a:chExt cx="1602611" cy="875184"/>
          </a:xfrm>
        </p:grpSpPr>
        <p:sp>
          <p:nvSpPr>
            <p:cNvPr id="22" name="TextBox 21"/>
            <p:cNvSpPr txBox="1"/>
            <p:nvPr/>
          </p:nvSpPr>
          <p:spPr>
            <a:xfrm>
              <a:off x="9645813" y="5041200"/>
              <a:ext cx="1602611"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a:t>
              </a:r>
              <a:r>
                <a:rPr lang="en-US" sz="1200">
                  <a:latin typeface="Lato Light" charset="0"/>
                  <a:ea typeface="Lato Light" charset="0"/>
                  <a:cs typeface="Lato Light" charset="0"/>
                </a:rPr>
                <a:t>differ substantially</a:t>
              </a:r>
              <a:endParaRPr lang="en-US" sz="1200" dirty="0">
                <a:latin typeface="Lato Light" charset="0"/>
                <a:ea typeface="Lato Light" charset="0"/>
                <a:cs typeface="Lato Light" charset="0"/>
              </a:endParaRPr>
            </a:p>
          </p:txBody>
        </p:sp>
        <p:sp>
          <p:nvSpPr>
            <p:cNvPr id="23" name="Rectangle 22"/>
            <p:cNvSpPr/>
            <p:nvPr/>
          </p:nvSpPr>
          <p:spPr>
            <a:xfrm>
              <a:off x="9928904" y="4812347"/>
              <a:ext cx="1080745" cy="276999"/>
            </a:xfrm>
            <a:prstGeom prst="rect">
              <a:avLst/>
            </a:prstGeom>
          </p:spPr>
          <p:txBody>
            <a:bodyPr wrap="none">
              <a:spAutoFit/>
            </a:bodyPr>
            <a:lstStyle/>
            <a:p>
              <a:r>
                <a:rPr lang="en-US" sz="1200" b="1" dirty="0">
                  <a:solidFill>
                    <a:schemeClr val="tx2"/>
                  </a:solidFill>
                  <a:latin typeface="Montserrat" charset="0"/>
                  <a:ea typeface="Montserrat" charset="0"/>
                  <a:cs typeface="Montserrat" charset="0"/>
                </a:rPr>
                <a:t>TITLE HERE</a:t>
              </a:r>
            </a:p>
          </p:txBody>
        </p:sp>
      </p:grpSp>
      <p:grpSp>
        <p:nvGrpSpPr>
          <p:cNvPr id="24" name="Group 23"/>
          <p:cNvGrpSpPr/>
          <p:nvPr/>
        </p:nvGrpSpPr>
        <p:grpSpPr>
          <a:xfrm>
            <a:off x="3378779" y="5279474"/>
            <a:ext cx="1602611" cy="875184"/>
            <a:chOff x="9645813" y="4812347"/>
            <a:chExt cx="1602611" cy="875184"/>
          </a:xfrm>
        </p:grpSpPr>
        <p:sp>
          <p:nvSpPr>
            <p:cNvPr id="25" name="TextBox 24"/>
            <p:cNvSpPr txBox="1"/>
            <p:nvPr/>
          </p:nvSpPr>
          <p:spPr>
            <a:xfrm>
              <a:off x="9645813" y="5041200"/>
              <a:ext cx="1602611"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a:t>
              </a:r>
              <a:r>
                <a:rPr lang="en-US" sz="1200">
                  <a:latin typeface="Lato Light" charset="0"/>
                  <a:ea typeface="Lato Light" charset="0"/>
                  <a:cs typeface="Lato Light" charset="0"/>
                </a:rPr>
                <a:t>differ substantially</a:t>
              </a:r>
              <a:endParaRPr lang="en-US" sz="1200" dirty="0">
                <a:latin typeface="Lato Light" charset="0"/>
                <a:ea typeface="Lato Light" charset="0"/>
                <a:cs typeface="Lato Light" charset="0"/>
              </a:endParaRPr>
            </a:p>
          </p:txBody>
        </p:sp>
        <p:sp>
          <p:nvSpPr>
            <p:cNvPr id="26" name="Rectangle 25"/>
            <p:cNvSpPr/>
            <p:nvPr/>
          </p:nvSpPr>
          <p:spPr>
            <a:xfrm>
              <a:off x="9928904" y="4812347"/>
              <a:ext cx="1080745" cy="276999"/>
            </a:xfrm>
            <a:prstGeom prst="rect">
              <a:avLst/>
            </a:prstGeom>
          </p:spPr>
          <p:txBody>
            <a:bodyPr wrap="none">
              <a:spAutoFit/>
            </a:bodyPr>
            <a:lstStyle/>
            <a:p>
              <a:r>
                <a:rPr lang="en-US" sz="1200" b="1" dirty="0">
                  <a:solidFill>
                    <a:schemeClr val="tx2"/>
                  </a:solidFill>
                  <a:latin typeface="Montserrat" charset="0"/>
                  <a:ea typeface="Montserrat" charset="0"/>
                  <a:cs typeface="Montserrat" charset="0"/>
                </a:rPr>
                <a:t>TITLE HERE</a:t>
              </a:r>
            </a:p>
          </p:txBody>
        </p:sp>
      </p:grpSp>
    </p:spTree>
    <p:extLst>
      <p:ext uri="{BB962C8B-B14F-4D97-AF65-F5344CB8AC3E}">
        <p14:creationId xmlns:p14="http://schemas.microsoft.com/office/powerpoint/2010/main" val="22633513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a:bodyPr>
          <a:lstStyle/>
          <a:p>
            <a:r>
              <a:rPr lang="id-ID" dirty="0"/>
              <a:t>BUSINESS INFOGRAPH</a:t>
            </a:r>
          </a:p>
        </p:txBody>
      </p:sp>
      <p:sp>
        <p:nvSpPr>
          <p:cNvPr id="17" name="Text Placeholder 16"/>
          <p:cNvSpPr>
            <a:spLocks noGrp="1"/>
          </p:cNvSpPr>
          <p:nvPr>
            <p:ph type="body" sz="quarter" idx="10"/>
          </p:nvPr>
        </p:nvSpPr>
        <p:spPr/>
        <p:txBody>
          <a:bodyPr>
            <a:normAutofit/>
          </a:bodyPr>
          <a:lstStyle/>
          <a:p>
            <a:r>
              <a:rPr lang="id-ID" b="1">
                <a:solidFill>
                  <a:schemeClr val="bg1">
                    <a:lumMod val="50000"/>
                  </a:schemeClr>
                </a:solidFill>
              </a:rPr>
              <a:t>+</a:t>
            </a:r>
            <a:r>
              <a:rPr lang="id-ID">
                <a:solidFill>
                  <a:schemeClr val="bg1">
                    <a:lumMod val="50000"/>
                  </a:schemeClr>
                </a:solidFill>
              </a:rPr>
              <a:t> AN EXPLORATION OF FORM IN CREATIFITY</a:t>
            </a:r>
          </a:p>
        </p:txBody>
      </p:sp>
      <p:grpSp>
        <p:nvGrpSpPr>
          <p:cNvPr id="4" name="Group 3"/>
          <p:cNvGrpSpPr/>
          <p:nvPr/>
        </p:nvGrpSpPr>
        <p:grpSpPr>
          <a:xfrm>
            <a:off x="1042192" y="4021487"/>
            <a:ext cx="3414492" cy="2015127"/>
            <a:chOff x="1378368" y="1843069"/>
            <a:chExt cx="3414492" cy="2015127"/>
          </a:xfrm>
          <a:solidFill>
            <a:schemeClr val="accent1">
              <a:alpha val="57000"/>
            </a:schemeClr>
          </a:solidFill>
        </p:grpSpPr>
        <p:sp>
          <p:nvSpPr>
            <p:cNvPr id="5" name="Rounded Rectangle 4"/>
            <p:cNvSpPr/>
            <p:nvPr/>
          </p:nvSpPr>
          <p:spPr>
            <a:xfrm rot="2700000">
              <a:off x="3024228" y="2452669"/>
              <a:ext cx="1767840" cy="548640"/>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3">
                <a:solidFill>
                  <a:schemeClr val="bg1"/>
                </a:solidFill>
                <a:latin typeface="Lato Light" panose="020F0402020204030203" pitchFamily="34" charset="0"/>
                <a:cs typeface="Lato Light" panose="020F0402020204030203" pitchFamily="34" charset="0"/>
              </a:endParaRPr>
            </a:p>
          </p:txBody>
        </p:sp>
        <p:sp>
          <p:nvSpPr>
            <p:cNvPr id="6" name="Rounded Rectangle 5"/>
            <p:cNvSpPr/>
            <p:nvPr/>
          </p:nvSpPr>
          <p:spPr>
            <a:xfrm rot="8100000">
              <a:off x="3030452" y="3309556"/>
              <a:ext cx="1762408" cy="548640"/>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3">
                <a:solidFill>
                  <a:schemeClr val="bg1"/>
                </a:solidFill>
                <a:latin typeface="Lato Light" panose="020F0402020204030203" pitchFamily="34" charset="0"/>
                <a:cs typeface="Lato Light" panose="020F0402020204030203" pitchFamily="34" charset="0"/>
              </a:endParaRPr>
            </a:p>
          </p:txBody>
        </p:sp>
        <p:sp>
          <p:nvSpPr>
            <p:cNvPr id="7" name="Rounded Rectangle 6"/>
            <p:cNvSpPr/>
            <p:nvPr/>
          </p:nvSpPr>
          <p:spPr>
            <a:xfrm>
              <a:off x="1378368" y="2881019"/>
              <a:ext cx="3235869" cy="548640"/>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853440" bIns="0" rtlCol="0" anchor="ctr"/>
            <a:lstStyle/>
            <a:p>
              <a:pPr algn="ctr"/>
              <a:r>
                <a:rPr lang="id-ID" sz="2000">
                  <a:solidFill>
                    <a:schemeClr val="bg1"/>
                  </a:solidFill>
                  <a:latin typeface="Lato Light" panose="020F0402020204030203" pitchFamily="34" charset="0"/>
                  <a:cs typeface="Lato Light" panose="020F0402020204030203" pitchFamily="34" charset="0"/>
                </a:rPr>
                <a:t>Power saving</a:t>
              </a:r>
              <a:endParaRPr lang="id-ID" sz="2000" dirty="0">
                <a:solidFill>
                  <a:schemeClr val="bg1"/>
                </a:solidFill>
                <a:latin typeface="Lato Light" panose="020F0402020204030203" pitchFamily="34" charset="0"/>
                <a:cs typeface="Lato Light" panose="020F0402020204030203" pitchFamily="34" charset="0"/>
              </a:endParaRPr>
            </a:p>
          </p:txBody>
        </p:sp>
        <p:sp useBgFill="1">
          <p:nvSpPr>
            <p:cNvPr id="8" name="Oval 7"/>
            <p:cNvSpPr/>
            <p:nvPr/>
          </p:nvSpPr>
          <p:spPr>
            <a:xfrm>
              <a:off x="4084927" y="2903653"/>
              <a:ext cx="499376" cy="50337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id-ID" sz="1867">
                  <a:solidFill>
                    <a:schemeClr val="bg1"/>
                  </a:solidFill>
                  <a:latin typeface="Lato Light" panose="020F0402020204030203" pitchFamily="34" charset="0"/>
                  <a:cs typeface="Lato Light" panose="020F0402020204030203" pitchFamily="34" charset="0"/>
                </a:rPr>
                <a:t>A</a:t>
              </a:r>
              <a:endParaRPr lang="en-US" sz="1867" dirty="0">
                <a:solidFill>
                  <a:schemeClr val="bg1"/>
                </a:solidFill>
                <a:latin typeface="Lato Light" panose="020F0402020204030203" pitchFamily="34" charset="0"/>
                <a:cs typeface="Lato Light" panose="020F0402020204030203" pitchFamily="34" charset="0"/>
              </a:endParaRPr>
            </a:p>
          </p:txBody>
        </p:sp>
      </p:grpSp>
      <p:grpSp>
        <p:nvGrpSpPr>
          <p:cNvPr id="9" name="Group 8"/>
          <p:cNvGrpSpPr/>
          <p:nvPr/>
        </p:nvGrpSpPr>
        <p:grpSpPr>
          <a:xfrm>
            <a:off x="2871714" y="3167877"/>
            <a:ext cx="3414492" cy="2015127"/>
            <a:chOff x="1378368" y="1843069"/>
            <a:chExt cx="3414492" cy="2015127"/>
          </a:xfrm>
          <a:solidFill>
            <a:schemeClr val="accent1">
              <a:alpha val="57000"/>
            </a:schemeClr>
          </a:solidFill>
        </p:grpSpPr>
        <p:sp>
          <p:nvSpPr>
            <p:cNvPr id="10" name="Rounded Rectangle 9"/>
            <p:cNvSpPr/>
            <p:nvPr/>
          </p:nvSpPr>
          <p:spPr>
            <a:xfrm rot="2700000">
              <a:off x="3024228" y="2452669"/>
              <a:ext cx="1767840" cy="548640"/>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3">
                <a:solidFill>
                  <a:schemeClr val="bg1"/>
                </a:solidFill>
                <a:latin typeface="Lato Light" panose="020F0402020204030203" pitchFamily="34" charset="0"/>
                <a:cs typeface="Lato Light" panose="020F0402020204030203" pitchFamily="34" charset="0"/>
              </a:endParaRPr>
            </a:p>
          </p:txBody>
        </p:sp>
        <p:sp>
          <p:nvSpPr>
            <p:cNvPr id="11" name="Rounded Rectangle 10"/>
            <p:cNvSpPr/>
            <p:nvPr/>
          </p:nvSpPr>
          <p:spPr>
            <a:xfrm rot="8100000">
              <a:off x="3030452" y="3309556"/>
              <a:ext cx="1762408" cy="548640"/>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3">
                <a:solidFill>
                  <a:schemeClr val="bg1"/>
                </a:solidFill>
                <a:latin typeface="Lato Light" panose="020F0402020204030203" pitchFamily="34" charset="0"/>
                <a:cs typeface="Lato Light" panose="020F0402020204030203" pitchFamily="34" charset="0"/>
              </a:endParaRPr>
            </a:p>
          </p:txBody>
        </p:sp>
        <p:sp>
          <p:nvSpPr>
            <p:cNvPr id="12" name="Rounded Rectangle 11"/>
            <p:cNvSpPr/>
            <p:nvPr/>
          </p:nvSpPr>
          <p:spPr>
            <a:xfrm>
              <a:off x="1378368" y="2881019"/>
              <a:ext cx="3235869" cy="548640"/>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853440" bIns="0" rtlCol="0" anchor="ctr"/>
            <a:lstStyle/>
            <a:p>
              <a:pPr algn="ctr"/>
              <a:r>
                <a:rPr lang="id-ID" sz="2000">
                  <a:solidFill>
                    <a:schemeClr val="bg1"/>
                  </a:solidFill>
                  <a:latin typeface="Lato Light" panose="020F0402020204030203" pitchFamily="34" charset="0"/>
                  <a:cs typeface="Lato Light" panose="020F0402020204030203" pitchFamily="34" charset="0"/>
                </a:rPr>
                <a:t>Creative Vision</a:t>
              </a:r>
              <a:endParaRPr lang="id-ID" sz="2000" dirty="0">
                <a:solidFill>
                  <a:schemeClr val="bg1"/>
                </a:solidFill>
                <a:latin typeface="Lato Light" panose="020F0402020204030203" pitchFamily="34" charset="0"/>
                <a:cs typeface="Lato Light" panose="020F0402020204030203" pitchFamily="34" charset="0"/>
              </a:endParaRPr>
            </a:p>
          </p:txBody>
        </p:sp>
        <p:sp useBgFill="1">
          <p:nvSpPr>
            <p:cNvPr id="13" name="Oval 12"/>
            <p:cNvSpPr/>
            <p:nvPr/>
          </p:nvSpPr>
          <p:spPr>
            <a:xfrm>
              <a:off x="4084927" y="2903653"/>
              <a:ext cx="499376" cy="50337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id-ID" sz="1867">
                  <a:solidFill>
                    <a:schemeClr val="bg1"/>
                  </a:solidFill>
                  <a:latin typeface="Lato Light" panose="020F0402020204030203" pitchFamily="34" charset="0"/>
                  <a:cs typeface="Lato Light" panose="020F0402020204030203" pitchFamily="34" charset="0"/>
                </a:rPr>
                <a:t>B</a:t>
              </a:r>
              <a:endParaRPr lang="en-US" sz="1867" dirty="0">
                <a:solidFill>
                  <a:schemeClr val="bg1"/>
                </a:solidFill>
                <a:latin typeface="Lato Light" panose="020F0402020204030203" pitchFamily="34" charset="0"/>
                <a:cs typeface="Lato Light" panose="020F0402020204030203" pitchFamily="34" charset="0"/>
              </a:endParaRPr>
            </a:p>
          </p:txBody>
        </p:sp>
      </p:grpSp>
      <p:grpSp>
        <p:nvGrpSpPr>
          <p:cNvPr id="14" name="Group 13"/>
          <p:cNvGrpSpPr/>
          <p:nvPr/>
        </p:nvGrpSpPr>
        <p:grpSpPr>
          <a:xfrm>
            <a:off x="4704770" y="2303935"/>
            <a:ext cx="3414492" cy="2015127"/>
            <a:chOff x="1378368" y="1843069"/>
            <a:chExt cx="3414492" cy="2015127"/>
          </a:xfrm>
          <a:solidFill>
            <a:schemeClr val="accent1">
              <a:alpha val="57000"/>
            </a:schemeClr>
          </a:solidFill>
        </p:grpSpPr>
        <p:sp>
          <p:nvSpPr>
            <p:cNvPr id="15" name="Rounded Rectangle 14"/>
            <p:cNvSpPr/>
            <p:nvPr/>
          </p:nvSpPr>
          <p:spPr>
            <a:xfrm rot="2700000">
              <a:off x="3024228" y="2452669"/>
              <a:ext cx="1767840" cy="548640"/>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3">
                <a:solidFill>
                  <a:schemeClr val="bg1"/>
                </a:solidFill>
                <a:latin typeface="Lato Light" panose="020F0402020204030203" pitchFamily="34" charset="0"/>
                <a:cs typeface="Lato Light" panose="020F0402020204030203" pitchFamily="34" charset="0"/>
              </a:endParaRPr>
            </a:p>
          </p:txBody>
        </p:sp>
        <p:sp>
          <p:nvSpPr>
            <p:cNvPr id="18" name="Rounded Rectangle 17"/>
            <p:cNvSpPr/>
            <p:nvPr/>
          </p:nvSpPr>
          <p:spPr>
            <a:xfrm rot="8100000">
              <a:off x="3030452" y="3309556"/>
              <a:ext cx="1762408" cy="548640"/>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3">
                <a:solidFill>
                  <a:schemeClr val="bg1"/>
                </a:solidFill>
                <a:latin typeface="Lato Light" panose="020F0402020204030203" pitchFamily="34" charset="0"/>
                <a:cs typeface="Lato Light" panose="020F0402020204030203" pitchFamily="34" charset="0"/>
              </a:endParaRPr>
            </a:p>
          </p:txBody>
        </p:sp>
        <p:sp>
          <p:nvSpPr>
            <p:cNvPr id="19" name="Rounded Rectangle 18"/>
            <p:cNvSpPr/>
            <p:nvPr/>
          </p:nvSpPr>
          <p:spPr>
            <a:xfrm>
              <a:off x="1378368" y="2881019"/>
              <a:ext cx="3235869" cy="548640"/>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853440" bIns="0" rtlCol="0" anchor="ctr"/>
            <a:lstStyle/>
            <a:p>
              <a:pPr algn="ctr"/>
              <a:r>
                <a:rPr lang="id-ID" sz="2000">
                  <a:solidFill>
                    <a:schemeClr val="bg1"/>
                  </a:solidFill>
                  <a:latin typeface="Lato Light" panose="020F0402020204030203" pitchFamily="34" charset="0"/>
                  <a:cs typeface="Lato Light" panose="020F0402020204030203" pitchFamily="34" charset="0"/>
                </a:rPr>
                <a:t>Technology</a:t>
              </a:r>
              <a:endParaRPr lang="id-ID" sz="2000" dirty="0">
                <a:solidFill>
                  <a:schemeClr val="bg1"/>
                </a:solidFill>
                <a:latin typeface="Lato Light" panose="020F0402020204030203" pitchFamily="34" charset="0"/>
                <a:cs typeface="Lato Light" panose="020F0402020204030203" pitchFamily="34" charset="0"/>
              </a:endParaRPr>
            </a:p>
          </p:txBody>
        </p:sp>
        <p:sp useBgFill="1">
          <p:nvSpPr>
            <p:cNvPr id="20" name="Oval 19"/>
            <p:cNvSpPr/>
            <p:nvPr/>
          </p:nvSpPr>
          <p:spPr>
            <a:xfrm>
              <a:off x="4084927" y="2903653"/>
              <a:ext cx="499376" cy="50337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id-ID" sz="1867">
                  <a:solidFill>
                    <a:schemeClr val="bg1"/>
                  </a:solidFill>
                  <a:latin typeface="Lato Light" panose="020F0402020204030203" pitchFamily="34" charset="0"/>
                  <a:cs typeface="Lato Light" panose="020F0402020204030203" pitchFamily="34" charset="0"/>
                </a:rPr>
                <a:t>C</a:t>
              </a:r>
              <a:endParaRPr lang="en-US" sz="1867" dirty="0">
                <a:solidFill>
                  <a:schemeClr val="bg1"/>
                </a:solidFill>
                <a:latin typeface="Lato Light" panose="020F0402020204030203" pitchFamily="34" charset="0"/>
                <a:cs typeface="Lato Light" panose="020F0402020204030203" pitchFamily="34" charset="0"/>
              </a:endParaRPr>
            </a:p>
          </p:txBody>
        </p:sp>
      </p:grpSp>
      <p:sp>
        <p:nvSpPr>
          <p:cNvPr id="21" name="Rectangle 20"/>
          <p:cNvSpPr/>
          <p:nvPr/>
        </p:nvSpPr>
        <p:spPr>
          <a:xfrm>
            <a:off x="181798" y="4514204"/>
            <a:ext cx="2626657" cy="480131"/>
          </a:xfrm>
          <a:prstGeom prst="rect">
            <a:avLst/>
          </a:prstGeom>
        </p:spPr>
        <p:txBody>
          <a:bodyPr wrap="square">
            <a:spAutoFit/>
          </a:bodyPr>
          <a:lstStyle/>
          <a:p>
            <a:pPr algn="r">
              <a:lnSpc>
                <a:spcPct val="90000"/>
              </a:lnSpc>
              <a:spcBef>
                <a:spcPts val="1200"/>
              </a:spcBef>
            </a:pPr>
            <a:r>
              <a:rPr lang="en-US" sz="1400" dirty="0" err="1">
                <a:solidFill>
                  <a:schemeClr val="bg1">
                    <a:lumMod val="50000"/>
                  </a:schemeClr>
                </a:solidFill>
                <a:latin typeface="Lato Light" panose="020F0402020204030203" pitchFamily="34" charset="0"/>
                <a:cs typeface="Lato Light" panose="020F0402020204030203" pitchFamily="34" charset="0"/>
              </a:rPr>
              <a:t>Nequuntis</a:t>
            </a:r>
            <a:r>
              <a:rPr lang="en-US" sz="1400" dirty="0">
                <a:solidFill>
                  <a:schemeClr val="bg1">
                    <a:lumMod val="50000"/>
                  </a:schemeClr>
                </a:solidFill>
                <a:latin typeface="Lato Light" panose="020F0402020204030203" pitchFamily="34" charset="0"/>
                <a:cs typeface="Lato Light" panose="020F0402020204030203" pitchFamily="34" charset="0"/>
              </a:rPr>
              <a:t> </a:t>
            </a:r>
            <a:r>
              <a:rPr lang="en-US" sz="1400" dirty="0" err="1">
                <a:solidFill>
                  <a:schemeClr val="bg1">
                    <a:lumMod val="50000"/>
                  </a:schemeClr>
                </a:solidFill>
                <a:latin typeface="Lato Light" panose="020F0402020204030203" pitchFamily="34" charset="0"/>
                <a:cs typeface="Lato Light" panose="020F0402020204030203" pitchFamily="34" charset="0"/>
              </a:rPr>
              <a:t>vestibulum</a:t>
            </a:r>
            <a:r>
              <a:rPr lang="en-US" sz="1400" dirty="0">
                <a:solidFill>
                  <a:schemeClr val="bg1">
                    <a:lumMod val="50000"/>
                  </a:schemeClr>
                </a:solidFill>
                <a:latin typeface="Lato Light" panose="020F0402020204030203" pitchFamily="34" charset="0"/>
                <a:cs typeface="Lato Light" panose="020F0402020204030203" pitchFamily="34" charset="0"/>
              </a:rPr>
              <a:t> vitae ligula vitae </a:t>
            </a:r>
            <a:r>
              <a:rPr lang="en-US" sz="1400" dirty="0" err="1">
                <a:solidFill>
                  <a:schemeClr val="bg1">
                    <a:lumMod val="50000"/>
                  </a:schemeClr>
                </a:solidFill>
                <a:latin typeface="Lato Light" panose="020F0402020204030203" pitchFamily="34" charset="0"/>
                <a:cs typeface="Lato Light" panose="020F0402020204030203" pitchFamily="34" charset="0"/>
              </a:rPr>
              <a:t>orci</a:t>
            </a:r>
            <a:r>
              <a:rPr lang="en-US" sz="1400" dirty="0">
                <a:solidFill>
                  <a:schemeClr val="bg1">
                    <a:lumMod val="50000"/>
                  </a:schemeClr>
                </a:solidFill>
                <a:latin typeface="Lato Light" panose="020F0402020204030203" pitchFamily="34" charset="0"/>
                <a:cs typeface="Lato Light" panose="020F0402020204030203" pitchFamily="34" charset="0"/>
              </a:rPr>
              <a:t> </a:t>
            </a:r>
            <a:r>
              <a:rPr lang="en-US" sz="1400" dirty="0" err="1">
                <a:solidFill>
                  <a:schemeClr val="bg1">
                    <a:lumMod val="50000"/>
                  </a:schemeClr>
                </a:solidFill>
                <a:latin typeface="Lato Light" panose="020F0402020204030203" pitchFamily="34" charset="0"/>
                <a:cs typeface="Lato Light" panose="020F0402020204030203" pitchFamily="34" charset="0"/>
              </a:rPr>
              <a:t>euismod</a:t>
            </a:r>
            <a:endParaRPr lang="en-US" sz="1400" dirty="0">
              <a:solidFill>
                <a:schemeClr val="bg1">
                  <a:lumMod val="50000"/>
                </a:schemeClr>
              </a:solidFill>
              <a:latin typeface="Lato Light" panose="020F0402020204030203" pitchFamily="34" charset="0"/>
              <a:cs typeface="Lato Light" panose="020F0402020204030203" pitchFamily="34" charset="0"/>
            </a:endParaRPr>
          </a:p>
        </p:txBody>
      </p:sp>
      <p:sp>
        <p:nvSpPr>
          <p:cNvPr id="22" name="Rectangle 21"/>
          <p:cNvSpPr/>
          <p:nvPr/>
        </p:nvSpPr>
        <p:spPr>
          <a:xfrm>
            <a:off x="2078113" y="3626259"/>
            <a:ext cx="2626657" cy="480131"/>
          </a:xfrm>
          <a:prstGeom prst="rect">
            <a:avLst/>
          </a:prstGeom>
        </p:spPr>
        <p:txBody>
          <a:bodyPr wrap="square">
            <a:spAutoFit/>
          </a:bodyPr>
          <a:lstStyle/>
          <a:p>
            <a:pPr algn="r">
              <a:lnSpc>
                <a:spcPct val="90000"/>
              </a:lnSpc>
              <a:spcBef>
                <a:spcPts val="1200"/>
              </a:spcBef>
            </a:pPr>
            <a:r>
              <a:rPr lang="en-US" sz="1400" dirty="0" err="1">
                <a:solidFill>
                  <a:schemeClr val="bg1">
                    <a:lumMod val="50000"/>
                  </a:schemeClr>
                </a:solidFill>
                <a:latin typeface="Lato Light" panose="020F0402020204030203" pitchFamily="34" charset="0"/>
                <a:cs typeface="Lato Light" panose="020F0402020204030203" pitchFamily="34" charset="0"/>
              </a:rPr>
              <a:t>Nequuntis</a:t>
            </a:r>
            <a:r>
              <a:rPr lang="en-US" sz="1400" dirty="0">
                <a:solidFill>
                  <a:schemeClr val="bg1">
                    <a:lumMod val="50000"/>
                  </a:schemeClr>
                </a:solidFill>
                <a:latin typeface="Lato Light" panose="020F0402020204030203" pitchFamily="34" charset="0"/>
                <a:cs typeface="Lato Light" panose="020F0402020204030203" pitchFamily="34" charset="0"/>
              </a:rPr>
              <a:t> </a:t>
            </a:r>
            <a:r>
              <a:rPr lang="en-US" sz="1400" dirty="0" err="1">
                <a:solidFill>
                  <a:schemeClr val="bg1">
                    <a:lumMod val="50000"/>
                  </a:schemeClr>
                </a:solidFill>
                <a:latin typeface="Lato Light" panose="020F0402020204030203" pitchFamily="34" charset="0"/>
                <a:cs typeface="Lato Light" panose="020F0402020204030203" pitchFamily="34" charset="0"/>
              </a:rPr>
              <a:t>vestibulum</a:t>
            </a:r>
            <a:r>
              <a:rPr lang="en-US" sz="1400" dirty="0">
                <a:solidFill>
                  <a:schemeClr val="bg1">
                    <a:lumMod val="50000"/>
                  </a:schemeClr>
                </a:solidFill>
                <a:latin typeface="Lato Light" panose="020F0402020204030203" pitchFamily="34" charset="0"/>
                <a:cs typeface="Lato Light" panose="020F0402020204030203" pitchFamily="34" charset="0"/>
              </a:rPr>
              <a:t> vitae ligula vitae </a:t>
            </a:r>
            <a:r>
              <a:rPr lang="en-US" sz="1400" dirty="0" err="1">
                <a:solidFill>
                  <a:schemeClr val="bg1">
                    <a:lumMod val="50000"/>
                  </a:schemeClr>
                </a:solidFill>
                <a:latin typeface="Lato Light" panose="020F0402020204030203" pitchFamily="34" charset="0"/>
                <a:cs typeface="Lato Light" panose="020F0402020204030203" pitchFamily="34" charset="0"/>
              </a:rPr>
              <a:t>orci</a:t>
            </a:r>
            <a:r>
              <a:rPr lang="en-US" sz="1400" dirty="0">
                <a:solidFill>
                  <a:schemeClr val="bg1">
                    <a:lumMod val="50000"/>
                  </a:schemeClr>
                </a:solidFill>
                <a:latin typeface="Lato Light" panose="020F0402020204030203" pitchFamily="34" charset="0"/>
                <a:cs typeface="Lato Light" panose="020F0402020204030203" pitchFamily="34" charset="0"/>
              </a:rPr>
              <a:t> </a:t>
            </a:r>
            <a:r>
              <a:rPr lang="en-US" sz="1400" dirty="0" err="1">
                <a:solidFill>
                  <a:schemeClr val="bg1">
                    <a:lumMod val="50000"/>
                  </a:schemeClr>
                </a:solidFill>
                <a:latin typeface="Lato Light" panose="020F0402020204030203" pitchFamily="34" charset="0"/>
                <a:cs typeface="Lato Light" panose="020F0402020204030203" pitchFamily="34" charset="0"/>
              </a:rPr>
              <a:t>euismod</a:t>
            </a:r>
            <a:endParaRPr lang="en-US" sz="1400" dirty="0">
              <a:solidFill>
                <a:schemeClr val="bg1">
                  <a:lumMod val="50000"/>
                </a:schemeClr>
              </a:solidFill>
              <a:latin typeface="Lato Light" panose="020F0402020204030203" pitchFamily="34" charset="0"/>
              <a:cs typeface="Lato Light" panose="020F0402020204030203" pitchFamily="34" charset="0"/>
            </a:endParaRPr>
          </a:p>
        </p:txBody>
      </p:sp>
      <p:sp>
        <p:nvSpPr>
          <p:cNvPr id="23" name="Rectangle 22"/>
          <p:cNvSpPr/>
          <p:nvPr/>
        </p:nvSpPr>
        <p:spPr>
          <a:xfrm>
            <a:off x="3794322" y="2799370"/>
            <a:ext cx="2626657" cy="480131"/>
          </a:xfrm>
          <a:prstGeom prst="rect">
            <a:avLst/>
          </a:prstGeom>
        </p:spPr>
        <p:txBody>
          <a:bodyPr wrap="square">
            <a:spAutoFit/>
          </a:bodyPr>
          <a:lstStyle/>
          <a:p>
            <a:pPr algn="r">
              <a:lnSpc>
                <a:spcPct val="90000"/>
              </a:lnSpc>
              <a:spcBef>
                <a:spcPts val="1200"/>
              </a:spcBef>
            </a:pPr>
            <a:r>
              <a:rPr lang="en-US" sz="1400" dirty="0" err="1">
                <a:solidFill>
                  <a:schemeClr val="bg1">
                    <a:lumMod val="50000"/>
                  </a:schemeClr>
                </a:solidFill>
                <a:latin typeface="Lato Light" panose="020F0402020204030203" pitchFamily="34" charset="0"/>
                <a:cs typeface="Lato Light" panose="020F0402020204030203" pitchFamily="34" charset="0"/>
              </a:rPr>
              <a:t>Nequuntis</a:t>
            </a:r>
            <a:r>
              <a:rPr lang="en-US" sz="1400" dirty="0">
                <a:solidFill>
                  <a:schemeClr val="bg1">
                    <a:lumMod val="50000"/>
                  </a:schemeClr>
                </a:solidFill>
                <a:latin typeface="Lato Light" panose="020F0402020204030203" pitchFamily="34" charset="0"/>
                <a:cs typeface="Lato Light" panose="020F0402020204030203" pitchFamily="34" charset="0"/>
              </a:rPr>
              <a:t> </a:t>
            </a:r>
            <a:r>
              <a:rPr lang="en-US" sz="1400" dirty="0" err="1">
                <a:solidFill>
                  <a:schemeClr val="bg1">
                    <a:lumMod val="50000"/>
                  </a:schemeClr>
                </a:solidFill>
                <a:latin typeface="Lato Light" panose="020F0402020204030203" pitchFamily="34" charset="0"/>
                <a:cs typeface="Lato Light" panose="020F0402020204030203" pitchFamily="34" charset="0"/>
              </a:rPr>
              <a:t>vestibulum</a:t>
            </a:r>
            <a:r>
              <a:rPr lang="en-US" sz="1400" dirty="0">
                <a:solidFill>
                  <a:schemeClr val="bg1">
                    <a:lumMod val="50000"/>
                  </a:schemeClr>
                </a:solidFill>
                <a:latin typeface="Lato Light" panose="020F0402020204030203" pitchFamily="34" charset="0"/>
                <a:cs typeface="Lato Light" panose="020F0402020204030203" pitchFamily="34" charset="0"/>
              </a:rPr>
              <a:t> vitae ligula vitae </a:t>
            </a:r>
            <a:r>
              <a:rPr lang="en-US" sz="1400" dirty="0" err="1">
                <a:solidFill>
                  <a:schemeClr val="bg1">
                    <a:lumMod val="50000"/>
                  </a:schemeClr>
                </a:solidFill>
                <a:latin typeface="Lato Light" panose="020F0402020204030203" pitchFamily="34" charset="0"/>
                <a:cs typeface="Lato Light" panose="020F0402020204030203" pitchFamily="34" charset="0"/>
              </a:rPr>
              <a:t>orci</a:t>
            </a:r>
            <a:r>
              <a:rPr lang="en-US" sz="1400" dirty="0">
                <a:solidFill>
                  <a:schemeClr val="bg1">
                    <a:lumMod val="50000"/>
                  </a:schemeClr>
                </a:solidFill>
                <a:latin typeface="Lato Light" panose="020F0402020204030203" pitchFamily="34" charset="0"/>
                <a:cs typeface="Lato Light" panose="020F0402020204030203" pitchFamily="34" charset="0"/>
              </a:rPr>
              <a:t> </a:t>
            </a:r>
            <a:r>
              <a:rPr lang="en-US" sz="1400" dirty="0" err="1">
                <a:solidFill>
                  <a:schemeClr val="bg1">
                    <a:lumMod val="50000"/>
                  </a:schemeClr>
                </a:solidFill>
                <a:latin typeface="Lato Light" panose="020F0402020204030203" pitchFamily="34" charset="0"/>
                <a:cs typeface="Lato Light" panose="020F0402020204030203" pitchFamily="34" charset="0"/>
              </a:rPr>
              <a:t>euismod</a:t>
            </a:r>
            <a:endParaRPr lang="en-US" sz="1400" dirty="0">
              <a:solidFill>
                <a:schemeClr val="bg1">
                  <a:lumMod val="50000"/>
                </a:schemeClr>
              </a:solidFill>
              <a:latin typeface="Lato Light" panose="020F0402020204030203" pitchFamily="34" charset="0"/>
              <a:cs typeface="Lato Light" panose="020F0402020204030203" pitchFamily="34" charset="0"/>
            </a:endParaRPr>
          </a:p>
        </p:txBody>
      </p:sp>
      <p:sp>
        <p:nvSpPr>
          <p:cNvPr id="24" name="Rectangle 23"/>
          <p:cNvSpPr/>
          <p:nvPr/>
        </p:nvSpPr>
        <p:spPr>
          <a:xfrm>
            <a:off x="8483745" y="3018105"/>
            <a:ext cx="2570787" cy="1268232"/>
          </a:xfrm>
          <a:prstGeom prst="rect">
            <a:avLst/>
          </a:prstGeom>
        </p:spPr>
        <p:txBody>
          <a:bodyPr wrap="square" lIns="0" tIns="0" rIns="0" bIns="0">
            <a:spAutoFit/>
          </a:bodyPr>
          <a:lstStyle/>
          <a:p>
            <a:pPr>
              <a:lnSpc>
                <a:spcPct val="85000"/>
              </a:lnSpc>
            </a:pPr>
            <a:r>
              <a:rPr lang="id-ID" sz="4000">
                <a:solidFill>
                  <a:schemeClr val="bg1">
                    <a:lumMod val="50000"/>
                  </a:schemeClr>
                </a:solidFill>
              </a:rPr>
              <a:t>2020</a:t>
            </a:r>
            <a:endParaRPr lang="en-US" sz="4000" dirty="0">
              <a:solidFill>
                <a:schemeClr val="bg1">
                  <a:lumMod val="50000"/>
                </a:schemeClr>
              </a:solidFill>
            </a:endParaRPr>
          </a:p>
          <a:p>
            <a:pPr>
              <a:lnSpc>
                <a:spcPct val="110000"/>
              </a:lnSpc>
            </a:pPr>
            <a:r>
              <a:rPr lang="en-US" sz="1400" dirty="0">
                <a:solidFill>
                  <a:schemeClr val="bg1">
                    <a:lumMod val="50000"/>
                  </a:schemeClr>
                </a:solidFill>
                <a:latin typeface="Lato Light" panose="020F0402020204030203" pitchFamily="34" charset="0"/>
                <a:cs typeface="Lato Light" panose="020F0402020204030203" pitchFamily="34" charset="0"/>
              </a:rPr>
              <a:t>Is probably not at all accurate for many types of technology, but you can change to suit</a:t>
            </a:r>
          </a:p>
        </p:txBody>
      </p:sp>
    </p:spTree>
    <p:extLst>
      <p:ext uri="{BB962C8B-B14F-4D97-AF65-F5344CB8AC3E}">
        <p14:creationId xmlns:p14="http://schemas.microsoft.com/office/powerpoint/2010/main" val="26129107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4"/>
          <p:cNvGrpSpPr>
            <a:grpSpLocks noChangeAspect="1"/>
          </p:cNvGrpSpPr>
          <p:nvPr/>
        </p:nvGrpSpPr>
        <p:grpSpPr bwMode="auto">
          <a:xfrm>
            <a:off x="397625" y="1683987"/>
            <a:ext cx="5927725" cy="3943351"/>
            <a:chOff x="1639" y="1342"/>
            <a:chExt cx="3734" cy="2484"/>
          </a:xfrm>
          <a:solidFill>
            <a:schemeClr val="bg1">
              <a:lumMod val="75000"/>
            </a:schemeClr>
          </a:solidFill>
        </p:grpSpPr>
        <p:sp>
          <p:nvSpPr>
            <p:cNvPr id="26" name="Freeform 25"/>
            <p:cNvSpPr>
              <a:spLocks/>
            </p:cNvSpPr>
            <p:nvPr/>
          </p:nvSpPr>
          <p:spPr bwMode="auto">
            <a:xfrm>
              <a:off x="3821" y="2164"/>
              <a:ext cx="812" cy="850"/>
            </a:xfrm>
            <a:custGeom>
              <a:avLst/>
              <a:gdLst>
                <a:gd name="T0" fmla="*/ 443 w 812"/>
                <a:gd name="T1" fmla="*/ 0 h 850"/>
                <a:gd name="T2" fmla="*/ 812 w 812"/>
                <a:gd name="T3" fmla="*/ 850 h 850"/>
                <a:gd name="T4" fmla="*/ 369 w 812"/>
                <a:gd name="T5" fmla="*/ 850 h 850"/>
                <a:gd name="T6" fmla="*/ 0 w 812"/>
                <a:gd name="T7" fmla="*/ 0 h 850"/>
                <a:gd name="T8" fmla="*/ 203 w 812"/>
                <a:gd name="T9" fmla="*/ 0 h 850"/>
                <a:gd name="T10" fmla="*/ 443 w 812"/>
                <a:gd name="T11" fmla="*/ 0 h 850"/>
              </a:gdLst>
              <a:ahLst/>
              <a:cxnLst>
                <a:cxn ang="0">
                  <a:pos x="T0" y="T1"/>
                </a:cxn>
                <a:cxn ang="0">
                  <a:pos x="T2" y="T3"/>
                </a:cxn>
                <a:cxn ang="0">
                  <a:pos x="T4" y="T5"/>
                </a:cxn>
                <a:cxn ang="0">
                  <a:pos x="T6" y="T7"/>
                </a:cxn>
                <a:cxn ang="0">
                  <a:pos x="T8" y="T9"/>
                </a:cxn>
                <a:cxn ang="0">
                  <a:pos x="T10" y="T11"/>
                </a:cxn>
              </a:cxnLst>
              <a:rect l="0" t="0" r="r" b="b"/>
              <a:pathLst>
                <a:path w="812" h="850">
                  <a:moveTo>
                    <a:pt x="443" y="0"/>
                  </a:moveTo>
                  <a:lnTo>
                    <a:pt x="812" y="850"/>
                  </a:lnTo>
                  <a:lnTo>
                    <a:pt x="369" y="850"/>
                  </a:lnTo>
                  <a:lnTo>
                    <a:pt x="0" y="0"/>
                  </a:lnTo>
                  <a:lnTo>
                    <a:pt x="203" y="0"/>
                  </a:lnTo>
                  <a:lnTo>
                    <a:pt x="443"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2968" y="2424"/>
              <a:ext cx="812" cy="854"/>
            </a:xfrm>
            <a:custGeom>
              <a:avLst/>
              <a:gdLst>
                <a:gd name="T0" fmla="*/ 443 w 812"/>
                <a:gd name="T1" fmla="*/ 0 h 854"/>
                <a:gd name="T2" fmla="*/ 812 w 812"/>
                <a:gd name="T3" fmla="*/ 854 h 854"/>
                <a:gd name="T4" fmla="*/ 369 w 812"/>
                <a:gd name="T5" fmla="*/ 854 h 854"/>
                <a:gd name="T6" fmla="*/ 0 w 812"/>
                <a:gd name="T7" fmla="*/ 0 h 854"/>
                <a:gd name="T8" fmla="*/ 443 w 812"/>
                <a:gd name="T9" fmla="*/ 0 h 854"/>
              </a:gdLst>
              <a:ahLst/>
              <a:cxnLst>
                <a:cxn ang="0">
                  <a:pos x="T0" y="T1"/>
                </a:cxn>
                <a:cxn ang="0">
                  <a:pos x="T2" y="T3"/>
                </a:cxn>
                <a:cxn ang="0">
                  <a:pos x="T4" y="T5"/>
                </a:cxn>
                <a:cxn ang="0">
                  <a:pos x="T6" y="T7"/>
                </a:cxn>
                <a:cxn ang="0">
                  <a:pos x="T8" y="T9"/>
                </a:cxn>
              </a:cxnLst>
              <a:rect l="0" t="0" r="r" b="b"/>
              <a:pathLst>
                <a:path w="812" h="854">
                  <a:moveTo>
                    <a:pt x="443" y="0"/>
                  </a:moveTo>
                  <a:lnTo>
                    <a:pt x="812" y="854"/>
                  </a:lnTo>
                  <a:lnTo>
                    <a:pt x="369" y="854"/>
                  </a:lnTo>
                  <a:lnTo>
                    <a:pt x="0" y="0"/>
                  </a:lnTo>
                  <a:lnTo>
                    <a:pt x="443"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2115" y="2696"/>
              <a:ext cx="812" cy="855"/>
            </a:xfrm>
            <a:custGeom>
              <a:avLst/>
              <a:gdLst>
                <a:gd name="T0" fmla="*/ 443 w 812"/>
                <a:gd name="T1" fmla="*/ 0 h 855"/>
                <a:gd name="T2" fmla="*/ 812 w 812"/>
                <a:gd name="T3" fmla="*/ 855 h 855"/>
                <a:gd name="T4" fmla="*/ 369 w 812"/>
                <a:gd name="T5" fmla="*/ 855 h 855"/>
                <a:gd name="T6" fmla="*/ 0 w 812"/>
                <a:gd name="T7" fmla="*/ 0 h 855"/>
                <a:gd name="T8" fmla="*/ 443 w 812"/>
                <a:gd name="T9" fmla="*/ 0 h 855"/>
              </a:gdLst>
              <a:ahLst/>
              <a:cxnLst>
                <a:cxn ang="0">
                  <a:pos x="T0" y="T1"/>
                </a:cxn>
                <a:cxn ang="0">
                  <a:pos x="T2" y="T3"/>
                </a:cxn>
                <a:cxn ang="0">
                  <a:pos x="T4" y="T5"/>
                </a:cxn>
                <a:cxn ang="0">
                  <a:pos x="T6" y="T7"/>
                </a:cxn>
                <a:cxn ang="0">
                  <a:pos x="T8" y="T9"/>
                </a:cxn>
              </a:cxnLst>
              <a:rect l="0" t="0" r="r" b="b"/>
              <a:pathLst>
                <a:path w="812" h="855">
                  <a:moveTo>
                    <a:pt x="443" y="0"/>
                  </a:moveTo>
                  <a:lnTo>
                    <a:pt x="812" y="855"/>
                  </a:lnTo>
                  <a:lnTo>
                    <a:pt x="369" y="855"/>
                  </a:lnTo>
                  <a:lnTo>
                    <a:pt x="0" y="0"/>
                  </a:lnTo>
                  <a:lnTo>
                    <a:pt x="443"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3333" y="2159"/>
              <a:ext cx="928" cy="1122"/>
            </a:xfrm>
            <a:custGeom>
              <a:avLst/>
              <a:gdLst>
                <a:gd name="T0" fmla="*/ 928 w 928"/>
                <a:gd name="T1" fmla="*/ 0 h 1122"/>
                <a:gd name="T2" fmla="*/ 485 w 928"/>
                <a:gd name="T3" fmla="*/ 0 h 1122"/>
                <a:gd name="T4" fmla="*/ 226 w 928"/>
                <a:gd name="T5" fmla="*/ 600 h 1122"/>
                <a:gd name="T6" fmla="*/ 5 w 928"/>
                <a:gd name="T7" fmla="*/ 1118 h 1122"/>
                <a:gd name="T8" fmla="*/ 0 w 928"/>
                <a:gd name="T9" fmla="*/ 1122 h 1122"/>
                <a:gd name="T10" fmla="*/ 448 w 928"/>
                <a:gd name="T11" fmla="*/ 1122 h 1122"/>
                <a:gd name="T12" fmla="*/ 928 w 928"/>
                <a:gd name="T13" fmla="*/ 0 h 1122"/>
              </a:gdLst>
              <a:ahLst/>
              <a:cxnLst>
                <a:cxn ang="0">
                  <a:pos x="T0" y="T1"/>
                </a:cxn>
                <a:cxn ang="0">
                  <a:pos x="T2" y="T3"/>
                </a:cxn>
                <a:cxn ang="0">
                  <a:pos x="T4" y="T5"/>
                </a:cxn>
                <a:cxn ang="0">
                  <a:pos x="T6" y="T7"/>
                </a:cxn>
                <a:cxn ang="0">
                  <a:pos x="T8" y="T9"/>
                </a:cxn>
                <a:cxn ang="0">
                  <a:pos x="T10" y="T11"/>
                </a:cxn>
                <a:cxn ang="0">
                  <a:pos x="T12" y="T13"/>
                </a:cxn>
              </a:cxnLst>
              <a:rect l="0" t="0" r="r" b="b"/>
              <a:pathLst>
                <a:path w="928" h="1122">
                  <a:moveTo>
                    <a:pt x="928" y="0"/>
                  </a:moveTo>
                  <a:lnTo>
                    <a:pt x="485" y="0"/>
                  </a:lnTo>
                  <a:lnTo>
                    <a:pt x="226" y="600"/>
                  </a:lnTo>
                  <a:lnTo>
                    <a:pt x="5" y="1118"/>
                  </a:lnTo>
                  <a:lnTo>
                    <a:pt x="0" y="1122"/>
                  </a:lnTo>
                  <a:lnTo>
                    <a:pt x="448" y="1122"/>
                  </a:lnTo>
                  <a:lnTo>
                    <a:pt x="928" y="0"/>
                  </a:lnTo>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a:off x="2484" y="2428"/>
              <a:ext cx="927" cy="1127"/>
            </a:xfrm>
            <a:custGeom>
              <a:avLst/>
              <a:gdLst>
                <a:gd name="T0" fmla="*/ 927 w 927"/>
                <a:gd name="T1" fmla="*/ 0 h 1127"/>
                <a:gd name="T2" fmla="*/ 484 w 927"/>
                <a:gd name="T3" fmla="*/ 0 h 1127"/>
                <a:gd name="T4" fmla="*/ 221 w 927"/>
                <a:gd name="T5" fmla="*/ 610 h 1127"/>
                <a:gd name="T6" fmla="*/ 0 w 927"/>
                <a:gd name="T7" fmla="*/ 1127 h 1127"/>
                <a:gd name="T8" fmla="*/ 443 w 927"/>
                <a:gd name="T9" fmla="*/ 1127 h 1127"/>
                <a:gd name="T10" fmla="*/ 927 w 927"/>
                <a:gd name="T11" fmla="*/ 0 h 1127"/>
              </a:gdLst>
              <a:ahLst/>
              <a:cxnLst>
                <a:cxn ang="0">
                  <a:pos x="T0" y="T1"/>
                </a:cxn>
                <a:cxn ang="0">
                  <a:pos x="T2" y="T3"/>
                </a:cxn>
                <a:cxn ang="0">
                  <a:pos x="T4" y="T5"/>
                </a:cxn>
                <a:cxn ang="0">
                  <a:pos x="T6" y="T7"/>
                </a:cxn>
                <a:cxn ang="0">
                  <a:pos x="T8" y="T9"/>
                </a:cxn>
                <a:cxn ang="0">
                  <a:pos x="T10" y="T11"/>
                </a:cxn>
              </a:cxnLst>
              <a:rect l="0" t="0" r="r" b="b"/>
              <a:pathLst>
                <a:path w="927" h="1127">
                  <a:moveTo>
                    <a:pt x="927" y="0"/>
                  </a:moveTo>
                  <a:lnTo>
                    <a:pt x="484" y="0"/>
                  </a:lnTo>
                  <a:lnTo>
                    <a:pt x="221" y="610"/>
                  </a:lnTo>
                  <a:lnTo>
                    <a:pt x="0" y="1127"/>
                  </a:lnTo>
                  <a:lnTo>
                    <a:pt x="443" y="1127"/>
                  </a:lnTo>
                  <a:lnTo>
                    <a:pt x="927" y="0"/>
                  </a:lnTo>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p:nvSpPr>
          <p:spPr bwMode="auto">
            <a:xfrm>
              <a:off x="1639" y="2698"/>
              <a:ext cx="928" cy="1128"/>
            </a:xfrm>
            <a:custGeom>
              <a:avLst/>
              <a:gdLst>
                <a:gd name="T0" fmla="*/ 928 w 928"/>
                <a:gd name="T1" fmla="*/ 0 h 1128"/>
                <a:gd name="T2" fmla="*/ 485 w 928"/>
                <a:gd name="T3" fmla="*/ 0 h 1128"/>
                <a:gd name="T4" fmla="*/ 0 w 928"/>
                <a:gd name="T5" fmla="*/ 1128 h 1128"/>
                <a:gd name="T6" fmla="*/ 448 w 928"/>
                <a:gd name="T7" fmla="*/ 1128 h 1128"/>
                <a:gd name="T8" fmla="*/ 928 w 928"/>
                <a:gd name="T9" fmla="*/ 0 h 1128"/>
              </a:gdLst>
              <a:ahLst/>
              <a:cxnLst>
                <a:cxn ang="0">
                  <a:pos x="T0" y="T1"/>
                </a:cxn>
                <a:cxn ang="0">
                  <a:pos x="T2" y="T3"/>
                </a:cxn>
                <a:cxn ang="0">
                  <a:pos x="T4" y="T5"/>
                </a:cxn>
                <a:cxn ang="0">
                  <a:pos x="T6" y="T7"/>
                </a:cxn>
                <a:cxn ang="0">
                  <a:pos x="T8" y="T9"/>
                </a:cxn>
              </a:cxnLst>
              <a:rect l="0" t="0" r="r" b="b"/>
              <a:pathLst>
                <a:path w="928" h="1128">
                  <a:moveTo>
                    <a:pt x="928" y="0"/>
                  </a:moveTo>
                  <a:lnTo>
                    <a:pt x="485" y="0"/>
                  </a:lnTo>
                  <a:lnTo>
                    <a:pt x="0" y="1128"/>
                  </a:lnTo>
                  <a:lnTo>
                    <a:pt x="448" y="1128"/>
                  </a:lnTo>
                  <a:lnTo>
                    <a:pt x="928" y="0"/>
                  </a:lnTo>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4196" y="1342"/>
              <a:ext cx="1177" cy="1682"/>
            </a:xfrm>
            <a:custGeom>
              <a:avLst/>
              <a:gdLst>
                <a:gd name="T0" fmla="*/ 955 w 1177"/>
                <a:gd name="T1" fmla="*/ 0 h 1682"/>
                <a:gd name="T2" fmla="*/ 300 w 1177"/>
                <a:gd name="T3" fmla="*/ 499 h 1682"/>
                <a:gd name="T4" fmla="*/ 517 w 1177"/>
                <a:gd name="T5" fmla="*/ 499 h 1682"/>
                <a:gd name="T6" fmla="*/ 222 w 1177"/>
                <a:gd name="T7" fmla="*/ 1169 h 1682"/>
                <a:gd name="T8" fmla="*/ 0 w 1177"/>
                <a:gd name="T9" fmla="*/ 1682 h 1682"/>
                <a:gd name="T10" fmla="*/ 443 w 1177"/>
                <a:gd name="T11" fmla="*/ 1682 h 1682"/>
                <a:gd name="T12" fmla="*/ 960 w 1177"/>
                <a:gd name="T13" fmla="*/ 499 h 1682"/>
                <a:gd name="T14" fmla="*/ 1177 w 1177"/>
                <a:gd name="T15" fmla="*/ 499 h 1682"/>
                <a:gd name="T16" fmla="*/ 955 w 1177"/>
                <a:gd name="T17" fmla="*/ 0 h 1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7" h="1682">
                  <a:moveTo>
                    <a:pt x="955" y="0"/>
                  </a:moveTo>
                  <a:lnTo>
                    <a:pt x="300" y="499"/>
                  </a:lnTo>
                  <a:lnTo>
                    <a:pt x="517" y="499"/>
                  </a:lnTo>
                  <a:lnTo>
                    <a:pt x="222" y="1169"/>
                  </a:lnTo>
                  <a:lnTo>
                    <a:pt x="0" y="1682"/>
                  </a:lnTo>
                  <a:lnTo>
                    <a:pt x="443" y="1682"/>
                  </a:lnTo>
                  <a:lnTo>
                    <a:pt x="960" y="499"/>
                  </a:lnTo>
                  <a:lnTo>
                    <a:pt x="1177" y="499"/>
                  </a:lnTo>
                  <a:lnTo>
                    <a:pt x="955" y="0"/>
                  </a:lnTo>
                </a:path>
              </a:pathLst>
            </a:custGeom>
            <a:solidFill>
              <a:schemeClr val="accent1"/>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grpSp>
      <p:sp>
        <p:nvSpPr>
          <p:cNvPr id="33" name="TextBox 32"/>
          <p:cNvSpPr txBox="1"/>
          <p:nvPr/>
        </p:nvSpPr>
        <p:spPr>
          <a:xfrm rot="17619453">
            <a:off x="626541" y="4482651"/>
            <a:ext cx="989373" cy="369332"/>
          </a:xfrm>
          <a:prstGeom prst="rect">
            <a:avLst/>
          </a:prstGeom>
          <a:solidFill>
            <a:schemeClr val="bg1">
              <a:lumMod val="75000"/>
            </a:schemeClr>
          </a:solidFill>
        </p:spPr>
        <p:txBody>
          <a:bodyPr wrap="none" rtlCol="0">
            <a:spAutoFit/>
          </a:bodyPr>
          <a:lstStyle/>
          <a:p>
            <a:r>
              <a:rPr lang="id-ID">
                <a:solidFill>
                  <a:schemeClr val="bg1"/>
                </a:solidFill>
              </a:rPr>
              <a:t>security</a:t>
            </a:r>
            <a:endParaRPr lang="id-ID" dirty="0">
              <a:solidFill>
                <a:schemeClr val="bg1"/>
              </a:solidFill>
            </a:endParaRPr>
          </a:p>
        </p:txBody>
      </p:sp>
      <p:sp>
        <p:nvSpPr>
          <p:cNvPr id="34" name="TextBox 33"/>
          <p:cNvSpPr txBox="1"/>
          <p:nvPr/>
        </p:nvSpPr>
        <p:spPr>
          <a:xfrm rot="17619453">
            <a:off x="3168623" y="3638955"/>
            <a:ext cx="1348639" cy="369332"/>
          </a:xfrm>
          <a:prstGeom prst="rect">
            <a:avLst/>
          </a:prstGeom>
          <a:solidFill>
            <a:schemeClr val="bg1">
              <a:lumMod val="75000"/>
            </a:schemeClr>
          </a:solidFill>
        </p:spPr>
        <p:txBody>
          <a:bodyPr wrap="none" rtlCol="0">
            <a:spAutoFit/>
          </a:bodyPr>
          <a:lstStyle/>
          <a:p>
            <a:r>
              <a:rPr lang="id-ID">
                <a:solidFill>
                  <a:schemeClr val="bg1"/>
                </a:solidFill>
              </a:rPr>
              <a:t>Man Power</a:t>
            </a:r>
            <a:endParaRPr lang="id-ID" dirty="0">
              <a:solidFill>
                <a:schemeClr val="bg1"/>
              </a:solidFill>
            </a:endParaRPr>
          </a:p>
        </p:txBody>
      </p:sp>
      <p:sp>
        <p:nvSpPr>
          <p:cNvPr id="35" name="TextBox 34"/>
          <p:cNvSpPr txBox="1"/>
          <p:nvPr/>
        </p:nvSpPr>
        <p:spPr>
          <a:xfrm rot="17619453">
            <a:off x="1932870" y="4169492"/>
            <a:ext cx="975139" cy="369332"/>
          </a:xfrm>
          <a:prstGeom prst="rect">
            <a:avLst/>
          </a:prstGeom>
          <a:solidFill>
            <a:schemeClr val="bg1">
              <a:lumMod val="75000"/>
            </a:schemeClr>
          </a:solidFill>
        </p:spPr>
        <p:txBody>
          <a:bodyPr wrap="none" rtlCol="0">
            <a:spAutoFit/>
          </a:bodyPr>
          <a:lstStyle/>
          <a:p>
            <a:r>
              <a:rPr lang="id-ID">
                <a:solidFill>
                  <a:schemeClr val="bg1"/>
                </a:solidFill>
              </a:rPr>
              <a:t>Storage</a:t>
            </a:r>
            <a:endParaRPr lang="id-ID" dirty="0">
              <a:solidFill>
                <a:schemeClr val="bg1"/>
              </a:solidFill>
            </a:endParaRPr>
          </a:p>
        </p:txBody>
      </p:sp>
      <p:sp>
        <p:nvSpPr>
          <p:cNvPr id="36" name="TextBox 35"/>
          <p:cNvSpPr txBox="1"/>
          <p:nvPr/>
        </p:nvSpPr>
        <p:spPr>
          <a:xfrm rot="17637655">
            <a:off x="4791736" y="3182181"/>
            <a:ext cx="930063" cy="369332"/>
          </a:xfrm>
          <a:prstGeom prst="rect">
            <a:avLst/>
          </a:prstGeom>
          <a:noFill/>
        </p:spPr>
        <p:txBody>
          <a:bodyPr wrap="none" rtlCol="0">
            <a:spAutoFit/>
          </a:bodyPr>
          <a:lstStyle/>
          <a:p>
            <a:r>
              <a:rPr lang="id-ID">
                <a:solidFill>
                  <a:schemeClr val="bg1"/>
                </a:solidFill>
              </a:rPr>
              <a:t>System</a:t>
            </a:r>
            <a:endParaRPr lang="id-ID" dirty="0">
              <a:solidFill>
                <a:schemeClr val="bg1"/>
              </a:solidFill>
            </a:endParaRPr>
          </a:p>
        </p:txBody>
      </p:sp>
      <p:grpSp>
        <p:nvGrpSpPr>
          <p:cNvPr id="37" name="Group 36"/>
          <p:cNvGrpSpPr/>
          <p:nvPr/>
        </p:nvGrpSpPr>
        <p:grpSpPr>
          <a:xfrm>
            <a:off x="7445097" y="4547546"/>
            <a:ext cx="4070230" cy="1444644"/>
            <a:chOff x="7280381" y="4477061"/>
            <a:chExt cx="4070230" cy="1444644"/>
          </a:xfrm>
        </p:grpSpPr>
        <p:sp>
          <p:nvSpPr>
            <p:cNvPr id="38" name="Rectangle 37"/>
            <p:cNvSpPr/>
            <p:nvPr/>
          </p:nvSpPr>
          <p:spPr>
            <a:xfrm>
              <a:off x="7280381" y="5584177"/>
              <a:ext cx="1089414" cy="337528"/>
            </a:xfrm>
            <a:prstGeom prst="rect">
              <a:avLst/>
            </a:prstGeom>
          </p:spPr>
          <p:txBody>
            <a:bodyPr wrap="none">
              <a:noAutofit/>
            </a:bodyPr>
            <a:lstStyle/>
            <a:p>
              <a:pPr algn="r">
                <a:lnSpc>
                  <a:spcPct val="95000"/>
                </a:lnSpc>
              </a:pPr>
              <a:r>
                <a:rPr lang="en-US" sz="1467" dirty="0"/>
                <a:t>2018</a:t>
              </a:r>
            </a:p>
          </p:txBody>
        </p:sp>
        <p:sp>
          <p:nvSpPr>
            <p:cNvPr id="39" name="Rectangle 38"/>
            <p:cNvSpPr/>
            <p:nvPr/>
          </p:nvSpPr>
          <p:spPr>
            <a:xfrm>
              <a:off x="7280381" y="5030621"/>
              <a:ext cx="1089414" cy="337528"/>
            </a:xfrm>
            <a:prstGeom prst="rect">
              <a:avLst/>
            </a:prstGeom>
          </p:spPr>
          <p:txBody>
            <a:bodyPr wrap="none">
              <a:noAutofit/>
            </a:bodyPr>
            <a:lstStyle/>
            <a:p>
              <a:pPr algn="r">
                <a:lnSpc>
                  <a:spcPct val="95000"/>
                </a:lnSpc>
              </a:pPr>
              <a:r>
                <a:rPr lang="en-US" sz="1467" dirty="0"/>
                <a:t>2017</a:t>
              </a:r>
            </a:p>
          </p:txBody>
        </p:sp>
        <p:sp>
          <p:nvSpPr>
            <p:cNvPr id="40" name="Rectangle 39"/>
            <p:cNvSpPr/>
            <p:nvPr/>
          </p:nvSpPr>
          <p:spPr>
            <a:xfrm>
              <a:off x="7280381" y="4477061"/>
              <a:ext cx="1089414" cy="337528"/>
            </a:xfrm>
            <a:prstGeom prst="rect">
              <a:avLst/>
            </a:prstGeom>
          </p:spPr>
          <p:txBody>
            <a:bodyPr wrap="none">
              <a:noAutofit/>
            </a:bodyPr>
            <a:lstStyle/>
            <a:p>
              <a:pPr algn="r">
                <a:lnSpc>
                  <a:spcPct val="95000"/>
                </a:lnSpc>
              </a:pPr>
              <a:r>
                <a:rPr lang="en-US" sz="1467" dirty="0"/>
                <a:t>2016</a:t>
              </a:r>
            </a:p>
          </p:txBody>
        </p:sp>
        <p:sp>
          <p:nvSpPr>
            <p:cNvPr id="41" name="Rounded Rectangle 40"/>
            <p:cNvSpPr/>
            <p:nvPr/>
          </p:nvSpPr>
          <p:spPr>
            <a:xfrm rot="5400000">
              <a:off x="9739828" y="3199634"/>
              <a:ext cx="329184" cy="2892383"/>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FFFFFF"/>
                </a:solidFill>
              </a:endParaRPr>
            </a:p>
          </p:txBody>
        </p:sp>
        <p:sp>
          <p:nvSpPr>
            <p:cNvPr id="42" name="Rounded Rectangle 41"/>
            <p:cNvSpPr/>
            <p:nvPr/>
          </p:nvSpPr>
          <p:spPr>
            <a:xfrm rot="5400000">
              <a:off x="9739828" y="3753194"/>
              <a:ext cx="329184" cy="2892383"/>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FFFFFF"/>
                </a:solidFill>
              </a:endParaRPr>
            </a:p>
          </p:txBody>
        </p:sp>
        <p:sp>
          <p:nvSpPr>
            <p:cNvPr id="43" name="Rounded Rectangle 42"/>
            <p:cNvSpPr/>
            <p:nvPr/>
          </p:nvSpPr>
          <p:spPr>
            <a:xfrm rot="5400000">
              <a:off x="9739828" y="4306750"/>
              <a:ext cx="329184" cy="2892383"/>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FFFFFF"/>
                </a:solidFill>
              </a:endParaRPr>
            </a:p>
          </p:txBody>
        </p:sp>
        <p:sp>
          <p:nvSpPr>
            <p:cNvPr id="44" name="Rounded Rectangle 43"/>
            <p:cNvSpPr/>
            <p:nvPr/>
          </p:nvSpPr>
          <p:spPr>
            <a:xfrm>
              <a:off x="8458227" y="4481233"/>
              <a:ext cx="2481994" cy="32918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333" dirty="0">
                  <a:solidFill>
                    <a:srgbClr val="FFFFFF"/>
                  </a:solidFill>
                </a:rPr>
                <a:t>80%</a:t>
              </a:r>
            </a:p>
          </p:txBody>
        </p:sp>
        <p:sp>
          <p:nvSpPr>
            <p:cNvPr id="45" name="Rounded Rectangle 44"/>
            <p:cNvSpPr/>
            <p:nvPr/>
          </p:nvSpPr>
          <p:spPr>
            <a:xfrm>
              <a:off x="8458227" y="5034793"/>
              <a:ext cx="1873664" cy="32918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333" dirty="0">
                  <a:solidFill>
                    <a:srgbClr val="FFFFFF"/>
                  </a:solidFill>
                </a:rPr>
                <a:t>64%</a:t>
              </a:r>
            </a:p>
          </p:txBody>
        </p:sp>
        <p:sp>
          <p:nvSpPr>
            <p:cNvPr id="46" name="Rounded Rectangle 45"/>
            <p:cNvSpPr/>
            <p:nvPr/>
          </p:nvSpPr>
          <p:spPr>
            <a:xfrm>
              <a:off x="8458227" y="5588349"/>
              <a:ext cx="2623296" cy="32918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333" dirty="0">
                  <a:solidFill>
                    <a:srgbClr val="FFFFFF"/>
                  </a:solidFill>
                </a:rPr>
                <a:t>94%</a:t>
              </a:r>
            </a:p>
          </p:txBody>
        </p:sp>
      </p:grpSp>
      <p:sp>
        <p:nvSpPr>
          <p:cNvPr id="47" name="Rectangle 46"/>
          <p:cNvSpPr/>
          <p:nvPr/>
        </p:nvSpPr>
        <p:spPr>
          <a:xfrm>
            <a:off x="7770201" y="578277"/>
            <a:ext cx="3745127" cy="1865126"/>
          </a:xfrm>
          <a:prstGeom prst="rect">
            <a:avLst/>
          </a:prstGeom>
        </p:spPr>
        <p:txBody>
          <a:bodyPr wrap="square">
            <a:spAutoFit/>
          </a:bodyPr>
          <a:lstStyle/>
          <a:p>
            <a:pPr>
              <a:lnSpc>
                <a:spcPct val="80000"/>
              </a:lnSpc>
            </a:pPr>
            <a:r>
              <a:rPr lang="id-ID" sz="3600"/>
              <a:t>ARROW</a:t>
            </a:r>
            <a:r>
              <a:rPr lang="en-US" sz="3600"/>
              <a:t> IS THE BEST THING TO DOUSE THE SUNRISE WITH.</a:t>
            </a:r>
            <a:endParaRPr lang="id-ID" sz="3600"/>
          </a:p>
        </p:txBody>
      </p:sp>
      <p:cxnSp>
        <p:nvCxnSpPr>
          <p:cNvPr id="48" name="Straight Connector 47"/>
          <p:cNvCxnSpPr/>
          <p:nvPr/>
        </p:nvCxnSpPr>
        <p:spPr>
          <a:xfrm>
            <a:off x="7913047" y="2521859"/>
            <a:ext cx="74794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7871440" y="2901569"/>
            <a:ext cx="3723641" cy="1384995"/>
          </a:xfrm>
          <a:prstGeom prst="rect">
            <a:avLst/>
          </a:prstGeom>
        </p:spPr>
        <p:txBody>
          <a:bodyPr wrap="square">
            <a:spAutoFit/>
          </a:bodyPr>
          <a:lstStyle/>
          <a:p>
            <a:pPr algn="just"/>
            <a:r>
              <a:rPr lang="en-US" sz="1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The outline prepared by the creative team of an advertising agency for the launching of an advertising campaign or message. The creative strategy generally explains how the advertising campaign will meet the advertising objectives of the business.</a:t>
            </a:r>
            <a:endParaRPr lang="id-ID" sz="1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73021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a:bodyPr>
          <a:lstStyle/>
          <a:p>
            <a:r>
              <a:rPr lang="id-ID"/>
              <a:t>BUSINESS INFOGRAPH</a:t>
            </a:r>
          </a:p>
        </p:txBody>
      </p:sp>
      <p:sp>
        <p:nvSpPr>
          <p:cNvPr id="17" name="Text Placeholder 16"/>
          <p:cNvSpPr>
            <a:spLocks noGrp="1"/>
          </p:cNvSpPr>
          <p:nvPr>
            <p:ph type="body" sz="quarter" idx="10"/>
          </p:nvPr>
        </p:nvSpPr>
        <p:spPr/>
        <p:txBody>
          <a:bodyPr>
            <a:normAutofit/>
          </a:bodyPr>
          <a:lstStyle/>
          <a:p>
            <a:r>
              <a:rPr lang="id-ID" b="1">
                <a:solidFill>
                  <a:schemeClr val="bg1">
                    <a:lumMod val="50000"/>
                  </a:schemeClr>
                </a:solidFill>
              </a:rPr>
              <a:t>+</a:t>
            </a:r>
            <a:r>
              <a:rPr lang="id-ID">
                <a:solidFill>
                  <a:schemeClr val="bg1">
                    <a:lumMod val="50000"/>
                  </a:schemeClr>
                </a:solidFill>
              </a:rPr>
              <a:t> AN EXPLORATION OF FORM IN CREATIFITY</a:t>
            </a:r>
          </a:p>
        </p:txBody>
      </p:sp>
      <p:sp>
        <p:nvSpPr>
          <p:cNvPr id="25" name="Rectangle 24"/>
          <p:cNvSpPr/>
          <p:nvPr/>
        </p:nvSpPr>
        <p:spPr>
          <a:xfrm>
            <a:off x="1780927" y="2936178"/>
            <a:ext cx="8334852" cy="96906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6" name="Rectangle 25"/>
          <p:cNvSpPr/>
          <p:nvPr/>
        </p:nvSpPr>
        <p:spPr>
          <a:xfrm>
            <a:off x="1780927" y="3898463"/>
            <a:ext cx="8334852" cy="969069"/>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7" name="Rectangle 26"/>
          <p:cNvSpPr/>
          <p:nvPr/>
        </p:nvSpPr>
        <p:spPr>
          <a:xfrm>
            <a:off x="2920533" y="4862250"/>
            <a:ext cx="7195245" cy="969069"/>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8" name="Rectangle 27"/>
          <p:cNvSpPr/>
          <p:nvPr/>
        </p:nvSpPr>
        <p:spPr>
          <a:xfrm>
            <a:off x="1780927" y="1973892"/>
            <a:ext cx="8334852" cy="969069"/>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9" name="Rectangle 28"/>
          <p:cNvSpPr/>
          <p:nvPr/>
        </p:nvSpPr>
        <p:spPr>
          <a:xfrm>
            <a:off x="10662725" y="2933342"/>
            <a:ext cx="1529275" cy="13228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267" dirty="0"/>
          </a:p>
        </p:txBody>
      </p:sp>
      <p:sp>
        <p:nvSpPr>
          <p:cNvPr id="30" name="Rectangle 29"/>
          <p:cNvSpPr/>
          <p:nvPr/>
        </p:nvSpPr>
        <p:spPr>
          <a:xfrm>
            <a:off x="10662725" y="1641157"/>
            <a:ext cx="1529275" cy="1322847"/>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267" dirty="0"/>
          </a:p>
        </p:txBody>
      </p:sp>
      <p:sp>
        <p:nvSpPr>
          <p:cNvPr id="31" name="Rectangle 30"/>
          <p:cNvSpPr/>
          <p:nvPr/>
        </p:nvSpPr>
        <p:spPr>
          <a:xfrm>
            <a:off x="10662725" y="4251085"/>
            <a:ext cx="1529275" cy="1322847"/>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267" dirty="0"/>
          </a:p>
        </p:txBody>
      </p:sp>
      <p:sp>
        <p:nvSpPr>
          <p:cNvPr id="32" name="Rectangle 31"/>
          <p:cNvSpPr/>
          <p:nvPr/>
        </p:nvSpPr>
        <p:spPr>
          <a:xfrm>
            <a:off x="10662725" y="5537031"/>
            <a:ext cx="1529275" cy="1322847"/>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267" dirty="0"/>
          </a:p>
        </p:txBody>
      </p:sp>
      <p:sp>
        <p:nvSpPr>
          <p:cNvPr id="33" name="Freeform 32"/>
          <p:cNvSpPr/>
          <p:nvPr/>
        </p:nvSpPr>
        <p:spPr>
          <a:xfrm rot="16200000" flipH="1">
            <a:off x="9696501" y="1997778"/>
            <a:ext cx="1322848" cy="609601"/>
          </a:xfrm>
          <a:custGeom>
            <a:avLst/>
            <a:gdLst>
              <a:gd name="connsiteX0" fmla="*/ 0 w 992136"/>
              <a:gd name="connsiteY0" fmla="*/ 457201 h 457201"/>
              <a:gd name="connsiteX1" fmla="*/ 257639 w 992136"/>
              <a:gd name="connsiteY1" fmla="*/ 457201 h 457201"/>
              <a:gd name="connsiteX2" fmla="*/ 493991 w 992136"/>
              <a:gd name="connsiteY2" fmla="*/ 457201 h 457201"/>
              <a:gd name="connsiteX3" fmla="*/ 992136 w 992136"/>
              <a:gd name="connsiteY3" fmla="*/ 457201 h 457201"/>
              <a:gd name="connsiteX4" fmla="*/ 984053 w 992136"/>
              <a:gd name="connsiteY4" fmla="*/ 0 h 457201"/>
              <a:gd name="connsiteX5" fmla="*/ 742580 w 992136"/>
              <a:gd name="connsiteY5" fmla="*/ 0 h 457201"/>
              <a:gd name="connsiteX6" fmla="*/ 249556 w 992136"/>
              <a:gd name="connsiteY6" fmla="*/ 0 h 457201"/>
              <a:gd name="connsiteX7" fmla="*/ 248589 w 992136"/>
              <a:gd name="connsiteY7" fmla="*/ 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2136" h="457201">
                <a:moveTo>
                  <a:pt x="0" y="457201"/>
                </a:moveTo>
                <a:lnTo>
                  <a:pt x="257639" y="457201"/>
                </a:lnTo>
                <a:lnTo>
                  <a:pt x="493991" y="457201"/>
                </a:lnTo>
                <a:lnTo>
                  <a:pt x="992136" y="457201"/>
                </a:lnTo>
                <a:lnTo>
                  <a:pt x="984053" y="0"/>
                </a:lnTo>
                <a:lnTo>
                  <a:pt x="742580" y="0"/>
                </a:lnTo>
                <a:lnTo>
                  <a:pt x="249556" y="0"/>
                </a:lnTo>
                <a:lnTo>
                  <a:pt x="248589" y="0"/>
                </a:lnTo>
                <a:close/>
              </a:path>
            </a:pathLst>
          </a:cu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4" name="Freeform 33"/>
          <p:cNvSpPr/>
          <p:nvPr/>
        </p:nvSpPr>
        <p:spPr>
          <a:xfrm rot="5400000" flipH="1" flipV="1">
            <a:off x="9704276" y="3297734"/>
            <a:ext cx="1307305" cy="609604"/>
          </a:xfrm>
          <a:custGeom>
            <a:avLst/>
            <a:gdLst>
              <a:gd name="connsiteX0" fmla="*/ 980479 w 980479"/>
              <a:gd name="connsiteY0" fmla="*/ 2 h 457203"/>
              <a:gd name="connsiteX1" fmla="*/ 970809 w 980479"/>
              <a:gd name="connsiteY1" fmla="*/ 457203 h 457203"/>
              <a:gd name="connsiteX2" fmla="*/ 330526 w 980479"/>
              <a:gd name="connsiteY2" fmla="*/ 457203 h 457203"/>
              <a:gd name="connsiteX3" fmla="*/ 330526 w 980479"/>
              <a:gd name="connsiteY3" fmla="*/ 457202 h 457203"/>
              <a:gd name="connsiteX4" fmla="*/ 0 w 980479"/>
              <a:gd name="connsiteY4" fmla="*/ 457202 h 457203"/>
              <a:gd name="connsiteX5" fmla="*/ 267641 w 980479"/>
              <a:gd name="connsiteY5" fmla="*/ 0 h 457203"/>
              <a:gd name="connsiteX6" fmla="*/ 742581 w 980479"/>
              <a:gd name="connsiteY6" fmla="*/ 0 h 457203"/>
              <a:gd name="connsiteX7" fmla="*/ 742580 w 980479"/>
              <a:gd name="connsiteY7" fmla="*/ 2 h 45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0479" h="457203">
                <a:moveTo>
                  <a:pt x="980479" y="2"/>
                </a:moveTo>
                <a:lnTo>
                  <a:pt x="970809" y="457203"/>
                </a:lnTo>
                <a:lnTo>
                  <a:pt x="330526" y="457203"/>
                </a:lnTo>
                <a:lnTo>
                  <a:pt x="330526" y="457202"/>
                </a:lnTo>
                <a:lnTo>
                  <a:pt x="0" y="457202"/>
                </a:lnTo>
                <a:lnTo>
                  <a:pt x="267641" y="0"/>
                </a:lnTo>
                <a:lnTo>
                  <a:pt x="742581" y="0"/>
                </a:lnTo>
                <a:lnTo>
                  <a:pt x="742580" y="2"/>
                </a:lnTo>
                <a:close/>
              </a:path>
            </a:pathLst>
          </a:cu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5" name="Freeform 34"/>
          <p:cNvSpPr/>
          <p:nvPr/>
        </p:nvSpPr>
        <p:spPr>
          <a:xfrm rot="5400000" flipH="1" flipV="1">
            <a:off x="9520196" y="4431393"/>
            <a:ext cx="1675467" cy="609603"/>
          </a:xfrm>
          <a:custGeom>
            <a:avLst/>
            <a:gdLst>
              <a:gd name="connsiteX0" fmla="*/ 1256600 w 1256600"/>
              <a:gd name="connsiteY0" fmla="*/ 1 h 457202"/>
              <a:gd name="connsiteX1" fmla="*/ 1001820 w 1256600"/>
              <a:gd name="connsiteY1" fmla="*/ 457202 h 457202"/>
              <a:gd name="connsiteX2" fmla="*/ 392257 w 1256600"/>
              <a:gd name="connsiteY2" fmla="*/ 457202 h 457202"/>
              <a:gd name="connsiteX3" fmla="*/ 392258 w 1256600"/>
              <a:gd name="connsiteY3" fmla="*/ 457201 h 457202"/>
              <a:gd name="connsiteX4" fmla="*/ 0 w 1256600"/>
              <a:gd name="connsiteY4" fmla="*/ 457201 h 457202"/>
              <a:gd name="connsiteX5" fmla="*/ 538153 w 1256600"/>
              <a:gd name="connsiteY5" fmla="*/ 0 h 457202"/>
              <a:gd name="connsiteX6" fmla="*/ 1076333 w 1256600"/>
              <a:gd name="connsiteY6" fmla="*/ 0 h 457202"/>
              <a:gd name="connsiteX7" fmla="*/ 1076332 w 1256600"/>
              <a:gd name="connsiteY7" fmla="*/ 1 h 45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6600" h="457202">
                <a:moveTo>
                  <a:pt x="1256600" y="1"/>
                </a:moveTo>
                <a:lnTo>
                  <a:pt x="1001820" y="457202"/>
                </a:lnTo>
                <a:lnTo>
                  <a:pt x="392257" y="457202"/>
                </a:lnTo>
                <a:lnTo>
                  <a:pt x="392258" y="457201"/>
                </a:lnTo>
                <a:lnTo>
                  <a:pt x="0" y="457201"/>
                </a:lnTo>
                <a:lnTo>
                  <a:pt x="538153" y="0"/>
                </a:lnTo>
                <a:lnTo>
                  <a:pt x="1076333" y="0"/>
                </a:lnTo>
                <a:lnTo>
                  <a:pt x="1076332" y="1"/>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6" name="Freeform 35"/>
          <p:cNvSpPr/>
          <p:nvPr/>
        </p:nvSpPr>
        <p:spPr>
          <a:xfrm rot="5400000" flipH="1" flipV="1">
            <a:off x="9359116" y="5556260"/>
            <a:ext cx="1997629" cy="609603"/>
          </a:xfrm>
          <a:custGeom>
            <a:avLst/>
            <a:gdLst>
              <a:gd name="connsiteX0" fmla="*/ 1498222 w 1498222"/>
              <a:gd name="connsiteY0" fmla="*/ 1 h 457202"/>
              <a:gd name="connsiteX1" fmla="*/ 988173 w 1498222"/>
              <a:gd name="connsiteY1" fmla="*/ 457202 h 457202"/>
              <a:gd name="connsiteX2" fmla="*/ 564630 w 1498222"/>
              <a:gd name="connsiteY2" fmla="*/ 457202 h 457202"/>
              <a:gd name="connsiteX3" fmla="*/ 564631 w 1498222"/>
              <a:gd name="connsiteY3" fmla="*/ 457201 h 457202"/>
              <a:gd name="connsiteX4" fmla="*/ 0 w 1498222"/>
              <a:gd name="connsiteY4" fmla="*/ 457201 h 457202"/>
              <a:gd name="connsiteX5" fmla="*/ 778184 w 1498222"/>
              <a:gd name="connsiteY5" fmla="*/ 0 h 457202"/>
              <a:gd name="connsiteX6" fmla="*/ 1356718 w 1498222"/>
              <a:gd name="connsiteY6" fmla="*/ 0 h 457202"/>
              <a:gd name="connsiteX7" fmla="*/ 1356716 w 1498222"/>
              <a:gd name="connsiteY7" fmla="*/ 1 h 45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8222" h="457202">
                <a:moveTo>
                  <a:pt x="1498222" y="1"/>
                </a:moveTo>
                <a:lnTo>
                  <a:pt x="988173" y="457202"/>
                </a:lnTo>
                <a:lnTo>
                  <a:pt x="564630" y="457202"/>
                </a:lnTo>
                <a:lnTo>
                  <a:pt x="564631" y="457201"/>
                </a:lnTo>
                <a:lnTo>
                  <a:pt x="0" y="457201"/>
                </a:lnTo>
                <a:lnTo>
                  <a:pt x="778184" y="0"/>
                </a:lnTo>
                <a:lnTo>
                  <a:pt x="1356718" y="0"/>
                </a:lnTo>
                <a:lnTo>
                  <a:pt x="1356716" y="1"/>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p:nvGrpSpPr>
          <p:cNvPr id="37" name="Group 36"/>
          <p:cNvGrpSpPr/>
          <p:nvPr/>
        </p:nvGrpSpPr>
        <p:grpSpPr>
          <a:xfrm>
            <a:off x="2581727" y="2133473"/>
            <a:ext cx="909317" cy="686027"/>
            <a:chOff x="1001712" y="1679575"/>
            <a:chExt cx="1428751" cy="1077913"/>
          </a:xfrm>
          <a:solidFill>
            <a:schemeClr val="tx1"/>
          </a:solidFill>
        </p:grpSpPr>
        <p:sp>
          <p:nvSpPr>
            <p:cNvPr id="38" name="Freeform 37"/>
            <p:cNvSpPr>
              <a:spLocks noEditPoints="1"/>
            </p:cNvSpPr>
            <p:nvPr/>
          </p:nvSpPr>
          <p:spPr bwMode="auto">
            <a:xfrm>
              <a:off x="1001712" y="2185988"/>
              <a:ext cx="558800" cy="571500"/>
            </a:xfrm>
            <a:custGeom>
              <a:avLst/>
              <a:gdLst>
                <a:gd name="T0" fmla="*/ 68 w 94"/>
                <a:gd name="T1" fmla="*/ 70 h 96"/>
                <a:gd name="T2" fmla="*/ 61 w 94"/>
                <a:gd name="T3" fmla="*/ 54 h 96"/>
                <a:gd name="T4" fmla="*/ 70 w 94"/>
                <a:gd name="T5" fmla="*/ 30 h 96"/>
                <a:gd name="T6" fmla="*/ 47 w 94"/>
                <a:gd name="T7" fmla="*/ 0 h 96"/>
                <a:gd name="T8" fmla="*/ 24 w 94"/>
                <a:gd name="T9" fmla="*/ 30 h 96"/>
                <a:gd name="T10" fmla="*/ 33 w 94"/>
                <a:gd name="T11" fmla="*/ 54 h 96"/>
                <a:gd name="T12" fmla="*/ 26 w 94"/>
                <a:gd name="T13" fmla="*/ 70 h 96"/>
                <a:gd name="T14" fmla="*/ 0 w 94"/>
                <a:gd name="T15" fmla="*/ 94 h 96"/>
                <a:gd name="T16" fmla="*/ 2 w 94"/>
                <a:gd name="T17" fmla="*/ 96 h 96"/>
                <a:gd name="T18" fmla="*/ 92 w 94"/>
                <a:gd name="T19" fmla="*/ 96 h 96"/>
                <a:gd name="T20" fmla="*/ 94 w 94"/>
                <a:gd name="T21" fmla="*/ 94 h 96"/>
                <a:gd name="T22" fmla="*/ 68 w 94"/>
                <a:gd name="T23" fmla="*/ 70 h 96"/>
                <a:gd name="T24" fmla="*/ 47 w 94"/>
                <a:gd name="T25" fmla="*/ 5 h 96"/>
                <a:gd name="T26" fmla="*/ 65 w 94"/>
                <a:gd name="T27" fmla="*/ 30 h 96"/>
                <a:gd name="T28" fmla="*/ 47 w 94"/>
                <a:gd name="T29" fmla="*/ 56 h 96"/>
                <a:gd name="T30" fmla="*/ 28 w 94"/>
                <a:gd name="T31" fmla="*/ 30 h 96"/>
                <a:gd name="T32" fmla="*/ 47 w 94"/>
                <a:gd name="T33" fmla="*/ 5 h 96"/>
                <a:gd name="T34" fmla="*/ 4 w 94"/>
                <a:gd name="T35" fmla="*/ 92 h 96"/>
                <a:gd name="T36" fmla="*/ 27 w 94"/>
                <a:gd name="T37" fmla="*/ 74 h 96"/>
                <a:gd name="T38" fmla="*/ 27 w 94"/>
                <a:gd name="T39" fmla="*/ 74 h 96"/>
                <a:gd name="T40" fmla="*/ 37 w 94"/>
                <a:gd name="T41" fmla="*/ 58 h 96"/>
                <a:gd name="T42" fmla="*/ 47 w 94"/>
                <a:gd name="T43" fmla="*/ 60 h 96"/>
                <a:gd name="T44" fmla="*/ 56 w 94"/>
                <a:gd name="T45" fmla="*/ 57 h 96"/>
                <a:gd name="T46" fmla="*/ 67 w 94"/>
                <a:gd name="T47" fmla="*/ 75 h 96"/>
                <a:gd name="T48" fmla="*/ 67 w 94"/>
                <a:gd name="T49" fmla="*/ 75 h 96"/>
                <a:gd name="T50" fmla="*/ 89 w 94"/>
                <a:gd name="T51" fmla="*/ 92 h 96"/>
                <a:gd name="T52" fmla="*/ 4 w 94"/>
                <a:gd name="T53"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96">
                  <a:moveTo>
                    <a:pt x="68" y="70"/>
                  </a:moveTo>
                  <a:cubicBezTo>
                    <a:pt x="63" y="69"/>
                    <a:pt x="61" y="59"/>
                    <a:pt x="61" y="54"/>
                  </a:cubicBezTo>
                  <a:cubicBezTo>
                    <a:pt x="66" y="48"/>
                    <a:pt x="70" y="40"/>
                    <a:pt x="70" y="30"/>
                  </a:cubicBezTo>
                  <a:cubicBezTo>
                    <a:pt x="70" y="12"/>
                    <a:pt x="61" y="0"/>
                    <a:pt x="47" y="0"/>
                  </a:cubicBezTo>
                  <a:cubicBezTo>
                    <a:pt x="33" y="0"/>
                    <a:pt x="24" y="12"/>
                    <a:pt x="24" y="30"/>
                  </a:cubicBezTo>
                  <a:cubicBezTo>
                    <a:pt x="24" y="40"/>
                    <a:pt x="27" y="48"/>
                    <a:pt x="33" y="54"/>
                  </a:cubicBezTo>
                  <a:cubicBezTo>
                    <a:pt x="33" y="61"/>
                    <a:pt x="31" y="68"/>
                    <a:pt x="26" y="70"/>
                  </a:cubicBezTo>
                  <a:cubicBezTo>
                    <a:pt x="4" y="74"/>
                    <a:pt x="0" y="85"/>
                    <a:pt x="0" y="94"/>
                  </a:cubicBezTo>
                  <a:cubicBezTo>
                    <a:pt x="0" y="95"/>
                    <a:pt x="1" y="96"/>
                    <a:pt x="2" y="96"/>
                  </a:cubicBezTo>
                  <a:cubicBezTo>
                    <a:pt x="92" y="96"/>
                    <a:pt x="92" y="96"/>
                    <a:pt x="92" y="96"/>
                  </a:cubicBezTo>
                  <a:cubicBezTo>
                    <a:pt x="93" y="96"/>
                    <a:pt x="94" y="95"/>
                    <a:pt x="94" y="94"/>
                  </a:cubicBezTo>
                  <a:cubicBezTo>
                    <a:pt x="94" y="85"/>
                    <a:pt x="90" y="75"/>
                    <a:pt x="68" y="70"/>
                  </a:cubicBezTo>
                  <a:close/>
                  <a:moveTo>
                    <a:pt x="47" y="5"/>
                  </a:moveTo>
                  <a:cubicBezTo>
                    <a:pt x="51" y="5"/>
                    <a:pt x="65" y="7"/>
                    <a:pt x="65" y="30"/>
                  </a:cubicBezTo>
                  <a:cubicBezTo>
                    <a:pt x="65" y="45"/>
                    <a:pt x="55" y="56"/>
                    <a:pt x="47" y="56"/>
                  </a:cubicBezTo>
                  <a:cubicBezTo>
                    <a:pt x="38" y="56"/>
                    <a:pt x="28" y="45"/>
                    <a:pt x="28" y="30"/>
                  </a:cubicBezTo>
                  <a:cubicBezTo>
                    <a:pt x="28" y="7"/>
                    <a:pt x="42" y="5"/>
                    <a:pt x="47" y="5"/>
                  </a:cubicBezTo>
                  <a:close/>
                  <a:moveTo>
                    <a:pt x="4" y="92"/>
                  </a:moveTo>
                  <a:cubicBezTo>
                    <a:pt x="5" y="83"/>
                    <a:pt x="13" y="77"/>
                    <a:pt x="27" y="74"/>
                  </a:cubicBezTo>
                  <a:cubicBezTo>
                    <a:pt x="27" y="74"/>
                    <a:pt x="27" y="74"/>
                    <a:pt x="27" y="74"/>
                  </a:cubicBezTo>
                  <a:cubicBezTo>
                    <a:pt x="34" y="72"/>
                    <a:pt x="37" y="65"/>
                    <a:pt x="37" y="58"/>
                  </a:cubicBezTo>
                  <a:cubicBezTo>
                    <a:pt x="40" y="59"/>
                    <a:pt x="43" y="60"/>
                    <a:pt x="47" y="60"/>
                  </a:cubicBezTo>
                  <a:cubicBezTo>
                    <a:pt x="50" y="60"/>
                    <a:pt x="53" y="59"/>
                    <a:pt x="56" y="57"/>
                  </a:cubicBezTo>
                  <a:cubicBezTo>
                    <a:pt x="57" y="65"/>
                    <a:pt x="60" y="73"/>
                    <a:pt x="67" y="75"/>
                  </a:cubicBezTo>
                  <a:cubicBezTo>
                    <a:pt x="67" y="75"/>
                    <a:pt x="67" y="75"/>
                    <a:pt x="67" y="75"/>
                  </a:cubicBezTo>
                  <a:cubicBezTo>
                    <a:pt x="81" y="77"/>
                    <a:pt x="88" y="83"/>
                    <a:pt x="89" y="92"/>
                  </a:cubicBezTo>
                  <a:lnTo>
                    <a:pt x="4"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39" name="Freeform 38"/>
            <p:cNvSpPr>
              <a:spLocks noEditPoints="1"/>
            </p:cNvSpPr>
            <p:nvPr/>
          </p:nvSpPr>
          <p:spPr bwMode="auto">
            <a:xfrm>
              <a:off x="1870075" y="2185988"/>
              <a:ext cx="560388" cy="571500"/>
            </a:xfrm>
            <a:custGeom>
              <a:avLst/>
              <a:gdLst>
                <a:gd name="T0" fmla="*/ 69 w 94"/>
                <a:gd name="T1" fmla="*/ 70 h 96"/>
                <a:gd name="T2" fmla="*/ 61 w 94"/>
                <a:gd name="T3" fmla="*/ 54 h 96"/>
                <a:gd name="T4" fmla="*/ 70 w 94"/>
                <a:gd name="T5" fmla="*/ 30 h 96"/>
                <a:gd name="T6" fmla="*/ 47 w 94"/>
                <a:gd name="T7" fmla="*/ 0 h 96"/>
                <a:gd name="T8" fmla="*/ 24 w 94"/>
                <a:gd name="T9" fmla="*/ 30 h 96"/>
                <a:gd name="T10" fmla="*/ 33 w 94"/>
                <a:gd name="T11" fmla="*/ 54 h 96"/>
                <a:gd name="T12" fmla="*/ 26 w 94"/>
                <a:gd name="T13" fmla="*/ 70 h 96"/>
                <a:gd name="T14" fmla="*/ 0 w 94"/>
                <a:gd name="T15" fmla="*/ 94 h 96"/>
                <a:gd name="T16" fmla="*/ 2 w 94"/>
                <a:gd name="T17" fmla="*/ 96 h 96"/>
                <a:gd name="T18" fmla="*/ 92 w 94"/>
                <a:gd name="T19" fmla="*/ 96 h 96"/>
                <a:gd name="T20" fmla="*/ 94 w 94"/>
                <a:gd name="T21" fmla="*/ 94 h 96"/>
                <a:gd name="T22" fmla="*/ 69 w 94"/>
                <a:gd name="T23" fmla="*/ 70 h 96"/>
                <a:gd name="T24" fmla="*/ 47 w 94"/>
                <a:gd name="T25" fmla="*/ 5 h 96"/>
                <a:gd name="T26" fmla="*/ 66 w 94"/>
                <a:gd name="T27" fmla="*/ 30 h 96"/>
                <a:gd name="T28" fmla="*/ 47 w 94"/>
                <a:gd name="T29" fmla="*/ 56 h 96"/>
                <a:gd name="T30" fmla="*/ 29 w 94"/>
                <a:gd name="T31" fmla="*/ 30 h 96"/>
                <a:gd name="T32" fmla="*/ 47 w 94"/>
                <a:gd name="T33" fmla="*/ 5 h 96"/>
                <a:gd name="T34" fmla="*/ 5 w 94"/>
                <a:gd name="T35" fmla="*/ 92 h 96"/>
                <a:gd name="T36" fmla="*/ 27 w 94"/>
                <a:gd name="T37" fmla="*/ 74 h 96"/>
                <a:gd name="T38" fmla="*/ 28 w 94"/>
                <a:gd name="T39" fmla="*/ 74 h 96"/>
                <a:gd name="T40" fmla="*/ 38 w 94"/>
                <a:gd name="T41" fmla="*/ 58 h 96"/>
                <a:gd name="T42" fmla="*/ 47 w 94"/>
                <a:gd name="T43" fmla="*/ 60 h 96"/>
                <a:gd name="T44" fmla="*/ 57 w 94"/>
                <a:gd name="T45" fmla="*/ 57 h 96"/>
                <a:gd name="T46" fmla="*/ 68 w 94"/>
                <a:gd name="T47" fmla="*/ 75 h 96"/>
                <a:gd name="T48" fmla="*/ 68 w 94"/>
                <a:gd name="T49" fmla="*/ 75 h 96"/>
                <a:gd name="T50" fmla="*/ 90 w 94"/>
                <a:gd name="T51" fmla="*/ 92 h 96"/>
                <a:gd name="T52" fmla="*/ 5 w 94"/>
                <a:gd name="T53"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96">
                  <a:moveTo>
                    <a:pt x="69" y="70"/>
                  </a:moveTo>
                  <a:cubicBezTo>
                    <a:pt x="63" y="69"/>
                    <a:pt x="61" y="59"/>
                    <a:pt x="61" y="54"/>
                  </a:cubicBezTo>
                  <a:cubicBezTo>
                    <a:pt x="67" y="48"/>
                    <a:pt x="70" y="40"/>
                    <a:pt x="70" y="30"/>
                  </a:cubicBezTo>
                  <a:cubicBezTo>
                    <a:pt x="70" y="12"/>
                    <a:pt x="61" y="0"/>
                    <a:pt x="47" y="0"/>
                  </a:cubicBezTo>
                  <a:cubicBezTo>
                    <a:pt x="33" y="0"/>
                    <a:pt x="24" y="12"/>
                    <a:pt x="24" y="30"/>
                  </a:cubicBezTo>
                  <a:cubicBezTo>
                    <a:pt x="24" y="40"/>
                    <a:pt x="28" y="48"/>
                    <a:pt x="33" y="54"/>
                  </a:cubicBezTo>
                  <a:cubicBezTo>
                    <a:pt x="33" y="61"/>
                    <a:pt x="31" y="68"/>
                    <a:pt x="26" y="70"/>
                  </a:cubicBezTo>
                  <a:cubicBezTo>
                    <a:pt x="5" y="74"/>
                    <a:pt x="0" y="85"/>
                    <a:pt x="0" y="94"/>
                  </a:cubicBezTo>
                  <a:cubicBezTo>
                    <a:pt x="0" y="95"/>
                    <a:pt x="1" y="96"/>
                    <a:pt x="2" y="96"/>
                  </a:cubicBezTo>
                  <a:cubicBezTo>
                    <a:pt x="92" y="96"/>
                    <a:pt x="92" y="96"/>
                    <a:pt x="92" y="96"/>
                  </a:cubicBezTo>
                  <a:cubicBezTo>
                    <a:pt x="93" y="96"/>
                    <a:pt x="94" y="95"/>
                    <a:pt x="94" y="94"/>
                  </a:cubicBezTo>
                  <a:cubicBezTo>
                    <a:pt x="94" y="85"/>
                    <a:pt x="90" y="75"/>
                    <a:pt x="69" y="70"/>
                  </a:cubicBezTo>
                  <a:close/>
                  <a:moveTo>
                    <a:pt x="47" y="5"/>
                  </a:moveTo>
                  <a:cubicBezTo>
                    <a:pt x="52" y="5"/>
                    <a:pt x="66" y="7"/>
                    <a:pt x="66" y="30"/>
                  </a:cubicBezTo>
                  <a:cubicBezTo>
                    <a:pt x="66" y="45"/>
                    <a:pt x="56" y="56"/>
                    <a:pt x="47" y="56"/>
                  </a:cubicBezTo>
                  <a:cubicBezTo>
                    <a:pt x="39" y="56"/>
                    <a:pt x="29" y="45"/>
                    <a:pt x="29" y="30"/>
                  </a:cubicBezTo>
                  <a:cubicBezTo>
                    <a:pt x="29" y="7"/>
                    <a:pt x="43" y="5"/>
                    <a:pt x="47" y="5"/>
                  </a:cubicBezTo>
                  <a:close/>
                  <a:moveTo>
                    <a:pt x="5" y="92"/>
                  </a:moveTo>
                  <a:cubicBezTo>
                    <a:pt x="6" y="83"/>
                    <a:pt x="14" y="77"/>
                    <a:pt x="27" y="74"/>
                  </a:cubicBezTo>
                  <a:cubicBezTo>
                    <a:pt x="28" y="74"/>
                    <a:pt x="28" y="74"/>
                    <a:pt x="28" y="74"/>
                  </a:cubicBezTo>
                  <a:cubicBezTo>
                    <a:pt x="34" y="72"/>
                    <a:pt x="37" y="65"/>
                    <a:pt x="38" y="58"/>
                  </a:cubicBezTo>
                  <a:cubicBezTo>
                    <a:pt x="41" y="59"/>
                    <a:pt x="44" y="60"/>
                    <a:pt x="47" y="60"/>
                  </a:cubicBezTo>
                  <a:cubicBezTo>
                    <a:pt x="51" y="60"/>
                    <a:pt x="54" y="59"/>
                    <a:pt x="57" y="57"/>
                  </a:cubicBezTo>
                  <a:cubicBezTo>
                    <a:pt x="58" y="65"/>
                    <a:pt x="61" y="73"/>
                    <a:pt x="68" y="75"/>
                  </a:cubicBezTo>
                  <a:cubicBezTo>
                    <a:pt x="68" y="75"/>
                    <a:pt x="68" y="75"/>
                    <a:pt x="68" y="75"/>
                  </a:cubicBezTo>
                  <a:cubicBezTo>
                    <a:pt x="81" y="77"/>
                    <a:pt x="89" y="83"/>
                    <a:pt x="90" y="92"/>
                  </a:cubicBezTo>
                  <a:lnTo>
                    <a:pt x="5"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40" name="Freeform 39"/>
            <p:cNvSpPr>
              <a:spLocks noEditPoints="1"/>
            </p:cNvSpPr>
            <p:nvPr/>
          </p:nvSpPr>
          <p:spPr bwMode="auto">
            <a:xfrm>
              <a:off x="1447800" y="1852613"/>
              <a:ext cx="101600" cy="95250"/>
            </a:xfrm>
            <a:custGeom>
              <a:avLst/>
              <a:gdLst>
                <a:gd name="T0" fmla="*/ 9 w 17"/>
                <a:gd name="T1" fmla="*/ 0 h 16"/>
                <a:gd name="T2" fmla="*/ 0 w 17"/>
                <a:gd name="T3" fmla="*/ 8 h 16"/>
                <a:gd name="T4" fmla="*/ 9 w 17"/>
                <a:gd name="T5" fmla="*/ 16 h 16"/>
                <a:gd name="T6" fmla="*/ 17 w 17"/>
                <a:gd name="T7" fmla="*/ 8 h 16"/>
                <a:gd name="T8" fmla="*/ 9 w 17"/>
                <a:gd name="T9" fmla="*/ 0 h 16"/>
                <a:gd name="T10" fmla="*/ 9 w 17"/>
                <a:gd name="T11" fmla="*/ 12 h 16"/>
                <a:gd name="T12" fmla="*/ 5 w 17"/>
                <a:gd name="T13" fmla="*/ 8 h 16"/>
                <a:gd name="T14" fmla="*/ 9 w 17"/>
                <a:gd name="T15" fmla="*/ 4 h 16"/>
                <a:gd name="T16" fmla="*/ 12 w 17"/>
                <a:gd name="T17" fmla="*/ 8 h 16"/>
                <a:gd name="T18" fmla="*/ 9 w 17"/>
                <a:gd name="T19"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6">
                  <a:moveTo>
                    <a:pt x="9" y="0"/>
                  </a:moveTo>
                  <a:cubicBezTo>
                    <a:pt x="4" y="0"/>
                    <a:pt x="0" y="3"/>
                    <a:pt x="0" y="8"/>
                  </a:cubicBezTo>
                  <a:cubicBezTo>
                    <a:pt x="0" y="13"/>
                    <a:pt x="4" y="16"/>
                    <a:pt x="9" y="16"/>
                  </a:cubicBezTo>
                  <a:cubicBezTo>
                    <a:pt x="13" y="16"/>
                    <a:pt x="17" y="13"/>
                    <a:pt x="17" y="8"/>
                  </a:cubicBezTo>
                  <a:cubicBezTo>
                    <a:pt x="17" y="3"/>
                    <a:pt x="13" y="0"/>
                    <a:pt x="9" y="0"/>
                  </a:cubicBezTo>
                  <a:close/>
                  <a:moveTo>
                    <a:pt x="9" y="12"/>
                  </a:moveTo>
                  <a:cubicBezTo>
                    <a:pt x="7" y="12"/>
                    <a:pt x="5" y="10"/>
                    <a:pt x="5" y="8"/>
                  </a:cubicBezTo>
                  <a:cubicBezTo>
                    <a:pt x="5" y="6"/>
                    <a:pt x="7" y="4"/>
                    <a:pt x="9" y="4"/>
                  </a:cubicBezTo>
                  <a:cubicBezTo>
                    <a:pt x="11" y="4"/>
                    <a:pt x="12" y="6"/>
                    <a:pt x="12" y="8"/>
                  </a:cubicBezTo>
                  <a:cubicBezTo>
                    <a:pt x="12" y="10"/>
                    <a:pt x="11" y="12"/>
                    <a:pt x="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41" name="Freeform 40"/>
            <p:cNvSpPr>
              <a:spLocks noEditPoints="1"/>
            </p:cNvSpPr>
            <p:nvPr/>
          </p:nvSpPr>
          <p:spPr bwMode="auto">
            <a:xfrm>
              <a:off x="1560512" y="1852613"/>
              <a:ext cx="95250" cy="95250"/>
            </a:xfrm>
            <a:custGeom>
              <a:avLst/>
              <a:gdLst>
                <a:gd name="T0" fmla="*/ 8 w 16"/>
                <a:gd name="T1" fmla="*/ 0 h 16"/>
                <a:gd name="T2" fmla="*/ 0 w 16"/>
                <a:gd name="T3" fmla="*/ 8 h 16"/>
                <a:gd name="T4" fmla="*/ 8 w 16"/>
                <a:gd name="T5" fmla="*/ 16 h 16"/>
                <a:gd name="T6" fmla="*/ 16 w 16"/>
                <a:gd name="T7" fmla="*/ 8 h 16"/>
                <a:gd name="T8" fmla="*/ 8 w 16"/>
                <a:gd name="T9" fmla="*/ 0 h 16"/>
                <a:gd name="T10" fmla="*/ 8 w 16"/>
                <a:gd name="T11" fmla="*/ 12 h 16"/>
                <a:gd name="T12" fmla="*/ 4 w 16"/>
                <a:gd name="T13" fmla="*/ 8 h 16"/>
                <a:gd name="T14" fmla="*/ 8 w 16"/>
                <a:gd name="T15" fmla="*/ 4 h 16"/>
                <a:gd name="T16" fmla="*/ 12 w 16"/>
                <a:gd name="T17" fmla="*/ 8 h 16"/>
                <a:gd name="T18" fmla="*/ 8 w 16"/>
                <a:gd name="T19"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0"/>
                  </a:moveTo>
                  <a:cubicBezTo>
                    <a:pt x="3" y="0"/>
                    <a:pt x="0" y="3"/>
                    <a:pt x="0" y="8"/>
                  </a:cubicBezTo>
                  <a:cubicBezTo>
                    <a:pt x="0" y="13"/>
                    <a:pt x="3" y="16"/>
                    <a:pt x="8" y="16"/>
                  </a:cubicBezTo>
                  <a:cubicBezTo>
                    <a:pt x="13" y="16"/>
                    <a:pt x="16" y="13"/>
                    <a:pt x="16" y="8"/>
                  </a:cubicBezTo>
                  <a:cubicBezTo>
                    <a:pt x="16" y="3"/>
                    <a:pt x="13" y="0"/>
                    <a:pt x="8" y="0"/>
                  </a:cubicBezTo>
                  <a:close/>
                  <a:moveTo>
                    <a:pt x="8" y="12"/>
                  </a:moveTo>
                  <a:cubicBezTo>
                    <a:pt x="6" y="12"/>
                    <a:pt x="4" y="10"/>
                    <a:pt x="4" y="8"/>
                  </a:cubicBezTo>
                  <a:cubicBezTo>
                    <a:pt x="4" y="6"/>
                    <a:pt x="6" y="4"/>
                    <a:pt x="8" y="4"/>
                  </a:cubicBezTo>
                  <a:cubicBezTo>
                    <a:pt x="10" y="4"/>
                    <a:pt x="12" y="6"/>
                    <a:pt x="12" y="8"/>
                  </a:cubicBezTo>
                  <a:cubicBezTo>
                    <a:pt x="12" y="10"/>
                    <a:pt x="10" y="12"/>
                    <a:pt x="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42" name="Freeform 41"/>
            <p:cNvSpPr>
              <a:spLocks noEditPoints="1"/>
            </p:cNvSpPr>
            <p:nvPr/>
          </p:nvSpPr>
          <p:spPr bwMode="auto">
            <a:xfrm>
              <a:off x="1668462" y="1852613"/>
              <a:ext cx="101600" cy="95250"/>
            </a:xfrm>
            <a:custGeom>
              <a:avLst/>
              <a:gdLst>
                <a:gd name="T0" fmla="*/ 17 w 17"/>
                <a:gd name="T1" fmla="*/ 8 h 16"/>
                <a:gd name="T2" fmla="*/ 8 w 17"/>
                <a:gd name="T3" fmla="*/ 0 h 16"/>
                <a:gd name="T4" fmla="*/ 0 w 17"/>
                <a:gd name="T5" fmla="*/ 8 h 16"/>
                <a:gd name="T6" fmla="*/ 8 w 17"/>
                <a:gd name="T7" fmla="*/ 16 h 16"/>
                <a:gd name="T8" fmla="*/ 17 w 17"/>
                <a:gd name="T9" fmla="*/ 8 h 16"/>
                <a:gd name="T10" fmla="*/ 8 w 17"/>
                <a:gd name="T11" fmla="*/ 12 h 16"/>
                <a:gd name="T12" fmla="*/ 5 w 17"/>
                <a:gd name="T13" fmla="*/ 8 h 16"/>
                <a:gd name="T14" fmla="*/ 8 w 17"/>
                <a:gd name="T15" fmla="*/ 4 h 16"/>
                <a:gd name="T16" fmla="*/ 12 w 17"/>
                <a:gd name="T17" fmla="*/ 8 h 16"/>
                <a:gd name="T18" fmla="*/ 8 w 17"/>
                <a:gd name="T19"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6">
                  <a:moveTo>
                    <a:pt x="17" y="8"/>
                  </a:moveTo>
                  <a:cubicBezTo>
                    <a:pt x="17" y="3"/>
                    <a:pt x="13" y="0"/>
                    <a:pt x="8" y="0"/>
                  </a:cubicBezTo>
                  <a:cubicBezTo>
                    <a:pt x="4" y="0"/>
                    <a:pt x="0" y="3"/>
                    <a:pt x="0" y="8"/>
                  </a:cubicBezTo>
                  <a:cubicBezTo>
                    <a:pt x="0" y="13"/>
                    <a:pt x="4" y="16"/>
                    <a:pt x="8" y="16"/>
                  </a:cubicBezTo>
                  <a:cubicBezTo>
                    <a:pt x="13" y="16"/>
                    <a:pt x="17" y="13"/>
                    <a:pt x="17" y="8"/>
                  </a:cubicBezTo>
                  <a:close/>
                  <a:moveTo>
                    <a:pt x="8" y="12"/>
                  </a:moveTo>
                  <a:cubicBezTo>
                    <a:pt x="6" y="12"/>
                    <a:pt x="5" y="10"/>
                    <a:pt x="5" y="8"/>
                  </a:cubicBezTo>
                  <a:cubicBezTo>
                    <a:pt x="5" y="6"/>
                    <a:pt x="6" y="4"/>
                    <a:pt x="8" y="4"/>
                  </a:cubicBezTo>
                  <a:cubicBezTo>
                    <a:pt x="10" y="4"/>
                    <a:pt x="12" y="6"/>
                    <a:pt x="12" y="8"/>
                  </a:cubicBezTo>
                  <a:cubicBezTo>
                    <a:pt x="12" y="10"/>
                    <a:pt x="10" y="12"/>
                    <a:pt x="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43" name="Freeform 42"/>
            <p:cNvSpPr>
              <a:spLocks noEditPoints="1"/>
            </p:cNvSpPr>
            <p:nvPr/>
          </p:nvSpPr>
          <p:spPr bwMode="auto">
            <a:xfrm>
              <a:off x="1727200" y="1954213"/>
              <a:ext cx="95250" cy="101600"/>
            </a:xfrm>
            <a:custGeom>
              <a:avLst/>
              <a:gdLst>
                <a:gd name="T0" fmla="*/ 8 w 16"/>
                <a:gd name="T1" fmla="*/ 0 h 17"/>
                <a:gd name="T2" fmla="*/ 0 w 16"/>
                <a:gd name="T3" fmla="*/ 9 h 17"/>
                <a:gd name="T4" fmla="*/ 8 w 16"/>
                <a:gd name="T5" fmla="*/ 17 h 17"/>
                <a:gd name="T6" fmla="*/ 16 w 16"/>
                <a:gd name="T7" fmla="*/ 9 h 17"/>
                <a:gd name="T8" fmla="*/ 8 w 16"/>
                <a:gd name="T9" fmla="*/ 0 h 17"/>
                <a:gd name="T10" fmla="*/ 8 w 16"/>
                <a:gd name="T11" fmla="*/ 12 h 17"/>
                <a:gd name="T12" fmla="*/ 4 w 16"/>
                <a:gd name="T13" fmla="*/ 9 h 17"/>
                <a:gd name="T14" fmla="*/ 8 w 16"/>
                <a:gd name="T15" fmla="*/ 5 h 17"/>
                <a:gd name="T16" fmla="*/ 12 w 16"/>
                <a:gd name="T17" fmla="*/ 9 h 17"/>
                <a:gd name="T18" fmla="*/ 8 w 16"/>
                <a:gd name="T19"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7">
                  <a:moveTo>
                    <a:pt x="8" y="0"/>
                  </a:moveTo>
                  <a:cubicBezTo>
                    <a:pt x="3" y="0"/>
                    <a:pt x="0" y="4"/>
                    <a:pt x="0" y="9"/>
                  </a:cubicBezTo>
                  <a:cubicBezTo>
                    <a:pt x="0" y="13"/>
                    <a:pt x="3" y="17"/>
                    <a:pt x="8" y="17"/>
                  </a:cubicBezTo>
                  <a:cubicBezTo>
                    <a:pt x="13" y="17"/>
                    <a:pt x="16" y="13"/>
                    <a:pt x="16" y="9"/>
                  </a:cubicBezTo>
                  <a:cubicBezTo>
                    <a:pt x="16" y="4"/>
                    <a:pt x="13" y="0"/>
                    <a:pt x="8" y="0"/>
                  </a:cubicBezTo>
                  <a:close/>
                  <a:moveTo>
                    <a:pt x="8" y="12"/>
                  </a:moveTo>
                  <a:cubicBezTo>
                    <a:pt x="6" y="12"/>
                    <a:pt x="4" y="11"/>
                    <a:pt x="4" y="9"/>
                  </a:cubicBezTo>
                  <a:cubicBezTo>
                    <a:pt x="4" y="7"/>
                    <a:pt x="6" y="5"/>
                    <a:pt x="8" y="5"/>
                  </a:cubicBezTo>
                  <a:cubicBezTo>
                    <a:pt x="10" y="5"/>
                    <a:pt x="12" y="7"/>
                    <a:pt x="12" y="9"/>
                  </a:cubicBezTo>
                  <a:cubicBezTo>
                    <a:pt x="12" y="11"/>
                    <a:pt x="10" y="12"/>
                    <a:pt x="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44" name="Freeform 43"/>
            <p:cNvSpPr>
              <a:spLocks noEditPoints="1"/>
            </p:cNvSpPr>
            <p:nvPr/>
          </p:nvSpPr>
          <p:spPr bwMode="auto">
            <a:xfrm>
              <a:off x="1835150" y="1954213"/>
              <a:ext cx="101600" cy="101600"/>
            </a:xfrm>
            <a:custGeom>
              <a:avLst/>
              <a:gdLst>
                <a:gd name="T0" fmla="*/ 17 w 17"/>
                <a:gd name="T1" fmla="*/ 9 h 17"/>
                <a:gd name="T2" fmla="*/ 8 w 17"/>
                <a:gd name="T3" fmla="*/ 0 h 17"/>
                <a:gd name="T4" fmla="*/ 0 w 17"/>
                <a:gd name="T5" fmla="*/ 9 h 17"/>
                <a:gd name="T6" fmla="*/ 8 w 17"/>
                <a:gd name="T7" fmla="*/ 17 h 17"/>
                <a:gd name="T8" fmla="*/ 17 w 17"/>
                <a:gd name="T9" fmla="*/ 9 h 17"/>
                <a:gd name="T10" fmla="*/ 8 w 17"/>
                <a:gd name="T11" fmla="*/ 12 h 17"/>
                <a:gd name="T12" fmla="*/ 5 w 17"/>
                <a:gd name="T13" fmla="*/ 9 h 17"/>
                <a:gd name="T14" fmla="*/ 8 w 17"/>
                <a:gd name="T15" fmla="*/ 5 h 17"/>
                <a:gd name="T16" fmla="*/ 12 w 17"/>
                <a:gd name="T17" fmla="*/ 9 h 17"/>
                <a:gd name="T18" fmla="*/ 8 w 17"/>
                <a:gd name="T19"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17" y="9"/>
                  </a:moveTo>
                  <a:cubicBezTo>
                    <a:pt x="17" y="4"/>
                    <a:pt x="13" y="0"/>
                    <a:pt x="8" y="0"/>
                  </a:cubicBezTo>
                  <a:cubicBezTo>
                    <a:pt x="4" y="0"/>
                    <a:pt x="0" y="4"/>
                    <a:pt x="0" y="9"/>
                  </a:cubicBezTo>
                  <a:cubicBezTo>
                    <a:pt x="0" y="13"/>
                    <a:pt x="4" y="17"/>
                    <a:pt x="8" y="17"/>
                  </a:cubicBezTo>
                  <a:cubicBezTo>
                    <a:pt x="13" y="17"/>
                    <a:pt x="17" y="13"/>
                    <a:pt x="17" y="9"/>
                  </a:cubicBezTo>
                  <a:close/>
                  <a:moveTo>
                    <a:pt x="8" y="12"/>
                  </a:moveTo>
                  <a:cubicBezTo>
                    <a:pt x="6" y="12"/>
                    <a:pt x="5" y="11"/>
                    <a:pt x="5" y="9"/>
                  </a:cubicBezTo>
                  <a:cubicBezTo>
                    <a:pt x="5" y="7"/>
                    <a:pt x="6" y="5"/>
                    <a:pt x="8" y="5"/>
                  </a:cubicBezTo>
                  <a:cubicBezTo>
                    <a:pt x="10" y="5"/>
                    <a:pt x="12" y="7"/>
                    <a:pt x="12" y="9"/>
                  </a:cubicBezTo>
                  <a:cubicBezTo>
                    <a:pt x="12" y="11"/>
                    <a:pt x="10" y="12"/>
                    <a:pt x="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45" name="Freeform 44"/>
            <p:cNvSpPr>
              <a:spLocks noEditPoints="1"/>
            </p:cNvSpPr>
            <p:nvPr/>
          </p:nvSpPr>
          <p:spPr bwMode="auto">
            <a:xfrm>
              <a:off x="1941512" y="1954213"/>
              <a:ext cx="101600" cy="101600"/>
            </a:xfrm>
            <a:custGeom>
              <a:avLst/>
              <a:gdLst>
                <a:gd name="T0" fmla="*/ 9 w 17"/>
                <a:gd name="T1" fmla="*/ 17 h 17"/>
                <a:gd name="T2" fmla="*/ 17 w 17"/>
                <a:gd name="T3" fmla="*/ 9 h 17"/>
                <a:gd name="T4" fmla="*/ 9 w 17"/>
                <a:gd name="T5" fmla="*/ 0 h 17"/>
                <a:gd name="T6" fmla="*/ 0 w 17"/>
                <a:gd name="T7" fmla="*/ 9 h 17"/>
                <a:gd name="T8" fmla="*/ 9 w 17"/>
                <a:gd name="T9" fmla="*/ 17 h 17"/>
                <a:gd name="T10" fmla="*/ 9 w 17"/>
                <a:gd name="T11" fmla="*/ 5 h 17"/>
                <a:gd name="T12" fmla="*/ 12 w 17"/>
                <a:gd name="T13" fmla="*/ 9 h 17"/>
                <a:gd name="T14" fmla="*/ 9 w 17"/>
                <a:gd name="T15" fmla="*/ 12 h 17"/>
                <a:gd name="T16" fmla="*/ 5 w 17"/>
                <a:gd name="T17" fmla="*/ 9 h 17"/>
                <a:gd name="T18" fmla="*/ 9 w 17"/>
                <a:gd name="T1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9" y="17"/>
                  </a:moveTo>
                  <a:cubicBezTo>
                    <a:pt x="13" y="17"/>
                    <a:pt x="17" y="13"/>
                    <a:pt x="17" y="9"/>
                  </a:cubicBezTo>
                  <a:cubicBezTo>
                    <a:pt x="17" y="4"/>
                    <a:pt x="13" y="0"/>
                    <a:pt x="9" y="0"/>
                  </a:cubicBezTo>
                  <a:cubicBezTo>
                    <a:pt x="4" y="0"/>
                    <a:pt x="0" y="4"/>
                    <a:pt x="0" y="9"/>
                  </a:cubicBezTo>
                  <a:cubicBezTo>
                    <a:pt x="0" y="13"/>
                    <a:pt x="4" y="17"/>
                    <a:pt x="9" y="17"/>
                  </a:cubicBezTo>
                  <a:close/>
                  <a:moveTo>
                    <a:pt x="9" y="5"/>
                  </a:moveTo>
                  <a:cubicBezTo>
                    <a:pt x="11" y="5"/>
                    <a:pt x="12" y="7"/>
                    <a:pt x="12" y="9"/>
                  </a:cubicBezTo>
                  <a:cubicBezTo>
                    <a:pt x="12" y="11"/>
                    <a:pt x="11" y="12"/>
                    <a:pt x="9" y="12"/>
                  </a:cubicBezTo>
                  <a:cubicBezTo>
                    <a:pt x="7" y="12"/>
                    <a:pt x="5" y="11"/>
                    <a:pt x="5" y="9"/>
                  </a:cubicBezTo>
                  <a:cubicBezTo>
                    <a:pt x="5" y="7"/>
                    <a:pt x="7" y="5"/>
                    <a:pt x="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46" name="Freeform 45"/>
            <p:cNvSpPr>
              <a:spLocks noEditPoints="1"/>
            </p:cNvSpPr>
            <p:nvPr/>
          </p:nvSpPr>
          <p:spPr bwMode="auto">
            <a:xfrm>
              <a:off x="1358900" y="1679575"/>
              <a:ext cx="755650" cy="642938"/>
            </a:xfrm>
            <a:custGeom>
              <a:avLst/>
              <a:gdLst>
                <a:gd name="T0" fmla="*/ 99 w 127"/>
                <a:gd name="T1" fmla="*/ 107 h 108"/>
                <a:gd name="T2" fmla="*/ 100 w 127"/>
                <a:gd name="T3" fmla="*/ 108 h 108"/>
                <a:gd name="T4" fmla="*/ 102 w 127"/>
                <a:gd name="T5" fmla="*/ 107 h 108"/>
                <a:gd name="T6" fmla="*/ 103 w 127"/>
                <a:gd name="T7" fmla="*/ 104 h 108"/>
                <a:gd name="T8" fmla="*/ 99 w 127"/>
                <a:gd name="T9" fmla="*/ 88 h 108"/>
                <a:gd name="T10" fmla="*/ 127 w 127"/>
                <a:gd name="T11" fmla="*/ 54 h 108"/>
                <a:gd name="T12" fmla="*/ 87 w 127"/>
                <a:gd name="T13" fmla="*/ 19 h 108"/>
                <a:gd name="T14" fmla="*/ 77 w 127"/>
                <a:gd name="T15" fmla="*/ 20 h 108"/>
                <a:gd name="T16" fmla="*/ 41 w 127"/>
                <a:gd name="T17" fmla="*/ 0 h 108"/>
                <a:gd name="T18" fmla="*/ 0 w 127"/>
                <a:gd name="T19" fmla="*/ 36 h 108"/>
                <a:gd name="T20" fmla="*/ 24 w 127"/>
                <a:gd name="T21" fmla="*/ 68 h 108"/>
                <a:gd name="T22" fmla="*/ 16 w 127"/>
                <a:gd name="T23" fmla="*/ 91 h 108"/>
                <a:gd name="T24" fmla="*/ 16 w 127"/>
                <a:gd name="T25" fmla="*/ 94 h 108"/>
                <a:gd name="T26" fmla="*/ 19 w 127"/>
                <a:gd name="T27" fmla="*/ 95 h 108"/>
                <a:gd name="T28" fmla="*/ 43 w 127"/>
                <a:gd name="T29" fmla="*/ 71 h 108"/>
                <a:gd name="T30" fmla="*/ 51 w 127"/>
                <a:gd name="T31" fmla="*/ 70 h 108"/>
                <a:gd name="T32" fmla="*/ 83 w 127"/>
                <a:gd name="T33" fmla="*/ 89 h 108"/>
                <a:gd name="T34" fmla="*/ 99 w 127"/>
                <a:gd name="T35" fmla="*/ 107 h 108"/>
                <a:gd name="T36" fmla="*/ 85 w 127"/>
                <a:gd name="T37" fmla="*/ 85 h 108"/>
                <a:gd name="T38" fmla="*/ 54 w 127"/>
                <a:gd name="T39" fmla="*/ 66 h 108"/>
                <a:gd name="T40" fmla="*/ 52 w 127"/>
                <a:gd name="T41" fmla="*/ 65 h 108"/>
                <a:gd name="T42" fmla="*/ 51 w 127"/>
                <a:gd name="T43" fmla="*/ 65 h 108"/>
                <a:gd name="T44" fmla="*/ 41 w 127"/>
                <a:gd name="T45" fmla="*/ 67 h 108"/>
                <a:gd name="T46" fmla="*/ 39 w 127"/>
                <a:gd name="T47" fmla="*/ 68 h 108"/>
                <a:gd name="T48" fmla="*/ 39 w 127"/>
                <a:gd name="T49" fmla="*/ 69 h 108"/>
                <a:gd name="T50" fmla="*/ 24 w 127"/>
                <a:gd name="T51" fmla="*/ 87 h 108"/>
                <a:gd name="T52" fmla="*/ 29 w 127"/>
                <a:gd name="T53" fmla="*/ 67 h 108"/>
                <a:gd name="T54" fmla="*/ 29 w 127"/>
                <a:gd name="T55" fmla="*/ 67 h 108"/>
                <a:gd name="T56" fmla="*/ 28 w 127"/>
                <a:gd name="T57" fmla="*/ 64 h 108"/>
                <a:gd name="T58" fmla="*/ 5 w 127"/>
                <a:gd name="T59" fmla="*/ 36 h 108"/>
                <a:gd name="T60" fmla="*/ 41 w 127"/>
                <a:gd name="T61" fmla="*/ 5 h 108"/>
                <a:gd name="T62" fmla="*/ 73 w 127"/>
                <a:gd name="T63" fmla="*/ 23 h 108"/>
                <a:gd name="T64" fmla="*/ 76 w 127"/>
                <a:gd name="T65" fmla="*/ 25 h 108"/>
                <a:gd name="T66" fmla="*/ 87 w 127"/>
                <a:gd name="T67" fmla="*/ 23 h 108"/>
                <a:gd name="T68" fmla="*/ 123 w 127"/>
                <a:gd name="T69" fmla="*/ 54 h 108"/>
                <a:gd name="T70" fmla="*/ 96 w 127"/>
                <a:gd name="T71" fmla="*/ 84 h 108"/>
                <a:gd name="T72" fmla="*/ 94 w 127"/>
                <a:gd name="T73" fmla="*/ 86 h 108"/>
                <a:gd name="T74" fmla="*/ 96 w 127"/>
                <a:gd name="T75" fmla="*/ 99 h 108"/>
                <a:gd name="T76" fmla="*/ 87 w 127"/>
                <a:gd name="T77" fmla="*/ 86 h 108"/>
                <a:gd name="T78" fmla="*/ 85 w 127"/>
                <a:gd name="T79" fmla="*/ 8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 h="108">
                  <a:moveTo>
                    <a:pt x="99" y="107"/>
                  </a:moveTo>
                  <a:cubicBezTo>
                    <a:pt x="100" y="108"/>
                    <a:pt x="100" y="108"/>
                    <a:pt x="100" y="108"/>
                  </a:cubicBezTo>
                  <a:cubicBezTo>
                    <a:pt x="101" y="108"/>
                    <a:pt x="102" y="108"/>
                    <a:pt x="102" y="107"/>
                  </a:cubicBezTo>
                  <a:cubicBezTo>
                    <a:pt x="103" y="107"/>
                    <a:pt x="103" y="105"/>
                    <a:pt x="103" y="104"/>
                  </a:cubicBezTo>
                  <a:cubicBezTo>
                    <a:pt x="103" y="104"/>
                    <a:pt x="99" y="97"/>
                    <a:pt x="99" y="88"/>
                  </a:cubicBezTo>
                  <a:cubicBezTo>
                    <a:pt x="116" y="84"/>
                    <a:pt x="127" y="70"/>
                    <a:pt x="127" y="54"/>
                  </a:cubicBezTo>
                  <a:cubicBezTo>
                    <a:pt x="127" y="34"/>
                    <a:pt x="109" y="19"/>
                    <a:pt x="87" y="19"/>
                  </a:cubicBezTo>
                  <a:cubicBezTo>
                    <a:pt x="83" y="19"/>
                    <a:pt x="80" y="19"/>
                    <a:pt x="77" y="20"/>
                  </a:cubicBezTo>
                  <a:cubicBezTo>
                    <a:pt x="70" y="8"/>
                    <a:pt x="56" y="0"/>
                    <a:pt x="41" y="0"/>
                  </a:cubicBezTo>
                  <a:cubicBezTo>
                    <a:pt x="18" y="0"/>
                    <a:pt x="0" y="16"/>
                    <a:pt x="0" y="36"/>
                  </a:cubicBezTo>
                  <a:cubicBezTo>
                    <a:pt x="0" y="50"/>
                    <a:pt x="10" y="63"/>
                    <a:pt x="24" y="68"/>
                  </a:cubicBezTo>
                  <a:cubicBezTo>
                    <a:pt x="24" y="81"/>
                    <a:pt x="16" y="91"/>
                    <a:pt x="16" y="91"/>
                  </a:cubicBezTo>
                  <a:cubicBezTo>
                    <a:pt x="15" y="92"/>
                    <a:pt x="15" y="93"/>
                    <a:pt x="16" y="94"/>
                  </a:cubicBezTo>
                  <a:cubicBezTo>
                    <a:pt x="17" y="95"/>
                    <a:pt x="18" y="95"/>
                    <a:pt x="19" y="95"/>
                  </a:cubicBezTo>
                  <a:cubicBezTo>
                    <a:pt x="31" y="89"/>
                    <a:pt x="39" y="82"/>
                    <a:pt x="43" y="71"/>
                  </a:cubicBezTo>
                  <a:cubicBezTo>
                    <a:pt x="45" y="71"/>
                    <a:pt x="48" y="71"/>
                    <a:pt x="51" y="70"/>
                  </a:cubicBezTo>
                  <a:cubicBezTo>
                    <a:pt x="57" y="81"/>
                    <a:pt x="69" y="88"/>
                    <a:pt x="83" y="89"/>
                  </a:cubicBezTo>
                  <a:cubicBezTo>
                    <a:pt x="86" y="96"/>
                    <a:pt x="91" y="102"/>
                    <a:pt x="99" y="107"/>
                  </a:cubicBezTo>
                  <a:close/>
                  <a:moveTo>
                    <a:pt x="85" y="85"/>
                  </a:moveTo>
                  <a:cubicBezTo>
                    <a:pt x="71" y="84"/>
                    <a:pt x="59" y="77"/>
                    <a:pt x="54" y="66"/>
                  </a:cubicBezTo>
                  <a:cubicBezTo>
                    <a:pt x="54" y="66"/>
                    <a:pt x="53" y="65"/>
                    <a:pt x="52" y="65"/>
                  </a:cubicBezTo>
                  <a:cubicBezTo>
                    <a:pt x="52" y="65"/>
                    <a:pt x="51" y="65"/>
                    <a:pt x="51" y="65"/>
                  </a:cubicBezTo>
                  <a:cubicBezTo>
                    <a:pt x="48" y="66"/>
                    <a:pt x="45" y="67"/>
                    <a:pt x="41" y="67"/>
                  </a:cubicBezTo>
                  <a:cubicBezTo>
                    <a:pt x="40" y="67"/>
                    <a:pt x="39" y="67"/>
                    <a:pt x="39" y="68"/>
                  </a:cubicBezTo>
                  <a:cubicBezTo>
                    <a:pt x="39" y="69"/>
                    <a:pt x="39" y="69"/>
                    <a:pt x="39" y="69"/>
                  </a:cubicBezTo>
                  <a:cubicBezTo>
                    <a:pt x="36" y="77"/>
                    <a:pt x="31" y="82"/>
                    <a:pt x="24" y="87"/>
                  </a:cubicBezTo>
                  <a:cubicBezTo>
                    <a:pt x="26" y="82"/>
                    <a:pt x="29" y="75"/>
                    <a:pt x="29" y="67"/>
                  </a:cubicBezTo>
                  <a:cubicBezTo>
                    <a:pt x="29" y="67"/>
                    <a:pt x="29" y="67"/>
                    <a:pt x="29" y="67"/>
                  </a:cubicBezTo>
                  <a:cubicBezTo>
                    <a:pt x="29" y="66"/>
                    <a:pt x="28" y="65"/>
                    <a:pt x="28" y="64"/>
                  </a:cubicBezTo>
                  <a:cubicBezTo>
                    <a:pt x="14" y="60"/>
                    <a:pt x="5" y="48"/>
                    <a:pt x="5" y="36"/>
                  </a:cubicBezTo>
                  <a:cubicBezTo>
                    <a:pt x="5" y="19"/>
                    <a:pt x="21" y="5"/>
                    <a:pt x="41" y="5"/>
                  </a:cubicBezTo>
                  <a:cubicBezTo>
                    <a:pt x="55" y="5"/>
                    <a:pt x="68" y="12"/>
                    <a:pt x="73" y="23"/>
                  </a:cubicBezTo>
                  <a:cubicBezTo>
                    <a:pt x="74" y="24"/>
                    <a:pt x="75" y="25"/>
                    <a:pt x="76" y="25"/>
                  </a:cubicBezTo>
                  <a:cubicBezTo>
                    <a:pt x="80" y="24"/>
                    <a:pt x="83" y="23"/>
                    <a:pt x="87" y="23"/>
                  </a:cubicBezTo>
                  <a:cubicBezTo>
                    <a:pt x="107" y="23"/>
                    <a:pt x="123" y="37"/>
                    <a:pt x="123" y="54"/>
                  </a:cubicBezTo>
                  <a:cubicBezTo>
                    <a:pt x="123" y="68"/>
                    <a:pt x="112" y="81"/>
                    <a:pt x="96" y="84"/>
                  </a:cubicBezTo>
                  <a:cubicBezTo>
                    <a:pt x="95" y="84"/>
                    <a:pt x="94" y="85"/>
                    <a:pt x="94" y="86"/>
                  </a:cubicBezTo>
                  <a:cubicBezTo>
                    <a:pt x="94" y="91"/>
                    <a:pt x="95" y="95"/>
                    <a:pt x="96" y="99"/>
                  </a:cubicBezTo>
                  <a:cubicBezTo>
                    <a:pt x="92" y="95"/>
                    <a:pt x="89" y="91"/>
                    <a:pt x="87" y="86"/>
                  </a:cubicBezTo>
                  <a:cubicBezTo>
                    <a:pt x="86" y="85"/>
                    <a:pt x="86" y="85"/>
                    <a:pt x="85"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pic>
        <p:nvPicPr>
          <p:cNvPr id="47" name="Picture 46"/>
          <p:cNvPicPr>
            <a:picLocks noChangeAspect="1"/>
          </p:cNvPicPr>
          <p:nvPr/>
        </p:nvPicPr>
        <p:blipFill>
          <a:blip r:embed="rId2"/>
          <a:stretch>
            <a:fillRect/>
          </a:stretch>
        </p:blipFill>
        <p:spPr>
          <a:xfrm>
            <a:off x="10939645" y="2160956"/>
            <a:ext cx="975435" cy="434651"/>
          </a:xfrm>
          <a:prstGeom prst="rect">
            <a:avLst/>
          </a:prstGeom>
          <a:ln w="6350">
            <a:noFill/>
          </a:ln>
        </p:spPr>
      </p:pic>
      <p:pic>
        <p:nvPicPr>
          <p:cNvPr id="48" name="Picture 47"/>
          <p:cNvPicPr>
            <a:picLocks noChangeAspect="1"/>
          </p:cNvPicPr>
          <p:nvPr/>
        </p:nvPicPr>
        <p:blipFill>
          <a:blip r:embed="rId3"/>
          <a:stretch>
            <a:fillRect/>
          </a:stretch>
        </p:blipFill>
        <p:spPr>
          <a:xfrm>
            <a:off x="11096296" y="4647168"/>
            <a:ext cx="706755" cy="498883"/>
          </a:xfrm>
          <a:prstGeom prst="rect">
            <a:avLst/>
          </a:prstGeom>
          <a:ln>
            <a:noFill/>
          </a:ln>
        </p:spPr>
      </p:pic>
      <p:grpSp>
        <p:nvGrpSpPr>
          <p:cNvPr id="49" name="Group 30"/>
          <p:cNvGrpSpPr>
            <a:grpSpLocks noChangeAspect="1"/>
          </p:cNvGrpSpPr>
          <p:nvPr/>
        </p:nvGrpSpPr>
        <p:grpSpPr bwMode="auto">
          <a:xfrm>
            <a:off x="2795899" y="3153506"/>
            <a:ext cx="480975" cy="534415"/>
            <a:chOff x="3714" y="830"/>
            <a:chExt cx="198" cy="220"/>
          </a:xfrm>
          <a:noFill/>
        </p:grpSpPr>
        <p:sp>
          <p:nvSpPr>
            <p:cNvPr id="50" name="Freeform 31"/>
            <p:cNvSpPr>
              <a:spLocks/>
            </p:cNvSpPr>
            <p:nvPr/>
          </p:nvSpPr>
          <p:spPr bwMode="auto">
            <a:xfrm>
              <a:off x="3785" y="959"/>
              <a:ext cx="57" cy="91"/>
            </a:xfrm>
            <a:custGeom>
              <a:avLst/>
              <a:gdLst>
                <a:gd name="T0" fmla="*/ 0 w 536"/>
                <a:gd name="T1" fmla="*/ 864 h 864"/>
                <a:gd name="T2" fmla="*/ 0 w 536"/>
                <a:gd name="T3" fmla="*/ 864 h 864"/>
                <a:gd name="T4" fmla="*/ 536 w 536"/>
                <a:gd name="T5" fmla="*/ 864 h 864"/>
                <a:gd name="T6" fmla="*/ 536 w 536"/>
                <a:gd name="T7" fmla="*/ 0 h 864"/>
                <a:gd name="T8" fmla="*/ 0 w 536"/>
                <a:gd name="T9" fmla="*/ 0 h 864"/>
                <a:gd name="T10" fmla="*/ 0 w 536"/>
                <a:gd name="T11" fmla="*/ 864 h 864"/>
              </a:gdLst>
              <a:ahLst/>
              <a:cxnLst>
                <a:cxn ang="0">
                  <a:pos x="T0" y="T1"/>
                </a:cxn>
                <a:cxn ang="0">
                  <a:pos x="T2" y="T3"/>
                </a:cxn>
                <a:cxn ang="0">
                  <a:pos x="T4" y="T5"/>
                </a:cxn>
                <a:cxn ang="0">
                  <a:pos x="T6" y="T7"/>
                </a:cxn>
                <a:cxn ang="0">
                  <a:pos x="T8" y="T9"/>
                </a:cxn>
                <a:cxn ang="0">
                  <a:pos x="T10" y="T11"/>
                </a:cxn>
              </a:cxnLst>
              <a:rect l="0" t="0" r="r" b="b"/>
              <a:pathLst>
                <a:path w="536" h="864">
                  <a:moveTo>
                    <a:pt x="0" y="864"/>
                  </a:moveTo>
                  <a:lnTo>
                    <a:pt x="0" y="864"/>
                  </a:lnTo>
                  <a:lnTo>
                    <a:pt x="536" y="864"/>
                  </a:lnTo>
                  <a:lnTo>
                    <a:pt x="536" y="0"/>
                  </a:lnTo>
                  <a:lnTo>
                    <a:pt x="0" y="0"/>
                  </a:lnTo>
                  <a:lnTo>
                    <a:pt x="0" y="864"/>
                  </a:lnTo>
                  <a:close/>
                </a:path>
              </a:pathLst>
            </a:custGeom>
            <a:grpFill/>
            <a:ln w="9525" cap="rnd">
              <a:solidFill>
                <a:schemeClr val="tx1"/>
              </a:solidFill>
              <a:prstDash val="solid"/>
              <a:round/>
              <a:headEnd/>
              <a:tailEnd/>
            </a:ln>
            <a:extLst/>
          </p:spPr>
          <p:txBody>
            <a:bodyPr vert="horz" wrap="square" lIns="121920" tIns="60960" rIns="121920" bIns="60960" numCol="1" anchor="t" anchorCtr="0" compatLnSpc="1">
              <a:prstTxWarp prst="textNoShape">
                <a:avLst/>
              </a:prstTxWarp>
            </a:bodyPr>
            <a:lstStyle/>
            <a:p>
              <a:endParaRPr lang="en-US" sz="3200"/>
            </a:p>
          </p:txBody>
        </p:sp>
        <p:sp>
          <p:nvSpPr>
            <p:cNvPr id="51" name="Freeform 32"/>
            <p:cNvSpPr>
              <a:spLocks/>
            </p:cNvSpPr>
            <p:nvPr/>
          </p:nvSpPr>
          <p:spPr bwMode="auto">
            <a:xfrm>
              <a:off x="3715" y="1005"/>
              <a:ext cx="57" cy="45"/>
            </a:xfrm>
            <a:custGeom>
              <a:avLst/>
              <a:gdLst>
                <a:gd name="T0" fmla="*/ 0 w 536"/>
                <a:gd name="T1" fmla="*/ 432 h 432"/>
                <a:gd name="T2" fmla="*/ 0 w 536"/>
                <a:gd name="T3" fmla="*/ 432 h 432"/>
                <a:gd name="T4" fmla="*/ 536 w 536"/>
                <a:gd name="T5" fmla="*/ 432 h 432"/>
                <a:gd name="T6" fmla="*/ 536 w 536"/>
                <a:gd name="T7" fmla="*/ 0 h 432"/>
                <a:gd name="T8" fmla="*/ 0 w 536"/>
                <a:gd name="T9" fmla="*/ 0 h 432"/>
                <a:gd name="T10" fmla="*/ 0 w 536"/>
                <a:gd name="T11" fmla="*/ 432 h 432"/>
              </a:gdLst>
              <a:ahLst/>
              <a:cxnLst>
                <a:cxn ang="0">
                  <a:pos x="T0" y="T1"/>
                </a:cxn>
                <a:cxn ang="0">
                  <a:pos x="T2" y="T3"/>
                </a:cxn>
                <a:cxn ang="0">
                  <a:pos x="T4" y="T5"/>
                </a:cxn>
                <a:cxn ang="0">
                  <a:pos x="T6" y="T7"/>
                </a:cxn>
                <a:cxn ang="0">
                  <a:pos x="T8" y="T9"/>
                </a:cxn>
                <a:cxn ang="0">
                  <a:pos x="T10" y="T11"/>
                </a:cxn>
              </a:cxnLst>
              <a:rect l="0" t="0" r="r" b="b"/>
              <a:pathLst>
                <a:path w="536" h="432">
                  <a:moveTo>
                    <a:pt x="0" y="432"/>
                  </a:moveTo>
                  <a:lnTo>
                    <a:pt x="0" y="432"/>
                  </a:lnTo>
                  <a:lnTo>
                    <a:pt x="536" y="432"/>
                  </a:lnTo>
                  <a:lnTo>
                    <a:pt x="536" y="0"/>
                  </a:lnTo>
                  <a:lnTo>
                    <a:pt x="0" y="0"/>
                  </a:lnTo>
                  <a:lnTo>
                    <a:pt x="0" y="432"/>
                  </a:lnTo>
                  <a:close/>
                </a:path>
              </a:pathLst>
            </a:custGeom>
            <a:grpFill/>
            <a:ln w="9525" cap="rnd">
              <a:solidFill>
                <a:schemeClr val="tx1"/>
              </a:solidFill>
              <a:prstDash val="solid"/>
              <a:round/>
              <a:headEnd/>
              <a:tailEnd/>
            </a:ln>
            <a:extLst/>
          </p:spPr>
          <p:txBody>
            <a:bodyPr vert="horz" wrap="square" lIns="121920" tIns="60960" rIns="121920" bIns="60960" numCol="1" anchor="t" anchorCtr="0" compatLnSpc="1">
              <a:prstTxWarp prst="textNoShape">
                <a:avLst/>
              </a:prstTxWarp>
            </a:bodyPr>
            <a:lstStyle/>
            <a:p>
              <a:endParaRPr lang="en-US" sz="3200"/>
            </a:p>
          </p:txBody>
        </p:sp>
        <p:sp>
          <p:nvSpPr>
            <p:cNvPr id="52" name="Freeform 33"/>
            <p:cNvSpPr>
              <a:spLocks/>
            </p:cNvSpPr>
            <p:nvPr/>
          </p:nvSpPr>
          <p:spPr bwMode="auto">
            <a:xfrm>
              <a:off x="3714" y="830"/>
              <a:ext cx="145" cy="143"/>
            </a:xfrm>
            <a:custGeom>
              <a:avLst/>
              <a:gdLst>
                <a:gd name="T0" fmla="*/ 1368 w 1368"/>
                <a:gd name="T1" fmla="*/ 0 h 1353"/>
                <a:gd name="T2" fmla="*/ 1368 w 1368"/>
                <a:gd name="T3" fmla="*/ 0 h 1353"/>
                <a:gd name="T4" fmla="*/ 851 w 1368"/>
                <a:gd name="T5" fmla="*/ 0 h 1353"/>
                <a:gd name="T6" fmla="*/ 982 w 1368"/>
                <a:gd name="T7" fmla="*/ 133 h 1353"/>
                <a:gd name="T8" fmla="*/ 12 w 1368"/>
                <a:gd name="T9" fmla="*/ 1286 h 1353"/>
                <a:gd name="T10" fmla="*/ 11 w 1368"/>
                <a:gd name="T11" fmla="*/ 1335 h 1353"/>
                <a:gd name="T12" fmla="*/ 65 w 1368"/>
                <a:gd name="T13" fmla="*/ 1340 h 1353"/>
                <a:gd name="T14" fmla="*/ 1236 w 1368"/>
                <a:gd name="T15" fmla="*/ 389 h 1353"/>
                <a:gd name="T16" fmla="*/ 1368 w 1368"/>
                <a:gd name="T17" fmla="*/ 521 h 1353"/>
                <a:gd name="T18" fmla="*/ 1368 w 1368"/>
                <a:gd name="T19" fmla="*/ 0 h 1353"/>
                <a:gd name="T20" fmla="*/ 1368 w 1368"/>
                <a:gd name="T21" fmla="*/ 0 h 1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8" h="1353">
                  <a:moveTo>
                    <a:pt x="1368" y="0"/>
                  </a:moveTo>
                  <a:lnTo>
                    <a:pt x="1368" y="0"/>
                  </a:lnTo>
                  <a:lnTo>
                    <a:pt x="851" y="0"/>
                  </a:lnTo>
                  <a:lnTo>
                    <a:pt x="982" y="133"/>
                  </a:lnTo>
                  <a:lnTo>
                    <a:pt x="12" y="1286"/>
                  </a:lnTo>
                  <a:cubicBezTo>
                    <a:pt x="0" y="1300"/>
                    <a:pt x="0" y="1320"/>
                    <a:pt x="11" y="1335"/>
                  </a:cubicBezTo>
                  <a:cubicBezTo>
                    <a:pt x="25" y="1351"/>
                    <a:pt x="48" y="1353"/>
                    <a:pt x="65" y="1340"/>
                  </a:cubicBezTo>
                  <a:lnTo>
                    <a:pt x="1236" y="389"/>
                  </a:lnTo>
                  <a:lnTo>
                    <a:pt x="1368" y="521"/>
                  </a:lnTo>
                  <a:lnTo>
                    <a:pt x="1368" y="0"/>
                  </a:lnTo>
                  <a:lnTo>
                    <a:pt x="1368" y="0"/>
                  </a:lnTo>
                  <a:close/>
                </a:path>
              </a:pathLst>
            </a:custGeom>
            <a:grpFill/>
            <a:ln w="9525" cap="rnd">
              <a:solidFill>
                <a:schemeClr val="tx1"/>
              </a:solidFill>
              <a:prstDash val="solid"/>
              <a:round/>
              <a:headEnd/>
              <a:tailEnd/>
            </a:ln>
            <a:extLst/>
          </p:spPr>
          <p:txBody>
            <a:bodyPr vert="horz" wrap="square" lIns="121920" tIns="60960" rIns="121920" bIns="60960" numCol="1" anchor="t" anchorCtr="0" compatLnSpc="1">
              <a:prstTxWarp prst="textNoShape">
                <a:avLst/>
              </a:prstTxWarp>
            </a:bodyPr>
            <a:lstStyle/>
            <a:p>
              <a:endParaRPr lang="en-US" sz="3200"/>
            </a:p>
          </p:txBody>
        </p:sp>
        <p:sp>
          <p:nvSpPr>
            <p:cNvPr id="53" name="Freeform 34"/>
            <p:cNvSpPr>
              <a:spLocks/>
            </p:cNvSpPr>
            <p:nvPr/>
          </p:nvSpPr>
          <p:spPr bwMode="auto">
            <a:xfrm>
              <a:off x="3855" y="914"/>
              <a:ext cx="57" cy="136"/>
            </a:xfrm>
            <a:custGeom>
              <a:avLst/>
              <a:gdLst>
                <a:gd name="T0" fmla="*/ 0 w 536"/>
                <a:gd name="T1" fmla="*/ 1290 h 1290"/>
                <a:gd name="T2" fmla="*/ 0 w 536"/>
                <a:gd name="T3" fmla="*/ 1290 h 1290"/>
                <a:gd name="T4" fmla="*/ 536 w 536"/>
                <a:gd name="T5" fmla="*/ 1290 h 1290"/>
                <a:gd name="T6" fmla="*/ 536 w 536"/>
                <a:gd name="T7" fmla="*/ 0 h 1290"/>
                <a:gd name="T8" fmla="*/ 0 w 536"/>
                <a:gd name="T9" fmla="*/ 0 h 1290"/>
                <a:gd name="T10" fmla="*/ 0 w 536"/>
                <a:gd name="T11" fmla="*/ 1290 h 1290"/>
              </a:gdLst>
              <a:ahLst/>
              <a:cxnLst>
                <a:cxn ang="0">
                  <a:pos x="T0" y="T1"/>
                </a:cxn>
                <a:cxn ang="0">
                  <a:pos x="T2" y="T3"/>
                </a:cxn>
                <a:cxn ang="0">
                  <a:pos x="T4" y="T5"/>
                </a:cxn>
                <a:cxn ang="0">
                  <a:pos x="T6" y="T7"/>
                </a:cxn>
                <a:cxn ang="0">
                  <a:pos x="T8" y="T9"/>
                </a:cxn>
                <a:cxn ang="0">
                  <a:pos x="T10" y="T11"/>
                </a:cxn>
              </a:cxnLst>
              <a:rect l="0" t="0" r="r" b="b"/>
              <a:pathLst>
                <a:path w="536" h="1290">
                  <a:moveTo>
                    <a:pt x="0" y="1290"/>
                  </a:moveTo>
                  <a:lnTo>
                    <a:pt x="0" y="1290"/>
                  </a:lnTo>
                  <a:lnTo>
                    <a:pt x="536" y="1290"/>
                  </a:lnTo>
                  <a:lnTo>
                    <a:pt x="536" y="0"/>
                  </a:lnTo>
                  <a:lnTo>
                    <a:pt x="0" y="0"/>
                  </a:lnTo>
                  <a:lnTo>
                    <a:pt x="0" y="1290"/>
                  </a:lnTo>
                  <a:close/>
                </a:path>
              </a:pathLst>
            </a:custGeom>
            <a:grpFill/>
            <a:ln w="9525" cap="rnd">
              <a:solidFill>
                <a:schemeClr val="tx1"/>
              </a:solidFill>
              <a:prstDash val="solid"/>
              <a:round/>
              <a:headEnd/>
              <a:tailEnd/>
            </a:ln>
            <a:extLst/>
          </p:spPr>
          <p:txBody>
            <a:bodyPr vert="horz" wrap="square" lIns="121920" tIns="60960" rIns="121920" bIns="60960" numCol="1" anchor="t" anchorCtr="0" compatLnSpc="1">
              <a:prstTxWarp prst="textNoShape">
                <a:avLst/>
              </a:prstTxWarp>
            </a:bodyPr>
            <a:lstStyle/>
            <a:p>
              <a:endParaRPr lang="en-US" sz="3200"/>
            </a:p>
          </p:txBody>
        </p:sp>
      </p:grpSp>
      <p:grpSp>
        <p:nvGrpSpPr>
          <p:cNvPr id="54" name="Group 53"/>
          <p:cNvGrpSpPr/>
          <p:nvPr/>
        </p:nvGrpSpPr>
        <p:grpSpPr>
          <a:xfrm>
            <a:off x="2624341" y="4148994"/>
            <a:ext cx="824088" cy="468009"/>
            <a:chOff x="8048185" y="1753515"/>
            <a:chExt cx="1162873" cy="660413"/>
          </a:xfrm>
          <a:noFill/>
        </p:grpSpPr>
        <p:sp>
          <p:nvSpPr>
            <p:cNvPr id="55" name="Freeform 205"/>
            <p:cNvSpPr>
              <a:spLocks/>
            </p:cNvSpPr>
            <p:nvPr/>
          </p:nvSpPr>
          <p:spPr bwMode="auto">
            <a:xfrm>
              <a:off x="9003704" y="1753515"/>
              <a:ext cx="207354" cy="224255"/>
            </a:xfrm>
            <a:custGeom>
              <a:avLst/>
              <a:gdLst>
                <a:gd name="T0" fmla="*/ 319 w 319"/>
                <a:gd name="T1" fmla="*/ 345 h 345"/>
                <a:gd name="T2" fmla="*/ 269 w 319"/>
                <a:gd name="T3" fmla="*/ 0 h 345"/>
                <a:gd name="T4" fmla="*/ 0 w 319"/>
                <a:gd name="T5" fmla="*/ 201 h 345"/>
              </a:gdLst>
              <a:ahLst/>
              <a:cxnLst>
                <a:cxn ang="0">
                  <a:pos x="T0" y="T1"/>
                </a:cxn>
                <a:cxn ang="0">
                  <a:pos x="T2" y="T3"/>
                </a:cxn>
                <a:cxn ang="0">
                  <a:pos x="T4" y="T5"/>
                </a:cxn>
              </a:cxnLst>
              <a:rect l="0" t="0" r="r" b="b"/>
              <a:pathLst>
                <a:path w="319" h="345">
                  <a:moveTo>
                    <a:pt x="319" y="345"/>
                  </a:moveTo>
                  <a:lnTo>
                    <a:pt x="269" y="0"/>
                  </a:lnTo>
                  <a:lnTo>
                    <a:pt x="0" y="201"/>
                  </a:lnTo>
                </a:path>
              </a:pathLst>
            </a:custGeom>
            <a:grpFill/>
            <a:ln w="12700" cap="rnd">
              <a:solidFill>
                <a:schemeClr val="tx1"/>
              </a:solidFill>
              <a:prstDash val="solid"/>
              <a:round/>
              <a:headEnd/>
              <a:tailEnd/>
            </a:ln>
            <a:extLst/>
          </p:spPr>
          <p:txBody>
            <a:bodyPr vert="horz" wrap="square" lIns="121920" tIns="60960" rIns="121920" bIns="60960" numCol="1" anchor="t" anchorCtr="0" compatLnSpc="1">
              <a:prstTxWarp prst="textNoShape">
                <a:avLst/>
              </a:prstTxWarp>
            </a:bodyPr>
            <a:lstStyle/>
            <a:p>
              <a:endParaRPr lang="en-US" sz="3200"/>
            </a:p>
          </p:txBody>
        </p:sp>
        <p:sp>
          <p:nvSpPr>
            <p:cNvPr id="56" name="Line 207"/>
            <p:cNvSpPr>
              <a:spLocks noChangeShapeType="1"/>
            </p:cNvSpPr>
            <p:nvPr/>
          </p:nvSpPr>
          <p:spPr bwMode="auto">
            <a:xfrm flipH="1">
              <a:off x="8048185" y="2120772"/>
              <a:ext cx="169003" cy="219704"/>
            </a:xfrm>
            <a:prstGeom prst="line">
              <a:avLst/>
            </a:prstGeom>
            <a:grpFill/>
            <a:ln w="12700" cap="rnd">
              <a:solidFill>
                <a:schemeClr val="tx1"/>
              </a:solidFill>
              <a:prstDash val="solid"/>
              <a:round/>
              <a:headEnd/>
              <a:tailEnd/>
            </a:ln>
            <a:extLst/>
          </p:spPr>
          <p:txBody>
            <a:bodyPr vert="horz" wrap="square" lIns="121920" tIns="60960" rIns="121920" bIns="60960" numCol="1" anchor="t" anchorCtr="0" compatLnSpc="1">
              <a:prstTxWarp prst="textNoShape">
                <a:avLst/>
              </a:prstTxWarp>
            </a:bodyPr>
            <a:lstStyle/>
            <a:p>
              <a:endParaRPr lang="en-US" sz="3200"/>
            </a:p>
          </p:txBody>
        </p:sp>
        <p:sp>
          <p:nvSpPr>
            <p:cNvPr id="57" name="Line 208"/>
            <p:cNvSpPr>
              <a:spLocks noChangeShapeType="1"/>
            </p:cNvSpPr>
            <p:nvPr/>
          </p:nvSpPr>
          <p:spPr bwMode="auto">
            <a:xfrm flipH="1" flipV="1">
              <a:off x="8315340" y="2119472"/>
              <a:ext cx="150803" cy="165754"/>
            </a:xfrm>
            <a:prstGeom prst="line">
              <a:avLst/>
            </a:prstGeom>
            <a:grpFill/>
            <a:ln w="12700" cap="rnd">
              <a:solidFill>
                <a:schemeClr val="tx1"/>
              </a:solidFill>
              <a:prstDash val="solid"/>
              <a:round/>
              <a:headEnd/>
              <a:tailEnd/>
            </a:ln>
            <a:extLst/>
          </p:spPr>
          <p:txBody>
            <a:bodyPr vert="horz" wrap="square" lIns="121920" tIns="60960" rIns="121920" bIns="60960" numCol="1" anchor="t" anchorCtr="0" compatLnSpc="1">
              <a:prstTxWarp prst="textNoShape">
                <a:avLst/>
              </a:prstTxWarp>
            </a:bodyPr>
            <a:lstStyle/>
            <a:p>
              <a:endParaRPr lang="en-US" sz="3200"/>
            </a:p>
          </p:txBody>
        </p:sp>
        <p:sp>
          <p:nvSpPr>
            <p:cNvPr id="58" name="Line 209"/>
            <p:cNvSpPr>
              <a:spLocks noChangeShapeType="1"/>
            </p:cNvSpPr>
            <p:nvPr/>
          </p:nvSpPr>
          <p:spPr bwMode="auto">
            <a:xfrm flipH="1">
              <a:off x="8548695" y="2057721"/>
              <a:ext cx="104652" cy="216455"/>
            </a:xfrm>
            <a:prstGeom prst="line">
              <a:avLst/>
            </a:prstGeom>
            <a:grpFill/>
            <a:ln w="12700" cap="rnd">
              <a:solidFill>
                <a:schemeClr val="tx1"/>
              </a:solidFill>
              <a:prstDash val="solid"/>
              <a:round/>
              <a:headEnd/>
              <a:tailEnd/>
            </a:ln>
            <a:extLst/>
          </p:spPr>
          <p:txBody>
            <a:bodyPr vert="horz" wrap="square" lIns="121920" tIns="60960" rIns="121920" bIns="60960" numCol="1" anchor="t" anchorCtr="0" compatLnSpc="1">
              <a:prstTxWarp prst="textNoShape">
                <a:avLst/>
              </a:prstTxWarp>
            </a:bodyPr>
            <a:lstStyle/>
            <a:p>
              <a:endParaRPr lang="en-US" sz="3200"/>
            </a:p>
          </p:txBody>
        </p:sp>
        <p:sp>
          <p:nvSpPr>
            <p:cNvPr id="59" name="Line 210"/>
            <p:cNvSpPr>
              <a:spLocks noChangeShapeType="1"/>
            </p:cNvSpPr>
            <p:nvPr/>
          </p:nvSpPr>
          <p:spPr bwMode="auto">
            <a:xfrm flipH="1" flipV="1">
              <a:off x="8763849" y="2019370"/>
              <a:ext cx="169003" cy="96852"/>
            </a:xfrm>
            <a:prstGeom prst="line">
              <a:avLst/>
            </a:prstGeom>
            <a:grpFill/>
            <a:ln w="12700" cap="rnd">
              <a:solidFill>
                <a:schemeClr val="tx1"/>
              </a:solidFill>
              <a:prstDash val="solid"/>
              <a:round/>
              <a:headEnd/>
              <a:tailEnd/>
            </a:ln>
            <a:extLst/>
          </p:spPr>
          <p:txBody>
            <a:bodyPr vert="horz" wrap="square" lIns="121920" tIns="60960" rIns="121920" bIns="60960" numCol="1" anchor="t" anchorCtr="0" compatLnSpc="1">
              <a:prstTxWarp prst="textNoShape">
                <a:avLst/>
              </a:prstTxWarp>
            </a:bodyPr>
            <a:lstStyle/>
            <a:p>
              <a:endParaRPr lang="en-US" sz="3200"/>
            </a:p>
          </p:txBody>
        </p:sp>
        <p:sp>
          <p:nvSpPr>
            <p:cNvPr id="60" name="Line 211"/>
            <p:cNvSpPr>
              <a:spLocks noChangeShapeType="1"/>
            </p:cNvSpPr>
            <p:nvPr/>
          </p:nvSpPr>
          <p:spPr bwMode="auto">
            <a:xfrm flipH="1">
              <a:off x="9038805" y="1753515"/>
              <a:ext cx="139753" cy="325657"/>
            </a:xfrm>
            <a:prstGeom prst="line">
              <a:avLst/>
            </a:prstGeom>
            <a:grpFill/>
            <a:ln w="12700" cap="rnd">
              <a:solidFill>
                <a:schemeClr val="tx1"/>
              </a:solidFill>
              <a:prstDash val="solid"/>
              <a:round/>
              <a:headEnd/>
              <a:tailEnd/>
            </a:ln>
            <a:extLst/>
          </p:spPr>
          <p:txBody>
            <a:bodyPr vert="horz" wrap="square" lIns="121920" tIns="60960" rIns="121920" bIns="60960" numCol="1" anchor="t" anchorCtr="0" compatLnSpc="1">
              <a:prstTxWarp prst="textNoShape">
                <a:avLst/>
              </a:prstTxWarp>
            </a:bodyPr>
            <a:lstStyle/>
            <a:p>
              <a:endParaRPr lang="en-US" sz="3200"/>
            </a:p>
          </p:txBody>
        </p:sp>
        <p:sp>
          <p:nvSpPr>
            <p:cNvPr id="61" name="Oval 212"/>
            <p:cNvSpPr>
              <a:spLocks noChangeArrowheads="1"/>
            </p:cNvSpPr>
            <p:nvPr/>
          </p:nvSpPr>
          <p:spPr bwMode="auto">
            <a:xfrm>
              <a:off x="8927003" y="2070071"/>
              <a:ext cx="146903" cy="147553"/>
            </a:xfrm>
            <a:prstGeom prst="ellipse">
              <a:avLst/>
            </a:prstGeom>
            <a:grpFill/>
            <a:ln w="12700" cap="rnd">
              <a:solidFill>
                <a:schemeClr val="tx1"/>
              </a:solidFill>
              <a:prstDash val="solid"/>
              <a:round/>
              <a:headEnd/>
              <a:tailEnd/>
            </a:ln>
            <a:extLst/>
          </p:spPr>
          <p:txBody>
            <a:bodyPr vert="horz" wrap="square" lIns="121920" tIns="60960" rIns="121920" bIns="60960" numCol="1" anchor="t" anchorCtr="0" compatLnSpc="1">
              <a:prstTxWarp prst="textNoShape">
                <a:avLst/>
              </a:prstTxWarp>
            </a:bodyPr>
            <a:lstStyle/>
            <a:p>
              <a:endParaRPr lang="en-US" sz="3200"/>
            </a:p>
          </p:txBody>
        </p:sp>
        <p:sp>
          <p:nvSpPr>
            <p:cNvPr id="62" name="Oval 213"/>
            <p:cNvSpPr>
              <a:spLocks noChangeArrowheads="1"/>
            </p:cNvSpPr>
            <p:nvPr/>
          </p:nvSpPr>
          <p:spPr bwMode="auto">
            <a:xfrm>
              <a:off x="8619547" y="1922518"/>
              <a:ext cx="147553" cy="147553"/>
            </a:xfrm>
            <a:prstGeom prst="ellipse">
              <a:avLst/>
            </a:prstGeom>
            <a:grpFill/>
            <a:ln w="12700" cap="rnd">
              <a:solidFill>
                <a:schemeClr val="tx1"/>
              </a:solidFill>
              <a:prstDash val="solid"/>
              <a:round/>
              <a:headEnd/>
              <a:tailEnd/>
            </a:ln>
            <a:extLst/>
          </p:spPr>
          <p:txBody>
            <a:bodyPr vert="horz" wrap="square" lIns="121920" tIns="60960" rIns="121920" bIns="60960" numCol="1" anchor="t" anchorCtr="0" compatLnSpc="1">
              <a:prstTxWarp prst="textNoShape">
                <a:avLst/>
              </a:prstTxWarp>
            </a:bodyPr>
            <a:lstStyle/>
            <a:p>
              <a:endParaRPr lang="en-US" sz="3200"/>
            </a:p>
          </p:txBody>
        </p:sp>
        <p:sp>
          <p:nvSpPr>
            <p:cNvPr id="63" name="Oval 214"/>
            <p:cNvSpPr>
              <a:spLocks noChangeArrowheads="1"/>
            </p:cNvSpPr>
            <p:nvPr/>
          </p:nvSpPr>
          <p:spPr bwMode="auto">
            <a:xfrm>
              <a:off x="8443393" y="2266375"/>
              <a:ext cx="146903" cy="147553"/>
            </a:xfrm>
            <a:prstGeom prst="ellipse">
              <a:avLst/>
            </a:prstGeom>
            <a:grpFill/>
            <a:ln w="12700" cap="rnd">
              <a:solidFill>
                <a:schemeClr val="tx1"/>
              </a:solidFill>
              <a:prstDash val="solid"/>
              <a:round/>
              <a:headEnd/>
              <a:tailEnd/>
            </a:ln>
            <a:extLst/>
          </p:spPr>
          <p:txBody>
            <a:bodyPr vert="horz" wrap="square" lIns="121920" tIns="60960" rIns="121920" bIns="60960" numCol="1" anchor="t" anchorCtr="0" compatLnSpc="1">
              <a:prstTxWarp prst="textNoShape">
                <a:avLst/>
              </a:prstTxWarp>
            </a:bodyPr>
            <a:lstStyle/>
            <a:p>
              <a:endParaRPr lang="en-US" sz="3200"/>
            </a:p>
          </p:txBody>
        </p:sp>
        <p:sp>
          <p:nvSpPr>
            <p:cNvPr id="64" name="Oval 215"/>
            <p:cNvSpPr>
              <a:spLocks noChangeArrowheads="1"/>
            </p:cNvSpPr>
            <p:nvPr/>
          </p:nvSpPr>
          <p:spPr bwMode="auto">
            <a:xfrm>
              <a:off x="8191188" y="1990119"/>
              <a:ext cx="147553" cy="147553"/>
            </a:xfrm>
            <a:prstGeom prst="ellipse">
              <a:avLst/>
            </a:prstGeom>
            <a:grpFill/>
            <a:ln w="12700" cap="rnd">
              <a:solidFill>
                <a:schemeClr val="tx1"/>
              </a:solidFill>
              <a:prstDash val="solid"/>
              <a:round/>
              <a:headEnd/>
              <a:tailEnd/>
            </a:ln>
            <a:extLst/>
          </p:spPr>
          <p:txBody>
            <a:bodyPr vert="horz" wrap="square" lIns="121920" tIns="60960" rIns="121920" bIns="60960" numCol="1" anchor="t" anchorCtr="0" compatLnSpc="1">
              <a:prstTxWarp prst="textNoShape">
                <a:avLst/>
              </a:prstTxWarp>
            </a:bodyPr>
            <a:lstStyle/>
            <a:p>
              <a:endParaRPr lang="en-US" sz="3200"/>
            </a:p>
          </p:txBody>
        </p:sp>
      </p:grpSp>
      <p:sp>
        <p:nvSpPr>
          <p:cNvPr id="65" name="Freeform 21"/>
          <p:cNvSpPr>
            <a:spLocks noEditPoints="1"/>
          </p:cNvSpPr>
          <p:nvPr/>
        </p:nvSpPr>
        <p:spPr bwMode="auto">
          <a:xfrm>
            <a:off x="2819904" y="5124028"/>
            <a:ext cx="432963" cy="432211"/>
          </a:xfrm>
          <a:custGeom>
            <a:avLst/>
            <a:gdLst>
              <a:gd name="T0" fmla="*/ 350 w 800"/>
              <a:gd name="T1" fmla="*/ 639 h 798"/>
              <a:gd name="T2" fmla="*/ 270 w 800"/>
              <a:gd name="T3" fmla="*/ 719 h 798"/>
              <a:gd name="T4" fmla="*/ 350 w 800"/>
              <a:gd name="T5" fmla="*/ 798 h 798"/>
              <a:gd name="T6" fmla="*/ 430 w 800"/>
              <a:gd name="T7" fmla="*/ 719 h 798"/>
              <a:gd name="T8" fmla="*/ 350 w 800"/>
              <a:gd name="T9" fmla="*/ 639 h 798"/>
              <a:gd name="T10" fmla="*/ 350 w 800"/>
              <a:gd name="T11" fmla="*/ 763 h 798"/>
              <a:gd name="T12" fmla="*/ 306 w 800"/>
              <a:gd name="T13" fmla="*/ 719 h 798"/>
              <a:gd name="T14" fmla="*/ 350 w 800"/>
              <a:gd name="T15" fmla="*/ 674 h 798"/>
              <a:gd name="T16" fmla="*/ 394 w 800"/>
              <a:gd name="T17" fmla="*/ 719 h 798"/>
              <a:gd name="T18" fmla="*/ 350 w 800"/>
              <a:gd name="T19" fmla="*/ 763 h 798"/>
              <a:gd name="T20" fmla="*/ 600 w 800"/>
              <a:gd name="T21" fmla="*/ 639 h 798"/>
              <a:gd name="T22" fmla="*/ 520 w 800"/>
              <a:gd name="T23" fmla="*/ 719 h 798"/>
              <a:gd name="T24" fmla="*/ 600 w 800"/>
              <a:gd name="T25" fmla="*/ 798 h 798"/>
              <a:gd name="T26" fmla="*/ 680 w 800"/>
              <a:gd name="T27" fmla="*/ 719 h 798"/>
              <a:gd name="T28" fmla="*/ 600 w 800"/>
              <a:gd name="T29" fmla="*/ 639 h 798"/>
              <a:gd name="T30" fmla="*/ 600 w 800"/>
              <a:gd name="T31" fmla="*/ 763 h 798"/>
              <a:gd name="T32" fmla="*/ 556 w 800"/>
              <a:gd name="T33" fmla="*/ 719 h 798"/>
              <a:gd name="T34" fmla="*/ 600 w 800"/>
              <a:gd name="T35" fmla="*/ 674 h 798"/>
              <a:gd name="T36" fmla="*/ 645 w 800"/>
              <a:gd name="T37" fmla="*/ 719 h 798"/>
              <a:gd name="T38" fmla="*/ 600 w 800"/>
              <a:gd name="T39" fmla="*/ 763 h 798"/>
              <a:gd name="T40" fmla="*/ 796 w 800"/>
              <a:gd name="T41" fmla="*/ 202 h 798"/>
              <a:gd name="T42" fmla="*/ 782 w 800"/>
              <a:gd name="T43" fmla="*/ 195 h 798"/>
              <a:gd name="T44" fmla="*/ 182 w 800"/>
              <a:gd name="T45" fmla="*/ 195 h 798"/>
              <a:gd name="T46" fmla="*/ 132 w 800"/>
              <a:gd name="T47" fmla="*/ 13 h 798"/>
              <a:gd name="T48" fmla="*/ 132 w 800"/>
              <a:gd name="T49" fmla="*/ 12 h 798"/>
              <a:gd name="T50" fmla="*/ 130 w 800"/>
              <a:gd name="T51" fmla="*/ 8 h 798"/>
              <a:gd name="T52" fmla="*/ 128 w 800"/>
              <a:gd name="T53" fmla="*/ 6 h 798"/>
              <a:gd name="T54" fmla="*/ 126 w 800"/>
              <a:gd name="T55" fmla="*/ 3 h 798"/>
              <a:gd name="T56" fmla="*/ 123 w 800"/>
              <a:gd name="T57" fmla="*/ 2 h 798"/>
              <a:gd name="T58" fmla="*/ 120 w 800"/>
              <a:gd name="T59" fmla="*/ 0 h 798"/>
              <a:gd name="T60" fmla="*/ 116 w 800"/>
              <a:gd name="T61" fmla="*/ 0 h 798"/>
              <a:gd name="T62" fmla="*/ 115 w 800"/>
              <a:gd name="T63" fmla="*/ 0 h 798"/>
              <a:gd name="T64" fmla="*/ 17 w 800"/>
              <a:gd name="T65" fmla="*/ 0 h 798"/>
              <a:gd name="T66" fmla="*/ 0 w 800"/>
              <a:gd name="T67" fmla="*/ 17 h 798"/>
              <a:gd name="T68" fmla="*/ 17 w 800"/>
              <a:gd name="T69" fmla="*/ 35 h 798"/>
              <a:gd name="T70" fmla="*/ 102 w 800"/>
              <a:gd name="T71" fmla="*/ 35 h 798"/>
              <a:gd name="T72" fmla="*/ 151 w 800"/>
              <a:gd name="T73" fmla="*/ 217 h 798"/>
              <a:gd name="T74" fmla="*/ 240 w 800"/>
              <a:gd name="T75" fmla="*/ 576 h 798"/>
              <a:gd name="T76" fmla="*/ 257 w 800"/>
              <a:gd name="T77" fmla="*/ 590 h 798"/>
              <a:gd name="T78" fmla="*/ 693 w 800"/>
              <a:gd name="T79" fmla="*/ 590 h 798"/>
              <a:gd name="T80" fmla="*/ 710 w 800"/>
              <a:gd name="T81" fmla="*/ 576 h 798"/>
              <a:gd name="T82" fmla="*/ 799 w 800"/>
              <a:gd name="T83" fmla="*/ 217 h 798"/>
              <a:gd name="T84" fmla="*/ 796 w 800"/>
              <a:gd name="T85" fmla="*/ 202 h 798"/>
              <a:gd name="T86" fmla="*/ 679 w 800"/>
              <a:gd name="T87" fmla="*/ 554 h 798"/>
              <a:gd name="T88" fmla="*/ 271 w 800"/>
              <a:gd name="T89" fmla="*/ 554 h 798"/>
              <a:gd name="T90" fmla="*/ 191 w 800"/>
              <a:gd name="T91" fmla="*/ 230 h 798"/>
              <a:gd name="T92" fmla="*/ 759 w 800"/>
              <a:gd name="T93" fmla="*/ 230 h 798"/>
              <a:gd name="T94" fmla="*/ 679 w 800"/>
              <a:gd name="T95" fmla="*/ 554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00" h="798">
                <a:moveTo>
                  <a:pt x="350" y="639"/>
                </a:moveTo>
                <a:cubicBezTo>
                  <a:pt x="306" y="639"/>
                  <a:pt x="270" y="675"/>
                  <a:pt x="270" y="719"/>
                </a:cubicBezTo>
                <a:cubicBezTo>
                  <a:pt x="270" y="763"/>
                  <a:pt x="306" y="798"/>
                  <a:pt x="350" y="798"/>
                </a:cubicBezTo>
                <a:cubicBezTo>
                  <a:pt x="394" y="798"/>
                  <a:pt x="430" y="763"/>
                  <a:pt x="430" y="719"/>
                </a:cubicBezTo>
                <a:cubicBezTo>
                  <a:pt x="430" y="675"/>
                  <a:pt x="394" y="639"/>
                  <a:pt x="350" y="639"/>
                </a:cubicBezTo>
                <a:close/>
                <a:moveTo>
                  <a:pt x="350" y="763"/>
                </a:moveTo>
                <a:cubicBezTo>
                  <a:pt x="325" y="763"/>
                  <a:pt x="306" y="743"/>
                  <a:pt x="306" y="719"/>
                </a:cubicBezTo>
                <a:cubicBezTo>
                  <a:pt x="306" y="694"/>
                  <a:pt x="325" y="674"/>
                  <a:pt x="350" y="674"/>
                </a:cubicBezTo>
                <a:cubicBezTo>
                  <a:pt x="374" y="674"/>
                  <a:pt x="394" y="694"/>
                  <a:pt x="394" y="719"/>
                </a:cubicBezTo>
                <a:cubicBezTo>
                  <a:pt x="394" y="743"/>
                  <a:pt x="374" y="763"/>
                  <a:pt x="350" y="763"/>
                </a:cubicBezTo>
                <a:close/>
                <a:moveTo>
                  <a:pt x="600" y="639"/>
                </a:moveTo>
                <a:cubicBezTo>
                  <a:pt x="556" y="639"/>
                  <a:pt x="520" y="675"/>
                  <a:pt x="520" y="719"/>
                </a:cubicBezTo>
                <a:cubicBezTo>
                  <a:pt x="520" y="763"/>
                  <a:pt x="556" y="798"/>
                  <a:pt x="600" y="798"/>
                </a:cubicBezTo>
                <a:cubicBezTo>
                  <a:pt x="644" y="798"/>
                  <a:pt x="680" y="763"/>
                  <a:pt x="680" y="719"/>
                </a:cubicBezTo>
                <a:cubicBezTo>
                  <a:pt x="680" y="675"/>
                  <a:pt x="644" y="639"/>
                  <a:pt x="600" y="639"/>
                </a:cubicBezTo>
                <a:close/>
                <a:moveTo>
                  <a:pt x="600" y="763"/>
                </a:moveTo>
                <a:cubicBezTo>
                  <a:pt x="576" y="763"/>
                  <a:pt x="556" y="743"/>
                  <a:pt x="556" y="719"/>
                </a:cubicBezTo>
                <a:cubicBezTo>
                  <a:pt x="556" y="694"/>
                  <a:pt x="576" y="674"/>
                  <a:pt x="600" y="674"/>
                </a:cubicBezTo>
                <a:cubicBezTo>
                  <a:pt x="625" y="674"/>
                  <a:pt x="645" y="694"/>
                  <a:pt x="645" y="719"/>
                </a:cubicBezTo>
                <a:cubicBezTo>
                  <a:pt x="645" y="743"/>
                  <a:pt x="625" y="763"/>
                  <a:pt x="600" y="763"/>
                </a:cubicBezTo>
                <a:close/>
                <a:moveTo>
                  <a:pt x="796" y="202"/>
                </a:moveTo>
                <a:cubicBezTo>
                  <a:pt x="793" y="197"/>
                  <a:pt x="787" y="195"/>
                  <a:pt x="782" y="195"/>
                </a:cubicBezTo>
                <a:cubicBezTo>
                  <a:pt x="182" y="195"/>
                  <a:pt x="182" y="195"/>
                  <a:pt x="182" y="195"/>
                </a:cubicBezTo>
                <a:cubicBezTo>
                  <a:pt x="132" y="13"/>
                  <a:pt x="132" y="13"/>
                  <a:pt x="132" y="13"/>
                </a:cubicBezTo>
                <a:cubicBezTo>
                  <a:pt x="132" y="12"/>
                  <a:pt x="132" y="12"/>
                  <a:pt x="132" y="12"/>
                </a:cubicBezTo>
                <a:cubicBezTo>
                  <a:pt x="131" y="10"/>
                  <a:pt x="131" y="9"/>
                  <a:pt x="130" y="8"/>
                </a:cubicBezTo>
                <a:cubicBezTo>
                  <a:pt x="130" y="7"/>
                  <a:pt x="129" y="6"/>
                  <a:pt x="128" y="6"/>
                </a:cubicBezTo>
                <a:cubicBezTo>
                  <a:pt x="128" y="5"/>
                  <a:pt x="127" y="4"/>
                  <a:pt x="126" y="3"/>
                </a:cubicBezTo>
                <a:cubicBezTo>
                  <a:pt x="125" y="3"/>
                  <a:pt x="124" y="2"/>
                  <a:pt x="123" y="2"/>
                </a:cubicBezTo>
                <a:cubicBezTo>
                  <a:pt x="122" y="1"/>
                  <a:pt x="121" y="1"/>
                  <a:pt x="120" y="0"/>
                </a:cubicBezTo>
                <a:cubicBezTo>
                  <a:pt x="119" y="0"/>
                  <a:pt x="118" y="0"/>
                  <a:pt x="116" y="0"/>
                </a:cubicBezTo>
                <a:cubicBezTo>
                  <a:pt x="116" y="0"/>
                  <a:pt x="116" y="0"/>
                  <a:pt x="115" y="0"/>
                </a:cubicBezTo>
                <a:cubicBezTo>
                  <a:pt x="17" y="0"/>
                  <a:pt x="17" y="0"/>
                  <a:pt x="17" y="0"/>
                </a:cubicBezTo>
                <a:cubicBezTo>
                  <a:pt x="8" y="0"/>
                  <a:pt x="0" y="8"/>
                  <a:pt x="0" y="17"/>
                </a:cubicBezTo>
                <a:cubicBezTo>
                  <a:pt x="0" y="27"/>
                  <a:pt x="8" y="35"/>
                  <a:pt x="17" y="35"/>
                </a:cubicBezTo>
                <a:cubicBezTo>
                  <a:pt x="102" y="35"/>
                  <a:pt x="102" y="35"/>
                  <a:pt x="102" y="35"/>
                </a:cubicBezTo>
                <a:cubicBezTo>
                  <a:pt x="151" y="217"/>
                  <a:pt x="151" y="217"/>
                  <a:pt x="151" y="217"/>
                </a:cubicBezTo>
                <a:cubicBezTo>
                  <a:pt x="240" y="576"/>
                  <a:pt x="240" y="576"/>
                  <a:pt x="240" y="576"/>
                </a:cubicBezTo>
                <a:cubicBezTo>
                  <a:pt x="242" y="584"/>
                  <a:pt x="249" y="590"/>
                  <a:pt x="257" y="590"/>
                </a:cubicBezTo>
                <a:cubicBezTo>
                  <a:pt x="693" y="590"/>
                  <a:pt x="693" y="590"/>
                  <a:pt x="693" y="590"/>
                </a:cubicBezTo>
                <a:cubicBezTo>
                  <a:pt x="701" y="590"/>
                  <a:pt x="708" y="584"/>
                  <a:pt x="710" y="576"/>
                </a:cubicBezTo>
                <a:cubicBezTo>
                  <a:pt x="799" y="217"/>
                  <a:pt x="799" y="217"/>
                  <a:pt x="799" y="217"/>
                </a:cubicBezTo>
                <a:cubicBezTo>
                  <a:pt x="800" y="212"/>
                  <a:pt x="799" y="206"/>
                  <a:pt x="796" y="202"/>
                </a:cubicBezTo>
                <a:close/>
                <a:moveTo>
                  <a:pt x="679" y="554"/>
                </a:moveTo>
                <a:cubicBezTo>
                  <a:pt x="271" y="554"/>
                  <a:pt x="271" y="554"/>
                  <a:pt x="271" y="554"/>
                </a:cubicBezTo>
                <a:cubicBezTo>
                  <a:pt x="191" y="230"/>
                  <a:pt x="191" y="230"/>
                  <a:pt x="191" y="230"/>
                </a:cubicBezTo>
                <a:cubicBezTo>
                  <a:pt x="759" y="230"/>
                  <a:pt x="759" y="230"/>
                  <a:pt x="759" y="230"/>
                </a:cubicBezTo>
                <a:lnTo>
                  <a:pt x="679" y="554"/>
                </a:lnTo>
                <a:close/>
              </a:path>
            </a:pathLst>
          </a:custGeom>
          <a:solidFill>
            <a:schemeClr val="tx1"/>
          </a:solidFill>
          <a:ln>
            <a:noFill/>
          </a:ln>
          <a:effectLst/>
        </p:spPr>
        <p:txBody>
          <a:bodyPr vert="horz" wrap="square" lIns="121920" tIns="60960" rIns="121920" bIns="60960" numCol="1" anchor="t" anchorCtr="0" compatLnSpc="1">
            <a:prstTxWarp prst="textNoShape">
              <a:avLst/>
            </a:prstTxWarp>
          </a:bodyPr>
          <a:lstStyle/>
          <a:p>
            <a:endParaRPr lang="en-US" sz="3200"/>
          </a:p>
        </p:txBody>
      </p:sp>
      <p:sp>
        <p:nvSpPr>
          <p:cNvPr id="66" name="Rectangle 65"/>
          <p:cNvSpPr/>
          <p:nvPr/>
        </p:nvSpPr>
        <p:spPr>
          <a:xfrm>
            <a:off x="6046475" y="2156418"/>
            <a:ext cx="3454400" cy="563231"/>
          </a:xfrm>
          <a:prstGeom prst="rect">
            <a:avLst/>
          </a:prstGeom>
        </p:spPr>
        <p:txBody>
          <a:bodyPr wrap="square" lIns="0" rIns="0">
            <a:spAutoFit/>
          </a:bodyPr>
          <a:lstStyle/>
          <a:p>
            <a:pPr>
              <a:lnSpc>
                <a:spcPct val="85000"/>
              </a:lnSpc>
            </a:pPr>
            <a:r>
              <a:rPr lang="en-US" sz="2133" dirty="0">
                <a:solidFill>
                  <a:srgbClr val="FFFFFF"/>
                </a:solidFill>
              </a:rPr>
              <a:t>Creative</a:t>
            </a:r>
          </a:p>
          <a:p>
            <a:pPr>
              <a:lnSpc>
                <a:spcPct val="85000"/>
              </a:lnSpc>
            </a:pPr>
            <a:r>
              <a:rPr lang="en-US" sz="1467" dirty="0">
                <a:solidFill>
                  <a:srgbClr val="FFFFFF"/>
                </a:solidFill>
              </a:rPr>
              <a:t>Lorem ipsum dolor sit amet</a:t>
            </a:r>
          </a:p>
        </p:txBody>
      </p:sp>
      <p:sp>
        <p:nvSpPr>
          <p:cNvPr id="67" name="Rectangle 66"/>
          <p:cNvSpPr/>
          <p:nvPr/>
        </p:nvSpPr>
        <p:spPr>
          <a:xfrm>
            <a:off x="6046475" y="3128928"/>
            <a:ext cx="3454400" cy="563231"/>
          </a:xfrm>
          <a:prstGeom prst="rect">
            <a:avLst/>
          </a:prstGeom>
        </p:spPr>
        <p:txBody>
          <a:bodyPr wrap="square" lIns="0" rIns="0">
            <a:spAutoFit/>
          </a:bodyPr>
          <a:lstStyle/>
          <a:p>
            <a:pPr>
              <a:lnSpc>
                <a:spcPct val="85000"/>
              </a:lnSpc>
            </a:pPr>
            <a:r>
              <a:rPr lang="en-US" sz="2133" dirty="0">
                <a:solidFill>
                  <a:srgbClr val="FFFFFF"/>
                </a:solidFill>
              </a:rPr>
              <a:t>Insight</a:t>
            </a:r>
          </a:p>
          <a:p>
            <a:pPr>
              <a:lnSpc>
                <a:spcPct val="85000"/>
              </a:lnSpc>
            </a:pPr>
            <a:r>
              <a:rPr lang="en-US" sz="1467" dirty="0">
                <a:solidFill>
                  <a:srgbClr val="FFFFFF"/>
                </a:solidFill>
              </a:rPr>
              <a:t>Lorem ipsum dolor sit amet</a:t>
            </a:r>
          </a:p>
        </p:txBody>
      </p:sp>
      <p:sp>
        <p:nvSpPr>
          <p:cNvPr id="68" name="Rectangle 67"/>
          <p:cNvSpPr/>
          <p:nvPr/>
        </p:nvSpPr>
        <p:spPr>
          <a:xfrm>
            <a:off x="6043593" y="4080348"/>
            <a:ext cx="3454400" cy="563231"/>
          </a:xfrm>
          <a:prstGeom prst="rect">
            <a:avLst/>
          </a:prstGeom>
        </p:spPr>
        <p:txBody>
          <a:bodyPr wrap="square" lIns="0" rIns="0">
            <a:spAutoFit/>
          </a:bodyPr>
          <a:lstStyle/>
          <a:p>
            <a:pPr>
              <a:lnSpc>
                <a:spcPct val="85000"/>
              </a:lnSpc>
            </a:pPr>
            <a:r>
              <a:rPr lang="en-US" sz="2133" dirty="0">
                <a:solidFill>
                  <a:srgbClr val="FFFFFF"/>
                </a:solidFill>
              </a:rPr>
              <a:t>Persuasion</a:t>
            </a:r>
          </a:p>
          <a:p>
            <a:pPr>
              <a:lnSpc>
                <a:spcPct val="85000"/>
              </a:lnSpc>
            </a:pPr>
            <a:r>
              <a:rPr lang="en-US" sz="1467" dirty="0">
                <a:solidFill>
                  <a:srgbClr val="FFFFFF"/>
                </a:solidFill>
              </a:rPr>
              <a:t>Lorem ipsum dolor sit amet</a:t>
            </a:r>
          </a:p>
        </p:txBody>
      </p:sp>
      <p:sp>
        <p:nvSpPr>
          <p:cNvPr id="69" name="Rectangle 68"/>
          <p:cNvSpPr/>
          <p:nvPr/>
        </p:nvSpPr>
        <p:spPr>
          <a:xfrm>
            <a:off x="6043593" y="5058517"/>
            <a:ext cx="3454400" cy="563231"/>
          </a:xfrm>
          <a:prstGeom prst="rect">
            <a:avLst/>
          </a:prstGeom>
        </p:spPr>
        <p:txBody>
          <a:bodyPr wrap="square" lIns="0" rIns="0">
            <a:spAutoFit/>
          </a:bodyPr>
          <a:lstStyle/>
          <a:p>
            <a:pPr>
              <a:lnSpc>
                <a:spcPct val="85000"/>
              </a:lnSpc>
            </a:pPr>
            <a:r>
              <a:rPr lang="en-US" sz="2133" dirty="0">
                <a:solidFill>
                  <a:srgbClr val="FFFFFF"/>
                </a:solidFill>
              </a:rPr>
              <a:t>Intuition</a:t>
            </a:r>
          </a:p>
          <a:p>
            <a:pPr>
              <a:lnSpc>
                <a:spcPct val="85000"/>
              </a:lnSpc>
            </a:pPr>
            <a:r>
              <a:rPr lang="en-US" sz="1467" dirty="0">
                <a:solidFill>
                  <a:srgbClr val="FFFFFF"/>
                </a:solidFill>
              </a:rPr>
              <a:t>Lorem ipsum dolor sit amet</a:t>
            </a:r>
          </a:p>
        </p:txBody>
      </p:sp>
      <p:sp>
        <p:nvSpPr>
          <p:cNvPr id="70" name="Freeform 5"/>
          <p:cNvSpPr>
            <a:spLocks/>
          </p:cNvSpPr>
          <p:nvPr/>
        </p:nvSpPr>
        <p:spPr bwMode="auto">
          <a:xfrm>
            <a:off x="676428" y="1519269"/>
            <a:ext cx="5427475" cy="5338731"/>
          </a:xfrm>
          <a:custGeom>
            <a:avLst/>
            <a:gdLst>
              <a:gd name="T0" fmla="*/ 283 w 2726"/>
              <a:gd name="T1" fmla="*/ 675 h 2915"/>
              <a:gd name="T2" fmla="*/ 132 w 2726"/>
              <a:gd name="T3" fmla="*/ 444 h 2915"/>
              <a:gd name="T4" fmla="*/ 441 w 2726"/>
              <a:gd name="T5" fmla="*/ 338 h 2915"/>
              <a:gd name="T6" fmla="*/ 1652 w 2726"/>
              <a:gd name="T7" fmla="*/ 234 h 2915"/>
              <a:gd name="T8" fmla="*/ 1822 w 2726"/>
              <a:gd name="T9" fmla="*/ 1916 h 2915"/>
              <a:gd name="T10" fmla="*/ 1880 w 2726"/>
              <a:gd name="T11" fmla="*/ 2143 h 2915"/>
              <a:gd name="T12" fmla="*/ 1938 w 2726"/>
              <a:gd name="T13" fmla="*/ 2122 h 2915"/>
              <a:gd name="T14" fmla="*/ 2028 w 2726"/>
              <a:gd name="T15" fmla="*/ 2299 h 2915"/>
              <a:gd name="T16" fmla="*/ 2366 w 2726"/>
              <a:gd name="T17" fmla="*/ 2915 h 2915"/>
              <a:gd name="T18" fmla="*/ 827 w 2726"/>
              <a:gd name="T19" fmla="*/ 2915 h 2915"/>
              <a:gd name="T20" fmla="*/ 875 w 2726"/>
              <a:gd name="T21" fmla="*/ 2545 h 2915"/>
              <a:gd name="T22" fmla="*/ 822 w 2726"/>
              <a:gd name="T23" fmla="*/ 2286 h 2915"/>
              <a:gd name="T24" fmla="*/ 293 w 2726"/>
              <a:gd name="T25" fmla="*/ 2333 h 2915"/>
              <a:gd name="T26" fmla="*/ 246 w 2726"/>
              <a:gd name="T27" fmla="*/ 2116 h 2915"/>
              <a:gd name="T28" fmla="*/ 226 w 2726"/>
              <a:gd name="T29" fmla="*/ 2018 h 2915"/>
              <a:gd name="T30" fmla="*/ 154 w 2726"/>
              <a:gd name="T31" fmla="*/ 1938 h 2915"/>
              <a:gd name="T32" fmla="*/ 219 w 2726"/>
              <a:gd name="T33" fmla="*/ 1804 h 2915"/>
              <a:gd name="T34" fmla="*/ 32 w 2726"/>
              <a:gd name="T35" fmla="*/ 1683 h 2915"/>
              <a:gd name="T36" fmla="*/ 233 w 2726"/>
              <a:gd name="T37" fmla="*/ 1331 h 2915"/>
              <a:gd name="T38" fmla="*/ 283 w 2726"/>
              <a:gd name="T39" fmla="*/ 675 h 2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26" h="2915">
                <a:moveTo>
                  <a:pt x="283" y="675"/>
                </a:moveTo>
                <a:cubicBezTo>
                  <a:pt x="283" y="675"/>
                  <a:pt x="92" y="587"/>
                  <a:pt x="132" y="444"/>
                </a:cubicBezTo>
                <a:cubicBezTo>
                  <a:pt x="132" y="444"/>
                  <a:pt x="235" y="496"/>
                  <a:pt x="441" y="338"/>
                </a:cubicBezTo>
                <a:cubicBezTo>
                  <a:pt x="648" y="179"/>
                  <a:pt x="971" y="0"/>
                  <a:pt x="1652" y="234"/>
                </a:cubicBezTo>
                <a:cubicBezTo>
                  <a:pt x="2381" y="484"/>
                  <a:pt x="2726" y="1318"/>
                  <a:pt x="1822" y="1916"/>
                </a:cubicBezTo>
                <a:cubicBezTo>
                  <a:pt x="1822" y="1916"/>
                  <a:pt x="1795" y="2037"/>
                  <a:pt x="1880" y="2143"/>
                </a:cubicBezTo>
                <a:cubicBezTo>
                  <a:pt x="1938" y="2122"/>
                  <a:pt x="1938" y="2122"/>
                  <a:pt x="1938" y="2122"/>
                </a:cubicBezTo>
                <a:cubicBezTo>
                  <a:pt x="1938" y="2122"/>
                  <a:pt x="1927" y="2151"/>
                  <a:pt x="2028" y="2299"/>
                </a:cubicBezTo>
                <a:cubicBezTo>
                  <a:pt x="2128" y="2447"/>
                  <a:pt x="2366" y="2915"/>
                  <a:pt x="2366" y="2915"/>
                </a:cubicBezTo>
                <a:cubicBezTo>
                  <a:pt x="827" y="2915"/>
                  <a:pt x="827" y="2915"/>
                  <a:pt x="827" y="2915"/>
                </a:cubicBezTo>
                <a:cubicBezTo>
                  <a:pt x="827" y="2915"/>
                  <a:pt x="769" y="2724"/>
                  <a:pt x="875" y="2545"/>
                </a:cubicBezTo>
                <a:cubicBezTo>
                  <a:pt x="981" y="2365"/>
                  <a:pt x="912" y="2275"/>
                  <a:pt x="822" y="2286"/>
                </a:cubicBezTo>
                <a:cubicBezTo>
                  <a:pt x="732" y="2296"/>
                  <a:pt x="346" y="2439"/>
                  <a:pt x="293" y="2333"/>
                </a:cubicBezTo>
                <a:cubicBezTo>
                  <a:pt x="240" y="2227"/>
                  <a:pt x="309" y="2148"/>
                  <a:pt x="246" y="2116"/>
                </a:cubicBezTo>
                <a:cubicBezTo>
                  <a:pt x="182" y="2085"/>
                  <a:pt x="196" y="2034"/>
                  <a:pt x="226" y="2018"/>
                </a:cubicBezTo>
                <a:cubicBezTo>
                  <a:pt x="226" y="2018"/>
                  <a:pt x="158" y="1984"/>
                  <a:pt x="154" y="1938"/>
                </a:cubicBezTo>
                <a:cubicBezTo>
                  <a:pt x="151" y="1892"/>
                  <a:pt x="221" y="1889"/>
                  <a:pt x="219" y="1804"/>
                </a:cubicBezTo>
                <a:cubicBezTo>
                  <a:pt x="219" y="1804"/>
                  <a:pt x="63" y="1741"/>
                  <a:pt x="32" y="1683"/>
                </a:cubicBezTo>
                <a:cubicBezTo>
                  <a:pt x="0" y="1625"/>
                  <a:pt x="227" y="1572"/>
                  <a:pt x="233" y="1331"/>
                </a:cubicBezTo>
                <a:cubicBezTo>
                  <a:pt x="238" y="1090"/>
                  <a:pt x="140" y="953"/>
                  <a:pt x="283" y="675"/>
                </a:cubicBezTo>
                <a:close/>
              </a:path>
            </a:pathLst>
          </a:custGeom>
          <a:solidFill>
            <a:schemeClr val="bg1">
              <a:lumMod val="90000"/>
            </a:schemeClr>
          </a:solidFill>
          <a:ln>
            <a:solidFill>
              <a:schemeClr val="bg1">
                <a:lumMod val="85000"/>
              </a:schemeClr>
            </a:solidFill>
          </a:ln>
          <a:extLst/>
        </p:spPr>
        <p:txBody>
          <a:bodyPr vert="horz" wrap="square" lIns="91440" tIns="45720" rIns="91440" bIns="45720" numCol="1" anchor="t" anchorCtr="0" compatLnSpc="1">
            <a:prstTxWarp prst="textNoShape">
              <a:avLst/>
            </a:prstTxWarp>
          </a:bodyPr>
          <a:lstStyle/>
          <a:p>
            <a:endParaRPr lang="en-US"/>
          </a:p>
        </p:txBody>
      </p:sp>
      <p:sp>
        <p:nvSpPr>
          <p:cNvPr id="71" name="Freeform 70"/>
          <p:cNvSpPr>
            <a:spLocks noEditPoints="1"/>
          </p:cNvSpPr>
          <p:nvPr/>
        </p:nvSpPr>
        <p:spPr bwMode="auto">
          <a:xfrm>
            <a:off x="1488053" y="2124774"/>
            <a:ext cx="3512249" cy="2298247"/>
          </a:xfrm>
          <a:custGeom>
            <a:avLst/>
            <a:gdLst>
              <a:gd name="T0" fmla="*/ 854 w 1520"/>
              <a:gd name="T1" fmla="*/ 28 h 1036"/>
              <a:gd name="T2" fmla="*/ 138 w 1520"/>
              <a:gd name="T3" fmla="*/ 342 h 1036"/>
              <a:gd name="T4" fmla="*/ 428 w 1520"/>
              <a:gd name="T5" fmla="*/ 980 h 1036"/>
              <a:gd name="T6" fmla="*/ 1364 w 1520"/>
              <a:gd name="T7" fmla="*/ 818 h 1036"/>
              <a:gd name="T8" fmla="*/ 1145 w 1520"/>
              <a:gd name="T9" fmla="*/ 152 h 1036"/>
              <a:gd name="T10" fmla="*/ 958 w 1520"/>
              <a:gd name="T11" fmla="*/ 314 h 1036"/>
              <a:gd name="T12" fmla="*/ 751 w 1520"/>
              <a:gd name="T13" fmla="*/ 329 h 1036"/>
              <a:gd name="T14" fmla="*/ 869 w 1520"/>
              <a:gd name="T15" fmla="*/ 128 h 1036"/>
              <a:gd name="T16" fmla="*/ 778 w 1520"/>
              <a:gd name="T17" fmla="*/ 178 h 1036"/>
              <a:gd name="T18" fmla="*/ 751 w 1520"/>
              <a:gd name="T19" fmla="*/ 386 h 1036"/>
              <a:gd name="T20" fmla="*/ 547 w 1520"/>
              <a:gd name="T21" fmla="*/ 309 h 1036"/>
              <a:gd name="T22" fmla="*/ 603 w 1520"/>
              <a:gd name="T23" fmla="*/ 145 h 1036"/>
              <a:gd name="T24" fmla="*/ 687 w 1520"/>
              <a:gd name="T25" fmla="*/ 521 h 1036"/>
              <a:gd name="T26" fmla="*/ 206 w 1520"/>
              <a:gd name="T27" fmla="*/ 510 h 1036"/>
              <a:gd name="T28" fmla="*/ 427 w 1520"/>
              <a:gd name="T29" fmla="*/ 612 h 1036"/>
              <a:gd name="T30" fmla="*/ 366 w 1520"/>
              <a:gd name="T31" fmla="*/ 508 h 1036"/>
              <a:gd name="T32" fmla="*/ 269 w 1520"/>
              <a:gd name="T33" fmla="*/ 418 h 1036"/>
              <a:gd name="T34" fmla="*/ 333 w 1520"/>
              <a:gd name="T35" fmla="*/ 390 h 1036"/>
              <a:gd name="T36" fmla="*/ 462 w 1520"/>
              <a:gd name="T37" fmla="*/ 530 h 1036"/>
              <a:gd name="T38" fmla="*/ 373 w 1520"/>
              <a:gd name="T39" fmla="*/ 229 h 1036"/>
              <a:gd name="T40" fmla="*/ 571 w 1520"/>
              <a:gd name="T41" fmla="*/ 629 h 1036"/>
              <a:gd name="T42" fmla="*/ 675 w 1520"/>
              <a:gd name="T43" fmla="*/ 78 h 1036"/>
              <a:gd name="T44" fmla="*/ 459 w 1520"/>
              <a:gd name="T45" fmla="*/ 209 h 1036"/>
              <a:gd name="T46" fmla="*/ 462 w 1520"/>
              <a:gd name="T47" fmla="*/ 125 h 1036"/>
              <a:gd name="T48" fmla="*/ 149 w 1520"/>
              <a:gd name="T49" fmla="*/ 401 h 1036"/>
              <a:gd name="T50" fmla="*/ 86 w 1520"/>
              <a:gd name="T51" fmla="*/ 488 h 1036"/>
              <a:gd name="T52" fmla="*/ 131 w 1520"/>
              <a:gd name="T53" fmla="*/ 493 h 1036"/>
              <a:gd name="T54" fmla="*/ 189 w 1520"/>
              <a:gd name="T55" fmla="*/ 593 h 1036"/>
              <a:gd name="T56" fmla="*/ 123 w 1520"/>
              <a:gd name="T57" fmla="*/ 784 h 1036"/>
              <a:gd name="T58" fmla="*/ 349 w 1520"/>
              <a:gd name="T59" fmla="*/ 874 h 1036"/>
              <a:gd name="T60" fmla="*/ 422 w 1520"/>
              <a:gd name="T61" fmla="*/ 682 h 1036"/>
              <a:gd name="T62" fmla="*/ 290 w 1520"/>
              <a:gd name="T63" fmla="*/ 801 h 1036"/>
              <a:gd name="T64" fmla="*/ 816 w 1520"/>
              <a:gd name="T65" fmla="*/ 854 h 1036"/>
              <a:gd name="T66" fmla="*/ 845 w 1520"/>
              <a:gd name="T67" fmla="*/ 915 h 1036"/>
              <a:gd name="T68" fmla="*/ 701 w 1520"/>
              <a:gd name="T69" fmla="*/ 949 h 1036"/>
              <a:gd name="T70" fmla="*/ 585 w 1520"/>
              <a:gd name="T71" fmla="*/ 686 h 1036"/>
              <a:gd name="T72" fmla="*/ 911 w 1520"/>
              <a:gd name="T73" fmla="*/ 661 h 1036"/>
              <a:gd name="T74" fmla="*/ 992 w 1520"/>
              <a:gd name="T75" fmla="*/ 513 h 1036"/>
              <a:gd name="T76" fmla="*/ 1033 w 1520"/>
              <a:gd name="T77" fmla="*/ 257 h 1036"/>
              <a:gd name="T78" fmla="*/ 864 w 1520"/>
              <a:gd name="T79" fmla="*/ 436 h 1036"/>
              <a:gd name="T80" fmla="*/ 1067 w 1520"/>
              <a:gd name="T81" fmla="*/ 218 h 1036"/>
              <a:gd name="T82" fmla="*/ 1199 w 1520"/>
              <a:gd name="T83" fmla="*/ 206 h 1036"/>
              <a:gd name="T84" fmla="*/ 1144 w 1520"/>
              <a:gd name="T85" fmla="*/ 457 h 1036"/>
              <a:gd name="T86" fmla="*/ 1228 w 1520"/>
              <a:gd name="T87" fmla="*/ 279 h 1036"/>
              <a:gd name="T88" fmla="*/ 1364 w 1520"/>
              <a:gd name="T89" fmla="*/ 436 h 1036"/>
              <a:gd name="T90" fmla="*/ 1190 w 1520"/>
              <a:gd name="T91" fmla="*/ 594 h 1036"/>
              <a:gd name="T92" fmla="*/ 1034 w 1520"/>
              <a:gd name="T93" fmla="*/ 503 h 1036"/>
              <a:gd name="T94" fmla="*/ 823 w 1520"/>
              <a:gd name="T95" fmla="*/ 662 h 1036"/>
              <a:gd name="T96" fmla="*/ 624 w 1520"/>
              <a:gd name="T97" fmla="*/ 789 h 1036"/>
              <a:gd name="T98" fmla="*/ 598 w 1520"/>
              <a:gd name="T99" fmla="*/ 826 h 1036"/>
              <a:gd name="T100" fmla="*/ 1001 w 1520"/>
              <a:gd name="T101" fmla="*/ 908 h 1036"/>
              <a:gd name="T102" fmla="*/ 1087 w 1520"/>
              <a:gd name="T103" fmla="*/ 727 h 1036"/>
              <a:gd name="T104" fmla="*/ 1182 w 1520"/>
              <a:gd name="T105" fmla="*/ 831 h 1036"/>
              <a:gd name="T106" fmla="*/ 1218 w 1520"/>
              <a:gd name="T107" fmla="*/ 680 h 1036"/>
              <a:gd name="T108" fmla="*/ 1335 w 1520"/>
              <a:gd name="T109" fmla="*/ 630 h 1036"/>
              <a:gd name="T110" fmla="*/ 1277 w 1520"/>
              <a:gd name="T111" fmla="*/ 557 h 1036"/>
              <a:gd name="T112" fmla="*/ 1397 w 1520"/>
              <a:gd name="T113" fmla="*/ 573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20" h="1036">
                <a:moveTo>
                  <a:pt x="1466" y="492"/>
                </a:moveTo>
                <a:cubicBezTo>
                  <a:pt x="1440" y="372"/>
                  <a:pt x="1384" y="352"/>
                  <a:pt x="1384" y="352"/>
                </a:cubicBezTo>
                <a:cubicBezTo>
                  <a:pt x="1330" y="248"/>
                  <a:pt x="1290" y="236"/>
                  <a:pt x="1262" y="198"/>
                </a:cubicBezTo>
                <a:cubicBezTo>
                  <a:pt x="1234" y="160"/>
                  <a:pt x="1200" y="118"/>
                  <a:pt x="1156" y="112"/>
                </a:cubicBezTo>
                <a:cubicBezTo>
                  <a:pt x="1112" y="106"/>
                  <a:pt x="1104" y="78"/>
                  <a:pt x="1068" y="62"/>
                </a:cubicBezTo>
                <a:cubicBezTo>
                  <a:pt x="1032" y="46"/>
                  <a:pt x="966" y="38"/>
                  <a:pt x="966" y="38"/>
                </a:cubicBezTo>
                <a:cubicBezTo>
                  <a:pt x="914" y="0"/>
                  <a:pt x="854" y="28"/>
                  <a:pt x="854" y="28"/>
                </a:cubicBezTo>
                <a:cubicBezTo>
                  <a:pt x="746" y="8"/>
                  <a:pt x="744" y="50"/>
                  <a:pt x="714" y="54"/>
                </a:cubicBezTo>
                <a:cubicBezTo>
                  <a:pt x="684" y="58"/>
                  <a:pt x="664" y="26"/>
                  <a:pt x="618" y="38"/>
                </a:cubicBezTo>
                <a:cubicBezTo>
                  <a:pt x="572" y="50"/>
                  <a:pt x="520" y="86"/>
                  <a:pt x="520" y="86"/>
                </a:cubicBezTo>
                <a:cubicBezTo>
                  <a:pt x="416" y="84"/>
                  <a:pt x="446" y="132"/>
                  <a:pt x="410" y="132"/>
                </a:cubicBezTo>
                <a:cubicBezTo>
                  <a:pt x="374" y="132"/>
                  <a:pt x="294" y="156"/>
                  <a:pt x="276" y="194"/>
                </a:cubicBezTo>
                <a:cubicBezTo>
                  <a:pt x="258" y="232"/>
                  <a:pt x="236" y="212"/>
                  <a:pt x="192" y="260"/>
                </a:cubicBezTo>
                <a:cubicBezTo>
                  <a:pt x="148" y="308"/>
                  <a:pt x="138" y="342"/>
                  <a:pt x="138" y="342"/>
                </a:cubicBezTo>
                <a:cubicBezTo>
                  <a:pt x="130" y="372"/>
                  <a:pt x="108" y="384"/>
                  <a:pt x="108" y="384"/>
                </a:cubicBezTo>
                <a:cubicBezTo>
                  <a:pt x="44" y="458"/>
                  <a:pt x="48" y="536"/>
                  <a:pt x="48" y="536"/>
                </a:cubicBezTo>
                <a:cubicBezTo>
                  <a:pt x="0" y="586"/>
                  <a:pt x="24" y="644"/>
                  <a:pt x="24" y="644"/>
                </a:cubicBezTo>
                <a:cubicBezTo>
                  <a:pt x="54" y="690"/>
                  <a:pt x="52" y="738"/>
                  <a:pt x="52" y="738"/>
                </a:cubicBezTo>
                <a:cubicBezTo>
                  <a:pt x="104" y="894"/>
                  <a:pt x="272" y="890"/>
                  <a:pt x="300" y="900"/>
                </a:cubicBezTo>
                <a:cubicBezTo>
                  <a:pt x="328" y="910"/>
                  <a:pt x="374" y="910"/>
                  <a:pt x="374" y="910"/>
                </a:cubicBezTo>
                <a:cubicBezTo>
                  <a:pt x="390" y="946"/>
                  <a:pt x="428" y="980"/>
                  <a:pt x="428" y="980"/>
                </a:cubicBezTo>
                <a:cubicBezTo>
                  <a:pt x="462" y="980"/>
                  <a:pt x="604" y="1036"/>
                  <a:pt x="646" y="1036"/>
                </a:cubicBezTo>
                <a:cubicBezTo>
                  <a:pt x="688" y="1036"/>
                  <a:pt x="748" y="1012"/>
                  <a:pt x="748" y="1012"/>
                </a:cubicBezTo>
                <a:cubicBezTo>
                  <a:pt x="902" y="1020"/>
                  <a:pt x="966" y="952"/>
                  <a:pt x="966" y="952"/>
                </a:cubicBezTo>
                <a:cubicBezTo>
                  <a:pt x="1060" y="964"/>
                  <a:pt x="1042" y="928"/>
                  <a:pt x="1076" y="928"/>
                </a:cubicBezTo>
                <a:cubicBezTo>
                  <a:pt x="1110" y="928"/>
                  <a:pt x="1164" y="914"/>
                  <a:pt x="1182" y="890"/>
                </a:cubicBezTo>
                <a:cubicBezTo>
                  <a:pt x="1200" y="866"/>
                  <a:pt x="1224" y="864"/>
                  <a:pt x="1254" y="844"/>
                </a:cubicBezTo>
                <a:cubicBezTo>
                  <a:pt x="1284" y="824"/>
                  <a:pt x="1320" y="798"/>
                  <a:pt x="1364" y="818"/>
                </a:cubicBezTo>
                <a:cubicBezTo>
                  <a:pt x="1408" y="838"/>
                  <a:pt x="1430" y="820"/>
                  <a:pt x="1430" y="820"/>
                </a:cubicBezTo>
                <a:cubicBezTo>
                  <a:pt x="1520" y="718"/>
                  <a:pt x="1492" y="612"/>
                  <a:pt x="1466" y="492"/>
                </a:cubicBezTo>
                <a:close/>
                <a:moveTo>
                  <a:pt x="977" y="94"/>
                </a:moveTo>
                <a:cubicBezTo>
                  <a:pt x="977" y="94"/>
                  <a:pt x="958" y="70"/>
                  <a:pt x="1006" y="81"/>
                </a:cubicBezTo>
                <a:cubicBezTo>
                  <a:pt x="1054" y="92"/>
                  <a:pt x="1071" y="104"/>
                  <a:pt x="1102" y="125"/>
                </a:cubicBezTo>
                <a:cubicBezTo>
                  <a:pt x="1133" y="146"/>
                  <a:pt x="1150" y="140"/>
                  <a:pt x="1157" y="140"/>
                </a:cubicBezTo>
                <a:cubicBezTo>
                  <a:pt x="1163" y="140"/>
                  <a:pt x="1161" y="150"/>
                  <a:pt x="1145" y="152"/>
                </a:cubicBezTo>
                <a:cubicBezTo>
                  <a:pt x="1129" y="153"/>
                  <a:pt x="1109" y="158"/>
                  <a:pt x="1073" y="130"/>
                </a:cubicBezTo>
                <a:cubicBezTo>
                  <a:pt x="1037" y="102"/>
                  <a:pt x="1015" y="120"/>
                  <a:pt x="1009" y="136"/>
                </a:cubicBezTo>
                <a:cubicBezTo>
                  <a:pt x="1002" y="152"/>
                  <a:pt x="1010" y="182"/>
                  <a:pt x="991" y="182"/>
                </a:cubicBezTo>
                <a:cubicBezTo>
                  <a:pt x="973" y="182"/>
                  <a:pt x="963" y="177"/>
                  <a:pt x="979" y="154"/>
                </a:cubicBezTo>
                <a:cubicBezTo>
                  <a:pt x="979" y="154"/>
                  <a:pt x="989" y="122"/>
                  <a:pt x="977" y="94"/>
                </a:cubicBezTo>
                <a:close/>
                <a:moveTo>
                  <a:pt x="971" y="290"/>
                </a:moveTo>
                <a:cubicBezTo>
                  <a:pt x="982" y="298"/>
                  <a:pt x="958" y="314"/>
                  <a:pt x="958" y="314"/>
                </a:cubicBezTo>
                <a:cubicBezTo>
                  <a:pt x="941" y="317"/>
                  <a:pt x="934" y="318"/>
                  <a:pt x="909" y="342"/>
                </a:cubicBezTo>
                <a:cubicBezTo>
                  <a:pt x="883" y="366"/>
                  <a:pt x="855" y="354"/>
                  <a:pt x="843" y="336"/>
                </a:cubicBezTo>
                <a:cubicBezTo>
                  <a:pt x="831" y="317"/>
                  <a:pt x="823" y="320"/>
                  <a:pt x="823" y="320"/>
                </a:cubicBezTo>
                <a:cubicBezTo>
                  <a:pt x="810" y="328"/>
                  <a:pt x="833" y="349"/>
                  <a:pt x="833" y="349"/>
                </a:cubicBezTo>
                <a:cubicBezTo>
                  <a:pt x="842" y="356"/>
                  <a:pt x="857" y="358"/>
                  <a:pt x="857" y="398"/>
                </a:cubicBezTo>
                <a:cubicBezTo>
                  <a:pt x="857" y="438"/>
                  <a:pt x="795" y="482"/>
                  <a:pt x="787" y="428"/>
                </a:cubicBezTo>
                <a:cubicBezTo>
                  <a:pt x="779" y="373"/>
                  <a:pt x="757" y="373"/>
                  <a:pt x="751" y="329"/>
                </a:cubicBezTo>
                <a:cubicBezTo>
                  <a:pt x="746" y="285"/>
                  <a:pt x="787" y="200"/>
                  <a:pt x="843" y="181"/>
                </a:cubicBezTo>
                <a:cubicBezTo>
                  <a:pt x="899" y="162"/>
                  <a:pt x="979" y="189"/>
                  <a:pt x="963" y="208"/>
                </a:cubicBezTo>
                <a:cubicBezTo>
                  <a:pt x="947" y="226"/>
                  <a:pt x="961" y="282"/>
                  <a:pt x="971" y="290"/>
                </a:cubicBezTo>
                <a:close/>
                <a:moveTo>
                  <a:pt x="711" y="110"/>
                </a:moveTo>
                <a:cubicBezTo>
                  <a:pt x="735" y="96"/>
                  <a:pt x="750" y="44"/>
                  <a:pt x="837" y="61"/>
                </a:cubicBezTo>
                <a:cubicBezTo>
                  <a:pt x="837" y="61"/>
                  <a:pt x="871" y="69"/>
                  <a:pt x="862" y="101"/>
                </a:cubicBezTo>
                <a:cubicBezTo>
                  <a:pt x="862" y="101"/>
                  <a:pt x="846" y="128"/>
                  <a:pt x="869" y="128"/>
                </a:cubicBezTo>
                <a:cubicBezTo>
                  <a:pt x="891" y="128"/>
                  <a:pt x="910" y="98"/>
                  <a:pt x="890" y="73"/>
                </a:cubicBezTo>
                <a:cubicBezTo>
                  <a:pt x="890" y="73"/>
                  <a:pt x="875" y="53"/>
                  <a:pt x="906" y="54"/>
                </a:cubicBezTo>
                <a:cubicBezTo>
                  <a:pt x="937" y="56"/>
                  <a:pt x="961" y="85"/>
                  <a:pt x="961" y="128"/>
                </a:cubicBezTo>
                <a:cubicBezTo>
                  <a:pt x="961" y="128"/>
                  <a:pt x="971" y="166"/>
                  <a:pt x="926" y="148"/>
                </a:cubicBezTo>
                <a:cubicBezTo>
                  <a:pt x="926" y="148"/>
                  <a:pt x="877" y="132"/>
                  <a:pt x="847" y="150"/>
                </a:cubicBezTo>
                <a:cubicBezTo>
                  <a:pt x="818" y="169"/>
                  <a:pt x="797" y="169"/>
                  <a:pt x="771" y="162"/>
                </a:cubicBezTo>
                <a:cubicBezTo>
                  <a:pt x="771" y="162"/>
                  <a:pt x="759" y="174"/>
                  <a:pt x="778" y="178"/>
                </a:cubicBezTo>
                <a:cubicBezTo>
                  <a:pt x="778" y="178"/>
                  <a:pt x="809" y="192"/>
                  <a:pt x="791" y="196"/>
                </a:cubicBezTo>
                <a:cubicBezTo>
                  <a:pt x="774" y="200"/>
                  <a:pt x="750" y="205"/>
                  <a:pt x="758" y="250"/>
                </a:cubicBezTo>
                <a:cubicBezTo>
                  <a:pt x="758" y="250"/>
                  <a:pt x="742" y="266"/>
                  <a:pt x="729" y="234"/>
                </a:cubicBezTo>
                <a:cubicBezTo>
                  <a:pt x="729" y="234"/>
                  <a:pt x="727" y="216"/>
                  <a:pt x="719" y="209"/>
                </a:cubicBezTo>
                <a:cubicBezTo>
                  <a:pt x="711" y="202"/>
                  <a:pt x="701" y="217"/>
                  <a:pt x="711" y="241"/>
                </a:cubicBezTo>
                <a:cubicBezTo>
                  <a:pt x="722" y="265"/>
                  <a:pt x="731" y="268"/>
                  <a:pt x="730" y="294"/>
                </a:cubicBezTo>
                <a:cubicBezTo>
                  <a:pt x="729" y="321"/>
                  <a:pt x="734" y="358"/>
                  <a:pt x="751" y="386"/>
                </a:cubicBezTo>
                <a:cubicBezTo>
                  <a:pt x="769" y="414"/>
                  <a:pt x="761" y="432"/>
                  <a:pt x="767" y="442"/>
                </a:cubicBezTo>
                <a:cubicBezTo>
                  <a:pt x="774" y="453"/>
                  <a:pt x="814" y="478"/>
                  <a:pt x="806" y="510"/>
                </a:cubicBezTo>
                <a:cubicBezTo>
                  <a:pt x="798" y="542"/>
                  <a:pt x="783" y="573"/>
                  <a:pt x="742" y="573"/>
                </a:cubicBezTo>
                <a:cubicBezTo>
                  <a:pt x="701" y="573"/>
                  <a:pt x="687" y="594"/>
                  <a:pt x="661" y="601"/>
                </a:cubicBezTo>
                <a:cubicBezTo>
                  <a:pt x="634" y="608"/>
                  <a:pt x="567" y="590"/>
                  <a:pt x="569" y="474"/>
                </a:cubicBezTo>
                <a:cubicBezTo>
                  <a:pt x="569" y="474"/>
                  <a:pt x="571" y="430"/>
                  <a:pt x="537" y="362"/>
                </a:cubicBezTo>
                <a:cubicBezTo>
                  <a:pt x="537" y="362"/>
                  <a:pt x="531" y="318"/>
                  <a:pt x="547" y="309"/>
                </a:cubicBezTo>
                <a:cubicBezTo>
                  <a:pt x="547" y="309"/>
                  <a:pt x="555" y="265"/>
                  <a:pt x="530" y="261"/>
                </a:cubicBezTo>
                <a:cubicBezTo>
                  <a:pt x="530" y="261"/>
                  <a:pt x="521" y="272"/>
                  <a:pt x="527" y="281"/>
                </a:cubicBezTo>
                <a:cubicBezTo>
                  <a:pt x="534" y="290"/>
                  <a:pt x="531" y="302"/>
                  <a:pt x="522" y="310"/>
                </a:cubicBezTo>
                <a:cubicBezTo>
                  <a:pt x="513" y="318"/>
                  <a:pt x="519" y="341"/>
                  <a:pt x="514" y="341"/>
                </a:cubicBezTo>
                <a:cubicBezTo>
                  <a:pt x="514" y="341"/>
                  <a:pt x="491" y="345"/>
                  <a:pt x="506" y="292"/>
                </a:cubicBezTo>
                <a:cubicBezTo>
                  <a:pt x="506" y="292"/>
                  <a:pt x="498" y="241"/>
                  <a:pt x="523" y="230"/>
                </a:cubicBezTo>
                <a:cubicBezTo>
                  <a:pt x="549" y="220"/>
                  <a:pt x="575" y="204"/>
                  <a:pt x="603" y="145"/>
                </a:cubicBezTo>
                <a:cubicBezTo>
                  <a:pt x="603" y="145"/>
                  <a:pt x="653" y="100"/>
                  <a:pt x="673" y="140"/>
                </a:cubicBezTo>
                <a:cubicBezTo>
                  <a:pt x="673" y="140"/>
                  <a:pt x="683" y="162"/>
                  <a:pt x="661" y="196"/>
                </a:cubicBezTo>
                <a:cubicBezTo>
                  <a:pt x="638" y="229"/>
                  <a:pt x="641" y="236"/>
                  <a:pt x="642" y="257"/>
                </a:cubicBezTo>
                <a:cubicBezTo>
                  <a:pt x="642" y="257"/>
                  <a:pt x="605" y="289"/>
                  <a:pt x="603" y="306"/>
                </a:cubicBezTo>
                <a:cubicBezTo>
                  <a:pt x="602" y="324"/>
                  <a:pt x="602" y="361"/>
                  <a:pt x="621" y="378"/>
                </a:cubicBezTo>
                <a:cubicBezTo>
                  <a:pt x="621" y="378"/>
                  <a:pt x="623" y="445"/>
                  <a:pt x="639" y="476"/>
                </a:cubicBezTo>
                <a:cubicBezTo>
                  <a:pt x="655" y="506"/>
                  <a:pt x="661" y="522"/>
                  <a:pt x="687" y="521"/>
                </a:cubicBezTo>
                <a:cubicBezTo>
                  <a:pt x="687" y="521"/>
                  <a:pt x="697" y="516"/>
                  <a:pt x="666" y="493"/>
                </a:cubicBezTo>
                <a:cubicBezTo>
                  <a:pt x="666" y="493"/>
                  <a:pt x="647" y="484"/>
                  <a:pt x="641" y="378"/>
                </a:cubicBezTo>
                <a:cubicBezTo>
                  <a:pt x="641" y="378"/>
                  <a:pt x="602" y="328"/>
                  <a:pt x="650" y="286"/>
                </a:cubicBezTo>
                <a:cubicBezTo>
                  <a:pt x="650" y="286"/>
                  <a:pt x="675" y="261"/>
                  <a:pt x="673" y="234"/>
                </a:cubicBezTo>
                <a:cubicBezTo>
                  <a:pt x="673" y="234"/>
                  <a:pt x="677" y="204"/>
                  <a:pt x="697" y="193"/>
                </a:cubicBezTo>
                <a:cubicBezTo>
                  <a:pt x="697" y="193"/>
                  <a:pt x="687" y="125"/>
                  <a:pt x="711" y="110"/>
                </a:cubicBezTo>
                <a:close/>
                <a:moveTo>
                  <a:pt x="206" y="510"/>
                </a:moveTo>
                <a:cubicBezTo>
                  <a:pt x="206" y="510"/>
                  <a:pt x="170" y="564"/>
                  <a:pt x="165" y="516"/>
                </a:cubicBezTo>
                <a:cubicBezTo>
                  <a:pt x="165" y="516"/>
                  <a:pt x="205" y="457"/>
                  <a:pt x="234" y="457"/>
                </a:cubicBezTo>
                <a:cubicBezTo>
                  <a:pt x="263" y="457"/>
                  <a:pt x="295" y="510"/>
                  <a:pt x="279" y="566"/>
                </a:cubicBezTo>
                <a:cubicBezTo>
                  <a:pt x="279" y="566"/>
                  <a:pt x="267" y="604"/>
                  <a:pt x="295" y="564"/>
                </a:cubicBezTo>
                <a:cubicBezTo>
                  <a:pt x="295" y="564"/>
                  <a:pt x="310" y="530"/>
                  <a:pt x="303" y="513"/>
                </a:cubicBezTo>
                <a:cubicBezTo>
                  <a:pt x="303" y="513"/>
                  <a:pt x="318" y="506"/>
                  <a:pt x="346" y="553"/>
                </a:cubicBezTo>
                <a:cubicBezTo>
                  <a:pt x="374" y="600"/>
                  <a:pt x="399" y="608"/>
                  <a:pt x="427" y="612"/>
                </a:cubicBezTo>
                <a:cubicBezTo>
                  <a:pt x="455" y="616"/>
                  <a:pt x="475" y="652"/>
                  <a:pt x="475" y="665"/>
                </a:cubicBezTo>
                <a:cubicBezTo>
                  <a:pt x="475" y="678"/>
                  <a:pt x="443" y="668"/>
                  <a:pt x="414" y="656"/>
                </a:cubicBezTo>
                <a:cubicBezTo>
                  <a:pt x="385" y="644"/>
                  <a:pt x="363" y="612"/>
                  <a:pt x="294" y="628"/>
                </a:cubicBezTo>
                <a:cubicBezTo>
                  <a:pt x="225" y="644"/>
                  <a:pt x="182" y="556"/>
                  <a:pt x="230" y="517"/>
                </a:cubicBezTo>
                <a:cubicBezTo>
                  <a:pt x="230" y="517"/>
                  <a:pt x="229" y="492"/>
                  <a:pt x="206" y="510"/>
                </a:cubicBezTo>
                <a:close/>
                <a:moveTo>
                  <a:pt x="415" y="582"/>
                </a:moveTo>
                <a:cubicBezTo>
                  <a:pt x="362" y="553"/>
                  <a:pt x="330" y="510"/>
                  <a:pt x="366" y="508"/>
                </a:cubicBezTo>
                <a:cubicBezTo>
                  <a:pt x="402" y="505"/>
                  <a:pt x="382" y="526"/>
                  <a:pt x="407" y="528"/>
                </a:cubicBezTo>
                <a:cubicBezTo>
                  <a:pt x="433" y="529"/>
                  <a:pt x="393" y="502"/>
                  <a:pt x="385" y="480"/>
                </a:cubicBezTo>
                <a:cubicBezTo>
                  <a:pt x="377" y="457"/>
                  <a:pt x="377" y="406"/>
                  <a:pt x="377" y="398"/>
                </a:cubicBezTo>
                <a:cubicBezTo>
                  <a:pt x="377" y="390"/>
                  <a:pt x="361" y="384"/>
                  <a:pt x="362" y="418"/>
                </a:cubicBezTo>
                <a:cubicBezTo>
                  <a:pt x="363" y="453"/>
                  <a:pt x="365" y="514"/>
                  <a:pt x="307" y="490"/>
                </a:cubicBezTo>
                <a:cubicBezTo>
                  <a:pt x="307" y="490"/>
                  <a:pt x="271" y="480"/>
                  <a:pt x="283" y="420"/>
                </a:cubicBezTo>
                <a:cubicBezTo>
                  <a:pt x="283" y="420"/>
                  <a:pt x="279" y="404"/>
                  <a:pt x="269" y="418"/>
                </a:cubicBezTo>
                <a:cubicBezTo>
                  <a:pt x="269" y="418"/>
                  <a:pt x="270" y="436"/>
                  <a:pt x="241" y="425"/>
                </a:cubicBezTo>
                <a:cubicBezTo>
                  <a:pt x="241" y="425"/>
                  <a:pt x="195" y="428"/>
                  <a:pt x="185" y="461"/>
                </a:cubicBezTo>
                <a:cubicBezTo>
                  <a:pt x="185" y="461"/>
                  <a:pt x="163" y="485"/>
                  <a:pt x="173" y="456"/>
                </a:cubicBezTo>
                <a:cubicBezTo>
                  <a:pt x="173" y="456"/>
                  <a:pt x="190" y="402"/>
                  <a:pt x="213" y="384"/>
                </a:cubicBezTo>
                <a:cubicBezTo>
                  <a:pt x="235" y="365"/>
                  <a:pt x="263" y="340"/>
                  <a:pt x="281" y="313"/>
                </a:cubicBezTo>
                <a:cubicBezTo>
                  <a:pt x="281" y="313"/>
                  <a:pt x="294" y="300"/>
                  <a:pt x="311" y="320"/>
                </a:cubicBezTo>
                <a:cubicBezTo>
                  <a:pt x="329" y="340"/>
                  <a:pt x="345" y="344"/>
                  <a:pt x="333" y="390"/>
                </a:cubicBezTo>
                <a:cubicBezTo>
                  <a:pt x="321" y="437"/>
                  <a:pt x="321" y="454"/>
                  <a:pt x="334" y="436"/>
                </a:cubicBezTo>
                <a:cubicBezTo>
                  <a:pt x="347" y="417"/>
                  <a:pt x="355" y="349"/>
                  <a:pt x="395" y="346"/>
                </a:cubicBezTo>
                <a:cubicBezTo>
                  <a:pt x="435" y="344"/>
                  <a:pt x="441" y="354"/>
                  <a:pt x="427" y="389"/>
                </a:cubicBezTo>
                <a:cubicBezTo>
                  <a:pt x="414" y="424"/>
                  <a:pt x="427" y="433"/>
                  <a:pt x="439" y="404"/>
                </a:cubicBezTo>
                <a:cubicBezTo>
                  <a:pt x="451" y="374"/>
                  <a:pt x="455" y="332"/>
                  <a:pt x="503" y="358"/>
                </a:cubicBezTo>
                <a:cubicBezTo>
                  <a:pt x="503" y="358"/>
                  <a:pt x="522" y="385"/>
                  <a:pt x="498" y="409"/>
                </a:cubicBezTo>
                <a:cubicBezTo>
                  <a:pt x="474" y="433"/>
                  <a:pt x="462" y="498"/>
                  <a:pt x="462" y="530"/>
                </a:cubicBezTo>
                <a:cubicBezTo>
                  <a:pt x="462" y="562"/>
                  <a:pt x="469" y="612"/>
                  <a:pt x="415" y="582"/>
                </a:cubicBezTo>
                <a:close/>
                <a:moveTo>
                  <a:pt x="409" y="306"/>
                </a:moveTo>
                <a:cubicBezTo>
                  <a:pt x="409" y="306"/>
                  <a:pt x="417" y="330"/>
                  <a:pt x="385" y="320"/>
                </a:cubicBezTo>
                <a:cubicBezTo>
                  <a:pt x="385" y="320"/>
                  <a:pt x="374" y="334"/>
                  <a:pt x="363" y="341"/>
                </a:cubicBezTo>
                <a:cubicBezTo>
                  <a:pt x="363" y="341"/>
                  <a:pt x="339" y="310"/>
                  <a:pt x="321" y="296"/>
                </a:cubicBezTo>
                <a:cubicBezTo>
                  <a:pt x="321" y="296"/>
                  <a:pt x="297" y="292"/>
                  <a:pt x="302" y="281"/>
                </a:cubicBezTo>
                <a:cubicBezTo>
                  <a:pt x="302" y="281"/>
                  <a:pt x="331" y="229"/>
                  <a:pt x="373" y="229"/>
                </a:cubicBezTo>
                <a:cubicBezTo>
                  <a:pt x="373" y="229"/>
                  <a:pt x="385" y="226"/>
                  <a:pt x="382" y="266"/>
                </a:cubicBezTo>
                <a:cubicBezTo>
                  <a:pt x="379" y="306"/>
                  <a:pt x="399" y="280"/>
                  <a:pt x="409" y="306"/>
                </a:cubicBezTo>
                <a:close/>
                <a:moveTo>
                  <a:pt x="513" y="430"/>
                </a:moveTo>
                <a:cubicBezTo>
                  <a:pt x="530" y="409"/>
                  <a:pt x="543" y="424"/>
                  <a:pt x="541" y="445"/>
                </a:cubicBezTo>
                <a:cubicBezTo>
                  <a:pt x="538" y="466"/>
                  <a:pt x="545" y="504"/>
                  <a:pt x="562" y="554"/>
                </a:cubicBezTo>
                <a:cubicBezTo>
                  <a:pt x="579" y="605"/>
                  <a:pt x="557" y="616"/>
                  <a:pt x="557" y="616"/>
                </a:cubicBezTo>
                <a:cubicBezTo>
                  <a:pt x="545" y="652"/>
                  <a:pt x="571" y="629"/>
                  <a:pt x="571" y="629"/>
                </a:cubicBezTo>
                <a:cubicBezTo>
                  <a:pt x="575" y="613"/>
                  <a:pt x="594" y="597"/>
                  <a:pt x="594" y="597"/>
                </a:cubicBezTo>
                <a:cubicBezTo>
                  <a:pt x="629" y="605"/>
                  <a:pt x="597" y="644"/>
                  <a:pt x="597" y="644"/>
                </a:cubicBezTo>
                <a:cubicBezTo>
                  <a:pt x="535" y="676"/>
                  <a:pt x="494" y="644"/>
                  <a:pt x="494" y="644"/>
                </a:cubicBezTo>
                <a:cubicBezTo>
                  <a:pt x="449" y="566"/>
                  <a:pt x="513" y="430"/>
                  <a:pt x="513" y="430"/>
                </a:cubicBezTo>
                <a:close/>
                <a:moveTo>
                  <a:pt x="526" y="110"/>
                </a:moveTo>
                <a:cubicBezTo>
                  <a:pt x="547" y="113"/>
                  <a:pt x="566" y="98"/>
                  <a:pt x="566" y="98"/>
                </a:cubicBezTo>
                <a:cubicBezTo>
                  <a:pt x="590" y="73"/>
                  <a:pt x="646" y="65"/>
                  <a:pt x="675" y="78"/>
                </a:cubicBezTo>
                <a:cubicBezTo>
                  <a:pt x="705" y="92"/>
                  <a:pt x="686" y="113"/>
                  <a:pt x="686" y="113"/>
                </a:cubicBezTo>
                <a:cubicBezTo>
                  <a:pt x="622" y="90"/>
                  <a:pt x="595" y="117"/>
                  <a:pt x="582" y="130"/>
                </a:cubicBezTo>
                <a:cubicBezTo>
                  <a:pt x="569" y="144"/>
                  <a:pt x="578" y="178"/>
                  <a:pt x="526" y="196"/>
                </a:cubicBezTo>
                <a:cubicBezTo>
                  <a:pt x="474" y="213"/>
                  <a:pt x="479" y="249"/>
                  <a:pt x="485" y="273"/>
                </a:cubicBezTo>
                <a:cubicBezTo>
                  <a:pt x="490" y="297"/>
                  <a:pt x="469" y="368"/>
                  <a:pt x="437" y="310"/>
                </a:cubicBezTo>
                <a:cubicBezTo>
                  <a:pt x="405" y="253"/>
                  <a:pt x="403" y="284"/>
                  <a:pt x="405" y="240"/>
                </a:cubicBezTo>
                <a:cubicBezTo>
                  <a:pt x="406" y="196"/>
                  <a:pt x="459" y="209"/>
                  <a:pt x="459" y="209"/>
                </a:cubicBezTo>
                <a:cubicBezTo>
                  <a:pt x="502" y="206"/>
                  <a:pt x="502" y="176"/>
                  <a:pt x="503" y="150"/>
                </a:cubicBezTo>
                <a:cubicBezTo>
                  <a:pt x="505" y="125"/>
                  <a:pt x="526" y="110"/>
                  <a:pt x="526" y="110"/>
                </a:cubicBezTo>
                <a:close/>
                <a:moveTo>
                  <a:pt x="241" y="261"/>
                </a:moveTo>
                <a:cubicBezTo>
                  <a:pt x="242" y="257"/>
                  <a:pt x="237" y="252"/>
                  <a:pt x="263" y="248"/>
                </a:cubicBezTo>
                <a:cubicBezTo>
                  <a:pt x="290" y="244"/>
                  <a:pt x="297" y="221"/>
                  <a:pt x="297" y="221"/>
                </a:cubicBezTo>
                <a:cubicBezTo>
                  <a:pt x="342" y="153"/>
                  <a:pt x="431" y="158"/>
                  <a:pt x="431" y="158"/>
                </a:cubicBezTo>
                <a:cubicBezTo>
                  <a:pt x="439" y="145"/>
                  <a:pt x="462" y="125"/>
                  <a:pt x="462" y="125"/>
                </a:cubicBezTo>
                <a:cubicBezTo>
                  <a:pt x="487" y="108"/>
                  <a:pt x="491" y="120"/>
                  <a:pt x="491" y="120"/>
                </a:cubicBezTo>
                <a:cubicBezTo>
                  <a:pt x="482" y="122"/>
                  <a:pt x="481" y="141"/>
                  <a:pt x="481" y="141"/>
                </a:cubicBezTo>
                <a:cubicBezTo>
                  <a:pt x="486" y="185"/>
                  <a:pt x="454" y="184"/>
                  <a:pt x="454" y="184"/>
                </a:cubicBezTo>
                <a:cubicBezTo>
                  <a:pt x="417" y="182"/>
                  <a:pt x="382" y="202"/>
                  <a:pt x="382" y="202"/>
                </a:cubicBezTo>
                <a:cubicBezTo>
                  <a:pt x="266" y="238"/>
                  <a:pt x="299" y="277"/>
                  <a:pt x="269" y="290"/>
                </a:cubicBezTo>
                <a:cubicBezTo>
                  <a:pt x="238" y="304"/>
                  <a:pt x="241" y="261"/>
                  <a:pt x="241" y="261"/>
                </a:cubicBezTo>
                <a:close/>
                <a:moveTo>
                  <a:pt x="149" y="401"/>
                </a:moveTo>
                <a:cubicBezTo>
                  <a:pt x="149" y="401"/>
                  <a:pt x="175" y="381"/>
                  <a:pt x="175" y="337"/>
                </a:cubicBezTo>
                <a:cubicBezTo>
                  <a:pt x="175" y="337"/>
                  <a:pt x="194" y="296"/>
                  <a:pt x="215" y="285"/>
                </a:cubicBezTo>
                <a:cubicBezTo>
                  <a:pt x="215" y="285"/>
                  <a:pt x="215" y="318"/>
                  <a:pt x="246" y="312"/>
                </a:cubicBezTo>
                <a:cubicBezTo>
                  <a:pt x="246" y="312"/>
                  <a:pt x="249" y="326"/>
                  <a:pt x="225" y="341"/>
                </a:cubicBezTo>
                <a:cubicBezTo>
                  <a:pt x="201" y="356"/>
                  <a:pt x="177" y="377"/>
                  <a:pt x="170" y="401"/>
                </a:cubicBezTo>
                <a:cubicBezTo>
                  <a:pt x="170" y="401"/>
                  <a:pt x="153" y="416"/>
                  <a:pt x="145" y="452"/>
                </a:cubicBezTo>
                <a:cubicBezTo>
                  <a:pt x="145" y="452"/>
                  <a:pt x="129" y="476"/>
                  <a:pt x="86" y="488"/>
                </a:cubicBezTo>
                <a:cubicBezTo>
                  <a:pt x="86" y="488"/>
                  <a:pt x="102" y="433"/>
                  <a:pt x="149" y="401"/>
                </a:cubicBezTo>
                <a:close/>
                <a:moveTo>
                  <a:pt x="131" y="493"/>
                </a:moveTo>
                <a:cubicBezTo>
                  <a:pt x="162" y="485"/>
                  <a:pt x="150" y="501"/>
                  <a:pt x="150" y="501"/>
                </a:cubicBezTo>
                <a:cubicBezTo>
                  <a:pt x="138" y="505"/>
                  <a:pt x="123" y="532"/>
                  <a:pt x="123" y="532"/>
                </a:cubicBezTo>
                <a:cubicBezTo>
                  <a:pt x="82" y="556"/>
                  <a:pt x="103" y="600"/>
                  <a:pt x="103" y="600"/>
                </a:cubicBezTo>
                <a:cubicBezTo>
                  <a:pt x="102" y="660"/>
                  <a:pt x="65" y="632"/>
                  <a:pt x="65" y="632"/>
                </a:cubicBezTo>
                <a:cubicBezTo>
                  <a:pt x="43" y="530"/>
                  <a:pt x="131" y="493"/>
                  <a:pt x="131" y="493"/>
                </a:cubicBezTo>
                <a:close/>
                <a:moveTo>
                  <a:pt x="91" y="708"/>
                </a:moveTo>
                <a:cubicBezTo>
                  <a:pt x="91" y="708"/>
                  <a:pt x="89" y="686"/>
                  <a:pt x="75" y="677"/>
                </a:cubicBezTo>
                <a:cubicBezTo>
                  <a:pt x="75" y="677"/>
                  <a:pt x="65" y="656"/>
                  <a:pt x="99" y="656"/>
                </a:cubicBezTo>
                <a:cubicBezTo>
                  <a:pt x="99" y="656"/>
                  <a:pt x="138" y="644"/>
                  <a:pt x="137" y="618"/>
                </a:cubicBezTo>
                <a:cubicBezTo>
                  <a:pt x="137" y="618"/>
                  <a:pt x="123" y="597"/>
                  <a:pt x="126" y="580"/>
                </a:cubicBezTo>
                <a:cubicBezTo>
                  <a:pt x="126" y="580"/>
                  <a:pt x="123" y="546"/>
                  <a:pt x="151" y="542"/>
                </a:cubicBezTo>
                <a:cubicBezTo>
                  <a:pt x="179" y="538"/>
                  <a:pt x="190" y="569"/>
                  <a:pt x="189" y="593"/>
                </a:cubicBezTo>
                <a:cubicBezTo>
                  <a:pt x="187" y="617"/>
                  <a:pt x="223" y="638"/>
                  <a:pt x="246" y="638"/>
                </a:cubicBezTo>
                <a:cubicBezTo>
                  <a:pt x="269" y="638"/>
                  <a:pt x="241" y="662"/>
                  <a:pt x="213" y="676"/>
                </a:cubicBezTo>
                <a:cubicBezTo>
                  <a:pt x="185" y="689"/>
                  <a:pt x="178" y="709"/>
                  <a:pt x="111" y="692"/>
                </a:cubicBezTo>
                <a:cubicBezTo>
                  <a:pt x="111" y="692"/>
                  <a:pt x="103" y="737"/>
                  <a:pt x="210" y="705"/>
                </a:cubicBezTo>
                <a:cubicBezTo>
                  <a:pt x="210" y="705"/>
                  <a:pt x="237" y="696"/>
                  <a:pt x="247" y="681"/>
                </a:cubicBezTo>
                <a:cubicBezTo>
                  <a:pt x="247" y="681"/>
                  <a:pt x="243" y="728"/>
                  <a:pt x="259" y="750"/>
                </a:cubicBezTo>
                <a:cubicBezTo>
                  <a:pt x="275" y="773"/>
                  <a:pt x="230" y="837"/>
                  <a:pt x="123" y="784"/>
                </a:cubicBezTo>
                <a:cubicBezTo>
                  <a:pt x="123" y="784"/>
                  <a:pt x="83" y="762"/>
                  <a:pt x="91" y="708"/>
                </a:cubicBezTo>
                <a:close/>
                <a:moveTo>
                  <a:pt x="293" y="842"/>
                </a:moveTo>
                <a:cubicBezTo>
                  <a:pt x="291" y="889"/>
                  <a:pt x="190" y="856"/>
                  <a:pt x="157" y="820"/>
                </a:cubicBezTo>
                <a:cubicBezTo>
                  <a:pt x="157" y="820"/>
                  <a:pt x="201" y="842"/>
                  <a:pt x="254" y="817"/>
                </a:cubicBezTo>
                <a:cubicBezTo>
                  <a:pt x="254" y="817"/>
                  <a:pt x="294" y="796"/>
                  <a:pt x="293" y="842"/>
                </a:cubicBezTo>
                <a:close/>
                <a:moveTo>
                  <a:pt x="391" y="848"/>
                </a:moveTo>
                <a:cubicBezTo>
                  <a:pt x="386" y="868"/>
                  <a:pt x="377" y="874"/>
                  <a:pt x="349" y="874"/>
                </a:cubicBezTo>
                <a:cubicBezTo>
                  <a:pt x="321" y="874"/>
                  <a:pt x="303" y="872"/>
                  <a:pt x="315" y="834"/>
                </a:cubicBezTo>
                <a:cubicBezTo>
                  <a:pt x="315" y="834"/>
                  <a:pt x="342" y="841"/>
                  <a:pt x="366" y="832"/>
                </a:cubicBezTo>
                <a:cubicBezTo>
                  <a:pt x="366" y="832"/>
                  <a:pt x="397" y="828"/>
                  <a:pt x="391" y="848"/>
                </a:cubicBezTo>
                <a:close/>
                <a:moveTo>
                  <a:pt x="290" y="801"/>
                </a:moveTo>
                <a:cubicBezTo>
                  <a:pt x="273" y="781"/>
                  <a:pt x="285" y="738"/>
                  <a:pt x="285" y="738"/>
                </a:cubicBezTo>
                <a:cubicBezTo>
                  <a:pt x="246" y="678"/>
                  <a:pt x="289" y="649"/>
                  <a:pt x="289" y="649"/>
                </a:cubicBezTo>
                <a:cubicBezTo>
                  <a:pt x="365" y="636"/>
                  <a:pt x="363" y="670"/>
                  <a:pt x="422" y="682"/>
                </a:cubicBezTo>
                <a:cubicBezTo>
                  <a:pt x="481" y="694"/>
                  <a:pt x="457" y="706"/>
                  <a:pt x="457" y="706"/>
                </a:cubicBezTo>
                <a:cubicBezTo>
                  <a:pt x="415" y="728"/>
                  <a:pt x="357" y="722"/>
                  <a:pt x="337" y="717"/>
                </a:cubicBezTo>
                <a:cubicBezTo>
                  <a:pt x="317" y="712"/>
                  <a:pt x="294" y="713"/>
                  <a:pt x="318" y="728"/>
                </a:cubicBezTo>
                <a:cubicBezTo>
                  <a:pt x="342" y="742"/>
                  <a:pt x="399" y="740"/>
                  <a:pt x="399" y="740"/>
                </a:cubicBezTo>
                <a:cubicBezTo>
                  <a:pt x="427" y="729"/>
                  <a:pt x="425" y="753"/>
                  <a:pt x="425" y="753"/>
                </a:cubicBezTo>
                <a:cubicBezTo>
                  <a:pt x="407" y="758"/>
                  <a:pt x="407" y="785"/>
                  <a:pt x="407" y="785"/>
                </a:cubicBezTo>
                <a:cubicBezTo>
                  <a:pt x="386" y="832"/>
                  <a:pt x="290" y="801"/>
                  <a:pt x="290" y="801"/>
                </a:cubicBezTo>
                <a:close/>
                <a:moveTo>
                  <a:pt x="1182" y="831"/>
                </a:moveTo>
                <a:cubicBezTo>
                  <a:pt x="1160" y="869"/>
                  <a:pt x="1127" y="897"/>
                  <a:pt x="1096" y="898"/>
                </a:cubicBezTo>
                <a:cubicBezTo>
                  <a:pt x="1065" y="899"/>
                  <a:pt x="1107" y="879"/>
                  <a:pt x="1075" y="859"/>
                </a:cubicBezTo>
                <a:cubicBezTo>
                  <a:pt x="1075" y="859"/>
                  <a:pt x="1061" y="846"/>
                  <a:pt x="1061" y="864"/>
                </a:cubicBezTo>
                <a:cubicBezTo>
                  <a:pt x="1061" y="864"/>
                  <a:pt x="1078" y="882"/>
                  <a:pt x="1059" y="895"/>
                </a:cubicBezTo>
                <a:cubicBezTo>
                  <a:pt x="1040" y="908"/>
                  <a:pt x="1028" y="928"/>
                  <a:pt x="927" y="929"/>
                </a:cubicBezTo>
                <a:cubicBezTo>
                  <a:pt x="927" y="929"/>
                  <a:pt x="884" y="928"/>
                  <a:pt x="816" y="854"/>
                </a:cubicBezTo>
                <a:cubicBezTo>
                  <a:pt x="816" y="854"/>
                  <a:pt x="798" y="822"/>
                  <a:pt x="787" y="815"/>
                </a:cubicBezTo>
                <a:cubicBezTo>
                  <a:pt x="787" y="815"/>
                  <a:pt x="777" y="817"/>
                  <a:pt x="783" y="830"/>
                </a:cubicBezTo>
                <a:cubicBezTo>
                  <a:pt x="783" y="830"/>
                  <a:pt x="792" y="854"/>
                  <a:pt x="777" y="857"/>
                </a:cubicBezTo>
                <a:cubicBezTo>
                  <a:pt x="762" y="860"/>
                  <a:pt x="691" y="864"/>
                  <a:pt x="672" y="910"/>
                </a:cubicBezTo>
                <a:cubicBezTo>
                  <a:pt x="672" y="910"/>
                  <a:pt x="666" y="927"/>
                  <a:pt x="698" y="907"/>
                </a:cubicBezTo>
                <a:cubicBezTo>
                  <a:pt x="730" y="887"/>
                  <a:pt x="736" y="875"/>
                  <a:pt x="775" y="876"/>
                </a:cubicBezTo>
                <a:cubicBezTo>
                  <a:pt x="814" y="877"/>
                  <a:pt x="816" y="894"/>
                  <a:pt x="845" y="915"/>
                </a:cubicBezTo>
                <a:cubicBezTo>
                  <a:pt x="874" y="936"/>
                  <a:pt x="912" y="953"/>
                  <a:pt x="856" y="967"/>
                </a:cubicBezTo>
                <a:cubicBezTo>
                  <a:pt x="800" y="981"/>
                  <a:pt x="765" y="961"/>
                  <a:pt x="709" y="990"/>
                </a:cubicBezTo>
                <a:cubicBezTo>
                  <a:pt x="653" y="1019"/>
                  <a:pt x="635" y="1008"/>
                  <a:pt x="629" y="1000"/>
                </a:cubicBezTo>
                <a:cubicBezTo>
                  <a:pt x="623" y="992"/>
                  <a:pt x="627" y="976"/>
                  <a:pt x="654" y="974"/>
                </a:cubicBezTo>
                <a:cubicBezTo>
                  <a:pt x="681" y="972"/>
                  <a:pt x="732" y="964"/>
                  <a:pt x="733" y="946"/>
                </a:cubicBezTo>
                <a:cubicBezTo>
                  <a:pt x="734" y="928"/>
                  <a:pt x="728" y="914"/>
                  <a:pt x="722" y="920"/>
                </a:cubicBezTo>
                <a:cubicBezTo>
                  <a:pt x="716" y="926"/>
                  <a:pt x="722" y="950"/>
                  <a:pt x="701" y="949"/>
                </a:cubicBezTo>
                <a:cubicBezTo>
                  <a:pt x="680" y="948"/>
                  <a:pt x="630" y="946"/>
                  <a:pt x="606" y="961"/>
                </a:cubicBezTo>
                <a:cubicBezTo>
                  <a:pt x="582" y="976"/>
                  <a:pt x="549" y="982"/>
                  <a:pt x="510" y="956"/>
                </a:cubicBezTo>
                <a:cubicBezTo>
                  <a:pt x="471" y="930"/>
                  <a:pt x="441" y="999"/>
                  <a:pt x="411" y="872"/>
                </a:cubicBezTo>
                <a:cubicBezTo>
                  <a:pt x="411" y="872"/>
                  <a:pt x="411" y="826"/>
                  <a:pt x="435" y="808"/>
                </a:cubicBezTo>
                <a:cubicBezTo>
                  <a:pt x="435" y="808"/>
                  <a:pt x="439" y="787"/>
                  <a:pt x="433" y="777"/>
                </a:cubicBezTo>
                <a:cubicBezTo>
                  <a:pt x="433" y="777"/>
                  <a:pt x="442" y="732"/>
                  <a:pt x="489" y="714"/>
                </a:cubicBezTo>
                <a:cubicBezTo>
                  <a:pt x="489" y="714"/>
                  <a:pt x="506" y="666"/>
                  <a:pt x="585" y="686"/>
                </a:cubicBezTo>
                <a:cubicBezTo>
                  <a:pt x="585" y="686"/>
                  <a:pt x="621" y="688"/>
                  <a:pt x="627" y="645"/>
                </a:cubicBezTo>
                <a:cubicBezTo>
                  <a:pt x="627" y="645"/>
                  <a:pt x="642" y="618"/>
                  <a:pt x="694" y="617"/>
                </a:cubicBezTo>
                <a:cubicBezTo>
                  <a:pt x="694" y="617"/>
                  <a:pt x="713" y="614"/>
                  <a:pt x="729" y="597"/>
                </a:cubicBezTo>
                <a:cubicBezTo>
                  <a:pt x="729" y="597"/>
                  <a:pt x="755" y="594"/>
                  <a:pt x="771" y="604"/>
                </a:cubicBezTo>
                <a:cubicBezTo>
                  <a:pt x="787" y="613"/>
                  <a:pt x="791" y="585"/>
                  <a:pt x="799" y="577"/>
                </a:cubicBezTo>
                <a:cubicBezTo>
                  <a:pt x="799" y="577"/>
                  <a:pt x="813" y="545"/>
                  <a:pt x="850" y="571"/>
                </a:cubicBezTo>
                <a:cubicBezTo>
                  <a:pt x="887" y="597"/>
                  <a:pt x="890" y="645"/>
                  <a:pt x="911" y="661"/>
                </a:cubicBezTo>
                <a:cubicBezTo>
                  <a:pt x="932" y="677"/>
                  <a:pt x="926" y="654"/>
                  <a:pt x="918" y="642"/>
                </a:cubicBezTo>
                <a:cubicBezTo>
                  <a:pt x="910" y="630"/>
                  <a:pt x="889" y="581"/>
                  <a:pt x="885" y="571"/>
                </a:cubicBezTo>
                <a:cubicBezTo>
                  <a:pt x="881" y="561"/>
                  <a:pt x="881" y="519"/>
                  <a:pt x="919" y="519"/>
                </a:cubicBezTo>
                <a:cubicBezTo>
                  <a:pt x="919" y="519"/>
                  <a:pt x="939" y="506"/>
                  <a:pt x="978" y="532"/>
                </a:cubicBezTo>
                <a:cubicBezTo>
                  <a:pt x="1017" y="558"/>
                  <a:pt x="1057" y="569"/>
                  <a:pt x="1075" y="566"/>
                </a:cubicBezTo>
                <a:cubicBezTo>
                  <a:pt x="1075" y="566"/>
                  <a:pt x="1093" y="558"/>
                  <a:pt x="1065" y="554"/>
                </a:cubicBezTo>
                <a:cubicBezTo>
                  <a:pt x="1037" y="550"/>
                  <a:pt x="1001" y="519"/>
                  <a:pt x="992" y="513"/>
                </a:cubicBezTo>
                <a:cubicBezTo>
                  <a:pt x="983" y="507"/>
                  <a:pt x="989" y="483"/>
                  <a:pt x="1004" y="477"/>
                </a:cubicBezTo>
                <a:cubicBezTo>
                  <a:pt x="1019" y="471"/>
                  <a:pt x="1045" y="401"/>
                  <a:pt x="1079" y="396"/>
                </a:cubicBezTo>
                <a:cubicBezTo>
                  <a:pt x="1079" y="396"/>
                  <a:pt x="1095" y="394"/>
                  <a:pt x="1104" y="388"/>
                </a:cubicBezTo>
                <a:cubicBezTo>
                  <a:pt x="1104" y="388"/>
                  <a:pt x="1108" y="377"/>
                  <a:pt x="1094" y="379"/>
                </a:cubicBezTo>
                <a:cubicBezTo>
                  <a:pt x="1094" y="379"/>
                  <a:pt x="1084" y="352"/>
                  <a:pt x="1085" y="327"/>
                </a:cubicBezTo>
                <a:cubicBezTo>
                  <a:pt x="1086" y="302"/>
                  <a:pt x="1055" y="239"/>
                  <a:pt x="1031" y="239"/>
                </a:cubicBezTo>
                <a:cubicBezTo>
                  <a:pt x="1031" y="239"/>
                  <a:pt x="1023" y="244"/>
                  <a:pt x="1033" y="257"/>
                </a:cubicBezTo>
                <a:cubicBezTo>
                  <a:pt x="1043" y="270"/>
                  <a:pt x="1073" y="315"/>
                  <a:pt x="1061" y="372"/>
                </a:cubicBezTo>
                <a:cubicBezTo>
                  <a:pt x="1061" y="372"/>
                  <a:pt x="1059" y="385"/>
                  <a:pt x="1042" y="390"/>
                </a:cubicBezTo>
                <a:cubicBezTo>
                  <a:pt x="1042" y="390"/>
                  <a:pt x="1028" y="443"/>
                  <a:pt x="986" y="451"/>
                </a:cubicBezTo>
                <a:cubicBezTo>
                  <a:pt x="944" y="459"/>
                  <a:pt x="972" y="492"/>
                  <a:pt x="944" y="497"/>
                </a:cubicBezTo>
                <a:cubicBezTo>
                  <a:pt x="916" y="502"/>
                  <a:pt x="903" y="481"/>
                  <a:pt x="875" y="516"/>
                </a:cubicBezTo>
                <a:cubicBezTo>
                  <a:pt x="875" y="516"/>
                  <a:pt x="856" y="560"/>
                  <a:pt x="837" y="533"/>
                </a:cubicBezTo>
                <a:cubicBezTo>
                  <a:pt x="818" y="506"/>
                  <a:pt x="853" y="455"/>
                  <a:pt x="864" y="436"/>
                </a:cubicBezTo>
                <a:cubicBezTo>
                  <a:pt x="875" y="417"/>
                  <a:pt x="890" y="372"/>
                  <a:pt x="941" y="363"/>
                </a:cubicBezTo>
                <a:cubicBezTo>
                  <a:pt x="941" y="363"/>
                  <a:pt x="955" y="369"/>
                  <a:pt x="964" y="338"/>
                </a:cubicBezTo>
                <a:cubicBezTo>
                  <a:pt x="973" y="307"/>
                  <a:pt x="1016" y="317"/>
                  <a:pt x="1021" y="329"/>
                </a:cubicBezTo>
                <a:cubicBezTo>
                  <a:pt x="1026" y="341"/>
                  <a:pt x="1036" y="363"/>
                  <a:pt x="1039" y="338"/>
                </a:cubicBezTo>
                <a:cubicBezTo>
                  <a:pt x="1039" y="338"/>
                  <a:pt x="1037" y="304"/>
                  <a:pt x="1011" y="298"/>
                </a:cubicBezTo>
                <a:cubicBezTo>
                  <a:pt x="985" y="292"/>
                  <a:pt x="976" y="252"/>
                  <a:pt x="984" y="229"/>
                </a:cubicBezTo>
                <a:cubicBezTo>
                  <a:pt x="992" y="206"/>
                  <a:pt x="1017" y="203"/>
                  <a:pt x="1067" y="218"/>
                </a:cubicBezTo>
                <a:cubicBezTo>
                  <a:pt x="1067" y="218"/>
                  <a:pt x="1092" y="241"/>
                  <a:pt x="1110" y="241"/>
                </a:cubicBezTo>
                <a:cubicBezTo>
                  <a:pt x="1128" y="241"/>
                  <a:pt x="1114" y="227"/>
                  <a:pt x="1105" y="223"/>
                </a:cubicBezTo>
                <a:cubicBezTo>
                  <a:pt x="1096" y="219"/>
                  <a:pt x="1076" y="197"/>
                  <a:pt x="1033" y="184"/>
                </a:cubicBezTo>
                <a:cubicBezTo>
                  <a:pt x="1012" y="178"/>
                  <a:pt x="1042" y="138"/>
                  <a:pt x="1074" y="161"/>
                </a:cubicBezTo>
                <a:cubicBezTo>
                  <a:pt x="1074" y="161"/>
                  <a:pt x="1120" y="185"/>
                  <a:pt x="1160" y="174"/>
                </a:cubicBezTo>
                <a:cubicBezTo>
                  <a:pt x="1160" y="174"/>
                  <a:pt x="1207" y="166"/>
                  <a:pt x="1220" y="202"/>
                </a:cubicBezTo>
                <a:cubicBezTo>
                  <a:pt x="1220" y="202"/>
                  <a:pt x="1217" y="206"/>
                  <a:pt x="1199" y="206"/>
                </a:cubicBezTo>
                <a:cubicBezTo>
                  <a:pt x="1181" y="206"/>
                  <a:pt x="1178" y="217"/>
                  <a:pt x="1168" y="216"/>
                </a:cubicBezTo>
                <a:cubicBezTo>
                  <a:pt x="1158" y="215"/>
                  <a:pt x="1165" y="205"/>
                  <a:pt x="1128" y="190"/>
                </a:cubicBezTo>
                <a:cubicBezTo>
                  <a:pt x="1091" y="175"/>
                  <a:pt x="1112" y="198"/>
                  <a:pt x="1122" y="206"/>
                </a:cubicBezTo>
                <a:cubicBezTo>
                  <a:pt x="1132" y="214"/>
                  <a:pt x="1166" y="226"/>
                  <a:pt x="1163" y="259"/>
                </a:cubicBezTo>
                <a:cubicBezTo>
                  <a:pt x="1160" y="292"/>
                  <a:pt x="1122" y="318"/>
                  <a:pt x="1122" y="381"/>
                </a:cubicBezTo>
                <a:cubicBezTo>
                  <a:pt x="1122" y="444"/>
                  <a:pt x="1131" y="495"/>
                  <a:pt x="1144" y="495"/>
                </a:cubicBezTo>
                <a:cubicBezTo>
                  <a:pt x="1157" y="495"/>
                  <a:pt x="1146" y="485"/>
                  <a:pt x="1144" y="457"/>
                </a:cubicBezTo>
                <a:cubicBezTo>
                  <a:pt x="1142" y="429"/>
                  <a:pt x="1135" y="356"/>
                  <a:pt x="1158" y="348"/>
                </a:cubicBezTo>
                <a:cubicBezTo>
                  <a:pt x="1181" y="340"/>
                  <a:pt x="1204" y="339"/>
                  <a:pt x="1195" y="325"/>
                </a:cubicBezTo>
                <a:cubicBezTo>
                  <a:pt x="1195" y="325"/>
                  <a:pt x="1174" y="321"/>
                  <a:pt x="1163" y="325"/>
                </a:cubicBezTo>
                <a:cubicBezTo>
                  <a:pt x="1163" y="325"/>
                  <a:pt x="1154" y="322"/>
                  <a:pt x="1177" y="298"/>
                </a:cubicBezTo>
                <a:cubicBezTo>
                  <a:pt x="1200" y="274"/>
                  <a:pt x="1178" y="246"/>
                  <a:pt x="1205" y="232"/>
                </a:cubicBezTo>
                <a:cubicBezTo>
                  <a:pt x="1232" y="218"/>
                  <a:pt x="1261" y="235"/>
                  <a:pt x="1260" y="247"/>
                </a:cubicBezTo>
                <a:cubicBezTo>
                  <a:pt x="1259" y="259"/>
                  <a:pt x="1234" y="252"/>
                  <a:pt x="1228" y="279"/>
                </a:cubicBezTo>
                <a:cubicBezTo>
                  <a:pt x="1222" y="306"/>
                  <a:pt x="1202" y="348"/>
                  <a:pt x="1239" y="406"/>
                </a:cubicBezTo>
                <a:cubicBezTo>
                  <a:pt x="1239" y="406"/>
                  <a:pt x="1246" y="472"/>
                  <a:pt x="1241" y="484"/>
                </a:cubicBezTo>
                <a:cubicBezTo>
                  <a:pt x="1241" y="484"/>
                  <a:pt x="1252" y="498"/>
                  <a:pt x="1262" y="446"/>
                </a:cubicBezTo>
                <a:cubicBezTo>
                  <a:pt x="1272" y="394"/>
                  <a:pt x="1244" y="373"/>
                  <a:pt x="1238" y="347"/>
                </a:cubicBezTo>
                <a:cubicBezTo>
                  <a:pt x="1232" y="321"/>
                  <a:pt x="1244" y="277"/>
                  <a:pt x="1260" y="277"/>
                </a:cubicBezTo>
                <a:cubicBezTo>
                  <a:pt x="1276" y="277"/>
                  <a:pt x="1289" y="264"/>
                  <a:pt x="1324" y="324"/>
                </a:cubicBezTo>
                <a:cubicBezTo>
                  <a:pt x="1359" y="384"/>
                  <a:pt x="1365" y="387"/>
                  <a:pt x="1364" y="436"/>
                </a:cubicBezTo>
                <a:cubicBezTo>
                  <a:pt x="1363" y="485"/>
                  <a:pt x="1367" y="502"/>
                  <a:pt x="1381" y="514"/>
                </a:cubicBezTo>
                <a:cubicBezTo>
                  <a:pt x="1388" y="520"/>
                  <a:pt x="1374" y="551"/>
                  <a:pt x="1359" y="537"/>
                </a:cubicBezTo>
                <a:cubicBezTo>
                  <a:pt x="1359" y="537"/>
                  <a:pt x="1315" y="511"/>
                  <a:pt x="1294" y="528"/>
                </a:cubicBezTo>
                <a:cubicBezTo>
                  <a:pt x="1294" y="528"/>
                  <a:pt x="1283" y="520"/>
                  <a:pt x="1297" y="503"/>
                </a:cubicBezTo>
                <a:cubicBezTo>
                  <a:pt x="1297" y="503"/>
                  <a:pt x="1310" y="372"/>
                  <a:pt x="1279" y="375"/>
                </a:cubicBezTo>
                <a:cubicBezTo>
                  <a:pt x="1248" y="378"/>
                  <a:pt x="1296" y="379"/>
                  <a:pt x="1280" y="473"/>
                </a:cubicBezTo>
                <a:cubicBezTo>
                  <a:pt x="1264" y="567"/>
                  <a:pt x="1212" y="595"/>
                  <a:pt x="1190" y="594"/>
                </a:cubicBezTo>
                <a:cubicBezTo>
                  <a:pt x="1168" y="593"/>
                  <a:pt x="1164" y="598"/>
                  <a:pt x="1183" y="552"/>
                </a:cubicBezTo>
                <a:cubicBezTo>
                  <a:pt x="1202" y="506"/>
                  <a:pt x="1222" y="414"/>
                  <a:pt x="1198" y="417"/>
                </a:cubicBezTo>
                <a:cubicBezTo>
                  <a:pt x="1185" y="419"/>
                  <a:pt x="1188" y="426"/>
                  <a:pt x="1188" y="447"/>
                </a:cubicBezTo>
                <a:cubicBezTo>
                  <a:pt x="1188" y="468"/>
                  <a:pt x="1183" y="543"/>
                  <a:pt x="1148" y="572"/>
                </a:cubicBezTo>
                <a:cubicBezTo>
                  <a:pt x="1113" y="601"/>
                  <a:pt x="1124" y="560"/>
                  <a:pt x="1111" y="545"/>
                </a:cubicBezTo>
                <a:cubicBezTo>
                  <a:pt x="1098" y="530"/>
                  <a:pt x="1081" y="481"/>
                  <a:pt x="1021" y="486"/>
                </a:cubicBezTo>
                <a:cubicBezTo>
                  <a:pt x="1021" y="486"/>
                  <a:pt x="1015" y="502"/>
                  <a:pt x="1034" y="503"/>
                </a:cubicBezTo>
                <a:cubicBezTo>
                  <a:pt x="1053" y="504"/>
                  <a:pt x="1098" y="532"/>
                  <a:pt x="1097" y="565"/>
                </a:cubicBezTo>
                <a:cubicBezTo>
                  <a:pt x="1096" y="598"/>
                  <a:pt x="1094" y="596"/>
                  <a:pt x="1069" y="612"/>
                </a:cubicBezTo>
                <a:cubicBezTo>
                  <a:pt x="1044" y="628"/>
                  <a:pt x="1017" y="654"/>
                  <a:pt x="1007" y="691"/>
                </a:cubicBezTo>
                <a:cubicBezTo>
                  <a:pt x="997" y="728"/>
                  <a:pt x="933" y="749"/>
                  <a:pt x="874" y="742"/>
                </a:cubicBezTo>
                <a:cubicBezTo>
                  <a:pt x="815" y="735"/>
                  <a:pt x="843" y="700"/>
                  <a:pt x="841" y="676"/>
                </a:cubicBezTo>
                <a:cubicBezTo>
                  <a:pt x="839" y="652"/>
                  <a:pt x="836" y="621"/>
                  <a:pt x="818" y="636"/>
                </a:cubicBezTo>
                <a:cubicBezTo>
                  <a:pt x="818" y="636"/>
                  <a:pt x="819" y="642"/>
                  <a:pt x="823" y="662"/>
                </a:cubicBezTo>
                <a:cubicBezTo>
                  <a:pt x="827" y="682"/>
                  <a:pt x="809" y="672"/>
                  <a:pt x="808" y="694"/>
                </a:cubicBezTo>
                <a:cubicBezTo>
                  <a:pt x="807" y="716"/>
                  <a:pt x="800" y="741"/>
                  <a:pt x="764" y="717"/>
                </a:cubicBezTo>
                <a:cubicBezTo>
                  <a:pt x="728" y="693"/>
                  <a:pt x="752" y="699"/>
                  <a:pt x="755" y="656"/>
                </a:cubicBezTo>
                <a:cubicBezTo>
                  <a:pt x="758" y="613"/>
                  <a:pt x="719" y="599"/>
                  <a:pt x="727" y="619"/>
                </a:cubicBezTo>
                <a:cubicBezTo>
                  <a:pt x="735" y="639"/>
                  <a:pt x="741" y="641"/>
                  <a:pt x="731" y="672"/>
                </a:cubicBezTo>
                <a:cubicBezTo>
                  <a:pt x="721" y="703"/>
                  <a:pt x="741" y="713"/>
                  <a:pt x="720" y="735"/>
                </a:cubicBezTo>
                <a:cubicBezTo>
                  <a:pt x="699" y="757"/>
                  <a:pt x="657" y="779"/>
                  <a:pt x="624" y="789"/>
                </a:cubicBezTo>
                <a:cubicBezTo>
                  <a:pt x="591" y="799"/>
                  <a:pt x="596" y="830"/>
                  <a:pt x="564" y="833"/>
                </a:cubicBezTo>
                <a:cubicBezTo>
                  <a:pt x="532" y="836"/>
                  <a:pt x="548" y="796"/>
                  <a:pt x="520" y="794"/>
                </a:cubicBezTo>
                <a:cubicBezTo>
                  <a:pt x="520" y="794"/>
                  <a:pt x="503" y="792"/>
                  <a:pt x="513" y="809"/>
                </a:cubicBezTo>
                <a:cubicBezTo>
                  <a:pt x="523" y="826"/>
                  <a:pt x="551" y="837"/>
                  <a:pt x="534" y="857"/>
                </a:cubicBezTo>
                <a:cubicBezTo>
                  <a:pt x="534" y="857"/>
                  <a:pt x="513" y="878"/>
                  <a:pt x="471" y="874"/>
                </a:cubicBezTo>
                <a:cubicBezTo>
                  <a:pt x="471" y="874"/>
                  <a:pt x="458" y="892"/>
                  <a:pt x="499" y="886"/>
                </a:cubicBezTo>
                <a:cubicBezTo>
                  <a:pt x="540" y="880"/>
                  <a:pt x="562" y="864"/>
                  <a:pt x="598" y="826"/>
                </a:cubicBezTo>
                <a:cubicBezTo>
                  <a:pt x="598" y="826"/>
                  <a:pt x="630" y="806"/>
                  <a:pt x="675" y="794"/>
                </a:cubicBezTo>
                <a:cubicBezTo>
                  <a:pt x="720" y="782"/>
                  <a:pt x="727" y="758"/>
                  <a:pt x="762" y="754"/>
                </a:cubicBezTo>
                <a:cubicBezTo>
                  <a:pt x="797" y="750"/>
                  <a:pt x="820" y="746"/>
                  <a:pt x="861" y="764"/>
                </a:cubicBezTo>
                <a:cubicBezTo>
                  <a:pt x="861" y="764"/>
                  <a:pt x="893" y="770"/>
                  <a:pt x="926" y="768"/>
                </a:cubicBezTo>
                <a:cubicBezTo>
                  <a:pt x="926" y="768"/>
                  <a:pt x="938" y="773"/>
                  <a:pt x="938" y="797"/>
                </a:cubicBezTo>
                <a:cubicBezTo>
                  <a:pt x="938" y="821"/>
                  <a:pt x="981" y="836"/>
                  <a:pt x="993" y="845"/>
                </a:cubicBezTo>
                <a:cubicBezTo>
                  <a:pt x="1005" y="854"/>
                  <a:pt x="992" y="904"/>
                  <a:pt x="1001" y="908"/>
                </a:cubicBezTo>
                <a:cubicBezTo>
                  <a:pt x="1010" y="912"/>
                  <a:pt x="1018" y="913"/>
                  <a:pt x="1018" y="881"/>
                </a:cubicBezTo>
                <a:cubicBezTo>
                  <a:pt x="1018" y="849"/>
                  <a:pt x="1029" y="840"/>
                  <a:pt x="1059" y="835"/>
                </a:cubicBezTo>
                <a:cubicBezTo>
                  <a:pt x="1089" y="830"/>
                  <a:pt x="1141" y="813"/>
                  <a:pt x="1171" y="821"/>
                </a:cubicBezTo>
                <a:cubicBezTo>
                  <a:pt x="1171" y="821"/>
                  <a:pt x="1190" y="808"/>
                  <a:pt x="1156" y="801"/>
                </a:cubicBezTo>
                <a:cubicBezTo>
                  <a:pt x="1122" y="794"/>
                  <a:pt x="1088" y="816"/>
                  <a:pt x="1059" y="819"/>
                </a:cubicBezTo>
                <a:cubicBezTo>
                  <a:pt x="1030" y="822"/>
                  <a:pt x="974" y="845"/>
                  <a:pt x="965" y="780"/>
                </a:cubicBezTo>
                <a:cubicBezTo>
                  <a:pt x="956" y="715"/>
                  <a:pt x="1055" y="748"/>
                  <a:pt x="1087" y="727"/>
                </a:cubicBezTo>
                <a:cubicBezTo>
                  <a:pt x="1087" y="727"/>
                  <a:pt x="1100" y="715"/>
                  <a:pt x="1078" y="714"/>
                </a:cubicBezTo>
                <a:cubicBezTo>
                  <a:pt x="1056" y="713"/>
                  <a:pt x="1027" y="714"/>
                  <a:pt x="1020" y="722"/>
                </a:cubicBezTo>
                <a:cubicBezTo>
                  <a:pt x="1020" y="722"/>
                  <a:pt x="1020" y="717"/>
                  <a:pt x="1036" y="691"/>
                </a:cubicBezTo>
                <a:cubicBezTo>
                  <a:pt x="1052" y="665"/>
                  <a:pt x="1033" y="656"/>
                  <a:pt x="1062" y="640"/>
                </a:cubicBezTo>
                <a:cubicBezTo>
                  <a:pt x="1091" y="624"/>
                  <a:pt x="1119" y="607"/>
                  <a:pt x="1137" y="605"/>
                </a:cubicBezTo>
                <a:cubicBezTo>
                  <a:pt x="1155" y="603"/>
                  <a:pt x="1197" y="619"/>
                  <a:pt x="1198" y="652"/>
                </a:cubicBezTo>
                <a:cubicBezTo>
                  <a:pt x="1199" y="685"/>
                  <a:pt x="1204" y="793"/>
                  <a:pt x="1182" y="831"/>
                </a:cubicBezTo>
                <a:close/>
                <a:moveTo>
                  <a:pt x="1294" y="780"/>
                </a:moveTo>
                <a:cubicBezTo>
                  <a:pt x="1270" y="766"/>
                  <a:pt x="1270" y="729"/>
                  <a:pt x="1270" y="698"/>
                </a:cubicBezTo>
                <a:cubicBezTo>
                  <a:pt x="1270" y="668"/>
                  <a:pt x="1251" y="681"/>
                  <a:pt x="1250" y="704"/>
                </a:cubicBezTo>
                <a:cubicBezTo>
                  <a:pt x="1249" y="726"/>
                  <a:pt x="1245" y="766"/>
                  <a:pt x="1255" y="774"/>
                </a:cubicBezTo>
                <a:cubicBezTo>
                  <a:pt x="1266" y="782"/>
                  <a:pt x="1263" y="785"/>
                  <a:pt x="1250" y="801"/>
                </a:cubicBezTo>
                <a:cubicBezTo>
                  <a:pt x="1237" y="817"/>
                  <a:pt x="1226" y="833"/>
                  <a:pt x="1209" y="828"/>
                </a:cubicBezTo>
                <a:cubicBezTo>
                  <a:pt x="1209" y="828"/>
                  <a:pt x="1226" y="816"/>
                  <a:pt x="1218" y="680"/>
                </a:cubicBezTo>
                <a:cubicBezTo>
                  <a:pt x="1218" y="680"/>
                  <a:pt x="1225" y="638"/>
                  <a:pt x="1261" y="638"/>
                </a:cubicBezTo>
                <a:cubicBezTo>
                  <a:pt x="1297" y="638"/>
                  <a:pt x="1306" y="644"/>
                  <a:pt x="1303" y="688"/>
                </a:cubicBezTo>
                <a:cubicBezTo>
                  <a:pt x="1301" y="732"/>
                  <a:pt x="1307" y="753"/>
                  <a:pt x="1315" y="766"/>
                </a:cubicBezTo>
                <a:cubicBezTo>
                  <a:pt x="1323" y="780"/>
                  <a:pt x="1318" y="793"/>
                  <a:pt x="1294" y="780"/>
                </a:cubicBezTo>
                <a:close/>
                <a:moveTo>
                  <a:pt x="1351" y="773"/>
                </a:moveTo>
                <a:cubicBezTo>
                  <a:pt x="1351" y="773"/>
                  <a:pt x="1345" y="802"/>
                  <a:pt x="1329" y="746"/>
                </a:cubicBezTo>
                <a:cubicBezTo>
                  <a:pt x="1329" y="746"/>
                  <a:pt x="1313" y="638"/>
                  <a:pt x="1335" y="630"/>
                </a:cubicBezTo>
                <a:cubicBezTo>
                  <a:pt x="1335" y="630"/>
                  <a:pt x="1355" y="612"/>
                  <a:pt x="1359" y="600"/>
                </a:cubicBezTo>
                <a:cubicBezTo>
                  <a:pt x="1363" y="588"/>
                  <a:pt x="1357" y="589"/>
                  <a:pt x="1341" y="602"/>
                </a:cubicBezTo>
                <a:cubicBezTo>
                  <a:pt x="1325" y="616"/>
                  <a:pt x="1323" y="638"/>
                  <a:pt x="1291" y="612"/>
                </a:cubicBezTo>
                <a:cubicBezTo>
                  <a:pt x="1291" y="612"/>
                  <a:pt x="1261" y="600"/>
                  <a:pt x="1242" y="610"/>
                </a:cubicBezTo>
                <a:cubicBezTo>
                  <a:pt x="1242" y="610"/>
                  <a:pt x="1231" y="628"/>
                  <a:pt x="1219" y="628"/>
                </a:cubicBezTo>
                <a:cubicBezTo>
                  <a:pt x="1219" y="628"/>
                  <a:pt x="1203" y="609"/>
                  <a:pt x="1233" y="596"/>
                </a:cubicBezTo>
                <a:cubicBezTo>
                  <a:pt x="1262" y="582"/>
                  <a:pt x="1267" y="580"/>
                  <a:pt x="1277" y="557"/>
                </a:cubicBezTo>
                <a:cubicBezTo>
                  <a:pt x="1286" y="534"/>
                  <a:pt x="1362" y="554"/>
                  <a:pt x="1373" y="588"/>
                </a:cubicBezTo>
                <a:cubicBezTo>
                  <a:pt x="1383" y="621"/>
                  <a:pt x="1403" y="658"/>
                  <a:pt x="1386" y="696"/>
                </a:cubicBezTo>
                <a:cubicBezTo>
                  <a:pt x="1369" y="733"/>
                  <a:pt x="1350" y="728"/>
                  <a:pt x="1351" y="773"/>
                </a:cubicBezTo>
                <a:close/>
                <a:moveTo>
                  <a:pt x="1403" y="790"/>
                </a:moveTo>
                <a:cubicBezTo>
                  <a:pt x="1403" y="790"/>
                  <a:pt x="1359" y="805"/>
                  <a:pt x="1386" y="749"/>
                </a:cubicBezTo>
                <a:cubicBezTo>
                  <a:pt x="1413" y="693"/>
                  <a:pt x="1419" y="740"/>
                  <a:pt x="1414" y="620"/>
                </a:cubicBezTo>
                <a:cubicBezTo>
                  <a:pt x="1414" y="620"/>
                  <a:pt x="1406" y="581"/>
                  <a:pt x="1397" y="573"/>
                </a:cubicBezTo>
                <a:cubicBezTo>
                  <a:pt x="1387" y="565"/>
                  <a:pt x="1395" y="544"/>
                  <a:pt x="1407" y="542"/>
                </a:cubicBezTo>
                <a:cubicBezTo>
                  <a:pt x="1419" y="541"/>
                  <a:pt x="1405" y="497"/>
                  <a:pt x="1386" y="485"/>
                </a:cubicBezTo>
                <a:cubicBezTo>
                  <a:pt x="1386" y="485"/>
                  <a:pt x="1375" y="401"/>
                  <a:pt x="1382" y="397"/>
                </a:cubicBezTo>
                <a:cubicBezTo>
                  <a:pt x="1382" y="397"/>
                  <a:pt x="1438" y="446"/>
                  <a:pt x="1454" y="642"/>
                </a:cubicBezTo>
                <a:cubicBezTo>
                  <a:pt x="1454" y="642"/>
                  <a:pt x="1461" y="774"/>
                  <a:pt x="1403" y="790"/>
                </a:cubicBezTo>
                <a:close/>
              </a:path>
            </a:pathLst>
          </a:custGeom>
          <a:solidFill>
            <a:schemeClr val="accent1"/>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1351" dirty="0"/>
          </a:p>
        </p:txBody>
      </p:sp>
      <p:sp>
        <p:nvSpPr>
          <p:cNvPr id="72" name="Freeform 118"/>
          <p:cNvSpPr>
            <a:spLocks noEditPoints="1"/>
          </p:cNvSpPr>
          <p:nvPr/>
        </p:nvSpPr>
        <p:spPr bwMode="auto">
          <a:xfrm>
            <a:off x="11209677" y="3354983"/>
            <a:ext cx="420687" cy="547688"/>
          </a:xfrm>
          <a:custGeom>
            <a:avLst/>
            <a:gdLst>
              <a:gd name="T0" fmla="*/ 422 w 422"/>
              <a:gd name="T1" fmla="*/ 68 h 549"/>
              <a:gd name="T2" fmla="*/ 0 w 422"/>
              <a:gd name="T3" fmla="*/ 68 h 549"/>
              <a:gd name="T4" fmla="*/ 14 w 422"/>
              <a:gd name="T5" fmla="*/ 197 h 549"/>
              <a:gd name="T6" fmla="*/ 0 w 422"/>
              <a:gd name="T7" fmla="*/ 326 h 549"/>
              <a:gd name="T8" fmla="*/ 0 w 422"/>
              <a:gd name="T9" fmla="*/ 377 h 549"/>
              <a:gd name="T10" fmla="*/ 211 w 422"/>
              <a:gd name="T11" fmla="*/ 549 h 549"/>
              <a:gd name="T12" fmla="*/ 422 w 422"/>
              <a:gd name="T13" fmla="*/ 377 h 549"/>
              <a:gd name="T14" fmla="*/ 422 w 422"/>
              <a:gd name="T15" fmla="*/ 326 h 549"/>
              <a:gd name="T16" fmla="*/ 408 w 422"/>
              <a:gd name="T17" fmla="*/ 197 h 549"/>
              <a:gd name="T18" fmla="*/ 394 w 422"/>
              <a:gd name="T19" fmla="*/ 190 h 549"/>
              <a:gd name="T20" fmla="*/ 211 w 422"/>
              <a:gd name="T21" fmla="*/ 225 h 549"/>
              <a:gd name="T22" fmla="*/ 29 w 422"/>
              <a:gd name="T23" fmla="*/ 190 h 549"/>
              <a:gd name="T24" fmla="*/ 14 w 422"/>
              <a:gd name="T25" fmla="*/ 94 h 549"/>
              <a:gd name="T26" fmla="*/ 408 w 422"/>
              <a:gd name="T27" fmla="*/ 94 h 549"/>
              <a:gd name="T28" fmla="*/ 394 w 422"/>
              <a:gd name="T29" fmla="*/ 190 h 549"/>
              <a:gd name="T30" fmla="*/ 408 w 422"/>
              <a:gd name="T31" fmla="*/ 68 h 549"/>
              <a:gd name="T32" fmla="*/ 14 w 422"/>
              <a:gd name="T33" fmla="*/ 68 h 549"/>
              <a:gd name="T34" fmla="*/ 394 w 422"/>
              <a:gd name="T35" fmla="*/ 345 h 549"/>
              <a:gd name="T36" fmla="*/ 211 w 422"/>
              <a:gd name="T37" fmla="*/ 380 h 549"/>
              <a:gd name="T38" fmla="*/ 29 w 422"/>
              <a:gd name="T39" fmla="*/ 345 h 549"/>
              <a:gd name="T40" fmla="*/ 14 w 422"/>
              <a:gd name="T41" fmla="*/ 248 h 549"/>
              <a:gd name="T42" fmla="*/ 408 w 422"/>
              <a:gd name="T43" fmla="*/ 248 h 549"/>
              <a:gd name="T44" fmla="*/ 394 w 422"/>
              <a:gd name="T45" fmla="*/ 345 h 549"/>
              <a:gd name="T46" fmla="*/ 14 w 422"/>
              <a:gd name="T47" fmla="*/ 481 h 549"/>
              <a:gd name="T48" fmla="*/ 211 w 422"/>
              <a:gd name="T49" fmla="*/ 445 h 549"/>
              <a:gd name="T50" fmla="*/ 408 w 422"/>
              <a:gd name="T51" fmla="*/ 481 h 549"/>
              <a:gd name="T52" fmla="*/ 408 w 422"/>
              <a:gd name="T53" fmla="*/ 377 h 549"/>
              <a:gd name="T54" fmla="*/ 14 w 422"/>
              <a:gd name="T55" fmla="*/ 377 h 549"/>
              <a:gd name="T56" fmla="*/ 211 w 422"/>
              <a:gd name="T57" fmla="*/ 394 h 549"/>
              <a:gd name="T58" fmla="*/ 408 w 422"/>
              <a:gd name="T59" fmla="*/ 377 h 549"/>
              <a:gd name="T60" fmla="*/ 211 w 422"/>
              <a:gd name="T61" fmla="*/ 276 h 549"/>
              <a:gd name="T62" fmla="*/ 26 w 422"/>
              <a:gd name="T63" fmla="*/ 205 h 549"/>
              <a:gd name="T64" fmla="*/ 397 w 422"/>
              <a:gd name="T65" fmla="*/ 205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2" h="549">
                <a:moveTo>
                  <a:pt x="422" y="171"/>
                </a:moveTo>
                <a:cubicBezTo>
                  <a:pt x="422" y="68"/>
                  <a:pt x="422" y="68"/>
                  <a:pt x="422" y="68"/>
                </a:cubicBezTo>
                <a:cubicBezTo>
                  <a:pt x="422" y="24"/>
                  <a:pt x="314" y="0"/>
                  <a:pt x="211" y="0"/>
                </a:cubicBezTo>
                <a:cubicBezTo>
                  <a:pt x="109" y="0"/>
                  <a:pt x="0" y="24"/>
                  <a:pt x="0" y="68"/>
                </a:cubicBezTo>
                <a:cubicBezTo>
                  <a:pt x="0" y="171"/>
                  <a:pt x="0" y="171"/>
                  <a:pt x="0" y="171"/>
                </a:cubicBezTo>
                <a:cubicBezTo>
                  <a:pt x="0" y="181"/>
                  <a:pt x="6" y="189"/>
                  <a:pt x="14" y="197"/>
                </a:cubicBezTo>
                <a:cubicBezTo>
                  <a:pt x="5" y="205"/>
                  <a:pt x="0" y="213"/>
                  <a:pt x="0" y="222"/>
                </a:cubicBezTo>
                <a:cubicBezTo>
                  <a:pt x="0" y="326"/>
                  <a:pt x="0" y="326"/>
                  <a:pt x="0" y="326"/>
                </a:cubicBezTo>
                <a:cubicBezTo>
                  <a:pt x="0" y="335"/>
                  <a:pt x="6" y="344"/>
                  <a:pt x="14" y="352"/>
                </a:cubicBezTo>
                <a:cubicBezTo>
                  <a:pt x="5" y="359"/>
                  <a:pt x="0" y="368"/>
                  <a:pt x="0" y="377"/>
                </a:cubicBezTo>
                <a:cubicBezTo>
                  <a:pt x="0" y="481"/>
                  <a:pt x="0" y="481"/>
                  <a:pt x="0" y="481"/>
                </a:cubicBezTo>
                <a:cubicBezTo>
                  <a:pt x="0" y="525"/>
                  <a:pt x="109" y="549"/>
                  <a:pt x="211" y="549"/>
                </a:cubicBezTo>
                <a:cubicBezTo>
                  <a:pt x="314" y="549"/>
                  <a:pt x="422" y="525"/>
                  <a:pt x="422" y="481"/>
                </a:cubicBezTo>
                <a:cubicBezTo>
                  <a:pt x="422" y="377"/>
                  <a:pt x="422" y="377"/>
                  <a:pt x="422" y="377"/>
                </a:cubicBezTo>
                <a:cubicBezTo>
                  <a:pt x="422" y="368"/>
                  <a:pt x="418" y="359"/>
                  <a:pt x="408" y="352"/>
                </a:cubicBezTo>
                <a:cubicBezTo>
                  <a:pt x="417" y="344"/>
                  <a:pt x="422" y="335"/>
                  <a:pt x="422" y="326"/>
                </a:cubicBezTo>
                <a:cubicBezTo>
                  <a:pt x="422" y="222"/>
                  <a:pt x="422" y="222"/>
                  <a:pt x="422" y="222"/>
                </a:cubicBezTo>
                <a:cubicBezTo>
                  <a:pt x="422" y="213"/>
                  <a:pt x="418" y="205"/>
                  <a:pt x="408" y="197"/>
                </a:cubicBezTo>
                <a:cubicBezTo>
                  <a:pt x="417" y="189"/>
                  <a:pt x="422" y="181"/>
                  <a:pt x="422" y="171"/>
                </a:cubicBezTo>
                <a:moveTo>
                  <a:pt x="394" y="190"/>
                </a:moveTo>
                <a:cubicBezTo>
                  <a:pt x="393" y="191"/>
                  <a:pt x="393" y="191"/>
                  <a:pt x="392" y="192"/>
                </a:cubicBezTo>
                <a:cubicBezTo>
                  <a:pt x="363" y="210"/>
                  <a:pt x="296" y="225"/>
                  <a:pt x="211" y="225"/>
                </a:cubicBezTo>
                <a:cubicBezTo>
                  <a:pt x="126" y="225"/>
                  <a:pt x="60" y="210"/>
                  <a:pt x="31" y="192"/>
                </a:cubicBezTo>
                <a:cubicBezTo>
                  <a:pt x="30" y="191"/>
                  <a:pt x="29" y="191"/>
                  <a:pt x="29" y="190"/>
                </a:cubicBezTo>
                <a:cubicBezTo>
                  <a:pt x="19" y="184"/>
                  <a:pt x="14" y="178"/>
                  <a:pt x="14" y="171"/>
                </a:cubicBezTo>
                <a:cubicBezTo>
                  <a:pt x="14" y="94"/>
                  <a:pt x="14" y="94"/>
                  <a:pt x="14" y="94"/>
                </a:cubicBezTo>
                <a:cubicBezTo>
                  <a:pt x="47" y="121"/>
                  <a:pt x="131" y="136"/>
                  <a:pt x="211" y="136"/>
                </a:cubicBezTo>
                <a:cubicBezTo>
                  <a:pt x="292" y="136"/>
                  <a:pt x="376" y="121"/>
                  <a:pt x="408" y="94"/>
                </a:cubicBezTo>
                <a:cubicBezTo>
                  <a:pt x="408" y="171"/>
                  <a:pt x="408" y="171"/>
                  <a:pt x="408" y="171"/>
                </a:cubicBezTo>
                <a:cubicBezTo>
                  <a:pt x="408" y="178"/>
                  <a:pt x="403" y="184"/>
                  <a:pt x="394" y="190"/>
                </a:cubicBezTo>
                <a:moveTo>
                  <a:pt x="211" y="14"/>
                </a:moveTo>
                <a:cubicBezTo>
                  <a:pt x="327" y="14"/>
                  <a:pt x="408" y="42"/>
                  <a:pt x="408" y="68"/>
                </a:cubicBezTo>
                <a:cubicBezTo>
                  <a:pt x="408" y="93"/>
                  <a:pt x="327" y="122"/>
                  <a:pt x="211" y="122"/>
                </a:cubicBezTo>
                <a:cubicBezTo>
                  <a:pt x="95" y="122"/>
                  <a:pt x="14" y="93"/>
                  <a:pt x="14" y="68"/>
                </a:cubicBezTo>
                <a:cubicBezTo>
                  <a:pt x="14" y="42"/>
                  <a:pt x="95" y="14"/>
                  <a:pt x="211" y="14"/>
                </a:cubicBezTo>
                <a:moveTo>
                  <a:pt x="394" y="345"/>
                </a:moveTo>
                <a:cubicBezTo>
                  <a:pt x="393" y="345"/>
                  <a:pt x="393" y="346"/>
                  <a:pt x="392" y="346"/>
                </a:cubicBezTo>
                <a:cubicBezTo>
                  <a:pt x="363" y="365"/>
                  <a:pt x="297" y="380"/>
                  <a:pt x="211" y="380"/>
                </a:cubicBezTo>
                <a:cubicBezTo>
                  <a:pt x="126" y="380"/>
                  <a:pt x="60" y="365"/>
                  <a:pt x="31" y="346"/>
                </a:cubicBezTo>
                <a:cubicBezTo>
                  <a:pt x="30" y="346"/>
                  <a:pt x="29" y="345"/>
                  <a:pt x="29" y="345"/>
                </a:cubicBezTo>
                <a:cubicBezTo>
                  <a:pt x="20" y="339"/>
                  <a:pt x="14" y="332"/>
                  <a:pt x="14" y="326"/>
                </a:cubicBezTo>
                <a:cubicBezTo>
                  <a:pt x="14" y="248"/>
                  <a:pt x="14" y="248"/>
                  <a:pt x="14" y="248"/>
                </a:cubicBezTo>
                <a:cubicBezTo>
                  <a:pt x="47" y="276"/>
                  <a:pt x="131" y="290"/>
                  <a:pt x="211" y="290"/>
                </a:cubicBezTo>
                <a:cubicBezTo>
                  <a:pt x="292" y="290"/>
                  <a:pt x="376" y="276"/>
                  <a:pt x="408" y="248"/>
                </a:cubicBezTo>
                <a:cubicBezTo>
                  <a:pt x="408" y="326"/>
                  <a:pt x="408" y="326"/>
                  <a:pt x="408" y="326"/>
                </a:cubicBezTo>
                <a:cubicBezTo>
                  <a:pt x="408" y="332"/>
                  <a:pt x="403" y="339"/>
                  <a:pt x="394" y="345"/>
                </a:cubicBezTo>
                <a:moveTo>
                  <a:pt x="211" y="535"/>
                </a:moveTo>
                <a:cubicBezTo>
                  <a:pt x="95" y="535"/>
                  <a:pt x="14" y="506"/>
                  <a:pt x="14" y="481"/>
                </a:cubicBezTo>
                <a:cubicBezTo>
                  <a:pt x="14" y="403"/>
                  <a:pt x="14" y="403"/>
                  <a:pt x="14" y="403"/>
                </a:cubicBezTo>
                <a:cubicBezTo>
                  <a:pt x="47" y="430"/>
                  <a:pt x="131" y="445"/>
                  <a:pt x="211" y="445"/>
                </a:cubicBezTo>
                <a:cubicBezTo>
                  <a:pt x="292" y="445"/>
                  <a:pt x="376" y="430"/>
                  <a:pt x="408" y="403"/>
                </a:cubicBezTo>
                <a:cubicBezTo>
                  <a:pt x="408" y="481"/>
                  <a:pt x="408" y="481"/>
                  <a:pt x="408" y="481"/>
                </a:cubicBezTo>
                <a:cubicBezTo>
                  <a:pt x="408" y="506"/>
                  <a:pt x="327" y="535"/>
                  <a:pt x="211" y="535"/>
                </a:cubicBezTo>
                <a:moveTo>
                  <a:pt x="408" y="377"/>
                </a:moveTo>
                <a:cubicBezTo>
                  <a:pt x="408" y="403"/>
                  <a:pt x="327" y="431"/>
                  <a:pt x="211" y="431"/>
                </a:cubicBezTo>
                <a:cubicBezTo>
                  <a:pt x="95" y="431"/>
                  <a:pt x="14" y="403"/>
                  <a:pt x="14" y="377"/>
                </a:cubicBezTo>
                <a:cubicBezTo>
                  <a:pt x="14" y="370"/>
                  <a:pt x="20" y="364"/>
                  <a:pt x="26" y="360"/>
                </a:cubicBezTo>
                <a:cubicBezTo>
                  <a:pt x="65" y="382"/>
                  <a:pt x="140" y="394"/>
                  <a:pt x="211" y="394"/>
                </a:cubicBezTo>
                <a:cubicBezTo>
                  <a:pt x="283" y="394"/>
                  <a:pt x="358" y="382"/>
                  <a:pt x="396" y="360"/>
                </a:cubicBezTo>
                <a:cubicBezTo>
                  <a:pt x="402" y="364"/>
                  <a:pt x="408" y="370"/>
                  <a:pt x="408" y="377"/>
                </a:cubicBezTo>
                <a:moveTo>
                  <a:pt x="408" y="222"/>
                </a:moveTo>
                <a:cubicBezTo>
                  <a:pt x="408" y="248"/>
                  <a:pt x="327" y="276"/>
                  <a:pt x="211" y="276"/>
                </a:cubicBezTo>
                <a:cubicBezTo>
                  <a:pt x="95" y="276"/>
                  <a:pt x="14" y="248"/>
                  <a:pt x="14" y="222"/>
                </a:cubicBezTo>
                <a:cubicBezTo>
                  <a:pt x="14" y="216"/>
                  <a:pt x="20" y="210"/>
                  <a:pt x="26" y="205"/>
                </a:cubicBezTo>
                <a:cubicBezTo>
                  <a:pt x="65" y="228"/>
                  <a:pt x="140" y="239"/>
                  <a:pt x="211" y="239"/>
                </a:cubicBezTo>
                <a:cubicBezTo>
                  <a:pt x="283" y="239"/>
                  <a:pt x="358" y="228"/>
                  <a:pt x="397" y="205"/>
                </a:cubicBezTo>
                <a:cubicBezTo>
                  <a:pt x="403" y="210"/>
                  <a:pt x="408" y="216"/>
                  <a:pt x="408" y="222"/>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id-ID"/>
          </a:p>
        </p:txBody>
      </p:sp>
      <p:grpSp>
        <p:nvGrpSpPr>
          <p:cNvPr id="73" name="Group 72"/>
          <p:cNvGrpSpPr/>
          <p:nvPr/>
        </p:nvGrpSpPr>
        <p:grpSpPr>
          <a:xfrm>
            <a:off x="11209677" y="5922346"/>
            <a:ext cx="576262" cy="574675"/>
            <a:chOff x="6816631" y="2127157"/>
            <a:chExt cx="576262" cy="574675"/>
          </a:xfrm>
          <a:solidFill>
            <a:schemeClr val="bg1"/>
          </a:solidFill>
        </p:grpSpPr>
        <p:sp>
          <p:nvSpPr>
            <p:cNvPr id="74" name="Freeform 94"/>
            <p:cNvSpPr>
              <a:spLocks noEditPoints="1"/>
            </p:cNvSpPr>
            <p:nvPr/>
          </p:nvSpPr>
          <p:spPr bwMode="auto">
            <a:xfrm>
              <a:off x="6816631" y="2127157"/>
              <a:ext cx="576262" cy="574675"/>
            </a:xfrm>
            <a:custGeom>
              <a:avLst/>
              <a:gdLst>
                <a:gd name="T0" fmla="*/ 442 w 578"/>
                <a:gd name="T1" fmla="*/ 357 h 577"/>
                <a:gd name="T2" fmla="*/ 400 w 578"/>
                <a:gd name="T3" fmla="*/ 389 h 577"/>
                <a:gd name="T4" fmla="*/ 436 w 578"/>
                <a:gd name="T5" fmla="*/ 294 h 577"/>
                <a:gd name="T6" fmla="*/ 360 w 578"/>
                <a:gd name="T7" fmla="*/ 111 h 577"/>
                <a:gd name="T8" fmla="*/ 219 w 578"/>
                <a:gd name="T9" fmla="*/ 208 h 577"/>
                <a:gd name="T10" fmla="*/ 221 w 578"/>
                <a:gd name="T11" fmla="*/ 146 h 577"/>
                <a:gd name="T12" fmla="*/ 88 w 578"/>
                <a:gd name="T13" fmla="*/ 2 h 577"/>
                <a:gd name="T14" fmla="*/ 3 w 578"/>
                <a:gd name="T15" fmla="*/ 77 h 577"/>
                <a:gd name="T16" fmla="*/ 136 w 578"/>
                <a:gd name="T17" fmla="*/ 221 h 577"/>
                <a:gd name="T18" fmla="*/ 146 w 578"/>
                <a:gd name="T19" fmla="*/ 221 h 577"/>
                <a:gd name="T20" fmla="*/ 209 w 578"/>
                <a:gd name="T21" fmla="*/ 218 h 577"/>
                <a:gd name="T22" fmla="*/ 156 w 578"/>
                <a:gd name="T23" fmla="*/ 280 h 577"/>
                <a:gd name="T24" fmla="*/ 161 w 578"/>
                <a:gd name="T25" fmla="*/ 310 h 577"/>
                <a:gd name="T26" fmla="*/ 85 w 578"/>
                <a:gd name="T27" fmla="*/ 351 h 577"/>
                <a:gd name="T28" fmla="*/ 232 w 578"/>
                <a:gd name="T29" fmla="*/ 495 h 577"/>
                <a:gd name="T30" fmla="*/ 268 w 578"/>
                <a:gd name="T31" fmla="*/ 417 h 577"/>
                <a:gd name="T32" fmla="*/ 298 w 578"/>
                <a:gd name="T33" fmla="*/ 422 h 577"/>
                <a:gd name="T34" fmla="*/ 308 w 578"/>
                <a:gd name="T35" fmla="*/ 422 h 577"/>
                <a:gd name="T36" fmla="*/ 390 w 578"/>
                <a:gd name="T37" fmla="*/ 399 h 577"/>
                <a:gd name="T38" fmla="*/ 355 w 578"/>
                <a:gd name="T39" fmla="*/ 437 h 577"/>
                <a:gd name="T40" fmla="*/ 491 w 578"/>
                <a:gd name="T41" fmla="*/ 575 h 577"/>
                <a:gd name="T42" fmla="*/ 501 w 578"/>
                <a:gd name="T43" fmla="*/ 575 h 577"/>
                <a:gd name="T44" fmla="*/ 578 w 578"/>
                <a:gd name="T45" fmla="*/ 495 h 577"/>
                <a:gd name="T46" fmla="*/ 141 w 578"/>
                <a:gd name="T47" fmla="*/ 206 h 577"/>
                <a:gd name="T48" fmla="*/ 83 w 578"/>
                <a:gd name="T49" fmla="*/ 17 h 577"/>
                <a:gd name="T50" fmla="*/ 174 w 578"/>
                <a:gd name="T51" fmla="*/ 173 h 577"/>
                <a:gd name="T52" fmla="*/ 174 w 578"/>
                <a:gd name="T53" fmla="*/ 173 h 577"/>
                <a:gd name="T54" fmla="*/ 232 w 578"/>
                <a:gd name="T55" fmla="*/ 478 h 577"/>
                <a:gd name="T56" fmla="*/ 161 w 578"/>
                <a:gd name="T57" fmla="*/ 324 h 577"/>
                <a:gd name="T58" fmla="*/ 254 w 578"/>
                <a:gd name="T59" fmla="*/ 417 h 577"/>
                <a:gd name="T60" fmla="*/ 303 w 578"/>
                <a:gd name="T61" fmla="*/ 407 h 577"/>
                <a:gd name="T62" fmla="*/ 294 w 578"/>
                <a:gd name="T63" fmla="*/ 152 h 577"/>
                <a:gd name="T64" fmla="*/ 426 w 578"/>
                <a:gd name="T65" fmla="*/ 152 h 577"/>
                <a:gd name="T66" fmla="*/ 355 w 578"/>
                <a:gd name="T67" fmla="*/ 355 h 577"/>
                <a:gd name="T68" fmla="*/ 355 w 578"/>
                <a:gd name="T69" fmla="*/ 355 h 577"/>
                <a:gd name="T70" fmla="*/ 496 w 578"/>
                <a:gd name="T71" fmla="*/ 560 h 577"/>
                <a:gd name="T72" fmla="*/ 437 w 578"/>
                <a:gd name="T73" fmla="*/ 372 h 577"/>
                <a:gd name="T74" fmla="*/ 496 w 578"/>
                <a:gd name="T75" fmla="*/ 56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8" h="577">
                  <a:moveTo>
                    <a:pt x="576" y="490"/>
                  </a:moveTo>
                  <a:cubicBezTo>
                    <a:pt x="442" y="357"/>
                    <a:pt x="442" y="357"/>
                    <a:pt x="442" y="357"/>
                  </a:cubicBezTo>
                  <a:cubicBezTo>
                    <a:pt x="440" y="354"/>
                    <a:pt x="435" y="354"/>
                    <a:pt x="432" y="357"/>
                  </a:cubicBezTo>
                  <a:cubicBezTo>
                    <a:pt x="400" y="389"/>
                    <a:pt x="400" y="389"/>
                    <a:pt x="400" y="389"/>
                  </a:cubicBezTo>
                  <a:cubicBezTo>
                    <a:pt x="370" y="360"/>
                    <a:pt x="370" y="360"/>
                    <a:pt x="370" y="360"/>
                  </a:cubicBezTo>
                  <a:cubicBezTo>
                    <a:pt x="436" y="294"/>
                    <a:pt x="436" y="294"/>
                    <a:pt x="436" y="294"/>
                  </a:cubicBezTo>
                  <a:cubicBezTo>
                    <a:pt x="478" y="252"/>
                    <a:pt x="478" y="184"/>
                    <a:pt x="436" y="142"/>
                  </a:cubicBezTo>
                  <a:cubicBezTo>
                    <a:pt x="416" y="122"/>
                    <a:pt x="389" y="111"/>
                    <a:pt x="360" y="111"/>
                  </a:cubicBezTo>
                  <a:cubicBezTo>
                    <a:pt x="332" y="111"/>
                    <a:pt x="305" y="122"/>
                    <a:pt x="284" y="142"/>
                  </a:cubicBezTo>
                  <a:cubicBezTo>
                    <a:pt x="219" y="208"/>
                    <a:pt x="219" y="208"/>
                    <a:pt x="219" y="208"/>
                  </a:cubicBezTo>
                  <a:cubicBezTo>
                    <a:pt x="189" y="178"/>
                    <a:pt x="189" y="178"/>
                    <a:pt x="189" y="178"/>
                  </a:cubicBezTo>
                  <a:cubicBezTo>
                    <a:pt x="221" y="146"/>
                    <a:pt x="221" y="146"/>
                    <a:pt x="221" y="146"/>
                  </a:cubicBezTo>
                  <a:cubicBezTo>
                    <a:pt x="224" y="143"/>
                    <a:pt x="224" y="139"/>
                    <a:pt x="221" y="136"/>
                  </a:cubicBezTo>
                  <a:cubicBezTo>
                    <a:pt x="88" y="2"/>
                    <a:pt x="88" y="2"/>
                    <a:pt x="88" y="2"/>
                  </a:cubicBezTo>
                  <a:cubicBezTo>
                    <a:pt x="85" y="0"/>
                    <a:pt x="81" y="0"/>
                    <a:pt x="78" y="2"/>
                  </a:cubicBezTo>
                  <a:cubicBezTo>
                    <a:pt x="3" y="77"/>
                    <a:pt x="3" y="77"/>
                    <a:pt x="3" y="77"/>
                  </a:cubicBezTo>
                  <a:cubicBezTo>
                    <a:pt x="0" y="80"/>
                    <a:pt x="0" y="85"/>
                    <a:pt x="3" y="87"/>
                  </a:cubicBezTo>
                  <a:cubicBezTo>
                    <a:pt x="136" y="221"/>
                    <a:pt x="136" y="221"/>
                    <a:pt x="136" y="221"/>
                  </a:cubicBezTo>
                  <a:cubicBezTo>
                    <a:pt x="138" y="222"/>
                    <a:pt x="140" y="223"/>
                    <a:pt x="141" y="223"/>
                  </a:cubicBezTo>
                  <a:cubicBezTo>
                    <a:pt x="143" y="223"/>
                    <a:pt x="145" y="222"/>
                    <a:pt x="146" y="221"/>
                  </a:cubicBezTo>
                  <a:cubicBezTo>
                    <a:pt x="179" y="188"/>
                    <a:pt x="179" y="188"/>
                    <a:pt x="179" y="188"/>
                  </a:cubicBezTo>
                  <a:cubicBezTo>
                    <a:pt x="209" y="218"/>
                    <a:pt x="209" y="218"/>
                    <a:pt x="209" y="218"/>
                  </a:cubicBezTo>
                  <a:cubicBezTo>
                    <a:pt x="156" y="270"/>
                    <a:pt x="156" y="270"/>
                    <a:pt x="156" y="270"/>
                  </a:cubicBezTo>
                  <a:cubicBezTo>
                    <a:pt x="154" y="273"/>
                    <a:pt x="154" y="277"/>
                    <a:pt x="156" y="280"/>
                  </a:cubicBezTo>
                  <a:cubicBezTo>
                    <a:pt x="190" y="314"/>
                    <a:pt x="190" y="314"/>
                    <a:pt x="190" y="314"/>
                  </a:cubicBezTo>
                  <a:cubicBezTo>
                    <a:pt x="180" y="311"/>
                    <a:pt x="171" y="310"/>
                    <a:pt x="161" y="310"/>
                  </a:cubicBezTo>
                  <a:cubicBezTo>
                    <a:pt x="133" y="310"/>
                    <a:pt x="106" y="321"/>
                    <a:pt x="85" y="341"/>
                  </a:cubicBezTo>
                  <a:cubicBezTo>
                    <a:pt x="83" y="344"/>
                    <a:pt x="83" y="348"/>
                    <a:pt x="85" y="351"/>
                  </a:cubicBezTo>
                  <a:cubicBezTo>
                    <a:pt x="227" y="493"/>
                    <a:pt x="227" y="493"/>
                    <a:pt x="227" y="493"/>
                  </a:cubicBezTo>
                  <a:cubicBezTo>
                    <a:pt x="228" y="494"/>
                    <a:pt x="230" y="495"/>
                    <a:pt x="232" y="495"/>
                  </a:cubicBezTo>
                  <a:cubicBezTo>
                    <a:pt x="234" y="495"/>
                    <a:pt x="236" y="494"/>
                    <a:pt x="237" y="493"/>
                  </a:cubicBezTo>
                  <a:cubicBezTo>
                    <a:pt x="257" y="473"/>
                    <a:pt x="268" y="446"/>
                    <a:pt x="268" y="417"/>
                  </a:cubicBezTo>
                  <a:cubicBezTo>
                    <a:pt x="268" y="407"/>
                    <a:pt x="267" y="398"/>
                    <a:pt x="265" y="389"/>
                  </a:cubicBezTo>
                  <a:cubicBezTo>
                    <a:pt x="298" y="422"/>
                    <a:pt x="298" y="422"/>
                    <a:pt x="298" y="422"/>
                  </a:cubicBezTo>
                  <a:cubicBezTo>
                    <a:pt x="299" y="423"/>
                    <a:pt x="301" y="424"/>
                    <a:pt x="303" y="424"/>
                  </a:cubicBezTo>
                  <a:cubicBezTo>
                    <a:pt x="305" y="424"/>
                    <a:pt x="307" y="423"/>
                    <a:pt x="308" y="422"/>
                  </a:cubicBezTo>
                  <a:cubicBezTo>
                    <a:pt x="360" y="370"/>
                    <a:pt x="360" y="370"/>
                    <a:pt x="360" y="370"/>
                  </a:cubicBezTo>
                  <a:cubicBezTo>
                    <a:pt x="390" y="399"/>
                    <a:pt x="390" y="399"/>
                    <a:pt x="390" y="399"/>
                  </a:cubicBezTo>
                  <a:cubicBezTo>
                    <a:pt x="357" y="432"/>
                    <a:pt x="357" y="432"/>
                    <a:pt x="357" y="432"/>
                  </a:cubicBezTo>
                  <a:cubicBezTo>
                    <a:pt x="356" y="433"/>
                    <a:pt x="355" y="435"/>
                    <a:pt x="355" y="437"/>
                  </a:cubicBezTo>
                  <a:cubicBezTo>
                    <a:pt x="355" y="439"/>
                    <a:pt x="356" y="440"/>
                    <a:pt x="357" y="442"/>
                  </a:cubicBezTo>
                  <a:cubicBezTo>
                    <a:pt x="491" y="575"/>
                    <a:pt x="491" y="575"/>
                    <a:pt x="491" y="575"/>
                  </a:cubicBezTo>
                  <a:cubicBezTo>
                    <a:pt x="492" y="576"/>
                    <a:pt x="494" y="577"/>
                    <a:pt x="496" y="577"/>
                  </a:cubicBezTo>
                  <a:cubicBezTo>
                    <a:pt x="498" y="577"/>
                    <a:pt x="499" y="576"/>
                    <a:pt x="501" y="575"/>
                  </a:cubicBezTo>
                  <a:cubicBezTo>
                    <a:pt x="576" y="500"/>
                    <a:pt x="576" y="500"/>
                    <a:pt x="576" y="500"/>
                  </a:cubicBezTo>
                  <a:cubicBezTo>
                    <a:pt x="577" y="499"/>
                    <a:pt x="578" y="497"/>
                    <a:pt x="578" y="495"/>
                  </a:cubicBezTo>
                  <a:cubicBezTo>
                    <a:pt x="578" y="493"/>
                    <a:pt x="577" y="492"/>
                    <a:pt x="576" y="490"/>
                  </a:cubicBezTo>
                  <a:moveTo>
                    <a:pt x="141" y="206"/>
                  </a:moveTo>
                  <a:cubicBezTo>
                    <a:pt x="18" y="82"/>
                    <a:pt x="18" y="82"/>
                    <a:pt x="18" y="82"/>
                  </a:cubicBezTo>
                  <a:cubicBezTo>
                    <a:pt x="83" y="17"/>
                    <a:pt x="83" y="17"/>
                    <a:pt x="83" y="17"/>
                  </a:cubicBezTo>
                  <a:cubicBezTo>
                    <a:pt x="207" y="141"/>
                    <a:pt x="207" y="141"/>
                    <a:pt x="207" y="141"/>
                  </a:cubicBezTo>
                  <a:cubicBezTo>
                    <a:pt x="174" y="173"/>
                    <a:pt x="174" y="173"/>
                    <a:pt x="174" y="173"/>
                  </a:cubicBezTo>
                  <a:cubicBezTo>
                    <a:pt x="174" y="173"/>
                    <a:pt x="174" y="173"/>
                    <a:pt x="174" y="173"/>
                  </a:cubicBezTo>
                  <a:cubicBezTo>
                    <a:pt x="174" y="173"/>
                    <a:pt x="174" y="173"/>
                    <a:pt x="174" y="173"/>
                  </a:cubicBezTo>
                  <a:lnTo>
                    <a:pt x="141" y="206"/>
                  </a:lnTo>
                  <a:close/>
                  <a:moveTo>
                    <a:pt x="232" y="478"/>
                  </a:moveTo>
                  <a:cubicBezTo>
                    <a:pt x="100" y="346"/>
                    <a:pt x="100" y="346"/>
                    <a:pt x="100" y="346"/>
                  </a:cubicBezTo>
                  <a:cubicBezTo>
                    <a:pt x="117" y="332"/>
                    <a:pt x="139" y="324"/>
                    <a:pt x="161" y="324"/>
                  </a:cubicBezTo>
                  <a:cubicBezTo>
                    <a:pt x="186" y="324"/>
                    <a:pt x="210" y="333"/>
                    <a:pt x="227" y="351"/>
                  </a:cubicBezTo>
                  <a:cubicBezTo>
                    <a:pt x="245" y="369"/>
                    <a:pt x="254" y="392"/>
                    <a:pt x="254" y="417"/>
                  </a:cubicBezTo>
                  <a:cubicBezTo>
                    <a:pt x="254" y="440"/>
                    <a:pt x="246" y="461"/>
                    <a:pt x="232" y="478"/>
                  </a:cubicBezTo>
                  <a:moveTo>
                    <a:pt x="303" y="407"/>
                  </a:moveTo>
                  <a:cubicBezTo>
                    <a:pt x="171" y="275"/>
                    <a:pt x="171" y="275"/>
                    <a:pt x="171" y="275"/>
                  </a:cubicBezTo>
                  <a:cubicBezTo>
                    <a:pt x="294" y="152"/>
                    <a:pt x="294" y="152"/>
                    <a:pt x="294" y="152"/>
                  </a:cubicBezTo>
                  <a:cubicBezTo>
                    <a:pt x="312" y="134"/>
                    <a:pt x="335" y="125"/>
                    <a:pt x="360" y="125"/>
                  </a:cubicBezTo>
                  <a:cubicBezTo>
                    <a:pt x="385" y="125"/>
                    <a:pt x="409" y="134"/>
                    <a:pt x="426" y="152"/>
                  </a:cubicBezTo>
                  <a:cubicBezTo>
                    <a:pt x="463" y="188"/>
                    <a:pt x="463" y="247"/>
                    <a:pt x="426" y="284"/>
                  </a:cubicBezTo>
                  <a:cubicBezTo>
                    <a:pt x="355" y="355"/>
                    <a:pt x="355" y="355"/>
                    <a:pt x="355" y="355"/>
                  </a:cubicBezTo>
                  <a:cubicBezTo>
                    <a:pt x="355" y="355"/>
                    <a:pt x="355" y="355"/>
                    <a:pt x="355" y="355"/>
                  </a:cubicBezTo>
                  <a:cubicBezTo>
                    <a:pt x="355" y="355"/>
                    <a:pt x="355" y="355"/>
                    <a:pt x="355" y="355"/>
                  </a:cubicBezTo>
                  <a:lnTo>
                    <a:pt x="303" y="407"/>
                  </a:lnTo>
                  <a:close/>
                  <a:moveTo>
                    <a:pt x="496" y="560"/>
                  </a:moveTo>
                  <a:cubicBezTo>
                    <a:pt x="372" y="437"/>
                    <a:pt x="372" y="437"/>
                    <a:pt x="372" y="437"/>
                  </a:cubicBezTo>
                  <a:cubicBezTo>
                    <a:pt x="437" y="372"/>
                    <a:pt x="437" y="372"/>
                    <a:pt x="437" y="372"/>
                  </a:cubicBezTo>
                  <a:cubicBezTo>
                    <a:pt x="561" y="495"/>
                    <a:pt x="561" y="495"/>
                    <a:pt x="561" y="495"/>
                  </a:cubicBezTo>
                  <a:lnTo>
                    <a:pt x="496" y="5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5" name="Freeform 95"/>
            <p:cNvSpPr>
              <a:spLocks/>
            </p:cNvSpPr>
            <p:nvPr/>
          </p:nvSpPr>
          <p:spPr bwMode="auto">
            <a:xfrm>
              <a:off x="6870606" y="2516094"/>
              <a:ext cx="133350" cy="133350"/>
            </a:xfrm>
            <a:custGeom>
              <a:avLst/>
              <a:gdLst>
                <a:gd name="T0" fmla="*/ 127 w 134"/>
                <a:gd name="T1" fmla="*/ 120 h 134"/>
                <a:gd name="T2" fmla="*/ 48 w 134"/>
                <a:gd name="T3" fmla="*/ 86 h 134"/>
                <a:gd name="T4" fmla="*/ 14 w 134"/>
                <a:gd name="T5" fmla="*/ 7 h 134"/>
                <a:gd name="T6" fmla="*/ 7 w 134"/>
                <a:gd name="T7" fmla="*/ 0 h 134"/>
                <a:gd name="T8" fmla="*/ 0 w 134"/>
                <a:gd name="T9" fmla="*/ 7 h 134"/>
                <a:gd name="T10" fmla="*/ 38 w 134"/>
                <a:gd name="T11" fmla="*/ 96 h 134"/>
                <a:gd name="T12" fmla="*/ 127 w 134"/>
                <a:gd name="T13" fmla="*/ 134 h 134"/>
                <a:gd name="T14" fmla="*/ 127 w 134"/>
                <a:gd name="T15" fmla="*/ 134 h 134"/>
                <a:gd name="T16" fmla="*/ 134 w 134"/>
                <a:gd name="T17" fmla="*/ 127 h 134"/>
                <a:gd name="T18" fmla="*/ 127 w 134"/>
                <a:gd name="T19" fmla="*/ 12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134">
                  <a:moveTo>
                    <a:pt x="127" y="120"/>
                  </a:moveTo>
                  <a:cubicBezTo>
                    <a:pt x="97" y="119"/>
                    <a:pt x="69" y="107"/>
                    <a:pt x="48" y="86"/>
                  </a:cubicBezTo>
                  <a:cubicBezTo>
                    <a:pt x="27" y="65"/>
                    <a:pt x="15" y="37"/>
                    <a:pt x="14" y="7"/>
                  </a:cubicBezTo>
                  <a:cubicBezTo>
                    <a:pt x="14" y="3"/>
                    <a:pt x="11" y="0"/>
                    <a:pt x="7" y="0"/>
                  </a:cubicBezTo>
                  <a:cubicBezTo>
                    <a:pt x="3" y="0"/>
                    <a:pt x="0" y="3"/>
                    <a:pt x="0" y="7"/>
                  </a:cubicBezTo>
                  <a:cubicBezTo>
                    <a:pt x="1" y="41"/>
                    <a:pt x="15" y="72"/>
                    <a:pt x="38" y="96"/>
                  </a:cubicBezTo>
                  <a:cubicBezTo>
                    <a:pt x="62" y="120"/>
                    <a:pt x="94" y="133"/>
                    <a:pt x="127" y="134"/>
                  </a:cubicBezTo>
                  <a:cubicBezTo>
                    <a:pt x="127" y="134"/>
                    <a:pt x="127" y="134"/>
                    <a:pt x="127" y="134"/>
                  </a:cubicBezTo>
                  <a:cubicBezTo>
                    <a:pt x="131" y="134"/>
                    <a:pt x="134" y="131"/>
                    <a:pt x="134" y="127"/>
                  </a:cubicBezTo>
                  <a:cubicBezTo>
                    <a:pt x="134" y="123"/>
                    <a:pt x="131" y="120"/>
                    <a:pt x="127" y="1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6" name="Freeform 96"/>
            <p:cNvSpPr>
              <a:spLocks/>
            </p:cNvSpPr>
            <p:nvPr/>
          </p:nvSpPr>
          <p:spPr bwMode="auto">
            <a:xfrm>
              <a:off x="6834094" y="2517682"/>
              <a:ext cx="169862" cy="168275"/>
            </a:xfrm>
            <a:custGeom>
              <a:avLst/>
              <a:gdLst>
                <a:gd name="T0" fmla="*/ 164 w 170"/>
                <a:gd name="T1" fmla="*/ 156 h 170"/>
                <a:gd name="T2" fmla="*/ 59 w 170"/>
                <a:gd name="T3" fmla="*/ 111 h 170"/>
                <a:gd name="T4" fmla="*/ 14 w 170"/>
                <a:gd name="T5" fmla="*/ 7 h 170"/>
                <a:gd name="T6" fmla="*/ 7 w 170"/>
                <a:gd name="T7" fmla="*/ 0 h 170"/>
                <a:gd name="T8" fmla="*/ 7 w 170"/>
                <a:gd name="T9" fmla="*/ 0 h 170"/>
                <a:gd name="T10" fmla="*/ 0 w 170"/>
                <a:gd name="T11" fmla="*/ 7 h 170"/>
                <a:gd name="T12" fmla="*/ 49 w 170"/>
                <a:gd name="T13" fmla="*/ 121 h 170"/>
                <a:gd name="T14" fmla="*/ 163 w 170"/>
                <a:gd name="T15" fmla="*/ 170 h 170"/>
                <a:gd name="T16" fmla="*/ 163 w 170"/>
                <a:gd name="T17" fmla="*/ 170 h 170"/>
                <a:gd name="T18" fmla="*/ 170 w 170"/>
                <a:gd name="T19" fmla="*/ 163 h 170"/>
                <a:gd name="T20" fmla="*/ 164 w 170"/>
                <a:gd name="T21" fmla="*/ 15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0" h="170">
                  <a:moveTo>
                    <a:pt x="164" y="156"/>
                  </a:moveTo>
                  <a:cubicBezTo>
                    <a:pt x="124" y="155"/>
                    <a:pt x="87" y="139"/>
                    <a:pt x="59" y="111"/>
                  </a:cubicBezTo>
                  <a:cubicBezTo>
                    <a:pt x="31" y="83"/>
                    <a:pt x="15" y="46"/>
                    <a:pt x="14" y="7"/>
                  </a:cubicBezTo>
                  <a:cubicBezTo>
                    <a:pt x="14" y="3"/>
                    <a:pt x="11" y="0"/>
                    <a:pt x="7" y="0"/>
                  </a:cubicBezTo>
                  <a:cubicBezTo>
                    <a:pt x="7" y="0"/>
                    <a:pt x="7" y="0"/>
                    <a:pt x="7" y="0"/>
                  </a:cubicBezTo>
                  <a:cubicBezTo>
                    <a:pt x="3" y="0"/>
                    <a:pt x="0" y="3"/>
                    <a:pt x="0" y="7"/>
                  </a:cubicBezTo>
                  <a:cubicBezTo>
                    <a:pt x="1" y="50"/>
                    <a:pt x="18" y="91"/>
                    <a:pt x="49" y="121"/>
                  </a:cubicBezTo>
                  <a:cubicBezTo>
                    <a:pt x="79" y="152"/>
                    <a:pt x="120" y="169"/>
                    <a:pt x="163" y="170"/>
                  </a:cubicBezTo>
                  <a:cubicBezTo>
                    <a:pt x="163" y="170"/>
                    <a:pt x="163" y="170"/>
                    <a:pt x="163" y="170"/>
                  </a:cubicBezTo>
                  <a:cubicBezTo>
                    <a:pt x="167" y="170"/>
                    <a:pt x="170" y="167"/>
                    <a:pt x="170" y="163"/>
                  </a:cubicBezTo>
                  <a:cubicBezTo>
                    <a:pt x="170" y="159"/>
                    <a:pt x="167" y="156"/>
                    <a:pt x="164" y="1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7" name="Freeform 97"/>
            <p:cNvSpPr>
              <a:spLocks/>
            </p:cNvSpPr>
            <p:nvPr/>
          </p:nvSpPr>
          <p:spPr bwMode="auto">
            <a:xfrm>
              <a:off x="6908706" y="2514507"/>
              <a:ext cx="96837" cy="98425"/>
            </a:xfrm>
            <a:custGeom>
              <a:avLst/>
              <a:gdLst>
                <a:gd name="T0" fmla="*/ 91 w 98"/>
                <a:gd name="T1" fmla="*/ 84 h 98"/>
                <a:gd name="T2" fmla="*/ 38 w 98"/>
                <a:gd name="T3" fmla="*/ 61 h 98"/>
                <a:gd name="T4" fmla="*/ 15 w 98"/>
                <a:gd name="T5" fmla="*/ 7 h 98"/>
                <a:gd name="T6" fmla="*/ 8 w 98"/>
                <a:gd name="T7" fmla="*/ 0 h 98"/>
                <a:gd name="T8" fmla="*/ 7 w 98"/>
                <a:gd name="T9" fmla="*/ 0 h 98"/>
                <a:gd name="T10" fmla="*/ 1 w 98"/>
                <a:gd name="T11" fmla="*/ 7 h 98"/>
                <a:gd name="T12" fmla="*/ 28 w 98"/>
                <a:gd name="T13" fmla="*/ 71 h 98"/>
                <a:gd name="T14" fmla="*/ 91 w 98"/>
                <a:gd name="T15" fmla="*/ 98 h 98"/>
                <a:gd name="T16" fmla="*/ 91 w 98"/>
                <a:gd name="T17" fmla="*/ 98 h 98"/>
                <a:gd name="T18" fmla="*/ 98 w 98"/>
                <a:gd name="T19" fmla="*/ 91 h 98"/>
                <a:gd name="T20" fmla="*/ 91 w 98"/>
                <a:gd name="T21" fmla="*/ 8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98">
                  <a:moveTo>
                    <a:pt x="91" y="84"/>
                  </a:moveTo>
                  <a:cubicBezTo>
                    <a:pt x="71" y="83"/>
                    <a:pt x="52" y="75"/>
                    <a:pt x="38" y="61"/>
                  </a:cubicBezTo>
                  <a:cubicBezTo>
                    <a:pt x="23" y="46"/>
                    <a:pt x="15" y="27"/>
                    <a:pt x="15" y="7"/>
                  </a:cubicBezTo>
                  <a:cubicBezTo>
                    <a:pt x="14" y="3"/>
                    <a:pt x="11" y="0"/>
                    <a:pt x="8" y="0"/>
                  </a:cubicBezTo>
                  <a:cubicBezTo>
                    <a:pt x="7" y="0"/>
                    <a:pt x="7" y="0"/>
                    <a:pt x="7" y="0"/>
                  </a:cubicBezTo>
                  <a:cubicBezTo>
                    <a:pt x="3" y="0"/>
                    <a:pt x="0" y="3"/>
                    <a:pt x="1" y="7"/>
                  </a:cubicBezTo>
                  <a:cubicBezTo>
                    <a:pt x="1" y="31"/>
                    <a:pt x="11" y="54"/>
                    <a:pt x="28" y="71"/>
                  </a:cubicBezTo>
                  <a:cubicBezTo>
                    <a:pt x="45" y="87"/>
                    <a:pt x="67" y="97"/>
                    <a:pt x="91" y="98"/>
                  </a:cubicBezTo>
                  <a:cubicBezTo>
                    <a:pt x="91" y="98"/>
                    <a:pt x="91" y="98"/>
                    <a:pt x="91" y="98"/>
                  </a:cubicBezTo>
                  <a:cubicBezTo>
                    <a:pt x="95" y="98"/>
                    <a:pt x="98" y="95"/>
                    <a:pt x="98" y="91"/>
                  </a:cubicBezTo>
                  <a:cubicBezTo>
                    <a:pt x="98" y="87"/>
                    <a:pt x="95" y="84"/>
                    <a:pt x="91" y="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22071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8" fill="hold" grpId="0" nodeType="withEffect">
                                  <p:stCondLst>
                                    <p:cond delay="20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par>
                                <p:cTn id="11" presetID="22" presetClass="entr" presetSubtype="8" fill="hold" grpId="0" nodeType="withEffect">
                                  <p:stCondLst>
                                    <p:cond delay="30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par>
                                <p:cTn id="14" presetID="22" presetClass="entr" presetSubtype="8" fill="hold" grpId="0" nodeType="withEffect">
                                  <p:stCondLst>
                                    <p:cond delay="40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par>
                                <p:cTn id="17" presetID="22" presetClass="entr" presetSubtype="8" fill="hold" grpId="0" nodeType="withEffect">
                                  <p:stCondLst>
                                    <p:cond delay="60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100"/>
                                        <p:tgtEl>
                                          <p:spTgt spid="33"/>
                                        </p:tgtEl>
                                      </p:cBhvr>
                                    </p:animEffect>
                                  </p:childTnLst>
                                </p:cTn>
                              </p:par>
                              <p:par>
                                <p:cTn id="20" presetID="22" presetClass="entr" presetSubtype="8" fill="hold" grpId="0" nodeType="withEffect">
                                  <p:stCondLst>
                                    <p:cond delay="700"/>
                                  </p:stCondLst>
                                  <p:childTnLst>
                                    <p:set>
                                      <p:cBhvr>
                                        <p:cTn id="21" dur="1" fill="hold">
                                          <p:stCondLst>
                                            <p:cond delay="0"/>
                                          </p:stCondLst>
                                        </p:cTn>
                                        <p:tgtEl>
                                          <p:spTgt spid="34"/>
                                        </p:tgtEl>
                                        <p:attrNameLst>
                                          <p:attrName>style.visibility</p:attrName>
                                        </p:attrNameLst>
                                      </p:cBhvr>
                                      <p:to>
                                        <p:strVal val="visible"/>
                                      </p:to>
                                    </p:set>
                                    <p:animEffect transition="in" filter="wipe(left)">
                                      <p:cBhvr>
                                        <p:cTn id="22" dur="100"/>
                                        <p:tgtEl>
                                          <p:spTgt spid="34"/>
                                        </p:tgtEl>
                                      </p:cBhvr>
                                    </p:animEffect>
                                  </p:childTnLst>
                                </p:cTn>
                              </p:par>
                              <p:par>
                                <p:cTn id="23" presetID="22" presetClass="entr" presetSubtype="8" fill="hold" grpId="0" nodeType="withEffect">
                                  <p:stCondLst>
                                    <p:cond delay="80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100"/>
                                        <p:tgtEl>
                                          <p:spTgt spid="35"/>
                                        </p:tgtEl>
                                      </p:cBhvr>
                                    </p:animEffect>
                                  </p:childTnLst>
                                </p:cTn>
                              </p:par>
                              <p:par>
                                <p:cTn id="26" presetID="22" presetClass="entr" presetSubtype="8" fill="hold" grpId="0" nodeType="withEffect">
                                  <p:stCondLst>
                                    <p:cond delay="90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100"/>
                                        <p:tgtEl>
                                          <p:spTgt spid="36"/>
                                        </p:tgtEl>
                                      </p:cBhvr>
                                    </p:animEffect>
                                  </p:childTnLst>
                                </p:cTn>
                              </p:par>
                              <p:par>
                                <p:cTn id="29" presetID="22" presetClass="entr" presetSubtype="8" fill="hold" grpId="0" nodeType="withEffect">
                                  <p:stCondLst>
                                    <p:cond delay="100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300"/>
                                        <p:tgtEl>
                                          <p:spTgt spid="30"/>
                                        </p:tgtEl>
                                      </p:cBhvr>
                                    </p:animEffect>
                                  </p:childTnLst>
                                </p:cTn>
                              </p:par>
                              <p:par>
                                <p:cTn id="32" presetID="22" presetClass="entr" presetSubtype="8" fill="hold" grpId="0" nodeType="withEffect">
                                  <p:stCondLst>
                                    <p:cond delay="110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300"/>
                                        <p:tgtEl>
                                          <p:spTgt spid="29"/>
                                        </p:tgtEl>
                                      </p:cBhvr>
                                    </p:animEffect>
                                  </p:childTnLst>
                                </p:cTn>
                              </p:par>
                              <p:par>
                                <p:cTn id="35" presetID="22" presetClass="entr" presetSubtype="8" fill="hold" grpId="0" nodeType="withEffect">
                                  <p:stCondLst>
                                    <p:cond delay="120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300"/>
                                        <p:tgtEl>
                                          <p:spTgt spid="31"/>
                                        </p:tgtEl>
                                      </p:cBhvr>
                                    </p:animEffect>
                                  </p:childTnLst>
                                </p:cTn>
                              </p:par>
                              <p:par>
                                <p:cTn id="38" presetID="22" presetClass="entr" presetSubtype="8" fill="hold" grpId="0" nodeType="withEffect">
                                  <p:stCondLst>
                                    <p:cond delay="130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3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a:bodyPr>
          <a:lstStyle/>
          <a:p>
            <a:r>
              <a:rPr lang="id-ID"/>
              <a:t>CLOSING MESSAGE</a:t>
            </a:r>
          </a:p>
        </p:txBody>
      </p:sp>
      <p:sp>
        <p:nvSpPr>
          <p:cNvPr id="17" name="Text Placeholder 16"/>
          <p:cNvSpPr>
            <a:spLocks noGrp="1"/>
          </p:cNvSpPr>
          <p:nvPr>
            <p:ph type="body" sz="quarter" idx="10"/>
          </p:nvPr>
        </p:nvSpPr>
        <p:spPr/>
        <p:txBody>
          <a:bodyPr>
            <a:normAutofit/>
          </a:bodyPr>
          <a:lstStyle/>
          <a:p>
            <a:r>
              <a:rPr lang="id-ID" b="1">
                <a:solidFill>
                  <a:schemeClr val="bg1">
                    <a:lumMod val="50000"/>
                  </a:schemeClr>
                </a:solidFill>
              </a:rPr>
              <a:t>+</a:t>
            </a:r>
            <a:r>
              <a:rPr lang="id-ID">
                <a:solidFill>
                  <a:schemeClr val="bg1">
                    <a:lumMod val="50000"/>
                  </a:schemeClr>
                </a:solidFill>
              </a:rPr>
              <a:t> AN EXPLORATION OF FORM IN CREATIFITY</a:t>
            </a:r>
          </a:p>
        </p:txBody>
      </p:sp>
      <p:sp>
        <p:nvSpPr>
          <p:cNvPr id="5" name="Rectangle 4"/>
          <p:cNvSpPr/>
          <p:nvPr/>
        </p:nvSpPr>
        <p:spPr>
          <a:xfrm>
            <a:off x="0" y="2473335"/>
            <a:ext cx="9506493" cy="740166"/>
          </a:xfrm>
          <a:prstGeom prst="rect">
            <a:avLst/>
          </a:prstGeom>
          <a:solidFill>
            <a:schemeClr val="bg1">
              <a:lumMod val="65000"/>
              <a:alpha val="4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Lato Light" panose="020F0402020204030203" pitchFamily="34" charset="0"/>
              <a:cs typeface="Lato Light" panose="020F0402020204030203" pitchFamily="34" charset="0"/>
            </a:endParaRPr>
          </a:p>
        </p:txBody>
      </p:sp>
      <p:sp>
        <p:nvSpPr>
          <p:cNvPr id="6" name="Rectangle 5"/>
          <p:cNvSpPr/>
          <p:nvPr/>
        </p:nvSpPr>
        <p:spPr>
          <a:xfrm>
            <a:off x="0" y="3211338"/>
            <a:ext cx="9412363" cy="740166"/>
          </a:xfrm>
          <a:prstGeom prst="rect">
            <a:avLst/>
          </a:prstGeom>
          <a:solidFill>
            <a:schemeClr val="bg1">
              <a:lumMod val="85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Lato Light" panose="020F0402020204030203" pitchFamily="34" charset="0"/>
              <a:cs typeface="Lato Light" panose="020F0402020204030203" pitchFamily="34" charset="0"/>
            </a:endParaRPr>
          </a:p>
        </p:txBody>
      </p:sp>
      <p:sp>
        <p:nvSpPr>
          <p:cNvPr id="7" name="Rectangle 6"/>
          <p:cNvSpPr/>
          <p:nvPr/>
        </p:nvSpPr>
        <p:spPr>
          <a:xfrm>
            <a:off x="0" y="3962042"/>
            <a:ext cx="9412363" cy="740166"/>
          </a:xfrm>
          <a:prstGeom prst="rect">
            <a:avLst/>
          </a:prstGeom>
          <a:solidFill>
            <a:srgbClr val="B2B2B2">
              <a:alpha val="4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Lato Light" panose="020F0402020204030203" pitchFamily="34" charset="0"/>
              <a:cs typeface="Lato Light" panose="020F0402020204030203" pitchFamily="34" charset="0"/>
            </a:endParaRPr>
          </a:p>
        </p:txBody>
      </p:sp>
      <p:sp>
        <p:nvSpPr>
          <p:cNvPr id="8" name="Rectangle 7"/>
          <p:cNvSpPr/>
          <p:nvPr/>
        </p:nvSpPr>
        <p:spPr>
          <a:xfrm>
            <a:off x="0" y="4700045"/>
            <a:ext cx="8887928" cy="740166"/>
          </a:xfrm>
          <a:prstGeom prst="rect">
            <a:avLst/>
          </a:prstGeom>
          <a:solidFill>
            <a:srgbClr val="5F5F5F">
              <a:alpha val="1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Light" panose="020F0402020204030203" pitchFamily="34" charset="0"/>
              <a:cs typeface="Lato Light" panose="020F0402020204030203" pitchFamily="34" charset="0"/>
            </a:endParaRPr>
          </a:p>
        </p:txBody>
      </p:sp>
      <p:sp>
        <p:nvSpPr>
          <p:cNvPr id="9" name="TextBox 8"/>
          <p:cNvSpPr txBox="1"/>
          <p:nvPr/>
        </p:nvSpPr>
        <p:spPr>
          <a:xfrm>
            <a:off x="3606744" y="4803840"/>
            <a:ext cx="4416742" cy="523220"/>
          </a:xfrm>
          <a:prstGeom prst="rect">
            <a:avLst/>
          </a:prstGeom>
          <a:noFill/>
        </p:spPr>
        <p:txBody>
          <a:bodyPr wrap="square" rtlCol="0" anchor="ctr" anchorCtr="0">
            <a:spAutoFit/>
          </a:bodyPr>
          <a:lstStyle/>
          <a:p>
            <a:r>
              <a:rPr lang="en-US" sz="1400" dirty="0" err="1">
                <a:latin typeface="Lato Light" panose="020F0402020204030203" pitchFamily="34" charset="0"/>
                <a:cs typeface="Lato Light" panose="020F0402020204030203" pitchFamily="34" charset="0"/>
              </a:rPr>
              <a:t>Nunc</a:t>
            </a:r>
            <a:r>
              <a:rPr lang="en-US" sz="1400" dirty="0">
                <a:latin typeface="Lato Light" panose="020F0402020204030203" pitchFamily="34" charset="0"/>
                <a:cs typeface="Lato Light" panose="020F0402020204030203" pitchFamily="34" charset="0"/>
              </a:rPr>
              <a:t> </a:t>
            </a:r>
            <a:r>
              <a:rPr lang="en-US" sz="1400" dirty="0" err="1">
                <a:latin typeface="Lato Light" panose="020F0402020204030203" pitchFamily="34" charset="0"/>
                <a:cs typeface="Lato Light" panose="020F0402020204030203" pitchFamily="34" charset="0"/>
              </a:rPr>
              <a:t>consectetur</a:t>
            </a:r>
            <a:r>
              <a:rPr lang="en-US" sz="1400" dirty="0">
                <a:latin typeface="Lato Light" panose="020F0402020204030203" pitchFamily="34" charset="0"/>
                <a:cs typeface="Lato Light" panose="020F0402020204030203" pitchFamily="34" charset="0"/>
              </a:rPr>
              <a:t> dolor </a:t>
            </a:r>
            <a:r>
              <a:rPr lang="en-US" sz="1400" dirty="0" err="1">
                <a:latin typeface="Lato Light" panose="020F0402020204030203" pitchFamily="34" charset="0"/>
                <a:cs typeface="Lato Light" panose="020F0402020204030203" pitchFamily="34" charset="0"/>
              </a:rPr>
              <a:t>finibus</a:t>
            </a:r>
            <a:r>
              <a:rPr lang="en-US" sz="1400" dirty="0">
                <a:latin typeface="Lato Light" panose="020F0402020204030203" pitchFamily="34" charset="0"/>
                <a:cs typeface="Lato Light" panose="020F0402020204030203" pitchFamily="34" charset="0"/>
              </a:rPr>
              <a:t> </a:t>
            </a:r>
            <a:r>
              <a:rPr lang="en-US" sz="1400" dirty="0" err="1">
                <a:latin typeface="Lato Light" panose="020F0402020204030203" pitchFamily="34" charset="0"/>
                <a:cs typeface="Lato Light" panose="020F0402020204030203" pitchFamily="34" charset="0"/>
              </a:rPr>
              <a:t>elementum</a:t>
            </a:r>
            <a:r>
              <a:rPr lang="en-US" sz="1400" dirty="0">
                <a:latin typeface="Lato Light" panose="020F0402020204030203" pitchFamily="34" charset="0"/>
                <a:cs typeface="Lato Light" panose="020F0402020204030203" pitchFamily="34" charset="0"/>
              </a:rPr>
              <a:t> </a:t>
            </a:r>
            <a:r>
              <a:rPr lang="en-US" sz="1400" dirty="0" err="1">
                <a:latin typeface="Lato Light" panose="020F0402020204030203" pitchFamily="34" charset="0"/>
                <a:cs typeface="Lato Light" panose="020F0402020204030203" pitchFamily="34" charset="0"/>
              </a:rPr>
              <a:t>condimentum</a:t>
            </a:r>
            <a:r>
              <a:rPr lang="en-US" sz="1400" dirty="0">
                <a:latin typeface="Lato Light" panose="020F0402020204030203" pitchFamily="34" charset="0"/>
                <a:cs typeface="Lato Light" panose="020F0402020204030203" pitchFamily="34" charset="0"/>
              </a:rPr>
              <a:t>. In id </a:t>
            </a:r>
            <a:r>
              <a:rPr lang="en-US" sz="1400" dirty="0" err="1">
                <a:latin typeface="Lato Light" panose="020F0402020204030203" pitchFamily="34" charset="0"/>
                <a:cs typeface="Lato Light" panose="020F0402020204030203" pitchFamily="34" charset="0"/>
              </a:rPr>
              <a:t>fermentum</a:t>
            </a:r>
            <a:r>
              <a:rPr lang="en-US" sz="1400" dirty="0">
                <a:latin typeface="Lato Light" panose="020F0402020204030203" pitchFamily="34" charset="0"/>
                <a:cs typeface="Lato Light" panose="020F0402020204030203" pitchFamily="34" charset="0"/>
              </a:rPr>
              <a:t> </a:t>
            </a:r>
            <a:r>
              <a:rPr lang="en-US" sz="1400" dirty="0" err="1">
                <a:latin typeface="Lato Light" panose="020F0402020204030203" pitchFamily="34" charset="0"/>
                <a:cs typeface="Lato Light" panose="020F0402020204030203" pitchFamily="34" charset="0"/>
              </a:rPr>
              <a:t>sapien</a:t>
            </a:r>
            <a:r>
              <a:rPr lang="en-US" sz="1400" dirty="0">
                <a:latin typeface="Lato Light" panose="020F0402020204030203" pitchFamily="34" charset="0"/>
                <a:cs typeface="Lato Light" panose="020F0402020204030203" pitchFamily="34" charset="0"/>
              </a:rPr>
              <a:t> in </a:t>
            </a:r>
            <a:r>
              <a:rPr lang="en-US" sz="1400" dirty="0" err="1">
                <a:latin typeface="Lato Light" panose="020F0402020204030203" pitchFamily="34" charset="0"/>
                <a:cs typeface="Lato Light" panose="020F0402020204030203" pitchFamily="34" charset="0"/>
              </a:rPr>
              <a:t>ipsum</a:t>
            </a:r>
            <a:r>
              <a:rPr lang="en-US" sz="1400" dirty="0">
                <a:latin typeface="Lato Light" panose="020F0402020204030203" pitchFamily="34" charset="0"/>
                <a:cs typeface="Lato Light" panose="020F0402020204030203" pitchFamily="34" charset="0"/>
              </a:rPr>
              <a:t> </a:t>
            </a:r>
            <a:r>
              <a:rPr lang="en-US" sz="1400" dirty="0" err="1">
                <a:latin typeface="Lato Light" panose="020F0402020204030203" pitchFamily="34" charset="0"/>
                <a:cs typeface="Lato Light" panose="020F0402020204030203" pitchFamily="34" charset="0"/>
              </a:rPr>
              <a:t>juoi</a:t>
            </a:r>
            <a:endParaRPr lang="en-US" sz="1400" dirty="0">
              <a:latin typeface="Lato Light" panose="020F0402020204030203" pitchFamily="34" charset="0"/>
              <a:cs typeface="Lato Light" panose="020F0402020204030203" pitchFamily="34" charset="0"/>
            </a:endParaRPr>
          </a:p>
        </p:txBody>
      </p:sp>
      <p:sp>
        <p:nvSpPr>
          <p:cNvPr id="10" name="TextBox 9"/>
          <p:cNvSpPr txBox="1"/>
          <p:nvPr/>
        </p:nvSpPr>
        <p:spPr>
          <a:xfrm>
            <a:off x="3606744" y="2581808"/>
            <a:ext cx="4416742" cy="523220"/>
          </a:xfrm>
          <a:prstGeom prst="rect">
            <a:avLst/>
          </a:prstGeom>
          <a:noFill/>
        </p:spPr>
        <p:txBody>
          <a:bodyPr wrap="square" rtlCol="0" anchor="ctr" anchorCtr="0">
            <a:spAutoFit/>
          </a:bodyPr>
          <a:lstStyle/>
          <a:p>
            <a:r>
              <a:rPr lang="en-US" sz="1400" dirty="0" err="1">
                <a:latin typeface="Lato Light" panose="020F0402020204030203" pitchFamily="34" charset="0"/>
                <a:cs typeface="Lato Light" panose="020F0402020204030203" pitchFamily="34" charset="0"/>
              </a:rPr>
              <a:t>Lorem</a:t>
            </a:r>
            <a:r>
              <a:rPr lang="en-US" sz="1400" dirty="0">
                <a:latin typeface="Lato Light" panose="020F0402020204030203" pitchFamily="34" charset="0"/>
                <a:cs typeface="Lato Light" panose="020F0402020204030203" pitchFamily="34" charset="0"/>
              </a:rPr>
              <a:t> </a:t>
            </a:r>
            <a:r>
              <a:rPr lang="en-US" sz="1400" dirty="0" err="1">
                <a:latin typeface="Lato Light" panose="020F0402020204030203" pitchFamily="34" charset="0"/>
                <a:cs typeface="Lato Light" panose="020F0402020204030203" pitchFamily="34" charset="0"/>
              </a:rPr>
              <a:t>ipsum</a:t>
            </a:r>
            <a:r>
              <a:rPr lang="en-US" sz="1400" dirty="0">
                <a:latin typeface="Lato Light" panose="020F0402020204030203" pitchFamily="34" charset="0"/>
                <a:cs typeface="Lato Light" panose="020F0402020204030203" pitchFamily="34" charset="0"/>
              </a:rPr>
              <a:t> dolor sit </a:t>
            </a:r>
            <a:r>
              <a:rPr lang="en-US" sz="1400" dirty="0" err="1">
                <a:latin typeface="Lato Light" panose="020F0402020204030203" pitchFamily="34" charset="0"/>
                <a:cs typeface="Lato Light" panose="020F0402020204030203" pitchFamily="34" charset="0"/>
              </a:rPr>
              <a:t>amet</a:t>
            </a:r>
            <a:r>
              <a:rPr lang="en-US" sz="1400" dirty="0">
                <a:latin typeface="Lato Light" panose="020F0402020204030203" pitchFamily="34" charset="0"/>
                <a:cs typeface="Lato Light" panose="020F0402020204030203" pitchFamily="34" charset="0"/>
              </a:rPr>
              <a:t>, </a:t>
            </a:r>
            <a:r>
              <a:rPr lang="en-US" sz="1400" dirty="0" err="1">
                <a:latin typeface="Lato Light" panose="020F0402020204030203" pitchFamily="34" charset="0"/>
                <a:cs typeface="Lato Light" panose="020F0402020204030203" pitchFamily="34" charset="0"/>
              </a:rPr>
              <a:t>consectetur</a:t>
            </a:r>
            <a:r>
              <a:rPr lang="en-US" sz="1400" dirty="0">
                <a:latin typeface="Lato Light" panose="020F0402020204030203" pitchFamily="34" charset="0"/>
                <a:cs typeface="Lato Light" panose="020F0402020204030203" pitchFamily="34" charset="0"/>
              </a:rPr>
              <a:t> </a:t>
            </a:r>
            <a:r>
              <a:rPr lang="en-US" sz="1400" dirty="0" err="1">
                <a:latin typeface="Lato Light" panose="020F0402020204030203" pitchFamily="34" charset="0"/>
                <a:cs typeface="Lato Light" panose="020F0402020204030203" pitchFamily="34" charset="0"/>
              </a:rPr>
              <a:t>adipiscing</a:t>
            </a:r>
            <a:r>
              <a:rPr lang="en-US" sz="1400" dirty="0">
                <a:latin typeface="Lato Light" panose="020F0402020204030203" pitchFamily="34" charset="0"/>
                <a:cs typeface="Lato Light" panose="020F0402020204030203" pitchFamily="34" charset="0"/>
              </a:rPr>
              <a:t> </a:t>
            </a:r>
            <a:r>
              <a:rPr lang="en-US" sz="1400" dirty="0" err="1">
                <a:latin typeface="Lato Light" panose="020F0402020204030203" pitchFamily="34" charset="0"/>
                <a:cs typeface="Lato Light" panose="020F0402020204030203" pitchFamily="34" charset="0"/>
              </a:rPr>
              <a:t>elit</a:t>
            </a:r>
            <a:r>
              <a:rPr lang="en-US" sz="1400" dirty="0">
                <a:latin typeface="Lato Light" panose="020F0402020204030203" pitchFamily="34" charset="0"/>
                <a:cs typeface="Lato Light" panose="020F0402020204030203" pitchFamily="34" charset="0"/>
              </a:rPr>
              <a:t>. </a:t>
            </a:r>
            <a:r>
              <a:rPr lang="en-US" sz="1400" dirty="0" err="1">
                <a:latin typeface="Lato Light" panose="020F0402020204030203" pitchFamily="34" charset="0"/>
                <a:cs typeface="Lato Light" panose="020F0402020204030203" pitchFamily="34" charset="0"/>
              </a:rPr>
              <a:t>Vestibulum</a:t>
            </a:r>
            <a:r>
              <a:rPr lang="en-US" sz="1400" dirty="0">
                <a:latin typeface="Lato Light" panose="020F0402020204030203" pitchFamily="34" charset="0"/>
                <a:cs typeface="Lato Light" panose="020F0402020204030203" pitchFamily="34" charset="0"/>
              </a:rPr>
              <a:t> </a:t>
            </a:r>
            <a:r>
              <a:rPr lang="en-US" sz="1400" dirty="0" err="1">
                <a:latin typeface="Lato Light" panose="020F0402020204030203" pitchFamily="34" charset="0"/>
                <a:cs typeface="Lato Light" panose="020F0402020204030203" pitchFamily="34" charset="0"/>
              </a:rPr>
              <a:t>lacinia</a:t>
            </a:r>
            <a:r>
              <a:rPr lang="en-US" sz="1400" dirty="0">
                <a:latin typeface="Lato Light" panose="020F0402020204030203" pitchFamily="34" charset="0"/>
                <a:cs typeface="Lato Light" panose="020F0402020204030203" pitchFamily="34" charset="0"/>
              </a:rPr>
              <a:t> </a:t>
            </a:r>
            <a:r>
              <a:rPr lang="en-US" sz="1400" dirty="0" err="1">
                <a:latin typeface="Lato Light" panose="020F0402020204030203" pitchFamily="34" charset="0"/>
                <a:cs typeface="Lato Light" panose="020F0402020204030203" pitchFamily="34" charset="0"/>
              </a:rPr>
              <a:t>ultricies</a:t>
            </a:r>
            <a:r>
              <a:rPr lang="en-US" sz="1400" dirty="0">
                <a:latin typeface="Lato Light" panose="020F0402020204030203" pitchFamily="34" charset="0"/>
                <a:cs typeface="Lato Light" panose="020F0402020204030203" pitchFamily="34" charset="0"/>
              </a:rPr>
              <a:t> </a:t>
            </a:r>
            <a:r>
              <a:rPr lang="en-US" sz="1400" dirty="0" err="1">
                <a:latin typeface="Lato Light" panose="020F0402020204030203" pitchFamily="34" charset="0"/>
                <a:cs typeface="Lato Light" panose="020F0402020204030203" pitchFamily="34" charset="0"/>
              </a:rPr>
              <a:t>purus</a:t>
            </a:r>
            <a:r>
              <a:rPr lang="en-US" sz="1400" dirty="0">
                <a:latin typeface="Lato Light" panose="020F0402020204030203" pitchFamily="34" charset="0"/>
                <a:cs typeface="Lato Light" panose="020F0402020204030203" pitchFamily="34" charset="0"/>
              </a:rPr>
              <a:t> </a:t>
            </a:r>
            <a:r>
              <a:rPr lang="en-US" sz="1400" dirty="0" err="1">
                <a:latin typeface="Lato Light" panose="020F0402020204030203" pitchFamily="34" charset="0"/>
                <a:cs typeface="Lato Light" panose="020F0402020204030203" pitchFamily="34" charset="0"/>
              </a:rPr>
              <a:t>sed</a:t>
            </a:r>
            <a:endParaRPr lang="en-US" sz="1400" dirty="0">
              <a:latin typeface="Lato Light" panose="020F0402020204030203" pitchFamily="34" charset="0"/>
              <a:cs typeface="Lato Light" panose="020F0402020204030203" pitchFamily="34" charset="0"/>
            </a:endParaRPr>
          </a:p>
        </p:txBody>
      </p:sp>
      <p:sp>
        <p:nvSpPr>
          <p:cNvPr id="11" name="TextBox 10"/>
          <p:cNvSpPr txBox="1"/>
          <p:nvPr/>
        </p:nvSpPr>
        <p:spPr>
          <a:xfrm>
            <a:off x="3606744" y="3322485"/>
            <a:ext cx="4416742" cy="523220"/>
          </a:xfrm>
          <a:prstGeom prst="rect">
            <a:avLst/>
          </a:prstGeom>
          <a:noFill/>
        </p:spPr>
        <p:txBody>
          <a:bodyPr wrap="square" rtlCol="0" anchor="ctr" anchorCtr="0">
            <a:spAutoFit/>
          </a:bodyPr>
          <a:lstStyle/>
          <a:p>
            <a:r>
              <a:rPr lang="en-US" sz="1400" dirty="0" err="1">
                <a:latin typeface="Lato Light" panose="020F0402020204030203" pitchFamily="34" charset="0"/>
                <a:cs typeface="Lato Light" panose="020F0402020204030203" pitchFamily="34" charset="0"/>
              </a:rPr>
              <a:t>Donec</a:t>
            </a:r>
            <a:r>
              <a:rPr lang="en-US" sz="1400" dirty="0">
                <a:latin typeface="Lato Light" panose="020F0402020204030203" pitchFamily="34" charset="0"/>
                <a:cs typeface="Lato Light" panose="020F0402020204030203" pitchFamily="34" charset="0"/>
              </a:rPr>
              <a:t> </a:t>
            </a:r>
            <a:r>
              <a:rPr lang="en-US" sz="1400" dirty="0" err="1">
                <a:latin typeface="Lato Light" panose="020F0402020204030203" pitchFamily="34" charset="0"/>
                <a:cs typeface="Lato Light" panose="020F0402020204030203" pitchFamily="34" charset="0"/>
              </a:rPr>
              <a:t>elit</a:t>
            </a:r>
            <a:r>
              <a:rPr lang="en-US" sz="1400" dirty="0">
                <a:latin typeface="Lato Light" panose="020F0402020204030203" pitchFamily="34" charset="0"/>
                <a:cs typeface="Lato Light" panose="020F0402020204030203" pitchFamily="34" charset="0"/>
              </a:rPr>
              <a:t> </a:t>
            </a:r>
            <a:r>
              <a:rPr lang="en-US" sz="1400" dirty="0" err="1">
                <a:latin typeface="Lato Light" panose="020F0402020204030203" pitchFamily="34" charset="0"/>
                <a:cs typeface="Lato Light" panose="020F0402020204030203" pitchFamily="34" charset="0"/>
              </a:rPr>
              <a:t>tellus</a:t>
            </a:r>
            <a:r>
              <a:rPr lang="en-US" sz="1400" dirty="0">
                <a:latin typeface="Lato Light" panose="020F0402020204030203" pitchFamily="34" charset="0"/>
                <a:cs typeface="Lato Light" panose="020F0402020204030203" pitchFamily="34" charset="0"/>
              </a:rPr>
              <a:t>, </a:t>
            </a:r>
            <a:r>
              <a:rPr lang="en-US" sz="1400" dirty="0" err="1">
                <a:latin typeface="Lato Light" panose="020F0402020204030203" pitchFamily="34" charset="0"/>
                <a:cs typeface="Lato Light" panose="020F0402020204030203" pitchFamily="34" charset="0"/>
              </a:rPr>
              <a:t>accumsan</a:t>
            </a:r>
            <a:r>
              <a:rPr lang="en-US" sz="1400" dirty="0">
                <a:latin typeface="Lato Light" panose="020F0402020204030203" pitchFamily="34" charset="0"/>
                <a:cs typeface="Lato Light" panose="020F0402020204030203" pitchFamily="34" charset="0"/>
              </a:rPr>
              <a:t> non </a:t>
            </a:r>
            <a:r>
              <a:rPr lang="en-US" sz="1400" dirty="0" err="1">
                <a:latin typeface="Lato Light" panose="020F0402020204030203" pitchFamily="34" charset="0"/>
                <a:cs typeface="Lato Light" panose="020F0402020204030203" pitchFamily="34" charset="0"/>
              </a:rPr>
              <a:t>ipsum</a:t>
            </a:r>
            <a:r>
              <a:rPr lang="en-US" sz="1400" dirty="0">
                <a:latin typeface="Lato Light" panose="020F0402020204030203" pitchFamily="34" charset="0"/>
                <a:cs typeface="Lato Light" panose="020F0402020204030203" pitchFamily="34" charset="0"/>
              </a:rPr>
              <a:t> </a:t>
            </a:r>
            <a:r>
              <a:rPr lang="en-US" sz="1400" dirty="0" err="1">
                <a:latin typeface="Lato Light" panose="020F0402020204030203" pitchFamily="34" charset="0"/>
                <a:cs typeface="Lato Light" panose="020F0402020204030203" pitchFamily="34" charset="0"/>
              </a:rPr>
              <a:t>nec</a:t>
            </a:r>
            <a:r>
              <a:rPr lang="en-US" sz="1400" dirty="0">
                <a:latin typeface="Lato Light" panose="020F0402020204030203" pitchFamily="34" charset="0"/>
                <a:cs typeface="Lato Light" panose="020F0402020204030203" pitchFamily="34" charset="0"/>
              </a:rPr>
              <a:t>, </a:t>
            </a:r>
            <a:r>
              <a:rPr lang="en-US" sz="1400" dirty="0" err="1">
                <a:latin typeface="Lato Light" panose="020F0402020204030203" pitchFamily="34" charset="0"/>
                <a:cs typeface="Lato Light" panose="020F0402020204030203" pitchFamily="34" charset="0"/>
              </a:rPr>
              <a:t>sollicitudin</a:t>
            </a:r>
            <a:r>
              <a:rPr lang="en-US" sz="1400" dirty="0">
                <a:latin typeface="Lato Light" panose="020F0402020204030203" pitchFamily="34" charset="0"/>
                <a:cs typeface="Lato Light" panose="020F0402020204030203" pitchFamily="34" charset="0"/>
              </a:rPr>
              <a:t> </a:t>
            </a:r>
            <a:r>
              <a:rPr lang="en-US" sz="1400" dirty="0" err="1">
                <a:latin typeface="Lato Light" panose="020F0402020204030203" pitchFamily="34" charset="0"/>
                <a:cs typeface="Lato Light" panose="020F0402020204030203" pitchFamily="34" charset="0"/>
              </a:rPr>
              <a:t>ultricies</a:t>
            </a:r>
            <a:r>
              <a:rPr lang="en-US" sz="1400" dirty="0">
                <a:latin typeface="Lato Light" panose="020F0402020204030203" pitchFamily="34" charset="0"/>
                <a:cs typeface="Lato Light" panose="020F0402020204030203" pitchFamily="34" charset="0"/>
              </a:rPr>
              <a:t> sem. Maecenas non </a:t>
            </a:r>
            <a:r>
              <a:rPr lang="en-US" sz="1400" dirty="0" err="1">
                <a:latin typeface="Lato Light" panose="020F0402020204030203" pitchFamily="34" charset="0"/>
                <a:cs typeface="Lato Light" panose="020F0402020204030203" pitchFamily="34" charset="0"/>
              </a:rPr>
              <a:t>ipsum</a:t>
            </a:r>
            <a:r>
              <a:rPr lang="en-US" sz="1400" dirty="0">
                <a:latin typeface="Lato Light" panose="020F0402020204030203" pitchFamily="34" charset="0"/>
                <a:cs typeface="Lato Light" panose="020F0402020204030203" pitchFamily="34" charset="0"/>
              </a:rPr>
              <a:t> ac</a:t>
            </a:r>
          </a:p>
        </p:txBody>
      </p:sp>
      <p:sp>
        <p:nvSpPr>
          <p:cNvPr id="12" name="TextBox 11"/>
          <p:cNvSpPr txBox="1"/>
          <p:nvPr/>
        </p:nvSpPr>
        <p:spPr>
          <a:xfrm>
            <a:off x="3606744" y="4063162"/>
            <a:ext cx="4416742" cy="523220"/>
          </a:xfrm>
          <a:prstGeom prst="rect">
            <a:avLst/>
          </a:prstGeom>
          <a:noFill/>
        </p:spPr>
        <p:txBody>
          <a:bodyPr wrap="square" rtlCol="0" anchor="ctr" anchorCtr="0">
            <a:spAutoFit/>
          </a:bodyPr>
          <a:lstStyle/>
          <a:p>
            <a:r>
              <a:rPr lang="en-US" sz="1400" dirty="0" err="1">
                <a:latin typeface="Lato Light" panose="020F0402020204030203" pitchFamily="34" charset="0"/>
                <a:cs typeface="Lato Light" panose="020F0402020204030203" pitchFamily="34" charset="0"/>
              </a:rPr>
              <a:t>Etiam</a:t>
            </a:r>
            <a:r>
              <a:rPr lang="en-US" sz="1400" dirty="0">
                <a:latin typeface="Lato Light" panose="020F0402020204030203" pitchFamily="34" charset="0"/>
                <a:cs typeface="Lato Light" panose="020F0402020204030203" pitchFamily="34" charset="0"/>
              </a:rPr>
              <a:t> </a:t>
            </a:r>
            <a:r>
              <a:rPr lang="en-US" sz="1400" dirty="0" err="1">
                <a:latin typeface="Lato Light" panose="020F0402020204030203" pitchFamily="34" charset="0"/>
                <a:cs typeface="Lato Light" panose="020F0402020204030203" pitchFamily="34" charset="0"/>
              </a:rPr>
              <a:t>sodales</a:t>
            </a:r>
            <a:r>
              <a:rPr lang="en-US" sz="1400" dirty="0">
                <a:latin typeface="Lato Light" panose="020F0402020204030203" pitchFamily="34" charset="0"/>
                <a:cs typeface="Lato Light" panose="020F0402020204030203" pitchFamily="34" charset="0"/>
              </a:rPr>
              <a:t>, </a:t>
            </a:r>
            <a:r>
              <a:rPr lang="en-US" sz="1400" dirty="0" err="1">
                <a:latin typeface="Lato Light" panose="020F0402020204030203" pitchFamily="34" charset="0"/>
                <a:cs typeface="Lato Light" panose="020F0402020204030203" pitchFamily="34" charset="0"/>
              </a:rPr>
              <a:t>tellus</a:t>
            </a:r>
            <a:r>
              <a:rPr lang="en-US" sz="1400" dirty="0">
                <a:latin typeface="Lato Light" panose="020F0402020204030203" pitchFamily="34" charset="0"/>
                <a:cs typeface="Lato Light" panose="020F0402020204030203" pitchFamily="34" charset="0"/>
              </a:rPr>
              <a:t> </a:t>
            </a:r>
            <a:r>
              <a:rPr lang="en-US" sz="1400" dirty="0" err="1">
                <a:latin typeface="Lato Light" panose="020F0402020204030203" pitchFamily="34" charset="0"/>
                <a:cs typeface="Lato Light" panose="020F0402020204030203" pitchFamily="34" charset="0"/>
              </a:rPr>
              <a:t>nec</a:t>
            </a:r>
            <a:r>
              <a:rPr lang="en-US" sz="1400" dirty="0">
                <a:latin typeface="Lato Light" panose="020F0402020204030203" pitchFamily="34" charset="0"/>
                <a:cs typeface="Lato Light" panose="020F0402020204030203" pitchFamily="34" charset="0"/>
              </a:rPr>
              <a:t> </a:t>
            </a:r>
            <a:r>
              <a:rPr lang="en-US" sz="1400" dirty="0" err="1">
                <a:latin typeface="Lato Light" panose="020F0402020204030203" pitchFamily="34" charset="0"/>
                <a:cs typeface="Lato Light" panose="020F0402020204030203" pitchFamily="34" charset="0"/>
              </a:rPr>
              <a:t>malesuada</a:t>
            </a:r>
            <a:r>
              <a:rPr lang="en-US" sz="1400" dirty="0">
                <a:latin typeface="Lato Light" panose="020F0402020204030203" pitchFamily="34" charset="0"/>
                <a:cs typeface="Lato Light" panose="020F0402020204030203" pitchFamily="34" charset="0"/>
              </a:rPr>
              <a:t> </a:t>
            </a:r>
            <a:r>
              <a:rPr lang="en-US" sz="1400" dirty="0" err="1">
                <a:latin typeface="Lato Light" panose="020F0402020204030203" pitchFamily="34" charset="0"/>
                <a:cs typeface="Lato Light" panose="020F0402020204030203" pitchFamily="34" charset="0"/>
              </a:rPr>
              <a:t>ultrices</a:t>
            </a:r>
            <a:r>
              <a:rPr lang="en-US" sz="1400" dirty="0">
                <a:latin typeface="Lato Light" panose="020F0402020204030203" pitchFamily="34" charset="0"/>
                <a:cs typeface="Lato Light" panose="020F0402020204030203" pitchFamily="34" charset="0"/>
              </a:rPr>
              <a:t>, </a:t>
            </a:r>
            <a:r>
              <a:rPr lang="en-US" sz="1400" dirty="0" err="1">
                <a:latin typeface="Lato Light" panose="020F0402020204030203" pitchFamily="34" charset="0"/>
                <a:cs typeface="Lato Light" panose="020F0402020204030203" pitchFamily="34" charset="0"/>
              </a:rPr>
              <a:t>nisl</a:t>
            </a:r>
            <a:r>
              <a:rPr lang="en-US" sz="1400" dirty="0">
                <a:latin typeface="Lato Light" panose="020F0402020204030203" pitchFamily="34" charset="0"/>
                <a:cs typeface="Lato Light" panose="020F0402020204030203" pitchFamily="34" charset="0"/>
              </a:rPr>
              <a:t> mi </a:t>
            </a:r>
            <a:r>
              <a:rPr lang="en-US" sz="1400" dirty="0" err="1">
                <a:latin typeface="Lato Light" panose="020F0402020204030203" pitchFamily="34" charset="0"/>
                <a:cs typeface="Lato Light" panose="020F0402020204030203" pitchFamily="34" charset="0"/>
              </a:rPr>
              <a:t>mollis</a:t>
            </a:r>
            <a:r>
              <a:rPr lang="en-US" sz="1400" dirty="0">
                <a:latin typeface="Lato Light" panose="020F0402020204030203" pitchFamily="34" charset="0"/>
                <a:cs typeface="Lato Light" panose="020F0402020204030203" pitchFamily="34" charset="0"/>
              </a:rPr>
              <a:t> </a:t>
            </a:r>
            <a:r>
              <a:rPr lang="en-US" sz="1400" dirty="0" err="1">
                <a:latin typeface="Lato Light" panose="020F0402020204030203" pitchFamily="34" charset="0"/>
                <a:cs typeface="Lato Light" panose="020F0402020204030203" pitchFamily="34" charset="0"/>
              </a:rPr>
              <a:t>enim</a:t>
            </a:r>
            <a:r>
              <a:rPr lang="en-US" sz="1400" dirty="0">
                <a:latin typeface="Lato Light" panose="020F0402020204030203" pitchFamily="34" charset="0"/>
                <a:cs typeface="Lato Light" panose="020F0402020204030203" pitchFamily="34" charset="0"/>
              </a:rPr>
              <a:t>, </a:t>
            </a:r>
            <a:r>
              <a:rPr lang="en-US" sz="1400" dirty="0" err="1">
                <a:latin typeface="Lato Light" panose="020F0402020204030203" pitchFamily="34" charset="0"/>
                <a:cs typeface="Lato Light" panose="020F0402020204030203" pitchFamily="34" charset="0"/>
              </a:rPr>
              <a:t>posuere</a:t>
            </a:r>
            <a:r>
              <a:rPr lang="en-US" sz="1400" dirty="0">
                <a:latin typeface="Lato Light" panose="020F0402020204030203" pitchFamily="34" charset="0"/>
                <a:cs typeface="Lato Light" panose="020F0402020204030203" pitchFamily="34" charset="0"/>
              </a:rPr>
              <a:t> </a:t>
            </a:r>
            <a:r>
              <a:rPr lang="en-US" sz="1400" dirty="0" err="1">
                <a:latin typeface="Lato Light" panose="020F0402020204030203" pitchFamily="34" charset="0"/>
                <a:cs typeface="Lato Light" panose="020F0402020204030203" pitchFamily="34" charset="0"/>
              </a:rPr>
              <a:t>placerat</a:t>
            </a:r>
            <a:r>
              <a:rPr lang="en-US" sz="1400" dirty="0">
                <a:latin typeface="Lato Light" panose="020F0402020204030203" pitchFamily="34" charset="0"/>
                <a:cs typeface="Lato Light" panose="020F0402020204030203" pitchFamily="34" charset="0"/>
              </a:rPr>
              <a:t> </a:t>
            </a:r>
            <a:r>
              <a:rPr lang="en-US" sz="1400" dirty="0" err="1">
                <a:latin typeface="Lato Light" panose="020F0402020204030203" pitchFamily="34" charset="0"/>
                <a:cs typeface="Lato Light" panose="020F0402020204030203" pitchFamily="34" charset="0"/>
              </a:rPr>
              <a:t>nisl</a:t>
            </a:r>
            <a:r>
              <a:rPr lang="en-US" sz="1400" dirty="0">
                <a:latin typeface="Lato Light" panose="020F0402020204030203" pitchFamily="34" charset="0"/>
                <a:cs typeface="Lato Light" panose="020F0402020204030203" pitchFamily="34" charset="0"/>
              </a:rPr>
              <a:t> mi </a:t>
            </a:r>
            <a:r>
              <a:rPr lang="en-US" sz="1400" dirty="0" err="1">
                <a:latin typeface="Lato Light" panose="020F0402020204030203" pitchFamily="34" charset="0"/>
                <a:cs typeface="Lato Light" panose="020F0402020204030203" pitchFamily="34" charset="0"/>
              </a:rPr>
              <a:t>ut</a:t>
            </a:r>
            <a:r>
              <a:rPr lang="en-US" sz="1400" dirty="0">
                <a:latin typeface="Lato Light" panose="020F0402020204030203" pitchFamily="34" charset="0"/>
                <a:cs typeface="Lato Light" panose="020F0402020204030203" pitchFamily="34" charset="0"/>
              </a:rPr>
              <a:t> magna. </a:t>
            </a:r>
          </a:p>
        </p:txBody>
      </p:sp>
      <p:sp>
        <p:nvSpPr>
          <p:cNvPr id="13" name="TextBox 12"/>
          <p:cNvSpPr txBox="1"/>
          <p:nvPr/>
        </p:nvSpPr>
        <p:spPr>
          <a:xfrm>
            <a:off x="177232" y="4875576"/>
            <a:ext cx="3528392" cy="369332"/>
          </a:xfrm>
          <a:prstGeom prst="rect">
            <a:avLst/>
          </a:prstGeom>
          <a:noFill/>
        </p:spPr>
        <p:txBody>
          <a:bodyPr wrap="square" rtlCol="0">
            <a:spAutoFit/>
          </a:bodyPr>
          <a:lstStyle/>
          <a:p>
            <a:r>
              <a:rPr lang="id-ID" sz="1800">
                <a:cs typeface="Lato Light" panose="020F0402020204030203" pitchFamily="34" charset="0"/>
              </a:rPr>
              <a:t> Anti Backdoor Integration </a:t>
            </a:r>
            <a:endParaRPr lang="en-US" sz="1800" dirty="0">
              <a:cs typeface="Lato Light" panose="020F0402020204030203" pitchFamily="34" charset="0"/>
            </a:endParaRPr>
          </a:p>
        </p:txBody>
      </p:sp>
      <p:sp>
        <p:nvSpPr>
          <p:cNvPr id="14" name="TextBox 13"/>
          <p:cNvSpPr txBox="1"/>
          <p:nvPr/>
        </p:nvSpPr>
        <p:spPr>
          <a:xfrm>
            <a:off x="201593" y="4185939"/>
            <a:ext cx="3528392" cy="369332"/>
          </a:xfrm>
          <a:prstGeom prst="rect">
            <a:avLst/>
          </a:prstGeom>
          <a:noFill/>
        </p:spPr>
        <p:txBody>
          <a:bodyPr wrap="square" rtlCol="0">
            <a:spAutoFit/>
          </a:bodyPr>
          <a:lstStyle/>
          <a:p>
            <a:r>
              <a:rPr lang="id-ID" sz="1800">
                <a:cs typeface="Lato Light" panose="020F0402020204030203" pitchFamily="34" charset="0"/>
              </a:rPr>
              <a:t>Drawing Tool Included</a:t>
            </a:r>
            <a:endParaRPr lang="en-US" sz="1800" dirty="0">
              <a:cs typeface="Lato Light" panose="020F0402020204030203" pitchFamily="34" charset="0"/>
            </a:endParaRPr>
          </a:p>
        </p:txBody>
      </p:sp>
      <p:sp>
        <p:nvSpPr>
          <p:cNvPr id="15" name="TextBox 14"/>
          <p:cNvSpPr txBox="1"/>
          <p:nvPr/>
        </p:nvSpPr>
        <p:spPr>
          <a:xfrm>
            <a:off x="220303" y="3409366"/>
            <a:ext cx="3528392" cy="369332"/>
          </a:xfrm>
          <a:prstGeom prst="rect">
            <a:avLst/>
          </a:prstGeom>
          <a:noFill/>
        </p:spPr>
        <p:txBody>
          <a:bodyPr wrap="square" rtlCol="0">
            <a:spAutoFit/>
          </a:bodyPr>
          <a:lstStyle/>
          <a:p>
            <a:r>
              <a:rPr lang="id-ID" sz="1800">
                <a:cs typeface="Lato Light" panose="020F0402020204030203" pitchFamily="34" charset="0"/>
              </a:rPr>
              <a:t>Speedup Burning System</a:t>
            </a:r>
            <a:endParaRPr lang="en-US" sz="1800" dirty="0">
              <a:cs typeface="Lato Light" panose="020F0402020204030203" pitchFamily="34" charset="0"/>
            </a:endParaRPr>
          </a:p>
        </p:txBody>
      </p:sp>
      <p:sp>
        <p:nvSpPr>
          <p:cNvPr id="18" name="TextBox 17"/>
          <p:cNvSpPr txBox="1"/>
          <p:nvPr/>
        </p:nvSpPr>
        <p:spPr>
          <a:xfrm>
            <a:off x="220303" y="2687256"/>
            <a:ext cx="3528392" cy="369332"/>
          </a:xfrm>
          <a:prstGeom prst="rect">
            <a:avLst/>
          </a:prstGeom>
          <a:noFill/>
        </p:spPr>
        <p:txBody>
          <a:bodyPr wrap="square" rtlCol="0">
            <a:spAutoFit/>
          </a:bodyPr>
          <a:lstStyle/>
          <a:p>
            <a:r>
              <a:rPr lang="id-ID" sz="1800">
                <a:cs typeface="Lato Light" panose="020F0402020204030203" pitchFamily="34" charset="0"/>
              </a:rPr>
              <a:t>Scalable Meansuring</a:t>
            </a:r>
            <a:endParaRPr lang="en-US" sz="1800" dirty="0">
              <a:cs typeface="Lato Light" panose="020F0402020204030203"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9293" y="2352400"/>
            <a:ext cx="3237558" cy="4505600"/>
          </a:xfrm>
          <a:prstGeom prst="rect">
            <a:avLst/>
          </a:prstGeom>
        </p:spPr>
      </p:pic>
    </p:spTree>
    <p:extLst>
      <p:ext uri="{BB962C8B-B14F-4D97-AF65-F5344CB8AC3E}">
        <p14:creationId xmlns:p14="http://schemas.microsoft.com/office/powerpoint/2010/main" val="200387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grpId="0" nodeType="withEffect">
                                  <p:stCondLst>
                                    <p:cond delay="60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8" fill="hold" grpId="0" nodeType="withEffect">
                                  <p:stCondLst>
                                    <p:cond delay="80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par>
                                <p:cTn id="17" presetID="10" presetClass="entr" presetSubtype="0" fill="hold" grpId="0" nodeType="withEffect">
                                  <p:stCondLst>
                                    <p:cond delay="4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6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80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100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100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2" grpId="0"/>
      <p:bldP spid="13" grpId="0"/>
      <p:bldP spid="14" grpId="0"/>
      <p:bldP spid="15" grpId="0"/>
      <p:bldP spid="18"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6" name="Rectangle 5"/>
          <p:cNvSpPr/>
          <p:nvPr/>
        </p:nvSpPr>
        <p:spPr>
          <a:xfrm>
            <a:off x="-1" y="1"/>
            <a:ext cx="12192000" cy="6858000"/>
          </a:xfrm>
          <a:prstGeom prst="rect">
            <a:avLst/>
          </a:prstGeom>
          <a:solidFill>
            <a:schemeClr val="accent2">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1433232" y="2423679"/>
            <a:ext cx="9325535" cy="1569660"/>
          </a:xfrm>
          <a:prstGeom prst="rect">
            <a:avLst/>
          </a:prstGeom>
        </p:spPr>
        <p:txBody>
          <a:bodyPr wrap="square">
            <a:spAutoFit/>
          </a:bodyPr>
          <a:lstStyle/>
          <a:p>
            <a:pPr algn="ctr"/>
            <a:r>
              <a:rPr lang="id-ID" sz="96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THANK YOU</a:t>
            </a:r>
          </a:p>
        </p:txBody>
      </p:sp>
      <p:sp>
        <p:nvSpPr>
          <p:cNvPr id="8" name="Title 1"/>
          <p:cNvSpPr txBox="1">
            <a:spLocks/>
          </p:cNvSpPr>
          <p:nvPr/>
        </p:nvSpPr>
        <p:spPr>
          <a:xfrm>
            <a:off x="4467736" y="2258690"/>
            <a:ext cx="3552361" cy="3299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z="2000" dirty="0">
                <a:solidFill>
                  <a:schemeClr val="bg1"/>
                </a:solidFill>
                <a:latin typeface="Rockwell" panose="02060603020205020403" pitchFamily="18" charset="0"/>
              </a:rPr>
              <a:t>Presented by </a:t>
            </a:r>
            <a:r>
              <a:rPr lang="en-US" sz="2000" dirty="0" err="1" smtClean="0">
                <a:solidFill>
                  <a:schemeClr val="bg1"/>
                </a:solidFill>
                <a:latin typeface="Rockwell" panose="02060603020205020403" pitchFamily="18" charset="0"/>
              </a:rPr>
              <a:t>Pett</a:t>
            </a:r>
            <a:r>
              <a:rPr lang="en-US" sz="2000" dirty="0" smtClean="0">
                <a:solidFill>
                  <a:schemeClr val="bg1"/>
                </a:solidFill>
                <a:latin typeface="Rockwell" panose="02060603020205020403" pitchFamily="18" charset="0"/>
              </a:rPr>
              <a:t>_ Designs</a:t>
            </a:r>
            <a:endParaRPr lang="id-ID" sz="2000" dirty="0">
              <a:solidFill>
                <a:schemeClr val="bg1"/>
              </a:solidFill>
              <a:latin typeface="Rockwell" panose="02060603020205020403" pitchFamily="18" charset="0"/>
            </a:endParaRPr>
          </a:p>
        </p:txBody>
      </p:sp>
      <p:sp>
        <p:nvSpPr>
          <p:cNvPr id="9" name="TextBox 8"/>
          <p:cNvSpPr txBox="1"/>
          <p:nvPr/>
        </p:nvSpPr>
        <p:spPr>
          <a:xfrm>
            <a:off x="4979893" y="5809494"/>
            <a:ext cx="2281517" cy="523220"/>
          </a:xfrm>
          <a:prstGeom prst="rect">
            <a:avLst/>
          </a:prstGeom>
          <a:noFill/>
        </p:spPr>
        <p:txBody>
          <a:bodyPr wrap="square" rtlCol="0">
            <a:spAutoFit/>
          </a:bodyPr>
          <a:lstStyle/>
          <a:p>
            <a:pPr algn="ctr"/>
            <a:r>
              <a:rPr lang="id-ID" sz="2800">
                <a:solidFill>
                  <a:schemeClr val="bg1"/>
                </a:solidFill>
                <a:latin typeface="+mj-lt"/>
              </a:rPr>
              <a:t>COMPANY</a:t>
            </a:r>
          </a:p>
        </p:txBody>
      </p:sp>
      <p:sp>
        <p:nvSpPr>
          <p:cNvPr id="10" name="Title 1"/>
          <p:cNvSpPr txBox="1">
            <a:spLocks/>
          </p:cNvSpPr>
          <p:nvPr/>
        </p:nvSpPr>
        <p:spPr>
          <a:xfrm>
            <a:off x="5006787" y="6227768"/>
            <a:ext cx="2302858" cy="3299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spc="600" dirty="0" smtClean="0">
                <a:solidFill>
                  <a:schemeClr val="bg1"/>
                </a:solidFill>
                <a:latin typeface="+mn-lt"/>
              </a:rPr>
              <a:t>X  Y  Z</a:t>
            </a:r>
            <a:endParaRPr lang="id-ID" sz="1400" spc="600" dirty="0">
              <a:solidFill>
                <a:schemeClr val="bg1"/>
              </a:solidFill>
              <a:latin typeface="+mn-lt"/>
            </a:endParaRPr>
          </a:p>
        </p:txBody>
      </p:sp>
    </p:spTree>
    <p:extLst>
      <p:ext uri="{BB962C8B-B14F-4D97-AF65-F5344CB8AC3E}">
        <p14:creationId xmlns:p14="http://schemas.microsoft.com/office/powerpoint/2010/main" val="311121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80">
                                          <p:stCondLst>
                                            <p:cond delay="0"/>
                                          </p:stCondLst>
                                        </p:cTn>
                                        <p:tgtEl>
                                          <p:spTgt spid="10"/>
                                        </p:tgtEl>
                                      </p:cBhvr>
                                    </p:animEffect>
                                    <p:anim calcmode="lin" valueType="num">
                                      <p:cBhvr>
                                        <p:cTn id="2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9" dur="26">
                                          <p:stCondLst>
                                            <p:cond delay="650"/>
                                          </p:stCondLst>
                                        </p:cTn>
                                        <p:tgtEl>
                                          <p:spTgt spid="10"/>
                                        </p:tgtEl>
                                      </p:cBhvr>
                                      <p:to x="100000" y="60000"/>
                                    </p:animScale>
                                    <p:animScale>
                                      <p:cBhvr>
                                        <p:cTn id="30" dur="166" decel="50000">
                                          <p:stCondLst>
                                            <p:cond delay="676"/>
                                          </p:stCondLst>
                                        </p:cTn>
                                        <p:tgtEl>
                                          <p:spTgt spid="10"/>
                                        </p:tgtEl>
                                      </p:cBhvr>
                                      <p:to x="100000" y="100000"/>
                                    </p:animScale>
                                    <p:animScale>
                                      <p:cBhvr>
                                        <p:cTn id="31" dur="26">
                                          <p:stCondLst>
                                            <p:cond delay="1312"/>
                                          </p:stCondLst>
                                        </p:cTn>
                                        <p:tgtEl>
                                          <p:spTgt spid="10"/>
                                        </p:tgtEl>
                                      </p:cBhvr>
                                      <p:to x="100000" y="80000"/>
                                    </p:animScale>
                                    <p:animScale>
                                      <p:cBhvr>
                                        <p:cTn id="32" dur="166" decel="50000">
                                          <p:stCondLst>
                                            <p:cond delay="1338"/>
                                          </p:stCondLst>
                                        </p:cTn>
                                        <p:tgtEl>
                                          <p:spTgt spid="10"/>
                                        </p:tgtEl>
                                      </p:cBhvr>
                                      <p:to x="100000" y="100000"/>
                                    </p:animScale>
                                    <p:animScale>
                                      <p:cBhvr>
                                        <p:cTn id="33" dur="26">
                                          <p:stCondLst>
                                            <p:cond delay="1642"/>
                                          </p:stCondLst>
                                        </p:cTn>
                                        <p:tgtEl>
                                          <p:spTgt spid="10"/>
                                        </p:tgtEl>
                                      </p:cBhvr>
                                      <p:to x="100000" y="90000"/>
                                    </p:animScale>
                                    <p:animScale>
                                      <p:cBhvr>
                                        <p:cTn id="34" dur="166" decel="50000">
                                          <p:stCondLst>
                                            <p:cond delay="1668"/>
                                          </p:stCondLst>
                                        </p:cTn>
                                        <p:tgtEl>
                                          <p:spTgt spid="10"/>
                                        </p:tgtEl>
                                      </p:cBhvr>
                                      <p:to x="100000" y="100000"/>
                                    </p:animScale>
                                    <p:animScale>
                                      <p:cBhvr>
                                        <p:cTn id="35" dur="26">
                                          <p:stCondLst>
                                            <p:cond delay="1808"/>
                                          </p:stCondLst>
                                        </p:cTn>
                                        <p:tgtEl>
                                          <p:spTgt spid="10"/>
                                        </p:tgtEl>
                                      </p:cBhvr>
                                      <p:to x="100000" y="95000"/>
                                    </p:animScale>
                                    <p:animScale>
                                      <p:cBhvr>
                                        <p:cTn id="36"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7201" y="1086359"/>
            <a:ext cx="5204012" cy="1015663"/>
          </a:xfrm>
          <a:prstGeom prst="rect">
            <a:avLst/>
          </a:prstGeom>
          <a:noFill/>
        </p:spPr>
        <p:txBody>
          <a:bodyPr wrap="square" rtlCol="0">
            <a:spAutoFit/>
          </a:bodyPr>
          <a:lstStyle/>
          <a:p>
            <a:r>
              <a:rPr lang="id-ID" sz="6000">
                <a:latin typeface="+mj-lt"/>
              </a:rPr>
              <a:t>MARKETING</a:t>
            </a:r>
          </a:p>
        </p:txBody>
      </p:sp>
      <p:sp>
        <p:nvSpPr>
          <p:cNvPr id="9" name="TextBox 8"/>
          <p:cNvSpPr txBox="1"/>
          <p:nvPr/>
        </p:nvSpPr>
        <p:spPr>
          <a:xfrm>
            <a:off x="551330" y="2038088"/>
            <a:ext cx="2205316" cy="400110"/>
          </a:xfrm>
          <a:prstGeom prst="rect">
            <a:avLst/>
          </a:prstGeom>
          <a:noFill/>
        </p:spPr>
        <p:txBody>
          <a:bodyPr wrap="square" rtlCol="0">
            <a:spAutoFit/>
          </a:bodyPr>
          <a:lstStyle/>
          <a:p>
            <a:r>
              <a:rPr lang="id-ID" sz="2000"/>
              <a:t>+ HOW TO</a:t>
            </a:r>
          </a:p>
        </p:txBody>
      </p:sp>
      <p:cxnSp>
        <p:nvCxnSpPr>
          <p:cNvPr id="10" name="Straight Connector 9"/>
          <p:cNvCxnSpPr/>
          <p:nvPr/>
        </p:nvCxnSpPr>
        <p:spPr>
          <a:xfrm>
            <a:off x="645457" y="2438198"/>
            <a:ext cx="118334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57201" y="3389927"/>
            <a:ext cx="5634320" cy="954107"/>
          </a:xfrm>
          <a:prstGeom prst="rect">
            <a:avLst/>
          </a:prstGeom>
        </p:spPr>
        <p:txBody>
          <a:bodyPr wrap="square">
            <a:spAutoFit/>
          </a:bodyPr>
          <a:lstStyle/>
          <a:p>
            <a:r>
              <a:rPr lang="en-US" sz="1400">
                <a:solidFill>
                  <a:schemeClr val="bg1">
                    <a:lumMod val="50000"/>
                  </a:schemeClr>
                </a:solidFill>
              </a:rPr>
              <a:t>The outline prepared by the creative team of an advertising agency for the launching of an advertising campaign or message. The creative strategy generally explains how the advertising campaign will meet the advertising objectives of the business.</a:t>
            </a:r>
            <a:endParaRPr lang="id-ID" sz="1400">
              <a:solidFill>
                <a:schemeClr val="bg1">
                  <a:lumMod val="50000"/>
                </a:schemeClr>
              </a:solidFill>
            </a:endParaRPr>
          </a:p>
        </p:txBody>
      </p:sp>
      <p:sp>
        <p:nvSpPr>
          <p:cNvPr id="2" name="Picture Placeholder 1"/>
          <p:cNvSpPr>
            <a:spLocks noGrp="1"/>
          </p:cNvSpPr>
          <p:nvPr>
            <p:ph type="pic" sz="quarter" idx="10"/>
          </p:nvPr>
        </p:nvSpPr>
        <p:spPr/>
      </p:sp>
    </p:spTree>
    <p:extLst>
      <p:ext uri="{BB962C8B-B14F-4D97-AF65-F5344CB8AC3E}">
        <p14:creationId xmlns:p14="http://schemas.microsoft.com/office/powerpoint/2010/main" val="1280434201"/>
      </p:ext>
    </p:extLst>
  </p:cSld>
  <p:clrMapOvr>
    <a:masterClrMapping/>
  </p:clrMapOvr>
</p:sld>
</file>

<file path=ppt/theme/theme1.xml><?xml version="1.0" encoding="utf-8"?>
<a:theme xmlns:a="http://schemas.openxmlformats.org/drawingml/2006/main" name="Content">
  <a:themeElements>
    <a:clrScheme name="iharaelderes">
      <a:dk1>
        <a:srgbClr val="A1A1A1"/>
      </a:dk1>
      <a:lt1>
        <a:sysClr val="window" lastClr="FFFFFF"/>
      </a:lt1>
      <a:dk2>
        <a:srgbClr val="999499"/>
      </a:dk2>
      <a:lt2>
        <a:srgbClr val="FFFFFF"/>
      </a:lt2>
      <a:accent1>
        <a:srgbClr val="21303F"/>
      </a:accent1>
      <a:accent2>
        <a:srgbClr val="446382"/>
      </a:accent2>
      <a:accent3>
        <a:srgbClr val="2E9273"/>
      </a:accent3>
      <a:accent4>
        <a:srgbClr val="226D56"/>
      </a:accent4>
      <a:accent5>
        <a:srgbClr val="ED8B2B"/>
      </a:accent5>
      <a:accent6>
        <a:srgbClr val="81450A"/>
      </a:accent6>
      <a:hlink>
        <a:srgbClr val="2683F3"/>
      </a:hlink>
      <a:folHlink>
        <a:srgbClr val="793CFF"/>
      </a:folHlink>
    </a:clrScheme>
    <a:fontScheme name="Custom 10">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22708</TotalTime>
  <Words>5465</Words>
  <Application>Microsoft Office PowerPoint</Application>
  <PresentationFormat>Widescreen</PresentationFormat>
  <Paragraphs>844</Paragraphs>
  <Slides>89</Slides>
  <Notes>0</Notes>
  <HiddenSlides>0</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89</vt:i4>
      </vt:variant>
    </vt:vector>
  </HeadingPairs>
  <TitlesOfParts>
    <vt:vector size="111" baseType="lpstr">
      <vt:lpstr>ＭＳ Ｐゴシック</vt:lpstr>
      <vt:lpstr>Arial</vt:lpstr>
      <vt:lpstr>Calibri</vt:lpstr>
      <vt:lpstr>Gill Sans</vt:lpstr>
      <vt:lpstr>Lato</vt:lpstr>
      <vt:lpstr>Lato Black</vt:lpstr>
      <vt:lpstr>Lato Light</vt:lpstr>
      <vt:lpstr>Lato Regular</vt:lpstr>
      <vt:lpstr>League Gothic</vt:lpstr>
      <vt:lpstr>Montserrat</vt:lpstr>
      <vt:lpstr>Montserrat Light</vt:lpstr>
      <vt:lpstr>Montserrat Semi</vt:lpstr>
      <vt:lpstr>Open Sans</vt:lpstr>
      <vt:lpstr>Open Sans Condensed Light</vt:lpstr>
      <vt:lpstr>Open Sans Extrabold</vt:lpstr>
      <vt:lpstr>Open Sans Light</vt:lpstr>
      <vt:lpstr>Poppins Light</vt:lpstr>
      <vt:lpstr>Raleway</vt:lpstr>
      <vt:lpstr>Roboto Thin</vt:lpstr>
      <vt:lpstr>Rockwell</vt:lpstr>
      <vt:lpstr>Times New Roman</vt:lpstr>
      <vt:lpstr>Content</vt:lpstr>
      <vt:lpstr>PowerPoint Presentation</vt:lpstr>
      <vt:lpstr>PowerPoint Presentation</vt:lpstr>
      <vt:lpstr>ABOUT US</vt:lpstr>
      <vt:lpstr>PowerPoint Presentation</vt:lpstr>
      <vt:lpstr>PowerPoint Presentation</vt:lpstr>
      <vt:lpstr>PowerPoint Presentation</vt:lpstr>
      <vt:lpstr>PowerPoint Presentation</vt:lpstr>
      <vt:lpstr>PowerPoint Presentation</vt:lpstr>
      <vt:lpstr>PowerPoint Presentation</vt:lpstr>
      <vt:lpstr>THE STRATEGY</vt:lpstr>
      <vt:lpstr>PowerPoint Presentation</vt:lpstr>
      <vt:lpstr>PowerPoint Presentation</vt:lpstr>
      <vt:lpstr>PowerPoint Presentation</vt:lpstr>
      <vt:lpstr>PowerPoint Presentation</vt:lpstr>
      <vt:lpstr>BASIC SERVICES</vt:lpstr>
      <vt:lpstr>PowerPoint Presentation</vt:lpstr>
      <vt:lpstr>PowerPoint Presentation</vt:lpstr>
      <vt:lpstr>KEY FOR SUCCESS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DISCOURSE STAFF</vt:lpstr>
      <vt:lpstr>PowerPoint Presentation</vt:lpstr>
      <vt:lpstr>PowerPoint Presentation</vt:lpstr>
      <vt:lpstr>PowerPoint Presentation</vt:lpstr>
      <vt:lpstr>PowerPoint Presentation</vt:lpstr>
      <vt:lpstr>PowerPoint Presentation</vt:lpstr>
      <vt:lpstr>GALLERY</vt:lpstr>
      <vt:lpstr>PowerPoint Presentation</vt:lpstr>
      <vt:lpstr>ARROW BUSINESS INFOGRAPH</vt:lpstr>
      <vt:lpstr>PowerPoint Presentation</vt:lpstr>
      <vt:lpstr>ARROW BUSINESS INFOGRAPH</vt:lpstr>
      <vt:lpstr>ARROW BUSINESS INFOGRAPH</vt:lpstr>
      <vt:lpstr>PowerPoint Presentation</vt:lpstr>
      <vt:lpstr>ARROW BUSINESS INFOGRAPH</vt:lpstr>
      <vt:lpstr>ARROW BUSINESS INFOGRAPH</vt:lpstr>
      <vt:lpstr>ARROW BUSINESS INFOGRAPH</vt:lpstr>
      <vt:lpstr>ARROW BUSINESS INFOGRAPH</vt:lpstr>
      <vt:lpstr>ARROW BUSINESS INFOGRAPH</vt:lpstr>
      <vt:lpstr>PROCESS INFOGRAPH</vt:lpstr>
      <vt:lpstr>PowerPoint Presentation</vt:lpstr>
      <vt:lpstr>PowerPoint Presentation</vt:lpstr>
      <vt:lpstr>PowerPoint Presentation</vt:lpstr>
      <vt:lpstr>BUSINESS INFOGRAPH</vt:lpstr>
      <vt:lpstr>PowerPoint Presentation</vt:lpstr>
      <vt:lpstr>CORE INFOGRAPH</vt:lpstr>
      <vt:lpstr>CORE INFOGRAPH</vt:lpstr>
      <vt:lpstr>CIRCLE INFOGRAPH</vt:lpstr>
      <vt:lpstr>PowerPoint Presentation</vt:lpstr>
      <vt:lpstr>PENCIL INFOGRAPH</vt:lpstr>
      <vt:lpstr>PENCIL INFOGRAPH</vt:lpstr>
      <vt:lpstr>PowerPoint Presentation</vt:lpstr>
      <vt:lpstr>BUSINESS INFOGRAPH</vt:lpstr>
      <vt:lpstr>BUSINESS INFOGRAPH</vt:lpstr>
      <vt:lpstr>BUSINESS INFOGRAPH</vt:lpstr>
      <vt:lpstr>PowerPoint Presentation</vt:lpstr>
      <vt:lpstr>PROCESS INFOGRAPH</vt:lpstr>
      <vt:lpstr>PowerPoint Presentation</vt:lpstr>
      <vt:lpstr>BUSINESS INFOGRAPH</vt:lpstr>
      <vt:lpstr>BUSINESS INFOGRAPH</vt:lpstr>
      <vt:lpstr>BUSINESS INFOGRAPH</vt:lpstr>
      <vt:lpstr>PowerPoint Presentation</vt:lpstr>
      <vt:lpstr>PowerPoint Presentation</vt:lpstr>
      <vt:lpstr>BUSINESS INFOGRAPH</vt:lpstr>
      <vt:lpstr>PowerPoint Presentation</vt:lpstr>
      <vt:lpstr>BUSINESS INFOGRAPH</vt:lpstr>
      <vt:lpstr>BUSINESS INFOGRAPH</vt:lpstr>
      <vt:lpstr>PowerPoint Presentation</vt:lpstr>
      <vt:lpstr>PowerPoint Presentation</vt:lpstr>
      <vt:lpstr>PowerPoint Presentation</vt:lpstr>
      <vt:lpstr>TREE INFOGRAPH</vt:lpstr>
      <vt:lpstr>ECO INFOGRAPH</vt:lpstr>
      <vt:lpstr>STARTUP INFOGRAPH</vt:lpstr>
      <vt:lpstr>BULB INFOGRAPH</vt:lpstr>
      <vt:lpstr>BUSINESS INFOGRAPH</vt:lpstr>
      <vt:lpstr>PowerPoint Presentation</vt:lpstr>
      <vt:lpstr>PYRAMID INFOGRAPH</vt:lpstr>
      <vt:lpstr>BUSINESS INFOGRAPH</vt:lpstr>
      <vt:lpstr>BUSINESS INFOGRAPH</vt:lpstr>
      <vt:lpstr>PowerPoint Presentation</vt:lpstr>
      <vt:lpstr>BUSINESS INFOGRAPH</vt:lpstr>
      <vt:lpstr>CLOSING MESSAGE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mazarskyamazon</dc:creator>
  <cp:lastModifiedBy>Khan, Shahrukh</cp:lastModifiedBy>
  <cp:revision>3170</cp:revision>
  <dcterms:created xsi:type="dcterms:W3CDTF">2016-01-05T00:34:33Z</dcterms:created>
  <dcterms:modified xsi:type="dcterms:W3CDTF">2019-05-23T09:18:08Z</dcterms:modified>
</cp:coreProperties>
</file>