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7" r:id="rId4"/>
    <p:sldId id="259" r:id="rId5"/>
    <p:sldId id="260" r:id="rId6"/>
    <p:sldId id="264" r:id="rId7"/>
    <p:sldId id="261" r:id="rId8"/>
    <p:sldId id="263" r:id="rId9"/>
    <p:sldId id="262" r:id="rId10"/>
    <p:sldId id="258" r:id="rId11"/>
    <p:sldId id="267" r:id="rId12"/>
    <p:sldId id="265" r:id="rId13"/>
    <p:sldId id="270" r:id="rId14"/>
    <p:sldId id="266" r:id="rId15"/>
    <p:sldId id="273" r:id="rId16"/>
    <p:sldId id="2140" r:id="rId17"/>
    <p:sldId id="2141" r:id="rId18"/>
    <p:sldId id="2143" r:id="rId19"/>
    <p:sldId id="2142" r:id="rId20"/>
    <p:sldId id="2133" r:id="rId21"/>
    <p:sldId id="2134" r:id="rId22"/>
    <p:sldId id="2135" r:id="rId23"/>
    <p:sldId id="2136" r:id="rId24"/>
    <p:sldId id="214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161" d="100"/>
          <a:sy n="161" d="100"/>
        </p:scale>
        <p:origin x="37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4">
                <a:shade val="6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ontserrat" charset="0"/>
                    <a:cs typeface="Montserrat"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032-4871-A0CF-3EE9E79ED8C7}"/>
            </c:ext>
          </c:extLst>
        </c:ser>
        <c:ser>
          <c:idx val="1"/>
          <c:order val="1"/>
          <c:tx>
            <c:strRef>
              <c:f>Sheet1!$C$1</c:f>
              <c:strCache>
                <c:ptCount val="1"/>
                <c:pt idx="0">
                  <c:v>Series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ontserrat" charset="0"/>
                    <a:cs typeface="Montserrat"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032-4871-A0CF-3EE9E79ED8C7}"/>
            </c:ext>
          </c:extLst>
        </c:ser>
        <c:ser>
          <c:idx val="2"/>
          <c:order val="2"/>
          <c:tx>
            <c:strRef>
              <c:f>Sheet1!$D$1</c:f>
              <c:strCache>
                <c:ptCount val="1"/>
                <c:pt idx="0">
                  <c:v>Series 3</c:v>
                </c:pt>
              </c:strCache>
            </c:strRef>
          </c:tx>
          <c:spPr>
            <a:solidFill>
              <a:schemeClr val="accent4">
                <a:tint val="65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ontserrat" charset="0"/>
                    <a:cs typeface="Montserrat"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032-4871-A0CF-3EE9E79ED8C7}"/>
            </c:ext>
          </c:extLst>
        </c:ser>
        <c:dLbls>
          <c:dLblPos val="ctr"/>
          <c:showLegendKey val="0"/>
          <c:showVal val="1"/>
          <c:showCatName val="0"/>
          <c:showSerName val="0"/>
          <c:showPercent val="0"/>
          <c:showBubbleSize val="0"/>
        </c:dLbls>
        <c:gapWidth val="150"/>
        <c:overlap val="100"/>
        <c:axId val="200338272"/>
        <c:axId val="200338664"/>
      </c:barChart>
      <c:catAx>
        <c:axId val="200338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ontserrat" charset="0"/>
                <a:cs typeface="Montserrat" charset="0"/>
              </a:defRPr>
            </a:pPr>
            <a:endParaRPr lang="en-US"/>
          </a:p>
        </c:txPr>
        <c:crossAx val="200338664"/>
        <c:crosses val="autoZero"/>
        <c:auto val="1"/>
        <c:lblAlgn val="ctr"/>
        <c:lblOffset val="100"/>
        <c:noMultiLvlLbl val="0"/>
      </c:catAx>
      <c:valAx>
        <c:axId val="2003386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ontserrat" charset="0"/>
                <a:cs typeface="Montserrat" charset="0"/>
              </a:defRPr>
            </a:pPr>
            <a:endParaRPr lang="en-US"/>
          </a:p>
        </c:txPr>
        <c:crossAx val="20033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ontserrat" charset="0"/>
              <a:cs typeface="Montserrat" charset="0"/>
            </a:defRPr>
          </a:pPr>
          <a:endParaRPr lang="en-US"/>
        </a:p>
      </c:txPr>
    </c:legend>
    <c:plotVisOnly val="1"/>
    <c:dispBlanksAs val="gap"/>
    <c:showDLblsOverMax val="0"/>
  </c:chart>
  <c:spPr>
    <a:noFill/>
    <a:ln>
      <a:noFill/>
    </a:ln>
    <a:effectLst/>
  </c:spPr>
  <c:txPr>
    <a:bodyPr/>
    <a:lstStyle/>
    <a:p>
      <a:pPr>
        <a:defRPr sz="1400">
          <a:latin typeface="+mn-lt"/>
          <a:ea typeface="Montserrat" charset="0"/>
          <a:cs typeface="Montserrat"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4.9071376001269193E-2"/>
          <c:y val="4.5749346088054643E-2"/>
          <c:w val="0.93040417704387557"/>
          <c:h val="0.74636282277003119"/>
        </c:manualLayout>
      </c:layout>
      <c:scatterChart>
        <c:scatterStyle val="smoothMarker"/>
        <c:varyColors val="0"/>
        <c:ser>
          <c:idx val="0"/>
          <c:order val="0"/>
          <c:tx>
            <c:strRef>
              <c:f>Sheet1!$B$1</c:f>
              <c:strCache>
                <c:ptCount val="1"/>
                <c:pt idx="0">
                  <c:v>Series 1</c:v>
                </c:pt>
              </c:strCache>
            </c:strRef>
          </c:tx>
          <c:xVal>
            <c:strRef>
              <c:f>Sheet1!$A$2:$A$5</c:f>
              <c:strCache>
                <c:ptCount val="4"/>
                <c:pt idx="0">
                  <c:v>Name 1</c:v>
                </c:pt>
                <c:pt idx="1">
                  <c:v>Name 2</c:v>
                </c:pt>
                <c:pt idx="2">
                  <c:v>Name 3</c:v>
                </c:pt>
                <c:pt idx="3">
                  <c:v>Name 4</c:v>
                </c:pt>
              </c:strCache>
            </c:strRef>
          </c:xVal>
          <c:yVal>
            <c:numRef>
              <c:f>Sheet1!$B$2:$B$5</c:f>
              <c:numCache>
                <c:formatCode>General</c:formatCode>
                <c:ptCount val="4"/>
                <c:pt idx="0">
                  <c:v>1</c:v>
                </c:pt>
                <c:pt idx="1">
                  <c:v>2</c:v>
                </c:pt>
                <c:pt idx="2">
                  <c:v>3</c:v>
                </c:pt>
                <c:pt idx="3">
                  <c:v>3</c:v>
                </c:pt>
              </c:numCache>
            </c:numRef>
          </c:yVal>
          <c:smooth val="1"/>
          <c:extLst>
            <c:ext xmlns:c16="http://schemas.microsoft.com/office/drawing/2014/chart" uri="{C3380CC4-5D6E-409C-BE32-E72D297353CC}">
              <c16:uniqueId val="{00000000-22CD-4756-883F-872B52E50CD6}"/>
            </c:ext>
          </c:extLst>
        </c:ser>
        <c:ser>
          <c:idx val="1"/>
          <c:order val="1"/>
          <c:tx>
            <c:strRef>
              <c:f>Sheet1!$C$1</c:f>
              <c:strCache>
                <c:ptCount val="1"/>
                <c:pt idx="0">
                  <c:v>Series 2</c:v>
                </c:pt>
              </c:strCache>
            </c:strRef>
          </c:tx>
          <c:xVal>
            <c:strRef>
              <c:f>Sheet1!$A$2:$A$5</c:f>
              <c:strCache>
                <c:ptCount val="4"/>
                <c:pt idx="0">
                  <c:v>Name 1</c:v>
                </c:pt>
                <c:pt idx="1">
                  <c:v>Name 2</c:v>
                </c:pt>
                <c:pt idx="2">
                  <c:v>Name 3</c:v>
                </c:pt>
                <c:pt idx="3">
                  <c:v>Name 4</c:v>
                </c:pt>
              </c:strCache>
            </c:strRef>
          </c:xVal>
          <c:yVal>
            <c:numRef>
              <c:f>Sheet1!$C$2:$C$5</c:f>
              <c:numCache>
                <c:formatCode>General</c:formatCode>
                <c:ptCount val="4"/>
                <c:pt idx="0">
                  <c:v>3</c:v>
                </c:pt>
                <c:pt idx="1">
                  <c:v>3</c:v>
                </c:pt>
                <c:pt idx="2">
                  <c:v>6</c:v>
                </c:pt>
                <c:pt idx="3">
                  <c:v>5</c:v>
                </c:pt>
              </c:numCache>
            </c:numRef>
          </c:yVal>
          <c:smooth val="1"/>
          <c:extLst>
            <c:ext xmlns:c16="http://schemas.microsoft.com/office/drawing/2014/chart" uri="{C3380CC4-5D6E-409C-BE32-E72D297353CC}">
              <c16:uniqueId val="{00000001-22CD-4756-883F-872B52E50CD6}"/>
            </c:ext>
          </c:extLst>
        </c:ser>
        <c:ser>
          <c:idx val="2"/>
          <c:order val="2"/>
          <c:tx>
            <c:strRef>
              <c:f>Sheet1!$D$1</c:f>
              <c:strCache>
                <c:ptCount val="1"/>
                <c:pt idx="0">
                  <c:v>Series 3</c:v>
                </c:pt>
              </c:strCache>
            </c:strRef>
          </c:tx>
          <c:spPr>
            <a:ln>
              <a:solidFill>
                <a:schemeClr val="accent4"/>
              </a:solidFill>
            </a:ln>
          </c:spPr>
          <c:xVal>
            <c:strRef>
              <c:f>Sheet1!$A$2:$A$5</c:f>
              <c:strCache>
                <c:ptCount val="4"/>
                <c:pt idx="0">
                  <c:v>Name 1</c:v>
                </c:pt>
                <c:pt idx="1">
                  <c:v>Name 2</c:v>
                </c:pt>
                <c:pt idx="2">
                  <c:v>Name 3</c:v>
                </c:pt>
                <c:pt idx="3">
                  <c:v>Name 4</c:v>
                </c:pt>
              </c:strCache>
            </c:strRef>
          </c:xVal>
          <c:yVal>
            <c:numRef>
              <c:f>Sheet1!$D$2:$D$5</c:f>
              <c:numCache>
                <c:formatCode>General</c:formatCode>
                <c:ptCount val="4"/>
                <c:pt idx="0">
                  <c:v>6</c:v>
                </c:pt>
                <c:pt idx="1">
                  <c:v>5</c:v>
                </c:pt>
                <c:pt idx="2">
                  <c:v>7</c:v>
                </c:pt>
                <c:pt idx="3">
                  <c:v>8</c:v>
                </c:pt>
              </c:numCache>
            </c:numRef>
          </c:yVal>
          <c:smooth val="1"/>
          <c:extLst>
            <c:ext xmlns:c16="http://schemas.microsoft.com/office/drawing/2014/chart" uri="{C3380CC4-5D6E-409C-BE32-E72D297353CC}">
              <c16:uniqueId val="{00000002-22CD-4756-883F-872B52E50CD6}"/>
            </c:ext>
          </c:extLst>
        </c:ser>
        <c:dLbls>
          <c:showLegendKey val="0"/>
          <c:showVal val="0"/>
          <c:showCatName val="0"/>
          <c:showSerName val="0"/>
          <c:showPercent val="0"/>
          <c:showBubbleSize val="0"/>
        </c:dLbls>
        <c:axId val="1909381696"/>
        <c:axId val="1909060912"/>
      </c:scatterChart>
      <c:valAx>
        <c:axId val="1909381696"/>
        <c:scaling>
          <c:orientation val="minMax"/>
        </c:scaling>
        <c:delete val="0"/>
        <c:axPos val="b"/>
        <c:majorTickMark val="out"/>
        <c:minorTickMark val="none"/>
        <c:tickLblPos val="nextTo"/>
        <c:spPr>
          <a:ln>
            <a:solidFill>
              <a:schemeClr val="bg1">
                <a:lumMod val="95000"/>
              </a:schemeClr>
            </a:solidFill>
          </a:ln>
        </c:spPr>
        <c:txPr>
          <a:bodyPr/>
          <a:lstStyle/>
          <a:p>
            <a:pPr>
              <a:defRPr>
                <a:solidFill>
                  <a:schemeClr val="tx1">
                    <a:lumMod val="75000"/>
                    <a:lumOff val="25000"/>
                  </a:schemeClr>
                </a:solidFill>
              </a:defRPr>
            </a:pPr>
            <a:endParaRPr lang="en-US"/>
          </a:p>
        </c:txPr>
        <c:crossAx val="1909060912"/>
        <c:crosses val="autoZero"/>
        <c:crossBetween val="midCat"/>
      </c:valAx>
      <c:valAx>
        <c:axId val="1909060912"/>
        <c:scaling>
          <c:orientation val="minMax"/>
        </c:scaling>
        <c:delete val="0"/>
        <c:axPos val="l"/>
        <c:majorGridlines>
          <c:spPr>
            <a:ln>
              <a:solidFill>
                <a:schemeClr val="bg1">
                  <a:lumMod val="95000"/>
                </a:schemeClr>
              </a:solidFill>
            </a:ln>
          </c:spPr>
        </c:majorGridlines>
        <c:numFmt formatCode="General" sourceLinked="1"/>
        <c:majorTickMark val="out"/>
        <c:minorTickMark val="none"/>
        <c:tickLblPos val="nextTo"/>
        <c:spPr>
          <a:ln>
            <a:solidFill>
              <a:schemeClr val="bg1">
                <a:lumMod val="95000"/>
              </a:schemeClr>
            </a:solidFill>
          </a:ln>
        </c:spPr>
        <c:txPr>
          <a:bodyPr/>
          <a:lstStyle/>
          <a:p>
            <a:pPr>
              <a:defRPr>
                <a:solidFill>
                  <a:schemeClr val="tx1">
                    <a:lumMod val="75000"/>
                    <a:lumOff val="25000"/>
                  </a:schemeClr>
                </a:solidFill>
              </a:defRPr>
            </a:pPr>
            <a:endParaRPr lang="en-US"/>
          </a:p>
        </c:txPr>
        <c:crossAx val="1909381696"/>
        <c:crosses val="autoZero"/>
        <c:crossBetween val="midCat"/>
      </c:valAx>
    </c:plotArea>
    <c:legend>
      <c:legendPos val="b"/>
      <c:overlay val="0"/>
    </c:legend>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166666666666703E-2"/>
          <c:y val="2.5000000000000001E-2"/>
          <c:w val="0.94583333333333297"/>
          <c:h val="0.91874999999999996"/>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3</c:v>
                </c:pt>
                <c:pt idx="1">
                  <c:v>2.5</c:v>
                </c:pt>
                <c:pt idx="2">
                  <c:v>3.5</c:v>
                </c:pt>
              </c:numCache>
            </c:numRef>
          </c:val>
          <c:extLst>
            <c:ext xmlns:c16="http://schemas.microsoft.com/office/drawing/2014/chart" uri="{C3380CC4-5D6E-409C-BE32-E72D297353CC}">
              <c16:uniqueId val="{00000000-B4FC-43FE-804A-DA727C73E1F7}"/>
            </c:ext>
          </c:extLst>
        </c:ser>
        <c:ser>
          <c:idx val="1"/>
          <c:order val="1"/>
          <c:tx>
            <c:strRef>
              <c:f>Sheet1!$C$1</c:f>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1</c:v>
                </c:pt>
                <c:pt idx="1">
                  <c:v>4.4000000000000004</c:v>
                </c:pt>
                <c:pt idx="2">
                  <c:v>1.8</c:v>
                </c:pt>
              </c:numCache>
            </c:numRef>
          </c:val>
          <c:extLst>
            <c:ext xmlns:c16="http://schemas.microsoft.com/office/drawing/2014/chart" uri="{C3380CC4-5D6E-409C-BE32-E72D297353CC}">
              <c16:uniqueId val="{00000001-B4FC-43FE-804A-DA727C73E1F7}"/>
            </c:ext>
          </c:extLst>
        </c:ser>
        <c:ser>
          <c:idx val="2"/>
          <c:order val="2"/>
          <c:tx>
            <c:strRef>
              <c:f>Sheet1!$D$1</c:f>
              <c:strCache>
                <c:ptCount val="1"/>
                <c:pt idx="0">
                  <c:v>Series 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B4FC-43FE-804A-DA727C73E1F7}"/>
            </c:ext>
          </c:extLst>
        </c:ser>
        <c:ser>
          <c:idx val="3"/>
          <c:order val="3"/>
          <c:tx>
            <c:strRef>
              <c:f>Sheet1!$E$1</c:f>
              <c:strCache>
                <c:ptCount val="1"/>
                <c:pt idx="0">
                  <c:v>Series 32</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Sheet1!$A$2:$A$4</c:f>
              <c:strCache>
                <c:ptCount val="3"/>
                <c:pt idx="0">
                  <c:v>Category 1</c:v>
                </c:pt>
                <c:pt idx="1">
                  <c:v>Category 2</c:v>
                </c:pt>
                <c:pt idx="2">
                  <c:v>Category 3</c:v>
                </c:pt>
              </c:strCache>
            </c:strRef>
          </c:cat>
          <c:val>
            <c:numRef>
              <c:f>Sheet1!$E$2:$E$4</c:f>
              <c:numCache>
                <c:formatCode>General</c:formatCode>
                <c:ptCount val="3"/>
                <c:pt idx="0">
                  <c:v>2</c:v>
                </c:pt>
                <c:pt idx="1">
                  <c:v>2</c:v>
                </c:pt>
                <c:pt idx="2">
                  <c:v>3</c:v>
                </c:pt>
              </c:numCache>
            </c:numRef>
          </c:val>
          <c:extLst>
            <c:ext xmlns:c16="http://schemas.microsoft.com/office/drawing/2014/chart" uri="{C3380CC4-5D6E-409C-BE32-E72D297353CC}">
              <c16:uniqueId val="{00000003-B4FC-43FE-804A-DA727C73E1F7}"/>
            </c:ext>
          </c:extLst>
        </c:ser>
        <c:dLbls>
          <c:showLegendKey val="0"/>
          <c:showVal val="0"/>
          <c:showCatName val="0"/>
          <c:showSerName val="0"/>
          <c:showPercent val="0"/>
          <c:showBubbleSize val="0"/>
        </c:dLbls>
        <c:gapWidth val="131"/>
        <c:axId val="622533416"/>
        <c:axId val="622536536"/>
      </c:barChart>
      <c:catAx>
        <c:axId val="622533416"/>
        <c:scaling>
          <c:orientation val="minMax"/>
        </c:scaling>
        <c:delete val="1"/>
        <c:axPos val="b"/>
        <c:numFmt formatCode="General" sourceLinked="0"/>
        <c:majorTickMark val="out"/>
        <c:minorTickMark val="none"/>
        <c:tickLblPos val="nextTo"/>
        <c:crossAx val="622536536"/>
        <c:crosses val="autoZero"/>
        <c:auto val="1"/>
        <c:lblAlgn val="ctr"/>
        <c:lblOffset val="100"/>
        <c:noMultiLvlLbl val="0"/>
      </c:catAx>
      <c:valAx>
        <c:axId val="622536536"/>
        <c:scaling>
          <c:orientation val="minMax"/>
        </c:scaling>
        <c:delete val="1"/>
        <c:axPos val="l"/>
        <c:numFmt formatCode="General" sourceLinked="1"/>
        <c:majorTickMark val="out"/>
        <c:minorTickMark val="none"/>
        <c:tickLblPos val="nextTo"/>
        <c:crossAx val="622533416"/>
        <c:crosses val="autoZero"/>
        <c:crossBetween val="between"/>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798"/>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460DFE8-6E05-4017-8E5F-C5192B878112}"/>
              </a:ext>
            </a:extLst>
          </p:cNvPr>
          <p:cNvSpPr>
            <a:spLocks noGrp="1"/>
          </p:cNvSpPr>
          <p:nvPr>
            <p:ph type="pic" sz="quarter" idx="10"/>
          </p:nvPr>
        </p:nvSpPr>
        <p:spPr>
          <a:xfrm>
            <a:off x="595745" y="561109"/>
            <a:ext cx="2992582" cy="5735781"/>
          </a:xfrm>
          <a:custGeom>
            <a:avLst/>
            <a:gdLst>
              <a:gd name="connsiteX0" fmla="*/ 0 w 2992582"/>
              <a:gd name="connsiteY0" fmla="*/ 0 h 5735781"/>
              <a:gd name="connsiteX1" fmla="*/ 2992582 w 2992582"/>
              <a:gd name="connsiteY1" fmla="*/ 0 h 5735781"/>
              <a:gd name="connsiteX2" fmla="*/ 2992582 w 2992582"/>
              <a:gd name="connsiteY2" fmla="*/ 5735781 h 5735781"/>
              <a:gd name="connsiteX3" fmla="*/ 0 w 2992582"/>
              <a:gd name="connsiteY3" fmla="*/ 5735781 h 5735781"/>
            </a:gdLst>
            <a:ahLst/>
            <a:cxnLst>
              <a:cxn ang="0">
                <a:pos x="connsiteX0" y="connsiteY0"/>
              </a:cxn>
              <a:cxn ang="0">
                <a:pos x="connsiteX1" y="connsiteY1"/>
              </a:cxn>
              <a:cxn ang="0">
                <a:pos x="connsiteX2" y="connsiteY2"/>
              </a:cxn>
              <a:cxn ang="0">
                <a:pos x="connsiteX3" y="connsiteY3"/>
              </a:cxn>
            </a:cxnLst>
            <a:rect l="l" t="t" r="r" b="b"/>
            <a:pathLst>
              <a:path w="2992582" h="5735781">
                <a:moveTo>
                  <a:pt x="0" y="0"/>
                </a:moveTo>
                <a:lnTo>
                  <a:pt x="2992582" y="0"/>
                </a:lnTo>
                <a:lnTo>
                  <a:pt x="2992582" y="5735781"/>
                </a:lnTo>
                <a:lnTo>
                  <a:pt x="0" y="5735781"/>
                </a:lnTo>
                <a:close/>
              </a:path>
            </a:pathLst>
          </a:custGeom>
        </p:spPr>
        <p:txBody>
          <a:bodyPr wrap="square">
            <a:noAutofit/>
          </a:bodyPr>
          <a:lstStyle/>
          <a:p>
            <a:endParaRPr lang="en-US"/>
          </a:p>
        </p:txBody>
      </p:sp>
      <p:sp>
        <p:nvSpPr>
          <p:cNvPr id="4" name="Picture Placeholder 10">
            <a:extLst>
              <a:ext uri="{FF2B5EF4-FFF2-40B4-BE49-F238E27FC236}">
                <a16:creationId xmlns:a16="http://schemas.microsoft.com/office/drawing/2014/main" id="{FD7D8F4A-8712-4C9F-92CA-A8D3417E14AD}"/>
              </a:ext>
            </a:extLst>
          </p:cNvPr>
          <p:cNvSpPr>
            <a:spLocks noGrp="1"/>
          </p:cNvSpPr>
          <p:nvPr>
            <p:ph type="pic" sz="quarter" idx="12"/>
          </p:nvPr>
        </p:nvSpPr>
        <p:spPr>
          <a:xfrm>
            <a:off x="9853684" y="1746914"/>
            <a:ext cx="2338316" cy="3364172"/>
          </a:xfrm>
          <a:custGeom>
            <a:avLst/>
            <a:gdLst>
              <a:gd name="connsiteX0" fmla="*/ 0 w 2992582"/>
              <a:gd name="connsiteY0" fmla="*/ 0 h 5735781"/>
              <a:gd name="connsiteX1" fmla="*/ 2992582 w 2992582"/>
              <a:gd name="connsiteY1" fmla="*/ 0 h 5735781"/>
              <a:gd name="connsiteX2" fmla="*/ 2992582 w 2992582"/>
              <a:gd name="connsiteY2" fmla="*/ 5735781 h 5735781"/>
              <a:gd name="connsiteX3" fmla="*/ 0 w 2992582"/>
              <a:gd name="connsiteY3" fmla="*/ 5735781 h 5735781"/>
            </a:gdLst>
            <a:ahLst/>
            <a:cxnLst>
              <a:cxn ang="0">
                <a:pos x="connsiteX0" y="connsiteY0"/>
              </a:cxn>
              <a:cxn ang="0">
                <a:pos x="connsiteX1" y="connsiteY1"/>
              </a:cxn>
              <a:cxn ang="0">
                <a:pos x="connsiteX2" y="connsiteY2"/>
              </a:cxn>
              <a:cxn ang="0">
                <a:pos x="connsiteX3" y="connsiteY3"/>
              </a:cxn>
            </a:cxnLst>
            <a:rect l="l" t="t" r="r" b="b"/>
            <a:pathLst>
              <a:path w="2992582" h="5735781">
                <a:moveTo>
                  <a:pt x="0" y="0"/>
                </a:moveTo>
                <a:lnTo>
                  <a:pt x="2992582" y="0"/>
                </a:lnTo>
                <a:lnTo>
                  <a:pt x="2992582" y="5735781"/>
                </a:lnTo>
                <a:lnTo>
                  <a:pt x="0" y="5735781"/>
                </a:lnTo>
                <a:close/>
              </a:path>
            </a:pathLst>
          </a:custGeom>
        </p:spPr>
        <p:txBody>
          <a:bodyPr wrap="square">
            <a:noAutofit/>
          </a:bodyPr>
          <a:lstStyle/>
          <a:p>
            <a:endParaRPr lang="en-US"/>
          </a:p>
        </p:txBody>
      </p:sp>
    </p:spTree>
    <p:extLst>
      <p:ext uri="{BB962C8B-B14F-4D97-AF65-F5344CB8AC3E}">
        <p14:creationId xmlns:p14="http://schemas.microsoft.com/office/powerpoint/2010/main" val="43001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A8B781-B471-483D-91E1-35A1BCE6BBA8}"/>
              </a:ext>
            </a:extLst>
          </p:cNvPr>
          <p:cNvSpPr>
            <a:spLocks noGrp="1"/>
          </p:cNvSpPr>
          <p:nvPr>
            <p:ph type="pic" sz="quarter" idx="10"/>
          </p:nvPr>
        </p:nvSpPr>
        <p:spPr>
          <a:xfrm>
            <a:off x="0" y="-1"/>
            <a:ext cx="2551746" cy="6858000"/>
          </a:xfrm>
          <a:custGeom>
            <a:avLst/>
            <a:gdLst>
              <a:gd name="connsiteX0" fmla="*/ 0 w 4197927"/>
              <a:gd name="connsiteY0" fmla="*/ 0 h 6858000"/>
              <a:gd name="connsiteX1" fmla="*/ 4197927 w 4197927"/>
              <a:gd name="connsiteY1" fmla="*/ 0 h 6858000"/>
              <a:gd name="connsiteX2" fmla="*/ 4197927 w 4197927"/>
              <a:gd name="connsiteY2" fmla="*/ 6858000 h 6858000"/>
              <a:gd name="connsiteX3" fmla="*/ 0 w 4197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97927" h="6858000">
                <a:moveTo>
                  <a:pt x="0" y="0"/>
                </a:moveTo>
                <a:lnTo>
                  <a:pt x="4197927" y="0"/>
                </a:lnTo>
                <a:lnTo>
                  <a:pt x="4197927" y="6858000"/>
                </a:lnTo>
                <a:lnTo>
                  <a:pt x="0" y="6858000"/>
                </a:lnTo>
                <a:close/>
              </a:path>
            </a:pathLst>
          </a:custGeom>
        </p:spPr>
        <p:txBody>
          <a:bodyPr wrap="square">
            <a:noAutofit/>
          </a:bodyPr>
          <a:lstStyle/>
          <a:p>
            <a:endParaRPr lang="en-US"/>
          </a:p>
        </p:txBody>
      </p:sp>
      <p:sp>
        <p:nvSpPr>
          <p:cNvPr id="4" name="Picture Placeholder 7">
            <a:extLst>
              <a:ext uri="{FF2B5EF4-FFF2-40B4-BE49-F238E27FC236}">
                <a16:creationId xmlns:a16="http://schemas.microsoft.com/office/drawing/2014/main" id="{44ED0538-80E4-4584-A4B3-0AE462615AE3}"/>
              </a:ext>
            </a:extLst>
          </p:cNvPr>
          <p:cNvSpPr>
            <a:spLocks noGrp="1"/>
          </p:cNvSpPr>
          <p:nvPr>
            <p:ph type="pic" sz="quarter" idx="11"/>
          </p:nvPr>
        </p:nvSpPr>
        <p:spPr>
          <a:xfrm>
            <a:off x="2540759" y="0"/>
            <a:ext cx="2551746" cy="6858000"/>
          </a:xfrm>
          <a:custGeom>
            <a:avLst/>
            <a:gdLst>
              <a:gd name="connsiteX0" fmla="*/ 0 w 4197927"/>
              <a:gd name="connsiteY0" fmla="*/ 0 h 6858000"/>
              <a:gd name="connsiteX1" fmla="*/ 4197927 w 4197927"/>
              <a:gd name="connsiteY1" fmla="*/ 0 h 6858000"/>
              <a:gd name="connsiteX2" fmla="*/ 4197927 w 4197927"/>
              <a:gd name="connsiteY2" fmla="*/ 6858000 h 6858000"/>
              <a:gd name="connsiteX3" fmla="*/ 0 w 4197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97927" h="6858000">
                <a:moveTo>
                  <a:pt x="0" y="0"/>
                </a:moveTo>
                <a:lnTo>
                  <a:pt x="4197927" y="0"/>
                </a:lnTo>
                <a:lnTo>
                  <a:pt x="4197927"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39616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5BBDD7-4671-470A-A60E-48658519D21D}"/>
              </a:ext>
            </a:extLst>
          </p:cNvPr>
          <p:cNvSpPr>
            <a:spLocks noGrp="1"/>
          </p:cNvSpPr>
          <p:nvPr>
            <p:ph type="pic" sz="quarter" idx="13"/>
          </p:nvPr>
        </p:nvSpPr>
        <p:spPr>
          <a:xfrm>
            <a:off x="1320221" y="2241550"/>
            <a:ext cx="2374900" cy="2374900"/>
          </a:xfrm>
        </p:spPr>
        <p:txBody>
          <a:bodyPr/>
          <a:lstStyle/>
          <a:p>
            <a:endParaRPr lang="en-US"/>
          </a:p>
        </p:txBody>
      </p:sp>
      <p:sp>
        <p:nvSpPr>
          <p:cNvPr id="7" name="Picture Placeholder 2">
            <a:extLst>
              <a:ext uri="{FF2B5EF4-FFF2-40B4-BE49-F238E27FC236}">
                <a16:creationId xmlns:a16="http://schemas.microsoft.com/office/drawing/2014/main" id="{57154BC6-AC17-4863-B478-AF1C34992C8D}"/>
              </a:ext>
            </a:extLst>
          </p:cNvPr>
          <p:cNvSpPr>
            <a:spLocks noGrp="1"/>
          </p:cNvSpPr>
          <p:nvPr>
            <p:ph type="pic" sz="quarter" idx="14"/>
          </p:nvPr>
        </p:nvSpPr>
        <p:spPr>
          <a:xfrm>
            <a:off x="4908548" y="2241550"/>
            <a:ext cx="2374900" cy="2374900"/>
          </a:xfrm>
        </p:spPr>
        <p:txBody>
          <a:bodyPr/>
          <a:lstStyle/>
          <a:p>
            <a:endParaRPr lang="en-US"/>
          </a:p>
        </p:txBody>
      </p:sp>
      <p:sp>
        <p:nvSpPr>
          <p:cNvPr id="8" name="Picture Placeholder 2">
            <a:extLst>
              <a:ext uri="{FF2B5EF4-FFF2-40B4-BE49-F238E27FC236}">
                <a16:creationId xmlns:a16="http://schemas.microsoft.com/office/drawing/2014/main" id="{D8FD1E9C-2108-49F0-B188-C8224B04610C}"/>
              </a:ext>
            </a:extLst>
          </p:cNvPr>
          <p:cNvSpPr>
            <a:spLocks noGrp="1"/>
          </p:cNvSpPr>
          <p:nvPr>
            <p:ph type="pic" sz="quarter" idx="15"/>
          </p:nvPr>
        </p:nvSpPr>
        <p:spPr>
          <a:xfrm>
            <a:off x="8496876" y="2241550"/>
            <a:ext cx="2374900" cy="2374900"/>
          </a:xfrm>
        </p:spPr>
        <p:txBody>
          <a:bodyPr/>
          <a:lstStyle/>
          <a:p>
            <a:endParaRPr lang="en-US"/>
          </a:p>
        </p:txBody>
      </p:sp>
    </p:spTree>
    <p:extLst>
      <p:ext uri="{BB962C8B-B14F-4D97-AF65-F5344CB8AC3E}">
        <p14:creationId xmlns:p14="http://schemas.microsoft.com/office/powerpoint/2010/main" val="90958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3F15E4-D211-454F-BE82-57EDA510FC59}"/>
              </a:ext>
            </a:extLst>
          </p:cNvPr>
          <p:cNvSpPr>
            <a:spLocks noGrp="1"/>
          </p:cNvSpPr>
          <p:nvPr>
            <p:ph type="pic" sz="quarter" idx="11"/>
          </p:nvPr>
        </p:nvSpPr>
        <p:spPr>
          <a:xfrm>
            <a:off x="1338263" y="2238375"/>
            <a:ext cx="3848100" cy="4619625"/>
          </a:xfrm>
        </p:spPr>
        <p:txBody>
          <a:bodyPr/>
          <a:lstStyle/>
          <a:p>
            <a:endParaRPr lang="en-US"/>
          </a:p>
        </p:txBody>
      </p:sp>
    </p:spTree>
    <p:extLst>
      <p:ext uri="{BB962C8B-B14F-4D97-AF65-F5344CB8AC3E}">
        <p14:creationId xmlns:p14="http://schemas.microsoft.com/office/powerpoint/2010/main" val="3750751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F085FF-BEA0-4D69-92D1-6529332B28D2}"/>
              </a:ext>
            </a:extLst>
          </p:cNvPr>
          <p:cNvSpPr>
            <a:spLocks noGrp="1"/>
          </p:cNvSpPr>
          <p:nvPr>
            <p:ph type="pic" sz="quarter" idx="10"/>
          </p:nvPr>
        </p:nvSpPr>
        <p:spPr>
          <a:xfrm>
            <a:off x="509015" y="471789"/>
            <a:ext cx="11173969" cy="5914421"/>
          </a:xfrm>
          <a:custGeom>
            <a:avLst/>
            <a:gdLst>
              <a:gd name="connsiteX0" fmla="*/ 0 w 2808157"/>
              <a:gd name="connsiteY0" fmla="*/ 0 h 3095469"/>
              <a:gd name="connsiteX1" fmla="*/ 2808157 w 2808157"/>
              <a:gd name="connsiteY1" fmla="*/ 0 h 3095469"/>
              <a:gd name="connsiteX2" fmla="*/ 2808157 w 2808157"/>
              <a:gd name="connsiteY2" fmla="*/ 3095469 h 3095469"/>
              <a:gd name="connsiteX3" fmla="*/ 0 w 2808157"/>
              <a:gd name="connsiteY3" fmla="*/ 3095469 h 3095469"/>
            </a:gdLst>
            <a:ahLst/>
            <a:cxnLst>
              <a:cxn ang="0">
                <a:pos x="connsiteX0" y="connsiteY0"/>
              </a:cxn>
              <a:cxn ang="0">
                <a:pos x="connsiteX1" y="connsiteY1"/>
              </a:cxn>
              <a:cxn ang="0">
                <a:pos x="connsiteX2" y="connsiteY2"/>
              </a:cxn>
              <a:cxn ang="0">
                <a:pos x="connsiteX3" y="connsiteY3"/>
              </a:cxn>
            </a:cxnLst>
            <a:rect l="l" t="t" r="r" b="b"/>
            <a:pathLst>
              <a:path w="2808157" h="3095469">
                <a:moveTo>
                  <a:pt x="0" y="0"/>
                </a:moveTo>
                <a:lnTo>
                  <a:pt x="2808157" y="0"/>
                </a:lnTo>
                <a:lnTo>
                  <a:pt x="2808157" y="3095469"/>
                </a:lnTo>
                <a:lnTo>
                  <a:pt x="0" y="3095469"/>
                </a:lnTo>
                <a:close/>
              </a:path>
            </a:pathLst>
          </a:custGeom>
        </p:spPr>
        <p:txBody>
          <a:bodyPr wrap="square">
            <a:noAutofit/>
          </a:bodyPr>
          <a:lstStyle/>
          <a:p>
            <a:endParaRPr lang="en-US"/>
          </a:p>
        </p:txBody>
      </p:sp>
    </p:spTree>
    <p:extLst>
      <p:ext uri="{BB962C8B-B14F-4D97-AF65-F5344CB8AC3E}">
        <p14:creationId xmlns:p14="http://schemas.microsoft.com/office/powerpoint/2010/main" val="4110297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87A9F1-322D-4F6E-A871-60688EB68A09}"/>
              </a:ext>
            </a:extLst>
          </p:cNvPr>
          <p:cNvSpPr>
            <a:spLocks noGrp="1"/>
          </p:cNvSpPr>
          <p:nvPr>
            <p:ph type="pic" sz="quarter" idx="10"/>
          </p:nvPr>
        </p:nvSpPr>
        <p:spPr>
          <a:xfrm>
            <a:off x="5824330" y="504667"/>
            <a:ext cx="3975653" cy="6353333"/>
          </a:xfrm>
          <a:custGeom>
            <a:avLst/>
            <a:gdLst>
              <a:gd name="connsiteX0" fmla="*/ 0 w 5059181"/>
              <a:gd name="connsiteY0" fmla="*/ 0 h 6353333"/>
              <a:gd name="connsiteX1" fmla="*/ 5059181 w 5059181"/>
              <a:gd name="connsiteY1" fmla="*/ 0 h 6353333"/>
              <a:gd name="connsiteX2" fmla="*/ 5059181 w 5059181"/>
              <a:gd name="connsiteY2" fmla="*/ 6353333 h 6353333"/>
              <a:gd name="connsiteX3" fmla="*/ 0 w 5059181"/>
              <a:gd name="connsiteY3" fmla="*/ 6353333 h 6353333"/>
            </a:gdLst>
            <a:ahLst/>
            <a:cxnLst>
              <a:cxn ang="0">
                <a:pos x="connsiteX0" y="connsiteY0"/>
              </a:cxn>
              <a:cxn ang="0">
                <a:pos x="connsiteX1" y="connsiteY1"/>
              </a:cxn>
              <a:cxn ang="0">
                <a:pos x="connsiteX2" y="connsiteY2"/>
              </a:cxn>
              <a:cxn ang="0">
                <a:pos x="connsiteX3" y="connsiteY3"/>
              </a:cxn>
            </a:cxnLst>
            <a:rect l="l" t="t" r="r" b="b"/>
            <a:pathLst>
              <a:path w="5059181" h="6353333">
                <a:moveTo>
                  <a:pt x="0" y="0"/>
                </a:moveTo>
                <a:lnTo>
                  <a:pt x="5059181" y="0"/>
                </a:lnTo>
                <a:lnTo>
                  <a:pt x="5059181" y="6353333"/>
                </a:lnTo>
                <a:lnTo>
                  <a:pt x="0" y="6353333"/>
                </a:lnTo>
                <a:close/>
              </a:path>
            </a:pathLst>
          </a:custGeom>
        </p:spPr>
        <p:txBody>
          <a:bodyPr wrap="square">
            <a:noAutofit/>
          </a:bodyPr>
          <a:lstStyle/>
          <a:p>
            <a:endParaRPr lang="en-US"/>
          </a:p>
        </p:txBody>
      </p:sp>
      <p:sp>
        <p:nvSpPr>
          <p:cNvPr id="3" name="Picture Placeholder 5">
            <a:extLst>
              <a:ext uri="{FF2B5EF4-FFF2-40B4-BE49-F238E27FC236}">
                <a16:creationId xmlns:a16="http://schemas.microsoft.com/office/drawing/2014/main" id="{97671DF3-788E-411A-B21A-4379DB559613}"/>
              </a:ext>
            </a:extLst>
          </p:cNvPr>
          <p:cNvSpPr>
            <a:spLocks noGrp="1"/>
          </p:cNvSpPr>
          <p:nvPr>
            <p:ph type="pic" sz="quarter" idx="11"/>
          </p:nvPr>
        </p:nvSpPr>
        <p:spPr>
          <a:xfrm>
            <a:off x="9998765" y="504666"/>
            <a:ext cx="2193235" cy="3113177"/>
          </a:xfrm>
          <a:custGeom>
            <a:avLst/>
            <a:gdLst>
              <a:gd name="connsiteX0" fmla="*/ 0 w 5059181"/>
              <a:gd name="connsiteY0" fmla="*/ 0 h 6353333"/>
              <a:gd name="connsiteX1" fmla="*/ 5059181 w 5059181"/>
              <a:gd name="connsiteY1" fmla="*/ 0 h 6353333"/>
              <a:gd name="connsiteX2" fmla="*/ 5059181 w 5059181"/>
              <a:gd name="connsiteY2" fmla="*/ 6353333 h 6353333"/>
              <a:gd name="connsiteX3" fmla="*/ 0 w 5059181"/>
              <a:gd name="connsiteY3" fmla="*/ 6353333 h 6353333"/>
            </a:gdLst>
            <a:ahLst/>
            <a:cxnLst>
              <a:cxn ang="0">
                <a:pos x="connsiteX0" y="connsiteY0"/>
              </a:cxn>
              <a:cxn ang="0">
                <a:pos x="connsiteX1" y="connsiteY1"/>
              </a:cxn>
              <a:cxn ang="0">
                <a:pos x="connsiteX2" y="connsiteY2"/>
              </a:cxn>
              <a:cxn ang="0">
                <a:pos x="connsiteX3" y="connsiteY3"/>
              </a:cxn>
            </a:cxnLst>
            <a:rect l="l" t="t" r="r" b="b"/>
            <a:pathLst>
              <a:path w="5059181" h="6353333">
                <a:moveTo>
                  <a:pt x="0" y="0"/>
                </a:moveTo>
                <a:lnTo>
                  <a:pt x="5059181" y="0"/>
                </a:lnTo>
                <a:lnTo>
                  <a:pt x="5059181" y="6353333"/>
                </a:lnTo>
                <a:lnTo>
                  <a:pt x="0" y="6353333"/>
                </a:lnTo>
                <a:close/>
              </a:path>
            </a:pathLst>
          </a:custGeom>
        </p:spPr>
        <p:txBody>
          <a:bodyPr wrap="square">
            <a:noAutofit/>
          </a:bodyPr>
          <a:lstStyle/>
          <a:p>
            <a:endParaRPr lang="en-US"/>
          </a:p>
        </p:txBody>
      </p:sp>
      <p:sp>
        <p:nvSpPr>
          <p:cNvPr id="4" name="Picture Placeholder 5">
            <a:extLst>
              <a:ext uri="{FF2B5EF4-FFF2-40B4-BE49-F238E27FC236}">
                <a16:creationId xmlns:a16="http://schemas.microsoft.com/office/drawing/2014/main" id="{616E3B28-D65E-4146-BFF2-BEB6CE4FFCC4}"/>
              </a:ext>
            </a:extLst>
          </p:cNvPr>
          <p:cNvSpPr>
            <a:spLocks noGrp="1"/>
          </p:cNvSpPr>
          <p:nvPr>
            <p:ph type="pic" sz="quarter" idx="12"/>
          </p:nvPr>
        </p:nvSpPr>
        <p:spPr>
          <a:xfrm>
            <a:off x="9998764" y="3744823"/>
            <a:ext cx="2193235" cy="3113177"/>
          </a:xfrm>
          <a:custGeom>
            <a:avLst/>
            <a:gdLst>
              <a:gd name="connsiteX0" fmla="*/ 0 w 5059181"/>
              <a:gd name="connsiteY0" fmla="*/ 0 h 6353333"/>
              <a:gd name="connsiteX1" fmla="*/ 5059181 w 5059181"/>
              <a:gd name="connsiteY1" fmla="*/ 0 h 6353333"/>
              <a:gd name="connsiteX2" fmla="*/ 5059181 w 5059181"/>
              <a:gd name="connsiteY2" fmla="*/ 6353333 h 6353333"/>
              <a:gd name="connsiteX3" fmla="*/ 0 w 5059181"/>
              <a:gd name="connsiteY3" fmla="*/ 6353333 h 6353333"/>
            </a:gdLst>
            <a:ahLst/>
            <a:cxnLst>
              <a:cxn ang="0">
                <a:pos x="connsiteX0" y="connsiteY0"/>
              </a:cxn>
              <a:cxn ang="0">
                <a:pos x="connsiteX1" y="connsiteY1"/>
              </a:cxn>
              <a:cxn ang="0">
                <a:pos x="connsiteX2" y="connsiteY2"/>
              </a:cxn>
              <a:cxn ang="0">
                <a:pos x="connsiteX3" y="connsiteY3"/>
              </a:cxn>
            </a:cxnLst>
            <a:rect l="l" t="t" r="r" b="b"/>
            <a:pathLst>
              <a:path w="5059181" h="6353333">
                <a:moveTo>
                  <a:pt x="0" y="0"/>
                </a:moveTo>
                <a:lnTo>
                  <a:pt x="5059181" y="0"/>
                </a:lnTo>
                <a:lnTo>
                  <a:pt x="5059181" y="6353333"/>
                </a:lnTo>
                <a:lnTo>
                  <a:pt x="0" y="6353333"/>
                </a:lnTo>
                <a:close/>
              </a:path>
            </a:pathLst>
          </a:custGeom>
        </p:spPr>
        <p:txBody>
          <a:bodyPr wrap="square">
            <a:noAutofit/>
          </a:bodyPr>
          <a:lstStyle/>
          <a:p>
            <a:endParaRPr lang="en-US"/>
          </a:p>
        </p:txBody>
      </p:sp>
    </p:spTree>
    <p:extLst>
      <p:ext uri="{BB962C8B-B14F-4D97-AF65-F5344CB8AC3E}">
        <p14:creationId xmlns:p14="http://schemas.microsoft.com/office/powerpoint/2010/main" val="1177530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5877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06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3AAF7B6-A706-429B-87EE-E58924DACB24}"/>
              </a:ext>
            </a:extLst>
          </p:cNvPr>
          <p:cNvSpPr>
            <a:spLocks noGrp="1"/>
          </p:cNvSpPr>
          <p:nvPr>
            <p:ph type="pic" sz="quarter" idx="10"/>
          </p:nvPr>
        </p:nvSpPr>
        <p:spPr>
          <a:xfrm>
            <a:off x="1284985" y="2175163"/>
            <a:ext cx="5612772" cy="2507673"/>
          </a:xfrm>
          <a:custGeom>
            <a:avLst/>
            <a:gdLst>
              <a:gd name="connsiteX0" fmla="*/ 0 w 4811015"/>
              <a:gd name="connsiteY0" fmla="*/ 0 h 2507673"/>
              <a:gd name="connsiteX1" fmla="*/ 4811015 w 4811015"/>
              <a:gd name="connsiteY1" fmla="*/ 0 h 2507673"/>
              <a:gd name="connsiteX2" fmla="*/ 4811015 w 4811015"/>
              <a:gd name="connsiteY2" fmla="*/ 2507673 h 2507673"/>
              <a:gd name="connsiteX3" fmla="*/ 0 w 4811015"/>
              <a:gd name="connsiteY3" fmla="*/ 2507673 h 2507673"/>
            </a:gdLst>
            <a:ahLst/>
            <a:cxnLst>
              <a:cxn ang="0">
                <a:pos x="connsiteX0" y="connsiteY0"/>
              </a:cxn>
              <a:cxn ang="0">
                <a:pos x="connsiteX1" y="connsiteY1"/>
              </a:cxn>
              <a:cxn ang="0">
                <a:pos x="connsiteX2" y="connsiteY2"/>
              </a:cxn>
              <a:cxn ang="0">
                <a:pos x="connsiteX3" y="connsiteY3"/>
              </a:cxn>
            </a:cxnLst>
            <a:rect l="l" t="t" r="r" b="b"/>
            <a:pathLst>
              <a:path w="4811015" h="2507673">
                <a:moveTo>
                  <a:pt x="0" y="0"/>
                </a:moveTo>
                <a:lnTo>
                  <a:pt x="4811015" y="0"/>
                </a:lnTo>
                <a:lnTo>
                  <a:pt x="4811015" y="2507673"/>
                </a:lnTo>
                <a:lnTo>
                  <a:pt x="0" y="2507673"/>
                </a:lnTo>
                <a:close/>
              </a:path>
            </a:pathLst>
          </a:custGeom>
        </p:spPr>
        <p:txBody>
          <a:bodyPr wrap="square">
            <a:noAutofit/>
          </a:bodyPr>
          <a:lstStyle/>
          <a:p>
            <a:endParaRPr lang="en-US"/>
          </a:p>
        </p:txBody>
      </p:sp>
    </p:spTree>
    <p:extLst>
      <p:ext uri="{BB962C8B-B14F-4D97-AF65-F5344CB8AC3E}">
        <p14:creationId xmlns:p14="http://schemas.microsoft.com/office/powerpoint/2010/main" val="64850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36C6BCC-DCB6-4FFF-B166-9E2FFEBD106E}"/>
              </a:ext>
            </a:extLst>
          </p:cNvPr>
          <p:cNvSpPr>
            <a:spLocks noGrp="1"/>
          </p:cNvSpPr>
          <p:nvPr>
            <p:ph type="pic" sz="quarter" idx="11"/>
          </p:nvPr>
        </p:nvSpPr>
        <p:spPr>
          <a:xfrm>
            <a:off x="6390385" y="2175163"/>
            <a:ext cx="4811015" cy="1731819"/>
          </a:xfrm>
          <a:custGeom>
            <a:avLst/>
            <a:gdLst>
              <a:gd name="connsiteX0" fmla="*/ 0 w 4811015"/>
              <a:gd name="connsiteY0" fmla="*/ 0 h 1731819"/>
              <a:gd name="connsiteX1" fmla="*/ 4811015 w 4811015"/>
              <a:gd name="connsiteY1" fmla="*/ 0 h 1731819"/>
              <a:gd name="connsiteX2" fmla="*/ 4811015 w 4811015"/>
              <a:gd name="connsiteY2" fmla="*/ 1731819 h 1731819"/>
              <a:gd name="connsiteX3" fmla="*/ 0 w 4811015"/>
              <a:gd name="connsiteY3" fmla="*/ 1731819 h 1731819"/>
            </a:gdLst>
            <a:ahLst/>
            <a:cxnLst>
              <a:cxn ang="0">
                <a:pos x="connsiteX0" y="connsiteY0"/>
              </a:cxn>
              <a:cxn ang="0">
                <a:pos x="connsiteX1" y="connsiteY1"/>
              </a:cxn>
              <a:cxn ang="0">
                <a:pos x="connsiteX2" y="connsiteY2"/>
              </a:cxn>
              <a:cxn ang="0">
                <a:pos x="connsiteX3" y="connsiteY3"/>
              </a:cxn>
            </a:cxnLst>
            <a:rect l="l" t="t" r="r" b="b"/>
            <a:pathLst>
              <a:path w="4811015" h="1731819">
                <a:moveTo>
                  <a:pt x="0" y="0"/>
                </a:moveTo>
                <a:lnTo>
                  <a:pt x="4811015" y="0"/>
                </a:lnTo>
                <a:lnTo>
                  <a:pt x="4811015" y="1731819"/>
                </a:lnTo>
                <a:lnTo>
                  <a:pt x="0" y="1731819"/>
                </a:lnTo>
                <a:close/>
              </a:path>
            </a:pathLst>
          </a:custGeom>
        </p:spPr>
        <p:txBody>
          <a:bodyPr wrap="square">
            <a:noAutofit/>
          </a:bodyPr>
          <a:lstStyle/>
          <a:p>
            <a:endParaRPr lang="en-US"/>
          </a:p>
        </p:txBody>
      </p:sp>
      <p:sp>
        <p:nvSpPr>
          <p:cNvPr id="3" name="Picture Placeholder 2">
            <a:extLst>
              <a:ext uri="{FF2B5EF4-FFF2-40B4-BE49-F238E27FC236}">
                <a16:creationId xmlns:a16="http://schemas.microsoft.com/office/drawing/2014/main" id="{612D0788-A0B3-481B-A0FC-BB795D840FF8}"/>
              </a:ext>
            </a:extLst>
          </p:cNvPr>
          <p:cNvSpPr>
            <a:spLocks noGrp="1"/>
          </p:cNvSpPr>
          <p:nvPr>
            <p:ph type="pic" sz="quarter" idx="12"/>
          </p:nvPr>
        </p:nvSpPr>
        <p:spPr>
          <a:xfrm>
            <a:off x="2424871" y="2174875"/>
            <a:ext cx="2346325" cy="4683125"/>
          </a:xfrm>
        </p:spPr>
        <p:txBody>
          <a:bodyPr/>
          <a:lstStyle/>
          <a:p>
            <a:endParaRPr lang="en-US"/>
          </a:p>
        </p:txBody>
      </p:sp>
    </p:spTree>
    <p:extLst>
      <p:ext uri="{BB962C8B-B14F-4D97-AF65-F5344CB8AC3E}">
        <p14:creationId xmlns:p14="http://schemas.microsoft.com/office/powerpoint/2010/main" val="78479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16F886-EE9B-4CBD-A8D8-41DB5E18B1C5}"/>
              </a:ext>
            </a:extLst>
          </p:cNvPr>
          <p:cNvSpPr>
            <a:spLocks noGrp="1"/>
          </p:cNvSpPr>
          <p:nvPr>
            <p:ph type="pic" sz="quarter" idx="10"/>
          </p:nvPr>
        </p:nvSpPr>
        <p:spPr>
          <a:xfrm>
            <a:off x="0" y="2479963"/>
            <a:ext cx="4142510" cy="2507673"/>
          </a:xfrm>
          <a:custGeom>
            <a:avLst/>
            <a:gdLst>
              <a:gd name="connsiteX0" fmla="*/ 0 w 2833308"/>
              <a:gd name="connsiteY0" fmla="*/ 0 h 2507673"/>
              <a:gd name="connsiteX1" fmla="*/ 2833308 w 2833308"/>
              <a:gd name="connsiteY1" fmla="*/ 0 h 2507673"/>
              <a:gd name="connsiteX2" fmla="*/ 2833308 w 2833308"/>
              <a:gd name="connsiteY2" fmla="*/ 2507673 h 2507673"/>
              <a:gd name="connsiteX3" fmla="*/ 0 w 2833308"/>
              <a:gd name="connsiteY3" fmla="*/ 2507673 h 2507673"/>
            </a:gdLst>
            <a:ahLst/>
            <a:cxnLst>
              <a:cxn ang="0">
                <a:pos x="connsiteX0" y="connsiteY0"/>
              </a:cxn>
              <a:cxn ang="0">
                <a:pos x="connsiteX1" y="connsiteY1"/>
              </a:cxn>
              <a:cxn ang="0">
                <a:pos x="connsiteX2" y="connsiteY2"/>
              </a:cxn>
              <a:cxn ang="0">
                <a:pos x="connsiteX3" y="connsiteY3"/>
              </a:cxn>
            </a:cxnLst>
            <a:rect l="l" t="t" r="r" b="b"/>
            <a:pathLst>
              <a:path w="2833308" h="2507673">
                <a:moveTo>
                  <a:pt x="0" y="0"/>
                </a:moveTo>
                <a:lnTo>
                  <a:pt x="2833308" y="0"/>
                </a:lnTo>
                <a:lnTo>
                  <a:pt x="2833308" y="2507673"/>
                </a:lnTo>
                <a:lnTo>
                  <a:pt x="0" y="2507673"/>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BFCF805C-0EC9-4E18-8F5F-39FC2605435D}"/>
              </a:ext>
            </a:extLst>
          </p:cNvPr>
          <p:cNvSpPr>
            <a:spLocks noGrp="1"/>
          </p:cNvSpPr>
          <p:nvPr>
            <p:ph type="pic" sz="quarter" idx="11"/>
          </p:nvPr>
        </p:nvSpPr>
        <p:spPr>
          <a:xfrm>
            <a:off x="4679346" y="2479962"/>
            <a:ext cx="2833308" cy="2507673"/>
          </a:xfrm>
          <a:custGeom>
            <a:avLst/>
            <a:gdLst>
              <a:gd name="connsiteX0" fmla="*/ 0 w 2833308"/>
              <a:gd name="connsiteY0" fmla="*/ 0 h 2507673"/>
              <a:gd name="connsiteX1" fmla="*/ 2833308 w 2833308"/>
              <a:gd name="connsiteY1" fmla="*/ 0 h 2507673"/>
              <a:gd name="connsiteX2" fmla="*/ 2833308 w 2833308"/>
              <a:gd name="connsiteY2" fmla="*/ 2507673 h 2507673"/>
              <a:gd name="connsiteX3" fmla="*/ 0 w 2833308"/>
              <a:gd name="connsiteY3" fmla="*/ 2507673 h 2507673"/>
            </a:gdLst>
            <a:ahLst/>
            <a:cxnLst>
              <a:cxn ang="0">
                <a:pos x="connsiteX0" y="connsiteY0"/>
              </a:cxn>
              <a:cxn ang="0">
                <a:pos x="connsiteX1" y="connsiteY1"/>
              </a:cxn>
              <a:cxn ang="0">
                <a:pos x="connsiteX2" y="connsiteY2"/>
              </a:cxn>
              <a:cxn ang="0">
                <a:pos x="connsiteX3" y="connsiteY3"/>
              </a:cxn>
            </a:cxnLst>
            <a:rect l="l" t="t" r="r" b="b"/>
            <a:pathLst>
              <a:path w="2833308" h="2507673">
                <a:moveTo>
                  <a:pt x="0" y="0"/>
                </a:moveTo>
                <a:lnTo>
                  <a:pt x="2833308" y="0"/>
                </a:lnTo>
                <a:lnTo>
                  <a:pt x="2833308" y="2507673"/>
                </a:lnTo>
                <a:lnTo>
                  <a:pt x="0" y="2507673"/>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C7460CC-DA38-405A-87FC-43FF1628D2FB}"/>
              </a:ext>
            </a:extLst>
          </p:cNvPr>
          <p:cNvSpPr>
            <a:spLocks noGrp="1"/>
          </p:cNvSpPr>
          <p:nvPr>
            <p:ph type="pic" sz="quarter" idx="12"/>
          </p:nvPr>
        </p:nvSpPr>
        <p:spPr>
          <a:xfrm>
            <a:off x="8049490" y="2479962"/>
            <a:ext cx="4142510" cy="2507673"/>
          </a:xfrm>
          <a:custGeom>
            <a:avLst/>
            <a:gdLst>
              <a:gd name="connsiteX0" fmla="*/ 0 w 2833308"/>
              <a:gd name="connsiteY0" fmla="*/ 0 h 2507673"/>
              <a:gd name="connsiteX1" fmla="*/ 2833308 w 2833308"/>
              <a:gd name="connsiteY1" fmla="*/ 0 h 2507673"/>
              <a:gd name="connsiteX2" fmla="*/ 2833308 w 2833308"/>
              <a:gd name="connsiteY2" fmla="*/ 2507673 h 2507673"/>
              <a:gd name="connsiteX3" fmla="*/ 0 w 2833308"/>
              <a:gd name="connsiteY3" fmla="*/ 2507673 h 2507673"/>
            </a:gdLst>
            <a:ahLst/>
            <a:cxnLst>
              <a:cxn ang="0">
                <a:pos x="connsiteX0" y="connsiteY0"/>
              </a:cxn>
              <a:cxn ang="0">
                <a:pos x="connsiteX1" y="connsiteY1"/>
              </a:cxn>
              <a:cxn ang="0">
                <a:pos x="connsiteX2" y="connsiteY2"/>
              </a:cxn>
              <a:cxn ang="0">
                <a:pos x="connsiteX3" y="connsiteY3"/>
              </a:cxn>
            </a:cxnLst>
            <a:rect l="l" t="t" r="r" b="b"/>
            <a:pathLst>
              <a:path w="2833308" h="2507673">
                <a:moveTo>
                  <a:pt x="0" y="0"/>
                </a:moveTo>
                <a:lnTo>
                  <a:pt x="2833308" y="0"/>
                </a:lnTo>
                <a:lnTo>
                  <a:pt x="2833308" y="2507673"/>
                </a:lnTo>
                <a:lnTo>
                  <a:pt x="0" y="2507673"/>
                </a:lnTo>
                <a:close/>
              </a:path>
            </a:pathLst>
          </a:custGeom>
        </p:spPr>
        <p:txBody>
          <a:bodyPr wrap="square">
            <a:noAutofit/>
          </a:bodyPr>
          <a:lstStyle/>
          <a:p>
            <a:endParaRPr lang="en-US"/>
          </a:p>
        </p:txBody>
      </p:sp>
    </p:spTree>
    <p:extLst>
      <p:ext uri="{BB962C8B-B14F-4D97-AF65-F5344CB8AC3E}">
        <p14:creationId xmlns:p14="http://schemas.microsoft.com/office/powerpoint/2010/main" val="107620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33575A2-ADC6-4D7A-9DCE-8AE595A7F12D}"/>
              </a:ext>
            </a:extLst>
          </p:cNvPr>
          <p:cNvSpPr>
            <a:spLocks noGrp="1"/>
          </p:cNvSpPr>
          <p:nvPr>
            <p:ph type="pic" sz="quarter" idx="11"/>
          </p:nvPr>
        </p:nvSpPr>
        <p:spPr>
          <a:xfrm>
            <a:off x="3909217" y="4233863"/>
            <a:ext cx="4373562" cy="2624137"/>
          </a:xfrm>
        </p:spPr>
        <p:txBody>
          <a:bodyPr/>
          <a:lstStyle/>
          <a:p>
            <a:endParaRPr lang="en-US"/>
          </a:p>
        </p:txBody>
      </p:sp>
    </p:spTree>
    <p:extLst>
      <p:ext uri="{BB962C8B-B14F-4D97-AF65-F5344CB8AC3E}">
        <p14:creationId xmlns:p14="http://schemas.microsoft.com/office/powerpoint/2010/main" val="126752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5301CA3-E267-4A3E-9903-781F1D33AD1E}"/>
              </a:ext>
            </a:extLst>
          </p:cNvPr>
          <p:cNvSpPr>
            <a:spLocks noGrp="1"/>
          </p:cNvSpPr>
          <p:nvPr>
            <p:ph type="pic" sz="quarter" idx="10"/>
          </p:nvPr>
        </p:nvSpPr>
        <p:spPr>
          <a:xfrm>
            <a:off x="1205344" y="2946859"/>
            <a:ext cx="1704111" cy="1906389"/>
          </a:xfrm>
          <a:custGeom>
            <a:avLst/>
            <a:gdLst>
              <a:gd name="connsiteX0" fmla="*/ 0 w 1704111"/>
              <a:gd name="connsiteY0" fmla="*/ 0 h 1906389"/>
              <a:gd name="connsiteX1" fmla="*/ 1704111 w 1704111"/>
              <a:gd name="connsiteY1" fmla="*/ 0 h 1906389"/>
              <a:gd name="connsiteX2" fmla="*/ 1704111 w 1704111"/>
              <a:gd name="connsiteY2" fmla="*/ 1906389 h 1906389"/>
              <a:gd name="connsiteX3" fmla="*/ 0 w 1704111"/>
              <a:gd name="connsiteY3" fmla="*/ 1906389 h 1906389"/>
            </a:gdLst>
            <a:ahLst/>
            <a:cxnLst>
              <a:cxn ang="0">
                <a:pos x="connsiteX0" y="connsiteY0"/>
              </a:cxn>
              <a:cxn ang="0">
                <a:pos x="connsiteX1" y="connsiteY1"/>
              </a:cxn>
              <a:cxn ang="0">
                <a:pos x="connsiteX2" y="connsiteY2"/>
              </a:cxn>
              <a:cxn ang="0">
                <a:pos x="connsiteX3" y="connsiteY3"/>
              </a:cxn>
            </a:cxnLst>
            <a:rect l="l" t="t" r="r" b="b"/>
            <a:pathLst>
              <a:path w="1704111" h="1906389">
                <a:moveTo>
                  <a:pt x="0" y="0"/>
                </a:moveTo>
                <a:lnTo>
                  <a:pt x="1704111" y="0"/>
                </a:lnTo>
                <a:lnTo>
                  <a:pt x="1704111" y="1906389"/>
                </a:lnTo>
                <a:lnTo>
                  <a:pt x="0" y="1906389"/>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4CAE5793-AA73-48EA-8686-1429CBE44C35}"/>
              </a:ext>
            </a:extLst>
          </p:cNvPr>
          <p:cNvSpPr>
            <a:spLocks noGrp="1"/>
          </p:cNvSpPr>
          <p:nvPr>
            <p:ph type="pic" sz="quarter" idx="12"/>
          </p:nvPr>
        </p:nvSpPr>
        <p:spPr>
          <a:xfrm>
            <a:off x="9282545" y="2946858"/>
            <a:ext cx="1704111" cy="1906389"/>
          </a:xfrm>
          <a:custGeom>
            <a:avLst/>
            <a:gdLst>
              <a:gd name="connsiteX0" fmla="*/ 0 w 1704111"/>
              <a:gd name="connsiteY0" fmla="*/ 0 h 1906389"/>
              <a:gd name="connsiteX1" fmla="*/ 1704111 w 1704111"/>
              <a:gd name="connsiteY1" fmla="*/ 0 h 1906389"/>
              <a:gd name="connsiteX2" fmla="*/ 1704111 w 1704111"/>
              <a:gd name="connsiteY2" fmla="*/ 1906389 h 1906389"/>
              <a:gd name="connsiteX3" fmla="*/ 0 w 1704111"/>
              <a:gd name="connsiteY3" fmla="*/ 1906389 h 1906389"/>
            </a:gdLst>
            <a:ahLst/>
            <a:cxnLst>
              <a:cxn ang="0">
                <a:pos x="connsiteX0" y="connsiteY0"/>
              </a:cxn>
              <a:cxn ang="0">
                <a:pos x="connsiteX1" y="connsiteY1"/>
              </a:cxn>
              <a:cxn ang="0">
                <a:pos x="connsiteX2" y="connsiteY2"/>
              </a:cxn>
              <a:cxn ang="0">
                <a:pos x="connsiteX3" y="connsiteY3"/>
              </a:cxn>
            </a:cxnLst>
            <a:rect l="l" t="t" r="r" b="b"/>
            <a:pathLst>
              <a:path w="1704111" h="1906389">
                <a:moveTo>
                  <a:pt x="0" y="0"/>
                </a:moveTo>
                <a:lnTo>
                  <a:pt x="1704111" y="0"/>
                </a:lnTo>
                <a:lnTo>
                  <a:pt x="1704111" y="1906389"/>
                </a:lnTo>
                <a:lnTo>
                  <a:pt x="0" y="1906389"/>
                </a:lnTo>
                <a:close/>
              </a:path>
            </a:pathLst>
          </a:custGeom>
        </p:spPr>
        <p:txBody>
          <a:bodyPr wrap="square">
            <a:noAutofit/>
          </a:bodyPr>
          <a:lstStyle/>
          <a:p>
            <a:endParaRPr lang="en-US"/>
          </a:p>
        </p:txBody>
      </p:sp>
      <p:sp>
        <p:nvSpPr>
          <p:cNvPr id="5" name="Picture Placeholder 8">
            <a:extLst>
              <a:ext uri="{FF2B5EF4-FFF2-40B4-BE49-F238E27FC236}">
                <a16:creationId xmlns:a16="http://schemas.microsoft.com/office/drawing/2014/main" id="{5594AA58-4E3C-4145-83F8-28A5D048850D}"/>
              </a:ext>
            </a:extLst>
          </p:cNvPr>
          <p:cNvSpPr>
            <a:spLocks noGrp="1"/>
          </p:cNvSpPr>
          <p:nvPr>
            <p:ph type="pic" sz="quarter" idx="13"/>
          </p:nvPr>
        </p:nvSpPr>
        <p:spPr>
          <a:xfrm>
            <a:off x="4830898" y="2484784"/>
            <a:ext cx="2530204" cy="2830536"/>
          </a:xfrm>
          <a:custGeom>
            <a:avLst/>
            <a:gdLst>
              <a:gd name="connsiteX0" fmla="*/ 0 w 1704111"/>
              <a:gd name="connsiteY0" fmla="*/ 0 h 1906389"/>
              <a:gd name="connsiteX1" fmla="*/ 1704111 w 1704111"/>
              <a:gd name="connsiteY1" fmla="*/ 0 h 1906389"/>
              <a:gd name="connsiteX2" fmla="*/ 1704111 w 1704111"/>
              <a:gd name="connsiteY2" fmla="*/ 1906389 h 1906389"/>
              <a:gd name="connsiteX3" fmla="*/ 0 w 1704111"/>
              <a:gd name="connsiteY3" fmla="*/ 1906389 h 1906389"/>
            </a:gdLst>
            <a:ahLst/>
            <a:cxnLst>
              <a:cxn ang="0">
                <a:pos x="connsiteX0" y="connsiteY0"/>
              </a:cxn>
              <a:cxn ang="0">
                <a:pos x="connsiteX1" y="connsiteY1"/>
              </a:cxn>
              <a:cxn ang="0">
                <a:pos x="connsiteX2" y="connsiteY2"/>
              </a:cxn>
              <a:cxn ang="0">
                <a:pos x="connsiteX3" y="connsiteY3"/>
              </a:cxn>
            </a:cxnLst>
            <a:rect l="l" t="t" r="r" b="b"/>
            <a:pathLst>
              <a:path w="1704111" h="1906389">
                <a:moveTo>
                  <a:pt x="0" y="0"/>
                </a:moveTo>
                <a:lnTo>
                  <a:pt x="1704111" y="0"/>
                </a:lnTo>
                <a:lnTo>
                  <a:pt x="1704111" y="1906389"/>
                </a:lnTo>
                <a:lnTo>
                  <a:pt x="0" y="1906389"/>
                </a:lnTo>
                <a:close/>
              </a:path>
            </a:pathLst>
          </a:custGeom>
        </p:spPr>
        <p:txBody>
          <a:bodyPr wrap="square">
            <a:noAutofit/>
          </a:bodyPr>
          <a:lstStyle/>
          <a:p>
            <a:endParaRPr lang="en-US"/>
          </a:p>
        </p:txBody>
      </p:sp>
    </p:spTree>
    <p:extLst>
      <p:ext uri="{BB962C8B-B14F-4D97-AF65-F5344CB8AC3E}">
        <p14:creationId xmlns:p14="http://schemas.microsoft.com/office/powerpoint/2010/main" val="3308085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F4BB49-9A6F-4C72-A2F7-F007BD657D66}"/>
              </a:ext>
            </a:extLst>
          </p:cNvPr>
          <p:cNvSpPr>
            <a:spLocks noGrp="1"/>
          </p:cNvSpPr>
          <p:nvPr>
            <p:ph type="pic" sz="quarter" idx="12"/>
          </p:nvPr>
        </p:nvSpPr>
        <p:spPr>
          <a:xfrm>
            <a:off x="5446713" y="0"/>
            <a:ext cx="4373562" cy="6858000"/>
          </a:xfrm>
        </p:spPr>
        <p:txBody>
          <a:bodyPr/>
          <a:lstStyle/>
          <a:p>
            <a:endParaRPr lang="en-US"/>
          </a:p>
        </p:txBody>
      </p:sp>
    </p:spTree>
    <p:extLst>
      <p:ext uri="{BB962C8B-B14F-4D97-AF65-F5344CB8AC3E}">
        <p14:creationId xmlns:p14="http://schemas.microsoft.com/office/powerpoint/2010/main" val="3550417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82C1875-9E05-4AF0-AA93-34870BE616FA}"/>
              </a:ext>
            </a:extLst>
          </p:cNvPr>
          <p:cNvSpPr>
            <a:spLocks noGrp="1"/>
          </p:cNvSpPr>
          <p:nvPr>
            <p:ph type="pic" sz="quarter" idx="12"/>
          </p:nvPr>
        </p:nvSpPr>
        <p:spPr>
          <a:xfrm>
            <a:off x="1054100" y="2057399"/>
            <a:ext cx="4092575" cy="4800600"/>
          </a:xfrm>
          <a:custGeom>
            <a:avLst/>
            <a:gdLst>
              <a:gd name="connsiteX0" fmla="*/ 0 w 4092575"/>
              <a:gd name="connsiteY0" fmla="*/ 746125 h 4800600"/>
              <a:gd name="connsiteX1" fmla="*/ 1927225 w 4092575"/>
              <a:gd name="connsiteY1" fmla="*/ 746125 h 4800600"/>
              <a:gd name="connsiteX2" fmla="*/ 1927225 w 4092575"/>
              <a:gd name="connsiteY2" fmla="*/ 4800600 h 4800600"/>
              <a:gd name="connsiteX3" fmla="*/ 0 w 4092575"/>
              <a:gd name="connsiteY3" fmla="*/ 4800600 h 4800600"/>
              <a:gd name="connsiteX4" fmla="*/ 2165350 w 4092575"/>
              <a:gd name="connsiteY4" fmla="*/ 0 h 4800600"/>
              <a:gd name="connsiteX5" fmla="*/ 4092575 w 4092575"/>
              <a:gd name="connsiteY5" fmla="*/ 0 h 4800600"/>
              <a:gd name="connsiteX6" fmla="*/ 4092575 w 4092575"/>
              <a:gd name="connsiteY6" fmla="*/ 4054475 h 4800600"/>
              <a:gd name="connsiteX7" fmla="*/ 2165350 w 4092575"/>
              <a:gd name="connsiteY7" fmla="*/ 4054475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2575" h="4800600">
                <a:moveTo>
                  <a:pt x="0" y="746125"/>
                </a:moveTo>
                <a:lnTo>
                  <a:pt x="1927225" y="746125"/>
                </a:lnTo>
                <a:lnTo>
                  <a:pt x="1927225" y="4800600"/>
                </a:lnTo>
                <a:lnTo>
                  <a:pt x="0" y="4800600"/>
                </a:lnTo>
                <a:close/>
                <a:moveTo>
                  <a:pt x="2165350" y="0"/>
                </a:moveTo>
                <a:lnTo>
                  <a:pt x="4092575" y="0"/>
                </a:lnTo>
                <a:lnTo>
                  <a:pt x="4092575" y="4054475"/>
                </a:lnTo>
                <a:lnTo>
                  <a:pt x="2165350" y="4054475"/>
                </a:lnTo>
                <a:close/>
              </a:path>
            </a:pathLst>
          </a:custGeom>
        </p:spPr>
        <p:txBody>
          <a:bodyPr wrap="square">
            <a:noAutofit/>
          </a:bodyPr>
          <a:lstStyle/>
          <a:p>
            <a:endParaRPr lang="en-US"/>
          </a:p>
        </p:txBody>
      </p:sp>
    </p:spTree>
    <p:extLst>
      <p:ext uri="{BB962C8B-B14F-4D97-AF65-F5344CB8AC3E}">
        <p14:creationId xmlns:p14="http://schemas.microsoft.com/office/powerpoint/2010/main" val="145871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F34CAEF-F30B-4E98-B2FD-12689D9C13AB}"/>
              </a:ext>
            </a:extLst>
          </p:cNvPr>
          <p:cNvSpPr>
            <a:spLocks noGrp="1"/>
          </p:cNvSpPr>
          <p:nvPr>
            <p:ph type="pic" sz="quarter" idx="12"/>
          </p:nvPr>
        </p:nvSpPr>
        <p:spPr>
          <a:xfrm>
            <a:off x="4969668" y="4131470"/>
            <a:ext cx="2252663" cy="2252662"/>
          </a:xfrm>
        </p:spPr>
        <p:txBody>
          <a:bodyPr/>
          <a:lstStyle/>
          <a:p>
            <a:endParaRPr lang="en-US"/>
          </a:p>
        </p:txBody>
      </p:sp>
      <p:sp>
        <p:nvSpPr>
          <p:cNvPr id="6" name="Picture Placeholder 2">
            <a:extLst>
              <a:ext uri="{FF2B5EF4-FFF2-40B4-BE49-F238E27FC236}">
                <a16:creationId xmlns:a16="http://schemas.microsoft.com/office/drawing/2014/main" id="{38EE9944-5D01-41A3-9596-2808027BC67F}"/>
              </a:ext>
            </a:extLst>
          </p:cNvPr>
          <p:cNvSpPr>
            <a:spLocks noGrp="1"/>
          </p:cNvSpPr>
          <p:nvPr>
            <p:ph type="pic" sz="quarter" idx="13"/>
          </p:nvPr>
        </p:nvSpPr>
        <p:spPr>
          <a:xfrm>
            <a:off x="8557994" y="1942450"/>
            <a:ext cx="2252663" cy="2252662"/>
          </a:xfrm>
        </p:spPr>
        <p:txBody>
          <a:bodyPr/>
          <a:lstStyle/>
          <a:p>
            <a:endParaRPr lang="en-US"/>
          </a:p>
        </p:txBody>
      </p:sp>
    </p:spTree>
    <p:extLst>
      <p:ext uri="{BB962C8B-B14F-4D97-AF65-F5344CB8AC3E}">
        <p14:creationId xmlns:p14="http://schemas.microsoft.com/office/powerpoint/2010/main" val="702951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98319-74B8-4570-B9F4-E6A495C43E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65FEBD-2347-4730-BE09-EDA49548A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BEE9B-E44A-48B7-A9A3-A43E307662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4FEFF-B096-40C3-9D8A-0F8B50E4C50B}" type="datetimeFigureOut">
              <a:rPr lang="en-US" smtClean="0"/>
              <a:t>10/15/2019</a:t>
            </a:fld>
            <a:endParaRPr lang="en-US"/>
          </a:p>
        </p:txBody>
      </p:sp>
      <p:sp>
        <p:nvSpPr>
          <p:cNvPr id="5" name="Footer Placeholder 4">
            <a:extLst>
              <a:ext uri="{FF2B5EF4-FFF2-40B4-BE49-F238E27FC236}">
                <a16:creationId xmlns:a16="http://schemas.microsoft.com/office/drawing/2014/main" id="{02B3DE05-2A25-482D-BA66-75EA8B3FF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ECE2B6-5547-4CFE-BE52-020B5C339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37BF1-7702-4FAD-AD67-EEB48AE161A8}" type="slidenum">
              <a:rPr lang="en-US" smtClean="0"/>
              <a:t>‹#›</a:t>
            </a:fld>
            <a:endParaRPr lang="en-US"/>
          </a:p>
        </p:txBody>
      </p:sp>
    </p:spTree>
    <p:extLst>
      <p:ext uri="{BB962C8B-B14F-4D97-AF65-F5344CB8AC3E}">
        <p14:creationId xmlns:p14="http://schemas.microsoft.com/office/powerpoint/2010/main" val="24737465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61" r:id="rId13"/>
    <p:sldLayoutId id="2147483663"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BEBDE49C-A003-4E38-B92A-9B297F4F830F}"/>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0294" b="10294"/>
          <a:stretch>
            <a:fillRect/>
          </a:stretch>
        </p:blipFill>
        <p:spPr/>
      </p:pic>
      <p:sp>
        <p:nvSpPr>
          <p:cNvPr id="4" name="Rectangle 3">
            <a:extLst>
              <a:ext uri="{FF2B5EF4-FFF2-40B4-BE49-F238E27FC236}">
                <a16:creationId xmlns:a16="http://schemas.microsoft.com/office/drawing/2014/main" id="{A141528C-6962-47D4-8BFF-A16C8288D02F}"/>
              </a:ext>
            </a:extLst>
          </p:cNvPr>
          <p:cNvSpPr/>
          <p:nvPr/>
        </p:nvSpPr>
        <p:spPr>
          <a:xfrm>
            <a:off x="0" y="0"/>
            <a:ext cx="6096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0CE824-B8F6-4CB9-8968-92F4AC6516B7}"/>
              </a:ext>
            </a:extLst>
          </p:cNvPr>
          <p:cNvSpPr/>
          <p:nvPr/>
        </p:nvSpPr>
        <p:spPr>
          <a:xfrm>
            <a:off x="0" y="2602523"/>
            <a:ext cx="12192000" cy="16740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329110-8625-4952-8306-8C1C9FA54287}"/>
              </a:ext>
            </a:extLst>
          </p:cNvPr>
          <p:cNvSpPr txBox="1"/>
          <p:nvPr/>
        </p:nvSpPr>
        <p:spPr>
          <a:xfrm>
            <a:off x="3176772" y="2839387"/>
            <a:ext cx="5838458" cy="1200329"/>
          </a:xfrm>
          <a:prstGeom prst="rect">
            <a:avLst/>
          </a:prstGeom>
          <a:noFill/>
        </p:spPr>
        <p:txBody>
          <a:bodyPr wrap="none" rtlCol="0">
            <a:spAutoFit/>
          </a:bodyPr>
          <a:lstStyle/>
          <a:p>
            <a:pPr algn="ctr"/>
            <a:r>
              <a:rPr lang="en-US" sz="7200" b="1" spc="300" dirty="0">
                <a:solidFill>
                  <a:schemeClr val="bg1"/>
                </a:solidFill>
              </a:rPr>
              <a:t>S P E E C H</a:t>
            </a:r>
          </a:p>
        </p:txBody>
      </p:sp>
      <p:sp>
        <p:nvSpPr>
          <p:cNvPr id="2" name="Rectangle 1">
            <a:extLst>
              <a:ext uri="{FF2B5EF4-FFF2-40B4-BE49-F238E27FC236}">
                <a16:creationId xmlns:a16="http://schemas.microsoft.com/office/drawing/2014/main" id="{AE051102-9A0C-416F-AAF6-15B9D7C66DDD}"/>
              </a:ext>
            </a:extLst>
          </p:cNvPr>
          <p:cNvSpPr/>
          <p:nvPr/>
        </p:nvSpPr>
        <p:spPr>
          <a:xfrm>
            <a:off x="799656" y="1886588"/>
            <a:ext cx="5036956" cy="246221"/>
          </a:xfrm>
          <a:prstGeom prst="rect">
            <a:avLst/>
          </a:prstGeom>
        </p:spPr>
        <p:txBody>
          <a:bodyPr wrap="none">
            <a:spAutoFit/>
          </a:bodyPr>
          <a:lstStyle/>
          <a:p>
            <a:pPr algn="r"/>
            <a:r>
              <a:rPr lang="id-ID" sz="1000" spc="300" dirty="0">
                <a:solidFill>
                  <a:schemeClr val="bg1"/>
                </a:solidFill>
                <a:cs typeface="Segoe UI Light" panose="020B0502040204020203" pitchFamily="34" charset="0"/>
              </a:rPr>
              <a:t>LOREM IPSUM DOLOR SIT AMET, CONSECTETUER </a:t>
            </a:r>
            <a:endParaRPr lang="en-US" sz="1000" spc="300" dirty="0">
              <a:solidFill>
                <a:schemeClr val="bg1"/>
              </a:solidFill>
            </a:endParaRPr>
          </a:p>
        </p:txBody>
      </p:sp>
      <p:sp>
        <p:nvSpPr>
          <p:cNvPr id="10" name="Rectangle 9">
            <a:extLst>
              <a:ext uri="{FF2B5EF4-FFF2-40B4-BE49-F238E27FC236}">
                <a16:creationId xmlns:a16="http://schemas.microsoft.com/office/drawing/2014/main" id="{7E680C8F-B471-4BD7-A473-8A4B009B90F1}"/>
              </a:ext>
            </a:extLst>
          </p:cNvPr>
          <p:cNvSpPr/>
          <p:nvPr/>
        </p:nvSpPr>
        <p:spPr>
          <a:xfrm>
            <a:off x="6641990" y="4725087"/>
            <a:ext cx="5036956" cy="246221"/>
          </a:xfrm>
          <a:prstGeom prst="rect">
            <a:avLst/>
          </a:prstGeom>
        </p:spPr>
        <p:txBody>
          <a:bodyPr wrap="none">
            <a:spAutoFit/>
          </a:bodyPr>
          <a:lstStyle/>
          <a:p>
            <a:r>
              <a:rPr lang="id-ID" sz="1000" spc="300" dirty="0">
                <a:solidFill>
                  <a:schemeClr val="tx2">
                    <a:lumMod val="50000"/>
                  </a:schemeClr>
                </a:solidFill>
                <a:cs typeface="Segoe UI Light" panose="020B0502040204020203" pitchFamily="34" charset="0"/>
              </a:rPr>
              <a:t>LOREM IPSUM DOLOR SIT AMET, CONSECTETUER </a:t>
            </a:r>
            <a:endParaRPr lang="en-US" sz="1000" spc="300" dirty="0">
              <a:solidFill>
                <a:schemeClr val="tx2">
                  <a:lumMod val="50000"/>
                </a:schemeClr>
              </a:solidFill>
            </a:endParaRPr>
          </a:p>
        </p:txBody>
      </p:sp>
    </p:spTree>
    <p:extLst>
      <p:ext uri="{BB962C8B-B14F-4D97-AF65-F5344CB8AC3E}">
        <p14:creationId xmlns:p14="http://schemas.microsoft.com/office/powerpoint/2010/main" val="2494051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B6F74A-AD93-4250-89E2-5EE5A03C63C2}"/>
              </a:ext>
            </a:extLst>
          </p:cNvPr>
          <p:cNvSpPr/>
          <p:nvPr/>
        </p:nvSpPr>
        <p:spPr>
          <a:xfrm>
            <a:off x="0" y="5765394"/>
            <a:ext cx="12192000" cy="10926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397EB0-0199-4B24-8320-74B5BDB8AFEC}"/>
              </a:ext>
            </a:extLst>
          </p:cNvPr>
          <p:cNvSpPr/>
          <p:nvPr/>
        </p:nvSpPr>
        <p:spPr>
          <a:xfrm>
            <a:off x="2507672" y="4987636"/>
            <a:ext cx="7176655" cy="187036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E01A4F-0F99-4B5A-9B6D-07C5E5D7346C}"/>
              </a:ext>
            </a:extLst>
          </p:cNvPr>
          <p:cNvSpPr/>
          <p:nvPr/>
        </p:nvSpPr>
        <p:spPr>
          <a:xfrm>
            <a:off x="1966128" y="2072218"/>
            <a:ext cx="3333554" cy="530145"/>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13" name="Rectangle 12">
            <a:extLst>
              <a:ext uri="{FF2B5EF4-FFF2-40B4-BE49-F238E27FC236}">
                <a16:creationId xmlns:a16="http://schemas.microsoft.com/office/drawing/2014/main" id="{003E78D1-3A98-405D-B142-64073285F70A}"/>
              </a:ext>
            </a:extLst>
          </p:cNvPr>
          <p:cNvSpPr/>
          <p:nvPr/>
        </p:nvSpPr>
        <p:spPr>
          <a:xfrm>
            <a:off x="6780902" y="1985997"/>
            <a:ext cx="3333554" cy="530145"/>
          </a:xfrm>
          <a:prstGeom prst="rect">
            <a:avLst/>
          </a:prstGeom>
        </p:spPr>
        <p:txBody>
          <a:bodyPr wrap="square">
            <a:spAutoFit/>
          </a:bodyPr>
          <a:lstStyle/>
          <a:p>
            <a:pPr marL="171450" indent="-171450" algn="r">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14" name="Rectangle 13">
            <a:extLst>
              <a:ext uri="{FF2B5EF4-FFF2-40B4-BE49-F238E27FC236}">
                <a16:creationId xmlns:a16="http://schemas.microsoft.com/office/drawing/2014/main" id="{53AD00C6-5F4D-482B-8738-CB32A5E59F19}"/>
              </a:ext>
            </a:extLst>
          </p:cNvPr>
          <p:cNvSpPr/>
          <p:nvPr/>
        </p:nvSpPr>
        <p:spPr>
          <a:xfrm>
            <a:off x="1966128" y="3067201"/>
            <a:ext cx="3333554" cy="530145"/>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15" name="Rectangle 14">
            <a:extLst>
              <a:ext uri="{FF2B5EF4-FFF2-40B4-BE49-F238E27FC236}">
                <a16:creationId xmlns:a16="http://schemas.microsoft.com/office/drawing/2014/main" id="{21A57F69-FD2E-4F43-BA65-0EF3D30DAE32}"/>
              </a:ext>
            </a:extLst>
          </p:cNvPr>
          <p:cNvSpPr/>
          <p:nvPr/>
        </p:nvSpPr>
        <p:spPr>
          <a:xfrm>
            <a:off x="6780902" y="2980980"/>
            <a:ext cx="3333554" cy="530145"/>
          </a:xfrm>
          <a:prstGeom prst="rect">
            <a:avLst/>
          </a:prstGeom>
        </p:spPr>
        <p:txBody>
          <a:bodyPr wrap="square">
            <a:spAutoFit/>
          </a:bodyPr>
          <a:lstStyle/>
          <a:p>
            <a:pPr marL="171450" indent="-171450" algn="r">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16" name="TextBox 15">
            <a:extLst>
              <a:ext uri="{FF2B5EF4-FFF2-40B4-BE49-F238E27FC236}">
                <a16:creationId xmlns:a16="http://schemas.microsoft.com/office/drawing/2014/main" id="{470F81CE-D10D-40EF-A5F1-10D6AC9EABBF}"/>
              </a:ext>
            </a:extLst>
          </p:cNvPr>
          <p:cNvSpPr txBox="1"/>
          <p:nvPr/>
        </p:nvSpPr>
        <p:spPr>
          <a:xfrm>
            <a:off x="3140353" y="5722763"/>
            <a:ext cx="1338829" cy="400110"/>
          </a:xfrm>
          <a:prstGeom prst="rect">
            <a:avLst/>
          </a:prstGeom>
          <a:noFill/>
        </p:spPr>
        <p:txBody>
          <a:bodyPr wrap="none" rtlCol="0">
            <a:spAutoFit/>
          </a:bodyPr>
          <a:lstStyle/>
          <a:p>
            <a:pPr algn="ctr"/>
            <a:r>
              <a:rPr lang="en-US" sz="2000" dirty="0">
                <a:solidFill>
                  <a:schemeClr val="bg1"/>
                </a:solidFill>
              </a:rPr>
              <a:t>business</a:t>
            </a:r>
          </a:p>
        </p:txBody>
      </p:sp>
      <p:sp>
        <p:nvSpPr>
          <p:cNvPr id="17" name="TextBox 16">
            <a:extLst>
              <a:ext uri="{FF2B5EF4-FFF2-40B4-BE49-F238E27FC236}">
                <a16:creationId xmlns:a16="http://schemas.microsoft.com/office/drawing/2014/main" id="{92DDABE9-B978-45B4-B98A-52AA17393EA4}"/>
              </a:ext>
            </a:extLst>
          </p:cNvPr>
          <p:cNvSpPr txBox="1"/>
          <p:nvPr/>
        </p:nvSpPr>
        <p:spPr>
          <a:xfrm>
            <a:off x="7763312" y="5722763"/>
            <a:ext cx="1237839" cy="400110"/>
          </a:xfrm>
          <a:prstGeom prst="rect">
            <a:avLst/>
          </a:prstGeom>
          <a:noFill/>
        </p:spPr>
        <p:txBody>
          <a:bodyPr wrap="none" rtlCol="0">
            <a:spAutoFit/>
          </a:bodyPr>
          <a:lstStyle/>
          <a:p>
            <a:pPr algn="ctr"/>
            <a:r>
              <a:rPr lang="en-US" sz="2000" dirty="0">
                <a:solidFill>
                  <a:schemeClr val="bg1"/>
                </a:solidFill>
              </a:rPr>
              <a:t>modern</a:t>
            </a:r>
          </a:p>
        </p:txBody>
      </p:sp>
      <p:sp>
        <p:nvSpPr>
          <p:cNvPr id="19" name="TextBox 18">
            <a:extLst>
              <a:ext uri="{FF2B5EF4-FFF2-40B4-BE49-F238E27FC236}">
                <a16:creationId xmlns:a16="http://schemas.microsoft.com/office/drawing/2014/main" id="{0A389FDA-C00D-42EF-9DCD-7A0E625B26CA}"/>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pic>
        <p:nvPicPr>
          <p:cNvPr id="5" name="Picture Placeholder 4">
            <a:extLst>
              <a:ext uri="{FF2B5EF4-FFF2-40B4-BE49-F238E27FC236}">
                <a16:creationId xmlns:a16="http://schemas.microsoft.com/office/drawing/2014/main" id="{3F719115-A9F1-4C89-9F5C-69995234ECF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000" b="5000"/>
          <a:stretch>
            <a:fillRect/>
          </a:stretch>
        </p:blipFill>
        <p:spPr/>
      </p:pic>
    </p:spTree>
    <p:extLst>
      <p:ext uri="{BB962C8B-B14F-4D97-AF65-F5344CB8AC3E}">
        <p14:creationId xmlns:p14="http://schemas.microsoft.com/office/powerpoint/2010/main" val="1991083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8584540-7C46-4077-AD72-9A1C74CF48E8}"/>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
        <p:nvSpPr>
          <p:cNvPr id="28" name="Rectangle 27">
            <a:extLst>
              <a:ext uri="{FF2B5EF4-FFF2-40B4-BE49-F238E27FC236}">
                <a16:creationId xmlns:a16="http://schemas.microsoft.com/office/drawing/2014/main" id="{18E2E45B-FFA9-4FDA-8013-48BCF91CD50C}"/>
              </a:ext>
            </a:extLst>
          </p:cNvPr>
          <p:cNvSpPr/>
          <p:nvPr/>
        </p:nvSpPr>
        <p:spPr>
          <a:xfrm>
            <a:off x="3679882" y="1772297"/>
            <a:ext cx="4832236" cy="297133"/>
          </a:xfrm>
          <a:prstGeom prst="rect">
            <a:avLst/>
          </a:prstGeom>
        </p:spPr>
        <p:txBody>
          <a:bodyPr wrap="square">
            <a:spAutoFit/>
          </a:bodyPr>
          <a:lstStyle/>
          <a:p>
            <a:pPr marL="171450" indent="-171450" algn="ctr">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a:t>
            </a:r>
            <a:endParaRPr lang="en-US" sz="1000" dirty="0">
              <a:solidFill>
                <a:schemeClr val="tx1">
                  <a:lumMod val="95000"/>
                  <a:lumOff val="5000"/>
                </a:schemeClr>
              </a:solidFill>
              <a:cs typeface="Segoe UI Light" panose="020B0502040204020203" pitchFamily="34" charset="0"/>
            </a:endParaRPr>
          </a:p>
        </p:txBody>
      </p:sp>
      <p:sp>
        <p:nvSpPr>
          <p:cNvPr id="29" name="Rectangle 28">
            <a:extLst>
              <a:ext uri="{FF2B5EF4-FFF2-40B4-BE49-F238E27FC236}">
                <a16:creationId xmlns:a16="http://schemas.microsoft.com/office/drawing/2014/main" id="{7186E4C3-735C-4F0D-9BD4-84104834A9B5}"/>
              </a:ext>
            </a:extLst>
          </p:cNvPr>
          <p:cNvSpPr/>
          <p:nvPr/>
        </p:nvSpPr>
        <p:spPr>
          <a:xfrm>
            <a:off x="932458" y="5431317"/>
            <a:ext cx="4832237" cy="758797"/>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30" name="Rectangle 29">
            <a:extLst>
              <a:ext uri="{FF2B5EF4-FFF2-40B4-BE49-F238E27FC236}">
                <a16:creationId xmlns:a16="http://schemas.microsoft.com/office/drawing/2014/main" id="{04BF9ED7-62E1-48E2-A9B8-D3ACD5481A39}"/>
              </a:ext>
            </a:extLst>
          </p:cNvPr>
          <p:cNvSpPr/>
          <p:nvPr/>
        </p:nvSpPr>
        <p:spPr>
          <a:xfrm>
            <a:off x="6427305" y="5431317"/>
            <a:ext cx="4832237" cy="758797"/>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pic>
        <p:nvPicPr>
          <p:cNvPr id="4" name="Picture Placeholder 3">
            <a:extLst>
              <a:ext uri="{FF2B5EF4-FFF2-40B4-BE49-F238E27FC236}">
                <a16:creationId xmlns:a16="http://schemas.microsoft.com/office/drawing/2014/main" id="{5381613D-36DA-47D6-ADE6-B33C29E193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931" b="21931"/>
          <a:stretch>
            <a:fillRect/>
          </a:stretch>
        </p:blipFill>
        <p:spPr/>
      </p:pic>
      <p:pic>
        <p:nvPicPr>
          <p:cNvPr id="8" name="Picture Placeholder 7">
            <a:extLst>
              <a:ext uri="{FF2B5EF4-FFF2-40B4-BE49-F238E27FC236}">
                <a16:creationId xmlns:a16="http://schemas.microsoft.com/office/drawing/2014/main" id="{12727030-6631-45B6-A457-D4C3B7C4605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363" r="12363"/>
          <a:stretch>
            <a:fillRect/>
          </a:stretch>
        </p:blipFill>
        <p:spPr/>
      </p:pic>
      <p:pic>
        <p:nvPicPr>
          <p:cNvPr id="10" name="Picture Placeholder 9">
            <a:extLst>
              <a:ext uri="{FF2B5EF4-FFF2-40B4-BE49-F238E27FC236}">
                <a16:creationId xmlns:a16="http://schemas.microsoft.com/office/drawing/2014/main" id="{DCF58CB6-442C-4604-83B3-F9B53590BD3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4580" b="4580"/>
          <a:stretch>
            <a:fillRect/>
          </a:stretch>
        </p:blipFill>
        <p:spPr/>
      </p:pic>
    </p:spTree>
    <p:extLst>
      <p:ext uri="{BB962C8B-B14F-4D97-AF65-F5344CB8AC3E}">
        <p14:creationId xmlns:p14="http://schemas.microsoft.com/office/powerpoint/2010/main" val="65375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2E9661-8344-48EE-9D22-F352C92E936D}"/>
              </a:ext>
            </a:extLst>
          </p:cNvPr>
          <p:cNvSpPr/>
          <p:nvPr/>
        </p:nvSpPr>
        <p:spPr>
          <a:xfrm>
            <a:off x="1" y="2175163"/>
            <a:ext cx="7380984" cy="25076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397EB0-0199-4B24-8320-74B5BDB8AFEC}"/>
              </a:ext>
            </a:extLst>
          </p:cNvPr>
          <p:cNvSpPr/>
          <p:nvPr/>
        </p:nvSpPr>
        <p:spPr>
          <a:xfrm>
            <a:off x="7380985" y="2175163"/>
            <a:ext cx="4811015" cy="2507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FFCC37-463E-4647-B4A2-6C798BD79F9D}"/>
              </a:ext>
            </a:extLst>
          </p:cNvPr>
          <p:cNvSpPr/>
          <p:nvPr/>
        </p:nvSpPr>
        <p:spPr>
          <a:xfrm>
            <a:off x="1184767" y="5269305"/>
            <a:ext cx="4498580" cy="892104"/>
          </a:xfrm>
          <a:prstGeom prst="rect">
            <a:avLst/>
          </a:prstGeom>
        </p:spPr>
        <p:txBody>
          <a:bodyPr wrap="square">
            <a:spAutoFit/>
          </a:bodyPr>
          <a:lstStyle/>
          <a:p>
            <a:pPr>
              <a:lnSpc>
                <a:spcPct val="150000"/>
              </a:lnSpc>
            </a:pPr>
            <a:r>
              <a:rPr lang="id-ID" sz="1200" dirty="0">
                <a:solidFill>
                  <a:schemeClr val="tx1">
                    <a:lumMod val="95000"/>
                    <a:lumOff val="5000"/>
                  </a:schemeClr>
                </a:solidFill>
                <a:cs typeface="Segoe UI Light" panose="020B0502040204020203" pitchFamily="34" charset="0"/>
              </a:rPr>
              <a:t>Lorem Ipsum Dolor Sit Amet, Consectetuer Adipiscing Elit, Sed Diam Nonummy Nibh Adipiscing Elit, Sed Diam Nonummy Nibh Adipiscing Elit, Sed</a:t>
            </a:r>
            <a:endParaRPr lang="en-US" sz="1200" dirty="0">
              <a:solidFill>
                <a:schemeClr val="tx1">
                  <a:lumMod val="95000"/>
                  <a:lumOff val="5000"/>
                </a:schemeClr>
              </a:solidFill>
              <a:cs typeface="Segoe UI Light" panose="020B0502040204020203" pitchFamily="34" charset="0"/>
            </a:endParaRPr>
          </a:p>
        </p:txBody>
      </p:sp>
      <p:sp>
        <p:nvSpPr>
          <p:cNvPr id="19" name="Rectangle 18">
            <a:extLst>
              <a:ext uri="{FF2B5EF4-FFF2-40B4-BE49-F238E27FC236}">
                <a16:creationId xmlns:a16="http://schemas.microsoft.com/office/drawing/2014/main" id="{BB745070-6F08-4F64-A07C-47F1EF0AAF04}"/>
              </a:ext>
            </a:extLst>
          </p:cNvPr>
          <p:cNvSpPr/>
          <p:nvPr/>
        </p:nvSpPr>
        <p:spPr>
          <a:xfrm>
            <a:off x="7249550" y="5269305"/>
            <a:ext cx="4637650" cy="892104"/>
          </a:xfrm>
          <a:prstGeom prst="rect">
            <a:avLst/>
          </a:prstGeom>
        </p:spPr>
        <p:txBody>
          <a:bodyPr wrap="square">
            <a:spAutoFit/>
          </a:bodyPr>
          <a:lstStyle/>
          <a:p>
            <a:pPr>
              <a:lnSpc>
                <a:spcPct val="150000"/>
              </a:lnSpc>
            </a:pPr>
            <a:r>
              <a:rPr lang="id-ID" sz="1200" dirty="0">
                <a:solidFill>
                  <a:schemeClr val="tx1">
                    <a:lumMod val="95000"/>
                    <a:lumOff val="5000"/>
                  </a:schemeClr>
                </a:solidFill>
                <a:cs typeface="Segoe UI Light" panose="020B0502040204020203" pitchFamily="34" charset="0"/>
              </a:rPr>
              <a:t>Lorem Ipsum Dolor Sit Amet, Consectetuer Adipiscing Elit, Adipiscing Elit, Sed Diam Nonummy Nibh Adipiscing Elit, Nibh Sed Diam Nonummy Nibh</a:t>
            </a:r>
            <a:endParaRPr lang="en-US" sz="1200" dirty="0">
              <a:solidFill>
                <a:schemeClr val="tx1">
                  <a:lumMod val="95000"/>
                  <a:lumOff val="5000"/>
                </a:schemeClr>
              </a:solidFill>
              <a:cs typeface="Segoe UI Light" panose="020B0502040204020203" pitchFamily="34" charset="0"/>
            </a:endParaRPr>
          </a:p>
        </p:txBody>
      </p:sp>
      <p:sp>
        <p:nvSpPr>
          <p:cNvPr id="20" name="Rectangle 19">
            <a:extLst>
              <a:ext uri="{FF2B5EF4-FFF2-40B4-BE49-F238E27FC236}">
                <a16:creationId xmlns:a16="http://schemas.microsoft.com/office/drawing/2014/main" id="{933E6FA7-A861-482D-B20C-AB79AD794F18}"/>
              </a:ext>
            </a:extLst>
          </p:cNvPr>
          <p:cNvSpPr/>
          <p:nvPr/>
        </p:nvSpPr>
        <p:spPr>
          <a:xfrm>
            <a:off x="8129257" y="2673251"/>
            <a:ext cx="3333554" cy="571503"/>
          </a:xfrm>
          <a:prstGeom prst="rect">
            <a:avLst/>
          </a:prstGeom>
        </p:spPr>
        <p:txBody>
          <a:bodyPr wrap="square">
            <a:spAutoFit/>
          </a:bodyPr>
          <a:lstStyle/>
          <a:p>
            <a:pPr>
              <a:lnSpc>
                <a:spcPct val="150000"/>
              </a:lnSpc>
            </a:pPr>
            <a:r>
              <a:rPr lang="id-ID" sz="1100" dirty="0">
                <a:solidFill>
                  <a:schemeClr val="bg1"/>
                </a:solidFill>
                <a:cs typeface="Segoe UI Light" panose="020B0502040204020203" pitchFamily="34" charset="0"/>
              </a:rPr>
              <a:t>Lorem Ipsum Dolor Sit Amet, Consectetuer Adipiscing Elit, Sed Diam Nonummy Nibh</a:t>
            </a:r>
            <a:endParaRPr lang="en-US" sz="1100" dirty="0">
              <a:solidFill>
                <a:schemeClr val="bg1"/>
              </a:solidFill>
              <a:cs typeface="Segoe UI Light" panose="020B0502040204020203" pitchFamily="34" charset="0"/>
            </a:endParaRPr>
          </a:p>
        </p:txBody>
      </p:sp>
      <p:sp>
        <p:nvSpPr>
          <p:cNvPr id="21" name="Rectangle 20">
            <a:extLst>
              <a:ext uri="{FF2B5EF4-FFF2-40B4-BE49-F238E27FC236}">
                <a16:creationId xmlns:a16="http://schemas.microsoft.com/office/drawing/2014/main" id="{1BFFA270-03A5-4D9B-B821-BE9A18044212}"/>
              </a:ext>
            </a:extLst>
          </p:cNvPr>
          <p:cNvSpPr/>
          <p:nvPr/>
        </p:nvSpPr>
        <p:spPr>
          <a:xfrm>
            <a:off x="8129257" y="3612401"/>
            <a:ext cx="3333554" cy="571503"/>
          </a:xfrm>
          <a:prstGeom prst="rect">
            <a:avLst/>
          </a:prstGeom>
        </p:spPr>
        <p:txBody>
          <a:bodyPr wrap="square">
            <a:spAutoFit/>
          </a:bodyPr>
          <a:lstStyle/>
          <a:p>
            <a:pPr>
              <a:lnSpc>
                <a:spcPct val="150000"/>
              </a:lnSpc>
            </a:pPr>
            <a:r>
              <a:rPr lang="id-ID" sz="1100" dirty="0">
                <a:solidFill>
                  <a:schemeClr val="bg1"/>
                </a:solidFill>
                <a:cs typeface="Segoe UI Light" panose="020B0502040204020203" pitchFamily="34" charset="0"/>
              </a:rPr>
              <a:t>Lorem Ipsum Dolor Sit Amet, Consectetuer Adipiscing Elit, Sed Diam Nonummy Nibh</a:t>
            </a:r>
            <a:endParaRPr lang="en-US" sz="1100" dirty="0">
              <a:solidFill>
                <a:schemeClr val="bg1"/>
              </a:solidFill>
              <a:cs typeface="Segoe UI Light" panose="020B0502040204020203" pitchFamily="34" charset="0"/>
            </a:endParaRPr>
          </a:p>
        </p:txBody>
      </p:sp>
      <p:sp>
        <p:nvSpPr>
          <p:cNvPr id="22" name="TextBox 21">
            <a:extLst>
              <a:ext uri="{FF2B5EF4-FFF2-40B4-BE49-F238E27FC236}">
                <a16:creationId xmlns:a16="http://schemas.microsoft.com/office/drawing/2014/main" id="{1D447DF1-46BB-4923-B974-98BD83F1F4F4}"/>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pic>
        <p:nvPicPr>
          <p:cNvPr id="5" name="Picture Placeholder 4">
            <a:extLst>
              <a:ext uri="{FF2B5EF4-FFF2-40B4-BE49-F238E27FC236}">
                <a16:creationId xmlns:a16="http://schemas.microsoft.com/office/drawing/2014/main" id="{5B6497CA-CB51-44CF-9862-A5F3F76AB89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488" b="16488"/>
          <a:stretch>
            <a:fillRect/>
          </a:stretch>
        </p:blipFill>
        <p:spPr/>
      </p:pic>
    </p:spTree>
    <p:extLst>
      <p:ext uri="{BB962C8B-B14F-4D97-AF65-F5344CB8AC3E}">
        <p14:creationId xmlns:p14="http://schemas.microsoft.com/office/powerpoint/2010/main" val="2713752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CB4FBE-3ABC-493C-B10F-085D75ED215E}"/>
              </a:ext>
            </a:extLst>
          </p:cNvPr>
          <p:cNvSpPr/>
          <p:nvPr/>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4D4B9C13-8429-43F7-BDC7-4D8487164E0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271" r="10271"/>
          <a:stretch>
            <a:fillRect/>
          </a:stretch>
        </p:blipFill>
        <p:spPr/>
      </p:pic>
      <p:sp>
        <p:nvSpPr>
          <p:cNvPr id="11" name="Rectangle 10">
            <a:extLst>
              <a:ext uri="{FF2B5EF4-FFF2-40B4-BE49-F238E27FC236}">
                <a16:creationId xmlns:a16="http://schemas.microsoft.com/office/drawing/2014/main" id="{DADAF366-6268-4068-B858-E89DCCF0C63C}"/>
              </a:ext>
            </a:extLst>
          </p:cNvPr>
          <p:cNvSpPr/>
          <p:nvPr/>
        </p:nvSpPr>
        <p:spPr>
          <a:xfrm>
            <a:off x="5912126" y="4691270"/>
            <a:ext cx="367748" cy="79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CD1303F-B6EF-44CE-8300-A8424C09B5E3}"/>
              </a:ext>
            </a:extLst>
          </p:cNvPr>
          <p:cNvSpPr txBox="1"/>
          <p:nvPr/>
        </p:nvSpPr>
        <p:spPr>
          <a:xfrm>
            <a:off x="2610686" y="2274837"/>
            <a:ext cx="6970636" cy="2123658"/>
          </a:xfrm>
          <a:prstGeom prst="rect">
            <a:avLst/>
          </a:prstGeom>
          <a:noFill/>
        </p:spPr>
        <p:txBody>
          <a:bodyPr wrap="square" rtlCol="0">
            <a:spAutoFit/>
          </a:bodyPr>
          <a:lstStyle/>
          <a:p>
            <a:pPr algn="ctr"/>
            <a:r>
              <a:rPr lang="en-US" sz="6600" b="1" dirty="0">
                <a:solidFill>
                  <a:schemeClr val="bg1"/>
                </a:solidFill>
              </a:rPr>
              <a:t>SINGLE BIG IMAGE</a:t>
            </a:r>
          </a:p>
        </p:txBody>
      </p:sp>
    </p:spTree>
    <p:extLst>
      <p:ext uri="{BB962C8B-B14F-4D97-AF65-F5344CB8AC3E}">
        <p14:creationId xmlns:p14="http://schemas.microsoft.com/office/powerpoint/2010/main" val="3098446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B11D721-3DFA-4328-80C1-57612139457B}"/>
              </a:ext>
            </a:extLst>
          </p:cNvPr>
          <p:cNvSpPr/>
          <p:nvPr/>
        </p:nvSpPr>
        <p:spPr>
          <a:xfrm>
            <a:off x="1284985" y="2175163"/>
            <a:ext cx="4772915" cy="4682837"/>
          </a:xfrm>
          <a:custGeom>
            <a:avLst/>
            <a:gdLst>
              <a:gd name="connsiteX0" fmla="*/ 2552700 w 4772915"/>
              <a:gd name="connsiteY0" fmla="*/ 0 h 4682837"/>
              <a:gd name="connsiteX1" fmla="*/ 4772915 w 4772915"/>
              <a:gd name="connsiteY1" fmla="*/ 0 h 4682837"/>
              <a:gd name="connsiteX2" fmla="*/ 4772915 w 4772915"/>
              <a:gd name="connsiteY2" fmla="*/ 4682837 h 4682837"/>
              <a:gd name="connsiteX3" fmla="*/ 2552700 w 4772915"/>
              <a:gd name="connsiteY3" fmla="*/ 4682837 h 4682837"/>
              <a:gd name="connsiteX4" fmla="*/ 0 w 4772915"/>
              <a:gd name="connsiteY4" fmla="*/ 0 h 4682837"/>
              <a:gd name="connsiteX5" fmla="*/ 2220215 w 4772915"/>
              <a:gd name="connsiteY5" fmla="*/ 0 h 4682837"/>
              <a:gd name="connsiteX6" fmla="*/ 2220215 w 4772915"/>
              <a:gd name="connsiteY6" fmla="*/ 4682837 h 4682837"/>
              <a:gd name="connsiteX7" fmla="*/ 0 w 4772915"/>
              <a:gd name="connsiteY7" fmla="*/ 4682837 h 46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2915" h="4682837">
                <a:moveTo>
                  <a:pt x="2552700" y="0"/>
                </a:moveTo>
                <a:lnTo>
                  <a:pt x="4772915" y="0"/>
                </a:lnTo>
                <a:lnTo>
                  <a:pt x="4772915" y="4682837"/>
                </a:lnTo>
                <a:lnTo>
                  <a:pt x="2552700" y="4682837"/>
                </a:lnTo>
                <a:close/>
                <a:moveTo>
                  <a:pt x="0" y="0"/>
                </a:moveTo>
                <a:lnTo>
                  <a:pt x="2220215" y="0"/>
                </a:lnTo>
                <a:lnTo>
                  <a:pt x="2220215" y="4682837"/>
                </a:lnTo>
                <a:lnTo>
                  <a:pt x="0" y="4682837"/>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BD191A-3315-435A-9893-72B695FDB1EC}"/>
              </a:ext>
            </a:extLst>
          </p:cNvPr>
          <p:cNvSpPr/>
          <p:nvPr/>
        </p:nvSpPr>
        <p:spPr>
          <a:xfrm>
            <a:off x="6487739" y="4412826"/>
            <a:ext cx="4527264" cy="615105"/>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200" dirty="0">
                <a:solidFill>
                  <a:schemeClr val="tx1">
                    <a:lumMod val="95000"/>
                    <a:lumOff val="5000"/>
                  </a:schemeClr>
                </a:solidFill>
                <a:cs typeface="Segoe UI Light" panose="020B0502040204020203" pitchFamily="34" charset="0"/>
              </a:rPr>
              <a:t>Lorem Ipsum Dolor Sit Amet, Consectetuer Adipiscing Elit, Sed Diam Nonummy Nibh Adipiscing Elit, </a:t>
            </a:r>
            <a:endParaRPr lang="en-US" sz="1200" dirty="0">
              <a:solidFill>
                <a:schemeClr val="tx1">
                  <a:lumMod val="95000"/>
                  <a:lumOff val="5000"/>
                </a:schemeClr>
              </a:solidFill>
              <a:cs typeface="Segoe UI Light" panose="020B0502040204020203" pitchFamily="34" charset="0"/>
            </a:endParaRPr>
          </a:p>
        </p:txBody>
      </p:sp>
      <p:sp>
        <p:nvSpPr>
          <p:cNvPr id="18" name="Rectangle 17">
            <a:extLst>
              <a:ext uri="{FF2B5EF4-FFF2-40B4-BE49-F238E27FC236}">
                <a16:creationId xmlns:a16="http://schemas.microsoft.com/office/drawing/2014/main" id="{63C8BD8D-7192-4817-88F1-F1C4610FF918}"/>
              </a:ext>
            </a:extLst>
          </p:cNvPr>
          <p:cNvSpPr/>
          <p:nvPr/>
        </p:nvSpPr>
        <p:spPr>
          <a:xfrm>
            <a:off x="6487739" y="5305716"/>
            <a:ext cx="4527264" cy="615105"/>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200" dirty="0">
                <a:solidFill>
                  <a:schemeClr val="tx1">
                    <a:lumMod val="95000"/>
                    <a:lumOff val="5000"/>
                  </a:schemeClr>
                </a:solidFill>
                <a:cs typeface="Segoe UI Light" panose="020B0502040204020203" pitchFamily="34" charset="0"/>
              </a:rPr>
              <a:t>Lorem Ipsum Dolor Sit Amet, Consectetuer Adipiscing Elit, Sed Diam Nonummy Nibh Adipiscing Elit, </a:t>
            </a:r>
            <a:endParaRPr lang="en-US" sz="1200" dirty="0">
              <a:solidFill>
                <a:schemeClr val="tx1">
                  <a:lumMod val="95000"/>
                  <a:lumOff val="5000"/>
                </a:schemeClr>
              </a:solidFill>
              <a:cs typeface="Segoe UI Light" panose="020B0502040204020203" pitchFamily="34" charset="0"/>
            </a:endParaRPr>
          </a:p>
        </p:txBody>
      </p:sp>
      <p:sp>
        <p:nvSpPr>
          <p:cNvPr id="19" name="Rectangle 18">
            <a:extLst>
              <a:ext uri="{FF2B5EF4-FFF2-40B4-BE49-F238E27FC236}">
                <a16:creationId xmlns:a16="http://schemas.microsoft.com/office/drawing/2014/main" id="{DF024816-DFDC-48DF-A0FD-6DE6C72C03D9}"/>
              </a:ext>
            </a:extLst>
          </p:cNvPr>
          <p:cNvSpPr/>
          <p:nvPr/>
        </p:nvSpPr>
        <p:spPr>
          <a:xfrm rot="16200000">
            <a:off x="491630" y="4447694"/>
            <a:ext cx="2762295" cy="369332"/>
          </a:xfrm>
          <a:prstGeom prst="rect">
            <a:avLst/>
          </a:prstGeom>
        </p:spPr>
        <p:txBody>
          <a:bodyPr wrap="none">
            <a:spAutoFit/>
          </a:bodyPr>
          <a:lstStyle/>
          <a:p>
            <a:pPr algn="ctr"/>
            <a:r>
              <a:rPr lang="id-ID" dirty="0">
                <a:solidFill>
                  <a:schemeClr val="bg1"/>
                </a:solidFill>
                <a:cs typeface="Segoe UI Light" panose="020B0502040204020203" pitchFamily="34" charset="0"/>
              </a:rPr>
              <a:t>Diam Nonummy Nibh</a:t>
            </a:r>
            <a:endParaRPr lang="en-US" dirty="0">
              <a:solidFill>
                <a:schemeClr val="bg1"/>
              </a:solidFill>
            </a:endParaRPr>
          </a:p>
        </p:txBody>
      </p:sp>
      <p:sp>
        <p:nvSpPr>
          <p:cNvPr id="20" name="Rectangle 19">
            <a:extLst>
              <a:ext uri="{FF2B5EF4-FFF2-40B4-BE49-F238E27FC236}">
                <a16:creationId xmlns:a16="http://schemas.microsoft.com/office/drawing/2014/main" id="{9D181A08-461D-4BEE-8222-0DD5B77A6257}"/>
              </a:ext>
            </a:extLst>
          </p:cNvPr>
          <p:cNvSpPr/>
          <p:nvPr/>
        </p:nvSpPr>
        <p:spPr>
          <a:xfrm rot="16200000">
            <a:off x="4088960" y="4349220"/>
            <a:ext cx="2762295" cy="369332"/>
          </a:xfrm>
          <a:prstGeom prst="rect">
            <a:avLst/>
          </a:prstGeom>
        </p:spPr>
        <p:txBody>
          <a:bodyPr wrap="none">
            <a:spAutoFit/>
          </a:bodyPr>
          <a:lstStyle/>
          <a:p>
            <a:pPr algn="ctr"/>
            <a:r>
              <a:rPr lang="id-ID" dirty="0">
                <a:solidFill>
                  <a:schemeClr val="bg1"/>
                </a:solidFill>
                <a:cs typeface="Segoe UI Light" panose="020B0502040204020203" pitchFamily="34" charset="0"/>
              </a:rPr>
              <a:t>Diam Nonummy Nibh</a:t>
            </a:r>
            <a:endParaRPr lang="en-US" dirty="0">
              <a:solidFill>
                <a:schemeClr val="bg1"/>
              </a:solidFill>
            </a:endParaRPr>
          </a:p>
        </p:txBody>
      </p:sp>
      <p:sp>
        <p:nvSpPr>
          <p:cNvPr id="22" name="TextBox 21">
            <a:extLst>
              <a:ext uri="{FF2B5EF4-FFF2-40B4-BE49-F238E27FC236}">
                <a16:creationId xmlns:a16="http://schemas.microsoft.com/office/drawing/2014/main" id="{1FD47B72-D999-4AE8-81BE-65C8ED496F18}"/>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pic>
        <p:nvPicPr>
          <p:cNvPr id="7" name="Picture Placeholder 6">
            <a:extLst>
              <a:ext uri="{FF2B5EF4-FFF2-40B4-BE49-F238E27FC236}">
                <a16:creationId xmlns:a16="http://schemas.microsoft.com/office/drawing/2014/main" id="{08EB9033-476E-4E42-B6AE-C2D180C0E83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424" r="12424"/>
          <a:stretch>
            <a:fillRect/>
          </a:stretch>
        </p:blipFill>
        <p:spPr/>
      </p:pic>
      <p:pic>
        <p:nvPicPr>
          <p:cNvPr id="4" name="Picture Placeholder 3">
            <a:extLst>
              <a:ext uri="{FF2B5EF4-FFF2-40B4-BE49-F238E27FC236}">
                <a16:creationId xmlns:a16="http://schemas.microsoft.com/office/drawing/2014/main" id="{7F4A909D-36A1-49E2-8ED6-28BDCEABBCE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3004" b="23004"/>
          <a:stretch>
            <a:fillRect/>
          </a:stretch>
        </p:blipFill>
        <p:spPr/>
      </p:pic>
    </p:spTree>
    <p:extLst>
      <p:ext uri="{BB962C8B-B14F-4D97-AF65-F5344CB8AC3E}">
        <p14:creationId xmlns:p14="http://schemas.microsoft.com/office/powerpoint/2010/main" val="2523835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1E502-0E77-47BD-9EA3-46BD09126B73}"/>
              </a:ext>
            </a:extLst>
          </p:cNvPr>
          <p:cNvSpPr/>
          <p:nvPr/>
        </p:nvSpPr>
        <p:spPr>
          <a:xfrm>
            <a:off x="1157111" y="2721114"/>
            <a:ext cx="3523931" cy="1220462"/>
          </a:xfrm>
          <a:prstGeom prst="rect">
            <a:avLst/>
          </a:prstGeom>
        </p:spPr>
        <p:txBody>
          <a:bodyPr wrap="square">
            <a:spAutoFit/>
          </a:bodyPr>
          <a:lstStyle/>
          <a:p>
            <a:pPr>
              <a:lnSpc>
                <a:spcPct val="150000"/>
              </a:lnSpc>
            </a:pPr>
            <a:r>
              <a:rPr lang="id-ID" sz="1000" dirty="0">
                <a:solidFill>
                  <a:schemeClr val="tx1">
                    <a:lumMod val="95000"/>
                    <a:lumOff val="5000"/>
                  </a:schemeClr>
                </a:solidFill>
                <a:latin typeface="+mj-lt"/>
                <a:cs typeface="Segoe UI Light" panose="020B0502040204020203" pitchFamily="34" charset="0"/>
              </a:rPr>
              <a:t>Lorem Ipsum Dolor Sit Amet, Consectetuer Adipiscing Elit, Sed Diam Nonummy Nibh Euismod. Ut Wisi Enim Ad Minim Veniam, Quis Nostrud Exerci Enim Ad Minim Veniam, Quis Nostrud Exerci Enim Ad Minim Veniam, Quis Nostrud</a:t>
            </a:r>
            <a:endParaRPr lang="en-US" sz="1000" dirty="0">
              <a:solidFill>
                <a:schemeClr val="tx1">
                  <a:lumMod val="95000"/>
                  <a:lumOff val="5000"/>
                </a:schemeClr>
              </a:solidFill>
              <a:latin typeface="+mj-lt"/>
              <a:cs typeface="Segoe UI Light" panose="020B0502040204020203" pitchFamily="34" charset="0"/>
            </a:endParaRPr>
          </a:p>
        </p:txBody>
      </p:sp>
      <p:sp>
        <p:nvSpPr>
          <p:cNvPr id="19" name="Rectangle 18">
            <a:extLst>
              <a:ext uri="{FF2B5EF4-FFF2-40B4-BE49-F238E27FC236}">
                <a16:creationId xmlns:a16="http://schemas.microsoft.com/office/drawing/2014/main" id="{23B6B64C-F40F-46FD-85D4-13C6B5AF8A13}"/>
              </a:ext>
            </a:extLst>
          </p:cNvPr>
          <p:cNvSpPr/>
          <p:nvPr/>
        </p:nvSpPr>
        <p:spPr>
          <a:xfrm>
            <a:off x="1243268" y="5325763"/>
            <a:ext cx="526293" cy="77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Rectangle 19">
            <a:extLst>
              <a:ext uri="{FF2B5EF4-FFF2-40B4-BE49-F238E27FC236}">
                <a16:creationId xmlns:a16="http://schemas.microsoft.com/office/drawing/2014/main" id="{7887443B-D8B1-492E-A61F-E09D44F70F0E}"/>
              </a:ext>
            </a:extLst>
          </p:cNvPr>
          <p:cNvSpPr/>
          <p:nvPr/>
        </p:nvSpPr>
        <p:spPr>
          <a:xfrm>
            <a:off x="1157110" y="4214266"/>
            <a:ext cx="3523931" cy="758797"/>
          </a:xfrm>
          <a:prstGeom prst="rect">
            <a:avLst/>
          </a:prstGeom>
        </p:spPr>
        <p:txBody>
          <a:bodyPr wrap="square">
            <a:spAutoFit/>
          </a:bodyPr>
          <a:lstStyle/>
          <a:p>
            <a:pPr>
              <a:lnSpc>
                <a:spcPct val="150000"/>
              </a:lnSpc>
            </a:pPr>
            <a:r>
              <a:rPr lang="id-ID" sz="1000" dirty="0">
                <a:solidFill>
                  <a:schemeClr val="tx1">
                    <a:lumMod val="95000"/>
                    <a:lumOff val="5000"/>
                  </a:schemeClr>
                </a:solidFill>
                <a:latin typeface="+mj-lt"/>
                <a:cs typeface="Segoe UI Light" panose="020B0502040204020203" pitchFamily="34" charset="0"/>
              </a:rPr>
              <a:t>Lorem Ipsum Dolor Sit Amet, Consectetuer Adipiscing Elit, Sed Diam Nonummy Nibh Euismod. Ut Wisi Enim Ad Minim Veniam</a:t>
            </a:r>
            <a:endParaRPr lang="en-US" sz="1000" dirty="0">
              <a:solidFill>
                <a:schemeClr val="tx1">
                  <a:lumMod val="95000"/>
                  <a:lumOff val="5000"/>
                </a:schemeClr>
              </a:solidFill>
              <a:latin typeface="+mj-lt"/>
              <a:cs typeface="Segoe UI Light" panose="020B0502040204020203" pitchFamily="34" charset="0"/>
            </a:endParaRPr>
          </a:p>
        </p:txBody>
      </p:sp>
      <p:sp>
        <p:nvSpPr>
          <p:cNvPr id="21" name="TextBox 20">
            <a:extLst>
              <a:ext uri="{FF2B5EF4-FFF2-40B4-BE49-F238E27FC236}">
                <a16:creationId xmlns:a16="http://schemas.microsoft.com/office/drawing/2014/main" id="{7939D04C-D17A-476F-A25A-8899CCAC7953}"/>
              </a:ext>
            </a:extLst>
          </p:cNvPr>
          <p:cNvSpPr txBox="1"/>
          <p:nvPr/>
        </p:nvSpPr>
        <p:spPr>
          <a:xfrm>
            <a:off x="1157110" y="1433339"/>
            <a:ext cx="3676006" cy="830997"/>
          </a:xfrm>
          <a:prstGeom prst="rect">
            <a:avLst/>
          </a:prstGeom>
          <a:noFill/>
        </p:spPr>
        <p:txBody>
          <a:bodyPr wrap="none" rtlCol="0">
            <a:spAutoFit/>
          </a:bodyPr>
          <a:lstStyle/>
          <a:p>
            <a:r>
              <a:rPr lang="pt-BR" sz="4800" b="1" dirty="0">
                <a:solidFill>
                  <a:schemeClr val="accent4"/>
                </a:solidFill>
                <a:latin typeface="+mj-lt"/>
              </a:rPr>
              <a:t>S P E E C H</a:t>
            </a:r>
          </a:p>
        </p:txBody>
      </p:sp>
      <p:pic>
        <p:nvPicPr>
          <p:cNvPr id="4" name="Picture Placeholder 3">
            <a:extLst>
              <a:ext uri="{FF2B5EF4-FFF2-40B4-BE49-F238E27FC236}">
                <a16:creationId xmlns:a16="http://schemas.microsoft.com/office/drawing/2014/main" id="{F72D6683-3E60-4BF6-A436-653B3050AF8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144" r="29144"/>
          <a:stretch>
            <a:fillRect/>
          </a:stretch>
        </p:blipFill>
        <p:spPr/>
      </p:pic>
      <p:pic>
        <p:nvPicPr>
          <p:cNvPr id="8" name="Picture Placeholder 7">
            <a:extLst>
              <a:ext uri="{FF2B5EF4-FFF2-40B4-BE49-F238E27FC236}">
                <a16:creationId xmlns:a16="http://schemas.microsoft.com/office/drawing/2014/main" id="{EC450F1B-4A1D-445F-9442-2F5B4F164EF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701" b="2701"/>
          <a:stretch>
            <a:fillRect/>
          </a:stretch>
        </p:blipFill>
        <p:spPr/>
      </p:pic>
      <p:pic>
        <p:nvPicPr>
          <p:cNvPr id="10" name="Picture Placeholder 9">
            <a:extLst>
              <a:ext uri="{FF2B5EF4-FFF2-40B4-BE49-F238E27FC236}">
                <a16:creationId xmlns:a16="http://schemas.microsoft.com/office/drawing/2014/main" id="{8906DE1D-BB97-4880-830B-023F877ED1F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6333" r="26333"/>
          <a:stretch>
            <a:fillRect/>
          </a:stretch>
        </p:blipFill>
        <p:spPr/>
      </p:pic>
    </p:spTree>
    <p:extLst>
      <p:ext uri="{BB962C8B-B14F-4D97-AF65-F5344CB8AC3E}">
        <p14:creationId xmlns:p14="http://schemas.microsoft.com/office/powerpoint/2010/main" val="3529572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лилиния 28">
            <a:extLst>
              <a:ext uri="{FF2B5EF4-FFF2-40B4-BE49-F238E27FC236}">
                <a16:creationId xmlns:a16="http://schemas.microsoft.com/office/drawing/2014/main" id="{08F446C8-6BE4-495F-9261-7E0802F53820}"/>
              </a:ext>
            </a:extLst>
          </p:cNvPr>
          <p:cNvSpPr/>
          <p:nvPr/>
        </p:nvSpPr>
        <p:spPr>
          <a:xfrm>
            <a:off x="1703450" y="2374255"/>
            <a:ext cx="3499869" cy="3499869"/>
          </a:xfrm>
          <a:custGeom>
            <a:avLst/>
            <a:gdLst>
              <a:gd name="connsiteX0" fmla="*/ 2625306 w 5250614"/>
              <a:gd name="connsiteY0" fmla="*/ 462245 h 5250614"/>
              <a:gd name="connsiteX1" fmla="*/ 462244 w 5250614"/>
              <a:gd name="connsiteY1" fmla="*/ 2625307 h 5250614"/>
              <a:gd name="connsiteX2" fmla="*/ 2625306 w 5250614"/>
              <a:gd name="connsiteY2" fmla="*/ 4788369 h 5250614"/>
              <a:gd name="connsiteX3" fmla="*/ 4788368 w 5250614"/>
              <a:gd name="connsiteY3" fmla="*/ 2625307 h 5250614"/>
              <a:gd name="connsiteX4" fmla="*/ 2625306 w 5250614"/>
              <a:gd name="connsiteY4" fmla="*/ 462245 h 5250614"/>
              <a:gd name="connsiteX5" fmla="*/ 2625307 w 5250614"/>
              <a:gd name="connsiteY5" fmla="*/ 0 h 5250614"/>
              <a:gd name="connsiteX6" fmla="*/ 5250614 w 5250614"/>
              <a:gd name="connsiteY6" fmla="*/ 2625307 h 5250614"/>
              <a:gd name="connsiteX7" fmla="*/ 2625307 w 5250614"/>
              <a:gd name="connsiteY7" fmla="*/ 5250614 h 5250614"/>
              <a:gd name="connsiteX8" fmla="*/ 0 w 5250614"/>
              <a:gd name="connsiteY8" fmla="*/ 2625307 h 5250614"/>
              <a:gd name="connsiteX9" fmla="*/ 2625307 w 5250614"/>
              <a:gd name="connsiteY9" fmla="*/ 0 h 525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614" h="5250614">
                <a:moveTo>
                  <a:pt x="2625306" y="462245"/>
                </a:moveTo>
                <a:cubicBezTo>
                  <a:pt x="1430680" y="462245"/>
                  <a:pt x="462244" y="1430681"/>
                  <a:pt x="462244" y="2625307"/>
                </a:cubicBezTo>
                <a:cubicBezTo>
                  <a:pt x="462244" y="3819933"/>
                  <a:pt x="1430680" y="4788369"/>
                  <a:pt x="2625306" y="4788369"/>
                </a:cubicBezTo>
                <a:cubicBezTo>
                  <a:pt x="3819932" y="4788369"/>
                  <a:pt x="4788368" y="3819933"/>
                  <a:pt x="4788368" y="2625307"/>
                </a:cubicBezTo>
                <a:cubicBezTo>
                  <a:pt x="4788368" y="1430681"/>
                  <a:pt x="3819932" y="462245"/>
                  <a:pt x="2625306" y="462245"/>
                </a:cubicBezTo>
                <a:close/>
                <a:moveTo>
                  <a:pt x="2625307" y="0"/>
                </a:moveTo>
                <a:cubicBezTo>
                  <a:pt x="4075224" y="0"/>
                  <a:pt x="5250614" y="1175390"/>
                  <a:pt x="5250614" y="2625307"/>
                </a:cubicBezTo>
                <a:cubicBezTo>
                  <a:pt x="5250614" y="4075224"/>
                  <a:pt x="4075224" y="5250614"/>
                  <a:pt x="2625307" y="5250614"/>
                </a:cubicBezTo>
                <a:cubicBezTo>
                  <a:pt x="1175390" y="5250614"/>
                  <a:pt x="0" y="4075224"/>
                  <a:pt x="0" y="2625307"/>
                </a:cubicBezTo>
                <a:cubicBezTo>
                  <a:pt x="0" y="1175390"/>
                  <a:pt x="1175390" y="0"/>
                  <a:pt x="2625307" y="0"/>
                </a:cubicBezTo>
                <a:close/>
              </a:path>
            </a:pathLst>
          </a:custGeom>
          <a:solidFill>
            <a:schemeClr val="accent4"/>
          </a:solidFill>
          <a:ln>
            <a:noFill/>
          </a:ln>
        </p:spPr>
        <p:txBody>
          <a:bodyPr vert="horz" wrap="square" lIns="60951" tIns="30475" rIns="60951" bIns="30475" numCol="1" anchor="t" anchorCtr="0" compatLnSpc="1">
            <a:prstTxWarp prst="textNoShape">
              <a:avLst/>
            </a:prstTxWarp>
            <a:noAutofit/>
          </a:bodyPr>
          <a:lstStyle/>
          <a:p>
            <a:endParaRPr lang="en-US" sz="1200"/>
          </a:p>
        </p:txBody>
      </p:sp>
      <p:sp>
        <p:nvSpPr>
          <p:cNvPr id="3" name="Скругленный прямоугольник 29">
            <a:extLst>
              <a:ext uri="{FF2B5EF4-FFF2-40B4-BE49-F238E27FC236}">
                <a16:creationId xmlns:a16="http://schemas.microsoft.com/office/drawing/2014/main" id="{18330A8C-2F85-4DDE-84DB-33706DE4D4CE}"/>
              </a:ext>
            </a:extLst>
          </p:cNvPr>
          <p:cNvSpPr/>
          <p:nvPr/>
        </p:nvSpPr>
        <p:spPr>
          <a:xfrm>
            <a:off x="3370847" y="2012380"/>
            <a:ext cx="165075" cy="4223619"/>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Скругленный прямоугольник 30">
            <a:extLst>
              <a:ext uri="{FF2B5EF4-FFF2-40B4-BE49-F238E27FC236}">
                <a16:creationId xmlns:a16="http://schemas.microsoft.com/office/drawing/2014/main" id="{86C5B1C3-F5D4-4CBC-A7BB-290789826C58}"/>
              </a:ext>
            </a:extLst>
          </p:cNvPr>
          <p:cNvSpPr/>
          <p:nvPr/>
        </p:nvSpPr>
        <p:spPr>
          <a:xfrm rot="5400000">
            <a:off x="3370847" y="2012380"/>
            <a:ext cx="165075" cy="4223619"/>
          </a:xfrm>
          <a:prstGeom prst="roundRect">
            <a:avLst>
              <a:gd name="adj" fmla="val 5000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Полилиния 35">
            <a:extLst>
              <a:ext uri="{FF2B5EF4-FFF2-40B4-BE49-F238E27FC236}">
                <a16:creationId xmlns:a16="http://schemas.microsoft.com/office/drawing/2014/main" id="{289BC8D0-DDCA-498B-A005-049983AE21FB}"/>
              </a:ext>
            </a:extLst>
          </p:cNvPr>
          <p:cNvSpPr/>
          <p:nvPr/>
        </p:nvSpPr>
        <p:spPr>
          <a:xfrm>
            <a:off x="2299579" y="2970646"/>
            <a:ext cx="1071267" cy="1071007"/>
          </a:xfrm>
          <a:custGeom>
            <a:avLst/>
            <a:gdLst>
              <a:gd name="connsiteX0" fmla="*/ 1607149 w 1607149"/>
              <a:gd name="connsiteY0" fmla="*/ 0 h 1606759"/>
              <a:gd name="connsiteX1" fmla="*/ 1607149 w 1607149"/>
              <a:gd name="connsiteY1" fmla="*/ 1606759 h 1606759"/>
              <a:gd name="connsiteX2" fmla="*/ 0 w 1607149"/>
              <a:gd name="connsiteY2" fmla="*/ 1606759 h 1606759"/>
              <a:gd name="connsiteX3" fmla="*/ 2027 w 1607149"/>
              <a:gd name="connsiteY3" fmla="*/ 1563961 h 1606759"/>
              <a:gd name="connsiteX4" fmla="*/ 1553393 w 1607149"/>
              <a:gd name="connsiteY4" fmla="*/ 2714 h 1606759"/>
              <a:gd name="connsiteX5" fmla="*/ 1607149 w 1607149"/>
              <a:gd name="connsiteY5" fmla="*/ 0 h 160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149" h="1606759">
                <a:moveTo>
                  <a:pt x="1607149" y="0"/>
                </a:moveTo>
                <a:lnTo>
                  <a:pt x="1607149" y="1606759"/>
                </a:lnTo>
                <a:lnTo>
                  <a:pt x="0" y="1606759"/>
                </a:lnTo>
                <a:lnTo>
                  <a:pt x="2027" y="1563961"/>
                </a:lnTo>
                <a:cubicBezTo>
                  <a:pt x="80320" y="741394"/>
                  <a:pt x="732321" y="86099"/>
                  <a:pt x="1553393" y="2714"/>
                </a:cubicBezTo>
                <a:lnTo>
                  <a:pt x="1607149"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Полилиния 34">
            <a:extLst>
              <a:ext uri="{FF2B5EF4-FFF2-40B4-BE49-F238E27FC236}">
                <a16:creationId xmlns:a16="http://schemas.microsoft.com/office/drawing/2014/main" id="{B1CC2871-9BD0-4EF6-A844-18DF6DA6875F}"/>
              </a:ext>
            </a:extLst>
          </p:cNvPr>
          <p:cNvSpPr/>
          <p:nvPr/>
        </p:nvSpPr>
        <p:spPr>
          <a:xfrm>
            <a:off x="3535921" y="2970646"/>
            <a:ext cx="1071269" cy="1071007"/>
          </a:xfrm>
          <a:custGeom>
            <a:avLst/>
            <a:gdLst>
              <a:gd name="connsiteX0" fmla="*/ 0 w 1607151"/>
              <a:gd name="connsiteY0" fmla="*/ 0 h 1606759"/>
              <a:gd name="connsiteX1" fmla="*/ 53758 w 1607151"/>
              <a:gd name="connsiteY1" fmla="*/ 2714 h 1606759"/>
              <a:gd name="connsiteX2" fmla="*/ 1605125 w 1607151"/>
              <a:gd name="connsiteY2" fmla="*/ 1563961 h 1606759"/>
              <a:gd name="connsiteX3" fmla="*/ 1607151 w 1607151"/>
              <a:gd name="connsiteY3" fmla="*/ 1606759 h 1606759"/>
              <a:gd name="connsiteX4" fmla="*/ 0 w 1607151"/>
              <a:gd name="connsiteY4" fmla="*/ 1606759 h 1606759"/>
              <a:gd name="connsiteX5" fmla="*/ 0 w 1607151"/>
              <a:gd name="connsiteY5" fmla="*/ 0 h 160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151" h="1606759">
                <a:moveTo>
                  <a:pt x="0" y="0"/>
                </a:moveTo>
                <a:lnTo>
                  <a:pt x="53758" y="2714"/>
                </a:lnTo>
                <a:cubicBezTo>
                  <a:pt x="874831" y="86099"/>
                  <a:pt x="1526832" y="741394"/>
                  <a:pt x="1605125" y="1563961"/>
                </a:cubicBezTo>
                <a:lnTo>
                  <a:pt x="1607151" y="1606759"/>
                </a:lnTo>
                <a:lnTo>
                  <a:pt x="0" y="1606759"/>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Полилиния 33">
            <a:extLst>
              <a:ext uri="{FF2B5EF4-FFF2-40B4-BE49-F238E27FC236}">
                <a16:creationId xmlns:a16="http://schemas.microsoft.com/office/drawing/2014/main" id="{D5EE05D1-7C24-4D08-B982-3FB5E30A4735}"/>
              </a:ext>
            </a:extLst>
          </p:cNvPr>
          <p:cNvSpPr/>
          <p:nvPr/>
        </p:nvSpPr>
        <p:spPr>
          <a:xfrm>
            <a:off x="2299579" y="4206727"/>
            <a:ext cx="1071267" cy="1071009"/>
          </a:xfrm>
          <a:custGeom>
            <a:avLst/>
            <a:gdLst>
              <a:gd name="connsiteX0" fmla="*/ 0 w 1607149"/>
              <a:gd name="connsiteY0" fmla="*/ 0 h 1606762"/>
              <a:gd name="connsiteX1" fmla="*/ 1607149 w 1607149"/>
              <a:gd name="connsiteY1" fmla="*/ 0 h 1606762"/>
              <a:gd name="connsiteX2" fmla="*/ 1607149 w 1607149"/>
              <a:gd name="connsiteY2" fmla="*/ 1606762 h 1606762"/>
              <a:gd name="connsiteX3" fmla="*/ 1553393 w 1607149"/>
              <a:gd name="connsiteY3" fmla="*/ 1604047 h 1606762"/>
              <a:gd name="connsiteX4" fmla="*/ 2027 w 1607149"/>
              <a:gd name="connsiteY4" fmla="*/ 42800 h 1606762"/>
              <a:gd name="connsiteX5" fmla="*/ 0 w 1607149"/>
              <a:gd name="connsiteY5" fmla="*/ 0 h 160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149" h="1606762">
                <a:moveTo>
                  <a:pt x="0" y="0"/>
                </a:moveTo>
                <a:lnTo>
                  <a:pt x="1607149" y="0"/>
                </a:lnTo>
                <a:lnTo>
                  <a:pt x="1607149" y="1606762"/>
                </a:lnTo>
                <a:lnTo>
                  <a:pt x="1553393" y="1604047"/>
                </a:lnTo>
                <a:cubicBezTo>
                  <a:pt x="732321" y="1520663"/>
                  <a:pt x="80320" y="865368"/>
                  <a:pt x="2027" y="42800"/>
                </a:cubicBez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Полилиния 32">
            <a:extLst>
              <a:ext uri="{FF2B5EF4-FFF2-40B4-BE49-F238E27FC236}">
                <a16:creationId xmlns:a16="http://schemas.microsoft.com/office/drawing/2014/main" id="{0DFEC7A1-9F2F-4786-A069-E4E1A066D3AB}"/>
              </a:ext>
            </a:extLst>
          </p:cNvPr>
          <p:cNvSpPr/>
          <p:nvPr/>
        </p:nvSpPr>
        <p:spPr>
          <a:xfrm>
            <a:off x="3535921" y="4206727"/>
            <a:ext cx="1071269" cy="1071009"/>
          </a:xfrm>
          <a:custGeom>
            <a:avLst/>
            <a:gdLst>
              <a:gd name="connsiteX0" fmla="*/ 0 w 1607151"/>
              <a:gd name="connsiteY0" fmla="*/ 0 h 1606762"/>
              <a:gd name="connsiteX1" fmla="*/ 1607151 w 1607151"/>
              <a:gd name="connsiteY1" fmla="*/ 0 h 1606762"/>
              <a:gd name="connsiteX2" fmla="*/ 1605125 w 1607151"/>
              <a:gd name="connsiteY2" fmla="*/ 42800 h 1606762"/>
              <a:gd name="connsiteX3" fmla="*/ 53758 w 1607151"/>
              <a:gd name="connsiteY3" fmla="*/ 1604047 h 1606762"/>
              <a:gd name="connsiteX4" fmla="*/ 0 w 1607151"/>
              <a:gd name="connsiteY4" fmla="*/ 1606762 h 1606762"/>
              <a:gd name="connsiteX5" fmla="*/ 0 w 1607151"/>
              <a:gd name="connsiteY5" fmla="*/ 0 h 160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151" h="1606762">
                <a:moveTo>
                  <a:pt x="0" y="0"/>
                </a:moveTo>
                <a:lnTo>
                  <a:pt x="1607151" y="0"/>
                </a:lnTo>
                <a:lnTo>
                  <a:pt x="1605125" y="42800"/>
                </a:lnTo>
                <a:cubicBezTo>
                  <a:pt x="1526832" y="865368"/>
                  <a:pt x="874831" y="1520663"/>
                  <a:pt x="53758" y="1604047"/>
                </a:cubicBezTo>
                <a:lnTo>
                  <a:pt x="0" y="1606762"/>
                </a:lnTo>
                <a:lnTo>
                  <a:pt x="0"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Овал 1">
            <a:extLst>
              <a:ext uri="{FF2B5EF4-FFF2-40B4-BE49-F238E27FC236}">
                <a16:creationId xmlns:a16="http://schemas.microsoft.com/office/drawing/2014/main" id="{12C64A40-4359-4DEE-8727-778EE4784C70}"/>
              </a:ext>
            </a:extLst>
          </p:cNvPr>
          <p:cNvSpPr/>
          <p:nvPr/>
        </p:nvSpPr>
        <p:spPr>
          <a:xfrm>
            <a:off x="3174027" y="3844833"/>
            <a:ext cx="558714" cy="558714"/>
          </a:xfrm>
          <a:prstGeom prst="ellipse">
            <a:avLst/>
          </a:prstGeom>
          <a:solidFill>
            <a:schemeClr val="accent4"/>
          </a:solidFill>
          <a:ln>
            <a:noFill/>
          </a:ln>
          <a:effectLst>
            <a:outerShdw blurRad="584200" algn="ctr" rotWithShape="0">
              <a:prstClr val="black">
                <a:alpha val="40000"/>
              </a:prstClr>
            </a:outerShdw>
          </a:effectLst>
        </p:spPr>
        <p:txBody>
          <a:bodyPr vert="horz" wrap="square" lIns="60951" tIns="30475" rIns="60951" bIns="30475" numCol="1" anchor="t" anchorCtr="0" compatLnSpc="1">
            <a:prstTxWarp prst="textNoShape">
              <a:avLst/>
            </a:prstTxWarp>
          </a:bodyPr>
          <a:lstStyle/>
          <a:p>
            <a:endParaRPr lang="en-US" sz="1200"/>
          </a:p>
        </p:txBody>
      </p:sp>
      <p:sp>
        <p:nvSpPr>
          <p:cNvPr id="22" name="TextBox 21">
            <a:extLst>
              <a:ext uri="{FF2B5EF4-FFF2-40B4-BE49-F238E27FC236}">
                <a16:creationId xmlns:a16="http://schemas.microsoft.com/office/drawing/2014/main" id="{A49E1E53-A6E2-480A-BB02-12F176E602FE}"/>
              </a:ext>
            </a:extLst>
          </p:cNvPr>
          <p:cNvSpPr txBox="1"/>
          <p:nvPr/>
        </p:nvSpPr>
        <p:spPr>
          <a:xfrm>
            <a:off x="6381060" y="2447426"/>
            <a:ext cx="693822" cy="523220"/>
          </a:xfrm>
          <a:prstGeom prst="rect">
            <a:avLst/>
          </a:prstGeom>
          <a:noFill/>
        </p:spPr>
        <p:txBody>
          <a:bodyPr wrap="square" rtlCol="0">
            <a:spAutoFit/>
          </a:bodyPr>
          <a:lstStyle/>
          <a:p>
            <a:r>
              <a:rPr lang="en-US" sz="2800" dirty="0"/>
              <a:t>01</a:t>
            </a:r>
          </a:p>
        </p:txBody>
      </p:sp>
      <p:sp>
        <p:nvSpPr>
          <p:cNvPr id="23" name="TextBox 22">
            <a:extLst>
              <a:ext uri="{FF2B5EF4-FFF2-40B4-BE49-F238E27FC236}">
                <a16:creationId xmlns:a16="http://schemas.microsoft.com/office/drawing/2014/main" id="{7DDEFECB-4413-48F7-BAEE-BCF088070127}"/>
              </a:ext>
            </a:extLst>
          </p:cNvPr>
          <p:cNvSpPr txBox="1"/>
          <p:nvPr/>
        </p:nvSpPr>
        <p:spPr>
          <a:xfrm>
            <a:off x="6381060" y="325457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24" name="TextBox 23">
            <a:extLst>
              <a:ext uri="{FF2B5EF4-FFF2-40B4-BE49-F238E27FC236}">
                <a16:creationId xmlns:a16="http://schemas.microsoft.com/office/drawing/2014/main" id="{045CF821-FBEB-49C1-8CE5-9E37E7871A08}"/>
              </a:ext>
            </a:extLst>
          </p:cNvPr>
          <p:cNvSpPr txBox="1"/>
          <p:nvPr/>
        </p:nvSpPr>
        <p:spPr>
          <a:xfrm>
            <a:off x="6381060" y="295065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25" name="TextBox 24">
            <a:extLst>
              <a:ext uri="{FF2B5EF4-FFF2-40B4-BE49-F238E27FC236}">
                <a16:creationId xmlns:a16="http://schemas.microsoft.com/office/drawing/2014/main" id="{4D09E22D-754E-4CA9-8CAD-245AADFC916B}"/>
              </a:ext>
            </a:extLst>
          </p:cNvPr>
          <p:cNvSpPr txBox="1"/>
          <p:nvPr/>
        </p:nvSpPr>
        <p:spPr>
          <a:xfrm>
            <a:off x="6381060" y="4277866"/>
            <a:ext cx="693822" cy="523220"/>
          </a:xfrm>
          <a:prstGeom prst="rect">
            <a:avLst/>
          </a:prstGeom>
          <a:noFill/>
        </p:spPr>
        <p:txBody>
          <a:bodyPr wrap="square" rtlCol="0">
            <a:spAutoFit/>
          </a:bodyPr>
          <a:lstStyle/>
          <a:p>
            <a:r>
              <a:rPr lang="en-US" sz="2800" dirty="0"/>
              <a:t>02</a:t>
            </a:r>
          </a:p>
        </p:txBody>
      </p:sp>
      <p:sp>
        <p:nvSpPr>
          <p:cNvPr id="26" name="TextBox 25">
            <a:extLst>
              <a:ext uri="{FF2B5EF4-FFF2-40B4-BE49-F238E27FC236}">
                <a16:creationId xmlns:a16="http://schemas.microsoft.com/office/drawing/2014/main" id="{A6F6B916-182C-4A3A-9C5B-CF3830A33CAC}"/>
              </a:ext>
            </a:extLst>
          </p:cNvPr>
          <p:cNvSpPr txBox="1"/>
          <p:nvPr/>
        </p:nvSpPr>
        <p:spPr>
          <a:xfrm>
            <a:off x="6381060" y="508501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27" name="TextBox 26">
            <a:extLst>
              <a:ext uri="{FF2B5EF4-FFF2-40B4-BE49-F238E27FC236}">
                <a16:creationId xmlns:a16="http://schemas.microsoft.com/office/drawing/2014/main" id="{73C5B456-920E-4FFF-B964-506E05DC98D9}"/>
              </a:ext>
            </a:extLst>
          </p:cNvPr>
          <p:cNvSpPr txBox="1"/>
          <p:nvPr/>
        </p:nvSpPr>
        <p:spPr>
          <a:xfrm>
            <a:off x="6381060" y="478109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28" name="TextBox 27">
            <a:extLst>
              <a:ext uri="{FF2B5EF4-FFF2-40B4-BE49-F238E27FC236}">
                <a16:creationId xmlns:a16="http://schemas.microsoft.com/office/drawing/2014/main" id="{B63550A0-718F-405E-9EE0-0BEF503E86AD}"/>
              </a:ext>
            </a:extLst>
          </p:cNvPr>
          <p:cNvSpPr txBox="1"/>
          <p:nvPr/>
        </p:nvSpPr>
        <p:spPr>
          <a:xfrm>
            <a:off x="8996185" y="2447426"/>
            <a:ext cx="693822" cy="523220"/>
          </a:xfrm>
          <a:prstGeom prst="rect">
            <a:avLst/>
          </a:prstGeom>
          <a:noFill/>
        </p:spPr>
        <p:txBody>
          <a:bodyPr wrap="square" rtlCol="0">
            <a:spAutoFit/>
          </a:bodyPr>
          <a:lstStyle/>
          <a:p>
            <a:r>
              <a:rPr lang="en-US" sz="2800" dirty="0"/>
              <a:t>03</a:t>
            </a:r>
          </a:p>
        </p:txBody>
      </p:sp>
      <p:sp>
        <p:nvSpPr>
          <p:cNvPr id="29" name="TextBox 28">
            <a:extLst>
              <a:ext uri="{FF2B5EF4-FFF2-40B4-BE49-F238E27FC236}">
                <a16:creationId xmlns:a16="http://schemas.microsoft.com/office/drawing/2014/main" id="{F9FB816D-DC05-48E1-A219-B0C60FD6C276}"/>
              </a:ext>
            </a:extLst>
          </p:cNvPr>
          <p:cNvSpPr txBox="1"/>
          <p:nvPr/>
        </p:nvSpPr>
        <p:spPr>
          <a:xfrm>
            <a:off x="8996185" y="325457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30" name="TextBox 29">
            <a:extLst>
              <a:ext uri="{FF2B5EF4-FFF2-40B4-BE49-F238E27FC236}">
                <a16:creationId xmlns:a16="http://schemas.microsoft.com/office/drawing/2014/main" id="{FD2BF766-28CC-434A-8764-D32F3CB9B845}"/>
              </a:ext>
            </a:extLst>
          </p:cNvPr>
          <p:cNvSpPr txBox="1"/>
          <p:nvPr/>
        </p:nvSpPr>
        <p:spPr>
          <a:xfrm>
            <a:off x="8996185" y="295065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31" name="TextBox 30">
            <a:extLst>
              <a:ext uri="{FF2B5EF4-FFF2-40B4-BE49-F238E27FC236}">
                <a16:creationId xmlns:a16="http://schemas.microsoft.com/office/drawing/2014/main" id="{25EEE6D5-41E5-4B94-8EB4-865C5C2BED0C}"/>
              </a:ext>
            </a:extLst>
          </p:cNvPr>
          <p:cNvSpPr txBox="1"/>
          <p:nvPr/>
        </p:nvSpPr>
        <p:spPr>
          <a:xfrm>
            <a:off x="8996185" y="4277866"/>
            <a:ext cx="693822" cy="523220"/>
          </a:xfrm>
          <a:prstGeom prst="rect">
            <a:avLst/>
          </a:prstGeom>
          <a:noFill/>
        </p:spPr>
        <p:txBody>
          <a:bodyPr wrap="square" rtlCol="0">
            <a:spAutoFit/>
          </a:bodyPr>
          <a:lstStyle/>
          <a:p>
            <a:r>
              <a:rPr lang="en-US" sz="2800" dirty="0"/>
              <a:t>04</a:t>
            </a:r>
          </a:p>
        </p:txBody>
      </p:sp>
      <p:sp>
        <p:nvSpPr>
          <p:cNvPr id="32" name="TextBox 31">
            <a:extLst>
              <a:ext uri="{FF2B5EF4-FFF2-40B4-BE49-F238E27FC236}">
                <a16:creationId xmlns:a16="http://schemas.microsoft.com/office/drawing/2014/main" id="{866D9C6E-B7E4-40F2-B5FE-8DD915D6ED12}"/>
              </a:ext>
            </a:extLst>
          </p:cNvPr>
          <p:cNvSpPr txBox="1"/>
          <p:nvPr/>
        </p:nvSpPr>
        <p:spPr>
          <a:xfrm>
            <a:off x="8996185" y="508501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33" name="TextBox 32">
            <a:extLst>
              <a:ext uri="{FF2B5EF4-FFF2-40B4-BE49-F238E27FC236}">
                <a16:creationId xmlns:a16="http://schemas.microsoft.com/office/drawing/2014/main" id="{B38F3866-A5EF-4810-B8D4-C2452391B81C}"/>
              </a:ext>
            </a:extLst>
          </p:cNvPr>
          <p:cNvSpPr txBox="1"/>
          <p:nvPr/>
        </p:nvSpPr>
        <p:spPr>
          <a:xfrm>
            <a:off x="8996185" y="478109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38" name="TextBox 37">
            <a:extLst>
              <a:ext uri="{FF2B5EF4-FFF2-40B4-BE49-F238E27FC236}">
                <a16:creationId xmlns:a16="http://schemas.microsoft.com/office/drawing/2014/main" id="{1A609CBB-F4EE-4A0B-AE6A-EA6D351609A7}"/>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Tree>
    <p:extLst>
      <p:ext uri="{BB962C8B-B14F-4D97-AF65-F5344CB8AC3E}">
        <p14:creationId xmlns:p14="http://schemas.microsoft.com/office/powerpoint/2010/main" val="1828678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AD6BC7D-7B79-4AC9-93AB-113CC35C325C}"/>
              </a:ext>
            </a:extLst>
          </p:cNvPr>
          <p:cNvGraphicFramePr/>
          <p:nvPr>
            <p:extLst>
              <p:ext uri="{D42A27DB-BD31-4B8C-83A1-F6EECF244321}">
                <p14:modId xmlns:p14="http://schemas.microsoft.com/office/powerpoint/2010/main" val="3895949121"/>
              </p:ext>
            </p:extLst>
          </p:nvPr>
        </p:nvGraphicFramePr>
        <p:xfrm>
          <a:off x="779136" y="2447427"/>
          <a:ext cx="8113765" cy="3630088"/>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FB63BD01-3636-41ED-8E66-31B58D43C203}"/>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
        <p:nvSpPr>
          <p:cNvPr id="10" name="TextBox 9">
            <a:extLst>
              <a:ext uri="{FF2B5EF4-FFF2-40B4-BE49-F238E27FC236}">
                <a16:creationId xmlns:a16="http://schemas.microsoft.com/office/drawing/2014/main" id="{45911F99-C3A2-4BEB-901D-BBE42AFC7D2C}"/>
              </a:ext>
            </a:extLst>
          </p:cNvPr>
          <p:cNvSpPr txBox="1"/>
          <p:nvPr/>
        </p:nvSpPr>
        <p:spPr>
          <a:xfrm>
            <a:off x="9506587" y="2447426"/>
            <a:ext cx="693822" cy="523220"/>
          </a:xfrm>
          <a:prstGeom prst="rect">
            <a:avLst/>
          </a:prstGeom>
          <a:noFill/>
        </p:spPr>
        <p:txBody>
          <a:bodyPr wrap="square" rtlCol="0">
            <a:spAutoFit/>
          </a:bodyPr>
          <a:lstStyle/>
          <a:p>
            <a:r>
              <a:rPr lang="en-US" sz="2800" dirty="0"/>
              <a:t>01</a:t>
            </a:r>
          </a:p>
        </p:txBody>
      </p:sp>
      <p:sp>
        <p:nvSpPr>
          <p:cNvPr id="11" name="TextBox 10">
            <a:extLst>
              <a:ext uri="{FF2B5EF4-FFF2-40B4-BE49-F238E27FC236}">
                <a16:creationId xmlns:a16="http://schemas.microsoft.com/office/drawing/2014/main" id="{06A25244-13B0-4929-BA2D-9DC4BC9A2001}"/>
              </a:ext>
            </a:extLst>
          </p:cNvPr>
          <p:cNvSpPr txBox="1"/>
          <p:nvPr/>
        </p:nvSpPr>
        <p:spPr>
          <a:xfrm>
            <a:off x="9506587" y="325457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12" name="TextBox 11">
            <a:extLst>
              <a:ext uri="{FF2B5EF4-FFF2-40B4-BE49-F238E27FC236}">
                <a16:creationId xmlns:a16="http://schemas.microsoft.com/office/drawing/2014/main" id="{7D1203B1-2BE8-47CF-8E0A-AF4433193984}"/>
              </a:ext>
            </a:extLst>
          </p:cNvPr>
          <p:cNvSpPr txBox="1"/>
          <p:nvPr/>
        </p:nvSpPr>
        <p:spPr>
          <a:xfrm>
            <a:off x="9506587" y="295065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14" name="TextBox 13">
            <a:extLst>
              <a:ext uri="{FF2B5EF4-FFF2-40B4-BE49-F238E27FC236}">
                <a16:creationId xmlns:a16="http://schemas.microsoft.com/office/drawing/2014/main" id="{55F25918-7857-447B-854B-EB087204523D}"/>
              </a:ext>
            </a:extLst>
          </p:cNvPr>
          <p:cNvSpPr txBox="1"/>
          <p:nvPr/>
        </p:nvSpPr>
        <p:spPr>
          <a:xfrm>
            <a:off x="9506587" y="4277866"/>
            <a:ext cx="693822" cy="523220"/>
          </a:xfrm>
          <a:prstGeom prst="rect">
            <a:avLst/>
          </a:prstGeom>
          <a:noFill/>
        </p:spPr>
        <p:txBody>
          <a:bodyPr wrap="square" rtlCol="0">
            <a:spAutoFit/>
          </a:bodyPr>
          <a:lstStyle/>
          <a:p>
            <a:r>
              <a:rPr lang="en-US" sz="2800" dirty="0"/>
              <a:t>02</a:t>
            </a:r>
          </a:p>
        </p:txBody>
      </p:sp>
      <p:sp>
        <p:nvSpPr>
          <p:cNvPr id="15" name="TextBox 14">
            <a:extLst>
              <a:ext uri="{FF2B5EF4-FFF2-40B4-BE49-F238E27FC236}">
                <a16:creationId xmlns:a16="http://schemas.microsoft.com/office/drawing/2014/main" id="{224EAC5E-42D7-4357-8BEF-856E13D28F2B}"/>
              </a:ext>
            </a:extLst>
          </p:cNvPr>
          <p:cNvSpPr txBox="1"/>
          <p:nvPr/>
        </p:nvSpPr>
        <p:spPr>
          <a:xfrm>
            <a:off x="9506587" y="508501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16" name="TextBox 15">
            <a:extLst>
              <a:ext uri="{FF2B5EF4-FFF2-40B4-BE49-F238E27FC236}">
                <a16:creationId xmlns:a16="http://schemas.microsoft.com/office/drawing/2014/main" id="{4B2A25DA-89BD-49A0-A62C-6CAB1CD61C82}"/>
              </a:ext>
            </a:extLst>
          </p:cNvPr>
          <p:cNvSpPr txBox="1"/>
          <p:nvPr/>
        </p:nvSpPr>
        <p:spPr>
          <a:xfrm>
            <a:off x="9506587" y="4781092"/>
            <a:ext cx="2212668" cy="307777"/>
          </a:xfrm>
          <a:prstGeom prst="rect">
            <a:avLst/>
          </a:prstGeom>
          <a:noFill/>
        </p:spPr>
        <p:txBody>
          <a:bodyPr wrap="square" rtlCol="0">
            <a:spAutoFit/>
          </a:bodyPr>
          <a:lstStyle/>
          <a:p>
            <a:r>
              <a:rPr lang="en-US" sz="1400" b="1" dirty="0">
                <a:solidFill>
                  <a:schemeClr val="accent4"/>
                </a:solidFill>
              </a:rPr>
              <a:t>INSERT SUBTITLE</a:t>
            </a:r>
          </a:p>
        </p:txBody>
      </p:sp>
    </p:spTree>
    <p:extLst>
      <p:ext uri="{BB962C8B-B14F-4D97-AF65-F5344CB8AC3E}">
        <p14:creationId xmlns:p14="http://schemas.microsoft.com/office/powerpoint/2010/main" val="2172462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EEA204FB-63B2-43F4-807C-B458797E1EDB}"/>
              </a:ext>
            </a:extLst>
          </p:cNvPr>
          <p:cNvSpPr>
            <a:spLocks/>
          </p:cNvSpPr>
          <p:nvPr/>
        </p:nvSpPr>
        <p:spPr bwMode="auto">
          <a:xfrm>
            <a:off x="1133856" y="2873357"/>
            <a:ext cx="10225278" cy="1270000"/>
          </a:xfrm>
          <a:prstGeom prst="rightArrow">
            <a:avLst>
              <a:gd name="adj1" fmla="val 52472"/>
              <a:gd name="adj2" fmla="val 50213"/>
            </a:avLst>
          </a:prstGeom>
          <a:solidFill>
            <a:schemeClr val="bg1">
              <a:lumMod val="85000"/>
            </a:schemeClr>
          </a:solidFill>
          <a:ln w="25400">
            <a:noFill/>
            <a:miter lim="800000"/>
            <a:headEnd/>
            <a:tailEnd/>
          </a:ln>
        </p:spPr>
        <p:txBody>
          <a:bodyPr lIns="0" tIns="0" rIns="0" bIns="0"/>
          <a:lstStyle/>
          <a:p>
            <a:pPr algn="ctr"/>
            <a:endParaRPr lang="en-US" sz="900" dirty="0">
              <a:solidFill>
                <a:schemeClr val="bg1"/>
              </a:solidFill>
            </a:endParaRPr>
          </a:p>
        </p:txBody>
      </p:sp>
      <p:sp>
        <p:nvSpPr>
          <p:cNvPr id="3" name="Oval 5">
            <a:extLst>
              <a:ext uri="{FF2B5EF4-FFF2-40B4-BE49-F238E27FC236}">
                <a16:creationId xmlns:a16="http://schemas.microsoft.com/office/drawing/2014/main" id="{AB759C25-56F6-4A19-A1DE-E649614E72D8}"/>
              </a:ext>
            </a:extLst>
          </p:cNvPr>
          <p:cNvSpPr>
            <a:spLocks/>
          </p:cNvSpPr>
          <p:nvPr/>
        </p:nvSpPr>
        <p:spPr bwMode="auto">
          <a:xfrm>
            <a:off x="4889500" y="2299476"/>
            <a:ext cx="2413000" cy="2413000"/>
          </a:xfrm>
          <a:prstGeom prst="ellipse">
            <a:avLst/>
          </a:prstGeom>
          <a:solidFill>
            <a:schemeClr val="accent4"/>
          </a:solidFill>
          <a:ln w="25400" cap="flat">
            <a:no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lgn="ctr">
              <a:defRPr/>
            </a:pPr>
            <a:r>
              <a:rPr lang="en-US" dirty="0">
                <a:solidFill>
                  <a:schemeClr val="bg1"/>
                </a:solidFill>
                <a:ea typeface="ＭＳ Ｐゴシック" charset="0"/>
                <a:cs typeface="Source Sans Pro Semibold Italic" charset="0"/>
                <a:sym typeface="Source Sans Pro Semibold Italic" charset="0"/>
              </a:rPr>
              <a:t>TRISTIQUE </a:t>
            </a:r>
          </a:p>
          <a:p>
            <a:pPr algn="ctr">
              <a:defRPr/>
            </a:pPr>
            <a:r>
              <a:rPr lang="en-US" dirty="0">
                <a:solidFill>
                  <a:schemeClr val="bg1"/>
                </a:solidFill>
                <a:ea typeface="ＭＳ Ｐゴシック" charset="0"/>
                <a:cs typeface="Source Sans Pro Semibold Italic" charset="0"/>
                <a:sym typeface="Source Sans Pro Semibold Italic" charset="0"/>
              </a:rPr>
              <a:t>CRAS CURSUS</a:t>
            </a:r>
          </a:p>
        </p:txBody>
      </p:sp>
      <p:sp>
        <p:nvSpPr>
          <p:cNvPr id="4" name="Oval 6">
            <a:extLst>
              <a:ext uri="{FF2B5EF4-FFF2-40B4-BE49-F238E27FC236}">
                <a16:creationId xmlns:a16="http://schemas.microsoft.com/office/drawing/2014/main" id="{7E7A6AFB-8A42-4087-8F4F-449F7EFDAB1B}"/>
              </a:ext>
            </a:extLst>
          </p:cNvPr>
          <p:cNvSpPr>
            <a:spLocks/>
          </p:cNvSpPr>
          <p:nvPr/>
        </p:nvSpPr>
        <p:spPr bwMode="auto">
          <a:xfrm>
            <a:off x="1847850" y="2299476"/>
            <a:ext cx="2413000" cy="2413000"/>
          </a:xfrm>
          <a:prstGeom prst="ellipse">
            <a:avLst/>
          </a:prstGeom>
          <a:solidFill>
            <a:schemeClr val="accent4"/>
          </a:solidFill>
          <a:ln w="25400" cap="flat">
            <a:no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lgn="ctr">
              <a:defRPr/>
            </a:pPr>
            <a:r>
              <a:rPr lang="en-US" dirty="0">
                <a:solidFill>
                  <a:schemeClr val="bg1"/>
                </a:solidFill>
                <a:ea typeface="ＭＳ Ｐゴシック" charset="0"/>
                <a:cs typeface="Source Sans Pro Semibold Italic" charset="0"/>
                <a:sym typeface="Source Sans Pro Semibold Italic" charset="0"/>
              </a:rPr>
              <a:t>TRISTIQUE </a:t>
            </a:r>
          </a:p>
          <a:p>
            <a:pPr algn="ctr">
              <a:defRPr/>
            </a:pPr>
            <a:r>
              <a:rPr lang="en-US" dirty="0">
                <a:solidFill>
                  <a:schemeClr val="bg1"/>
                </a:solidFill>
                <a:ea typeface="ＭＳ Ｐゴシック" charset="0"/>
                <a:cs typeface="Source Sans Pro Semibold Italic" charset="0"/>
                <a:sym typeface="Source Sans Pro Semibold Italic" charset="0"/>
              </a:rPr>
              <a:t>CRAS CURSUS</a:t>
            </a:r>
          </a:p>
        </p:txBody>
      </p:sp>
      <p:sp>
        <p:nvSpPr>
          <p:cNvPr id="5" name="Oval 7">
            <a:extLst>
              <a:ext uri="{FF2B5EF4-FFF2-40B4-BE49-F238E27FC236}">
                <a16:creationId xmlns:a16="http://schemas.microsoft.com/office/drawing/2014/main" id="{8A209DAD-81A3-4354-A4F4-F1DE729F2A62}"/>
              </a:ext>
            </a:extLst>
          </p:cNvPr>
          <p:cNvSpPr>
            <a:spLocks/>
          </p:cNvSpPr>
          <p:nvPr/>
        </p:nvSpPr>
        <p:spPr bwMode="auto">
          <a:xfrm>
            <a:off x="7931150" y="2299476"/>
            <a:ext cx="2413000" cy="2413000"/>
          </a:xfrm>
          <a:prstGeom prst="ellipse">
            <a:avLst/>
          </a:prstGeom>
          <a:solidFill>
            <a:schemeClr val="accent4"/>
          </a:solidFill>
          <a:ln w="25400" cap="flat">
            <a:noFill/>
            <a:prstDash val="solid"/>
            <a:miter lim="800000"/>
            <a:headEnd type="none" w="med" len="med"/>
            <a:tailEnd type="none" w="med" len="med"/>
          </a:ln>
          <a:effectLst>
            <a:outerShdw blurRad="12700" dist="114299" dir="5400000" algn="ctr" rotWithShape="0">
              <a:schemeClr val="bg2">
                <a:alpha val="9000"/>
              </a:schemeClr>
            </a:outerShdw>
          </a:effectLst>
        </p:spPr>
        <p:txBody>
          <a:bodyPr lIns="0" tIns="0" rIns="0" bIns="0" anchor="ctr"/>
          <a:lstStyle/>
          <a:p>
            <a:pPr algn="ctr">
              <a:defRPr/>
            </a:pPr>
            <a:r>
              <a:rPr lang="en-US" dirty="0">
                <a:solidFill>
                  <a:schemeClr val="bg1"/>
                </a:solidFill>
                <a:ea typeface="ＭＳ Ｐゴシック" charset="0"/>
                <a:cs typeface="Source Sans Pro Semibold Italic" charset="0"/>
                <a:sym typeface="Source Sans Pro Semibold Italic" charset="0"/>
              </a:rPr>
              <a:t>TRISTIQUE </a:t>
            </a:r>
          </a:p>
          <a:p>
            <a:pPr algn="ctr">
              <a:defRPr/>
            </a:pPr>
            <a:r>
              <a:rPr lang="en-US" dirty="0">
                <a:solidFill>
                  <a:schemeClr val="bg1"/>
                </a:solidFill>
                <a:ea typeface="ＭＳ Ｐゴシック" charset="0"/>
                <a:cs typeface="Source Sans Pro Semibold Italic" charset="0"/>
                <a:sym typeface="Source Sans Pro Semibold Italic" charset="0"/>
              </a:rPr>
              <a:t>CRAS CURSUS</a:t>
            </a:r>
          </a:p>
        </p:txBody>
      </p:sp>
      <p:sp>
        <p:nvSpPr>
          <p:cNvPr id="6" name="TextBox 5">
            <a:extLst>
              <a:ext uri="{FF2B5EF4-FFF2-40B4-BE49-F238E27FC236}">
                <a16:creationId xmlns:a16="http://schemas.microsoft.com/office/drawing/2014/main" id="{D7ED4102-8311-451C-9020-D0F712294945}"/>
              </a:ext>
            </a:extLst>
          </p:cNvPr>
          <p:cNvSpPr txBox="1"/>
          <p:nvPr/>
        </p:nvSpPr>
        <p:spPr>
          <a:xfrm>
            <a:off x="1103752" y="5157504"/>
            <a:ext cx="10255381" cy="892104"/>
          </a:xfrm>
          <a:prstGeom prst="rect">
            <a:avLst/>
          </a:prstGeom>
          <a:noFill/>
        </p:spPr>
        <p:txBody>
          <a:bodyPr wrap="square" rtlCol="0">
            <a:spAutoFit/>
          </a:bodyPr>
          <a:lstStyle/>
          <a:p>
            <a:pPr algn="just">
              <a:lnSpc>
                <a:spcPct val="150000"/>
              </a:lnSpc>
            </a:pPr>
            <a:r>
              <a:rPr lang="en-US" sz="1200" dirty="0">
                <a:solidFill>
                  <a:schemeClr val="tx2">
                    <a:lumMod val="50000"/>
                  </a:schemeClr>
                </a:solidFill>
              </a:rPr>
              <a:t>Sed </a:t>
            </a:r>
            <a:r>
              <a:rPr lang="en-US" sz="1200" dirty="0" err="1">
                <a:solidFill>
                  <a:schemeClr val="tx2">
                    <a:lumMod val="50000"/>
                  </a:schemeClr>
                </a:solidFill>
              </a:rPr>
              <a:t>ut</a:t>
            </a:r>
            <a:r>
              <a:rPr lang="en-US" sz="1200" dirty="0">
                <a:solidFill>
                  <a:schemeClr val="tx2">
                    <a:lumMod val="50000"/>
                  </a:schemeClr>
                </a:solidFill>
              </a:rPr>
              <a:t> </a:t>
            </a:r>
            <a:r>
              <a:rPr lang="en-US" sz="1200" dirty="0" err="1">
                <a:solidFill>
                  <a:schemeClr val="tx2">
                    <a:lumMod val="50000"/>
                  </a:schemeClr>
                </a:solidFill>
              </a:rPr>
              <a:t>perspiciatis</a:t>
            </a:r>
            <a:r>
              <a:rPr lang="en-US" sz="1200" dirty="0">
                <a:solidFill>
                  <a:schemeClr val="tx2">
                    <a:lumMod val="50000"/>
                  </a:schemeClr>
                </a:solidFill>
              </a:rPr>
              <a:t> unde </a:t>
            </a:r>
            <a:r>
              <a:rPr lang="en-US" sz="1200" dirty="0" err="1">
                <a:solidFill>
                  <a:schemeClr val="tx2">
                    <a:lumMod val="50000"/>
                  </a:schemeClr>
                </a:solidFill>
              </a:rPr>
              <a:t>omnis</a:t>
            </a:r>
            <a:r>
              <a:rPr lang="en-US" sz="1200" dirty="0">
                <a:solidFill>
                  <a:schemeClr val="tx2">
                    <a:lumMod val="50000"/>
                  </a:schemeClr>
                </a:solidFill>
              </a:rPr>
              <a:t> </a:t>
            </a:r>
            <a:r>
              <a:rPr lang="en-US" sz="1200" dirty="0" err="1">
                <a:solidFill>
                  <a:schemeClr val="tx2">
                    <a:lumMod val="50000"/>
                  </a:schemeClr>
                </a:solidFill>
              </a:rPr>
              <a:t>iste</a:t>
            </a:r>
            <a:r>
              <a:rPr lang="en-US" sz="1200" dirty="0">
                <a:solidFill>
                  <a:schemeClr val="tx2">
                    <a:lumMod val="50000"/>
                  </a:schemeClr>
                </a:solidFill>
              </a:rPr>
              <a:t> </a:t>
            </a:r>
            <a:r>
              <a:rPr lang="en-US" sz="1200" dirty="0" err="1">
                <a:solidFill>
                  <a:schemeClr val="tx2">
                    <a:lumMod val="50000"/>
                  </a:schemeClr>
                </a:solidFill>
              </a:rPr>
              <a:t>natus</a:t>
            </a:r>
            <a:r>
              <a:rPr lang="en-US" sz="1200" dirty="0">
                <a:solidFill>
                  <a:schemeClr val="tx2">
                    <a:lumMod val="50000"/>
                  </a:schemeClr>
                </a:solidFill>
              </a:rPr>
              <a:t> error sit </a:t>
            </a:r>
            <a:r>
              <a:rPr lang="en-US" sz="1200" dirty="0" err="1">
                <a:solidFill>
                  <a:schemeClr val="tx2">
                    <a:lumMod val="50000"/>
                  </a:schemeClr>
                </a:solidFill>
              </a:rPr>
              <a:t>voluptatem</a:t>
            </a:r>
            <a:r>
              <a:rPr lang="en-US" sz="1200" dirty="0">
                <a:solidFill>
                  <a:schemeClr val="tx2">
                    <a:lumMod val="50000"/>
                  </a:schemeClr>
                </a:solidFill>
              </a:rPr>
              <a:t> </a:t>
            </a:r>
            <a:r>
              <a:rPr lang="en-US" sz="1200" dirty="0" err="1">
                <a:solidFill>
                  <a:schemeClr val="tx2">
                    <a:lumMod val="50000"/>
                  </a:schemeClr>
                </a:solidFill>
              </a:rPr>
              <a:t>accusa</a:t>
            </a:r>
            <a:r>
              <a:rPr lang="en-US" sz="1200" dirty="0">
                <a:solidFill>
                  <a:schemeClr val="tx2">
                    <a:lumMod val="50000"/>
                  </a:schemeClr>
                </a:solidFill>
              </a:rPr>
              <a:t> </a:t>
            </a:r>
            <a:r>
              <a:rPr lang="en-US" sz="1200" dirty="0" err="1">
                <a:solidFill>
                  <a:schemeClr val="tx2">
                    <a:lumMod val="50000"/>
                  </a:schemeClr>
                </a:solidFill>
              </a:rPr>
              <a:t>ntium</a:t>
            </a:r>
            <a:r>
              <a:rPr lang="en-US" sz="1200" dirty="0">
                <a:solidFill>
                  <a:schemeClr val="tx2">
                    <a:lumMod val="50000"/>
                  </a:schemeClr>
                </a:solidFill>
              </a:rPr>
              <a:t> </a:t>
            </a:r>
            <a:r>
              <a:rPr lang="en-US" sz="1200" dirty="0" err="1">
                <a:solidFill>
                  <a:schemeClr val="tx2">
                    <a:lumMod val="50000"/>
                  </a:schemeClr>
                </a:solidFill>
              </a:rPr>
              <a:t>doloremque</a:t>
            </a:r>
            <a:r>
              <a:rPr lang="en-US" sz="1200" dirty="0">
                <a:solidFill>
                  <a:schemeClr val="tx2">
                    <a:lumMod val="50000"/>
                  </a:schemeClr>
                </a:solidFill>
              </a:rPr>
              <a:t> </a:t>
            </a:r>
            <a:r>
              <a:rPr lang="en-US" sz="1200" dirty="0" err="1">
                <a:solidFill>
                  <a:schemeClr val="tx2">
                    <a:lumMod val="50000"/>
                  </a:schemeClr>
                </a:solidFill>
              </a:rPr>
              <a:t>laudantium</a:t>
            </a:r>
            <a:r>
              <a:rPr lang="en-US" sz="1200" dirty="0">
                <a:solidFill>
                  <a:schemeClr val="tx2">
                    <a:lumMod val="50000"/>
                  </a:schemeClr>
                </a:solidFill>
              </a:rPr>
              <a:t>, </a:t>
            </a:r>
            <a:r>
              <a:rPr lang="en-US" sz="1200" dirty="0" err="1">
                <a:solidFill>
                  <a:schemeClr val="tx2">
                    <a:lumMod val="50000"/>
                  </a:schemeClr>
                </a:solidFill>
              </a:rPr>
              <a:t>totam</a:t>
            </a:r>
            <a:r>
              <a:rPr lang="en-US" sz="1200" dirty="0">
                <a:solidFill>
                  <a:schemeClr val="tx2">
                    <a:lumMod val="50000"/>
                  </a:schemeClr>
                </a:solidFill>
              </a:rPr>
              <a:t> rem </a:t>
            </a:r>
            <a:r>
              <a:rPr lang="en-US" sz="1200" dirty="0" err="1">
                <a:solidFill>
                  <a:schemeClr val="tx2">
                    <a:lumMod val="50000"/>
                  </a:schemeClr>
                </a:solidFill>
              </a:rPr>
              <a:t>aperiam</a:t>
            </a:r>
            <a:r>
              <a:rPr lang="en-US" sz="1200" dirty="0">
                <a:solidFill>
                  <a:schemeClr val="tx2">
                    <a:lumMod val="50000"/>
                  </a:schemeClr>
                </a:solidFill>
              </a:rPr>
              <a:t>. </a:t>
            </a:r>
            <a:r>
              <a:rPr lang="en-US" sz="1200" dirty="0" err="1">
                <a:solidFill>
                  <a:schemeClr val="tx2">
                    <a:lumMod val="50000"/>
                  </a:schemeClr>
                </a:solidFill>
              </a:rPr>
              <a:t>doloremque</a:t>
            </a:r>
            <a:r>
              <a:rPr lang="en-US" sz="1200" dirty="0">
                <a:solidFill>
                  <a:schemeClr val="tx2">
                    <a:lumMod val="50000"/>
                  </a:schemeClr>
                </a:solidFill>
              </a:rPr>
              <a:t> </a:t>
            </a:r>
            <a:r>
              <a:rPr lang="en-US" sz="1200" dirty="0" err="1">
                <a:solidFill>
                  <a:schemeClr val="tx2">
                    <a:lumMod val="50000"/>
                  </a:schemeClr>
                </a:solidFill>
              </a:rPr>
              <a:t>laudantium</a:t>
            </a:r>
            <a:r>
              <a:rPr lang="en-US" sz="1200" dirty="0">
                <a:solidFill>
                  <a:schemeClr val="tx2">
                    <a:lumMod val="50000"/>
                  </a:schemeClr>
                </a:solidFill>
              </a:rPr>
              <a:t>, </a:t>
            </a:r>
            <a:r>
              <a:rPr lang="en-US" sz="1200" dirty="0" err="1">
                <a:solidFill>
                  <a:schemeClr val="tx2">
                    <a:lumMod val="50000"/>
                  </a:schemeClr>
                </a:solidFill>
              </a:rPr>
              <a:t>totam</a:t>
            </a:r>
            <a:r>
              <a:rPr lang="en-US" sz="1200" dirty="0">
                <a:solidFill>
                  <a:schemeClr val="tx2">
                    <a:lumMod val="50000"/>
                  </a:schemeClr>
                </a:solidFill>
              </a:rPr>
              <a:t> rem </a:t>
            </a:r>
            <a:r>
              <a:rPr lang="en-US" sz="1200" dirty="0" err="1">
                <a:solidFill>
                  <a:schemeClr val="tx2">
                    <a:lumMod val="50000"/>
                  </a:schemeClr>
                </a:solidFill>
              </a:rPr>
              <a:t>aperiam</a:t>
            </a:r>
            <a:r>
              <a:rPr lang="en-US" sz="1200" dirty="0">
                <a:solidFill>
                  <a:schemeClr val="tx2">
                    <a:lumMod val="50000"/>
                  </a:schemeClr>
                </a:solidFill>
              </a:rPr>
              <a:t>. Dolore </a:t>
            </a:r>
            <a:r>
              <a:rPr lang="en-US" sz="1200" dirty="0" err="1">
                <a:solidFill>
                  <a:schemeClr val="tx2">
                    <a:lumMod val="50000"/>
                  </a:schemeClr>
                </a:solidFill>
              </a:rPr>
              <a:t>mque</a:t>
            </a:r>
            <a:r>
              <a:rPr lang="en-US" sz="1200" dirty="0">
                <a:solidFill>
                  <a:schemeClr val="tx2">
                    <a:lumMod val="50000"/>
                  </a:schemeClr>
                </a:solidFill>
              </a:rPr>
              <a:t> </a:t>
            </a:r>
            <a:r>
              <a:rPr lang="en-US" sz="1200" dirty="0" err="1">
                <a:solidFill>
                  <a:schemeClr val="tx2">
                    <a:lumMod val="50000"/>
                  </a:schemeClr>
                </a:solidFill>
              </a:rPr>
              <a:t>laudantium</a:t>
            </a:r>
            <a:r>
              <a:rPr lang="en-US" sz="1200" dirty="0">
                <a:solidFill>
                  <a:schemeClr val="tx2">
                    <a:lumMod val="50000"/>
                  </a:schemeClr>
                </a:solidFill>
              </a:rPr>
              <a:t>, </a:t>
            </a:r>
            <a:r>
              <a:rPr lang="en-US" sz="1200" dirty="0" err="1">
                <a:solidFill>
                  <a:schemeClr val="tx2">
                    <a:lumMod val="50000"/>
                  </a:schemeClr>
                </a:solidFill>
              </a:rPr>
              <a:t>totam</a:t>
            </a:r>
            <a:r>
              <a:rPr lang="en-US" sz="1200" dirty="0">
                <a:solidFill>
                  <a:schemeClr val="tx2">
                    <a:lumMod val="50000"/>
                  </a:schemeClr>
                </a:solidFill>
              </a:rPr>
              <a:t> rem </a:t>
            </a:r>
            <a:r>
              <a:rPr lang="en-US" sz="1200" dirty="0" err="1">
                <a:solidFill>
                  <a:schemeClr val="tx2">
                    <a:lumMod val="50000"/>
                  </a:schemeClr>
                </a:solidFill>
              </a:rPr>
              <a:t>aperiam</a:t>
            </a:r>
            <a:r>
              <a:rPr lang="en-US" sz="1200" dirty="0">
                <a:solidFill>
                  <a:schemeClr val="tx2">
                    <a:lumMod val="50000"/>
                  </a:schemeClr>
                </a:solidFill>
              </a:rPr>
              <a:t>. Dolore </a:t>
            </a:r>
            <a:r>
              <a:rPr lang="en-US" sz="1200" dirty="0" err="1">
                <a:solidFill>
                  <a:schemeClr val="tx2">
                    <a:lumMod val="50000"/>
                  </a:schemeClr>
                </a:solidFill>
              </a:rPr>
              <a:t>mque</a:t>
            </a:r>
            <a:r>
              <a:rPr lang="en-US" sz="1200" dirty="0">
                <a:solidFill>
                  <a:schemeClr val="tx2">
                    <a:lumMod val="50000"/>
                  </a:schemeClr>
                </a:solidFill>
              </a:rPr>
              <a:t> </a:t>
            </a:r>
            <a:r>
              <a:rPr lang="en-US" sz="1200" dirty="0" err="1">
                <a:solidFill>
                  <a:schemeClr val="tx2">
                    <a:lumMod val="50000"/>
                  </a:schemeClr>
                </a:solidFill>
              </a:rPr>
              <a:t>laudantium</a:t>
            </a:r>
            <a:r>
              <a:rPr lang="en-US" sz="1200" dirty="0">
                <a:solidFill>
                  <a:schemeClr val="tx2">
                    <a:lumMod val="50000"/>
                  </a:schemeClr>
                </a:solidFill>
              </a:rPr>
              <a:t>, </a:t>
            </a:r>
            <a:r>
              <a:rPr lang="en-US" sz="1200" dirty="0" err="1">
                <a:solidFill>
                  <a:schemeClr val="tx2">
                    <a:lumMod val="50000"/>
                  </a:schemeClr>
                </a:solidFill>
              </a:rPr>
              <a:t>totam</a:t>
            </a:r>
            <a:r>
              <a:rPr lang="en-US" sz="1200" dirty="0">
                <a:solidFill>
                  <a:schemeClr val="tx2">
                    <a:lumMod val="50000"/>
                  </a:schemeClr>
                </a:solidFill>
              </a:rPr>
              <a:t> rem </a:t>
            </a:r>
            <a:r>
              <a:rPr lang="en-US" sz="1200" dirty="0" err="1">
                <a:solidFill>
                  <a:schemeClr val="tx2">
                    <a:lumMod val="50000"/>
                  </a:schemeClr>
                </a:solidFill>
              </a:rPr>
              <a:t>aperiam</a:t>
            </a:r>
            <a:r>
              <a:rPr lang="en-US" sz="1200" dirty="0">
                <a:solidFill>
                  <a:schemeClr val="tx2">
                    <a:lumMod val="50000"/>
                  </a:schemeClr>
                </a:solidFill>
              </a:rPr>
              <a:t>. </a:t>
            </a:r>
            <a:r>
              <a:rPr lang="en-US" sz="1200" dirty="0" err="1">
                <a:solidFill>
                  <a:schemeClr val="tx2">
                    <a:lumMod val="50000"/>
                  </a:schemeClr>
                </a:solidFill>
              </a:rPr>
              <a:t>laudantium</a:t>
            </a:r>
            <a:r>
              <a:rPr lang="en-US" sz="1200" dirty="0">
                <a:solidFill>
                  <a:schemeClr val="tx2">
                    <a:lumMod val="50000"/>
                  </a:schemeClr>
                </a:solidFill>
              </a:rPr>
              <a:t>, </a:t>
            </a:r>
            <a:r>
              <a:rPr lang="en-US" sz="1200" dirty="0" err="1">
                <a:solidFill>
                  <a:schemeClr val="tx2">
                    <a:lumMod val="50000"/>
                  </a:schemeClr>
                </a:solidFill>
              </a:rPr>
              <a:t>totam</a:t>
            </a:r>
            <a:r>
              <a:rPr lang="en-US" sz="1200" dirty="0">
                <a:solidFill>
                  <a:schemeClr val="tx2">
                    <a:lumMod val="50000"/>
                  </a:schemeClr>
                </a:solidFill>
              </a:rPr>
              <a:t> rem </a:t>
            </a:r>
            <a:r>
              <a:rPr lang="en-US" sz="1200" dirty="0" err="1">
                <a:solidFill>
                  <a:schemeClr val="tx2">
                    <a:lumMod val="50000"/>
                  </a:schemeClr>
                </a:solidFill>
              </a:rPr>
              <a:t>aperiam</a:t>
            </a:r>
            <a:r>
              <a:rPr lang="en-US" sz="1200" dirty="0">
                <a:solidFill>
                  <a:schemeClr val="tx2">
                    <a:lumMod val="50000"/>
                  </a:schemeClr>
                </a:solidFill>
              </a:rPr>
              <a:t>. </a:t>
            </a:r>
            <a:r>
              <a:rPr lang="en-US" sz="1200" dirty="0" err="1">
                <a:solidFill>
                  <a:schemeClr val="tx2">
                    <a:lumMod val="50000"/>
                  </a:schemeClr>
                </a:solidFill>
              </a:rPr>
              <a:t>doloremque</a:t>
            </a:r>
            <a:r>
              <a:rPr lang="en-US" sz="1200" dirty="0">
                <a:solidFill>
                  <a:schemeClr val="tx2">
                    <a:lumMod val="50000"/>
                  </a:schemeClr>
                </a:solidFill>
              </a:rPr>
              <a:t> </a:t>
            </a:r>
            <a:r>
              <a:rPr lang="en-US" sz="1200" dirty="0" err="1">
                <a:solidFill>
                  <a:schemeClr val="tx2">
                    <a:lumMod val="50000"/>
                  </a:schemeClr>
                </a:solidFill>
              </a:rPr>
              <a:t>laudan</a:t>
            </a:r>
            <a:r>
              <a:rPr lang="en-US" sz="1200" dirty="0">
                <a:solidFill>
                  <a:schemeClr val="tx2">
                    <a:lumMod val="50000"/>
                  </a:schemeClr>
                </a:solidFill>
              </a:rPr>
              <a:t> </a:t>
            </a:r>
            <a:r>
              <a:rPr lang="en-US" sz="1200" dirty="0" err="1">
                <a:solidFill>
                  <a:schemeClr val="tx2">
                    <a:lumMod val="50000"/>
                  </a:schemeClr>
                </a:solidFill>
              </a:rPr>
              <a:t>tium</a:t>
            </a:r>
            <a:r>
              <a:rPr lang="en-US" sz="1200" dirty="0">
                <a:solidFill>
                  <a:schemeClr val="tx2">
                    <a:lumMod val="50000"/>
                  </a:schemeClr>
                </a:solidFill>
              </a:rPr>
              <a:t>, </a:t>
            </a:r>
            <a:r>
              <a:rPr lang="en-US" sz="1200" dirty="0" err="1">
                <a:solidFill>
                  <a:schemeClr val="tx2">
                    <a:lumMod val="50000"/>
                  </a:schemeClr>
                </a:solidFill>
              </a:rPr>
              <a:t>totam</a:t>
            </a:r>
            <a:r>
              <a:rPr lang="en-US" sz="1200" dirty="0">
                <a:solidFill>
                  <a:schemeClr val="tx2">
                    <a:lumMod val="50000"/>
                  </a:schemeClr>
                </a:solidFill>
              </a:rPr>
              <a:t> rem </a:t>
            </a:r>
            <a:r>
              <a:rPr lang="en-US" sz="1200" dirty="0" err="1">
                <a:solidFill>
                  <a:schemeClr val="tx2">
                    <a:lumMod val="50000"/>
                  </a:schemeClr>
                </a:solidFill>
              </a:rPr>
              <a:t>aperiam</a:t>
            </a:r>
            <a:r>
              <a:rPr lang="en-US" sz="1200" dirty="0">
                <a:solidFill>
                  <a:schemeClr val="tx2">
                    <a:lumMod val="50000"/>
                  </a:schemeClr>
                </a:solidFill>
              </a:rPr>
              <a:t>.</a:t>
            </a:r>
          </a:p>
        </p:txBody>
      </p:sp>
      <p:sp>
        <p:nvSpPr>
          <p:cNvPr id="11" name="TextBox 10">
            <a:extLst>
              <a:ext uri="{FF2B5EF4-FFF2-40B4-BE49-F238E27FC236}">
                <a16:creationId xmlns:a16="http://schemas.microsoft.com/office/drawing/2014/main" id="{08033C35-02D9-4621-A5EC-9DA45E4342C2}"/>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Tree>
    <p:extLst>
      <p:ext uri="{BB962C8B-B14F-4D97-AF65-F5344CB8AC3E}">
        <p14:creationId xmlns:p14="http://schemas.microsoft.com/office/powerpoint/2010/main" val="9197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7EEB72-56F6-4B8E-8C3C-C8F99069EC50}"/>
              </a:ext>
            </a:extLst>
          </p:cNvPr>
          <p:cNvGrpSpPr/>
          <p:nvPr/>
        </p:nvGrpSpPr>
        <p:grpSpPr>
          <a:xfrm>
            <a:off x="5364007" y="603995"/>
            <a:ext cx="6250869" cy="6254006"/>
            <a:chOff x="6344670" y="2238621"/>
            <a:chExt cx="4617063" cy="4619380"/>
          </a:xfrm>
        </p:grpSpPr>
        <p:sp>
          <p:nvSpPr>
            <p:cNvPr id="2" name="Freeform 357">
              <a:extLst>
                <a:ext uri="{FF2B5EF4-FFF2-40B4-BE49-F238E27FC236}">
                  <a16:creationId xmlns:a16="http://schemas.microsoft.com/office/drawing/2014/main" id="{FF19A302-31F0-4447-B06A-6A49A4245204}"/>
                </a:ext>
              </a:extLst>
            </p:cNvPr>
            <p:cNvSpPr>
              <a:spLocks/>
            </p:cNvSpPr>
            <p:nvPr/>
          </p:nvSpPr>
          <p:spPr bwMode="auto">
            <a:xfrm>
              <a:off x="6954252" y="4259744"/>
              <a:ext cx="834409" cy="1330418"/>
            </a:xfrm>
            <a:custGeom>
              <a:avLst/>
              <a:gdLst>
                <a:gd name="T0" fmla="*/ 179 w 360"/>
                <a:gd name="T1" fmla="*/ 0 h 574"/>
                <a:gd name="T2" fmla="*/ 360 w 360"/>
                <a:gd name="T3" fmla="*/ 102 h 574"/>
                <a:gd name="T4" fmla="*/ 360 w 360"/>
                <a:gd name="T5" fmla="*/ 574 h 574"/>
                <a:gd name="T6" fmla="*/ 0 w 360"/>
                <a:gd name="T7" fmla="*/ 574 h 574"/>
                <a:gd name="T8" fmla="*/ 0 w 360"/>
                <a:gd name="T9" fmla="*/ 102 h 574"/>
                <a:gd name="T10" fmla="*/ 179 w 360"/>
                <a:gd name="T11" fmla="*/ 0 h 574"/>
              </a:gdLst>
              <a:ahLst/>
              <a:cxnLst>
                <a:cxn ang="0">
                  <a:pos x="T0" y="T1"/>
                </a:cxn>
                <a:cxn ang="0">
                  <a:pos x="T2" y="T3"/>
                </a:cxn>
                <a:cxn ang="0">
                  <a:pos x="T4" y="T5"/>
                </a:cxn>
                <a:cxn ang="0">
                  <a:pos x="T6" y="T7"/>
                </a:cxn>
                <a:cxn ang="0">
                  <a:pos x="T8" y="T9"/>
                </a:cxn>
                <a:cxn ang="0">
                  <a:pos x="T10" y="T11"/>
                </a:cxn>
              </a:cxnLst>
              <a:rect l="0" t="0" r="r" b="b"/>
              <a:pathLst>
                <a:path w="360" h="574">
                  <a:moveTo>
                    <a:pt x="179" y="0"/>
                  </a:moveTo>
                  <a:lnTo>
                    <a:pt x="360" y="102"/>
                  </a:lnTo>
                  <a:lnTo>
                    <a:pt x="360" y="574"/>
                  </a:lnTo>
                  <a:lnTo>
                    <a:pt x="0" y="574"/>
                  </a:lnTo>
                  <a:lnTo>
                    <a:pt x="0" y="102"/>
                  </a:lnTo>
                  <a:lnTo>
                    <a:pt x="179" y="0"/>
                  </a:lnTo>
                  <a:close/>
                </a:path>
              </a:pathLst>
            </a:custGeom>
            <a:solidFill>
              <a:schemeClr val="accent1"/>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3" name="Freeform 358">
              <a:extLst>
                <a:ext uri="{FF2B5EF4-FFF2-40B4-BE49-F238E27FC236}">
                  <a16:creationId xmlns:a16="http://schemas.microsoft.com/office/drawing/2014/main" id="{D09D8DBA-3996-41EF-8BFE-28F67D04D17F}"/>
                </a:ext>
              </a:extLst>
            </p:cNvPr>
            <p:cNvSpPr>
              <a:spLocks/>
            </p:cNvSpPr>
            <p:nvPr/>
          </p:nvSpPr>
          <p:spPr bwMode="auto">
            <a:xfrm>
              <a:off x="7890644" y="2880652"/>
              <a:ext cx="832091" cy="2709511"/>
            </a:xfrm>
            <a:custGeom>
              <a:avLst/>
              <a:gdLst>
                <a:gd name="T0" fmla="*/ 180 w 359"/>
                <a:gd name="T1" fmla="*/ 0 h 1169"/>
                <a:gd name="T2" fmla="*/ 359 w 359"/>
                <a:gd name="T3" fmla="*/ 102 h 1169"/>
                <a:gd name="T4" fmla="*/ 359 w 359"/>
                <a:gd name="T5" fmla="*/ 1169 h 1169"/>
                <a:gd name="T6" fmla="*/ 0 w 359"/>
                <a:gd name="T7" fmla="*/ 1169 h 1169"/>
                <a:gd name="T8" fmla="*/ 0 w 359"/>
                <a:gd name="T9" fmla="*/ 102 h 1169"/>
                <a:gd name="T10" fmla="*/ 180 w 359"/>
                <a:gd name="T11" fmla="*/ 0 h 1169"/>
              </a:gdLst>
              <a:ahLst/>
              <a:cxnLst>
                <a:cxn ang="0">
                  <a:pos x="T0" y="T1"/>
                </a:cxn>
                <a:cxn ang="0">
                  <a:pos x="T2" y="T3"/>
                </a:cxn>
                <a:cxn ang="0">
                  <a:pos x="T4" y="T5"/>
                </a:cxn>
                <a:cxn ang="0">
                  <a:pos x="T6" y="T7"/>
                </a:cxn>
                <a:cxn ang="0">
                  <a:pos x="T8" y="T9"/>
                </a:cxn>
                <a:cxn ang="0">
                  <a:pos x="T10" y="T11"/>
                </a:cxn>
              </a:cxnLst>
              <a:rect l="0" t="0" r="r" b="b"/>
              <a:pathLst>
                <a:path w="359" h="1169">
                  <a:moveTo>
                    <a:pt x="180" y="0"/>
                  </a:moveTo>
                  <a:lnTo>
                    <a:pt x="359" y="102"/>
                  </a:lnTo>
                  <a:lnTo>
                    <a:pt x="359" y="1169"/>
                  </a:lnTo>
                  <a:lnTo>
                    <a:pt x="0" y="1169"/>
                  </a:lnTo>
                  <a:lnTo>
                    <a:pt x="0" y="102"/>
                  </a:lnTo>
                  <a:lnTo>
                    <a:pt x="180" y="0"/>
                  </a:lnTo>
                  <a:close/>
                </a:path>
              </a:pathLst>
            </a:custGeom>
            <a:solidFill>
              <a:schemeClr val="accent2"/>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4" name="Freeform 359">
              <a:extLst>
                <a:ext uri="{FF2B5EF4-FFF2-40B4-BE49-F238E27FC236}">
                  <a16:creationId xmlns:a16="http://schemas.microsoft.com/office/drawing/2014/main" id="{2E0F0AD3-94EB-4C1A-9A41-48F89B3847FA}"/>
                </a:ext>
              </a:extLst>
            </p:cNvPr>
            <p:cNvSpPr>
              <a:spLocks/>
            </p:cNvSpPr>
            <p:nvPr/>
          </p:nvSpPr>
          <p:spPr bwMode="auto">
            <a:xfrm>
              <a:off x="8829354" y="3432291"/>
              <a:ext cx="832091" cy="2157874"/>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chemeClr val="accent3"/>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5" name="Freeform 361">
              <a:extLst>
                <a:ext uri="{FF2B5EF4-FFF2-40B4-BE49-F238E27FC236}">
                  <a16:creationId xmlns:a16="http://schemas.microsoft.com/office/drawing/2014/main" id="{3E3E52B8-D4FC-4096-92A3-3DC3702F2AAD}"/>
                </a:ext>
              </a:extLst>
            </p:cNvPr>
            <p:cNvSpPr>
              <a:spLocks/>
            </p:cNvSpPr>
            <p:nvPr/>
          </p:nvSpPr>
          <p:spPr bwMode="auto">
            <a:xfrm>
              <a:off x="9763428" y="2238621"/>
              <a:ext cx="834409" cy="3351542"/>
            </a:xfrm>
            <a:custGeom>
              <a:avLst/>
              <a:gdLst>
                <a:gd name="T0" fmla="*/ 181 w 360"/>
                <a:gd name="T1" fmla="*/ 0 h 1446"/>
                <a:gd name="T2" fmla="*/ 360 w 360"/>
                <a:gd name="T3" fmla="*/ 102 h 1446"/>
                <a:gd name="T4" fmla="*/ 360 w 360"/>
                <a:gd name="T5" fmla="*/ 1446 h 1446"/>
                <a:gd name="T6" fmla="*/ 0 w 360"/>
                <a:gd name="T7" fmla="*/ 1446 h 1446"/>
                <a:gd name="T8" fmla="*/ 0 w 360"/>
                <a:gd name="T9" fmla="*/ 102 h 1446"/>
                <a:gd name="T10" fmla="*/ 181 w 360"/>
                <a:gd name="T11" fmla="*/ 0 h 1446"/>
              </a:gdLst>
              <a:ahLst/>
              <a:cxnLst>
                <a:cxn ang="0">
                  <a:pos x="T0" y="T1"/>
                </a:cxn>
                <a:cxn ang="0">
                  <a:pos x="T2" y="T3"/>
                </a:cxn>
                <a:cxn ang="0">
                  <a:pos x="T4" y="T5"/>
                </a:cxn>
                <a:cxn ang="0">
                  <a:pos x="T6" y="T7"/>
                </a:cxn>
                <a:cxn ang="0">
                  <a:pos x="T8" y="T9"/>
                </a:cxn>
                <a:cxn ang="0">
                  <a:pos x="T10" y="T11"/>
                </a:cxn>
              </a:cxnLst>
              <a:rect l="0" t="0" r="r" b="b"/>
              <a:pathLst>
                <a:path w="360" h="1446">
                  <a:moveTo>
                    <a:pt x="181" y="0"/>
                  </a:moveTo>
                  <a:lnTo>
                    <a:pt x="360" y="102"/>
                  </a:lnTo>
                  <a:lnTo>
                    <a:pt x="360" y="1446"/>
                  </a:lnTo>
                  <a:lnTo>
                    <a:pt x="0" y="1446"/>
                  </a:lnTo>
                  <a:lnTo>
                    <a:pt x="0" y="102"/>
                  </a:lnTo>
                  <a:lnTo>
                    <a:pt x="181" y="0"/>
                  </a:lnTo>
                  <a:close/>
                </a:path>
              </a:pathLst>
            </a:custGeom>
            <a:solidFill>
              <a:schemeClr val="accent4"/>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6" name="Freeform 373">
              <a:extLst>
                <a:ext uri="{FF2B5EF4-FFF2-40B4-BE49-F238E27FC236}">
                  <a16:creationId xmlns:a16="http://schemas.microsoft.com/office/drawing/2014/main" id="{73C6255B-0554-4B7C-99F5-3BF6AF419052}"/>
                </a:ext>
              </a:extLst>
            </p:cNvPr>
            <p:cNvSpPr>
              <a:spLocks/>
            </p:cNvSpPr>
            <p:nvPr/>
          </p:nvSpPr>
          <p:spPr bwMode="auto">
            <a:xfrm>
              <a:off x="6344670" y="5582922"/>
              <a:ext cx="1443991" cy="737062"/>
            </a:xfrm>
            <a:custGeom>
              <a:avLst/>
              <a:gdLst>
                <a:gd name="T0" fmla="*/ 263 w 623"/>
                <a:gd name="T1" fmla="*/ 0 h 318"/>
                <a:gd name="T2" fmla="*/ 623 w 623"/>
                <a:gd name="T3" fmla="*/ 0 h 318"/>
                <a:gd name="T4" fmla="*/ 464 w 623"/>
                <a:gd name="T5" fmla="*/ 318 h 318"/>
                <a:gd name="T6" fmla="*/ 0 w 623"/>
                <a:gd name="T7" fmla="*/ 318 h 318"/>
                <a:gd name="T8" fmla="*/ 263 w 623"/>
                <a:gd name="T9" fmla="*/ 0 h 318"/>
              </a:gdLst>
              <a:ahLst/>
              <a:cxnLst>
                <a:cxn ang="0">
                  <a:pos x="T0" y="T1"/>
                </a:cxn>
                <a:cxn ang="0">
                  <a:pos x="T2" y="T3"/>
                </a:cxn>
                <a:cxn ang="0">
                  <a:pos x="T4" y="T5"/>
                </a:cxn>
                <a:cxn ang="0">
                  <a:pos x="T6" y="T7"/>
                </a:cxn>
                <a:cxn ang="0">
                  <a:pos x="T8" y="T9"/>
                </a:cxn>
              </a:cxnLst>
              <a:rect l="0" t="0" r="r" b="b"/>
              <a:pathLst>
                <a:path w="623" h="318">
                  <a:moveTo>
                    <a:pt x="263" y="0"/>
                  </a:moveTo>
                  <a:lnTo>
                    <a:pt x="623" y="0"/>
                  </a:lnTo>
                  <a:lnTo>
                    <a:pt x="464" y="318"/>
                  </a:lnTo>
                  <a:lnTo>
                    <a:pt x="0" y="318"/>
                  </a:lnTo>
                  <a:lnTo>
                    <a:pt x="263" y="0"/>
                  </a:lnTo>
                  <a:close/>
                </a:path>
              </a:pathLst>
            </a:custGeom>
            <a:solidFill>
              <a:schemeClr val="accent1">
                <a:lumMod val="75000"/>
              </a:schemeClr>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7" name="Freeform 374">
              <a:extLst>
                <a:ext uri="{FF2B5EF4-FFF2-40B4-BE49-F238E27FC236}">
                  <a16:creationId xmlns:a16="http://schemas.microsoft.com/office/drawing/2014/main" id="{067758AA-74F2-48A1-93DB-28DAB54F7F1B}"/>
                </a:ext>
              </a:extLst>
            </p:cNvPr>
            <p:cNvSpPr>
              <a:spLocks/>
            </p:cNvSpPr>
            <p:nvPr/>
          </p:nvSpPr>
          <p:spPr bwMode="auto">
            <a:xfrm>
              <a:off x="7526748" y="5590163"/>
              <a:ext cx="1195985" cy="737062"/>
            </a:xfrm>
            <a:custGeom>
              <a:avLst/>
              <a:gdLst>
                <a:gd name="T0" fmla="*/ 157 w 516"/>
                <a:gd name="T1" fmla="*/ 0 h 318"/>
                <a:gd name="T2" fmla="*/ 516 w 516"/>
                <a:gd name="T3" fmla="*/ 0 h 318"/>
                <a:gd name="T4" fmla="*/ 464 w 516"/>
                <a:gd name="T5" fmla="*/ 318 h 318"/>
                <a:gd name="T6" fmla="*/ 0 w 516"/>
                <a:gd name="T7" fmla="*/ 318 h 318"/>
                <a:gd name="T8" fmla="*/ 157 w 516"/>
                <a:gd name="T9" fmla="*/ 0 h 318"/>
              </a:gdLst>
              <a:ahLst/>
              <a:cxnLst>
                <a:cxn ang="0">
                  <a:pos x="T0" y="T1"/>
                </a:cxn>
                <a:cxn ang="0">
                  <a:pos x="T2" y="T3"/>
                </a:cxn>
                <a:cxn ang="0">
                  <a:pos x="T4" y="T5"/>
                </a:cxn>
                <a:cxn ang="0">
                  <a:pos x="T6" y="T7"/>
                </a:cxn>
                <a:cxn ang="0">
                  <a:pos x="T8" y="T9"/>
                </a:cxn>
              </a:cxnLst>
              <a:rect l="0" t="0" r="r" b="b"/>
              <a:pathLst>
                <a:path w="516" h="318">
                  <a:moveTo>
                    <a:pt x="157" y="0"/>
                  </a:moveTo>
                  <a:lnTo>
                    <a:pt x="516" y="0"/>
                  </a:lnTo>
                  <a:lnTo>
                    <a:pt x="464" y="318"/>
                  </a:lnTo>
                  <a:lnTo>
                    <a:pt x="0" y="318"/>
                  </a:lnTo>
                  <a:lnTo>
                    <a:pt x="157" y="0"/>
                  </a:lnTo>
                  <a:close/>
                </a:path>
              </a:pathLst>
            </a:custGeom>
            <a:solidFill>
              <a:schemeClr val="accent2">
                <a:lumMod val="75000"/>
              </a:schemeClr>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8" name="Freeform 376">
              <a:extLst>
                <a:ext uri="{FF2B5EF4-FFF2-40B4-BE49-F238E27FC236}">
                  <a16:creationId xmlns:a16="http://schemas.microsoft.com/office/drawing/2014/main" id="{E36734B8-AA40-4F24-B7FD-DB504552C17A}"/>
                </a:ext>
              </a:extLst>
            </p:cNvPr>
            <p:cNvSpPr>
              <a:spLocks/>
            </p:cNvSpPr>
            <p:nvPr/>
          </p:nvSpPr>
          <p:spPr bwMode="auto">
            <a:xfrm>
              <a:off x="9763428" y="5590163"/>
              <a:ext cx="1198304" cy="737062"/>
            </a:xfrm>
            <a:custGeom>
              <a:avLst/>
              <a:gdLst>
                <a:gd name="T0" fmla="*/ 0 w 517"/>
                <a:gd name="T1" fmla="*/ 0 h 318"/>
                <a:gd name="T2" fmla="*/ 360 w 517"/>
                <a:gd name="T3" fmla="*/ 0 h 318"/>
                <a:gd name="T4" fmla="*/ 517 w 517"/>
                <a:gd name="T5" fmla="*/ 318 h 318"/>
                <a:gd name="T6" fmla="*/ 54 w 517"/>
                <a:gd name="T7" fmla="*/ 318 h 318"/>
                <a:gd name="T8" fmla="*/ 0 w 517"/>
                <a:gd name="T9" fmla="*/ 0 h 318"/>
              </a:gdLst>
              <a:ahLst/>
              <a:cxnLst>
                <a:cxn ang="0">
                  <a:pos x="T0" y="T1"/>
                </a:cxn>
                <a:cxn ang="0">
                  <a:pos x="T2" y="T3"/>
                </a:cxn>
                <a:cxn ang="0">
                  <a:pos x="T4" y="T5"/>
                </a:cxn>
                <a:cxn ang="0">
                  <a:pos x="T6" y="T7"/>
                </a:cxn>
                <a:cxn ang="0">
                  <a:pos x="T8" y="T9"/>
                </a:cxn>
              </a:cxnLst>
              <a:rect l="0" t="0" r="r" b="b"/>
              <a:pathLst>
                <a:path w="517" h="318">
                  <a:moveTo>
                    <a:pt x="0" y="0"/>
                  </a:moveTo>
                  <a:lnTo>
                    <a:pt x="360" y="0"/>
                  </a:lnTo>
                  <a:lnTo>
                    <a:pt x="517" y="318"/>
                  </a:lnTo>
                  <a:lnTo>
                    <a:pt x="54" y="318"/>
                  </a:lnTo>
                  <a:lnTo>
                    <a:pt x="0" y="0"/>
                  </a:lnTo>
                  <a:close/>
                </a:path>
              </a:pathLst>
            </a:custGeom>
            <a:solidFill>
              <a:schemeClr val="accent4">
                <a:lumMod val="75000"/>
              </a:schemeClr>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9" name="Freeform 377">
              <a:extLst>
                <a:ext uri="{FF2B5EF4-FFF2-40B4-BE49-F238E27FC236}">
                  <a16:creationId xmlns:a16="http://schemas.microsoft.com/office/drawing/2014/main" id="{CF75E554-DBA5-4EA0-B482-D9E8C13F2958}"/>
                </a:ext>
              </a:extLst>
            </p:cNvPr>
            <p:cNvSpPr>
              <a:spLocks/>
            </p:cNvSpPr>
            <p:nvPr/>
          </p:nvSpPr>
          <p:spPr bwMode="auto">
            <a:xfrm>
              <a:off x="8706510" y="5590163"/>
              <a:ext cx="1075459" cy="737062"/>
            </a:xfrm>
            <a:custGeom>
              <a:avLst/>
              <a:gdLst>
                <a:gd name="T0" fmla="*/ 53 w 464"/>
                <a:gd name="T1" fmla="*/ 0 h 318"/>
                <a:gd name="T2" fmla="*/ 412 w 464"/>
                <a:gd name="T3" fmla="*/ 0 h 318"/>
                <a:gd name="T4" fmla="*/ 464 w 464"/>
                <a:gd name="T5" fmla="*/ 318 h 318"/>
                <a:gd name="T6" fmla="*/ 0 w 464"/>
                <a:gd name="T7" fmla="*/ 318 h 318"/>
                <a:gd name="T8" fmla="*/ 53 w 464"/>
                <a:gd name="T9" fmla="*/ 0 h 318"/>
              </a:gdLst>
              <a:ahLst/>
              <a:cxnLst>
                <a:cxn ang="0">
                  <a:pos x="T0" y="T1"/>
                </a:cxn>
                <a:cxn ang="0">
                  <a:pos x="T2" y="T3"/>
                </a:cxn>
                <a:cxn ang="0">
                  <a:pos x="T4" y="T5"/>
                </a:cxn>
                <a:cxn ang="0">
                  <a:pos x="T6" y="T7"/>
                </a:cxn>
                <a:cxn ang="0">
                  <a:pos x="T8" y="T9"/>
                </a:cxn>
              </a:cxnLst>
              <a:rect l="0" t="0" r="r" b="b"/>
              <a:pathLst>
                <a:path w="464" h="318">
                  <a:moveTo>
                    <a:pt x="53" y="0"/>
                  </a:moveTo>
                  <a:lnTo>
                    <a:pt x="412" y="0"/>
                  </a:lnTo>
                  <a:lnTo>
                    <a:pt x="464" y="318"/>
                  </a:lnTo>
                  <a:lnTo>
                    <a:pt x="0" y="318"/>
                  </a:lnTo>
                  <a:lnTo>
                    <a:pt x="53" y="0"/>
                  </a:lnTo>
                  <a:close/>
                </a:path>
              </a:pathLst>
            </a:custGeom>
            <a:solidFill>
              <a:schemeClr val="accent3">
                <a:lumMod val="75000"/>
              </a:schemeClr>
            </a:solidFill>
            <a:ln w="0">
              <a:noFill/>
              <a:prstDash val="solid"/>
              <a:round/>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10" name="Rectangle 402">
              <a:extLst>
                <a:ext uri="{FF2B5EF4-FFF2-40B4-BE49-F238E27FC236}">
                  <a16:creationId xmlns:a16="http://schemas.microsoft.com/office/drawing/2014/main" id="{BDAC2065-8F2B-4353-929D-610A276971AD}"/>
                </a:ext>
              </a:extLst>
            </p:cNvPr>
            <p:cNvSpPr>
              <a:spLocks noChangeArrowheads="1"/>
            </p:cNvSpPr>
            <p:nvPr/>
          </p:nvSpPr>
          <p:spPr bwMode="auto">
            <a:xfrm>
              <a:off x="6344670" y="6319984"/>
              <a:ext cx="1075459" cy="538017"/>
            </a:xfrm>
            <a:prstGeom prst="rect">
              <a:avLst/>
            </a:prstGeom>
            <a:solidFill>
              <a:schemeClr val="accent1"/>
            </a:solidFill>
            <a:ln w="0">
              <a:noFill/>
              <a:prstDash val="solid"/>
              <a:miter lim="800000"/>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11" name="Rectangle 404">
              <a:extLst>
                <a:ext uri="{FF2B5EF4-FFF2-40B4-BE49-F238E27FC236}">
                  <a16:creationId xmlns:a16="http://schemas.microsoft.com/office/drawing/2014/main" id="{67F81514-ED0E-4683-B66E-C3A55E398ABB}"/>
                </a:ext>
              </a:extLst>
            </p:cNvPr>
            <p:cNvSpPr>
              <a:spLocks noChangeArrowheads="1"/>
            </p:cNvSpPr>
            <p:nvPr/>
          </p:nvSpPr>
          <p:spPr bwMode="auto">
            <a:xfrm>
              <a:off x="7526748" y="6327223"/>
              <a:ext cx="1075459" cy="530778"/>
            </a:xfrm>
            <a:prstGeom prst="rect">
              <a:avLst/>
            </a:prstGeom>
            <a:solidFill>
              <a:schemeClr val="accent2"/>
            </a:solidFill>
            <a:ln w="0">
              <a:noFill/>
              <a:prstDash val="solid"/>
              <a:miter lim="800000"/>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12" name="Rectangle 405">
              <a:extLst>
                <a:ext uri="{FF2B5EF4-FFF2-40B4-BE49-F238E27FC236}">
                  <a16:creationId xmlns:a16="http://schemas.microsoft.com/office/drawing/2014/main" id="{336C7E4B-6D29-4190-ADFA-78B2024F020B}"/>
                </a:ext>
              </a:extLst>
            </p:cNvPr>
            <p:cNvSpPr>
              <a:spLocks noChangeArrowheads="1"/>
            </p:cNvSpPr>
            <p:nvPr/>
          </p:nvSpPr>
          <p:spPr bwMode="auto">
            <a:xfrm>
              <a:off x="9888590" y="6327223"/>
              <a:ext cx="1073143" cy="530778"/>
            </a:xfrm>
            <a:prstGeom prst="rect">
              <a:avLst/>
            </a:prstGeom>
            <a:solidFill>
              <a:schemeClr val="accent4"/>
            </a:solidFill>
            <a:ln w="0">
              <a:noFill/>
              <a:prstDash val="solid"/>
              <a:miter lim="800000"/>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13" name="Rectangle 407">
              <a:extLst>
                <a:ext uri="{FF2B5EF4-FFF2-40B4-BE49-F238E27FC236}">
                  <a16:creationId xmlns:a16="http://schemas.microsoft.com/office/drawing/2014/main" id="{FF39A29D-B9C6-4C2D-8979-FA38804F675A}"/>
                </a:ext>
              </a:extLst>
            </p:cNvPr>
            <p:cNvSpPr>
              <a:spLocks noChangeArrowheads="1"/>
            </p:cNvSpPr>
            <p:nvPr/>
          </p:nvSpPr>
          <p:spPr bwMode="auto">
            <a:xfrm>
              <a:off x="8706510" y="6327223"/>
              <a:ext cx="1075459" cy="530778"/>
            </a:xfrm>
            <a:prstGeom prst="rect">
              <a:avLst/>
            </a:prstGeom>
            <a:solidFill>
              <a:schemeClr val="accent3"/>
            </a:solidFill>
            <a:ln w="0">
              <a:noFill/>
              <a:prstDash val="solid"/>
              <a:miter lim="800000"/>
              <a:headEnd/>
              <a:tailEnd/>
            </a:ln>
          </p:spPr>
          <p:txBody>
            <a:bodyPr vert="horz" wrap="square" lIns="60951" tIns="30475" rIns="60951" bIns="30475" numCol="1" anchor="t" anchorCtr="0" compatLnSpc="1">
              <a:prstTxWarp prst="textNoShape">
                <a:avLst/>
              </a:prstTxWarp>
            </a:bodyPr>
            <a:lstStyle/>
            <a:p>
              <a:endParaRPr lang="en-US" sz="1600" dirty="0"/>
            </a:p>
          </p:txBody>
        </p:sp>
        <p:sp>
          <p:nvSpPr>
            <p:cNvPr id="14" name="TextBox 13">
              <a:extLst>
                <a:ext uri="{FF2B5EF4-FFF2-40B4-BE49-F238E27FC236}">
                  <a16:creationId xmlns:a16="http://schemas.microsoft.com/office/drawing/2014/main" id="{2F5F0EAE-602E-4F59-8C41-EB8B43FF43C2}"/>
                </a:ext>
              </a:extLst>
            </p:cNvPr>
            <p:cNvSpPr txBox="1"/>
            <p:nvPr/>
          </p:nvSpPr>
          <p:spPr>
            <a:xfrm rot="16200000">
              <a:off x="6879922" y="4758815"/>
              <a:ext cx="983068" cy="227333"/>
            </a:xfrm>
            <a:prstGeom prst="rect">
              <a:avLst/>
            </a:prstGeom>
            <a:noFill/>
          </p:spPr>
          <p:txBody>
            <a:bodyPr wrap="square" rtlCol="0">
              <a:spAutoFit/>
            </a:bodyPr>
            <a:lstStyle/>
            <a:p>
              <a:pPr defTabSz="239976"/>
              <a:r>
                <a:rPr lang="en-US" sz="1400" dirty="0">
                  <a:solidFill>
                    <a:schemeClr val="bg1"/>
                  </a:solidFill>
                  <a:ea typeface="Roboto Light" panose="02000000000000000000" pitchFamily="2" charset="0"/>
                  <a:cs typeface="Open Sans" panose="020B0606030504020204" pitchFamily="34" charset="0"/>
                </a:rPr>
                <a:t>TITLE HERE</a:t>
              </a:r>
              <a:endParaRPr lang="ru-RU" sz="1400" spc="-100" dirty="0">
                <a:solidFill>
                  <a:schemeClr val="bg1"/>
                </a:solidFill>
                <a:ea typeface="Roboto Light" panose="02000000000000000000" pitchFamily="2" charset="0"/>
                <a:cs typeface="Open Sans" panose="020B0606030504020204" pitchFamily="34" charset="0"/>
              </a:endParaRPr>
            </a:p>
          </p:txBody>
        </p:sp>
        <p:sp>
          <p:nvSpPr>
            <p:cNvPr id="15" name="TextBox 14">
              <a:extLst>
                <a:ext uri="{FF2B5EF4-FFF2-40B4-BE49-F238E27FC236}">
                  <a16:creationId xmlns:a16="http://schemas.microsoft.com/office/drawing/2014/main" id="{AEE66BF9-2AFF-4022-94D6-6FE01F3AD582}"/>
                </a:ext>
              </a:extLst>
            </p:cNvPr>
            <p:cNvSpPr txBox="1"/>
            <p:nvPr/>
          </p:nvSpPr>
          <p:spPr>
            <a:xfrm rot="16200000">
              <a:off x="7815155" y="4758815"/>
              <a:ext cx="983068" cy="227333"/>
            </a:xfrm>
            <a:prstGeom prst="rect">
              <a:avLst/>
            </a:prstGeom>
            <a:noFill/>
          </p:spPr>
          <p:txBody>
            <a:bodyPr wrap="square" rtlCol="0">
              <a:spAutoFit/>
            </a:bodyPr>
            <a:lstStyle/>
            <a:p>
              <a:pPr defTabSz="239976"/>
              <a:r>
                <a:rPr lang="en-US" sz="1400" dirty="0">
                  <a:solidFill>
                    <a:schemeClr val="bg1"/>
                  </a:solidFill>
                  <a:ea typeface="Roboto Light" panose="02000000000000000000" pitchFamily="2" charset="0"/>
                  <a:cs typeface="Open Sans" panose="020B0606030504020204" pitchFamily="34" charset="0"/>
                </a:rPr>
                <a:t>TITLE HERE</a:t>
              </a:r>
              <a:endParaRPr lang="ru-RU" sz="1400" spc="-100" dirty="0">
                <a:solidFill>
                  <a:schemeClr val="bg1"/>
                </a:solidFill>
                <a:ea typeface="Roboto Light" panose="02000000000000000000" pitchFamily="2" charset="0"/>
                <a:cs typeface="Open Sans" panose="020B0606030504020204" pitchFamily="34" charset="0"/>
              </a:endParaRPr>
            </a:p>
          </p:txBody>
        </p:sp>
        <p:sp>
          <p:nvSpPr>
            <p:cNvPr id="16" name="TextBox 15">
              <a:extLst>
                <a:ext uri="{FF2B5EF4-FFF2-40B4-BE49-F238E27FC236}">
                  <a16:creationId xmlns:a16="http://schemas.microsoft.com/office/drawing/2014/main" id="{24FD8EA1-22A4-4454-BBF6-04FF4FC27D6A}"/>
                </a:ext>
              </a:extLst>
            </p:cNvPr>
            <p:cNvSpPr txBox="1"/>
            <p:nvPr/>
          </p:nvSpPr>
          <p:spPr>
            <a:xfrm rot="16200000">
              <a:off x="8772838" y="4758815"/>
              <a:ext cx="983068" cy="227333"/>
            </a:xfrm>
            <a:prstGeom prst="rect">
              <a:avLst/>
            </a:prstGeom>
            <a:noFill/>
          </p:spPr>
          <p:txBody>
            <a:bodyPr wrap="square" rtlCol="0">
              <a:spAutoFit/>
            </a:bodyPr>
            <a:lstStyle/>
            <a:p>
              <a:pPr defTabSz="239976"/>
              <a:r>
                <a:rPr lang="en-US" sz="1400" dirty="0">
                  <a:solidFill>
                    <a:schemeClr val="bg1"/>
                  </a:solidFill>
                  <a:ea typeface="Roboto Light" panose="02000000000000000000" pitchFamily="2" charset="0"/>
                  <a:cs typeface="Open Sans" panose="020B0606030504020204" pitchFamily="34" charset="0"/>
                </a:rPr>
                <a:t>TITLE HERE</a:t>
              </a:r>
              <a:endParaRPr lang="ru-RU" sz="1400" spc="-100" dirty="0">
                <a:solidFill>
                  <a:schemeClr val="bg1"/>
                </a:solidFill>
                <a:ea typeface="Roboto Light" panose="02000000000000000000" pitchFamily="2" charset="0"/>
                <a:cs typeface="Open Sans" panose="020B0606030504020204" pitchFamily="34" charset="0"/>
              </a:endParaRPr>
            </a:p>
          </p:txBody>
        </p:sp>
        <p:sp>
          <p:nvSpPr>
            <p:cNvPr id="17" name="TextBox 16">
              <a:extLst>
                <a:ext uri="{FF2B5EF4-FFF2-40B4-BE49-F238E27FC236}">
                  <a16:creationId xmlns:a16="http://schemas.microsoft.com/office/drawing/2014/main" id="{65ED385A-78A9-4572-AB66-E3ABE3208677}"/>
                </a:ext>
              </a:extLst>
            </p:cNvPr>
            <p:cNvSpPr txBox="1"/>
            <p:nvPr/>
          </p:nvSpPr>
          <p:spPr>
            <a:xfrm rot="16200000">
              <a:off x="9689098" y="4758815"/>
              <a:ext cx="983068" cy="227333"/>
            </a:xfrm>
            <a:prstGeom prst="rect">
              <a:avLst/>
            </a:prstGeom>
            <a:noFill/>
          </p:spPr>
          <p:txBody>
            <a:bodyPr wrap="square" rtlCol="0">
              <a:spAutoFit/>
            </a:bodyPr>
            <a:lstStyle/>
            <a:p>
              <a:pPr defTabSz="239976"/>
              <a:r>
                <a:rPr lang="en-US" sz="1400" dirty="0">
                  <a:solidFill>
                    <a:schemeClr val="bg1"/>
                  </a:solidFill>
                  <a:ea typeface="Roboto Light" panose="02000000000000000000" pitchFamily="2" charset="0"/>
                  <a:cs typeface="Open Sans" panose="020B0606030504020204" pitchFamily="34" charset="0"/>
                </a:rPr>
                <a:t>TITLE HERE</a:t>
              </a:r>
              <a:endParaRPr lang="ru-RU" sz="1400" spc="-100" dirty="0">
                <a:solidFill>
                  <a:schemeClr val="bg1"/>
                </a:solidFill>
                <a:ea typeface="Roboto Light" panose="02000000000000000000" pitchFamily="2" charset="0"/>
                <a:cs typeface="Open Sans" panose="020B0606030504020204" pitchFamily="34" charset="0"/>
              </a:endParaRPr>
            </a:p>
          </p:txBody>
        </p:sp>
      </p:grpSp>
      <p:sp>
        <p:nvSpPr>
          <p:cNvPr id="34" name="TextBox 33">
            <a:extLst>
              <a:ext uri="{FF2B5EF4-FFF2-40B4-BE49-F238E27FC236}">
                <a16:creationId xmlns:a16="http://schemas.microsoft.com/office/drawing/2014/main" id="{2C2244AA-C1F6-4BB0-88A8-7A3DA84A9503}"/>
              </a:ext>
            </a:extLst>
          </p:cNvPr>
          <p:cNvSpPr txBox="1"/>
          <p:nvPr/>
        </p:nvSpPr>
        <p:spPr>
          <a:xfrm>
            <a:off x="1034857" y="530769"/>
            <a:ext cx="3676007" cy="830997"/>
          </a:xfrm>
          <a:prstGeom prst="rect">
            <a:avLst/>
          </a:prstGeom>
          <a:noFill/>
        </p:spPr>
        <p:txBody>
          <a:bodyPr wrap="none" rtlCol="0">
            <a:spAutoFit/>
          </a:bodyPr>
          <a:lstStyle/>
          <a:p>
            <a:r>
              <a:rPr lang="pt-BR" sz="4800" b="1" dirty="0">
                <a:solidFill>
                  <a:schemeClr val="accent4"/>
                </a:solidFill>
              </a:rPr>
              <a:t>S P E E C H</a:t>
            </a:r>
          </a:p>
        </p:txBody>
      </p:sp>
      <p:sp>
        <p:nvSpPr>
          <p:cNvPr id="31" name="Rectangle 30">
            <a:extLst>
              <a:ext uri="{FF2B5EF4-FFF2-40B4-BE49-F238E27FC236}">
                <a16:creationId xmlns:a16="http://schemas.microsoft.com/office/drawing/2014/main" id="{07137184-4E9A-40BD-B40F-E805EC02BEB5}"/>
              </a:ext>
            </a:extLst>
          </p:cNvPr>
          <p:cNvSpPr/>
          <p:nvPr/>
        </p:nvSpPr>
        <p:spPr>
          <a:xfrm>
            <a:off x="1034857" y="1880510"/>
            <a:ext cx="3523931" cy="1220462"/>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Minim Veniam, Quis Nostrud Exerci Enim Ad Minim Veniam, Quis Nostrud</a:t>
            </a:r>
            <a:endParaRPr lang="en-US" sz="1000" dirty="0">
              <a:solidFill>
                <a:schemeClr val="tx1">
                  <a:lumMod val="95000"/>
                  <a:lumOff val="5000"/>
                </a:schemeClr>
              </a:solidFill>
              <a:cs typeface="Segoe UI Light" panose="020B0502040204020203" pitchFamily="34" charset="0"/>
            </a:endParaRPr>
          </a:p>
        </p:txBody>
      </p:sp>
      <p:sp>
        <p:nvSpPr>
          <p:cNvPr id="32" name="Rectangle 31">
            <a:extLst>
              <a:ext uri="{FF2B5EF4-FFF2-40B4-BE49-F238E27FC236}">
                <a16:creationId xmlns:a16="http://schemas.microsoft.com/office/drawing/2014/main" id="{7E25B761-B3B7-48F3-B728-8F9EB8B1E76C}"/>
              </a:ext>
            </a:extLst>
          </p:cNvPr>
          <p:cNvSpPr/>
          <p:nvPr/>
        </p:nvSpPr>
        <p:spPr>
          <a:xfrm>
            <a:off x="1034856" y="3432564"/>
            <a:ext cx="3523931" cy="989630"/>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Minim</a:t>
            </a:r>
            <a:r>
              <a:rPr lang="en-US" sz="1000" dirty="0">
                <a:solidFill>
                  <a:schemeClr val="tx1">
                    <a:lumMod val="95000"/>
                    <a:lumOff val="5000"/>
                  </a:schemeClr>
                </a:solidFill>
                <a:cs typeface="Segoe UI Light" panose="020B0502040204020203" pitchFamily="34" charset="0"/>
              </a:rPr>
              <a:t>.</a:t>
            </a:r>
          </a:p>
        </p:txBody>
      </p:sp>
      <p:sp>
        <p:nvSpPr>
          <p:cNvPr id="33" name="Rectangle 32">
            <a:extLst>
              <a:ext uri="{FF2B5EF4-FFF2-40B4-BE49-F238E27FC236}">
                <a16:creationId xmlns:a16="http://schemas.microsoft.com/office/drawing/2014/main" id="{5D341709-B364-4A57-8D2E-5EF51385130B}"/>
              </a:ext>
            </a:extLst>
          </p:cNvPr>
          <p:cNvSpPr/>
          <p:nvPr/>
        </p:nvSpPr>
        <p:spPr>
          <a:xfrm>
            <a:off x="1034856" y="4753786"/>
            <a:ext cx="3523931" cy="1220462"/>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Minim Veniam, Quis Nostrud Exerci Enim Ad Minim Veniam, Quis Nostrud</a:t>
            </a:r>
            <a:endParaRPr lang="en-US" sz="1000" dirty="0">
              <a:solidFill>
                <a:schemeClr val="tx1">
                  <a:lumMod val="95000"/>
                  <a:lumOff val="5000"/>
                </a:schemeClr>
              </a:solidFill>
              <a:cs typeface="Segoe UI Light" panose="020B0502040204020203" pitchFamily="34" charset="0"/>
            </a:endParaRPr>
          </a:p>
        </p:txBody>
      </p:sp>
    </p:spTree>
    <p:extLst>
      <p:ext uri="{BB962C8B-B14F-4D97-AF65-F5344CB8AC3E}">
        <p14:creationId xmlns:p14="http://schemas.microsoft.com/office/powerpoint/2010/main" val="120388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B6F74A-AD93-4250-89E2-5EE5A03C63C2}"/>
              </a:ext>
            </a:extLst>
          </p:cNvPr>
          <p:cNvSpPr/>
          <p:nvPr/>
        </p:nvSpPr>
        <p:spPr>
          <a:xfrm>
            <a:off x="10709564" y="0"/>
            <a:ext cx="148243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B4E9E8D-0CBE-4394-AA5F-9BBDA02F6AAB}"/>
              </a:ext>
            </a:extLst>
          </p:cNvPr>
          <p:cNvSpPr/>
          <p:nvPr/>
        </p:nvSpPr>
        <p:spPr>
          <a:xfrm>
            <a:off x="4444206" y="3616503"/>
            <a:ext cx="2020247" cy="1220462"/>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a:t>
            </a:r>
            <a:endParaRPr lang="en-US" sz="1000" dirty="0">
              <a:solidFill>
                <a:schemeClr val="tx1">
                  <a:lumMod val="95000"/>
                  <a:lumOff val="5000"/>
                </a:schemeClr>
              </a:solidFill>
              <a:cs typeface="Segoe UI Light" panose="020B0502040204020203" pitchFamily="34" charset="0"/>
            </a:endParaRPr>
          </a:p>
        </p:txBody>
      </p:sp>
      <p:sp>
        <p:nvSpPr>
          <p:cNvPr id="19" name="Rectangle 18">
            <a:extLst>
              <a:ext uri="{FF2B5EF4-FFF2-40B4-BE49-F238E27FC236}">
                <a16:creationId xmlns:a16="http://schemas.microsoft.com/office/drawing/2014/main" id="{58AC8A26-36C6-42C5-81D9-EB265928E2EB}"/>
              </a:ext>
            </a:extLst>
          </p:cNvPr>
          <p:cNvSpPr/>
          <p:nvPr/>
        </p:nvSpPr>
        <p:spPr>
          <a:xfrm>
            <a:off x="4458062" y="3158045"/>
            <a:ext cx="1197503" cy="276999"/>
          </a:xfrm>
          <a:prstGeom prst="rect">
            <a:avLst/>
          </a:prstGeom>
        </p:spPr>
        <p:txBody>
          <a:bodyPr wrap="square">
            <a:spAutoFit/>
          </a:bodyPr>
          <a:lstStyle/>
          <a:p>
            <a:r>
              <a:rPr lang="en-US" sz="1200" b="1" dirty="0">
                <a:solidFill>
                  <a:schemeClr val="tx1">
                    <a:lumMod val="95000"/>
                    <a:lumOff val="5000"/>
                  </a:schemeClr>
                </a:solidFill>
                <a:cs typeface="Segoe UI Light" panose="020B0502040204020203" pitchFamily="34" charset="0"/>
              </a:rPr>
              <a:t>BENEFITS</a:t>
            </a:r>
          </a:p>
        </p:txBody>
      </p:sp>
      <p:sp>
        <p:nvSpPr>
          <p:cNvPr id="20" name="Rectangle 19">
            <a:extLst>
              <a:ext uri="{FF2B5EF4-FFF2-40B4-BE49-F238E27FC236}">
                <a16:creationId xmlns:a16="http://schemas.microsoft.com/office/drawing/2014/main" id="{7EB80D0C-5481-452D-B070-F4B632B8A886}"/>
              </a:ext>
            </a:extLst>
          </p:cNvPr>
          <p:cNvSpPr/>
          <p:nvPr/>
        </p:nvSpPr>
        <p:spPr>
          <a:xfrm>
            <a:off x="6892458" y="3616503"/>
            <a:ext cx="2020247" cy="1220462"/>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a:t>
            </a:r>
            <a:endParaRPr lang="en-US" sz="1000" dirty="0">
              <a:solidFill>
                <a:schemeClr val="tx1">
                  <a:lumMod val="95000"/>
                  <a:lumOff val="5000"/>
                </a:schemeClr>
              </a:solidFill>
              <a:cs typeface="Segoe UI Light" panose="020B0502040204020203" pitchFamily="34" charset="0"/>
            </a:endParaRPr>
          </a:p>
        </p:txBody>
      </p:sp>
      <p:sp>
        <p:nvSpPr>
          <p:cNvPr id="21" name="Rectangle 20">
            <a:extLst>
              <a:ext uri="{FF2B5EF4-FFF2-40B4-BE49-F238E27FC236}">
                <a16:creationId xmlns:a16="http://schemas.microsoft.com/office/drawing/2014/main" id="{857FB499-51EE-4F24-923E-A12E5FE89804}"/>
              </a:ext>
            </a:extLst>
          </p:cNvPr>
          <p:cNvSpPr/>
          <p:nvPr/>
        </p:nvSpPr>
        <p:spPr>
          <a:xfrm>
            <a:off x="6892458" y="3158045"/>
            <a:ext cx="1360614" cy="276999"/>
          </a:xfrm>
          <a:prstGeom prst="rect">
            <a:avLst/>
          </a:prstGeom>
        </p:spPr>
        <p:txBody>
          <a:bodyPr wrap="square">
            <a:spAutoFit/>
          </a:bodyPr>
          <a:lstStyle/>
          <a:p>
            <a:r>
              <a:rPr lang="en-US" sz="1200" b="1" dirty="0">
                <a:solidFill>
                  <a:schemeClr val="tx1">
                    <a:lumMod val="95000"/>
                    <a:lumOff val="5000"/>
                  </a:schemeClr>
                </a:solidFill>
                <a:cs typeface="Segoe UI Light" panose="020B0502040204020203" pitchFamily="34" charset="0"/>
              </a:rPr>
              <a:t>BENEFITS</a:t>
            </a:r>
          </a:p>
        </p:txBody>
      </p:sp>
      <p:sp>
        <p:nvSpPr>
          <p:cNvPr id="22" name="Rectangle 21">
            <a:extLst>
              <a:ext uri="{FF2B5EF4-FFF2-40B4-BE49-F238E27FC236}">
                <a16:creationId xmlns:a16="http://schemas.microsoft.com/office/drawing/2014/main" id="{354D90E7-F402-49B1-AE3E-1131A2CD0485}"/>
              </a:ext>
            </a:extLst>
          </p:cNvPr>
          <p:cNvSpPr/>
          <p:nvPr/>
        </p:nvSpPr>
        <p:spPr>
          <a:xfrm>
            <a:off x="4544218" y="5412437"/>
            <a:ext cx="526293" cy="77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545CFD-482A-4158-A8D4-368DEEE0F989}"/>
              </a:ext>
            </a:extLst>
          </p:cNvPr>
          <p:cNvSpPr/>
          <p:nvPr/>
        </p:nvSpPr>
        <p:spPr>
          <a:xfrm>
            <a:off x="6978807" y="5412437"/>
            <a:ext cx="526293" cy="77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4F56E7-5AAD-4BE0-83A6-9F5A67D0F862}"/>
              </a:ext>
            </a:extLst>
          </p:cNvPr>
          <p:cNvSpPr txBox="1"/>
          <p:nvPr/>
        </p:nvSpPr>
        <p:spPr>
          <a:xfrm>
            <a:off x="4458062" y="1646070"/>
            <a:ext cx="3676006" cy="830997"/>
          </a:xfrm>
          <a:prstGeom prst="rect">
            <a:avLst/>
          </a:prstGeom>
          <a:noFill/>
        </p:spPr>
        <p:txBody>
          <a:bodyPr wrap="none" rtlCol="0">
            <a:spAutoFit/>
          </a:bodyPr>
          <a:lstStyle/>
          <a:p>
            <a:r>
              <a:rPr lang="pt-BR" sz="4800" b="1" dirty="0">
                <a:solidFill>
                  <a:schemeClr val="accent4"/>
                </a:solidFill>
              </a:rPr>
              <a:t>S P E E C H</a:t>
            </a:r>
          </a:p>
        </p:txBody>
      </p:sp>
      <p:pic>
        <p:nvPicPr>
          <p:cNvPr id="4" name="Picture Placeholder 3">
            <a:extLst>
              <a:ext uri="{FF2B5EF4-FFF2-40B4-BE49-F238E27FC236}">
                <a16:creationId xmlns:a16="http://schemas.microsoft.com/office/drawing/2014/main" id="{2EE591E7-C282-4D29-9E7D-55245B45C7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614" r="32614"/>
          <a:stretch>
            <a:fillRect/>
          </a:stretch>
        </p:blipFill>
        <p:spPr/>
      </p:pic>
      <p:pic>
        <p:nvPicPr>
          <p:cNvPr id="8" name="Picture Placeholder 7">
            <a:extLst>
              <a:ext uri="{FF2B5EF4-FFF2-40B4-BE49-F238E27FC236}">
                <a16:creationId xmlns:a16="http://schemas.microsoft.com/office/drawing/2014/main" id="{3BE44A89-04BB-4117-822A-E9A4DF51F3A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840" r="26840"/>
          <a:stretch>
            <a:fillRect/>
          </a:stretch>
        </p:blipFill>
        <p:spPr/>
      </p:pic>
    </p:spTree>
    <p:extLst>
      <p:ext uri="{BB962C8B-B14F-4D97-AF65-F5344CB8AC3E}">
        <p14:creationId xmlns:p14="http://schemas.microsoft.com/office/powerpoint/2010/main" val="2858974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F5EBA061-0110-44DF-AE1B-8C38CA870ADA}"/>
              </a:ext>
            </a:extLst>
          </p:cNvPr>
          <p:cNvGraphicFramePr/>
          <p:nvPr>
            <p:extLst>
              <p:ext uri="{D42A27DB-BD31-4B8C-83A1-F6EECF244321}">
                <p14:modId xmlns:p14="http://schemas.microsoft.com/office/powerpoint/2010/main" val="2120829827"/>
              </p:ext>
            </p:extLst>
          </p:nvPr>
        </p:nvGraphicFramePr>
        <p:xfrm>
          <a:off x="793039" y="1538514"/>
          <a:ext cx="10605922" cy="4441373"/>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5CBB10D5-AAA2-4C42-A5F0-09C04F368C83}"/>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Tree>
    <p:extLst>
      <p:ext uri="{BB962C8B-B14F-4D97-AF65-F5344CB8AC3E}">
        <p14:creationId xmlns:p14="http://schemas.microsoft.com/office/powerpoint/2010/main" val="182895719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66DD2D-ECE3-41BB-B0E0-214203ADA5D4}"/>
              </a:ext>
            </a:extLst>
          </p:cNvPr>
          <p:cNvGrpSpPr/>
          <p:nvPr/>
        </p:nvGrpSpPr>
        <p:grpSpPr>
          <a:xfrm>
            <a:off x="1559808" y="2392474"/>
            <a:ext cx="3615011" cy="3465891"/>
            <a:chOff x="798605" y="2365276"/>
            <a:chExt cx="3408323" cy="3267729"/>
          </a:xfrm>
        </p:grpSpPr>
        <p:grpSp>
          <p:nvGrpSpPr>
            <p:cNvPr id="3" name="Group 2">
              <a:extLst>
                <a:ext uri="{FF2B5EF4-FFF2-40B4-BE49-F238E27FC236}">
                  <a16:creationId xmlns:a16="http://schemas.microsoft.com/office/drawing/2014/main" id="{0CB9559E-1498-49E1-9E52-A39A2CA6967A}"/>
                </a:ext>
              </a:extLst>
            </p:cNvPr>
            <p:cNvGrpSpPr/>
            <p:nvPr/>
          </p:nvGrpSpPr>
          <p:grpSpPr>
            <a:xfrm>
              <a:off x="798605" y="2365276"/>
              <a:ext cx="3408323" cy="3267729"/>
              <a:chOff x="1262686" y="3784442"/>
              <a:chExt cx="5453317" cy="5228366"/>
            </a:xfrm>
          </p:grpSpPr>
          <p:sp>
            <p:nvSpPr>
              <p:cNvPr id="5" name="Freeform 103">
                <a:extLst>
                  <a:ext uri="{FF2B5EF4-FFF2-40B4-BE49-F238E27FC236}">
                    <a16:creationId xmlns:a16="http://schemas.microsoft.com/office/drawing/2014/main" id="{EECE19AA-02D5-435B-BE2F-CD3C6B0DBD51}"/>
                  </a:ext>
                </a:extLst>
              </p:cNvPr>
              <p:cNvSpPr>
                <a:spLocks/>
              </p:cNvSpPr>
              <p:nvPr/>
            </p:nvSpPr>
            <p:spPr bwMode="auto">
              <a:xfrm>
                <a:off x="1296771" y="4977356"/>
                <a:ext cx="2835723" cy="3810505"/>
              </a:xfrm>
              <a:custGeom>
                <a:avLst/>
                <a:gdLst>
                  <a:gd name="T0" fmla="*/ 96 w 176"/>
                  <a:gd name="T1" fmla="*/ 236 h 236"/>
                  <a:gd name="T2" fmla="*/ 12 w 176"/>
                  <a:gd name="T3" fmla="*/ 132 h 236"/>
                  <a:gd name="T4" fmla="*/ 30 w 176"/>
                  <a:gd name="T5" fmla="*/ 0 h 236"/>
                  <a:gd name="T6" fmla="*/ 176 w 176"/>
                  <a:gd name="T7" fmla="*/ 87 h 236"/>
                  <a:gd name="T8" fmla="*/ 96 w 176"/>
                  <a:gd name="T9" fmla="*/ 236 h 236"/>
                </a:gdLst>
                <a:ahLst/>
                <a:cxnLst>
                  <a:cxn ang="0">
                    <a:pos x="T0" y="T1"/>
                  </a:cxn>
                  <a:cxn ang="0">
                    <a:pos x="T2" y="T3"/>
                  </a:cxn>
                  <a:cxn ang="0">
                    <a:pos x="T4" y="T5"/>
                  </a:cxn>
                  <a:cxn ang="0">
                    <a:pos x="T6" y="T7"/>
                  </a:cxn>
                  <a:cxn ang="0">
                    <a:pos x="T8" y="T9"/>
                  </a:cxn>
                </a:cxnLst>
                <a:rect l="0" t="0" r="r" b="b"/>
                <a:pathLst>
                  <a:path w="176" h="236">
                    <a:moveTo>
                      <a:pt x="96" y="236"/>
                    </a:moveTo>
                    <a:cubicBezTo>
                      <a:pt x="55" y="215"/>
                      <a:pt x="25" y="177"/>
                      <a:pt x="12" y="132"/>
                    </a:cubicBezTo>
                    <a:cubicBezTo>
                      <a:pt x="0" y="87"/>
                      <a:pt x="7" y="39"/>
                      <a:pt x="30" y="0"/>
                    </a:cubicBezTo>
                    <a:cubicBezTo>
                      <a:pt x="176" y="87"/>
                      <a:pt x="176" y="87"/>
                      <a:pt x="176" y="87"/>
                    </a:cubicBezTo>
                    <a:lnTo>
                      <a:pt x="96" y="236"/>
                    </a:lnTo>
                    <a:close/>
                  </a:path>
                </a:pathLst>
              </a:custGeom>
              <a:solidFill>
                <a:schemeClr val="accent4"/>
              </a:solidFill>
              <a:ln w="9525">
                <a:noFill/>
                <a:round/>
                <a:headEnd/>
                <a:tailEnd/>
              </a:ln>
              <a:effectLst>
                <a:outerShdw blurRad="50800" sx="102000" sy="102000" algn="ctr" rotWithShape="0">
                  <a:prstClr val="black">
                    <a:alpha val="25000"/>
                  </a:prstClr>
                </a:outerShdw>
              </a:effectLst>
            </p:spPr>
            <p:txBody>
              <a:bodyPr vert="horz" wrap="square" lIns="57150" tIns="28575" rIns="57150" bIns="28575" numCol="1" anchor="t" anchorCtr="0" compatLnSpc="1">
                <a:prstTxWarp prst="textNoShape">
                  <a:avLst/>
                </a:prstTxWarp>
              </a:bodyPr>
              <a:lstStyle/>
              <a:p>
                <a:endParaRPr lang="en-US" sz="1125"/>
              </a:p>
            </p:txBody>
          </p:sp>
          <p:sp>
            <p:nvSpPr>
              <p:cNvPr id="6" name="Freeform 104">
                <a:extLst>
                  <a:ext uri="{FF2B5EF4-FFF2-40B4-BE49-F238E27FC236}">
                    <a16:creationId xmlns:a16="http://schemas.microsoft.com/office/drawing/2014/main" id="{13CA8571-E163-4597-91BD-3176CC7D1C64}"/>
                  </a:ext>
                </a:extLst>
              </p:cNvPr>
              <p:cNvSpPr>
                <a:spLocks/>
              </p:cNvSpPr>
              <p:nvPr/>
            </p:nvSpPr>
            <p:spPr bwMode="auto">
              <a:xfrm>
                <a:off x="3553077" y="6381584"/>
                <a:ext cx="886163" cy="1261081"/>
              </a:xfrm>
              <a:custGeom>
                <a:avLst/>
                <a:gdLst>
                  <a:gd name="T0" fmla="*/ 55 w 55"/>
                  <a:gd name="T1" fmla="*/ 73 h 78"/>
                  <a:gd name="T2" fmla="*/ 0 w 55"/>
                  <a:gd name="T3" fmla="*/ 66 h 78"/>
                  <a:gd name="T4" fmla="*/ 36 w 55"/>
                  <a:gd name="T5" fmla="*/ 0 h 78"/>
                  <a:gd name="T6" fmla="*/ 55 w 55"/>
                  <a:gd name="T7" fmla="*/ 73 h 78"/>
                </a:gdLst>
                <a:ahLst/>
                <a:cxnLst>
                  <a:cxn ang="0">
                    <a:pos x="T0" y="T1"/>
                  </a:cxn>
                  <a:cxn ang="0">
                    <a:pos x="T2" y="T3"/>
                  </a:cxn>
                  <a:cxn ang="0">
                    <a:pos x="T4" y="T5"/>
                  </a:cxn>
                  <a:cxn ang="0">
                    <a:pos x="T6" y="T7"/>
                  </a:cxn>
                </a:cxnLst>
                <a:rect l="0" t="0" r="r" b="b"/>
                <a:pathLst>
                  <a:path w="55" h="78">
                    <a:moveTo>
                      <a:pt x="55" y="73"/>
                    </a:moveTo>
                    <a:cubicBezTo>
                      <a:pt x="37" y="78"/>
                      <a:pt x="17" y="75"/>
                      <a:pt x="0" y="66"/>
                    </a:cubicBezTo>
                    <a:cubicBezTo>
                      <a:pt x="36" y="0"/>
                      <a:pt x="36" y="0"/>
                      <a:pt x="36" y="0"/>
                    </a:cubicBezTo>
                    <a:lnTo>
                      <a:pt x="55" y="73"/>
                    </a:lnTo>
                    <a:close/>
                  </a:path>
                </a:pathLst>
              </a:custGeom>
              <a:solidFill>
                <a:schemeClr val="accent2"/>
              </a:solidFill>
              <a:ln w="9525">
                <a:noFill/>
                <a:round/>
                <a:headEnd/>
                <a:tailEnd/>
              </a:ln>
              <a:effectLst>
                <a:outerShdw blurRad="50800" sx="102000" sy="102000" algn="ctr" rotWithShape="0">
                  <a:prstClr val="black">
                    <a:alpha val="25000"/>
                  </a:prstClr>
                </a:outerShdw>
              </a:effectLst>
            </p:spPr>
            <p:txBody>
              <a:bodyPr vert="horz" wrap="square" lIns="57150" tIns="28575" rIns="57150" bIns="28575" numCol="1" anchor="t" anchorCtr="0" compatLnSpc="1">
                <a:prstTxWarp prst="textNoShape">
                  <a:avLst/>
                </a:prstTxWarp>
              </a:bodyPr>
              <a:lstStyle/>
              <a:p>
                <a:endParaRPr lang="en-US" sz="1125"/>
              </a:p>
            </p:txBody>
          </p:sp>
          <p:sp>
            <p:nvSpPr>
              <p:cNvPr id="7" name="Freeform 105">
                <a:extLst>
                  <a:ext uri="{FF2B5EF4-FFF2-40B4-BE49-F238E27FC236}">
                    <a16:creationId xmlns:a16="http://schemas.microsoft.com/office/drawing/2014/main" id="{16C1F3E1-9A0E-4BB1-AA1F-0D76950FF207}"/>
                  </a:ext>
                </a:extLst>
              </p:cNvPr>
              <p:cNvSpPr>
                <a:spLocks/>
              </p:cNvSpPr>
              <p:nvPr/>
            </p:nvSpPr>
            <p:spPr bwMode="auto">
              <a:xfrm>
                <a:off x="4132494" y="6381584"/>
                <a:ext cx="2583509" cy="2631224"/>
              </a:xfrm>
              <a:custGeom>
                <a:avLst/>
                <a:gdLst>
                  <a:gd name="T0" fmla="*/ 160 w 160"/>
                  <a:gd name="T1" fmla="*/ 55 h 163"/>
                  <a:gd name="T2" fmla="*/ 43 w 160"/>
                  <a:gd name="T3" fmla="*/ 163 h 163"/>
                  <a:gd name="T4" fmla="*/ 0 w 160"/>
                  <a:gd name="T5" fmla="*/ 0 h 163"/>
                  <a:gd name="T6" fmla="*/ 160 w 160"/>
                  <a:gd name="T7" fmla="*/ 55 h 163"/>
                </a:gdLst>
                <a:ahLst/>
                <a:cxnLst>
                  <a:cxn ang="0">
                    <a:pos x="T0" y="T1"/>
                  </a:cxn>
                  <a:cxn ang="0">
                    <a:pos x="T2" y="T3"/>
                  </a:cxn>
                  <a:cxn ang="0">
                    <a:pos x="T4" y="T5"/>
                  </a:cxn>
                  <a:cxn ang="0">
                    <a:pos x="T6" y="T7"/>
                  </a:cxn>
                </a:cxnLst>
                <a:rect l="0" t="0" r="r" b="b"/>
                <a:pathLst>
                  <a:path w="160" h="163">
                    <a:moveTo>
                      <a:pt x="160" y="55"/>
                    </a:moveTo>
                    <a:cubicBezTo>
                      <a:pt x="141" y="108"/>
                      <a:pt x="98" y="149"/>
                      <a:pt x="43" y="163"/>
                    </a:cubicBezTo>
                    <a:cubicBezTo>
                      <a:pt x="0" y="0"/>
                      <a:pt x="0" y="0"/>
                      <a:pt x="0" y="0"/>
                    </a:cubicBezTo>
                    <a:lnTo>
                      <a:pt x="160" y="55"/>
                    </a:lnTo>
                    <a:close/>
                  </a:path>
                </a:pathLst>
              </a:custGeom>
              <a:solidFill>
                <a:schemeClr val="accent5"/>
              </a:solidFill>
              <a:ln w="9525">
                <a:noFill/>
                <a:round/>
                <a:headEnd/>
                <a:tailEnd/>
              </a:ln>
              <a:effectLst>
                <a:outerShdw blurRad="50800" sx="102000" sy="102000" algn="ctr" rotWithShape="0">
                  <a:prstClr val="black">
                    <a:alpha val="25000"/>
                  </a:prstClr>
                </a:outerShdw>
              </a:effectLst>
            </p:spPr>
            <p:txBody>
              <a:bodyPr vert="horz" wrap="square" lIns="57150" tIns="28575" rIns="57150" bIns="28575" numCol="1" anchor="t" anchorCtr="0" compatLnSpc="1">
                <a:prstTxWarp prst="textNoShape">
                  <a:avLst/>
                </a:prstTxWarp>
              </a:bodyPr>
              <a:lstStyle/>
              <a:p>
                <a:endParaRPr lang="en-US" sz="1125"/>
              </a:p>
            </p:txBody>
          </p:sp>
          <p:sp>
            <p:nvSpPr>
              <p:cNvPr id="8" name="Freeform 106">
                <a:extLst>
                  <a:ext uri="{FF2B5EF4-FFF2-40B4-BE49-F238E27FC236}">
                    <a16:creationId xmlns:a16="http://schemas.microsoft.com/office/drawing/2014/main" id="{54749106-CBCD-43C9-A043-60984C06F77D}"/>
                  </a:ext>
                </a:extLst>
              </p:cNvPr>
              <p:cNvSpPr>
                <a:spLocks/>
              </p:cNvSpPr>
              <p:nvPr/>
            </p:nvSpPr>
            <p:spPr bwMode="auto">
              <a:xfrm>
                <a:off x="4132494" y="4929638"/>
                <a:ext cx="1567827" cy="1956378"/>
              </a:xfrm>
              <a:custGeom>
                <a:avLst/>
                <a:gdLst>
                  <a:gd name="T0" fmla="*/ 27 w 97"/>
                  <a:gd name="T1" fmla="*/ 0 h 121"/>
                  <a:gd name="T2" fmla="*/ 83 w 97"/>
                  <a:gd name="T3" fmla="*/ 47 h 121"/>
                  <a:gd name="T4" fmla="*/ 89 w 97"/>
                  <a:gd name="T5" fmla="*/ 121 h 121"/>
                  <a:gd name="T6" fmla="*/ 0 w 97"/>
                  <a:gd name="T7" fmla="*/ 90 h 121"/>
                  <a:gd name="T8" fmla="*/ 27 w 97"/>
                  <a:gd name="T9" fmla="*/ 0 h 121"/>
                </a:gdLst>
                <a:ahLst/>
                <a:cxnLst>
                  <a:cxn ang="0">
                    <a:pos x="T0" y="T1"/>
                  </a:cxn>
                  <a:cxn ang="0">
                    <a:pos x="T2" y="T3"/>
                  </a:cxn>
                  <a:cxn ang="0">
                    <a:pos x="T4" y="T5"/>
                  </a:cxn>
                  <a:cxn ang="0">
                    <a:pos x="T6" y="T7"/>
                  </a:cxn>
                  <a:cxn ang="0">
                    <a:pos x="T8" y="T9"/>
                  </a:cxn>
                </a:cxnLst>
                <a:rect l="0" t="0" r="r" b="b"/>
                <a:pathLst>
                  <a:path w="97" h="121">
                    <a:moveTo>
                      <a:pt x="27" y="0"/>
                    </a:moveTo>
                    <a:cubicBezTo>
                      <a:pt x="52" y="7"/>
                      <a:pt x="72" y="24"/>
                      <a:pt x="83" y="47"/>
                    </a:cubicBezTo>
                    <a:cubicBezTo>
                      <a:pt x="95" y="70"/>
                      <a:pt x="97" y="96"/>
                      <a:pt x="89" y="121"/>
                    </a:cubicBezTo>
                    <a:cubicBezTo>
                      <a:pt x="0" y="90"/>
                      <a:pt x="0" y="90"/>
                      <a:pt x="0" y="90"/>
                    </a:cubicBezTo>
                    <a:lnTo>
                      <a:pt x="27" y="0"/>
                    </a:lnTo>
                    <a:close/>
                  </a:path>
                </a:pathLst>
              </a:custGeom>
              <a:solidFill>
                <a:schemeClr val="accent1"/>
              </a:solidFill>
              <a:ln w="9525">
                <a:noFill/>
                <a:round/>
                <a:headEnd/>
                <a:tailEnd/>
              </a:ln>
              <a:effectLst>
                <a:outerShdw blurRad="50800" sx="102000" sy="102000" algn="ctr" rotWithShape="0">
                  <a:prstClr val="black">
                    <a:alpha val="25000"/>
                  </a:prstClr>
                </a:outerShdw>
              </a:effectLst>
            </p:spPr>
            <p:txBody>
              <a:bodyPr vert="horz" wrap="square" lIns="57150" tIns="28575" rIns="57150" bIns="28575" numCol="1" anchor="t" anchorCtr="0" compatLnSpc="1">
                <a:prstTxWarp prst="textNoShape">
                  <a:avLst/>
                </a:prstTxWarp>
              </a:bodyPr>
              <a:lstStyle/>
              <a:p>
                <a:endParaRPr lang="en-US" sz="1125"/>
              </a:p>
            </p:txBody>
          </p:sp>
          <p:sp>
            <p:nvSpPr>
              <p:cNvPr id="9" name="Freeform 107">
                <a:extLst>
                  <a:ext uri="{FF2B5EF4-FFF2-40B4-BE49-F238E27FC236}">
                    <a16:creationId xmlns:a16="http://schemas.microsoft.com/office/drawing/2014/main" id="{45EC20AA-B49B-400E-9123-841F93244510}"/>
                  </a:ext>
                </a:extLst>
              </p:cNvPr>
              <p:cNvSpPr>
                <a:spLocks/>
              </p:cNvSpPr>
              <p:nvPr/>
            </p:nvSpPr>
            <p:spPr bwMode="auto">
              <a:xfrm>
                <a:off x="2598748" y="3818527"/>
                <a:ext cx="2242677" cy="2563057"/>
              </a:xfrm>
              <a:custGeom>
                <a:avLst/>
                <a:gdLst>
                  <a:gd name="T0" fmla="*/ 0 w 139"/>
                  <a:gd name="T1" fmla="*/ 42 h 159"/>
                  <a:gd name="T2" fmla="*/ 139 w 139"/>
                  <a:gd name="T3" fmla="*/ 15 h 159"/>
                  <a:gd name="T4" fmla="*/ 95 w 139"/>
                  <a:gd name="T5" fmla="*/ 159 h 159"/>
                  <a:gd name="T6" fmla="*/ 0 w 139"/>
                  <a:gd name="T7" fmla="*/ 42 h 159"/>
                </a:gdLst>
                <a:ahLst/>
                <a:cxnLst>
                  <a:cxn ang="0">
                    <a:pos x="T0" y="T1"/>
                  </a:cxn>
                  <a:cxn ang="0">
                    <a:pos x="T2" y="T3"/>
                  </a:cxn>
                  <a:cxn ang="0">
                    <a:pos x="T4" y="T5"/>
                  </a:cxn>
                  <a:cxn ang="0">
                    <a:pos x="T6" y="T7"/>
                  </a:cxn>
                </a:cxnLst>
                <a:rect l="0" t="0" r="r" b="b"/>
                <a:pathLst>
                  <a:path w="139" h="159">
                    <a:moveTo>
                      <a:pt x="0" y="42"/>
                    </a:moveTo>
                    <a:cubicBezTo>
                      <a:pt x="39" y="10"/>
                      <a:pt x="91" y="0"/>
                      <a:pt x="139" y="15"/>
                    </a:cubicBezTo>
                    <a:cubicBezTo>
                      <a:pt x="95" y="159"/>
                      <a:pt x="95" y="159"/>
                      <a:pt x="95" y="159"/>
                    </a:cubicBezTo>
                    <a:lnTo>
                      <a:pt x="0" y="42"/>
                    </a:lnTo>
                    <a:close/>
                  </a:path>
                </a:pathLst>
              </a:custGeom>
              <a:solidFill>
                <a:schemeClr val="accent3"/>
              </a:solidFill>
              <a:ln w="9525">
                <a:noFill/>
                <a:round/>
                <a:headEnd/>
                <a:tailEnd/>
              </a:ln>
              <a:effectLst>
                <a:outerShdw blurRad="50800" sx="102000" sy="102000" algn="ctr" rotWithShape="0">
                  <a:prstClr val="black">
                    <a:alpha val="25000"/>
                  </a:prstClr>
                </a:outerShdw>
              </a:effectLst>
            </p:spPr>
            <p:txBody>
              <a:bodyPr vert="horz" wrap="square" lIns="57150" tIns="28575" rIns="57150" bIns="28575" numCol="1" anchor="t" anchorCtr="0" compatLnSpc="1">
                <a:prstTxWarp prst="textNoShape">
                  <a:avLst/>
                </a:prstTxWarp>
              </a:bodyPr>
              <a:lstStyle/>
              <a:p>
                <a:endParaRPr lang="en-US" sz="1125"/>
              </a:p>
            </p:txBody>
          </p:sp>
          <p:sp>
            <p:nvSpPr>
              <p:cNvPr id="10" name="Freeform 108">
                <a:extLst>
                  <a:ext uri="{FF2B5EF4-FFF2-40B4-BE49-F238E27FC236}">
                    <a16:creationId xmlns:a16="http://schemas.microsoft.com/office/drawing/2014/main" id="{97A467BF-29EB-4FE6-A689-F78401FB9CF4}"/>
                  </a:ext>
                </a:extLst>
              </p:cNvPr>
              <p:cNvSpPr>
                <a:spLocks/>
              </p:cNvSpPr>
              <p:nvPr/>
            </p:nvSpPr>
            <p:spPr bwMode="auto">
              <a:xfrm>
                <a:off x="1262686" y="3784442"/>
                <a:ext cx="2869808" cy="2597142"/>
              </a:xfrm>
              <a:custGeom>
                <a:avLst/>
                <a:gdLst>
                  <a:gd name="T0" fmla="*/ 0 w 178"/>
                  <a:gd name="T1" fmla="*/ 54 h 161"/>
                  <a:gd name="T2" fmla="*/ 47 w 178"/>
                  <a:gd name="T3" fmla="*/ 0 h 161"/>
                  <a:gd name="T4" fmla="*/ 178 w 178"/>
                  <a:gd name="T5" fmla="*/ 161 h 161"/>
                  <a:gd name="T6" fmla="*/ 0 w 178"/>
                  <a:gd name="T7" fmla="*/ 54 h 161"/>
                </a:gdLst>
                <a:ahLst/>
                <a:cxnLst>
                  <a:cxn ang="0">
                    <a:pos x="T0" y="T1"/>
                  </a:cxn>
                  <a:cxn ang="0">
                    <a:pos x="T2" y="T3"/>
                  </a:cxn>
                  <a:cxn ang="0">
                    <a:pos x="T4" y="T5"/>
                  </a:cxn>
                  <a:cxn ang="0">
                    <a:pos x="T6" y="T7"/>
                  </a:cxn>
                </a:cxnLst>
                <a:rect l="0" t="0" r="r" b="b"/>
                <a:pathLst>
                  <a:path w="178" h="161">
                    <a:moveTo>
                      <a:pt x="0" y="54"/>
                    </a:moveTo>
                    <a:cubicBezTo>
                      <a:pt x="13" y="34"/>
                      <a:pt x="29" y="15"/>
                      <a:pt x="47" y="0"/>
                    </a:cubicBezTo>
                    <a:cubicBezTo>
                      <a:pt x="178" y="161"/>
                      <a:pt x="178" y="161"/>
                      <a:pt x="178" y="161"/>
                    </a:cubicBezTo>
                    <a:lnTo>
                      <a:pt x="0" y="54"/>
                    </a:lnTo>
                    <a:close/>
                  </a:path>
                </a:pathLst>
              </a:custGeom>
              <a:solidFill>
                <a:schemeClr val="tx2"/>
              </a:solidFill>
              <a:ln>
                <a:noFill/>
              </a:ln>
              <a:effectLst>
                <a:outerShdw blurRad="50800" sx="102000" sy="102000" algn="ctr" rotWithShape="0">
                  <a:prstClr val="black">
                    <a:alpha val="25000"/>
                  </a:prstClr>
                </a:outerShdw>
              </a:effectLst>
            </p:spPr>
            <p:txBody>
              <a:bodyPr vert="horz" wrap="square" lIns="57150" tIns="28575" rIns="57150" bIns="28575" numCol="1" anchor="t" anchorCtr="0" compatLnSpc="1">
                <a:prstTxWarp prst="textNoShape">
                  <a:avLst/>
                </a:prstTxWarp>
              </a:bodyPr>
              <a:lstStyle/>
              <a:p>
                <a:endParaRPr lang="en-US" sz="1125"/>
              </a:p>
            </p:txBody>
          </p:sp>
        </p:grpSp>
        <p:sp>
          <p:nvSpPr>
            <p:cNvPr id="4" name="Oval 3">
              <a:extLst>
                <a:ext uri="{FF2B5EF4-FFF2-40B4-BE49-F238E27FC236}">
                  <a16:creationId xmlns:a16="http://schemas.microsoft.com/office/drawing/2014/main" id="{2187ABE0-A063-4BD1-8607-CD06C4D1F230}"/>
                </a:ext>
              </a:extLst>
            </p:cNvPr>
            <p:cNvSpPr/>
            <p:nvPr/>
          </p:nvSpPr>
          <p:spPr>
            <a:xfrm>
              <a:off x="2245318" y="3631117"/>
              <a:ext cx="675432" cy="67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TextBox 26">
            <a:extLst>
              <a:ext uri="{FF2B5EF4-FFF2-40B4-BE49-F238E27FC236}">
                <a16:creationId xmlns:a16="http://schemas.microsoft.com/office/drawing/2014/main" id="{E978F205-9FB2-48BF-A3DE-4DC32235C049}"/>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
        <p:nvSpPr>
          <p:cNvPr id="24" name="TextBox 23">
            <a:extLst>
              <a:ext uri="{FF2B5EF4-FFF2-40B4-BE49-F238E27FC236}">
                <a16:creationId xmlns:a16="http://schemas.microsoft.com/office/drawing/2014/main" id="{46A226F7-324A-48EA-A59B-D8B135001353}"/>
              </a:ext>
            </a:extLst>
          </p:cNvPr>
          <p:cNvSpPr txBox="1"/>
          <p:nvPr/>
        </p:nvSpPr>
        <p:spPr>
          <a:xfrm>
            <a:off x="6381060" y="2447426"/>
            <a:ext cx="693822" cy="523220"/>
          </a:xfrm>
          <a:prstGeom prst="rect">
            <a:avLst/>
          </a:prstGeom>
          <a:noFill/>
        </p:spPr>
        <p:txBody>
          <a:bodyPr wrap="square" rtlCol="0">
            <a:spAutoFit/>
          </a:bodyPr>
          <a:lstStyle/>
          <a:p>
            <a:r>
              <a:rPr lang="en-US" sz="2800" dirty="0"/>
              <a:t>01</a:t>
            </a:r>
          </a:p>
        </p:txBody>
      </p:sp>
      <p:sp>
        <p:nvSpPr>
          <p:cNvPr id="25" name="TextBox 24">
            <a:extLst>
              <a:ext uri="{FF2B5EF4-FFF2-40B4-BE49-F238E27FC236}">
                <a16:creationId xmlns:a16="http://schemas.microsoft.com/office/drawing/2014/main" id="{FAD36C56-42CF-42A9-AF21-9B522FC6272C}"/>
              </a:ext>
            </a:extLst>
          </p:cNvPr>
          <p:cNvSpPr txBox="1"/>
          <p:nvPr/>
        </p:nvSpPr>
        <p:spPr>
          <a:xfrm>
            <a:off x="6381060" y="325457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26" name="TextBox 25">
            <a:extLst>
              <a:ext uri="{FF2B5EF4-FFF2-40B4-BE49-F238E27FC236}">
                <a16:creationId xmlns:a16="http://schemas.microsoft.com/office/drawing/2014/main" id="{9834504E-FB87-4DDC-915C-3AD0F5CFBC74}"/>
              </a:ext>
            </a:extLst>
          </p:cNvPr>
          <p:cNvSpPr txBox="1"/>
          <p:nvPr/>
        </p:nvSpPr>
        <p:spPr>
          <a:xfrm>
            <a:off x="6381060" y="295065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28" name="TextBox 27">
            <a:extLst>
              <a:ext uri="{FF2B5EF4-FFF2-40B4-BE49-F238E27FC236}">
                <a16:creationId xmlns:a16="http://schemas.microsoft.com/office/drawing/2014/main" id="{6FD8DE31-4137-4585-B01F-946A3BBF0333}"/>
              </a:ext>
            </a:extLst>
          </p:cNvPr>
          <p:cNvSpPr txBox="1"/>
          <p:nvPr/>
        </p:nvSpPr>
        <p:spPr>
          <a:xfrm>
            <a:off x="6381060" y="4277866"/>
            <a:ext cx="693822" cy="523220"/>
          </a:xfrm>
          <a:prstGeom prst="rect">
            <a:avLst/>
          </a:prstGeom>
          <a:noFill/>
        </p:spPr>
        <p:txBody>
          <a:bodyPr wrap="square" rtlCol="0">
            <a:spAutoFit/>
          </a:bodyPr>
          <a:lstStyle/>
          <a:p>
            <a:r>
              <a:rPr lang="en-US" sz="2800" dirty="0"/>
              <a:t>02</a:t>
            </a:r>
          </a:p>
        </p:txBody>
      </p:sp>
      <p:sp>
        <p:nvSpPr>
          <p:cNvPr id="29" name="TextBox 28">
            <a:extLst>
              <a:ext uri="{FF2B5EF4-FFF2-40B4-BE49-F238E27FC236}">
                <a16:creationId xmlns:a16="http://schemas.microsoft.com/office/drawing/2014/main" id="{E4E938EC-2B5B-4588-A39A-5E8D2FFE6BE2}"/>
              </a:ext>
            </a:extLst>
          </p:cNvPr>
          <p:cNvSpPr txBox="1"/>
          <p:nvPr/>
        </p:nvSpPr>
        <p:spPr>
          <a:xfrm>
            <a:off x="6381060" y="508501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30" name="TextBox 29">
            <a:extLst>
              <a:ext uri="{FF2B5EF4-FFF2-40B4-BE49-F238E27FC236}">
                <a16:creationId xmlns:a16="http://schemas.microsoft.com/office/drawing/2014/main" id="{BB06D397-7FEC-406F-B7C2-C3AC9F385552}"/>
              </a:ext>
            </a:extLst>
          </p:cNvPr>
          <p:cNvSpPr txBox="1"/>
          <p:nvPr/>
        </p:nvSpPr>
        <p:spPr>
          <a:xfrm>
            <a:off x="6381060" y="478109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31" name="TextBox 30">
            <a:extLst>
              <a:ext uri="{FF2B5EF4-FFF2-40B4-BE49-F238E27FC236}">
                <a16:creationId xmlns:a16="http://schemas.microsoft.com/office/drawing/2014/main" id="{BAF6C225-DCC6-451A-84D7-6105ECD82C09}"/>
              </a:ext>
            </a:extLst>
          </p:cNvPr>
          <p:cNvSpPr txBox="1"/>
          <p:nvPr/>
        </p:nvSpPr>
        <p:spPr>
          <a:xfrm>
            <a:off x="8996185" y="2447426"/>
            <a:ext cx="693822" cy="523220"/>
          </a:xfrm>
          <a:prstGeom prst="rect">
            <a:avLst/>
          </a:prstGeom>
          <a:noFill/>
        </p:spPr>
        <p:txBody>
          <a:bodyPr wrap="square" rtlCol="0">
            <a:spAutoFit/>
          </a:bodyPr>
          <a:lstStyle/>
          <a:p>
            <a:r>
              <a:rPr lang="en-US" sz="2800" dirty="0"/>
              <a:t>03</a:t>
            </a:r>
          </a:p>
        </p:txBody>
      </p:sp>
      <p:sp>
        <p:nvSpPr>
          <p:cNvPr id="32" name="TextBox 31">
            <a:extLst>
              <a:ext uri="{FF2B5EF4-FFF2-40B4-BE49-F238E27FC236}">
                <a16:creationId xmlns:a16="http://schemas.microsoft.com/office/drawing/2014/main" id="{646A629F-8242-4003-A2CF-BF5E5DB13A3E}"/>
              </a:ext>
            </a:extLst>
          </p:cNvPr>
          <p:cNvSpPr txBox="1"/>
          <p:nvPr/>
        </p:nvSpPr>
        <p:spPr>
          <a:xfrm>
            <a:off x="8996185" y="325457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33" name="TextBox 32">
            <a:extLst>
              <a:ext uri="{FF2B5EF4-FFF2-40B4-BE49-F238E27FC236}">
                <a16:creationId xmlns:a16="http://schemas.microsoft.com/office/drawing/2014/main" id="{38151992-5C89-4E32-BE3B-F0BB9A262D86}"/>
              </a:ext>
            </a:extLst>
          </p:cNvPr>
          <p:cNvSpPr txBox="1"/>
          <p:nvPr/>
        </p:nvSpPr>
        <p:spPr>
          <a:xfrm>
            <a:off x="8996185" y="2950652"/>
            <a:ext cx="2212668" cy="307777"/>
          </a:xfrm>
          <a:prstGeom prst="rect">
            <a:avLst/>
          </a:prstGeom>
          <a:noFill/>
        </p:spPr>
        <p:txBody>
          <a:bodyPr wrap="square" rtlCol="0">
            <a:spAutoFit/>
          </a:bodyPr>
          <a:lstStyle/>
          <a:p>
            <a:r>
              <a:rPr lang="en-US" sz="1400" b="1" dirty="0">
                <a:solidFill>
                  <a:schemeClr val="accent4"/>
                </a:solidFill>
              </a:rPr>
              <a:t>INSERT SUBTITLE</a:t>
            </a:r>
          </a:p>
        </p:txBody>
      </p:sp>
      <p:sp>
        <p:nvSpPr>
          <p:cNvPr id="34" name="TextBox 33">
            <a:extLst>
              <a:ext uri="{FF2B5EF4-FFF2-40B4-BE49-F238E27FC236}">
                <a16:creationId xmlns:a16="http://schemas.microsoft.com/office/drawing/2014/main" id="{DDA5B082-65B7-4CEF-9E74-F1BC87021426}"/>
              </a:ext>
            </a:extLst>
          </p:cNvPr>
          <p:cNvSpPr txBox="1"/>
          <p:nvPr/>
        </p:nvSpPr>
        <p:spPr>
          <a:xfrm>
            <a:off x="8996185" y="4277866"/>
            <a:ext cx="693822" cy="523220"/>
          </a:xfrm>
          <a:prstGeom prst="rect">
            <a:avLst/>
          </a:prstGeom>
          <a:noFill/>
        </p:spPr>
        <p:txBody>
          <a:bodyPr wrap="square" rtlCol="0">
            <a:spAutoFit/>
          </a:bodyPr>
          <a:lstStyle/>
          <a:p>
            <a:r>
              <a:rPr lang="en-US" sz="2800" dirty="0"/>
              <a:t>04</a:t>
            </a:r>
          </a:p>
        </p:txBody>
      </p:sp>
      <p:sp>
        <p:nvSpPr>
          <p:cNvPr id="35" name="TextBox 34">
            <a:extLst>
              <a:ext uri="{FF2B5EF4-FFF2-40B4-BE49-F238E27FC236}">
                <a16:creationId xmlns:a16="http://schemas.microsoft.com/office/drawing/2014/main" id="{F181F592-FDF4-4977-8C33-E8D34ED96537}"/>
              </a:ext>
            </a:extLst>
          </p:cNvPr>
          <p:cNvSpPr txBox="1"/>
          <p:nvPr/>
        </p:nvSpPr>
        <p:spPr>
          <a:xfrm>
            <a:off x="8996185" y="5085017"/>
            <a:ext cx="1906277" cy="571503"/>
          </a:xfrm>
          <a:prstGeom prst="rect">
            <a:avLst/>
          </a:prstGeom>
          <a:noFill/>
        </p:spPr>
        <p:txBody>
          <a:bodyPr wrap="square" rtlCol="0">
            <a:spAutoFit/>
          </a:bodyPr>
          <a:lstStyle/>
          <a:p>
            <a:pPr>
              <a:lnSpc>
                <a:spcPct val="150000"/>
              </a:lnSpc>
            </a:pPr>
            <a:r>
              <a:rPr lang="en-US" sz="1100" dirty="0">
                <a:cs typeface="Aharoni" panose="02010803020104030203" pitchFamily="2" charset="-79"/>
              </a:rPr>
              <a:t>Lorem ipsum dolor sit </a:t>
            </a:r>
            <a:r>
              <a:rPr lang="en-US" sz="1100" dirty="0" err="1">
                <a:cs typeface="Aharoni" panose="02010803020104030203" pitchFamily="2" charset="-79"/>
              </a:rPr>
              <a:t>amet</a:t>
            </a:r>
            <a:r>
              <a:rPr lang="en-US" sz="1100" dirty="0">
                <a:cs typeface="Aharoni" panose="02010803020104030203" pitchFamily="2" charset="-79"/>
              </a:rPr>
              <a:t>, cons </a:t>
            </a:r>
            <a:r>
              <a:rPr lang="en-US" sz="1100" dirty="0" err="1">
                <a:cs typeface="Aharoni" panose="02010803020104030203" pitchFamily="2" charset="-79"/>
              </a:rPr>
              <a:t>ectetur</a:t>
            </a:r>
            <a:endParaRPr lang="en-US" sz="1100" dirty="0">
              <a:cs typeface="Aharoni" panose="02010803020104030203" pitchFamily="2" charset="-79"/>
            </a:endParaRPr>
          </a:p>
        </p:txBody>
      </p:sp>
      <p:sp>
        <p:nvSpPr>
          <p:cNvPr id="36" name="TextBox 35">
            <a:extLst>
              <a:ext uri="{FF2B5EF4-FFF2-40B4-BE49-F238E27FC236}">
                <a16:creationId xmlns:a16="http://schemas.microsoft.com/office/drawing/2014/main" id="{57A1859F-483F-4AA3-BAFB-EEB94B3B8DA5}"/>
              </a:ext>
            </a:extLst>
          </p:cNvPr>
          <p:cNvSpPr txBox="1"/>
          <p:nvPr/>
        </p:nvSpPr>
        <p:spPr>
          <a:xfrm>
            <a:off x="8996185" y="4781092"/>
            <a:ext cx="2212668" cy="307777"/>
          </a:xfrm>
          <a:prstGeom prst="rect">
            <a:avLst/>
          </a:prstGeom>
          <a:noFill/>
        </p:spPr>
        <p:txBody>
          <a:bodyPr wrap="square" rtlCol="0">
            <a:spAutoFit/>
          </a:bodyPr>
          <a:lstStyle/>
          <a:p>
            <a:r>
              <a:rPr lang="en-US" sz="1400" b="1" dirty="0">
                <a:solidFill>
                  <a:schemeClr val="accent4"/>
                </a:solidFill>
              </a:rPr>
              <a:t>INSERT SUBTITLE</a:t>
            </a:r>
          </a:p>
        </p:txBody>
      </p:sp>
    </p:spTree>
    <p:extLst>
      <p:ext uri="{BB962C8B-B14F-4D97-AF65-F5344CB8AC3E}">
        <p14:creationId xmlns:p14="http://schemas.microsoft.com/office/powerpoint/2010/main" val="3026662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05DB13B-0071-4DB1-BB07-A26C4D3554AF}"/>
              </a:ext>
            </a:extLst>
          </p:cNvPr>
          <p:cNvSpPr txBox="1"/>
          <p:nvPr/>
        </p:nvSpPr>
        <p:spPr>
          <a:xfrm>
            <a:off x="1104870" y="5477548"/>
            <a:ext cx="1414170" cy="350865"/>
          </a:xfrm>
          <a:prstGeom prst="rect">
            <a:avLst/>
          </a:prstGeom>
          <a:noFill/>
        </p:spPr>
        <p:txBody>
          <a:bodyPr wrap="none">
            <a:spAutoFit/>
          </a:bodyPr>
          <a:lstStyle/>
          <a:p>
            <a:pPr algn="ctr">
              <a:defRPr/>
            </a:pPr>
            <a:r>
              <a:rPr lang="en-US" sz="1680" dirty="0">
                <a:cs typeface="Roboto Light"/>
              </a:rPr>
              <a:t>category 01</a:t>
            </a:r>
          </a:p>
        </p:txBody>
      </p:sp>
      <p:sp>
        <p:nvSpPr>
          <p:cNvPr id="15" name="TextBox 14">
            <a:extLst>
              <a:ext uri="{FF2B5EF4-FFF2-40B4-BE49-F238E27FC236}">
                <a16:creationId xmlns:a16="http://schemas.microsoft.com/office/drawing/2014/main" id="{A14558F7-C505-45A6-9375-7ACDC84A9DF2}"/>
              </a:ext>
            </a:extLst>
          </p:cNvPr>
          <p:cNvSpPr txBox="1"/>
          <p:nvPr/>
        </p:nvSpPr>
        <p:spPr>
          <a:xfrm>
            <a:off x="2820223" y="5477548"/>
            <a:ext cx="1457451" cy="350865"/>
          </a:xfrm>
          <a:prstGeom prst="rect">
            <a:avLst/>
          </a:prstGeom>
          <a:noFill/>
        </p:spPr>
        <p:txBody>
          <a:bodyPr wrap="none">
            <a:spAutoFit/>
          </a:bodyPr>
          <a:lstStyle/>
          <a:p>
            <a:pPr algn="ctr">
              <a:defRPr/>
            </a:pPr>
            <a:r>
              <a:rPr lang="en-US" sz="1680" dirty="0">
                <a:cs typeface="Roboto Light"/>
              </a:rPr>
              <a:t>category 02</a:t>
            </a:r>
          </a:p>
        </p:txBody>
      </p:sp>
      <p:sp>
        <p:nvSpPr>
          <p:cNvPr id="16" name="TextBox 15">
            <a:extLst>
              <a:ext uri="{FF2B5EF4-FFF2-40B4-BE49-F238E27FC236}">
                <a16:creationId xmlns:a16="http://schemas.microsoft.com/office/drawing/2014/main" id="{AD110DB3-E88B-4DC1-91DC-44BAB70A52A5}"/>
              </a:ext>
            </a:extLst>
          </p:cNvPr>
          <p:cNvSpPr txBox="1"/>
          <p:nvPr/>
        </p:nvSpPr>
        <p:spPr>
          <a:xfrm>
            <a:off x="4582620" y="5477548"/>
            <a:ext cx="1457451" cy="350865"/>
          </a:xfrm>
          <a:prstGeom prst="rect">
            <a:avLst/>
          </a:prstGeom>
          <a:noFill/>
        </p:spPr>
        <p:txBody>
          <a:bodyPr wrap="none">
            <a:spAutoFit/>
          </a:bodyPr>
          <a:lstStyle/>
          <a:p>
            <a:pPr algn="ctr">
              <a:defRPr/>
            </a:pPr>
            <a:r>
              <a:rPr lang="en-US" sz="1680" dirty="0">
                <a:cs typeface="Roboto Light"/>
              </a:rPr>
              <a:t>category 03</a:t>
            </a:r>
          </a:p>
        </p:txBody>
      </p:sp>
      <p:graphicFrame>
        <p:nvGraphicFramePr>
          <p:cNvPr id="17" name="Chart 5">
            <a:extLst>
              <a:ext uri="{FF2B5EF4-FFF2-40B4-BE49-F238E27FC236}">
                <a16:creationId xmlns:a16="http://schemas.microsoft.com/office/drawing/2014/main" id="{16140A68-0577-4C8D-A5EF-F35FC29E9E20}"/>
              </a:ext>
            </a:extLst>
          </p:cNvPr>
          <p:cNvGraphicFramePr>
            <a:graphicFrameLocks/>
          </p:cNvGraphicFramePr>
          <p:nvPr>
            <p:extLst>
              <p:ext uri="{D42A27DB-BD31-4B8C-83A1-F6EECF244321}">
                <p14:modId xmlns:p14="http://schemas.microsoft.com/office/powerpoint/2010/main" val="2826601669"/>
              </p:ext>
            </p:extLst>
          </p:nvPr>
        </p:nvGraphicFramePr>
        <p:xfrm>
          <a:off x="675836" y="1662961"/>
          <a:ext cx="5548180" cy="4034790"/>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a:extLst>
              <a:ext uri="{FF2B5EF4-FFF2-40B4-BE49-F238E27FC236}">
                <a16:creationId xmlns:a16="http://schemas.microsoft.com/office/drawing/2014/main" id="{EC8A7F98-C1AC-4DD7-ACCA-7286A52448E7}"/>
              </a:ext>
            </a:extLst>
          </p:cNvPr>
          <p:cNvSpPr txBox="1"/>
          <p:nvPr/>
        </p:nvSpPr>
        <p:spPr>
          <a:xfrm>
            <a:off x="6987356" y="2589244"/>
            <a:ext cx="976229" cy="230832"/>
          </a:xfrm>
          <a:prstGeom prst="rect">
            <a:avLst/>
          </a:prstGeom>
          <a:noFill/>
        </p:spPr>
        <p:txBody>
          <a:bodyPr wrap="none" lIns="0" tIns="0" rIns="0" bIns="0" rtlCol="0">
            <a:spAutoFit/>
          </a:bodyPr>
          <a:lstStyle/>
          <a:p>
            <a:pPr algn="l"/>
            <a:r>
              <a:rPr lang="en-US" sz="1500" b="1" dirty="0"/>
              <a:t>Title Here</a:t>
            </a:r>
            <a:endParaRPr lang="vi-VN" sz="1500" b="1" dirty="0"/>
          </a:p>
        </p:txBody>
      </p:sp>
      <p:sp>
        <p:nvSpPr>
          <p:cNvPr id="25" name="Rectangle 24">
            <a:extLst>
              <a:ext uri="{FF2B5EF4-FFF2-40B4-BE49-F238E27FC236}">
                <a16:creationId xmlns:a16="http://schemas.microsoft.com/office/drawing/2014/main" id="{F34B45F0-1F3F-457C-B0C9-E6682DB9A603}"/>
              </a:ext>
            </a:extLst>
          </p:cNvPr>
          <p:cNvSpPr/>
          <p:nvPr/>
        </p:nvSpPr>
        <p:spPr>
          <a:xfrm>
            <a:off x="6894982" y="2844490"/>
            <a:ext cx="4465179" cy="523220"/>
          </a:xfrm>
          <a:prstGeom prst="rect">
            <a:avLst/>
          </a:prstGeom>
        </p:spPr>
        <p:txBody>
          <a:bodyPr wrap="square">
            <a:spAutoFit/>
          </a:bodyPr>
          <a:lstStyle/>
          <a:p>
            <a:r>
              <a:rPr lang="en-US" sz="1400" dirty="0" err="1"/>
              <a:t>Neque</a:t>
            </a:r>
            <a:r>
              <a:rPr lang="en-US" sz="1400" dirty="0"/>
              <a:t> </a:t>
            </a:r>
            <a:r>
              <a:rPr lang="en-US" sz="1400" dirty="0" err="1"/>
              <a:t>Porro</a:t>
            </a:r>
            <a:r>
              <a:rPr lang="en-US" sz="1400" dirty="0"/>
              <a:t> </a:t>
            </a:r>
            <a:r>
              <a:rPr lang="en-US" sz="1400" dirty="0" err="1"/>
              <a:t>Quis</a:t>
            </a:r>
            <a:r>
              <a:rPr lang="en-US" sz="1400" dirty="0"/>
              <a:t> </a:t>
            </a:r>
            <a:r>
              <a:rPr lang="en-US" sz="1400" dirty="0" err="1"/>
              <a:t>Quam</a:t>
            </a:r>
            <a:r>
              <a:rPr lang="en-US" sz="1400" dirty="0"/>
              <a:t> Est, Qui </a:t>
            </a:r>
            <a:r>
              <a:rPr lang="en-US" sz="1400" dirty="0" err="1"/>
              <a:t>Dolorem</a:t>
            </a:r>
            <a:r>
              <a:rPr lang="en-US" sz="1400" dirty="0"/>
              <a:t> Ipsum </a:t>
            </a:r>
            <a:r>
              <a:rPr lang="en-US" sz="1400" dirty="0" err="1"/>
              <a:t>Quia</a:t>
            </a:r>
            <a:r>
              <a:rPr lang="en-US" sz="1400" dirty="0"/>
              <a:t> Dolor Sit </a:t>
            </a:r>
            <a:r>
              <a:rPr lang="en-US" sz="1400" dirty="0" err="1"/>
              <a:t>Amet</a:t>
            </a:r>
            <a:r>
              <a:rPr lang="en-US" sz="1400" dirty="0"/>
              <a:t>. </a:t>
            </a:r>
            <a:r>
              <a:rPr lang="en-US" sz="1400" dirty="0" err="1"/>
              <a:t>Neque</a:t>
            </a:r>
            <a:r>
              <a:rPr lang="en-US" sz="1400" dirty="0"/>
              <a:t> </a:t>
            </a:r>
            <a:r>
              <a:rPr lang="en-US" sz="1400" dirty="0" err="1"/>
              <a:t>Porro</a:t>
            </a:r>
            <a:endParaRPr lang="en-US" sz="1400" dirty="0"/>
          </a:p>
        </p:txBody>
      </p:sp>
      <p:sp>
        <p:nvSpPr>
          <p:cNvPr id="26" name="TextBox 25">
            <a:extLst>
              <a:ext uri="{FF2B5EF4-FFF2-40B4-BE49-F238E27FC236}">
                <a16:creationId xmlns:a16="http://schemas.microsoft.com/office/drawing/2014/main" id="{DB3946C1-6002-40E5-9992-60C53225740F}"/>
              </a:ext>
            </a:extLst>
          </p:cNvPr>
          <p:cNvSpPr txBox="1"/>
          <p:nvPr/>
        </p:nvSpPr>
        <p:spPr>
          <a:xfrm>
            <a:off x="6987356" y="3669969"/>
            <a:ext cx="976229" cy="230832"/>
          </a:xfrm>
          <a:prstGeom prst="rect">
            <a:avLst/>
          </a:prstGeom>
          <a:noFill/>
        </p:spPr>
        <p:txBody>
          <a:bodyPr wrap="none" lIns="0" tIns="0" rIns="0" bIns="0" rtlCol="0">
            <a:spAutoFit/>
          </a:bodyPr>
          <a:lstStyle/>
          <a:p>
            <a:pPr algn="l"/>
            <a:r>
              <a:rPr lang="en-US" sz="1500" b="1" dirty="0"/>
              <a:t>Title Here</a:t>
            </a:r>
            <a:endParaRPr lang="vi-VN" sz="1500" b="1" dirty="0"/>
          </a:p>
        </p:txBody>
      </p:sp>
      <p:sp>
        <p:nvSpPr>
          <p:cNvPr id="27" name="Rectangle 26">
            <a:extLst>
              <a:ext uri="{FF2B5EF4-FFF2-40B4-BE49-F238E27FC236}">
                <a16:creationId xmlns:a16="http://schemas.microsoft.com/office/drawing/2014/main" id="{C6EE7617-A6E9-4E6F-A791-D466F4DF4EF7}"/>
              </a:ext>
            </a:extLst>
          </p:cNvPr>
          <p:cNvSpPr/>
          <p:nvPr/>
        </p:nvSpPr>
        <p:spPr>
          <a:xfrm>
            <a:off x="6894982" y="3925215"/>
            <a:ext cx="4465179" cy="523220"/>
          </a:xfrm>
          <a:prstGeom prst="rect">
            <a:avLst/>
          </a:prstGeom>
        </p:spPr>
        <p:txBody>
          <a:bodyPr wrap="square">
            <a:spAutoFit/>
          </a:bodyPr>
          <a:lstStyle/>
          <a:p>
            <a:r>
              <a:rPr lang="en-US" sz="1400" dirty="0" err="1"/>
              <a:t>Neque</a:t>
            </a:r>
            <a:r>
              <a:rPr lang="en-US" sz="1400" dirty="0"/>
              <a:t> </a:t>
            </a:r>
            <a:r>
              <a:rPr lang="en-US" sz="1400" dirty="0" err="1"/>
              <a:t>Porro</a:t>
            </a:r>
            <a:r>
              <a:rPr lang="en-US" sz="1400" dirty="0"/>
              <a:t> </a:t>
            </a:r>
            <a:r>
              <a:rPr lang="en-US" sz="1400" dirty="0" err="1"/>
              <a:t>Quis</a:t>
            </a:r>
            <a:r>
              <a:rPr lang="en-US" sz="1400" dirty="0"/>
              <a:t> </a:t>
            </a:r>
            <a:r>
              <a:rPr lang="en-US" sz="1400" dirty="0" err="1"/>
              <a:t>Quam</a:t>
            </a:r>
            <a:r>
              <a:rPr lang="en-US" sz="1400" dirty="0"/>
              <a:t> Est, Qui </a:t>
            </a:r>
            <a:r>
              <a:rPr lang="en-US" sz="1400" dirty="0" err="1"/>
              <a:t>Dolorem</a:t>
            </a:r>
            <a:r>
              <a:rPr lang="en-US" sz="1400" dirty="0"/>
              <a:t> Ipsum </a:t>
            </a:r>
            <a:r>
              <a:rPr lang="en-US" sz="1400" dirty="0" err="1"/>
              <a:t>Quia</a:t>
            </a:r>
            <a:r>
              <a:rPr lang="en-US" sz="1400" dirty="0"/>
              <a:t> Dolor Sit </a:t>
            </a:r>
            <a:r>
              <a:rPr lang="en-US" sz="1400" dirty="0" err="1"/>
              <a:t>Amet</a:t>
            </a:r>
            <a:r>
              <a:rPr lang="en-US" sz="1400" dirty="0"/>
              <a:t>. </a:t>
            </a:r>
            <a:r>
              <a:rPr lang="en-US" sz="1400" dirty="0" err="1"/>
              <a:t>Neque</a:t>
            </a:r>
            <a:r>
              <a:rPr lang="en-US" sz="1400" dirty="0"/>
              <a:t> </a:t>
            </a:r>
            <a:r>
              <a:rPr lang="en-US" sz="1400" dirty="0" err="1"/>
              <a:t>Porro</a:t>
            </a:r>
            <a:endParaRPr lang="en-US" sz="1400" dirty="0"/>
          </a:p>
        </p:txBody>
      </p:sp>
      <p:sp>
        <p:nvSpPr>
          <p:cNvPr id="28" name="TextBox 27">
            <a:extLst>
              <a:ext uri="{FF2B5EF4-FFF2-40B4-BE49-F238E27FC236}">
                <a16:creationId xmlns:a16="http://schemas.microsoft.com/office/drawing/2014/main" id="{7B1B3CD9-717B-461E-A3C6-F5349AFDC22E}"/>
              </a:ext>
            </a:extLst>
          </p:cNvPr>
          <p:cNvSpPr txBox="1"/>
          <p:nvPr/>
        </p:nvSpPr>
        <p:spPr>
          <a:xfrm>
            <a:off x="6987356" y="4750694"/>
            <a:ext cx="976229" cy="230832"/>
          </a:xfrm>
          <a:prstGeom prst="rect">
            <a:avLst/>
          </a:prstGeom>
          <a:noFill/>
        </p:spPr>
        <p:txBody>
          <a:bodyPr wrap="none" lIns="0" tIns="0" rIns="0" bIns="0" rtlCol="0">
            <a:spAutoFit/>
          </a:bodyPr>
          <a:lstStyle/>
          <a:p>
            <a:pPr algn="l"/>
            <a:r>
              <a:rPr lang="en-US" sz="1500" b="1" dirty="0"/>
              <a:t>Title Here</a:t>
            </a:r>
            <a:endParaRPr lang="vi-VN" sz="1500" b="1" dirty="0"/>
          </a:p>
        </p:txBody>
      </p:sp>
      <p:sp>
        <p:nvSpPr>
          <p:cNvPr id="29" name="Rectangle 28">
            <a:extLst>
              <a:ext uri="{FF2B5EF4-FFF2-40B4-BE49-F238E27FC236}">
                <a16:creationId xmlns:a16="http://schemas.microsoft.com/office/drawing/2014/main" id="{29C4803B-043A-48EE-BEDF-A1884D0B2E56}"/>
              </a:ext>
            </a:extLst>
          </p:cNvPr>
          <p:cNvSpPr/>
          <p:nvPr/>
        </p:nvSpPr>
        <p:spPr>
          <a:xfrm>
            <a:off x="6894982" y="5005940"/>
            <a:ext cx="4465179" cy="523220"/>
          </a:xfrm>
          <a:prstGeom prst="rect">
            <a:avLst/>
          </a:prstGeom>
        </p:spPr>
        <p:txBody>
          <a:bodyPr wrap="square">
            <a:spAutoFit/>
          </a:bodyPr>
          <a:lstStyle/>
          <a:p>
            <a:r>
              <a:rPr lang="en-US" sz="1400" dirty="0" err="1"/>
              <a:t>Neque</a:t>
            </a:r>
            <a:r>
              <a:rPr lang="en-US" sz="1400" dirty="0"/>
              <a:t> </a:t>
            </a:r>
            <a:r>
              <a:rPr lang="en-US" sz="1400" dirty="0" err="1"/>
              <a:t>Porro</a:t>
            </a:r>
            <a:r>
              <a:rPr lang="en-US" sz="1400" dirty="0"/>
              <a:t> </a:t>
            </a:r>
            <a:r>
              <a:rPr lang="en-US" sz="1400" dirty="0" err="1"/>
              <a:t>Quis</a:t>
            </a:r>
            <a:r>
              <a:rPr lang="en-US" sz="1400" dirty="0"/>
              <a:t> </a:t>
            </a:r>
            <a:r>
              <a:rPr lang="en-US" sz="1400" dirty="0" err="1"/>
              <a:t>Quam</a:t>
            </a:r>
            <a:r>
              <a:rPr lang="en-US" sz="1400" dirty="0"/>
              <a:t> Est, Qui </a:t>
            </a:r>
            <a:r>
              <a:rPr lang="en-US" sz="1400" dirty="0" err="1"/>
              <a:t>Dolorem</a:t>
            </a:r>
            <a:r>
              <a:rPr lang="en-US" sz="1400" dirty="0"/>
              <a:t> Ipsum </a:t>
            </a:r>
            <a:r>
              <a:rPr lang="en-US" sz="1400" dirty="0" err="1"/>
              <a:t>Quia</a:t>
            </a:r>
            <a:r>
              <a:rPr lang="en-US" sz="1400" dirty="0"/>
              <a:t> Dolor Sit </a:t>
            </a:r>
            <a:r>
              <a:rPr lang="en-US" sz="1400" dirty="0" err="1"/>
              <a:t>Amet</a:t>
            </a:r>
            <a:r>
              <a:rPr lang="en-US" sz="1400" dirty="0"/>
              <a:t>. </a:t>
            </a:r>
            <a:r>
              <a:rPr lang="en-US" sz="1400" dirty="0" err="1"/>
              <a:t>Neque</a:t>
            </a:r>
            <a:r>
              <a:rPr lang="en-US" sz="1400" dirty="0"/>
              <a:t> </a:t>
            </a:r>
            <a:r>
              <a:rPr lang="en-US" sz="1400" dirty="0" err="1"/>
              <a:t>Porro</a:t>
            </a:r>
            <a:endParaRPr lang="en-US" sz="1400" dirty="0"/>
          </a:p>
        </p:txBody>
      </p:sp>
      <p:sp>
        <p:nvSpPr>
          <p:cNvPr id="35" name="TextBox 34">
            <a:extLst>
              <a:ext uri="{FF2B5EF4-FFF2-40B4-BE49-F238E27FC236}">
                <a16:creationId xmlns:a16="http://schemas.microsoft.com/office/drawing/2014/main" id="{3E848A3C-851C-441A-8A27-C234FC07F060}"/>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Tree>
    <p:extLst>
      <p:ext uri="{BB962C8B-B14F-4D97-AF65-F5344CB8AC3E}">
        <p14:creationId xmlns:p14="http://schemas.microsoft.com/office/powerpoint/2010/main" val="937494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6FD74E1-0C62-4EBD-BFF4-6211265B8E2F}"/>
              </a:ext>
            </a:extLst>
          </p:cNvPr>
          <p:cNvSpPr>
            <a:spLocks/>
          </p:cNvSpPr>
          <p:nvPr/>
        </p:nvSpPr>
        <p:spPr bwMode="auto">
          <a:xfrm>
            <a:off x="7154867" y="3162880"/>
            <a:ext cx="5037133" cy="777461"/>
          </a:xfrm>
          <a:custGeom>
            <a:avLst/>
            <a:gdLst>
              <a:gd name="T0" fmla="*/ 18465 w 18465"/>
              <a:gd name="T1" fmla="*/ 2846 h 2846"/>
              <a:gd name="T2" fmla="*/ 2759 w 18465"/>
              <a:gd name="T3" fmla="*/ 2846 h 2846"/>
              <a:gd name="T4" fmla="*/ 1852 w 18465"/>
              <a:gd name="T5" fmla="*/ 1410 h 2846"/>
              <a:gd name="T6" fmla="*/ 2757 w 18465"/>
              <a:gd name="T7" fmla="*/ 0 h 2846"/>
              <a:gd name="T8" fmla="*/ 2688 w 18465"/>
              <a:gd name="T9" fmla="*/ 0 h 2846"/>
              <a:gd name="T10" fmla="*/ 1794 w 18465"/>
              <a:gd name="T11" fmla="*/ 1394 h 2846"/>
              <a:gd name="T12" fmla="*/ 1783 w 18465"/>
              <a:gd name="T13" fmla="*/ 1412 h 2846"/>
              <a:gd name="T14" fmla="*/ 1794 w 18465"/>
              <a:gd name="T15" fmla="*/ 1425 h 2846"/>
              <a:gd name="T16" fmla="*/ 2689 w 18465"/>
              <a:gd name="T17" fmla="*/ 2846 h 2846"/>
              <a:gd name="T18" fmla="*/ 900 w 18465"/>
              <a:gd name="T19" fmla="*/ 2846 h 2846"/>
              <a:gd name="T20" fmla="*/ 900 w 18465"/>
              <a:gd name="T21" fmla="*/ 2821 h 2846"/>
              <a:gd name="T22" fmla="*/ 448 w 18465"/>
              <a:gd name="T23" fmla="*/ 2116 h 2846"/>
              <a:gd name="T24" fmla="*/ 0 w 18465"/>
              <a:gd name="T25" fmla="*/ 1417 h 2846"/>
              <a:gd name="T26" fmla="*/ 448 w 18465"/>
              <a:gd name="T27" fmla="*/ 719 h 2846"/>
              <a:gd name="T28" fmla="*/ 900 w 18465"/>
              <a:gd name="T29" fmla="*/ 13 h 2846"/>
              <a:gd name="T30" fmla="*/ 900 w 18465"/>
              <a:gd name="T31" fmla="*/ 0 h 2846"/>
              <a:gd name="T32" fmla="*/ 18465 w 18465"/>
              <a:gd name="T33" fmla="*/ 0 h 2846"/>
              <a:gd name="T34" fmla="*/ 18465 w 18465"/>
              <a:gd name="T35" fmla="*/ 2846 h 2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65" h="2846">
                <a:moveTo>
                  <a:pt x="18465" y="2846"/>
                </a:moveTo>
                <a:lnTo>
                  <a:pt x="2759" y="2846"/>
                </a:lnTo>
                <a:lnTo>
                  <a:pt x="1852" y="1410"/>
                </a:lnTo>
                <a:lnTo>
                  <a:pt x="2757" y="0"/>
                </a:lnTo>
                <a:lnTo>
                  <a:pt x="2688" y="0"/>
                </a:lnTo>
                <a:lnTo>
                  <a:pt x="1794" y="1394"/>
                </a:lnTo>
                <a:lnTo>
                  <a:pt x="1783" y="1412"/>
                </a:lnTo>
                <a:lnTo>
                  <a:pt x="1794" y="1425"/>
                </a:lnTo>
                <a:lnTo>
                  <a:pt x="2689" y="2846"/>
                </a:lnTo>
                <a:lnTo>
                  <a:pt x="900" y="2846"/>
                </a:lnTo>
                <a:lnTo>
                  <a:pt x="900" y="2821"/>
                </a:lnTo>
                <a:lnTo>
                  <a:pt x="448" y="2116"/>
                </a:lnTo>
                <a:lnTo>
                  <a:pt x="0" y="1417"/>
                </a:lnTo>
                <a:lnTo>
                  <a:pt x="448" y="719"/>
                </a:lnTo>
                <a:lnTo>
                  <a:pt x="900" y="13"/>
                </a:lnTo>
                <a:lnTo>
                  <a:pt x="900" y="0"/>
                </a:lnTo>
                <a:lnTo>
                  <a:pt x="18465" y="0"/>
                </a:lnTo>
                <a:lnTo>
                  <a:pt x="18465" y="2846"/>
                </a:lnTo>
                <a:close/>
              </a:path>
            </a:pathLst>
          </a:custGeom>
          <a:solidFill>
            <a:schemeClr val="accent3"/>
          </a:solidFill>
          <a:ln>
            <a:noFill/>
          </a:ln>
        </p:spPr>
        <p:txBody>
          <a:bodyPr vert="horz" wrap="square" lIns="60951" tIns="30475" rIns="60951" bIns="30475" numCol="1" anchor="t" anchorCtr="0" compatLnSpc="1">
            <a:prstTxWarp prst="textNoShape">
              <a:avLst/>
            </a:prstTxWarp>
          </a:bodyPr>
          <a:lstStyle/>
          <a:p>
            <a:endParaRPr lang="ru-RU" sz="1200">
              <a:solidFill>
                <a:schemeClr val="bg1"/>
              </a:solidFill>
            </a:endParaRPr>
          </a:p>
        </p:txBody>
      </p:sp>
      <p:sp>
        <p:nvSpPr>
          <p:cNvPr id="3" name="Freeform 10">
            <a:extLst>
              <a:ext uri="{FF2B5EF4-FFF2-40B4-BE49-F238E27FC236}">
                <a16:creationId xmlns:a16="http://schemas.microsoft.com/office/drawing/2014/main" id="{BA25FBED-F196-44B2-B234-D9BA3A6F67F7}"/>
              </a:ext>
            </a:extLst>
          </p:cNvPr>
          <p:cNvSpPr>
            <a:spLocks/>
          </p:cNvSpPr>
          <p:nvPr/>
        </p:nvSpPr>
        <p:spPr bwMode="auto">
          <a:xfrm>
            <a:off x="7154867" y="4000356"/>
            <a:ext cx="5037133" cy="770642"/>
          </a:xfrm>
          <a:custGeom>
            <a:avLst/>
            <a:gdLst>
              <a:gd name="T0" fmla="*/ 18467 w 18467"/>
              <a:gd name="T1" fmla="*/ 2824 h 2824"/>
              <a:gd name="T2" fmla="*/ 2746 w 18467"/>
              <a:gd name="T3" fmla="*/ 2824 h 2824"/>
              <a:gd name="T4" fmla="*/ 1854 w 18467"/>
              <a:gd name="T5" fmla="*/ 1410 h 2824"/>
              <a:gd name="T6" fmla="*/ 2759 w 18467"/>
              <a:gd name="T7" fmla="*/ 0 h 2824"/>
              <a:gd name="T8" fmla="*/ 2690 w 18467"/>
              <a:gd name="T9" fmla="*/ 0 h 2824"/>
              <a:gd name="T10" fmla="*/ 1796 w 18467"/>
              <a:gd name="T11" fmla="*/ 1394 h 2824"/>
              <a:gd name="T12" fmla="*/ 1785 w 18467"/>
              <a:gd name="T13" fmla="*/ 1411 h 2824"/>
              <a:gd name="T14" fmla="*/ 1796 w 18467"/>
              <a:gd name="T15" fmla="*/ 1425 h 2824"/>
              <a:gd name="T16" fmla="*/ 2676 w 18467"/>
              <a:gd name="T17" fmla="*/ 2824 h 2824"/>
              <a:gd name="T18" fmla="*/ 902 w 18467"/>
              <a:gd name="T19" fmla="*/ 2824 h 2824"/>
              <a:gd name="T20" fmla="*/ 902 w 18467"/>
              <a:gd name="T21" fmla="*/ 2820 h 2824"/>
              <a:gd name="T22" fmla="*/ 902 w 18467"/>
              <a:gd name="T23" fmla="*/ 2811 h 2824"/>
              <a:gd name="T24" fmla="*/ 450 w 18467"/>
              <a:gd name="T25" fmla="*/ 2105 h 2824"/>
              <a:gd name="T26" fmla="*/ 0 w 18467"/>
              <a:gd name="T27" fmla="*/ 1405 h 2824"/>
              <a:gd name="T28" fmla="*/ 450 w 18467"/>
              <a:gd name="T29" fmla="*/ 706 h 2824"/>
              <a:gd name="T30" fmla="*/ 902 w 18467"/>
              <a:gd name="T31" fmla="*/ 0 h 2824"/>
              <a:gd name="T32" fmla="*/ 18467 w 18467"/>
              <a:gd name="T33" fmla="*/ 0 h 2824"/>
              <a:gd name="T34" fmla="*/ 18467 w 18467"/>
              <a:gd name="T35" fmla="*/ 2824 h 2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67" h="2824">
                <a:moveTo>
                  <a:pt x="18467" y="2824"/>
                </a:moveTo>
                <a:lnTo>
                  <a:pt x="2746" y="2824"/>
                </a:lnTo>
                <a:lnTo>
                  <a:pt x="1854" y="1410"/>
                </a:lnTo>
                <a:lnTo>
                  <a:pt x="2759" y="0"/>
                </a:lnTo>
                <a:lnTo>
                  <a:pt x="2690" y="0"/>
                </a:lnTo>
                <a:lnTo>
                  <a:pt x="1796" y="1394"/>
                </a:lnTo>
                <a:lnTo>
                  <a:pt x="1785" y="1411"/>
                </a:lnTo>
                <a:lnTo>
                  <a:pt x="1796" y="1425"/>
                </a:lnTo>
                <a:lnTo>
                  <a:pt x="2676" y="2824"/>
                </a:lnTo>
                <a:lnTo>
                  <a:pt x="902" y="2824"/>
                </a:lnTo>
                <a:lnTo>
                  <a:pt x="902" y="2820"/>
                </a:lnTo>
                <a:lnTo>
                  <a:pt x="902" y="2811"/>
                </a:lnTo>
                <a:lnTo>
                  <a:pt x="450" y="2105"/>
                </a:lnTo>
                <a:lnTo>
                  <a:pt x="0" y="1405"/>
                </a:lnTo>
                <a:lnTo>
                  <a:pt x="450" y="706"/>
                </a:lnTo>
                <a:lnTo>
                  <a:pt x="902" y="0"/>
                </a:lnTo>
                <a:lnTo>
                  <a:pt x="18467" y="0"/>
                </a:lnTo>
                <a:lnTo>
                  <a:pt x="18467" y="2824"/>
                </a:lnTo>
                <a:close/>
              </a:path>
            </a:pathLst>
          </a:custGeom>
          <a:solidFill>
            <a:schemeClr val="accent5"/>
          </a:solidFill>
          <a:ln>
            <a:noFill/>
          </a:ln>
        </p:spPr>
        <p:txBody>
          <a:bodyPr vert="horz" wrap="square" lIns="60951" tIns="30475" rIns="60951" bIns="30475" numCol="1" anchor="t" anchorCtr="0" compatLnSpc="1">
            <a:prstTxWarp prst="textNoShape">
              <a:avLst/>
            </a:prstTxWarp>
          </a:bodyPr>
          <a:lstStyle/>
          <a:p>
            <a:endParaRPr lang="ru-RU" sz="1200">
              <a:solidFill>
                <a:schemeClr val="bg1"/>
              </a:solidFill>
            </a:endParaRPr>
          </a:p>
        </p:txBody>
      </p:sp>
      <p:sp>
        <p:nvSpPr>
          <p:cNvPr id="4" name="Freeform 11">
            <a:extLst>
              <a:ext uri="{FF2B5EF4-FFF2-40B4-BE49-F238E27FC236}">
                <a16:creationId xmlns:a16="http://schemas.microsoft.com/office/drawing/2014/main" id="{216C8CB1-7EDD-48B9-98DB-8DFCA2CB0678}"/>
              </a:ext>
            </a:extLst>
          </p:cNvPr>
          <p:cNvSpPr>
            <a:spLocks/>
          </p:cNvSpPr>
          <p:nvPr/>
        </p:nvSpPr>
        <p:spPr bwMode="auto">
          <a:xfrm>
            <a:off x="7154867" y="4825557"/>
            <a:ext cx="5037133" cy="776098"/>
          </a:xfrm>
          <a:custGeom>
            <a:avLst/>
            <a:gdLst>
              <a:gd name="T0" fmla="*/ 18465 w 18465"/>
              <a:gd name="T1" fmla="*/ 2846 h 2846"/>
              <a:gd name="T2" fmla="*/ 2759 w 18465"/>
              <a:gd name="T3" fmla="*/ 2846 h 2846"/>
              <a:gd name="T4" fmla="*/ 1852 w 18465"/>
              <a:gd name="T5" fmla="*/ 1410 h 2846"/>
              <a:gd name="T6" fmla="*/ 2757 w 18465"/>
              <a:gd name="T7" fmla="*/ 0 h 2846"/>
              <a:gd name="T8" fmla="*/ 2688 w 18465"/>
              <a:gd name="T9" fmla="*/ 0 h 2846"/>
              <a:gd name="T10" fmla="*/ 1794 w 18465"/>
              <a:gd name="T11" fmla="*/ 1394 h 2846"/>
              <a:gd name="T12" fmla="*/ 1783 w 18465"/>
              <a:gd name="T13" fmla="*/ 1412 h 2846"/>
              <a:gd name="T14" fmla="*/ 1794 w 18465"/>
              <a:gd name="T15" fmla="*/ 1425 h 2846"/>
              <a:gd name="T16" fmla="*/ 2689 w 18465"/>
              <a:gd name="T17" fmla="*/ 2846 h 2846"/>
              <a:gd name="T18" fmla="*/ 900 w 18465"/>
              <a:gd name="T19" fmla="*/ 2846 h 2846"/>
              <a:gd name="T20" fmla="*/ 900 w 18465"/>
              <a:gd name="T21" fmla="*/ 2821 h 2846"/>
              <a:gd name="T22" fmla="*/ 448 w 18465"/>
              <a:gd name="T23" fmla="*/ 2115 h 2846"/>
              <a:gd name="T24" fmla="*/ 0 w 18465"/>
              <a:gd name="T25" fmla="*/ 1417 h 2846"/>
              <a:gd name="T26" fmla="*/ 448 w 18465"/>
              <a:gd name="T27" fmla="*/ 718 h 2846"/>
              <a:gd name="T28" fmla="*/ 900 w 18465"/>
              <a:gd name="T29" fmla="*/ 13 h 2846"/>
              <a:gd name="T30" fmla="*/ 900 w 18465"/>
              <a:gd name="T31" fmla="*/ 0 h 2846"/>
              <a:gd name="T32" fmla="*/ 18465 w 18465"/>
              <a:gd name="T33" fmla="*/ 0 h 2846"/>
              <a:gd name="T34" fmla="*/ 18465 w 18465"/>
              <a:gd name="T35" fmla="*/ 2846 h 2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65" h="2846">
                <a:moveTo>
                  <a:pt x="18465" y="2846"/>
                </a:moveTo>
                <a:lnTo>
                  <a:pt x="2759" y="2846"/>
                </a:lnTo>
                <a:lnTo>
                  <a:pt x="1852" y="1410"/>
                </a:lnTo>
                <a:lnTo>
                  <a:pt x="2757" y="0"/>
                </a:lnTo>
                <a:lnTo>
                  <a:pt x="2688" y="0"/>
                </a:lnTo>
                <a:lnTo>
                  <a:pt x="1794" y="1394"/>
                </a:lnTo>
                <a:lnTo>
                  <a:pt x="1783" y="1412"/>
                </a:lnTo>
                <a:lnTo>
                  <a:pt x="1794" y="1425"/>
                </a:lnTo>
                <a:lnTo>
                  <a:pt x="2689" y="2846"/>
                </a:lnTo>
                <a:lnTo>
                  <a:pt x="900" y="2846"/>
                </a:lnTo>
                <a:lnTo>
                  <a:pt x="900" y="2821"/>
                </a:lnTo>
                <a:lnTo>
                  <a:pt x="448" y="2115"/>
                </a:lnTo>
                <a:lnTo>
                  <a:pt x="0" y="1417"/>
                </a:lnTo>
                <a:lnTo>
                  <a:pt x="448" y="718"/>
                </a:lnTo>
                <a:lnTo>
                  <a:pt x="900" y="13"/>
                </a:lnTo>
                <a:lnTo>
                  <a:pt x="900" y="0"/>
                </a:lnTo>
                <a:lnTo>
                  <a:pt x="18465" y="0"/>
                </a:lnTo>
                <a:lnTo>
                  <a:pt x="18465" y="2846"/>
                </a:lnTo>
                <a:close/>
              </a:path>
            </a:pathLst>
          </a:custGeom>
          <a:solidFill>
            <a:schemeClr val="accent6"/>
          </a:solidFill>
          <a:ln>
            <a:noFill/>
          </a:ln>
        </p:spPr>
        <p:txBody>
          <a:bodyPr vert="horz" wrap="square" lIns="60951" tIns="30475" rIns="60951" bIns="30475" numCol="1" anchor="t" anchorCtr="0" compatLnSpc="1">
            <a:prstTxWarp prst="textNoShape">
              <a:avLst/>
            </a:prstTxWarp>
          </a:bodyPr>
          <a:lstStyle/>
          <a:p>
            <a:endParaRPr lang="ru-RU" sz="1200">
              <a:solidFill>
                <a:schemeClr val="bg1"/>
              </a:solidFill>
            </a:endParaRPr>
          </a:p>
        </p:txBody>
      </p:sp>
      <p:sp>
        <p:nvSpPr>
          <p:cNvPr id="5" name="Freeform 12">
            <a:extLst>
              <a:ext uri="{FF2B5EF4-FFF2-40B4-BE49-F238E27FC236}">
                <a16:creationId xmlns:a16="http://schemas.microsoft.com/office/drawing/2014/main" id="{2558AEA7-4221-41D9-B7E7-FFAC4C9D98D7}"/>
              </a:ext>
            </a:extLst>
          </p:cNvPr>
          <p:cNvSpPr>
            <a:spLocks/>
          </p:cNvSpPr>
          <p:nvPr/>
        </p:nvSpPr>
        <p:spPr bwMode="auto">
          <a:xfrm>
            <a:off x="7153503" y="2339044"/>
            <a:ext cx="5038496" cy="770642"/>
          </a:xfrm>
          <a:custGeom>
            <a:avLst/>
            <a:gdLst>
              <a:gd name="T0" fmla="*/ 18470 w 18470"/>
              <a:gd name="T1" fmla="*/ 2823 h 2823"/>
              <a:gd name="T2" fmla="*/ 2749 w 18470"/>
              <a:gd name="T3" fmla="*/ 2823 h 2823"/>
              <a:gd name="T4" fmla="*/ 1857 w 18470"/>
              <a:gd name="T5" fmla="*/ 1410 h 2823"/>
              <a:gd name="T6" fmla="*/ 2762 w 18470"/>
              <a:gd name="T7" fmla="*/ 0 h 2823"/>
              <a:gd name="T8" fmla="*/ 2693 w 18470"/>
              <a:gd name="T9" fmla="*/ 0 h 2823"/>
              <a:gd name="T10" fmla="*/ 1799 w 18470"/>
              <a:gd name="T11" fmla="*/ 1394 h 2823"/>
              <a:gd name="T12" fmla="*/ 1788 w 18470"/>
              <a:gd name="T13" fmla="*/ 1411 h 2823"/>
              <a:gd name="T14" fmla="*/ 1799 w 18470"/>
              <a:gd name="T15" fmla="*/ 1425 h 2823"/>
              <a:gd name="T16" fmla="*/ 2679 w 18470"/>
              <a:gd name="T17" fmla="*/ 2823 h 2823"/>
              <a:gd name="T18" fmla="*/ 905 w 18470"/>
              <a:gd name="T19" fmla="*/ 2823 h 2823"/>
              <a:gd name="T20" fmla="*/ 905 w 18470"/>
              <a:gd name="T21" fmla="*/ 2820 h 2823"/>
              <a:gd name="T22" fmla="*/ 453 w 18470"/>
              <a:gd name="T23" fmla="*/ 2115 h 2823"/>
              <a:gd name="T24" fmla="*/ 0 w 18470"/>
              <a:gd name="T25" fmla="*/ 1410 h 2823"/>
              <a:gd name="T26" fmla="*/ 453 w 18470"/>
              <a:gd name="T27" fmla="*/ 704 h 2823"/>
              <a:gd name="T28" fmla="*/ 905 w 18470"/>
              <a:gd name="T29" fmla="*/ 0 h 2823"/>
              <a:gd name="T30" fmla="*/ 18470 w 18470"/>
              <a:gd name="T31" fmla="*/ 0 h 2823"/>
              <a:gd name="T32" fmla="*/ 18470 w 18470"/>
              <a:gd name="T33" fmla="*/ 2823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70" h="2823">
                <a:moveTo>
                  <a:pt x="18470" y="2823"/>
                </a:moveTo>
                <a:lnTo>
                  <a:pt x="2749" y="2823"/>
                </a:lnTo>
                <a:lnTo>
                  <a:pt x="1857" y="1410"/>
                </a:lnTo>
                <a:lnTo>
                  <a:pt x="2762" y="0"/>
                </a:lnTo>
                <a:lnTo>
                  <a:pt x="2693" y="0"/>
                </a:lnTo>
                <a:lnTo>
                  <a:pt x="1799" y="1394"/>
                </a:lnTo>
                <a:lnTo>
                  <a:pt x="1788" y="1411"/>
                </a:lnTo>
                <a:lnTo>
                  <a:pt x="1799" y="1425"/>
                </a:lnTo>
                <a:lnTo>
                  <a:pt x="2679" y="2823"/>
                </a:lnTo>
                <a:lnTo>
                  <a:pt x="905" y="2823"/>
                </a:lnTo>
                <a:lnTo>
                  <a:pt x="905" y="2820"/>
                </a:lnTo>
                <a:lnTo>
                  <a:pt x="453" y="2115"/>
                </a:lnTo>
                <a:lnTo>
                  <a:pt x="0" y="1410"/>
                </a:lnTo>
                <a:lnTo>
                  <a:pt x="453" y="704"/>
                </a:lnTo>
                <a:lnTo>
                  <a:pt x="905" y="0"/>
                </a:lnTo>
                <a:lnTo>
                  <a:pt x="18470" y="0"/>
                </a:lnTo>
                <a:lnTo>
                  <a:pt x="18470" y="2823"/>
                </a:lnTo>
                <a:close/>
              </a:path>
            </a:pathLst>
          </a:custGeom>
          <a:solidFill>
            <a:schemeClr val="accent4"/>
          </a:solidFill>
          <a:ln>
            <a:noFill/>
          </a:ln>
        </p:spPr>
        <p:txBody>
          <a:bodyPr vert="horz" wrap="square" lIns="60951" tIns="30475" rIns="60951" bIns="30475" numCol="1" anchor="t" anchorCtr="0" compatLnSpc="1">
            <a:prstTxWarp prst="textNoShape">
              <a:avLst/>
            </a:prstTxWarp>
          </a:bodyPr>
          <a:lstStyle/>
          <a:p>
            <a:endParaRPr lang="ru-RU" sz="1200">
              <a:solidFill>
                <a:schemeClr val="bg1"/>
              </a:solidFill>
            </a:endParaRPr>
          </a:p>
        </p:txBody>
      </p:sp>
      <p:sp>
        <p:nvSpPr>
          <p:cNvPr id="6" name="TextBox 5">
            <a:extLst>
              <a:ext uri="{FF2B5EF4-FFF2-40B4-BE49-F238E27FC236}">
                <a16:creationId xmlns:a16="http://schemas.microsoft.com/office/drawing/2014/main" id="{943DBE31-7F4B-43EE-9CDE-1D821FD6E267}"/>
              </a:ext>
            </a:extLst>
          </p:cNvPr>
          <p:cNvSpPr txBox="1"/>
          <p:nvPr/>
        </p:nvSpPr>
        <p:spPr>
          <a:xfrm>
            <a:off x="7197828" y="2575045"/>
            <a:ext cx="543985" cy="318100"/>
          </a:xfrm>
          <a:prstGeom prst="rect">
            <a:avLst/>
          </a:prstGeom>
          <a:noFill/>
        </p:spPr>
        <p:txBody>
          <a:bodyPr wrap="square" rtlCol="0">
            <a:spAutoFit/>
          </a:bodyPr>
          <a:lstStyle/>
          <a:p>
            <a:pPr algn="ctr"/>
            <a:r>
              <a:rPr lang="en-US" sz="1467" b="1" dirty="0">
                <a:solidFill>
                  <a:schemeClr val="bg1"/>
                </a:solidFill>
                <a:ea typeface="Roboto Black" panose="02000000000000000000" pitchFamily="2" charset="0"/>
                <a:cs typeface="Open Sans" panose="020B0606030504020204" pitchFamily="34" charset="0"/>
              </a:rPr>
              <a:t>0</a:t>
            </a:r>
            <a:r>
              <a:rPr lang="ru-RU" sz="1467" b="1" dirty="0">
                <a:solidFill>
                  <a:schemeClr val="bg1"/>
                </a:solidFill>
                <a:ea typeface="Roboto Black" panose="02000000000000000000" pitchFamily="2" charset="0"/>
                <a:cs typeface="Open Sans" panose="020B0606030504020204" pitchFamily="34" charset="0"/>
              </a:rPr>
              <a:t>1</a:t>
            </a:r>
          </a:p>
        </p:txBody>
      </p:sp>
      <p:sp>
        <p:nvSpPr>
          <p:cNvPr id="7" name="TextBox 6">
            <a:extLst>
              <a:ext uri="{FF2B5EF4-FFF2-40B4-BE49-F238E27FC236}">
                <a16:creationId xmlns:a16="http://schemas.microsoft.com/office/drawing/2014/main" id="{5A36283B-4D1C-46B7-806F-44A391917F4B}"/>
              </a:ext>
            </a:extLst>
          </p:cNvPr>
          <p:cNvSpPr txBox="1"/>
          <p:nvPr/>
        </p:nvSpPr>
        <p:spPr>
          <a:xfrm>
            <a:off x="7197828" y="3411414"/>
            <a:ext cx="543985" cy="318100"/>
          </a:xfrm>
          <a:prstGeom prst="rect">
            <a:avLst/>
          </a:prstGeom>
          <a:noFill/>
        </p:spPr>
        <p:txBody>
          <a:bodyPr wrap="square" rtlCol="0">
            <a:spAutoFit/>
          </a:bodyPr>
          <a:lstStyle/>
          <a:p>
            <a:pPr algn="ctr"/>
            <a:r>
              <a:rPr lang="en-US" sz="1467" b="1" dirty="0">
                <a:solidFill>
                  <a:schemeClr val="bg1"/>
                </a:solidFill>
                <a:ea typeface="Roboto Black" panose="02000000000000000000" pitchFamily="2" charset="0"/>
                <a:cs typeface="Open Sans" panose="020B0606030504020204" pitchFamily="34" charset="0"/>
              </a:rPr>
              <a:t>02</a:t>
            </a:r>
            <a:endParaRPr lang="ru-RU" sz="1467" b="1" dirty="0">
              <a:solidFill>
                <a:schemeClr val="bg1"/>
              </a:solidFill>
              <a:ea typeface="Roboto Black" panose="02000000000000000000" pitchFamily="2" charset="0"/>
              <a:cs typeface="Open Sans" panose="020B0606030504020204" pitchFamily="34" charset="0"/>
            </a:endParaRPr>
          </a:p>
        </p:txBody>
      </p:sp>
      <p:sp>
        <p:nvSpPr>
          <p:cNvPr id="8" name="TextBox 7">
            <a:extLst>
              <a:ext uri="{FF2B5EF4-FFF2-40B4-BE49-F238E27FC236}">
                <a16:creationId xmlns:a16="http://schemas.microsoft.com/office/drawing/2014/main" id="{92B4B46E-1C07-4374-93FE-6FC5C0D65B83}"/>
              </a:ext>
            </a:extLst>
          </p:cNvPr>
          <p:cNvSpPr txBox="1"/>
          <p:nvPr/>
        </p:nvSpPr>
        <p:spPr>
          <a:xfrm>
            <a:off x="7197828" y="4243245"/>
            <a:ext cx="543985" cy="318100"/>
          </a:xfrm>
          <a:prstGeom prst="rect">
            <a:avLst/>
          </a:prstGeom>
          <a:noFill/>
        </p:spPr>
        <p:txBody>
          <a:bodyPr wrap="square" rtlCol="0">
            <a:spAutoFit/>
          </a:bodyPr>
          <a:lstStyle/>
          <a:p>
            <a:pPr algn="ctr"/>
            <a:r>
              <a:rPr lang="en-US" sz="1467" b="1" dirty="0">
                <a:solidFill>
                  <a:schemeClr val="bg1"/>
                </a:solidFill>
                <a:ea typeface="Roboto Black" panose="02000000000000000000" pitchFamily="2" charset="0"/>
                <a:cs typeface="Open Sans" panose="020B0606030504020204" pitchFamily="34" charset="0"/>
              </a:rPr>
              <a:t>03</a:t>
            </a:r>
            <a:endParaRPr lang="ru-RU" sz="1467" b="1" dirty="0">
              <a:solidFill>
                <a:schemeClr val="bg1"/>
              </a:solidFill>
              <a:ea typeface="Roboto Black" panose="02000000000000000000" pitchFamily="2" charset="0"/>
              <a:cs typeface="Open Sans" panose="020B0606030504020204" pitchFamily="34" charset="0"/>
            </a:endParaRPr>
          </a:p>
        </p:txBody>
      </p:sp>
      <p:sp>
        <p:nvSpPr>
          <p:cNvPr id="9" name="TextBox 8">
            <a:extLst>
              <a:ext uri="{FF2B5EF4-FFF2-40B4-BE49-F238E27FC236}">
                <a16:creationId xmlns:a16="http://schemas.microsoft.com/office/drawing/2014/main" id="{183B1419-AE5B-452C-B97A-1589738F18B3}"/>
              </a:ext>
            </a:extLst>
          </p:cNvPr>
          <p:cNvSpPr txBox="1"/>
          <p:nvPr/>
        </p:nvSpPr>
        <p:spPr>
          <a:xfrm>
            <a:off x="7997737" y="2524310"/>
            <a:ext cx="3512092" cy="400110"/>
          </a:xfrm>
          <a:prstGeom prst="rect">
            <a:avLst/>
          </a:prstGeom>
          <a:noFill/>
        </p:spPr>
        <p:txBody>
          <a:bodyPr wrap="square" rtlCol="0">
            <a:spAutoFit/>
          </a:bodyPr>
          <a:lstStyle/>
          <a:p>
            <a:pPr algn="r"/>
            <a:r>
              <a:rPr lang="id-ID" sz="2000" dirty="0">
                <a:solidFill>
                  <a:schemeClr val="bg1"/>
                </a:solidFill>
              </a:rPr>
              <a:t>KEYWORD HERE</a:t>
            </a:r>
            <a:endParaRPr lang="en-US" sz="2000" dirty="0">
              <a:solidFill>
                <a:schemeClr val="bg1"/>
              </a:solidFill>
            </a:endParaRPr>
          </a:p>
        </p:txBody>
      </p:sp>
      <p:sp>
        <p:nvSpPr>
          <p:cNvPr id="10" name="TextBox 9">
            <a:extLst>
              <a:ext uri="{FF2B5EF4-FFF2-40B4-BE49-F238E27FC236}">
                <a16:creationId xmlns:a16="http://schemas.microsoft.com/office/drawing/2014/main" id="{0F735486-167A-4482-A6C2-2E9F94E93264}"/>
              </a:ext>
            </a:extLst>
          </p:cNvPr>
          <p:cNvSpPr txBox="1"/>
          <p:nvPr/>
        </p:nvSpPr>
        <p:spPr>
          <a:xfrm>
            <a:off x="7997737" y="3370409"/>
            <a:ext cx="3512092" cy="400110"/>
          </a:xfrm>
          <a:prstGeom prst="rect">
            <a:avLst/>
          </a:prstGeom>
          <a:noFill/>
        </p:spPr>
        <p:txBody>
          <a:bodyPr wrap="square" rtlCol="0">
            <a:spAutoFit/>
          </a:bodyPr>
          <a:lstStyle/>
          <a:p>
            <a:pPr algn="r"/>
            <a:r>
              <a:rPr lang="id-ID" sz="2000" dirty="0">
                <a:solidFill>
                  <a:schemeClr val="bg1"/>
                </a:solidFill>
              </a:rPr>
              <a:t>KEYWORD HERE</a:t>
            </a:r>
            <a:endParaRPr lang="en-US" sz="2000" dirty="0">
              <a:solidFill>
                <a:schemeClr val="bg1"/>
              </a:solidFill>
            </a:endParaRPr>
          </a:p>
        </p:txBody>
      </p:sp>
      <p:sp>
        <p:nvSpPr>
          <p:cNvPr id="11" name="TextBox 10">
            <a:extLst>
              <a:ext uri="{FF2B5EF4-FFF2-40B4-BE49-F238E27FC236}">
                <a16:creationId xmlns:a16="http://schemas.microsoft.com/office/drawing/2014/main" id="{7ECD92FF-B9F8-45DE-B968-1DAD6E42FAC4}"/>
              </a:ext>
            </a:extLst>
          </p:cNvPr>
          <p:cNvSpPr txBox="1"/>
          <p:nvPr/>
        </p:nvSpPr>
        <p:spPr>
          <a:xfrm>
            <a:off x="7997737" y="4198113"/>
            <a:ext cx="3512092" cy="400110"/>
          </a:xfrm>
          <a:prstGeom prst="rect">
            <a:avLst/>
          </a:prstGeom>
          <a:noFill/>
        </p:spPr>
        <p:txBody>
          <a:bodyPr wrap="square" rtlCol="0">
            <a:spAutoFit/>
          </a:bodyPr>
          <a:lstStyle/>
          <a:p>
            <a:pPr algn="r"/>
            <a:r>
              <a:rPr lang="id-ID" sz="2000" dirty="0">
                <a:solidFill>
                  <a:schemeClr val="bg1"/>
                </a:solidFill>
              </a:rPr>
              <a:t>KEYWORD HERE</a:t>
            </a:r>
            <a:endParaRPr lang="en-US" sz="2000" dirty="0">
              <a:solidFill>
                <a:schemeClr val="bg1"/>
              </a:solidFill>
            </a:endParaRPr>
          </a:p>
        </p:txBody>
      </p:sp>
      <p:sp>
        <p:nvSpPr>
          <p:cNvPr id="12" name="TextBox 11">
            <a:extLst>
              <a:ext uri="{FF2B5EF4-FFF2-40B4-BE49-F238E27FC236}">
                <a16:creationId xmlns:a16="http://schemas.microsoft.com/office/drawing/2014/main" id="{F3E12E97-C2D5-4BD0-8B59-5FD23A8BB039}"/>
              </a:ext>
            </a:extLst>
          </p:cNvPr>
          <p:cNvSpPr txBox="1"/>
          <p:nvPr/>
        </p:nvSpPr>
        <p:spPr>
          <a:xfrm>
            <a:off x="7997737" y="5013551"/>
            <a:ext cx="3512092" cy="400110"/>
          </a:xfrm>
          <a:prstGeom prst="rect">
            <a:avLst/>
          </a:prstGeom>
          <a:noFill/>
        </p:spPr>
        <p:txBody>
          <a:bodyPr wrap="square" rtlCol="0">
            <a:spAutoFit/>
          </a:bodyPr>
          <a:lstStyle/>
          <a:p>
            <a:pPr algn="r"/>
            <a:r>
              <a:rPr lang="id-ID" sz="2000" dirty="0">
                <a:solidFill>
                  <a:schemeClr val="bg1"/>
                </a:solidFill>
              </a:rPr>
              <a:t>KEYWORD HERE</a:t>
            </a:r>
            <a:endParaRPr lang="en-US" sz="2000" dirty="0">
              <a:solidFill>
                <a:schemeClr val="bg1"/>
              </a:solidFill>
            </a:endParaRPr>
          </a:p>
        </p:txBody>
      </p:sp>
      <p:sp>
        <p:nvSpPr>
          <p:cNvPr id="13" name="TextBox 12">
            <a:extLst>
              <a:ext uri="{FF2B5EF4-FFF2-40B4-BE49-F238E27FC236}">
                <a16:creationId xmlns:a16="http://schemas.microsoft.com/office/drawing/2014/main" id="{744F9709-ADF6-4AEB-8C6E-DB8D5A720E77}"/>
              </a:ext>
            </a:extLst>
          </p:cNvPr>
          <p:cNvSpPr txBox="1"/>
          <p:nvPr/>
        </p:nvSpPr>
        <p:spPr>
          <a:xfrm>
            <a:off x="1075318" y="2417504"/>
            <a:ext cx="1155766" cy="230832"/>
          </a:xfrm>
          <a:prstGeom prst="rect">
            <a:avLst/>
          </a:prstGeom>
          <a:noFill/>
        </p:spPr>
        <p:txBody>
          <a:bodyPr wrap="none" lIns="0" tIns="0" rIns="0" bIns="0" rtlCol="0">
            <a:spAutoFit/>
          </a:bodyPr>
          <a:lstStyle/>
          <a:p>
            <a:pPr algn="l"/>
            <a:r>
              <a:rPr lang="en-US" sz="1500" b="1" dirty="0">
                <a:solidFill>
                  <a:schemeClr val="accent4"/>
                </a:solidFill>
              </a:rPr>
              <a:t>TITLE HERE</a:t>
            </a:r>
            <a:endParaRPr lang="vi-VN" sz="1500" b="1" dirty="0">
              <a:solidFill>
                <a:schemeClr val="accent4"/>
              </a:solidFill>
            </a:endParaRPr>
          </a:p>
        </p:txBody>
      </p:sp>
      <p:sp>
        <p:nvSpPr>
          <p:cNvPr id="14" name="Rectangle 13">
            <a:extLst>
              <a:ext uri="{FF2B5EF4-FFF2-40B4-BE49-F238E27FC236}">
                <a16:creationId xmlns:a16="http://schemas.microsoft.com/office/drawing/2014/main" id="{0A9BD021-9061-4CB8-AA9E-5B458A3F7228}"/>
              </a:ext>
            </a:extLst>
          </p:cNvPr>
          <p:cNvSpPr/>
          <p:nvPr/>
        </p:nvSpPr>
        <p:spPr>
          <a:xfrm>
            <a:off x="982944" y="2672750"/>
            <a:ext cx="4465179" cy="571503"/>
          </a:xfrm>
          <a:prstGeom prst="rect">
            <a:avLst/>
          </a:prstGeom>
        </p:spPr>
        <p:txBody>
          <a:bodyPr wrap="square">
            <a:spAutoFit/>
          </a:bodyPr>
          <a:lstStyle/>
          <a:p>
            <a:pPr>
              <a:lnSpc>
                <a:spcPct val="150000"/>
              </a:lnSpc>
            </a:pPr>
            <a:r>
              <a:rPr lang="en-US" sz="1100" dirty="0"/>
              <a:t>NEQUE PORRO QUIS QUAM EST, QUI DOLOREM IPSUM QUIA DOLOR SIT AMET. NEQUE PORRO</a:t>
            </a:r>
          </a:p>
        </p:txBody>
      </p:sp>
      <p:sp>
        <p:nvSpPr>
          <p:cNvPr id="15" name="TextBox 14">
            <a:extLst>
              <a:ext uri="{FF2B5EF4-FFF2-40B4-BE49-F238E27FC236}">
                <a16:creationId xmlns:a16="http://schemas.microsoft.com/office/drawing/2014/main" id="{52CD104A-A5EA-42D7-9E2D-58A6EBC59FCA}"/>
              </a:ext>
            </a:extLst>
          </p:cNvPr>
          <p:cNvSpPr txBox="1"/>
          <p:nvPr/>
        </p:nvSpPr>
        <p:spPr>
          <a:xfrm>
            <a:off x="1075318" y="3578610"/>
            <a:ext cx="1155766" cy="230832"/>
          </a:xfrm>
          <a:prstGeom prst="rect">
            <a:avLst/>
          </a:prstGeom>
          <a:noFill/>
        </p:spPr>
        <p:txBody>
          <a:bodyPr wrap="none" lIns="0" tIns="0" rIns="0" bIns="0" rtlCol="0">
            <a:spAutoFit/>
          </a:bodyPr>
          <a:lstStyle/>
          <a:p>
            <a:pPr algn="l"/>
            <a:r>
              <a:rPr lang="en-US" sz="1500" b="1" dirty="0">
                <a:solidFill>
                  <a:schemeClr val="accent4"/>
                </a:solidFill>
              </a:rPr>
              <a:t>TITLE HERE</a:t>
            </a:r>
            <a:endParaRPr lang="vi-VN" sz="1500" b="1" dirty="0">
              <a:solidFill>
                <a:schemeClr val="accent4"/>
              </a:solidFill>
            </a:endParaRPr>
          </a:p>
        </p:txBody>
      </p:sp>
      <p:sp>
        <p:nvSpPr>
          <p:cNvPr id="16" name="Rectangle 15">
            <a:extLst>
              <a:ext uri="{FF2B5EF4-FFF2-40B4-BE49-F238E27FC236}">
                <a16:creationId xmlns:a16="http://schemas.microsoft.com/office/drawing/2014/main" id="{CB82D60B-B1EA-46AF-A828-402E3296D249}"/>
              </a:ext>
            </a:extLst>
          </p:cNvPr>
          <p:cNvSpPr/>
          <p:nvPr/>
        </p:nvSpPr>
        <p:spPr>
          <a:xfrm>
            <a:off x="982944" y="3833856"/>
            <a:ext cx="4465179" cy="571503"/>
          </a:xfrm>
          <a:prstGeom prst="rect">
            <a:avLst/>
          </a:prstGeom>
        </p:spPr>
        <p:txBody>
          <a:bodyPr wrap="square">
            <a:spAutoFit/>
          </a:bodyPr>
          <a:lstStyle/>
          <a:p>
            <a:pPr>
              <a:lnSpc>
                <a:spcPct val="150000"/>
              </a:lnSpc>
            </a:pPr>
            <a:r>
              <a:rPr lang="en-US" sz="1100" dirty="0"/>
              <a:t>NEQUE PORRO QUIS QUAM EST, QUI DOLOREM IPSUM QUIA DOLOR SIT AMET. NEQUE PORRO</a:t>
            </a:r>
          </a:p>
        </p:txBody>
      </p:sp>
      <p:sp>
        <p:nvSpPr>
          <p:cNvPr id="17" name="TextBox 16">
            <a:extLst>
              <a:ext uri="{FF2B5EF4-FFF2-40B4-BE49-F238E27FC236}">
                <a16:creationId xmlns:a16="http://schemas.microsoft.com/office/drawing/2014/main" id="{5CD3AC17-6F14-472F-8BC8-FDBA933A43E0}"/>
              </a:ext>
            </a:extLst>
          </p:cNvPr>
          <p:cNvSpPr txBox="1"/>
          <p:nvPr/>
        </p:nvSpPr>
        <p:spPr>
          <a:xfrm>
            <a:off x="1075318" y="4774906"/>
            <a:ext cx="1155766" cy="230832"/>
          </a:xfrm>
          <a:prstGeom prst="rect">
            <a:avLst/>
          </a:prstGeom>
          <a:noFill/>
        </p:spPr>
        <p:txBody>
          <a:bodyPr wrap="none" lIns="0" tIns="0" rIns="0" bIns="0" rtlCol="0">
            <a:spAutoFit/>
          </a:bodyPr>
          <a:lstStyle/>
          <a:p>
            <a:pPr algn="l"/>
            <a:r>
              <a:rPr lang="en-US" sz="1500" b="1" dirty="0">
                <a:solidFill>
                  <a:schemeClr val="accent4"/>
                </a:solidFill>
              </a:rPr>
              <a:t>TITLE HERE</a:t>
            </a:r>
            <a:endParaRPr lang="vi-VN" sz="1500" b="1" dirty="0">
              <a:solidFill>
                <a:schemeClr val="accent4"/>
              </a:solidFill>
            </a:endParaRPr>
          </a:p>
        </p:txBody>
      </p:sp>
      <p:sp>
        <p:nvSpPr>
          <p:cNvPr id="18" name="Rectangle 17">
            <a:extLst>
              <a:ext uri="{FF2B5EF4-FFF2-40B4-BE49-F238E27FC236}">
                <a16:creationId xmlns:a16="http://schemas.microsoft.com/office/drawing/2014/main" id="{403C4CA7-5590-4902-BE50-FEE639A00548}"/>
              </a:ext>
            </a:extLst>
          </p:cNvPr>
          <p:cNvSpPr/>
          <p:nvPr/>
        </p:nvSpPr>
        <p:spPr>
          <a:xfrm>
            <a:off x="982944" y="5030152"/>
            <a:ext cx="4465179" cy="571503"/>
          </a:xfrm>
          <a:prstGeom prst="rect">
            <a:avLst/>
          </a:prstGeom>
        </p:spPr>
        <p:txBody>
          <a:bodyPr wrap="square">
            <a:spAutoFit/>
          </a:bodyPr>
          <a:lstStyle/>
          <a:p>
            <a:pPr>
              <a:lnSpc>
                <a:spcPct val="150000"/>
              </a:lnSpc>
            </a:pPr>
            <a:r>
              <a:rPr lang="en-US" sz="1100" dirty="0"/>
              <a:t>NEQUE PORRO QUIS QUAM EST, QUI DOLOREM IPSUM QUIA DOLOR SIT AMET. NEQUE PORRO</a:t>
            </a:r>
          </a:p>
        </p:txBody>
      </p:sp>
      <p:sp>
        <p:nvSpPr>
          <p:cNvPr id="23" name="TextBox 22">
            <a:extLst>
              <a:ext uri="{FF2B5EF4-FFF2-40B4-BE49-F238E27FC236}">
                <a16:creationId xmlns:a16="http://schemas.microsoft.com/office/drawing/2014/main" id="{9D27DE14-8F2D-4C42-91E2-8B3D9C129672}"/>
              </a:ext>
            </a:extLst>
          </p:cNvPr>
          <p:cNvSpPr txBox="1"/>
          <p:nvPr/>
        </p:nvSpPr>
        <p:spPr>
          <a:xfrm>
            <a:off x="4257997" y="530769"/>
            <a:ext cx="3676007" cy="830997"/>
          </a:xfrm>
          <a:prstGeom prst="rect">
            <a:avLst/>
          </a:prstGeom>
          <a:noFill/>
        </p:spPr>
        <p:txBody>
          <a:bodyPr wrap="none" rtlCol="0">
            <a:spAutoFit/>
          </a:bodyPr>
          <a:lstStyle/>
          <a:p>
            <a:pPr algn="ctr"/>
            <a:r>
              <a:rPr lang="pt-BR" sz="4800" b="1" dirty="0">
                <a:solidFill>
                  <a:schemeClr val="accent4"/>
                </a:solidFill>
              </a:rPr>
              <a:t>S P E E C H</a:t>
            </a:r>
          </a:p>
        </p:txBody>
      </p:sp>
      <p:sp>
        <p:nvSpPr>
          <p:cNvPr id="20" name="TextBox 19">
            <a:extLst>
              <a:ext uri="{FF2B5EF4-FFF2-40B4-BE49-F238E27FC236}">
                <a16:creationId xmlns:a16="http://schemas.microsoft.com/office/drawing/2014/main" id="{0E8EA83B-D813-4A6C-85C8-BEB9DFDD30CA}"/>
              </a:ext>
            </a:extLst>
          </p:cNvPr>
          <p:cNvSpPr txBox="1"/>
          <p:nvPr/>
        </p:nvSpPr>
        <p:spPr>
          <a:xfrm>
            <a:off x="7197828" y="5095561"/>
            <a:ext cx="543985" cy="318100"/>
          </a:xfrm>
          <a:prstGeom prst="rect">
            <a:avLst/>
          </a:prstGeom>
          <a:noFill/>
        </p:spPr>
        <p:txBody>
          <a:bodyPr wrap="square" rtlCol="0">
            <a:spAutoFit/>
          </a:bodyPr>
          <a:lstStyle/>
          <a:p>
            <a:pPr algn="ctr"/>
            <a:r>
              <a:rPr lang="en-US" sz="1467" b="1" dirty="0">
                <a:solidFill>
                  <a:schemeClr val="bg1"/>
                </a:solidFill>
                <a:ea typeface="Roboto Black" panose="02000000000000000000" pitchFamily="2" charset="0"/>
                <a:cs typeface="Open Sans" panose="020B0606030504020204" pitchFamily="34" charset="0"/>
              </a:rPr>
              <a:t>04</a:t>
            </a:r>
            <a:endParaRPr lang="ru-RU" sz="1467" b="1" dirty="0">
              <a:solidFill>
                <a:schemeClr val="bg1"/>
              </a:solidFill>
              <a:ea typeface="Roboto Black" panose="02000000000000000000" pitchFamily="2" charset="0"/>
              <a:cs typeface="Open Sans" panose="020B0606030504020204" pitchFamily="34" charset="0"/>
            </a:endParaRPr>
          </a:p>
        </p:txBody>
      </p:sp>
    </p:spTree>
    <p:extLst>
      <p:ext uri="{BB962C8B-B14F-4D97-AF65-F5344CB8AC3E}">
        <p14:creationId xmlns:p14="http://schemas.microsoft.com/office/powerpoint/2010/main" val="2537631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1528C-6962-47D4-8BFF-A16C8288D02F}"/>
              </a:ext>
            </a:extLst>
          </p:cNvPr>
          <p:cNvSpPr/>
          <p:nvPr/>
        </p:nvSpPr>
        <p:spPr>
          <a:xfrm>
            <a:off x="0" y="0"/>
            <a:ext cx="6096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60CE824-B8F6-4CB9-8968-92F4AC6516B7}"/>
              </a:ext>
            </a:extLst>
          </p:cNvPr>
          <p:cNvSpPr/>
          <p:nvPr/>
        </p:nvSpPr>
        <p:spPr>
          <a:xfrm>
            <a:off x="0" y="2602523"/>
            <a:ext cx="12192000" cy="16740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2329110-8625-4952-8306-8C1C9FA54287}"/>
              </a:ext>
            </a:extLst>
          </p:cNvPr>
          <p:cNvSpPr txBox="1"/>
          <p:nvPr/>
        </p:nvSpPr>
        <p:spPr>
          <a:xfrm>
            <a:off x="3589713" y="2705725"/>
            <a:ext cx="5125121" cy="1446550"/>
          </a:xfrm>
          <a:prstGeom prst="rect">
            <a:avLst/>
          </a:prstGeom>
          <a:noFill/>
        </p:spPr>
        <p:txBody>
          <a:bodyPr wrap="none" rtlCol="0">
            <a:spAutoFit/>
          </a:bodyPr>
          <a:lstStyle/>
          <a:p>
            <a:pPr algn="ctr"/>
            <a:r>
              <a:rPr lang="en-US" sz="8800" b="1" dirty="0">
                <a:solidFill>
                  <a:schemeClr val="bg1"/>
                </a:solidFill>
              </a:rPr>
              <a:t>THANKS</a:t>
            </a:r>
          </a:p>
        </p:txBody>
      </p:sp>
      <p:sp>
        <p:nvSpPr>
          <p:cNvPr id="2" name="Rectangle 1">
            <a:extLst>
              <a:ext uri="{FF2B5EF4-FFF2-40B4-BE49-F238E27FC236}">
                <a16:creationId xmlns:a16="http://schemas.microsoft.com/office/drawing/2014/main" id="{AE051102-9A0C-416F-AAF6-15B9D7C66DDD}"/>
              </a:ext>
            </a:extLst>
          </p:cNvPr>
          <p:cNvSpPr/>
          <p:nvPr/>
        </p:nvSpPr>
        <p:spPr>
          <a:xfrm>
            <a:off x="799656" y="1886588"/>
            <a:ext cx="5036956" cy="246221"/>
          </a:xfrm>
          <a:prstGeom prst="rect">
            <a:avLst/>
          </a:prstGeom>
        </p:spPr>
        <p:txBody>
          <a:bodyPr wrap="none">
            <a:spAutoFit/>
          </a:bodyPr>
          <a:lstStyle/>
          <a:p>
            <a:pPr algn="r"/>
            <a:r>
              <a:rPr lang="id-ID" sz="1000" spc="300" dirty="0">
                <a:solidFill>
                  <a:schemeClr val="bg1"/>
                </a:solidFill>
                <a:cs typeface="Segoe UI Light" panose="020B0502040204020203" pitchFamily="34" charset="0"/>
              </a:rPr>
              <a:t>LOREM IPSUM DOLOR SIT AMET, CONSECTETUER </a:t>
            </a:r>
            <a:endParaRPr lang="en-US" sz="1000" spc="300" dirty="0">
              <a:solidFill>
                <a:schemeClr val="bg1"/>
              </a:solidFill>
            </a:endParaRPr>
          </a:p>
        </p:txBody>
      </p:sp>
      <p:sp>
        <p:nvSpPr>
          <p:cNvPr id="10" name="Rectangle 9">
            <a:extLst>
              <a:ext uri="{FF2B5EF4-FFF2-40B4-BE49-F238E27FC236}">
                <a16:creationId xmlns:a16="http://schemas.microsoft.com/office/drawing/2014/main" id="{7E680C8F-B471-4BD7-A473-8A4B009B90F1}"/>
              </a:ext>
            </a:extLst>
          </p:cNvPr>
          <p:cNvSpPr/>
          <p:nvPr/>
        </p:nvSpPr>
        <p:spPr>
          <a:xfrm>
            <a:off x="6641990" y="4725087"/>
            <a:ext cx="5036956" cy="246221"/>
          </a:xfrm>
          <a:prstGeom prst="rect">
            <a:avLst/>
          </a:prstGeom>
        </p:spPr>
        <p:txBody>
          <a:bodyPr wrap="none">
            <a:spAutoFit/>
          </a:bodyPr>
          <a:lstStyle/>
          <a:p>
            <a:r>
              <a:rPr lang="id-ID" sz="1000" spc="300" dirty="0">
                <a:solidFill>
                  <a:schemeClr val="tx2">
                    <a:lumMod val="50000"/>
                  </a:schemeClr>
                </a:solidFill>
                <a:cs typeface="Segoe UI Light" panose="020B0502040204020203" pitchFamily="34" charset="0"/>
              </a:rPr>
              <a:t>LOREM IPSUM DOLOR SIT AMET, CONSECTETUER </a:t>
            </a:r>
            <a:endParaRPr lang="en-US" sz="1000" spc="300" dirty="0">
              <a:solidFill>
                <a:schemeClr val="tx2">
                  <a:lumMod val="50000"/>
                </a:schemeClr>
              </a:solidFill>
            </a:endParaRPr>
          </a:p>
        </p:txBody>
      </p:sp>
    </p:spTree>
    <p:extLst>
      <p:ext uri="{BB962C8B-B14F-4D97-AF65-F5344CB8AC3E}">
        <p14:creationId xmlns:p14="http://schemas.microsoft.com/office/powerpoint/2010/main" val="3124549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B6F74A-AD93-4250-89E2-5EE5A03C63C2}"/>
              </a:ext>
            </a:extLst>
          </p:cNvPr>
          <p:cNvSpPr/>
          <p:nvPr/>
        </p:nvSpPr>
        <p:spPr>
          <a:xfrm>
            <a:off x="11707091" y="0"/>
            <a:ext cx="48490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397EB0-0199-4B24-8320-74B5BDB8AFEC}"/>
              </a:ext>
            </a:extLst>
          </p:cNvPr>
          <p:cNvSpPr/>
          <p:nvPr/>
        </p:nvSpPr>
        <p:spPr>
          <a:xfrm>
            <a:off x="2759105" y="1646070"/>
            <a:ext cx="2992582" cy="44637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CC0E00-CB2A-4582-9635-A74CC099DD14}"/>
              </a:ext>
            </a:extLst>
          </p:cNvPr>
          <p:cNvSpPr/>
          <p:nvPr/>
        </p:nvSpPr>
        <p:spPr>
          <a:xfrm>
            <a:off x="6815024" y="2641371"/>
            <a:ext cx="3523931" cy="1220462"/>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Minim Veniam, Quis Nostrud Exerci Enim Ad Minim Veniam, Quis Nostrud</a:t>
            </a:r>
            <a:endParaRPr lang="en-US" sz="1000" dirty="0">
              <a:solidFill>
                <a:schemeClr val="tx1">
                  <a:lumMod val="95000"/>
                  <a:lumOff val="5000"/>
                </a:schemeClr>
              </a:solidFill>
              <a:cs typeface="Segoe UI Light" panose="020B0502040204020203" pitchFamily="34" charset="0"/>
            </a:endParaRPr>
          </a:p>
        </p:txBody>
      </p:sp>
      <p:sp>
        <p:nvSpPr>
          <p:cNvPr id="13" name="Rectangle 12">
            <a:extLst>
              <a:ext uri="{FF2B5EF4-FFF2-40B4-BE49-F238E27FC236}">
                <a16:creationId xmlns:a16="http://schemas.microsoft.com/office/drawing/2014/main" id="{72AEB49D-9E3E-4CE8-A6CA-29E0A877AD71}"/>
              </a:ext>
            </a:extLst>
          </p:cNvPr>
          <p:cNvSpPr/>
          <p:nvPr/>
        </p:nvSpPr>
        <p:spPr>
          <a:xfrm>
            <a:off x="6901181" y="5406582"/>
            <a:ext cx="526293" cy="77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361B00-CD00-45A2-A178-22149D4BBA08}"/>
              </a:ext>
            </a:extLst>
          </p:cNvPr>
          <p:cNvSpPr/>
          <p:nvPr/>
        </p:nvSpPr>
        <p:spPr>
          <a:xfrm>
            <a:off x="6815023" y="4030975"/>
            <a:ext cx="3523931" cy="989630"/>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Minim</a:t>
            </a:r>
            <a:r>
              <a:rPr lang="en-US" sz="1000" dirty="0">
                <a:solidFill>
                  <a:schemeClr val="tx1">
                    <a:lumMod val="95000"/>
                    <a:lumOff val="5000"/>
                  </a:schemeClr>
                </a:solidFill>
                <a:cs typeface="Segoe UI Light" panose="020B0502040204020203" pitchFamily="34" charset="0"/>
              </a:rPr>
              <a:t>.</a:t>
            </a:r>
          </a:p>
        </p:txBody>
      </p:sp>
      <p:sp>
        <p:nvSpPr>
          <p:cNvPr id="16" name="TextBox 15">
            <a:extLst>
              <a:ext uri="{FF2B5EF4-FFF2-40B4-BE49-F238E27FC236}">
                <a16:creationId xmlns:a16="http://schemas.microsoft.com/office/drawing/2014/main" id="{D972E8E1-BCE5-44D4-A528-3CAEECE80A7E}"/>
              </a:ext>
            </a:extLst>
          </p:cNvPr>
          <p:cNvSpPr txBox="1"/>
          <p:nvPr/>
        </p:nvSpPr>
        <p:spPr>
          <a:xfrm>
            <a:off x="6815023" y="1424397"/>
            <a:ext cx="3676006" cy="830997"/>
          </a:xfrm>
          <a:prstGeom prst="rect">
            <a:avLst/>
          </a:prstGeom>
          <a:noFill/>
        </p:spPr>
        <p:txBody>
          <a:bodyPr wrap="none" rtlCol="0">
            <a:spAutoFit/>
          </a:bodyPr>
          <a:lstStyle/>
          <a:p>
            <a:r>
              <a:rPr lang="pt-BR" sz="4800" b="1" dirty="0">
                <a:solidFill>
                  <a:schemeClr val="accent4"/>
                </a:solidFill>
              </a:rPr>
              <a:t>S P E E C H</a:t>
            </a:r>
          </a:p>
        </p:txBody>
      </p:sp>
      <p:pic>
        <p:nvPicPr>
          <p:cNvPr id="5" name="Picture Placeholder 4">
            <a:extLst>
              <a:ext uri="{FF2B5EF4-FFF2-40B4-BE49-F238E27FC236}">
                <a16:creationId xmlns:a16="http://schemas.microsoft.com/office/drawing/2014/main" id="{DAAA11F0-070A-45C6-92D6-49A97076A92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0248" r="20248"/>
          <a:stretch>
            <a:fillRect/>
          </a:stretch>
        </p:blipFill>
        <p:spPr/>
      </p:pic>
    </p:spTree>
    <p:extLst>
      <p:ext uri="{BB962C8B-B14F-4D97-AF65-F5344CB8AC3E}">
        <p14:creationId xmlns:p14="http://schemas.microsoft.com/office/powerpoint/2010/main" val="313161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397EB0-0199-4B24-8320-74B5BDB8AFEC}"/>
              </a:ext>
            </a:extLst>
          </p:cNvPr>
          <p:cNvSpPr/>
          <p:nvPr/>
        </p:nvSpPr>
        <p:spPr>
          <a:xfrm>
            <a:off x="0" y="2770910"/>
            <a:ext cx="12192000" cy="13715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961F4-0619-4A61-AEF7-23332FF74B1F}"/>
              </a:ext>
            </a:extLst>
          </p:cNvPr>
          <p:cNvSpPr/>
          <p:nvPr/>
        </p:nvSpPr>
        <p:spPr>
          <a:xfrm>
            <a:off x="1209257" y="4768439"/>
            <a:ext cx="2384266" cy="989630"/>
          </a:xfrm>
          <a:prstGeom prst="rect">
            <a:avLst/>
          </a:prstGeom>
        </p:spPr>
        <p:txBody>
          <a:bodyPr wrap="square">
            <a:spAutoFit/>
          </a:bodyPr>
          <a:lstStyle/>
          <a:p>
            <a:pPr>
              <a:lnSpc>
                <a:spcPct val="150000"/>
              </a:lnSpc>
            </a:pPr>
            <a:r>
              <a:rPr lang="id-ID" sz="1000" b="1" dirty="0">
                <a:solidFill>
                  <a:schemeClr val="tx1">
                    <a:lumMod val="95000"/>
                    <a:lumOff val="5000"/>
                  </a:schemeClr>
                </a:solidFill>
                <a:cs typeface="Segoe UI Light" panose="020B0502040204020203" pitchFamily="34" charset="0"/>
              </a:rPr>
              <a:t>Lorem Ipsum Dolor Sit Amet, </a:t>
            </a:r>
            <a:r>
              <a:rPr lang="id-ID" sz="1000" dirty="0">
                <a:solidFill>
                  <a:schemeClr val="tx1">
                    <a:lumMod val="95000"/>
                    <a:lumOff val="5000"/>
                  </a:schemeClr>
                </a:solidFill>
                <a:cs typeface="Segoe UI Light" panose="020B0502040204020203" pitchFamily="34" charset="0"/>
              </a:rPr>
              <a:t>Consectetuer Adipiscing Elit, Sed Diam Nonummy Nibh Euismod. Ut Wisi Enim Ad Minim Veniam, </a:t>
            </a:r>
            <a:endParaRPr lang="en-US" sz="1000" dirty="0">
              <a:solidFill>
                <a:schemeClr val="tx1">
                  <a:lumMod val="95000"/>
                  <a:lumOff val="5000"/>
                </a:schemeClr>
              </a:solidFill>
              <a:cs typeface="Segoe UI Light" panose="020B0502040204020203" pitchFamily="34" charset="0"/>
            </a:endParaRPr>
          </a:p>
        </p:txBody>
      </p:sp>
      <p:sp>
        <p:nvSpPr>
          <p:cNvPr id="21" name="Rectangle 20">
            <a:extLst>
              <a:ext uri="{FF2B5EF4-FFF2-40B4-BE49-F238E27FC236}">
                <a16:creationId xmlns:a16="http://schemas.microsoft.com/office/drawing/2014/main" id="{9DB87A0F-C68C-4F8A-B552-1A219D24397B}"/>
              </a:ext>
            </a:extLst>
          </p:cNvPr>
          <p:cNvSpPr/>
          <p:nvPr/>
        </p:nvSpPr>
        <p:spPr>
          <a:xfrm>
            <a:off x="4797584" y="4768439"/>
            <a:ext cx="2384266" cy="989630"/>
          </a:xfrm>
          <a:prstGeom prst="rect">
            <a:avLst/>
          </a:prstGeom>
        </p:spPr>
        <p:txBody>
          <a:bodyPr wrap="square">
            <a:spAutoFit/>
          </a:bodyPr>
          <a:lstStyle/>
          <a:p>
            <a:pPr>
              <a:lnSpc>
                <a:spcPct val="150000"/>
              </a:lnSpc>
            </a:pPr>
            <a:r>
              <a:rPr lang="id-ID" sz="1000" b="1" dirty="0">
                <a:solidFill>
                  <a:schemeClr val="tx1">
                    <a:lumMod val="95000"/>
                    <a:lumOff val="5000"/>
                  </a:schemeClr>
                </a:solidFill>
                <a:cs typeface="Segoe UI Light" panose="020B0502040204020203" pitchFamily="34" charset="0"/>
              </a:rPr>
              <a:t>Lorem Ipsum Dolor Sit Amet,</a:t>
            </a:r>
            <a:r>
              <a:rPr lang="id-ID" sz="1000" dirty="0">
                <a:solidFill>
                  <a:schemeClr val="tx1">
                    <a:lumMod val="95000"/>
                    <a:lumOff val="5000"/>
                  </a:schemeClr>
                </a:solidFill>
                <a:cs typeface="Segoe UI Light" panose="020B0502040204020203" pitchFamily="34" charset="0"/>
              </a:rPr>
              <a:t> Consectetuer Adipiscing Elit, Sed Diam Nonummy Nibh Euismod. Ut Wisi Enim Ad Minim Veniam, </a:t>
            </a:r>
            <a:endParaRPr lang="en-US" sz="1000" dirty="0">
              <a:solidFill>
                <a:schemeClr val="tx1">
                  <a:lumMod val="95000"/>
                  <a:lumOff val="5000"/>
                </a:schemeClr>
              </a:solidFill>
              <a:cs typeface="Segoe UI Light" panose="020B0502040204020203" pitchFamily="34" charset="0"/>
            </a:endParaRPr>
          </a:p>
        </p:txBody>
      </p:sp>
      <p:sp>
        <p:nvSpPr>
          <p:cNvPr id="22" name="Rectangle 21">
            <a:extLst>
              <a:ext uri="{FF2B5EF4-FFF2-40B4-BE49-F238E27FC236}">
                <a16:creationId xmlns:a16="http://schemas.microsoft.com/office/drawing/2014/main" id="{BC48828F-224E-4C95-AC4A-76FFA314071B}"/>
              </a:ext>
            </a:extLst>
          </p:cNvPr>
          <p:cNvSpPr/>
          <p:nvPr/>
        </p:nvSpPr>
        <p:spPr>
          <a:xfrm>
            <a:off x="8385911" y="4768439"/>
            <a:ext cx="2384266" cy="989630"/>
          </a:xfrm>
          <a:prstGeom prst="rect">
            <a:avLst/>
          </a:prstGeom>
        </p:spPr>
        <p:txBody>
          <a:bodyPr wrap="square">
            <a:spAutoFit/>
          </a:bodyPr>
          <a:lstStyle/>
          <a:p>
            <a:pPr>
              <a:lnSpc>
                <a:spcPct val="150000"/>
              </a:lnSpc>
            </a:pPr>
            <a:r>
              <a:rPr lang="id-ID" sz="1000" b="1" dirty="0">
                <a:solidFill>
                  <a:schemeClr val="tx1">
                    <a:lumMod val="95000"/>
                    <a:lumOff val="5000"/>
                  </a:schemeClr>
                </a:solidFill>
                <a:cs typeface="Segoe UI Light" panose="020B0502040204020203" pitchFamily="34" charset="0"/>
              </a:rPr>
              <a:t>Lorem Ipsum Dolor Sit Amet, </a:t>
            </a:r>
            <a:r>
              <a:rPr lang="id-ID" sz="1000" dirty="0">
                <a:solidFill>
                  <a:schemeClr val="tx1">
                    <a:lumMod val="95000"/>
                    <a:lumOff val="5000"/>
                  </a:schemeClr>
                </a:solidFill>
                <a:cs typeface="Segoe UI Light" panose="020B0502040204020203" pitchFamily="34" charset="0"/>
              </a:rPr>
              <a:t>Consectetuer Adipiscing Elit, Sed Diam Nonummy Nibh Euismod. Ut Wisi Enim Ad Minim Veniam, </a:t>
            </a:r>
            <a:endParaRPr lang="en-US" sz="1000" dirty="0">
              <a:solidFill>
                <a:schemeClr val="tx1">
                  <a:lumMod val="95000"/>
                  <a:lumOff val="5000"/>
                </a:schemeClr>
              </a:solidFill>
              <a:cs typeface="Segoe UI Light" panose="020B0502040204020203" pitchFamily="34" charset="0"/>
            </a:endParaRPr>
          </a:p>
        </p:txBody>
      </p:sp>
      <p:sp>
        <p:nvSpPr>
          <p:cNvPr id="14" name="TextBox 13">
            <a:extLst>
              <a:ext uri="{FF2B5EF4-FFF2-40B4-BE49-F238E27FC236}">
                <a16:creationId xmlns:a16="http://schemas.microsoft.com/office/drawing/2014/main" id="{4B32F6F7-D67E-4E40-B3BC-4CD3269F216D}"/>
              </a:ext>
            </a:extLst>
          </p:cNvPr>
          <p:cNvSpPr txBox="1"/>
          <p:nvPr/>
        </p:nvSpPr>
        <p:spPr>
          <a:xfrm>
            <a:off x="4257995" y="568311"/>
            <a:ext cx="3676007" cy="830997"/>
          </a:xfrm>
          <a:prstGeom prst="rect">
            <a:avLst/>
          </a:prstGeom>
          <a:noFill/>
        </p:spPr>
        <p:txBody>
          <a:bodyPr wrap="none" rtlCol="0">
            <a:spAutoFit/>
          </a:bodyPr>
          <a:lstStyle/>
          <a:p>
            <a:pPr algn="ctr"/>
            <a:r>
              <a:rPr lang="pt-BR" sz="4800" b="1" dirty="0">
                <a:solidFill>
                  <a:schemeClr val="accent4"/>
                </a:solidFill>
              </a:rPr>
              <a:t>S P E E C H</a:t>
            </a:r>
          </a:p>
        </p:txBody>
      </p:sp>
      <p:pic>
        <p:nvPicPr>
          <p:cNvPr id="5" name="Picture Placeholder 4">
            <a:extLst>
              <a:ext uri="{FF2B5EF4-FFF2-40B4-BE49-F238E27FC236}">
                <a16:creationId xmlns:a16="http://schemas.microsoft.com/office/drawing/2014/main" id="{A6FE60F9-2649-4101-A33E-777AC20A553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pic>
        <p:nvPicPr>
          <p:cNvPr id="9" name="Picture Placeholder 8">
            <a:extLst>
              <a:ext uri="{FF2B5EF4-FFF2-40B4-BE49-F238E27FC236}">
                <a16:creationId xmlns:a16="http://schemas.microsoft.com/office/drawing/2014/main" id="{C085DE0B-BD28-45B0-84DF-F85DF9B9CC7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7" r="67"/>
          <a:stretch>
            <a:fillRect/>
          </a:stretch>
        </p:blipFill>
        <p:spPr/>
      </p:pic>
      <p:pic>
        <p:nvPicPr>
          <p:cNvPr id="11" name="Picture Placeholder 10">
            <a:extLst>
              <a:ext uri="{FF2B5EF4-FFF2-40B4-BE49-F238E27FC236}">
                <a16:creationId xmlns:a16="http://schemas.microsoft.com/office/drawing/2014/main" id="{D8E52F58-9B71-4A26-8B31-ECBD039AA0BF}"/>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66" b="66"/>
          <a:stretch>
            <a:fillRect/>
          </a:stretch>
        </p:blipFill>
        <p:spPr/>
      </p:pic>
    </p:spTree>
    <p:extLst>
      <p:ext uri="{BB962C8B-B14F-4D97-AF65-F5344CB8AC3E}">
        <p14:creationId xmlns:p14="http://schemas.microsoft.com/office/powerpoint/2010/main" val="2290627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49997A-70CA-4D99-AE4F-C2E979920CA2}"/>
              </a:ext>
            </a:extLst>
          </p:cNvPr>
          <p:cNvSpPr/>
          <p:nvPr/>
        </p:nvSpPr>
        <p:spPr>
          <a:xfrm>
            <a:off x="0" y="2489707"/>
            <a:ext cx="3768436" cy="32835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397EB0-0199-4B24-8320-74B5BDB8AFEC}"/>
              </a:ext>
            </a:extLst>
          </p:cNvPr>
          <p:cNvSpPr/>
          <p:nvPr/>
        </p:nvSpPr>
        <p:spPr>
          <a:xfrm>
            <a:off x="3768436" y="2489707"/>
            <a:ext cx="8423564" cy="32835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926E531-A338-43FE-ACFC-A59E990C9FC6}"/>
              </a:ext>
            </a:extLst>
          </p:cNvPr>
          <p:cNvSpPr/>
          <p:nvPr/>
        </p:nvSpPr>
        <p:spPr>
          <a:xfrm>
            <a:off x="4613562" y="3029594"/>
            <a:ext cx="2854038" cy="792140"/>
          </a:xfrm>
          <a:prstGeom prst="rect">
            <a:avLst/>
          </a:prstGeom>
        </p:spPr>
        <p:txBody>
          <a:bodyPr wrap="square">
            <a:spAutoFit/>
          </a:bodyPr>
          <a:lstStyle/>
          <a:p>
            <a:pPr algn="ctr">
              <a:lnSpc>
                <a:spcPct val="150000"/>
              </a:lnSpc>
            </a:pPr>
            <a:r>
              <a:rPr lang="id-ID" sz="1050" dirty="0">
                <a:solidFill>
                  <a:schemeClr val="bg1"/>
                </a:solidFill>
                <a:cs typeface="Segoe UI Light" panose="020B0502040204020203" pitchFamily="34" charset="0"/>
              </a:rPr>
              <a:t>Lorem Ipsum Dolor Sit Amet, Consectetuer Adipiscing Consectetuer Adipiscing Consectetuer Adipiscing</a:t>
            </a:r>
            <a:endParaRPr lang="en-US" sz="1050" dirty="0">
              <a:solidFill>
                <a:schemeClr val="bg1"/>
              </a:solidFill>
              <a:cs typeface="Segoe UI Light" panose="020B0502040204020203" pitchFamily="34" charset="0"/>
            </a:endParaRPr>
          </a:p>
        </p:txBody>
      </p:sp>
      <p:sp>
        <p:nvSpPr>
          <p:cNvPr id="17" name="Rectangle 16">
            <a:extLst>
              <a:ext uri="{FF2B5EF4-FFF2-40B4-BE49-F238E27FC236}">
                <a16:creationId xmlns:a16="http://schemas.microsoft.com/office/drawing/2014/main" id="{A63542BF-4194-43F6-B846-6DF6FE17E932}"/>
              </a:ext>
            </a:extLst>
          </p:cNvPr>
          <p:cNvSpPr/>
          <p:nvPr/>
        </p:nvSpPr>
        <p:spPr>
          <a:xfrm>
            <a:off x="8257307" y="4413321"/>
            <a:ext cx="2854038" cy="792140"/>
          </a:xfrm>
          <a:prstGeom prst="rect">
            <a:avLst/>
          </a:prstGeom>
        </p:spPr>
        <p:txBody>
          <a:bodyPr wrap="square">
            <a:spAutoFit/>
          </a:bodyPr>
          <a:lstStyle/>
          <a:p>
            <a:pPr algn="ctr">
              <a:lnSpc>
                <a:spcPct val="150000"/>
              </a:lnSpc>
            </a:pPr>
            <a:r>
              <a:rPr lang="id-ID" sz="1050" dirty="0">
                <a:solidFill>
                  <a:schemeClr val="bg1"/>
                </a:solidFill>
                <a:cs typeface="Segoe UI Light" panose="020B0502040204020203" pitchFamily="34" charset="0"/>
              </a:rPr>
              <a:t>Lorem Ipsum Dolor Sit Amet, Consectetuer Adipiscing Consectetuer Adipiscing Consectetuer Adipiscing</a:t>
            </a:r>
            <a:endParaRPr lang="en-US" sz="1050" dirty="0">
              <a:solidFill>
                <a:schemeClr val="bg1"/>
              </a:solidFill>
              <a:cs typeface="Segoe UI Light" panose="020B0502040204020203" pitchFamily="34" charset="0"/>
            </a:endParaRPr>
          </a:p>
        </p:txBody>
      </p:sp>
      <p:sp>
        <p:nvSpPr>
          <p:cNvPr id="18" name="Rectangle 17">
            <a:extLst>
              <a:ext uri="{FF2B5EF4-FFF2-40B4-BE49-F238E27FC236}">
                <a16:creationId xmlns:a16="http://schemas.microsoft.com/office/drawing/2014/main" id="{56E38C5F-C66E-4182-A6DA-C0A23C24F631}"/>
              </a:ext>
            </a:extLst>
          </p:cNvPr>
          <p:cNvSpPr/>
          <p:nvPr/>
        </p:nvSpPr>
        <p:spPr>
          <a:xfrm>
            <a:off x="946587" y="2743817"/>
            <a:ext cx="2331311" cy="1451295"/>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Minim Veniam, Quis Nostrud</a:t>
            </a:r>
            <a:endParaRPr lang="en-US" sz="1000" dirty="0">
              <a:solidFill>
                <a:schemeClr val="tx1">
                  <a:lumMod val="95000"/>
                  <a:lumOff val="5000"/>
                </a:schemeClr>
              </a:solidFill>
              <a:cs typeface="Segoe UI Light" panose="020B0502040204020203" pitchFamily="34" charset="0"/>
            </a:endParaRPr>
          </a:p>
        </p:txBody>
      </p:sp>
      <p:sp>
        <p:nvSpPr>
          <p:cNvPr id="19" name="Rectangle 18">
            <a:extLst>
              <a:ext uri="{FF2B5EF4-FFF2-40B4-BE49-F238E27FC236}">
                <a16:creationId xmlns:a16="http://schemas.microsoft.com/office/drawing/2014/main" id="{94195715-A0CA-4903-994A-9E18CD9D1E1F}"/>
              </a:ext>
            </a:extLst>
          </p:cNvPr>
          <p:cNvSpPr/>
          <p:nvPr/>
        </p:nvSpPr>
        <p:spPr>
          <a:xfrm>
            <a:off x="946588" y="4428030"/>
            <a:ext cx="2331310" cy="989630"/>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a:t>
            </a:r>
            <a:endParaRPr lang="en-US" sz="1000" dirty="0">
              <a:solidFill>
                <a:schemeClr val="tx1">
                  <a:lumMod val="95000"/>
                  <a:lumOff val="5000"/>
                </a:schemeClr>
              </a:solidFill>
              <a:cs typeface="Segoe UI Light" panose="020B0502040204020203" pitchFamily="34" charset="0"/>
            </a:endParaRPr>
          </a:p>
        </p:txBody>
      </p:sp>
      <p:sp>
        <p:nvSpPr>
          <p:cNvPr id="20" name="TextBox 19">
            <a:extLst>
              <a:ext uri="{FF2B5EF4-FFF2-40B4-BE49-F238E27FC236}">
                <a16:creationId xmlns:a16="http://schemas.microsoft.com/office/drawing/2014/main" id="{17B3C4FA-5BEB-4733-9C31-DF210EA1B3E0}"/>
              </a:ext>
            </a:extLst>
          </p:cNvPr>
          <p:cNvSpPr txBox="1"/>
          <p:nvPr/>
        </p:nvSpPr>
        <p:spPr>
          <a:xfrm>
            <a:off x="4257995" y="568311"/>
            <a:ext cx="3676007" cy="830997"/>
          </a:xfrm>
          <a:prstGeom prst="rect">
            <a:avLst/>
          </a:prstGeom>
          <a:noFill/>
        </p:spPr>
        <p:txBody>
          <a:bodyPr wrap="none" rtlCol="0">
            <a:spAutoFit/>
          </a:bodyPr>
          <a:lstStyle/>
          <a:p>
            <a:pPr algn="ctr"/>
            <a:r>
              <a:rPr lang="pt-BR" sz="4800" b="1" dirty="0">
                <a:solidFill>
                  <a:schemeClr val="accent4"/>
                </a:solidFill>
              </a:rPr>
              <a:t>S P E E C H</a:t>
            </a:r>
          </a:p>
        </p:txBody>
      </p:sp>
      <p:pic>
        <p:nvPicPr>
          <p:cNvPr id="8" name="Picture Placeholder 7">
            <a:extLst>
              <a:ext uri="{FF2B5EF4-FFF2-40B4-BE49-F238E27FC236}">
                <a16:creationId xmlns:a16="http://schemas.microsoft.com/office/drawing/2014/main" id="{225CE2F4-6EFD-4FA4-9AEB-2D625FBE4D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00" r="12500"/>
          <a:stretch>
            <a:fillRect/>
          </a:stretch>
        </p:blipFill>
        <p:spPr/>
      </p:pic>
      <p:pic>
        <p:nvPicPr>
          <p:cNvPr id="5" name="Picture Placeholder 4">
            <a:extLst>
              <a:ext uri="{FF2B5EF4-FFF2-40B4-BE49-F238E27FC236}">
                <a16:creationId xmlns:a16="http://schemas.microsoft.com/office/drawing/2014/main" id="{FC65A4CA-C25E-47A8-ACFA-D7FA33DF49D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100" b="1100"/>
          <a:stretch>
            <a:fillRect/>
          </a:stretch>
        </p:blipFill>
        <p:spPr/>
      </p:pic>
    </p:spTree>
    <p:extLst>
      <p:ext uri="{BB962C8B-B14F-4D97-AF65-F5344CB8AC3E}">
        <p14:creationId xmlns:p14="http://schemas.microsoft.com/office/powerpoint/2010/main" val="1057842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9060CF-EBB2-47B6-9756-E83709E59493}"/>
              </a:ext>
            </a:extLst>
          </p:cNvPr>
          <p:cNvSpPr/>
          <p:nvPr/>
        </p:nvSpPr>
        <p:spPr>
          <a:xfrm>
            <a:off x="6124137" y="2309399"/>
            <a:ext cx="4558747" cy="758797"/>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Consectetuer Adipiscing Elit</a:t>
            </a:r>
            <a:endParaRPr lang="en-US" sz="1000" dirty="0">
              <a:solidFill>
                <a:schemeClr val="tx1">
                  <a:lumMod val="95000"/>
                  <a:lumOff val="5000"/>
                </a:schemeClr>
              </a:solidFill>
              <a:cs typeface="Segoe UI Light" panose="020B0502040204020203" pitchFamily="34" charset="0"/>
            </a:endParaRPr>
          </a:p>
        </p:txBody>
      </p:sp>
      <p:sp>
        <p:nvSpPr>
          <p:cNvPr id="19" name="Rectangle 18">
            <a:extLst>
              <a:ext uri="{FF2B5EF4-FFF2-40B4-BE49-F238E27FC236}">
                <a16:creationId xmlns:a16="http://schemas.microsoft.com/office/drawing/2014/main" id="{81FE79D4-CD3F-4256-9435-AC9CFC1B1CB6}"/>
              </a:ext>
            </a:extLst>
          </p:cNvPr>
          <p:cNvSpPr/>
          <p:nvPr/>
        </p:nvSpPr>
        <p:spPr>
          <a:xfrm>
            <a:off x="6183770" y="5701519"/>
            <a:ext cx="526293" cy="77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40AA3D-D144-4E1B-BD81-219CF2FE1331}"/>
              </a:ext>
            </a:extLst>
          </p:cNvPr>
          <p:cNvSpPr/>
          <p:nvPr/>
        </p:nvSpPr>
        <p:spPr>
          <a:xfrm>
            <a:off x="6124136" y="3428501"/>
            <a:ext cx="4558747" cy="758797"/>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Consectetuer Adipiscing</a:t>
            </a:r>
            <a:endParaRPr lang="en-US" sz="1000" dirty="0">
              <a:solidFill>
                <a:schemeClr val="tx1">
                  <a:lumMod val="95000"/>
                  <a:lumOff val="5000"/>
                </a:schemeClr>
              </a:solidFill>
              <a:cs typeface="Segoe UI Light" panose="020B0502040204020203" pitchFamily="34" charset="0"/>
            </a:endParaRPr>
          </a:p>
        </p:txBody>
      </p:sp>
      <p:sp>
        <p:nvSpPr>
          <p:cNvPr id="21" name="Rectangle 20">
            <a:extLst>
              <a:ext uri="{FF2B5EF4-FFF2-40B4-BE49-F238E27FC236}">
                <a16:creationId xmlns:a16="http://schemas.microsoft.com/office/drawing/2014/main" id="{F3A5518E-BAF6-4BB0-9587-FAC18854DF5B}"/>
              </a:ext>
            </a:extLst>
          </p:cNvPr>
          <p:cNvSpPr/>
          <p:nvPr/>
        </p:nvSpPr>
        <p:spPr>
          <a:xfrm>
            <a:off x="6124136" y="4547603"/>
            <a:ext cx="4558747" cy="758797"/>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 Consectetuer</a:t>
            </a:r>
            <a:endParaRPr lang="en-US" sz="1000" dirty="0">
              <a:solidFill>
                <a:schemeClr val="tx1">
                  <a:lumMod val="95000"/>
                  <a:lumOff val="5000"/>
                </a:schemeClr>
              </a:solidFill>
              <a:cs typeface="Segoe UI Light" panose="020B0502040204020203" pitchFamily="34" charset="0"/>
            </a:endParaRPr>
          </a:p>
        </p:txBody>
      </p:sp>
      <p:sp>
        <p:nvSpPr>
          <p:cNvPr id="12" name="TextBox 11">
            <a:extLst>
              <a:ext uri="{FF2B5EF4-FFF2-40B4-BE49-F238E27FC236}">
                <a16:creationId xmlns:a16="http://schemas.microsoft.com/office/drawing/2014/main" id="{396528F9-EC6A-4510-AA6B-6BAC282D0802}"/>
              </a:ext>
            </a:extLst>
          </p:cNvPr>
          <p:cNvSpPr txBox="1"/>
          <p:nvPr/>
        </p:nvSpPr>
        <p:spPr>
          <a:xfrm>
            <a:off x="6096000" y="937841"/>
            <a:ext cx="3676006" cy="830997"/>
          </a:xfrm>
          <a:prstGeom prst="rect">
            <a:avLst/>
          </a:prstGeom>
          <a:noFill/>
        </p:spPr>
        <p:txBody>
          <a:bodyPr wrap="none" rtlCol="0">
            <a:spAutoFit/>
          </a:bodyPr>
          <a:lstStyle/>
          <a:p>
            <a:r>
              <a:rPr lang="pt-BR" sz="4800" b="1" dirty="0">
                <a:solidFill>
                  <a:schemeClr val="accent4"/>
                </a:solidFill>
              </a:rPr>
              <a:t>S P E E C H</a:t>
            </a:r>
          </a:p>
        </p:txBody>
      </p:sp>
      <p:pic>
        <p:nvPicPr>
          <p:cNvPr id="4" name="Picture Placeholder 3">
            <a:extLst>
              <a:ext uri="{FF2B5EF4-FFF2-40B4-BE49-F238E27FC236}">
                <a16:creationId xmlns:a16="http://schemas.microsoft.com/office/drawing/2014/main" id="{20CD7F4E-57D5-4195-BA48-154A94EB96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7594" r="37594"/>
          <a:stretch>
            <a:fillRect/>
          </a:stretch>
        </p:blipFill>
        <p:spPr/>
      </p:pic>
      <p:pic>
        <p:nvPicPr>
          <p:cNvPr id="7" name="Picture Placeholder 6">
            <a:extLst>
              <a:ext uri="{FF2B5EF4-FFF2-40B4-BE49-F238E27FC236}">
                <a16:creationId xmlns:a16="http://schemas.microsoft.com/office/drawing/2014/main" id="{FA805FDB-2093-4C49-9B37-82DC7B95149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7593" r="37593"/>
          <a:stretch>
            <a:fillRect/>
          </a:stretch>
        </p:blipFill>
        <p:spPr/>
      </p:pic>
    </p:spTree>
    <p:extLst>
      <p:ext uri="{BB962C8B-B14F-4D97-AF65-F5344CB8AC3E}">
        <p14:creationId xmlns:p14="http://schemas.microsoft.com/office/powerpoint/2010/main" val="1332745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CB63ADA-6433-4AC3-9104-B8F25D6D3F3D}"/>
              </a:ext>
            </a:extLst>
          </p:cNvPr>
          <p:cNvSpPr/>
          <p:nvPr/>
        </p:nvSpPr>
        <p:spPr>
          <a:xfrm>
            <a:off x="527251" y="2652566"/>
            <a:ext cx="5122318" cy="51223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ectangle 12">
            <a:extLst>
              <a:ext uri="{FF2B5EF4-FFF2-40B4-BE49-F238E27FC236}">
                <a16:creationId xmlns:a16="http://schemas.microsoft.com/office/drawing/2014/main" id="{70497DB8-7D74-4F07-AAEF-B5D67BED60B9}"/>
              </a:ext>
            </a:extLst>
          </p:cNvPr>
          <p:cNvSpPr/>
          <p:nvPr/>
        </p:nvSpPr>
        <p:spPr>
          <a:xfrm>
            <a:off x="6935372" y="1889209"/>
            <a:ext cx="2276448" cy="1682127"/>
          </a:xfrm>
          <a:prstGeom prst="rect">
            <a:avLst/>
          </a:prstGeom>
        </p:spPr>
        <p:txBody>
          <a:bodyPr wrap="square">
            <a:spAutoFit/>
          </a:bodyPr>
          <a:lstStyle/>
          <a:p>
            <a:pPr algn="just">
              <a:lnSpc>
                <a:spcPct val="150000"/>
              </a:lnSpc>
            </a:pPr>
            <a:r>
              <a:rPr lang="id-ID" sz="1000" dirty="0">
                <a:solidFill>
                  <a:schemeClr val="tx1">
                    <a:lumMod val="95000"/>
                    <a:lumOff val="5000"/>
                  </a:schemeClr>
                </a:solidFill>
                <a:latin typeface="+mj-lt"/>
                <a:cs typeface="Segoe UI Light" panose="020B0502040204020203" pitchFamily="34" charset="0"/>
              </a:rPr>
              <a:t>Lorem Ipsum Dolor Sit Amet, Consectetuer Adipiscing Elit, Sed Diam Nonummy Nibh Euismod. Ut Wisi Enim Ad Minim Veniam, Quis Nostrud Exerci Enim Ad Minim Veniam, Quis Nostrud</a:t>
            </a:r>
            <a:endParaRPr lang="en-US" sz="1000" dirty="0">
              <a:solidFill>
                <a:schemeClr val="tx1">
                  <a:lumMod val="95000"/>
                  <a:lumOff val="5000"/>
                </a:schemeClr>
              </a:solidFill>
              <a:latin typeface="+mj-lt"/>
              <a:cs typeface="Segoe UI Light" panose="020B0502040204020203" pitchFamily="34" charset="0"/>
            </a:endParaRPr>
          </a:p>
        </p:txBody>
      </p:sp>
      <p:sp>
        <p:nvSpPr>
          <p:cNvPr id="14" name="Rectangle 13">
            <a:extLst>
              <a:ext uri="{FF2B5EF4-FFF2-40B4-BE49-F238E27FC236}">
                <a16:creationId xmlns:a16="http://schemas.microsoft.com/office/drawing/2014/main" id="{7064C977-2FF1-4C76-89C0-EE6D0356BDAF}"/>
              </a:ext>
            </a:extLst>
          </p:cNvPr>
          <p:cNvSpPr/>
          <p:nvPr/>
        </p:nvSpPr>
        <p:spPr>
          <a:xfrm>
            <a:off x="9388301" y="1889208"/>
            <a:ext cx="2276448" cy="1682127"/>
          </a:xfrm>
          <a:prstGeom prst="rect">
            <a:avLst/>
          </a:prstGeom>
        </p:spPr>
        <p:txBody>
          <a:bodyPr wrap="square">
            <a:spAutoFit/>
          </a:bodyPr>
          <a:lstStyle/>
          <a:p>
            <a:pPr algn="just">
              <a:lnSpc>
                <a:spcPct val="150000"/>
              </a:lnSpc>
            </a:pPr>
            <a:r>
              <a:rPr lang="id-ID" sz="1000" dirty="0">
                <a:solidFill>
                  <a:schemeClr val="tx1">
                    <a:lumMod val="95000"/>
                    <a:lumOff val="5000"/>
                  </a:schemeClr>
                </a:solidFill>
                <a:latin typeface="+mj-lt"/>
                <a:cs typeface="Segoe UI Light" panose="020B0502040204020203" pitchFamily="34" charset="0"/>
              </a:rPr>
              <a:t>Lorem Ipsum Dolor Sit Amet, Consectetuer Adipiscing Elit, Sed Diam Nonummy Nibh Euismod. Ut Wisi Enim Ad Minim Veniam, Quis Nostrud Exerci Enim Ad Minim Veniam, Quis Nostrud</a:t>
            </a:r>
            <a:endParaRPr lang="en-US" sz="1000" dirty="0">
              <a:solidFill>
                <a:schemeClr val="tx1">
                  <a:lumMod val="95000"/>
                  <a:lumOff val="5000"/>
                </a:schemeClr>
              </a:solidFill>
              <a:latin typeface="+mj-lt"/>
              <a:cs typeface="Segoe UI Light" panose="020B0502040204020203" pitchFamily="34" charset="0"/>
            </a:endParaRPr>
          </a:p>
        </p:txBody>
      </p:sp>
      <p:sp>
        <p:nvSpPr>
          <p:cNvPr id="6" name="Rectangle 5">
            <a:extLst>
              <a:ext uri="{FF2B5EF4-FFF2-40B4-BE49-F238E27FC236}">
                <a16:creationId xmlns:a16="http://schemas.microsoft.com/office/drawing/2014/main" id="{B9F6F82F-E17D-4FE4-9A1D-CBE3F1037412}"/>
              </a:ext>
            </a:extLst>
          </p:cNvPr>
          <p:cNvSpPr/>
          <p:nvPr/>
        </p:nvSpPr>
        <p:spPr>
          <a:xfrm>
            <a:off x="6935372" y="4206240"/>
            <a:ext cx="4033590" cy="13786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Rectangle 14">
            <a:extLst>
              <a:ext uri="{FF2B5EF4-FFF2-40B4-BE49-F238E27FC236}">
                <a16:creationId xmlns:a16="http://schemas.microsoft.com/office/drawing/2014/main" id="{B3BE8C2C-BB5B-4A65-875A-8E5744C5DF0B}"/>
              </a:ext>
            </a:extLst>
          </p:cNvPr>
          <p:cNvSpPr/>
          <p:nvPr/>
        </p:nvSpPr>
        <p:spPr>
          <a:xfrm>
            <a:off x="7362624" y="4618558"/>
            <a:ext cx="3179085" cy="707886"/>
          </a:xfrm>
          <a:prstGeom prst="rect">
            <a:avLst/>
          </a:prstGeom>
        </p:spPr>
        <p:txBody>
          <a:bodyPr wrap="square">
            <a:spAutoFit/>
          </a:bodyPr>
          <a:lstStyle/>
          <a:p>
            <a:r>
              <a:rPr lang="id-ID" sz="1000" dirty="0">
                <a:solidFill>
                  <a:schemeClr val="bg1"/>
                </a:solidFill>
                <a:latin typeface="+mj-lt"/>
                <a:cs typeface="Segoe UI Light" panose="020B0502040204020203" pitchFamily="34" charset="0"/>
              </a:rPr>
              <a:t>Lorem Ipsum Dolor Sit Amet, Consectetuer Adipiscing Elit, Sed Diam Nonummy Nibh Euismod. Ut Wisi Enim Ad Minim Veniam, Quis Nostrud Exerci</a:t>
            </a:r>
            <a:endParaRPr lang="en-US" sz="1000" dirty="0">
              <a:solidFill>
                <a:schemeClr val="bg1"/>
              </a:solidFill>
              <a:latin typeface="+mj-lt"/>
              <a:cs typeface="Segoe UI Light" panose="020B0502040204020203" pitchFamily="34" charset="0"/>
            </a:endParaRPr>
          </a:p>
        </p:txBody>
      </p:sp>
      <p:sp>
        <p:nvSpPr>
          <p:cNvPr id="17" name="TextBox 16">
            <a:extLst>
              <a:ext uri="{FF2B5EF4-FFF2-40B4-BE49-F238E27FC236}">
                <a16:creationId xmlns:a16="http://schemas.microsoft.com/office/drawing/2014/main" id="{74120DF8-7B24-417D-8414-224520695657}"/>
              </a:ext>
            </a:extLst>
          </p:cNvPr>
          <p:cNvSpPr txBox="1"/>
          <p:nvPr/>
        </p:nvSpPr>
        <p:spPr>
          <a:xfrm>
            <a:off x="4257995" y="568311"/>
            <a:ext cx="3676007" cy="830997"/>
          </a:xfrm>
          <a:prstGeom prst="rect">
            <a:avLst/>
          </a:prstGeom>
          <a:noFill/>
        </p:spPr>
        <p:txBody>
          <a:bodyPr wrap="none" rtlCol="0">
            <a:spAutoFit/>
          </a:bodyPr>
          <a:lstStyle/>
          <a:p>
            <a:pPr algn="ctr"/>
            <a:r>
              <a:rPr lang="pt-BR" sz="4800" b="1" dirty="0">
                <a:solidFill>
                  <a:schemeClr val="accent4"/>
                </a:solidFill>
                <a:latin typeface="+mj-lt"/>
              </a:rPr>
              <a:t>S P E E C H</a:t>
            </a:r>
          </a:p>
        </p:txBody>
      </p:sp>
      <p:pic>
        <p:nvPicPr>
          <p:cNvPr id="4" name="Picture Placeholder 3">
            <a:extLst>
              <a:ext uri="{FF2B5EF4-FFF2-40B4-BE49-F238E27FC236}">
                <a16:creationId xmlns:a16="http://schemas.microsoft.com/office/drawing/2014/main" id="{4EC23EC4-5588-48C2-958F-7E48E657A2B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4203" b="4203"/>
          <a:stretch>
            <a:fillRect/>
          </a:stretch>
        </p:blipFill>
        <p:spPr/>
      </p:pic>
    </p:spTree>
    <p:extLst>
      <p:ext uri="{BB962C8B-B14F-4D97-AF65-F5344CB8AC3E}">
        <p14:creationId xmlns:p14="http://schemas.microsoft.com/office/powerpoint/2010/main" val="237977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3FD33F1-BFAD-4EC1-B38B-53409120BD4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8776" r="28776"/>
          <a:stretch>
            <a:fillRect/>
          </a:stretch>
        </p:blipFill>
        <p:spPr/>
      </p:pic>
      <p:sp>
        <p:nvSpPr>
          <p:cNvPr id="6" name="Rectangle 5">
            <a:extLst>
              <a:ext uri="{FF2B5EF4-FFF2-40B4-BE49-F238E27FC236}">
                <a16:creationId xmlns:a16="http://schemas.microsoft.com/office/drawing/2014/main" id="{A613C387-2989-4E00-8652-64BB8361BD47}"/>
              </a:ext>
            </a:extLst>
          </p:cNvPr>
          <p:cNvSpPr/>
          <p:nvPr/>
        </p:nvSpPr>
        <p:spPr>
          <a:xfrm>
            <a:off x="9820275" y="0"/>
            <a:ext cx="116638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A10989-8F09-4649-BA96-8DB8C648040C}"/>
              </a:ext>
            </a:extLst>
          </p:cNvPr>
          <p:cNvSpPr/>
          <p:nvPr/>
        </p:nvSpPr>
        <p:spPr>
          <a:xfrm>
            <a:off x="7563804" y="4739326"/>
            <a:ext cx="3422851" cy="9421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8C8BD91-2273-401F-9977-C3F3BDA49C5C}"/>
              </a:ext>
            </a:extLst>
          </p:cNvPr>
          <p:cNvSpPr/>
          <p:nvPr/>
        </p:nvSpPr>
        <p:spPr>
          <a:xfrm>
            <a:off x="1008364" y="2732491"/>
            <a:ext cx="3675133" cy="758797"/>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Enim Ad</a:t>
            </a:r>
            <a:endParaRPr lang="en-US" sz="1000" dirty="0">
              <a:solidFill>
                <a:schemeClr val="tx1">
                  <a:lumMod val="95000"/>
                  <a:lumOff val="5000"/>
                </a:schemeClr>
              </a:solidFill>
              <a:cs typeface="Segoe UI Light" panose="020B0502040204020203" pitchFamily="34" charset="0"/>
            </a:endParaRPr>
          </a:p>
        </p:txBody>
      </p:sp>
      <p:sp>
        <p:nvSpPr>
          <p:cNvPr id="20" name="Rectangle 19">
            <a:extLst>
              <a:ext uri="{FF2B5EF4-FFF2-40B4-BE49-F238E27FC236}">
                <a16:creationId xmlns:a16="http://schemas.microsoft.com/office/drawing/2014/main" id="{264FEA09-F26D-49A7-A719-E45AF33365BF}"/>
              </a:ext>
            </a:extLst>
          </p:cNvPr>
          <p:cNvSpPr/>
          <p:nvPr/>
        </p:nvSpPr>
        <p:spPr>
          <a:xfrm>
            <a:off x="1078735" y="5603473"/>
            <a:ext cx="526293" cy="77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AE67B2-1510-4924-A1EF-716CC3B61021}"/>
              </a:ext>
            </a:extLst>
          </p:cNvPr>
          <p:cNvSpPr/>
          <p:nvPr/>
        </p:nvSpPr>
        <p:spPr>
          <a:xfrm>
            <a:off x="1008363" y="3632932"/>
            <a:ext cx="3675133" cy="758797"/>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a:t>
            </a:r>
            <a:r>
              <a:rPr lang="id-ID" sz="1000">
                <a:solidFill>
                  <a:schemeClr val="tx1">
                    <a:lumMod val="95000"/>
                    <a:lumOff val="5000"/>
                  </a:schemeClr>
                </a:solidFill>
                <a:cs typeface="Segoe UI Light" panose="020B0502040204020203" pitchFamily="34" charset="0"/>
              </a:rPr>
              <a:t>Enim Ad</a:t>
            </a:r>
            <a:endParaRPr lang="en-US" sz="1000" dirty="0">
              <a:solidFill>
                <a:schemeClr val="tx1">
                  <a:lumMod val="95000"/>
                  <a:lumOff val="5000"/>
                </a:schemeClr>
              </a:solidFill>
              <a:cs typeface="Segoe UI Light" panose="020B0502040204020203" pitchFamily="34" charset="0"/>
            </a:endParaRPr>
          </a:p>
        </p:txBody>
      </p:sp>
      <p:sp>
        <p:nvSpPr>
          <p:cNvPr id="22" name="Rectangle 21">
            <a:extLst>
              <a:ext uri="{FF2B5EF4-FFF2-40B4-BE49-F238E27FC236}">
                <a16:creationId xmlns:a16="http://schemas.microsoft.com/office/drawing/2014/main" id="{5253CF0C-724C-42D5-9614-CA3CEF739D1E}"/>
              </a:ext>
            </a:extLst>
          </p:cNvPr>
          <p:cNvSpPr/>
          <p:nvPr/>
        </p:nvSpPr>
        <p:spPr>
          <a:xfrm>
            <a:off x="1008363" y="4522175"/>
            <a:ext cx="3675133" cy="758797"/>
          </a:xfrm>
          <a:prstGeom prst="rect">
            <a:avLst/>
          </a:prstGeom>
        </p:spPr>
        <p:txBody>
          <a:bodyPr wrap="square">
            <a:spAutoFit/>
          </a:bodyPr>
          <a:lstStyle/>
          <a:p>
            <a:pPr>
              <a:lnSpc>
                <a:spcPct val="150000"/>
              </a:lnSpc>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 Euismod. Ut Wisi Enim Ad Minim Veniam, Quis Nostrud Exerci </a:t>
            </a:r>
            <a:r>
              <a:rPr lang="id-ID" sz="1000">
                <a:solidFill>
                  <a:schemeClr val="tx1">
                    <a:lumMod val="95000"/>
                    <a:lumOff val="5000"/>
                  </a:schemeClr>
                </a:solidFill>
                <a:cs typeface="Segoe UI Light" panose="020B0502040204020203" pitchFamily="34" charset="0"/>
              </a:rPr>
              <a:t>Enim Ad</a:t>
            </a:r>
            <a:endParaRPr lang="en-US" sz="1000" dirty="0">
              <a:solidFill>
                <a:schemeClr val="tx1">
                  <a:lumMod val="95000"/>
                  <a:lumOff val="5000"/>
                </a:schemeClr>
              </a:solidFill>
              <a:cs typeface="Segoe UI Light" panose="020B0502040204020203" pitchFamily="34" charset="0"/>
            </a:endParaRPr>
          </a:p>
        </p:txBody>
      </p:sp>
      <p:sp>
        <p:nvSpPr>
          <p:cNvPr id="24" name="TextBox 23">
            <a:extLst>
              <a:ext uri="{FF2B5EF4-FFF2-40B4-BE49-F238E27FC236}">
                <a16:creationId xmlns:a16="http://schemas.microsoft.com/office/drawing/2014/main" id="{EB06F234-D25D-491A-ADB6-B61814F08EBA}"/>
              </a:ext>
            </a:extLst>
          </p:cNvPr>
          <p:cNvSpPr txBox="1"/>
          <p:nvPr/>
        </p:nvSpPr>
        <p:spPr>
          <a:xfrm>
            <a:off x="8474362" y="5010324"/>
            <a:ext cx="1598515" cy="400110"/>
          </a:xfrm>
          <a:prstGeom prst="rect">
            <a:avLst/>
          </a:prstGeom>
          <a:noFill/>
        </p:spPr>
        <p:txBody>
          <a:bodyPr wrap="none" rtlCol="0">
            <a:spAutoFit/>
          </a:bodyPr>
          <a:lstStyle/>
          <a:p>
            <a:pPr algn="ctr"/>
            <a:r>
              <a:rPr lang="pt-BR" sz="2000" dirty="0">
                <a:solidFill>
                  <a:schemeClr val="bg1"/>
                </a:solidFill>
              </a:rPr>
              <a:t>S P E E C H</a:t>
            </a:r>
          </a:p>
        </p:txBody>
      </p:sp>
      <p:sp>
        <p:nvSpPr>
          <p:cNvPr id="27" name="TextBox 26">
            <a:extLst>
              <a:ext uri="{FF2B5EF4-FFF2-40B4-BE49-F238E27FC236}">
                <a16:creationId xmlns:a16="http://schemas.microsoft.com/office/drawing/2014/main" id="{E433C5B5-2935-4BAF-B1C0-C97C865BA11A}"/>
              </a:ext>
            </a:extLst>
          </p:cNvPr>
          <p:cNvSpPr txBox="1"/>
          <p:nvPr/>
        </p:nvSpPr>
        <p:spPr>
          <a:xfrm>
            <a:off x="976923" y="1462625"/>
            <a:ext cx="3676006" cy="830997"/>
          </a:xfrm>
          <a:prstGeom prst="rect">
            <a:avLst/>
          </a:prstGeom>
          <a:noFill/>
        </p:spPr>
        <p:txBody>
          <a:bodyPr wrap="none" rtlCol="0">
            <a:spAutoFit/>
          </a:bodyPr>
          <a:lstStyle/>
          <a:p>
            <a:r>
              <a:rPr lang="pt-BR" sz="4800" b="1" dirty="0">
                <a:solidFill>
                  <a:schemeClr val="accent4"/>
                </a:solidFill>
              </a:rPr>
              <a:t>S P E E C H</a:t>
            </a:r>
          </a:p>
        </p:txBody>
      </p:sp>
    </p:spTree>
    <p:extLst>
      <p:ext uri="{BB962C8B-B14F-4D97-AF65-F5344CB8AC3E}">
        <p14:creationId xmlns:p14="http://schemas.microsoft.com/office/powerpoint/2010/main" val="1525026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1203D9-EC2C-4CD7-8C16-5257B798E7BA}"/>
              </a:ext>
            </a:extLst>
          </p:cNvPr>
          <p:cNvSpPr/>
          <p:nvPr/>
        </p:nvSpPr>
        <p:spPr>
          <a:xfrm>
            <a:off x="6096000" y="2946860"/>
            <a:ext cx="4890655" cy="1906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5A2C27-694E-4AAC-A08C-29F797BDB039}"/>
              </a:ext>
            </a:extLst>
          </p:cNvPr>
          <p:cNvSpPr/>
          <p:nvPr/>
        </p:nvSpPr>
        <p:spPr>
          <a:xfrm>
            <a:off x="1205345" y="2946859"/>
            <a:ext cx="4890655" cy="1906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035F70-1E91-4029-AE51-9671882C728A}"/>
              </a:ext>
            </a:extLst>
          </p:cNvPr>
          <p:cNvSpPr/>
          <p:nvPr/>
        </p:nvSpPr>
        <p:spPr>
          <a:xfrm>
            <a:off x="1071889" y="5403546"/>
            <a:ext cx="3333554" cy="530145"/>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22" name="Rectangle 21">
            <a:extLst>
              <a:ext uri="{FF2B5EF4-FFF2-40B4-BE49-F238E27FC236}">
                <a16:creationId xmlns:a16="http://schemas.microsoft.com/office/drawing/2014/main" id="{9A0C7703-6E88-4AF8-8272-27324D8616FF}"/>
              </a:ext>
            </a:extLst>
          </p:cNvPr>
          <p:cNvSpPr/>
          <p:nvPr/>
        </p:nvSpPr>
        <p:spPr>
          <a:xfrm>
            <a:off x="7653101" y="5405098"/>
            <a:ext cx="3333554" cy="530145"/>
          </a:xfrm>
          <a:prstGeom prst="rect">
            <a:avLst/>
          </a:prstGeom>
        </p:spPr>
        <p:txBody>
          <a:bodyPr wrap="square">
            <a:spAutoFit/>
          </a:bodyPr>
          <a:lstStyle/>
          <a:p>
            <a:pPr marL="171450" indent="-171450" algn="r">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23" name="Rectangle 22">
            <a:extLst>
              <a:ext uri="{FF2B5EF4-FFF2-40B4-BE49-F238E27FC236}">
                <a16:creationId xmlns:a16="http://schemas.microsoft.com/office/drawing/2014/main" id="{D8774260-E8ED-4655-AE7B-EDB67B7AD3D8}"/>
              </a:ext>
            </a:extLst>
          </p:cNvPr>
          <p:cNvSpPr/>
          <p:nvPr/>
        </p:nvSpPr>
        <p:spPr>
          <a:xfrm>
            <a:off x="1071889" y="1984445"/>
            <a:ext cx="3333554" cy="530145"/>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24" name="Rectangle 23">
            <a:extLst>
              <a:ext uri="{FF2B5EF4-FFF2-40B4-BE49-F238E27FC236}">
                <a16:creationId xmlns:a16="http://schemas.microsoft.com/office/drawing/2014/main" id="{188CC81F-23F1-47B7-A794-D142D3EF3F90}"/>
              </a:ext>
            </a:extLst>
          </p:cNvPr>
          <p:cNvSpPr/>
          <p:nvPr/>
        </p:nvSpPr>
        <p:spPr>
          <a:xfrm>
            <a:off x="7653101" y="1985997"/>
            <a:ext cx="3333554" cy="530145"/>
          </a:xfrm>
          <a:prstGeom prst="rect">
            <a:avLst/>
          </a:prstGeom>
        </p:spPr>
        <p:txBody>
          <a:bodyPr wrap="square">
            <a:spAutoFit/>
          </a:bodyPr>
          <a:lstStyle/>
          <a:p>
            <a:pPr marL="171450" indent="-171450" algn="r">
              <a:lnSpc>
                <a:spcPct val="150000"/>
              </a:lnSpc>
              <a:buFont typeface="Wingdings" panose="05000000000000000000" pitchFamily="2" charset="2"/>
              <a:buChar char="ü"/>
            </a:pPr>
            <a:r>
              <a:rPr lang="id-ID" sz="1000" dirty="0">
                <a:solidFill>
                  <a:schemeClr val="tx1">
                    <a:lumMod val="95000"/>
                    <a:lumOff val="5000"/>
                  </a:schemeClr>
                </a:solidFill>
                <a:cs typeface="Segoe UI Light" panose="020B0502040204020203" pitchFamily="34" charset="0"/>
              </a:rPr>
              <a:t>Lorem Ipsum Dolor Sit Amet, Consectetuer Adipiscing Elit, Sed Diam Nonummy Nibh</a:t>
            </a:r>
            <a:endParaRPr lang="en-US" sz="1000" dirty="0">
              <a:solidFill>
                <a:schemeClr val="tx1">
                  <a:lumMod val="95000"/>
                  <a:lumOff val="5000"/>
                </a:schemeClr>
              </a:solidFill>
              <a:cs typeface="Segoe UI Light" panose="020B0502040204020203" pitchFamily="34" charset="0"/>
            </a:endParaRPr>
          </a:p>
        </p:txBody>
      </p:sp>
      <p:sp>
        <p:nvSpPr>
          <p:cNvPr id="15" name="TextBox 14">
            <a:extLst>
              <a:ext uri="{FF2B5EF4-FFF2-40B4-BE49-F238E27FC236}">
                <a16:creationId xmlns:a16="http://schemas.microsoft.com/office/drawing/2014/main" id="{CCC8D053-3DCE-4CD9-8E8C-04A6CB59B131}"/>
              </a:ext>
            </a:extLst>
          </p:cNvPr>
          <p:cNvSpPr txBox="1"/>
          <p:nvPr/>
        </p:nvSpPr>
        <p:spPr>
          <a:xfrm>
            <a:off x="4305285" y="530769"/>
            <a:ext cx="3581430" cy="830997"/>
          </a:xfrm>
          <a:prstGeom prst="rect">
            <a:avLst/>
          </a:prstGeom>
          <a:noFill/>
        </p:spPr>
        <p:txBody>
          <a:bodyPr wrap="none" rtlCol="0">
            <a:spAutoFit/>
          </a:bodyPr>
          <a:lstStyle/>
          <a:p>
            <a:pPr algn="ctr"/>
            <a:r>
              <a:rPr lang="pt-BR" sz="4800" dirty="0">
                <a:solidFill>
                  <a:schemeClr val="accent4"/>
                </a:solidFill>
              </a:rPr>
              <a:t>S P E E C H</a:t>
            </a:r>
          </a:p>
        </p:txBody>
      </p:sp>
      <p:sp>
        <p:nvSpPr>
          <p:cNvPr id="33" name="Rectangle 32">
            <a:extLst>
              <a:ext uri="{FF2B5EF4-FFF2-40B4-BE49-F238E27FC236}">
                <a16:creationId xmlns:a16="http://schemas.microsoft.com/office/drawing/2014/main" id="{09B181D2-AFB1-4DCC-B27E-2BF367B28961}"/>
              </a:ext>
            </a:extLst>
          </p:cNvPr>
          <p:cNvSpPr/>
          <p:nvPr/>
        </p:nvSpPr>
        <p:spPr>
          <a:xfrm>
            <a:off x="2933713" y="3429000"/>
            <a:ext cx="1812776" cy="989630"/>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bg1"/>
                </a:solidFill>
                <a:cs typeface="Segoe UI Light" panose="020B0502040204020203" pitchFamily="34" charset="0"/>
              </a:rPr>
              <a:t>Lorem Ipsum Dolor Sit Amet, Consectetuer Adipiscing Elit, Sed Diam Nonummy Nibh</a:t>
            </a:r>
            <a:endParaRPr lang="en-US" sz="1000" dirty="0">
              <a:solidFill>
                <a:schemeClr val="bg1"/>
              </a:solidFill>
              <a:cs typeface="Segoe UI Light" panose="020B0502040204020203" pitchFamily="34" charset="0"/>
            </a:endParaRPr>
          </a:p>
        </p:txBody>
      </p:sp>
      <p:sp>
        <p:nvSpPr>
          <p:cNvPr id="34" name="Rectangle 33">
            <a:extLst>
              <a:ext uri="{FF2B5EF4-FFF2-40B4-BE49-F238E27FC236}">
                <a16:creationId xmlns:a16="http://schemas.microsoft.com/office/drawing/2014/main" id="{6E0419FE-5EDD-4FD2-8B75-1E35D0E404EF}"/>
              </a:ext>
            </a:extLst>
          </p:cNvPr>
          <p:cNvSpPr/>
          <p:nvPr/>
        </p:nvSpPr>
        <p:spPr>
          <a:xfrm>
            <a:off x="7446440" y="3429000"/>
            <a:ext cx="1812776" cy="989630"/>
          </a:xfrm>
          <a:prstGeom prst="rect">
            <a:avLst/>
          </a:prstGeom>
        </p:spPr>
        <p:txBody>
          <a:bodyPr wrap="square">
            <a:spAutoFit/>
          </a:bodyPr>
          <a:lstStyle/>
          <a:p>
            <a:pPr marL="171450" indent="-171450">
              <a:lnSpc>
                <a:spcPct val="150000"/>
              </a:lnSpc>
              <a:buFont typeface="Wingdings" panose="05000000000000000000" pitchFamily="2" charset="2"/>
              <a:buChar char="ü"/>
            </a:pPr>
            <a:r>
              <a:rPr lang="id-ID" sz="1000" dirty="0">
                <a:solidFill>
                  <a:schemeClr val="bg1"/>
                </a:solidFill>
                <a:cs typeface="Segoe UI Light" panose="020B0502040204020203" pitchFamily="34" charset="0"/>
              </a:rPr>
              <a:t>Lorem Ipsum Dolor Sit Amet, Consectetuer Adipiscing Elit, Sed Diam Nonummy Nibh</a:t>
            </a:r>
            <a:endParaRPr lang="en-US" sz="1000" dirty="0">
              <a:solidFill>
                <a:schemeClr val="bg1"/>
              </a:solidFill>
              <a:cs typeface="Segoe UI Light" panose="020B0502040204020203" pitchFamily="34" charset="0"/>
            </a:endParaRPr>
          </a:p>
        </p:txBody>
      </p:sp>
      <p:pic>
        <p:nvPicPr>
          <p:cNvPr id="6" name="Picture Placeholder 5">
            <a:extLst>
              <a:ext uri="{FF2B5EF4-FFF2-40B4-BE49-F238E27FC236}">
                <a16:creationId xmlns:a16="http://schemas.microsoft.com/office/drawing/2014/main" id="{625F31A4-6579-4986-9F46-E76497F6A93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680" b="10680"/>
          <a:stretch>
            <a:fillRect/>
          </a:stretch>
        </p:blipFill>
        <p:spPr/>
      </p:pic>
      <p:pic>
        <p:nvPicPr>
          <p:cNvPr id="12" name="Picture Placeholder 11">
            <a:extLst>
              <a:ext uri="{FF2B5EF4-FFF2-40B4-BE49-F238E27FC236}">
                <a16:creationId xmlns:a16="http://schemas.microsoft.com/office/drawing/2014/main" id="{9FA157EA-3C1B-4BDB-B492-F56B241814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184" r="20184"/>
          <a:stretch>
            <a:fillRect/>
          </a:stretch>
        </p:blipFill>
        <p:spPr/>
      </p:pic>
      <p:pic>
        <p:nvPicPr>
          <p:cNvPr id="10" name="Picture Placeholder 9">
            <a:extLst>
              <a:ext uri="{FF2B5EF4-FFF2-40B4-BE49-F238E27FC236}">
                <a16:creationId xmlns:a16="http://schemas.microsoft.com/office/drawing/2014/main" id="{4E057E10-660C-40E9-9537-29F87EA11D5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0177" r="20177"/>
          <a:stretch>
            <a:fillRect/>
          </a:stretch>
        </p:blipFill>
        <p:spPr/>
      </p:pic>
    </p:spTree>
    <p:extLst>
      <p:ext uri="{BB962C8B-B14F-4D97-AF65-F5344CB8AC3E}">
        <p14:creationId xmlns:p14="http://schemas.microsoft.com/office/powerpoint/2010/main" val="3267937422"/>
      </p:ext>
    </p:extLst>
  </p:cSld>
  <p:clrMapOvr>
    <a:masterClrMapping/>
  </p:clrMapOvr>
</p:sld>
</file>

<file path=ppt/theme/theme1.xml><?xml version="1.0" encoding="utf-8"?>
<a:theme xmlns:a="http://schemas.openxmlformats.org/drawingml/2006/main" name="Office Theme">
  <a:themeElements>
    <a:clrScheme name="BRONX_05">
      <a:dk1>
        <a:sysClr val="windowText" lastClr="000000"/>
      </a:dk1>
      <a:lt1>
        <a:sysClr val="window" lastClr="FFFFFF"/>
      </a:lt1>
      <a:dk2>
        <a:srgbClr val="8A8A9B"/>
      </a:dk2>
      <a:lt2>
        <a:srgbClr val="E7E7EB"/>
      </a:lt2>
      <a:accent1>
        <a:srgbClr val="7900DF"/>
      </a:accent1>
      <a:accent2>
        <a:srgbClr val="FF154C"/>
      </a:accent2>
      <a:accent3>
        <a:srgbClr val="D50984"/>
      </a:accent3>
      <a:accent4>
        <a:srgbClr val="FF6000"/>
      </a:accent4>
      <a:accent5>
        <a:srgbClr val="101A2E"/>
      </a:accent5>
      <a:accent6>
        <a:srgbClr val="AC25FF"/>
      </a:accent6>
      <a:hlink>
        <a:srgbClr val="F833A5"/>
      </a:hlink>
      <a:folHlink>
        <a:srgbClr val="BFBFBF"/>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TotalTime>
  <Words>1491</Words>
  <Application>Microsoft Office PowerPoint</Application>
  <PresentationFormat>Widescreen</PresentationFormat>
  <Paragraphs>143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dc:creator>
  <cp:lastModifiedBy>Wolverine</cp:lastModifiedBy>
  <cp:revision>105</cp:revision>
  <dcterms:created xsi:type="dcterms:W3CDTF">2019-03-27T13:05:22Z</dcterms:created>
  <dcterms:modified xsi:type="dcterms:W3CDTF">2019-10-15T13:37:27Z</dcterms:modified>
</cp:coreProperties>
</file>