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2" r:id="rId9"/>
    <p:sldId id="263" r:id="rId10"/>
    <p:sldId id="265" r:id="rId1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6096"/>
    <a:srgbClr val="163D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38" autoAdjust="0"/>
    <p:restoredTop sz="94660"/>
  </p:normalViewPr>
  <p:slideViewPr>
    <p:cSldViewPr snapToGrid="0" showGuides="1">
      <p:cViewPr>
        <p:scale>
          <a:sx n="100" d="100"/>
          <a:sy n="100" d="100"/>
        </p:scale>
        <p:origin x="1122" y="3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B9A56A-23CA-4EAE-B558-854FE9B701E9}"/>
              </a:ext>
            </a:extLst>
          </p:cNvPr>
          <p:cNvSpPr>
            <a:spLocks noGrp="1"/>
          </p:cNvSpPr>
          <p:nvPr>
            <p:ph type="pic" sz="quarter" idx="10"/>
          </p:nvPr>
        </p:nvSpPr>
        <p:spPr>
          <a:xfrm>
            <a:off x="0" y="0"/>
            <a:ext cx="12192000" cy="6858000"/>
          </a:xfrm>
          <a:prstGeom prst="rect">
            <a:avLst/>
          </a:prstGeom>
        </p:spPr>
        <p:txBody>
          <a:bodyPr/>
          <a:lstStyle/>
          <a:p>
            <a:endParaRPr lang="en-PK"/>
          </a:p>
        </p:txBody>
      </p:sp>
    </p:spTree>
    <p:extLst>
      <p:ext uri="{BB962C8B-B14F-4D97-AF65-F5344CB8AC3E}">
        <p14:creationId xmlns:p14="http://schemas.microsoft.com/office/powerpoint/2010/main" val="135221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FE761-76FD-4EF6-9F2F-174BB1F504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763CC136-C42D-49C9-8C29-853AAF6CA8F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B864C355-AC1E-4D22-A10C-9FAC882B934B}"/>
              </a:ext>
            </a:extLst>
          </p:cNvPr>
          <p:cNvSpPr>
            <a:spLocks noGrp="1"/>
          </p:cNvSpPr>
          <p:nvPr>
            <p:ph type="dt" sz="half" idx="10"/>
          </p:nvPr>
        </p:nvSpPr>
        <p:spPr>
          <a:xfrm>
            <a:off x="838200" y="6356350"/>
            <a:ext cx="2743200" cy="365125"/>
          </a:xfrm>
          <a:prstGeom prst="rect">
            <a:avLst/>
          </a:prstGeom>
        </p:spPr>
        <p:txBody>
          <a:bodyPr/>
          <a:lstStyle/>
          <a:p>
            <a:fld id="{BD0F7F3C-CE23-4122-A84D-157343DB72E5}" type="datetimeFigureOut">
              <a:rPr lang="en-PK" smtClean="0"/>
              <a:t>10/07/2019</a:t>
            </a:fld>
            <a:endParaRPr lang="en-PK"/>
          </a:p>
        </p:txBody>
      </p:sp>
      <p:sp>
        <p:nvSpPr>
          <p:cNvPr id="5" name="Footer Placeholder 4">
            <a:extLst>
              <a:ext uri="{FF2B5EF4-FFF2-40B4-BE49-F238E27FC236}">
                <a16:creationId xmlns:a16="http://schemas.microsoft.com/office/drawing/2014/main" id="{2707A9F1-19DA-4E53-9FD5-C6661BE70D18}"/>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01B834F-C85B-4AB8-B54C-CD172298FB64}"/>
              </a:ext>
            </a:extLst>
          </p:cNvPr>
          <p:cNvSpPr>
            <a:spLocks noGrp="1"/>
          </p:cNvSpPr>
          <p:nvPr>
            <p:ph type="sldNum" sz="quarter" idx="12"/>
          </p:nvPr>
        </p:nvSpPr>
        <p:spPr>
          <a:xfrm>
            <a:off x="8610600" y="6356350"/>
            <a:ext cx="2743200" cy="365125"/>
          </a:xfrm>
          <a:prstGeom prst="rect">
            <a:avLst/>
          </a:prstGeom>
        </p:spPr>
        <p:txBody>
          <a:bodyPr/>
          <a:lstStyle/>
          <a:p>
            <a:fld id="{68F6B2FB-1B71-4A8B-92C5-76C32D8688C6}" type="slidenum">
              <a:rPr lang="en-PK" smtClean="0"/>
              <a:t>‹#›</a:t>
            </a:fld>
            <a:endParaRPr lang="en-PK"/>
          </a:p>
        </p:txBody>
      </p:sp>
    </p:spTree>
    <p:extLst>
      <p:ext uri="{BB962C8B-B14F-4D97-AF65-F5344CB8AC3E}">
        <p14:creationId xmlns:p14="http://schemas.microsoft.com/office/powerpoint/2010/main" val="306150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6CE035-1C9F-446B-90D9-0C84DA736F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8E0F8525-0C03-42E6-8430-236CEFBDA7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BF0596C6-A004-4DA1-865C-20187050A113}"/>
              </a:ext>
            </a:extLst>
          </p:cNvPr>
          <p:cNvSpPr>
            <a:spLocks noGrp="1"/>
          </p:cNvSpPr>
          <p:nvPr>
            <p:ph type="dt" sz="half" idx="10"/>
          </p:nvPr>
        </p:nvSpPr>
        <p:spPr>
          <a:xfrm>
            <a:off x="838200" y="6356350"/>
            <a:ext cx="2743200" cy="365125"/>
          </a:xfrm>
          <a:prstGeom prst="rect">
            <a:avLst/>
          </a:prstGeom>
        </p:spPr>
        <p:txBody>
          <a:bodyPr/>
          <a:lstStyle/>
          <a:p>
            <a:fld id="{BD0F7F3C-CE23-4122-A84D-157343DB72E5}" type="datetimeFigureOut">
              <a:rPr lang="en-PK" smtClean="0"/>
              <a:t>10/07/2019</a:t>
            </a:fld>
            <a:endParaRPr lang="en-PK"/>
          </a:p>
        </p:txBody>
      </p:sp>
      <p:sp>
        <p:nvSpPr>
          <p:cNvPr id="5" name="Footer Placeholder 4">
            <a:extLst>
              <a:ext uri="{FF2B5EF4-FFF2-40B4-BE49-F238E27FC236}">
                <a16:creationId xmlns:a16="http://schemas.microsoft.com/office/drawing/2014/main" id="{1CD7FBB8-F4EA-4B46-AAED-06FAA952FE63}"/>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AC7CC586-0577-4365-BBF7-A2EB42E9C97E}"/>
              </a:ext>
            </a:extLst>
          </p:cNvPr>
          <p:cNvSpPr>
            <a:spLocks noGrp="1"/>
          </p:cNvSpPr>
          <p:nvPr>
            <p:ph type="sldNum" sz="quarter" idx="12"/>
          </p:nvPr>
        </p:nvSpPr>
        <p:spPr>
          <a:xfrm>
            <a:off x="8610600" y="6356350"/>
            <a:ext cx="2743200" cy="365125"/>
          </a:xfrm>
          <a:prstGeom prst="rect">
            <a:avLst/>
          </a:prstGeom>
        </p:spPr>
        <p:txBody>
          <a:bodyPr/>
          <a:lstStyle/>
          <a:p>
            <a:fld id="{68F6B2FB-1B71-4A8B-92C5-76C32D8688C6}" type="slidenum">
              <a:rPr lang="en-PK" smtClean="0"/>
              <a:t>‹#›</a:t>
            </a:fld>
            <a:endParaRPr lang="en-PK"/>
          </a:p>
        </p:txBody>
      </p:sp>
    </p:spTree>
    <p:extLst>
      <p:ext uri="{BB962C8B-B14F-4D97-AF65-F5344CB8AC3E}">
        <p14:creationId xmlns:p14="http://schemas.microsoft.com/office/powerpoint/2010/main" val="197619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1" name="Picture Placeholder 9">
            <a:extLst>
              <a:ext uri="{FF2B5EF4-FFF2-40B4-BE49-F238E27FC236}">
                <a16:creationId xmlns:a16="http://schemas.microsoft.com/office/drawing/2014/main" id="{A082EA45-54DB-44E7-84A8-B29256EC6DAC}"/>
              </a:ext>
            </a:extLst>
          </p:cNvPr>
          <p:cNvSpPr>
            <a:spLocks noGrp="1"/>
          </p:cNvSpPr>
          <p:nvPr>
            <p:ph type="pic" sz="quarter" idx="13"/>
          </p:nvPr>
        </p:nvSpPr>
        <p:spPr>
          <a:xfrm>
            <a:off x="6019801" y="4202034"/>
            <a:ext cx="6172200" cy="2333766"/>
          </a:xfrm>
          <a:prstGeom prst="rect">
            <a:avLst/>
          </a:prstGeom>
        </p:spPr>
      </p:sp>
      <p:sp>
        <p:nvSpPr>
          <p:cNvPr id="55" name="Picture Placeholder 8">
            <a:extLst>
              <a:ext uri="{FF2B5EF4-FFF2-40B4-BE49-F238E27FC236}">
                <a16:creationId xmlns:a16="http://schemas.microsoft.com/office/drawing/2014/main" id="{5CBA8681-6E90-4003-B105-4A732DE8F101}"/>
              </a:ext>
            </a:extLst>
          </p:cNvPr>
          <p:cNvSpPr>
            <a:spLocks noGrp="1"/>
          </p:cNvSpPr>
          <p:nvPr>
            <p:ph type="pic" sz="quarter" idx="14"/>
          </p:nvPr>
        </p:nvSpPr>
        <p:spPr>
          <a:xfrm>
            <a:off x="-3981" y="1546066"/>
            <a:ext cx="7496602" cy="2333766"/>
          </a:xfrm>
          <a:prstGeom prst="rect">
            <a:avLst/>
          </a:prstGeom>
        </p:spPr>
      </p:sp>
    </p:spTree>
    <p:extLst>
      <p:ext uri="{BB962C8B-B14F-4D97-AF65-F5344CB8AC3E}">
        <p14:creationId xmlns:p14="http://schemas.microsoft.com/office/powerpoint/2010/main" val="1969958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4" name="Picture Placeholder 1">
            <a:extLst>
              <a:ext uri="{FF2B5EF4-FFF2-40B4-BE49-F238E27FC236}">
                <a16:creationId xmlns:a16="http://schemas.microsoft.com/office/drawing/2014/main" id="{38493D22-BC11-4415-8DBA-E55E4D2671A5}"/>
              </a:ext>
            </a:extLst>
          </p:cNvPr>
          <p:cNvSpPr>
            <a:spLocks noGrp="1"/>
          </p:cNvSpPr>
          <p:nvPr>
            <p:ph type="pic" sz="quarter" idx="14"/>
          </p:nvPr>
        </p:nvSpPr>
        <p:spPr>
          <a:xfrm>
            <a:off x="3872459" y="1704406"/>
            <a:ext cx="3169501" cy="4718521"/>
          </a:xfrm>
          <a:prstGeom prst="rect">
            <a:avLst/>
          </a:prstGeom>
        </p:spPr>
      </p:sp>
      <p:sp>
        <p:nvSpPr>
          <p:cNvPr id="25" name="Picture Placeholder 6">
            <a:extLst>
              <a:ext uri="{FF2B5EF4-FFF2-40B4-BE49-F238E27FC236}">
                <a16:creationId xmlns:a16="http://schemas.microsoft.com/office/drawing/2014/main" id="{02A559EE-690F-423A-AF50-850E6BDFE0F4}"/>
              </a:ext>
            </a:extLst>
          </p:cNvPr>
          <p:cNvSpPr>
            <a:spLocks noGrp="1"/>
          </p:cNvSpPr>
          <p:nvPr>
            <p:ph type="pic" sz="quarter" idx="13"/>
          </p:nvPr>
        </p:nvSpPr>
        <p:spPr>
          <a:xfrm>
            <a:off x="596997" y="1704406"/>
            <a:ext cx="3169501" cy="4718521"/>
          </a:xfrm>
          <a:prstGeom prst="rect">
            <a:avLst/>
          </a:prstGeom>
        </p:spPr>
      </p:sp>
    </p:spTree>
    <p:extLst>
      <p:ext uri="{BB962C8B-B14F-4D97-AF65-F5344CB8AC3E}">
        <p14:creationId xmlns:p14="http://schemas.microsoft.com/office/powerpoint/2010/main" val="302832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7" name="Picture Placeholder 1">
            <a:extLst>
              <a:ext uri="{FF2B5EF4-FFF2-40B4-BE49-F238E27FC236}">
                <a16:creationId xmlns:a16="http://schemas.microsoft.com/office/drawing/2014/main" id="{7A9C1BD3-9B84-48D1-A948-3C2364902A73}"/>
              </a:ext>
            </a:extLst>
          </p:cNvPr>
          <p:cNvSpPr>
            <a:spLocks noGrp="1"/>
          </p:cNvSpPr>
          <p:nvPr>
            <p:ph type="pic" sz="quarter" idx="15"/>
          </p:nvPr>
        </p:nvSpPr>
        <p:spPr>
          <a:xfrm>
            <a:off x="3630466" y="1637732"/>
            <a:ext cx="2838734" cy="2214267"/>
          </a:xfrm>
          <a:prstGeom prst="rect">
            <a:avLst/>
          </a:prstGeom>
        </p:spPr>
      </p:sp>
      <p:sp>
        <p:nvSpPr>
          <p:cNvPr id="28" name="Picture Placeholder 3">
            <a:extLst>
              <a:ext uri="{FF2B5EF4-FFF2-40B4-BE49-F238E27FC236}">
                <a16:creationId xmlns:a16="http://schemas.microsoft.com/office/drawing/2014/main" id="{EA9457ED-EAD8-48B0-82D8-582B0B35C365}"/>
              </a:ext>
            </a:extLst>
          </p:cNvPr>
          <p:cNvSpPr>
            <a:spLocks noGrp="1"/>
          </p:cNvSpPr>
          <p:nvPr>
            <p:ph type="pic" sz="quarter" idx="16"/>
          </p:nvPr>
        </p:nvSpPr>
        <p:spPr>
          <a:xfrm>
            <a:off x="6564894" y="1637730"/>
            <a:ext cx="4931069" cy="2214269"/>
          </a:xfrm>
          <a:prstGeom prst="rect">
            <a:avLst/>
          </a:prstGeom>
        </p:spPr>
      </p:sp>
      <p:sp>
        <p:nvSpPr>
          <p:cNvPr id="29" name="Picture Placeholder 4">
            <a:extLst>
              <a:ext uri="{FF2B5EF4-FFF2-40B4-BE49-F238E27FC236}">
                <a16:creationId xmlns:a16="http://schemas.microsoft.com/office/drawing/2014/main" id="{C3AA683C-BFF5-40FA-BCB0-F5629FBFE4C0}"/>
              </a:ext>
            </a:extLst>
          </p:cNvPr>
          <p:cNvSpPr>
            <a:spLocks noGrp="1"/>
          </p:cNvSpPr>
          <p:nvPr>
            <p:ph type="pic" sz="quarter" idx="14"/>
          </p:nvPr>
        </p:nvSpPr>
        <p:spPr>
          <a:xfrm>
            <a:off x="696037" y="1637731"/>
            <a:ext cx="2838734" cy="4524231"/>
          </a:xfrm>
          <a:prstGeom prst="rect">
            <a:avLst/>
          </a:prstGeom>
        </p:spPr>
      </p:sp>
    </p:spTree>
    <p:extLst>
      <p:ext uri="{BB962C8B-B14F-4D97-AF65-F5344CB8AC3E}">
        <p14:creationId xmlns:p14="http://schemas.microsoft.com/office/powerpoint/2010/main" val="168681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D15F5940-2182-458C-9E30-C75191B6ECB6}"/>
              </a:ext>
            </a:extLst>
          </p:cNvPr>
          <p:cNvSpPr>
            <a:spLocks noGrp="1"/>
          </p:cNvSpPr>
          <p:nvPr>
            <p:ph type="pic" sz="quarter" idx="16"/>
          </p:nvPr>
        </p:nvSpPr>
        <p:spPr>
          <a:xfrm>
            <a:off x="4684779" y="3917336"/>
            <a:ext cx="1786990" cy="1783080"/>
          </a:xfrm>
          <a:prstGeom prst="rect">
            <a:avLst/>
          </a:prstGeom>
        </p:spPr>
      </p:sp>
      <p:sp>
        <p:nvSpPr>
          <p:cNvPr id="27" name="Picture Placeholder 4">
            <a:extLst>
              <a:ext uri="{FF2B5EF4-FFF2-40B4-BE49-F238E27FC236}">
                <a16:creationId xmlns:a16="http://schemas.microsoft.com/office/drawing/2014/main" id="{52479942-89B3-469A-BD9A-9E2DF2F5949A}"/>
              </a:ext>
            </a:extLst>
          </p:cNvPr>
          <p:cNvSpPr>
            <a:spLocks noGrp="1"/>
          </p:cNvSpPr>
          <p:nvPr>
            <p:ph type="pic" sz="quarter" idx="15"/>
          </p:nvPr>
        </p:nvSpPr>
        <p:spPr>
          <a:xfrm>
            <a:off x="1073168" y="1814580"/>
            <a:ext cx="1786990" cy="1783080"/>
          </a:xfrm>
          <a:prstGeom prst="rect">
            <a:avLst/>
          </a:prstGeom>
        </p:spPr>
      </p:sp>
    </p:spTree>
    <p:extLst>
      <p:ext uri="{BB962C8B-B14F-4D97-AF65-F5344CB8AC3E}">
        <p14:creationId xmlns:p14="http://schemas.microsoft.com/office/powerpoint/2010/main" val="51392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2C524-07CB-4FD9-90EA-85423CFB26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29D79391-C849-4876-AB44-0AD15A4FFFC4}"/>
              </a:ext>
            </a:extLst>
          </p:cNvPr>
          <p:cNvSpPr>
            <a:spLocks noGrp="1"/>
          </p:cNvSpPr>
          <p:nvPr>
            <p:ph type="dt" sz="half" idx="10"/>
          </p:nvPr>
        </p:nvSpPr>
        <p:spPr>
          <a:xfrm>
            <a:off x="838200" y="6356350"/>
            <a:ext cx="2743200" cy="365125"/>
          </a:xfrm>
          <a:prstGeom prst="rect">
            <a:avLst/>
          </a:prstGeom>
        </p:spPr>
        <p:txBody>
          <a:bodyPr/>
          <a:lstStyle/>
          <a:p>
            <a:fld id="{BD0F7F3C-CE23-4122-A84D-157343DB72E5}" type="datetimeFigureOut">
              <a:rPr lang="en-PK" smtClean="0"/>
              <a:t>10/07/2019</a:t>
            </a:fld>
            <a:endParaRPr lang="en-PK"/>
          </a:p>
        </p:txBody>
      </p:sp>
      <p:sp>
        <p:nvSpPr>
          <p:cNvPr id="4" name="Footer Placeholder 3">
            <a:extLst>
              <a:ext uri="{FF2B5EF4-FFF2-40B4-BE49-F238E27FC236}">
                <a16:creationId xmlns:a16="http://schemas.microsoft.com/office/drawing/2014/main" id="{DEEF743D-1F32-40C9-BA3E-9E959D5EFA8C}"/>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D3358889-82D5-415D-8490-1B32F5FD3E58}"/>
              </a:ext>
            </a:extLst>
          </p:cNvPr>
          <p:cNvSpPr>
            <a:spLocks noGrp="1"/>
          </p:cNvSpPr>
          <p:nvPr>
            <p:ph type="sldNum" sz="quarter" idx="12"/>
          </p:nvPr>
        </p:nvSpPr>
        <p:spPr>
          <a:xfrm>
            <a:off x="8610600" y="6356350"/>
            <a:ext cx="2743200" cy="365125"/>
          </a:xfrm>
          <a:prstGeom prst="rect">
            <a:avLst/>
          </a:prstGeom>
        </p:spPr>
        <p:txBody>
          <a:bodyPr/>
          <a:lstStyle/>
          <a:p>
            <a:fld id="{68F6B2FB-1B71-4A8B-92C5-76C32D8688C6}" type="slidenum">
              <a:rPr lang="en-PK" smtClean="0"/>
              <a:t>‹#›</a:t>
            </a:fld>
            <a:endParaRPr lang="en-PK"/>
          </a:p>
        </p:txBody>
      </p:sp>
    </p:spTree>
    <p:extLst>
      <p:ext uri="{BB962C8B-B14F-4D97-AF65-F5344CB8AC3E}">
        <p14:creationId xmlns:p14="http://schemas.microsoft.com/office/powerpoint/2010/main" val="2312473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C9DDD3-3231-453B-A03A-6E1BF5475F1D}"/>
              </a:ext>
            </a:extLst>
          </p:cNvPr>
          <p:cNvSpPr>
            <a:spLocks noGrp="1"/>
          </p:cNvSpPr>
          <p:nvPr>
            <p:ph type="dt" sz="half" idx="10"/>
          </p:nvPr>
        </p:nvSpPr>
        <p:spPr>
          <a:xfrm>
            <a:off x="838200" y="6356350"/>
            <a:ext cx="2743200" cy="365125"/>
          </a:xfrm>
          <a:prstGeom prst="rect">
            <a:avLst/>
          </a:prstGeom>
        </p:spPr>
        <p:txBody>
          <a:bodyPr/>
          <a:lstStyle/>
          <a:p>
            <a:fld id="{BD0F7F3C-CE23-4122-A84D-157343DB72E5}" type="datetimeFigureOut">
              <a:rPr lang="en-PK" smtClean="0"/>
              <a:t>10/07/2019</a:t>
            </a:fld>
            <a:endParaRPr lang="en-PK"/>
          </a:p>
        </p:txBody>
      </p:sp>
      <p:sp>
        <p:nvSpPr>
          <p:cNvPr id="3" name="Footer Placeholder 2">
            <a:extLst>
              <a:ext uri="{FF2B5EF4-FFF2-40B4-BE49-F238E27FC236}">
                <a16:creationId xmlns:a16="http://schemas.microsoft.com/office/drawing/2014/main" id="{EBC4A2E6-FD8C-4E6A-83A5-CAB8C38F00BF}"/>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03A63222-8BBA-4009-A85D-9FF0CF3D90EC}"/>
              </a:ext>
            </a:extLst>
          </p:cNvPr>
          <p:cNvSpPr>
            <a:spLocks noGrp="1"/>
          </p:cNvSpPr>
          <p:nvPr>
            <p:ph type="sldNum" sz="quarter" idx="12"/>
          </p:nvPr>
        </p:nvSpPr>
        <p:spPr>
          <a:xfrm>
            <a:off x="8610600" y="6356350"/>
            <a:ext cx="2743200" cy="365125"/>
          </a:xfrm>
          <a:prstGeom prst="rect">
            <a:avLst/>
          </a:prstGeom>
        </p:spPr>
        <p:txBody>
          <a:bodyPr/>
          <a:lstStyle/>
          <a:p>
            <a:fld id="{68F6B2FB-1B71-4A8B-92C5-76C32D8688C6}" type="slidenum">
              <a:rPr lang="en-PK" smtClean="0"/>
              <a:t>‹#›</a:t>
            </a:fld>
            <a:endParaRPr lang="en-PK"/>
          </a:p>
        </p:txBody>
      </p:sp>
    </p:spTree>
    <p:extLst>
      <p:ext uri="{BB962C8B-B14F-4D97-AF65-F5344CB8AC3E}">
        <p14:creationId xmlns:p14="http://schemas.microsoft.com/office/powerpoint/2010/main" val="382312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5" name="Picture Placeholder 1">
            <a:extLst>
              <a:ext uri="{FF2B5EF4-FFF2-40B4-BE49-F238E27FC236}">
                <a16:creationId xmlns:a16="http://schemas.microsoft.com/office/drawing/2014/main" id="{AE5E4881-E0FB-4D56-98C4-D59CB43FB8F0}"/>
              </a:ext>
            </a:extLst>
          </p:cNvPr>
          <p:cNvSpPr>
            <a:spLocks noGrp="1"/>
          </p:cNvSpPr>
          <p:nvPr>
            <p:ph type="pic" sz="quarter" idx="21"/>
          </p:nvPr>
        </p:nvSpPr>
        <p:spPr>
          <a:xfrm>
            <a:off x="6103631" y="3776596"/>
            <a:ext cx="1901952" cy="1901952"/>
          </a:xfrm>
          <a:prstGeom prst="rect">
            <a:avLst/>
          </a:prstGeom>
        </p:spPr>
      </p:sp>
      <p:sp>
        <p:nvSpPr>
          <p:cNvPr id="26" name="Picture Placeholder 4">
            <a:extLst>
              <a:ext uri="{FF2B5EF4-FFF2-40B4-BE49-F238E27FC236}">
                <a16:creationId xmlns:a16="http://schemas.microsoft.com/office/drawing/2014/main" id="{4AB78866-CF10-49F7-9BD7-4784E1577938}"/>
              </a:ext>
            </a:extLst>
          </p:cNvPr>
          <p:cNvSpPr>
            <a:spLocks noGrp="1"/>
          </p:cNvSpPr>
          <p:nvPr>
            <p:ph type="pic" sz="quarter" idx="20"/>
          </p:nvPr>
        </p:nvSpPr>
        <p:spPr>
          <a:xfrm>
            <a:off x="6103631" y="1678104"/>
            <a:ext cx="1901952" cy="1901952"/>
          </a:xfrm>
          <a:prstGeom prst="rect">
            <a:avLst/>
          </a:prstGeom>
        </p:spPr>
      </p:sp>
      <p:sp>
        <p:nvSpPr>
          <p:cNvPr id="27" name="Picture Placeholder 5">
            <a:extLst>
              <a:ext uri="{FF2B5EF4-FFF2-40B4-BE49-F238E27FC236}">
                <a16:creationId xmlns:a16="http://schemas.microsoft.com/office/drawing/2014/main" id="{AE238A0C-B00E-4297-97B9-6979DD050B28}"/>
              </a:ext>
            </a:extLst>
          </p:cNvPr>
          <p:cNvSpPr>
            <a:spLocks noGrp="1"/>
          </p:cNvSpPr>
          <p:nvPr>
            <p:ph type="pic" sz="quarter" idx="18"/>
          </p:nvPr>
        </p:nvSpPr>
        <p:spPr>
          <a:xfrm>
            <a:off x="699111" y="1678104"/>
            <a:ext cx="1901952" cy="1901952"/>
          </a:xfrm>
          <a:prstGeom prst="rect">
            <a:avLst/>
          </a:prstGeom>
        </p:spPr>
      </p:sp>
      <p:sp>
        <p:nvSpPr>
          <p:cNvPr id="28" name="Picture Placeholder 6">
            <a:extLst>
              <a:ext uri="{FF2B5EF4-FFF2-40B4-BE49-F238E27FC236}">
                <a16:creationId xmlns:a16="http://schemas.microsoft.com/office/drawing/2014/main" id="{3ADECAF9-1770-4079-A698-793825018DDF}"/>
              </a:ext>
            </a:extLst>
          </p:cNvPr>
          <p:cNvSpPr>
            <a:spLocks noGrp="1"/>
          </p:cNvSpPr>
          <p:nvPr>
            <p:ph type="pic" sz="quarter" idx="19"/>
          </p:nvPr>
        </p:nvSpPr>
        <p:spPr>
          <a:xfrm>
            <a:off x="699111" y="3776596"/>
            <a:ext cx="1901952" cy="1901952"/>
          </a:xfrm>
          <a:prstGeom prst="rect">
            <a:avLst/>
          </a:prstGeom>
        </p:spPr>
      </p:sp>
    </p:spTree>
    <p:extLst>
      <p:ext uri="{BB962C8B-B14F-4D97-AF65-F5344CB8AC3E}">
        <p14:creationId xmlns:p14="http://schemas.microsoft.com/office/powerpoint/2010/main" val="105639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929D-8931-4653-A4DF-725F291649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2103DD1B-F483-4880-96C4-786C9B7F62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6859F3BE-5A6D-4C39-AF77-884DB53313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8BC84E-C005-4D19-83FC-9566704FB501}"/>
              </a:ext>
            </a:extLst>
          </p:cNvPr>
          <p:cNvSpPr>
            <a:spLocks noGrp="1"/>
          </p:cNvSpPr>
          <p:nvPr>
            <p:ph type="dt" sz="half" idx="10"/>
          </p:nvPr>
        </p:nvSpPr>
        <p:spPr>
          <a:xfrm>
            <a:off x="838200" y="6356350"/>
            <a:ext cx="2743200" cy="365125"/>
          </a:xfrm>
          <a:prstGeom prst="rect">
            <a:avLst/>
          </a:prstGeom>
        </p:spPr>
        <p:txBody>
          <a:bodyPr/>
          <a:lstStyle/>
          <a:p>
            <a:fld id="{BD0F7F3C-CE23-4122-A84D-157343DB72E5}" type="datetimeFigureOut">
              <a:rPr lang="en-PK" smtClean="0"/>
              <a:t>10/07/2019</a:t>
            </a:fld>
            <a:endParaRPr lang="en-PK"/>
          </a:p>
        </p:txBody>
      </p:sp>
      <p:sp>
        <p:nvSpPr>
          <p:cNvPr id="6" name="Footer Placeholder 5">
            <a:extLst>
              <a:ext uri="{FF2B5EF4-FFF2-40B4-BE49-F238E27FC236}">
                <a16:creationId xmlns:a16="http://schemas.microsoft.com/office/drawing/2014/main" id="{312C487E-3E9F-4410-9BB2-81B8D825BE88}"/>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7E776B03-FE1C-42AA-A9F4-6876F471D5EB}"/>
              </a:ext>
            </a:extLst>
          </p:cNvPr>
          <p:cNvSpPr>
            <a:spLocks noGrp="1"/>
          </p:cNvSpPr>
          <p:nvPr>
            <p:ph type="sldNum" sz="quarter" idx="12"/>
          </p:nvPr>
        </p:nvSpPr>
        <p:spPr>
          <a:xfrm>
            <a:off x="8610600" y="6356350"/>
            <a:ext cx="2743200" cy="365125"/>
          </a:xfrm>
          <a:prstGeom prst="rect">
            <a:avLst/>
          </a:prstGeom>
        </p:spPr>
        <p:txBody>
          <a:bodyPr/>
          <a:lstStyle/>
          <a:p>
            <a:fld id="{68F6B2FB-1B71-4A8B-92C5-76C32D8688C6}" type="slidenum">
              <a:rPr lang="en-PK" smtClean="0"/>
              <a:t>‹#›</a:t>
            </a:fld>
            <a:endParaRPr lang="en-PK"/>
          </a:p>
        </p:txBody>
      </p:sp>
    </p:spTree>
    <p:extLst>
      <p:ext uri="{BB962C8B-B14F-4D97-AF65-F5344CB8AC3E}">
        <p14:creationId xmlns:p14="http://schemas.microsoft.com/office/powerpoint/2010/main" val="176682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282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310" userDrawn="1">
          <p15:clr>
            <a:srgbClr val="F26B43"/>
          </p15:clr>
        </p15:guide>
        <p15:guide id="4" pos="370"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C271B107-203E-4B3A-ACE6-591C45D1462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15632"/>
          <a:stretch/>
        </p:blipFill>
        <p:spPr>
          <a:xfrm>
            <a:off x="0" y="0"/>
            <a:ext cx="12192000" cy="6858000"/>
          </a:xfrm>
        </p:spPr>
      </p:pic>
      <p:sp>
        <p:nvSpPr>
          <p:cNvPr id="17" name="Rectangle 16">
            <a:extLst>
              <a:ext uri="{FF2B5EF4-FFF2-40B4-BE49-F238E27FC236}">
                <a16:creationId xmlns:a16="http://schemas.microsoft.com/office/drawing/2014/main" id="{9DD8ED77-79F1-4E49-9B01-E15113E6F239}"/>
              </a:ext>
            </a:extLst>
          </p:cNvPr>
          <p:cNvSpPr/>
          <p:nvPr/>
        </p:nvSpPr>
        <p:spPr>
          <a:xfrm>
            <a:off x="0" y="0"/>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 name="Rectangle 4">
            <a:extLst>
              <a:ext uri="{FF2B5EF4-FFF2-40B4-BE49-F238E27FC236}">
                <a16:creationId xmlns:a16="http://schemas.microsoft.com/office/drawing/2014/main" id="{E6E9546F-0CC0-434E-9808-6C515B35B02C}"/>
              </a:ext>
            </a:extLst>
          </p:cNvPr>
          <p:cNvSpPr/>
          <p:nvPr/>
        </p:nvSpPr>
        <p:spPr>
          <a:xfrm>
            <a:off x="11690252" y="4832696"/>
            <a:ext cx="501747" cy="1072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7AEAC8-C811-4DCB-B194-6235A89AAF65}"/>
              </a:ext>
            </a:extLst>
          </p:cNvPr>
          <p:cNvSpPr/>
          <p:nvPr/>
        </p:nvSpPr>
        <p:spPr>
          <a:xfrm>
            <a:off x="1028112" y="0"/>
            <a:ext cx="2376269" cy="3094892"/>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10CA829-4DC0-4FEA-95F5-3917D0CA517E}"/>
              </a:ext>
            </a:extLst>
          </p:cNvPr>
          <p:cNvSpPr/>
          <p:nvPr/>
        </p:nvSpPr>
        <p:spPr>
          <a:xfrm>
            <a:off x="1026589" y="3004007"/>
            <a:ext cx="237744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4851427-0873-4562-9B6F-8F9219EACC64}"/>
              </a:ext>
            </a:extLst>
          </p:cNvPr>
          <p:cNvGrpSpPr/>
          <p:nvPr/>
        </p:nvGrpSpPr>
        <p:grpSpPr>
          <a:xfrm>
            <a:off x="11840541" y="5017407"/>
            <a:ext cx="201168" cy="703019"/>
            <a:chOff x="11807387" y="4839650"/>
            <a:chExt cx="201168" cy="703019"/>
          </a:xfrm>
        </p:grpSpPr>
        <p:sp>
          <p:nvSpPr>
            <p:cNvPr id="10" name="Freeform 29">
              <a:extLst>
                <a:ext uri="{FF2B5EF4-FFF2-40B4-BE49-F238E27FC236}">
                  <a16:creationId xmlns:a16="http://schemas.microsoft.com/office/drawing/2014/main" id="{2D4CC351-A59D-4982-95D4-CEAFB54CDD62}"/>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0">
              <a:extLst>
                <a:ext uri="{FF2B5EF4-FFF2-40B4-BE49-F238E27FC236}">
                  <a16:creationId xmlns:a16="http://schemas.microsoft.com/office/drawing/2014/main" id="{D892ED8D-9B46-4A3A-B766-2D0F89F9AC22}"/>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43">
              <a:extLst>
                <a:ext uri="{FF2B5EF4-FFF2-40B4-BE49-F238E27FC236}">
                  <a16:creationId xmlns:a16="http://schemas.microsoft.com/office/drawing/2014/main" id="{2D50C7F8-E7EE-43B8-A653-A9F2A68A26F1}"/>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a:extLst>
              <a:ext uri="{FF2B5EF4-FFF2-40B4-BE49-F238E27FC236}">
                <a16:creationId xmlns:a16="http://schemas.microsoft.com/office/drawing/2014/main" id="{56EB14B6-D899-45A7-A48F-3EFD48069AFE}"/>
              </a:ext>
            </a:extLst>
          </p:cNvPr>
          <p:cNvGrpSpPr/>
          <p:nvPr/>
        </p:nvGrpSpPr>
        <p:grpSpPr>
          <a:xfrm>
            <a:off x="1153198" y="578396"/>
            <a:ext cx="2124221" cy="1847215"/>
            <a:chOff x="1154136" y="584266"/>
            <a:chExt cx="2124221" cy="1847215"/>
          </a:xfrm>
        </p:grpSpPr>
        <p:sp>
          <p:nvSpPr>
            <p:cNvPr id="13" name="TextBox 12">
              <a:extLst>
                <a:ext uri="{FF2B5EF4-FFF2-40B4-BE49-F238E27FC236}">
                  <a16:creationId xmlns:a16="http://schemas.microsoft.com/office/drawing/2014/main" id="{3AC44B60-5852-4CB6-9137-0A4EA95BFAB7}"/>
                </a:ext>
              </a:extLst>
            </p:cNvPr>
            <p:cNvSpPr txBox="1"/>
            <p:nvPr/>
          </p:nvSpPr>
          <p:spPr>
            <a:xfrm>
              <a:off x="1154136" y="584266"/>
              <a:ext cx="2124221" cy="646331"/>
            </a:xfrm>
            <a:prstGeom prst="rect">
              <a:avLst/>
            </a:prstGeom>
            <a:noFill/>
          </p:spPr>
          <p:txBody>
            <a:bodyPr wrap="square" rtlCol="0">
              <a:spAutoFit/>
            </a:bodyPr>
            <a:lstStyle/>
            <a:p>
              <a:r>
                <a:rPr lang="en-US" dirty="0">
                  <a:solidFill>
                    <a:schemeClr val="bg2"/>
                  </a:solidFill>
                  <a:latin typeface="+mj-lt"/>
                </a:rPr>
                <a:t>We Are Creative And Professional</a:t>
              </a:r>
            </a:p>
          </p:txBody>
        </p:sp>
        <p:sp>
          <p:nvSpPr>
            <p:cNvPr id="14" name="TextBox 13">
              <a:extLst>
                <a:ext uri="{FF2B5EF4-FFF2-40B4-BE49-F238E27FC236}">
                  <a16:creationId xmlns:a16="http://schemas.microsoft.com/office/drawing/2014/main" id="{574F06EC-120B-416C-92C9-06528A0DE1C4}"/>
                </a:ext>
              </a:extLst>
            </p:cNvPr>
            <p:cNvSpPr txBox="1"/>
            <p:nvPr/>
          </p:nvSpPr>
          <p:spPr>
            <a:xfrm>
              <a:off x="1154136" y="1231152"/>
              <a:ext cx="2124221" cy="1200329"/>
            </a:xfrm>
            <a:prstGeom prst="rect">
              <a:avLst/>
            </a:prstGeom>
            <a:noFill/>
          </p:spPr>
          <p:txBody>
            <a:bodyPr wrap="square" rtlCol="0">
              <a:spAutoFit/>
            </a:bodyPr>
            <a:lstStyle/>
            <a:p>
              <a:pPr>
                <a:lnSpc>
                  <a:spcPct val="150000"/>
                </a:lnSpc>
              </a:pPr>
              <a:r>
                <a:rPr lang="en-US" sz="1200" dirty="0" err="1">
                  <a:solidFill>
                    <a:schemeClr val="bg2"/>
                  </a:solidFill>
                </a:rPr>
                <a:t>Sed</a:t>
              </a:r>
              <a:r>
                <a:rPr lang="en-US" sz="1200" dirty="0">
                  <a:solidFill>
                    <a:schemeClr val="bg2"/>
                  </a:solidFill>
                </a:rPr>
                <a:t> </a:t>
              </a:r>
              <a:r>
                <a:rPr lang="en-US" sz="1200" dirty="0" err="1">
                  <a:solidFill>
                    <a:schemeClr val="bg2"/>
                  </a:solidFill>
                </a:rPr>
                <a:t>perspiciatis</a:t>
              </a:r>
              <a:r>
                <a:rPr lang="en-US" sz="1200" dirty="0">
                  <a:solidFill>
                    <a:schemeClr val="bg2"/>
                  </a:solidFill>
                </a:rPr>
                <a:t> </a:t>
              </a:r>
              <a:r>
                <a:rPr lang="en-US" sz="1200" dirty="0" err="1">
                  <a:solidFill>
                    <a:schemeClr val="bg2"/>
                  </a:solidFill>
                </a:rPr>
                <a:t>unde</a:t>
              </a:r>
              <a:r>
                <a:rPr lang="en-US" sz="1200" dirty="0">
                  <a:solidFill>
                    <a:schemeClr val="bg2"/>
                  </a:solidFill>
                </a:rPr>
                <a:t> </a:t>
              </a:r>
              <a:r>
                <a:rPr lang="en-US" sz="1200" dirty="0" err="1">
                  <a:solidFill>
                    <a:schemeClr val="bg2"/>
                  </a:solidFill>
                </a:rPr>
                <a:t>omnis</a:t>
              </a:r>
              <a:r>
                <a:rPr lang="en-US" sz="1200" dirty="0">
                  <a:solidFill>
                    <a:schemeClr val="bg2"/>
                  </a:solidFill>
                </a:rPr>
                <a:t> </a:t>
              </a:r>
              <a:r>
                <a:rPr lang="en-US" sz="1200" dirty="0" err="1">
                  <a:solidFill>
                    <a:schemeClr val="bg2"/>
                  </a:solidFill>
                </a:rPr>
                <a:t>iste</a:t>
              </a:r>
              <a:r>
                <a:rPr lang="en-US" sz="1200" dirty="0">
                  <a:solidFill>
                    <a:schemeClr val="bg2"/>
                  </a:solidFill>
                </a:rPr>
                <a:t> n error sit </a:t>
              </a:r>
              <a:r>
                <a:rPr lang="en-US" sz="1200" dirty="0" err="1">
                  <a:solidFill>
                    <a:schemeClr val="bg2"/>
                  </a:solidFill>
                </a:rPr>
                <a:t>voluptatem</a:t>
              </a:r>
              <a:r>
                <a:rPr lang="en-US" sz="1200" dirty="0">
                  <a:solidFill>
                    <a:schemeClr val="bg2"/>
                  </a:solidFill>
                </a:rPr>
                <a:t> </a:t>
              </a:r>
              <a:r>
                <a:rPr lang="en-US" sz="1200" dirty="0" err="1">
                  <a:solidFill>
                    <a:schemeClr val="bg2"/>
                  </a:solidFill>
                </a:rPr>
                <a:t>accusantium</a:t>
              </a:r>
              <a:r>
                <a:rPr lang="en-US" sz="1200" dirty="0">
                  <a:solidFill>
                    <a:schemeClr val="bg2"/>
                  </a:solidFill>
                </a:rPr>
                <a:t> </a:t>
              </a:r>
              <a:r>
                <a:rPr lang="en-US" sz="1200" dirty="0" err="1">
                  <a:solidFill>
                    <a:schemeClr val="bg2"/>
                  </a:solidFill>
                </a:rPr>
                <a:t>doloremque</a:t>
              </a:r>
              <a:r>
                <a:rPr lang="en-US" sz="1200" dirty="0">
                  <a:solidFill>
                    <a:schemeClr val="bg2"/>
                  </a:solidFill>
                </a:rPr>
                <a:t> </a:t>
              </a:r>
              <a:r>
                <a:rPr lang="en-US" sz="1200" dirty="0" err="1">
                  <a:solidFill>
                    <a:schemeClr val="bg2"/>
                  </a:solidFill>
                </a:rPr>
                <a:t>laudantium</a:t>
              </a:r>
              <a:r>
                <a:rPr lang="en-US" sz="1200" dirty="0">
                  <a:solidFill>
                    <a:schemeClr val="bg2"/>
                  </a:solidFill>
                </a:rPr>
                <a:t>, </a:t>
              </a:r>
              <a:r>
                <a:rPr lang="en-US" sz="1200" dirty="0" err="1">
                  <a:solidFill>
                    <a:schemeClr val="bg2"/>
                  </a:solidFill>
                </a:rPr>
                <a:t>totam</a:t>
              </a:r>
              <a:r>
                <a:rPr lang="en-US" sz="1200" dirty="0">
                  <a:solidFill>
                    <a:schemeClr val="bg2"/>
                  </a:solidFill>
                </a:rPr>
                <a:t> rem</a:t>
              </a:r>
            </a:p>
          </p:txBody>
        </p:sp>
      </p:grpSp>
      <p:sp>
        <p:nvSpPr>
          <p:cNvPr id="15" name="TextBox 14">
            <a:extLst>
              <a:ext uri="{FF2B5EF4-FFF2-40B4-BE49-F238E27FC236}">
                <a16:creationId xmlns:a16="http://schemas.microsoft.com/office/drawing/2014/main" id="{1A87941A-8082-4901-9C92-08C5690F8749}"/>
              </a:ext>
            </a:extLst>
          </p:cNvPr>
          <p:cNvSpPr txBox="1"/>
          <p:nvPr/>
        </p:nvSpPr>
        <p:spPr>
          <a:xfrm>
            <a:off x="876267" y="5258536"/>
            <a:ext cx="7000014" cy="646331"/>
          </a:xfrm>
          <a:prstGeom prst="rect">
            <a:avLst/>
          </a:prstGeom>
          <a:noFill/>
        </p:spPr>
        <p:txBody>
          <a:bodyPr wrap="square" rtlCol="0">
            <a:spAutoFit/>
          </a:bodyPr>
          <a:lstStyle/>
          <a:p>
            <a:pPr>
              <a:lnSpc>
                <a:spcPct val="150000"/>
              </a:lnSpc>
            </a:pPr>
            <a:r>
              <a:rPr lang="en-US" sz="1200" dirty="0" err="1">
                <a:solidFill>
                  <a:schemeClr val="bg2"/>
                </a:solidFill>
              </a:rPr>
              <a:t>Sed</a:t>
            </a:r>
            <a:r>
              <a:rPr lang="en-US" sz="1200" dirty="0">
                <a:solidFill>
                  <a:schemeClr val="bg2"/>
                </a:solidFill>
              </a:rPr>
              <a:t> </a:t>
            </a:r>
            <a:r>
              <a:rPr lang="en-US" sz="1200" dirty="0" err="1">
                <a:solidFill>
                  <a:schemeClr val="bg2"/>
                </a:solidFill>
              </a:rPr>
              <a:t>ut</a:t>
            </a:r>
            <a:r>
              <a:rPr lang="en-US" sz="1200" dirty="0">
                <a:solidFill>
                  <a:schemeClr val="bg2"/>
                </a:solidFill>
              </a:rPr>
              <a:t> </a:t>
            </a:r>
            <a:r>
              <a:rPr lang="en-US" sz="1200" dirty="0" err="1">
                <a:solidFill>
                  <a:schemeClr val="bg2"/>
                </a:solidFill>
              </a:rPr>
              <a:t>perspiciatis</a:t>
            </a:r>
            <a:r>
              <a:rPr lang="en-US" sz="1200" dirty="0">
                <a:solidFill>
                  <a:schemeClr val="bg2"/>
                </a:solidFill>
              </a:rPr>
              <a:t> </a:t>
            </a:r>
            <a:r>
              <a:rPr lang="en-US" sz="1200" dirty="0" err="1">
                <a:solidFill>
                  <a:schemeClr val="bg2"/>
                </a:solidFill>
              </a:rPr>
              <a:t>unde</a:t>
            </a:r>
            <a:r>
              <a:rPr lang="en-US" sz="1200" dirty="0">
                <a:solidFill>
                  <a:schemeClr val="bg2"/>
                </a:solidFill>
              </a:rPr>
              <a:t> </a:t>
            </a:r>
            <a:r>
              <a:rPr lang="en-US" sz="1200" dirty="0" err="1">
                <a:solidFill>
                  <a:schemeClr val="bg2"/>
                </a:solidFill>
              </a:rPr>
              <a:t>omnis</a:t>
            </a:r>
            <a:r>
              <a:rPr lang="en-US" sz="1200" dirty="0">
                <a:solidFill>
                  <a:schemeClr val="bg2"/>
                </a:solidFill>
              </a:rPr>
              <a:t> </a:t>
            </a:r>
            <a:r>
              <a:rPr lang="en-US" sz="1200" dirty="0" err="1">
                <a:solidFill>
                  <a:schemeClr val="bg2"/>
                </a:solidFill>
              </a:rPr>
              <a:t>iste</a:t>
            </a:r>
            <a:r>
              <a:rPr lang="en-US" sz="1200" dirty="0">
                <a:solidFill>
                  <a:schemeClr val="bg2"/>
                </a:solidFill>
              </a:rPr>
              <a:t> </a:t>
            </a:r>
            <a:r>
              <a:rPr lang="en-US" sz="1200" dirty="0" err="1">
                <a:solidFill>
                  <a:schemeClr val="bg2"/>
                </a:solidFill>
              </a:rPr>
              <a:t>natus</a:t>
            </a:r>
            <a:r>
              <a:rPr lang="en-US" sz="1200" dirty="0">
                <a:solidFill>
                  <a:schemeClr val="bg2"/>
                </a:solidFill>
              </a:rPr>
              <a:t> error sit </a:t>
            </a:r>
            <a:r>
              <a:rPr lang="en-US" sz="1200" dirty="0" err="1">
                <a:solidFill>
                  <a:schemeClr val="bg2"/>
                </a:solidFill>
              </a:rPr>
              <a:t>voluptatem</a:t>
            </a:r>
            <a:r>
              <a:rPr lang="en-US" sz="1200" dirty="0">
                <a:solidFill>
                  <a:schemeClr val="bg2"/>
                </a:solidFill>
              </a:rPr>
              <a:t> </a:t>
            </a:r>
            <a:r>
              <a:rPr lang="en-US" sz="1200" dirty="0" err="1">
                <a:solidFill>
                  <a:schemeClr val="bg2"/>
                </a:solidFill>
              </a:rPr>
              <a:t>accusantium</a:t>
            </a:r>
            <a:r>
              <a:rPr lang="en-US" sz="1200" dirty="0">
                <a:solidFill>
                  <a:schemeClr val="bg2"/>
                </a:solidFill>
              </a:rPr>
              <a:t> </a:t>
            </a:r>
            <a:r>
              <a:rPr lang="en-US" sz="1200" dirty="0" err="1">
                <a:solidFill>
                  <a:schemeClr val="bg2"/>
                </a:solidFill>
              </a:rPr>
              <a:t>doloremque</a:t>
            </a:r>
            <a:r>
              <a:rPr lang="en-US" sz="1200" dirty="0">
                <a:solidFill>
                  <a:schemeClr val="bg2"/>
                </a:solidFill>
              </a:rPr>
              <a:t> </a:t>
            </a:r>
            <a:r>
              <a:rPr lang="en-US" sz="1200" dirty="0" err="1">
                <a:solidFill>
                  <a:schemeClr val="bg2"/>
                </a:solidFill>
              </a:rPr>
              <a:t>laudantium</a:t>
            </a:r>
            <a:r>
              <a:rPr lang="en-US" sz="1200" dirty="0">
                <a:solidFill>
                  <a:schemeClr val="bg2"/>
                </a:solidFill>
              </a:rPr>
              <a:t> </a:t>
            </a:r>
            <a:r>
              <a:rPr lang="en-US" sz="1200" dirty="0" err="1">
                <a:solidFill>
                  <a:schemeClr val="bg2"/>
                </a:solidFill>
              </a:rPr>
              <a:t>totam</a:t>
            </a:r>
            <a:r>
              <a:rPr lang="en-US" sz="1200" dirty="0">
                <a:solidFill>
                  <a:schemeClr val="bg2"/>
                </a:solidFill>
              </a:rPr>
              <a:t> rem </a:t>
            </a:r>
            <a:r>
              <a:rPr lang="en-US" sz="1200" dirty="0" err="1">
                <a:solidFill>
                  <a:schemeClr val="bg2"/>
                </a:solidFill>
              </a:rPr>
              <a:t>aperiam</a:t>
            </a:r>
            <a:r>
              <a:rPr lang="en-US" sz="1200" dirty="0">
                <a:solidFill>
                  <a:schemeClr val="bg2"/>
                </a:solidFill>
              </a:rPr>
              <a:t>, </a:t>
            </a:r>
            <a:r>
              <a:rPr lang="en-US" sz="1200" dirty="0" err="1">
                <a:solidFill>
                  <a:schemeClr val="bg2"/>
                </a:solidFill>
              </a:rPr>
              <a:t>eaque</a:t>
            </a:r>
            <a:r>
              <a:rPr lang="en-US" sz="1200" dirty="0">
                <a:solidFill>
                  <a:schemeClr val="bg2"/>
                </a:solidFill>
              </a:rPr>
              <a:t> </a:t>
            </a:r>
            <a:r>
              <a:rPr lang="en-US" sz="1200" dirty="0" err="1">
                <a:solidFill>
                  <a:schemeClr val="bg2"/>
                </a:solidFill>
              </a:rPr>
              <a:t>ipsa</a:t>
            </a:r>
            <a:r>
              <a:rPr lang="en-US" sz="1200" dirty="0">
                <a:solidFill>
                  <a:schemeClr val="bg2"/>
                </a:solidFill>
              </a:rPr>
              <a:t> quae ab </a:t>
            </a:r>
            <a:r>
              <a:rPr lang="en-US" sz="1200" dirty="0" err="1">
                <a:solidFill>
                  <a:schemeClr val="bg2"/>
                </a:solidFill>
              </a:rPr>
              <a:t>illo</a:t>
            </a:r>
            <a:r>
              <a:rPr lang="en-US" sz="1200" dirty="0">
                <a:solidFill>
                  <a:schemeClr val="bg2"/>
                </a:solidFill>
              </a:rPr>
              <a:t> </a:t>
            </a:r>
            <a:r>
              <a:rPr lang="en-US" sz="1200" dirty="0" err="1">
                <a:solidFill>
                  <a:schemeClr val="bg2"/>
                </a:solidFill>
              </a:rPr>
              <a:t>inventore</a:t>
            </a:r>
            <a:r>
              <a:rPr lang="en-US" sz="1200" dirty="0">
                <a:solidFill>
                  <a:schemeClr val="bg2"/>
                </a:solidFill>
              </a:rPr>
              <a:t> </a:t>
            </a:r>
            <a:r>
              <a:rPr lang="en-US" sz="1200" dirty="0" err="1">
                <a:solidFill>
                  <a:schemeClr val="bg2"/>
                </a:solidFill>
              </a:rPr>
              <a:t>veritatis</a:t>
            </a:r>
            <a:r>
              <a:rPr lang="en-US" sz="1200" dirty="0">
                <a:solidFill>
                  <a:schemeClr val="bg2"/>
                </a:solidFill>
              </a:rPr>
              <a:t> et quasi</a:t>
            </a:r>
          </a:p>
        </p:txBody>
      </p:sp>
      <p:sp>
        <p:nvSpPr>
          <p:cNvPr id="4" name="Title 1">
            <a:extLst>
              <a:ext uri="{FF2B5EF4-FFF2-40B4-BE49-F238E27FC236}">
                <a16:creationId xmlns:a16="http://schemas.microsoft.com/office/drawing/2014/main" id="{CA27B075-BDC2-47D1-BB36-AEFB270AE5F8}"/>
              </a:ext>
            </a:extLst>
          </p:cNvPr>
          <p:cNvSpPr txBox="1">
            <a:spLocks/>
          </p:cNvSpPr>
          <p:nvPr/>
        </p:nvSpPr>
        <p:spPr>
          <a:xfrm>
            <a:off x="876267" y="3472831"/>
            <a:ext cx="5388056" cy="16989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LOREM PRESENTATION</a:t>
            </a:r>
          </a:p>
        </p:txBody>
      </p:sp>
    </p:spTree>
    <p:extLst>
      <p:ext uri="{BB962C8B-B14F-4D97-AF65-F5344CB8AC3E}">
        <p14:creationId xmlns:p14="http://schemas.microsoft.com/office/powerpoint/2010/main" val="11437800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41B1CC30-E60A-4BCE-885D-00DAFD570EA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087" b="20913"/>
          <a:stretch/>
        </p:blipFill>
        <p:spPr>
          <a:xfrm>
            <a:off x="0" y="0"/>
            <a:ext cx="12192000" cy="6858000"/>
          </a:xfrm>
        </p:spPr>
      </p:pic>
      <p:sp>
        <p:nvSpPr>
          <p:cNvPr id="15" name="Rectangle 14">
            <a:extLst>
              <a:ext uri="{FF2B5EF4-FFF2-40B4-BE49-F238E27FC236}">
                <a16:creationId xmlns:a16="http://schemas.microsoft.com/office/drawing/2014/main" id="{A5616ED6-7D6B-44E5-8C8F-4671FDD4D35C}"/>
              </a:ext>
            </a:extLst>
          </p:cNvPr>
          <p:cNvSpPr/>
          <p:nvPr/>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 name="Rectangle 1">
            <a:extLst>
              <a:ext uri="{FF2B5EF4-FFF2-40B4-BE49-F238E27FC236}">
                <a16:creationId xmlns:a16="http://schemas.microsoft.com/office/drawing/2014/main" id="{C8B716B5-94C9-4FEE-8FDA-22BE8A53351A}"/>
              </a:ext>
            </a:extLst>
          </p:cNvPr>
          <p:cNvSpPr/>
          <p:nvPr/>
        </p:nvSpPr>
        <p:spPr>
          <a:xfrm>
            <a:off x="11690252" y="4832696"/>
            <a:ext cx="501747" cy="1072440"/>
          </a:xfrm>
          <a:prstGeom prst="rect">
            <a:avLst/>
          </a:prstGeom>
          <a:solidFill>
            <a:srgbClr val="163D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75B505E-249F-4076-8075-CCD4470A3192}"/>
              </a:ext>
            </a:extLst>
          </p:cNvPr>
          <p:cNvGrpSpPr/>
          <p:nvPr/>
        </p:nvGrpSpPr>
        <p:grpSpPr>
          <a:xfrm>
            <a:off x="11840541" y="5017407"/>
            <a:ext cx="201168" cy="703019"/>
            <a:chOff x="11807387" y="4839650"/>
            <a:chExt cx="201168" cy="703019"/>
          </a:xfrm>
        </p:grpSpPr>
        <p:sp>
          <p:nvSpPr>
            <p:cNvPr id="4" name="Freeform 29">
              <a:extLst>
                <a:ext uri="{FF2B5EF4-FFF2-40B4-BE49-F238E27FC236}">
                  <a16:creationId xmlns:a16="http://schemas.microsoft.com/office/drawing/2014/main" id="{EE0EE483-6387-4C9F-BACE-1EDC8A0744EB}"/>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30">
              <a:extLst>
                <a:ext uri="{FF2B5EF4-FFF2-40B4-BE49-F238E27FC236}">
                  <a16:creationId xmlns:a16="http://schemas.microsoft.com/office/drawing/2014/main" id="{9FAA5588-B8CA-4804-A854-39D7AD9E48B4}"/>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43">
              <a:extLst>
                <a:ext uri="{FF2B5EF4-FFF2-40B4-BE49-F238E27FC236}">
                  <a16:creationId xmlns:a16="http://schemas.microsoft.com/office/drawing/2014/main" id="{7FDFCC56-8738-4D15-9F33-DC24910EB1E3}"/>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AD345D45-F0D4-4A9E-82EA-4B044421A8CA}"/>
              </a:ext>
            </a:extLst>
          </p:cNvPr>
          <p:cNvSpPr txBox="1"/>
          <p:nvPr/>
        </p:nvSpPr>
        <p:spPr>
          <a:xfrm>
            <a:off x="753825" y="3462074"/>
            <a:ext cx="3119437" cy="1938992"/>
          </a:xfrm>
          <a:prstGeom prst="rect">
            <a:avLst/>
          </a:prstGeom>
          <a:noFill/>
        </p:spPr>
        <p:txBody>
          <a:bodyPr wrap="square" rtlCol="1">
            <a:spAutoFit/>
          </a:bodyPr>
          <a:lstStyle/>
          <a:p>
            <a:r>
              <a:rPr lang="en-US" sz="6000" b="1" dirty="0">
                <a:solidFill>
                  <a:schemeClr val="bg1"/>
                </a:solidFill>
                <a:latin typeface="+mj-lt"/>
                <a:ea typeface="Roboto Bk" pitchFamily="2" charset="0"/>
              </a:rPr>
              <a:t>SECTION BREAKS</a:t>
            </a:r>
            <a:endParaRPr lang="ar-IQ" sz="6000" b="1" dirty="0">
              <a:solidFill>
                <a:schemeClr val="bg1"/>
              </a:solidFill>
              <a:latin typeface="+mj-lt"/>
              <a:ea typeface="Roboto Bk" pitchFamily="2" charset="0"/>
            </a:endParaRPr>
          </a:p>
        </p:txBody>
      </p:sp>
      <p:sp>
        <p:nvSpPr>
          <p:cNvPr id="9" name="Rectangle 8">
            <a:extLst>
              <a:ext uri="{FF2B5EF4-FFF2-40B4-BE49-F238E27FC236}">
                <a16:creationId xmlns:a16="http://schemas.microsoft.com/office/drawing/2014/main" id="{CD6D16F7-01E6-40CB-AF49-4C8FB9D15842}"/>
              </a:ext>
            </a:extLst>
          </p:cNvPr>
          <p:cNvSpPr/>
          <p:nvPr/>
        </p:nvSpPr>
        <p:spPr>
          <a:xfrm>
            <a:off x="598795" y="5401066"/>
            <a:ext cx="5155025" cy="1015663"/>
          </a:xfrm>
          <a:prstGeom prst="rect">
            <a:avLst/>
          </a:prstGeom>
        </p:spPr>
        <p:txBody>
          <a:bodyPr wrap="square">
            <a:spAutoFit/>
          </a:bodyPr>
          <a:lstStyle/>
          <a:p>
            <a:pPr algn="just"/>
            <a:r>
              <a:rPr lang="id-ID" sz="1200" dirty="0">
                <a:solidFill>
                  <a:schemeClr val="bg1"/>
                </a:solidFill>
                <a:latin typeface="+mj-lt"/>
              </a:rPr>
              <a:t>Lorem ipsum dolor sit amet, consectetuer adipiscing elit, sed diam nonummy nibh euismod tincidunt ut laoreet dolore magna aliquam erat volutpat. Ut wisi enim ad minim veniam, quis nostrud exerci tation ullamcorper suscipit lobortis nisl ut aliquip ex ea commodo consequat. nostrud exerci tation ullamcorper suscipit lobortis nisl ut aliquip ex ea commodo consequat. Lorem ipsum dolor </a:t>
            </a:r>
          </a:p>
        </p:txBody>
      </p:sp>
      <p:sp>
        <p:nvSpPr>
          <p:cNvPr id="11" name="Rectangle 10">
            <a:extLst>
              <a:ext uri="{FF2B5EF4-FFF2-40B4-BE49-F238E27FC236}">
                <a16:creationId xmlns:a16="http://schemas.microsoft.com/office/drawing/2014/main" id="{9C446418-F626-4D3F-A241-87ACD07B8DD0}"/>
              </a:ext>
            </a:extLst>
          </p:cNvPr>
          <p:cNvSpPr/>
          <p:nvPr/>
        </p:nvSpPr>
        <p:spPr>
          <a:xfrm rot="5400000">
            <a:off x="-101872" y="4385851"/>
            <a:ext cx="1492774"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06915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2">
            <a:extLst>
              <a:ext uri="{FF2B5EF4-FFF2-40B4-BE49-F238E27FC236}">
                <a16:creationId xmlns:a16="http://schemas.microsoft.com/office/drawing/2014/main" id="{3B830E4B-737C-4BC0-8C70-1765D45732E2}"/>
              </a:ext>
            </a:extLst>
          </p:cNvPr>
          <p:cNvSpPr txBox="1">
            <a:spLocks/>
          </p:cNvSpPr>
          <p:nvPr/>
        </p:nvSpPr>
        <p:spPr>
          <a:xfrm>
            <a:off x="4054263" y="445560"/>
            <a:ext cx="4099138"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1F6096"/>
                </a:solidFill>
              </a:rPr>
              <a:t>OUR SERVICES</a:t>
            </a:r>
          </a:p>
        </p:txBody>
      </p:sp>
      <p:grpSp>
        <p:nvGrpSpPr>
          <p:cNvPr id="69" name="Group 68">
            <a:extLst>
              <a:ext uri="{FF2B5EF4-FFF2-40B4-BE49-F238E27FC236}">
                <a16:creationId xmlns:a16="http://schemas.microsoft.com/office/drawing/2014/main" id="{65E689D2-F0DE-4DC5-99DF-0783465D9E99}"/>
              </a:ext>
            </a:extLst>
          </p:cNvPr>
          <p:cNvGrpSpPr/>
          <p:nvPr/>
        </p:nvGrpSpPr>
        <p:grpSpPr>
          <a:xfrm>
            <a:off x="570621" y="1822440"/>
            <a:ext cx="10960512" cy="4570404"/>
            <a:chOff x="542046" y="1898640"/>
            <a:chExt cx="10960512" cy="4570404"/>
          </a:xfrm>
        </p:grpSpPr>
        <p:sp>
          <p:nvSpPr>
            <p:cNvPr id="38" name="Freeform 4">
              <a:extLst>
                <a:ext uri="{FF2B5EF4-FFF2-40B4-BE49-F238E27FC236}">
                  <a16:creationId xmlns:a16="http://schemas.microsoft.com/office/drawing/2014/main" id="{9A8716AF-EEE6-44AA-9B6F-FFBC10742B37}"/>
                </a:ext>
              </a:extLst>
            </p:cNvPr>
            <p:cNvSpPr>
              <a:spLocks noChangeArrowheads="1"/>
            </p:cNvSpPr>
            <p:nvPr/>
          </p:nvSpPr>
          <p:spPr bwMode="auto">
            <a:xfrm>
              <a:off x="893043" y="1907744"/>
              <a:ext cx="1859716" cy="1859716"/>
            </a:xfrm>
            <a:custGeom>
              <a:avLst/>
              <a:gdLst>
                <a:gd name="connsiteX0" fmla="*/ 929858 w 1859716"/>
                <a:gd name="connsiteY0" fmla="*/ 0 h 1859716"/>
                <a:gd name="connsiteX1" fmla="*/ 1859716 w 1859716"/>
                <a:gd name="connsiteY1" fmla="*/ 929858 h 1859716"/>
                <a:gd name="connsiteX2" fmla="*/ 929858 w 1859716"/>
                <a:gd name="connsiteY2" fmla="*/ 1859716 h 1859716"/>
                <a:gd name="connsiteX3" fmla="*/ 0 w 1859716"/>
                <a:gd name="connsiteY3" fmla="*/ 929858 h 1859716"/>
                <a:gd name="connsiteX4" fmla="*/ 929858 w 1859716"/>
                <a:gd name="connsiteY4" fmla="*/ 0 h 185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716" h="1859716">
                  <a:moveTo>
                    <a:pt x="929858" y="0"/>
                  </a:moveTo>
                  <a:cubicBezTo>
                    <a:pt x="1443404" y="0"/>
                    <a:pt x="1859716" y="416312"/>
                    <a:pt x="1859716" y="929858"/>
                  </a:cubicBezTo>
                  <a:cubicBezTo>
                    <a:pt x="1859716" y="1443404"/>
                    <a:pt x="1443404" y="1859716"/>
                    <a:pt x="929858" y="1859716"/>
                  </a:cubicBezTo>
                  <a:cubicBezTo>
                    <a:pt x="416312" y="1859716"/>
                    <a:pt x="0" y="1443404"/>
                    <a:pt x="0" y="929858"/>
                  </a:cubicBezTo>
                  <a:cubicBezTo>
                    <a:pt x="0" y="416312"/>
                    <a:pt x="416312" y="0"/>
                    <a:pt x="929858" y="0"/>
                  </a:cubicBezTo>
                  <a:close/>
                </a:path>
              </a:pathLst>
            </a:custGeom>
            <a:solidFill>
              <a:srgbClr val="1F6096"/>
            </a:solidFill>
            <a:ln>
              <a:noFill/>
            </a:ln>
          </p:spPr>
          <p:txBody>
            <a:bodyPr wrap="square" lIns="0" tIns="0" rIns="0" bIns="0" anchor="ctr">
              <a:noAutofit/>
            </a:bodyPr>
            <a:lstStyle/>
            <a:p>
              <a:pPr algn="ctr" eaLnBrk="1"/>
              <a:endParaRPr lang="en-US" dirty="0"/>
            </a:p>
          </p:txBody>
        </p:sp>
        <p:sp>
          <p:nvSpPr>
            <p:cNvPr id="39" name="Freeform 5">
              <a:extLst>
                <a:ext uri="{FF2B5EF4-FFF2-40B4-BE49-F238E27FC236}">
                  <a16:creationId xmlns:a16="http://schemas.microsoft.com/office/drawing/2014/main" id="{506772A9-EE9D-45BB-93E2-B1DACAC5BC23}"/>
                </a:ext>
              </a:extLst>
            </p:cNvPr>
            <p:cNvSpPr>
              <a:spLocks noChangeArrowheads="1"/>
            </p:cNvSpPr>
            <p:nvPr/>
          </p:nvSpPr>
          <p:spPr bwMode="auto">
            <a:xfrm>
              <a:off x="3664917" y="1907744"/>
              <a:ext cx="1859716" cy="1859716"/>
            </a:xfrm>
            <a:custGeom>
              <a:avLst/>
              <a:gdLst>
                <a:gd name="connsiteX0" fmla="*/ 929858 w 1859716"/>
                <a:gd name="connsiteY0" fmla="*/ 0 h 1859716"/>
                <a:gd name="connsiteX1" fmla="*/ 1859716 w 1859716"/>
                <a:gd name="connsiteY1" fmla="*/ 929858 h 1859716"/>
                <a:gd name="connsiteX2" fmla="*/ 929858 w 1859716"/>
                <a:gd name="connsiteY2" fmla="*/ 1859716 h 1859716"/>
                <a:gd name="connsiteX3" fmla="*/ 0 w 1859716"/>
                <a:gd name="connsiteY3" fmla="*/ 929858 h 1859716"/>
                <a:gd name="connsiteX4" fmla="*/ 929858 w 1859716"/>
                <a:gd name="connsiteY4" fmla="*/ 0 h 185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716" h="1859716">
                  <a:moveTo>
                    <a:pt x="929858" y="0"/>
                  </a:moveTo>
                  <a:cubicBezTo>
                    <a:pt x="1443404" y="0"/>
                    <a:pt x="1859716" y="416312"/>
                    <a:pt x="1859716" y="929858"/>
                  </a:cubicBezTo>
                  <a:cubicBezTo>
                    <a:pt x="1859716" y="1443404"/>
                    <a:pt x="1443404" y="1859716"/>
                    <a:pt x="929858" y="1859716"/>
                  </a:cubicBezTo>
                  <a:cubicBezTo>
                    <a:pt x="416312" y="1859716"/>
                    <a:pt x="0" y="1443404"/>
                    <a:pt x="0" y="929858"/>
                  </a:cubicBezTo>
                  <a:cubicBezTo>
                    <a:pt x="0" y="416312"/>
                    <a:pt x="416312" y="0"/>
                    <a:pt x="929858" y="0"/>
                  </a:cubicBezTo>
                  <a:close/>
                </a:path>
              </a:pathLst>
            </a:custGeom>
            <a:solidFill>
              <a:srgbClr val="1F6096"/>
            </a:solidFill>
            <a:ln>
              <a:noFill/>
            </a:ln>
          </p:spPr>
          <p:txBody>
            <a:bodyPr wrap="square" lIns="0" tIns="0" rIns="0" bIns="0" anchor="ctr">
              <a:noAutofit/>
            </a:bodyPr>
            <a:lstStyle/>
            <a:p>
              <a:pPr algn="ctr" eaLnBrk="1"/>
              <a:endParaRPr lang="en-US" dirty="0"/>
            </a:p>
          </p:txBody>
        </p:sp>
        <p:sp>
          <p:nvSpPr>
            <p:cNvPr id="40" name="Freeform 6">
              <a:extLst>
                <a:ext uri="{FF2B5EF4-FFF2-40B4-BE49-F238E27FC236}">
                  <a16:creationId xmlns:a16="http://schemas.microsoft.com/office/drawing/2014/main" id="{25657786-A5C8-44DF-A1F4-E6DACB56F121}"/>
                </a:ext>
              </a:extLst>
            </p:cNvPr>
            <p:cNvSpPr>
              <a:spLocks noChangeArrowheads="1"/>
            </p:cNvSpPr>
            <p:nvPr/>
          </p:nvSpPr>
          <p:spPr bwMode="auto">
            <a:xfrm>
              <a:off x="6461965" y="1907744"/>
              <a:ext cx="1859716" cy="1859716"/>
            </a:xfrm>
            <a:custGeom>
              <a:avLst/>
              <a:gdLst>
                <a:gd name="connsiteX0" fmla="*/ 929858 w 1859716"/>
                <a:gd name="connsiteY0" fmla="*/ 0 h 1859716"/>
                <a:gd name="connsiteX1" fmla="*/ 1859716 w 1859716"/>
                <a:gd name="connsiteY1" fmla="*/ 929858 h 1859716"/>
                <a:gd name="connsiteX2" fmla="*/ 929858 w 1859716"/>
                <a:gd name="connsiteY2" fmla="*/ 1859716 h 1859716"/>
                <a:gd name="connsiteX3" fmla="*/ 0 w 1859716"/>
                <a:gd name="connsiteY3" fmla="*/ 929858 h 1859716"/>
                <a:gd name="connsiteX4" fmla="*/ 929858 w 1859716"/>
                <a:gd name="connsiteY4" fmla="*/ 0 h 185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716" h="1859716">
                  <a:moveTo>
                    <a:pt x="929858" y="0"/>
                  </a:moveTo>
                  <a:cubicBezTo>
                    <a:pt x="1443404" y="0"/>
                    <a:pt x="1859716" y="416312"/>
                    <a:pt x="1859716" y="929858"/>
                  </a:cubicBezTo>
                  <a:cubicBezTo>
                    <a:pt x="1859716" y="1443404"/>
                    <a:pt x="1443404" y="1859716"/>
                    <a:pt x="929858" y="1859716"/>
                  </a:cubicBezTo>
                  <a:cubicBezTo>
                    <a:pt x="416312" y="1859716"/>
                    <a:pt x="0" y="1443404"/>
                    <a:pt x="0" y="929858"/>
                  </a:cubicBezTo>
                  <a:cubicBezTo>
                    <a:pt x="0" y="416312"/>
                    <a:pt x="416312" y="0"/>
                    <a:pt x="929858" y="0"/>
                  </a:cubicBezTo>
                  <a:close/>
                </a:path>
              </a:pathLst>
            </a:custGeom>
            <a:solidFill>
              <a:srgbClr val="163D5C"/>
            </a:solidFill>
            <a:ln>
              <a:noFill/>
            </a:ln>
          </p:spPr>
          <p:txBody>
            <a:bodyPr wrap="square" lIns="0" tIns="0" rIns="0" bIns="0" anchor="ctr">
              <a:noAutofit/>
            </a:bodyPr>
            <a:lstStyle/>
            <a:p>
              <a:pPr algn="ctr" eaLnBrk="1"/>
              <a:endParaRPr lang="en-US" dirty="0"/>
            </a:p>
          </p:txBody>
        </p:sp>
        <p:sp>
          <p:nvSpPr>
            <p:cNvPr id="41" name="Freeform 7">
              <a:extLst>
                <a:ext uri="{FF2B5EF4-FFF2-40B4-BE49-F238E27FC236}">
                  <a16:creationId xmlns:a16="http://schemas.microsoft.com/office/drawing/2014/main" id="{19CDCED5-A07A-4893-B528-2B996A746292}"/>
                </a:ext>
              </a:extLst>
            </p:cNvPr>
            <p:cNvSpPr>
              <a:spLocks noChangeArrowheads="1"/>
            </p:cNvSpPr>
            <p:nvPr/>
          </p:nvSpPr>
          <p:spPr bwMode="auto">
            <a:xfrm>
              <a:off x="9253168" y="1907744"/>
              <a:ext cx="1859716" cy="1859716"/>
            </a:xfrm>
            <a:custGeom>
              <a:avLst/>
              <a:gdLst>
                <a:gd name="connsiteX0" fmla="*/ 929858 w 1859716"/>
                <a:gd name="connsiteY0" fmla="*/ 0 h 1859716"/>
                <a:gd name="connsiteX1" fmla="*/ 1859716 w 1859716"/>
                <a:gd name="connsiteY1" fmla="*/ 929858 h 1859716"/>
                <a:gd name="connsiteX2" fmla="*/ 929858 w 1859716"/>
                <a:gd name="connsiteY2" fmla="*/ 1859716 h 1859716"/>
                <a:gd name="connsiteX3" fmla="*/ 0 w 1859716"/>
                <a:gd name="connsiteY3" fmla="*/ 929858 h 1859716"/>
                <a:gd name="connsiteX4" fmla="*/ 929858 w 1859716"/>
                <a:gd name="connsiteY4" fmla="*/ 0 h 185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716" h="1859716">
                  <a:moveTo>
                    <a:pt x="929858" y="0"/>
                  </a:moveTo>
                  <a:cubicBezTo>
                    <a:pt x="1443404" y="0"/>
                    <a:pt x="1859716" y="416312"/>
                    <a:pt x="1859716" y="929858"/>
                  </a:cubicBezTo>
                  <a:cubicBezTo>
                    <a:pt x="1859716" y="1443404"/>
                    <a:pt x="1443404" y="1859716"/>
                    <a:pt x="929858" y="1859716"/>
                  </a:cubicBezTo>
                  <a:cubicBezTo>
                    <a:pt x="416312" y="1859716"/>
                    <a:pt x="0" y="1443404"/>
                    <a:pt x="0" y="929858"/>
                  </a:cubicBezTo>
                  <a:cubicBezTo>
                    <a:pt x="0" y="416312"/>
                    <a:pt x="416312" y="0"/>
                    <a:pt x="929858" y="0"/>
                  </a:cubicBezTo>
                  <a:close/>
                </a:path>
              </a:pathLst>
            </a:custGeom>
            <a:solidFill>
              <a:srgbClr val="163D5C"/>
            </a:solidFill>
            <a:ln>
              <a:noFill/>
            </a:ln>
          </p:spPr>
          <p:txBody>
            <a:bodyPr wrap="square" lIns="0" tIns="0" rIns="0" bIns="0" anchor="ctr">
              <a:noAutofit/>
            </a:bodyPr>
            <a:lstStyle/>
            <a:p>
              <a:pPr algn="ctr" eaLnBrk="1"/>
              <a:endParaRPr lang="en-US" dirty="0"/>
            </a:p>
          </p:txBody>
        </p:sp>
        <p:sp>
          <p:nvSpPr>
            <p:cNvPr id="42" name="Oval 41">
              <a:extLst>
                <a:ext uri="{FF2B5EF4-FFF2-40B4-BE49-F238E27FC236}">
                  <a16:creationId xmlns:a16="http://schemas.microsoft.com/office/drawing/2014/main" id="{535098DB-3B6A-429A-8132-189985A73F9C}"/>
                </a:ext>
              </a:extLst>
            </p:cNvPr>
            <p:cNvSpPr/>
            <p:nvPr/>
          </p:nvSpPr>
          <p:spPr>
            <a:xfrm>
              <a:off x="2383688" y="1898640"/>
              <a:ext cx="735750" cy="735750"/>
            </a:xfrm>
            <a:prstGeom prst="ellipse">
              <a:avLst/>
            </a:prstGeom>
            <a:solidFill>
              <a:srgbClr val="163D5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3" name="Oval 42">
              <a:extLst>
                <a:ext uri="{FF2B5EF4-FFF2-40B4-BE49-F238E27FC236}">
                  <a16:creationId xmlns:a16="http://schemas.microsoft.com/office/drawing/2014/main" id="{82275981-F4D9-4FBD-A271-578CEC73BF38}"/>
                </a:ext>
              </a:extLst>
            </p:cNvPr>
            <p:cNvSpPr/>
            <p:nvPr/>
          </p:nvSpPr>
          <p:spPr>
            <a:xfrm>
              <a:off x="5179774" y="1898640"/>
              <a:ext cx="735750" cy="735750"/>
            </a:xfrm>
            <a:prstGeom prst="ellipse">
              <a:avLst/>
            </a:prstGeom>
            <a:solidFill>
              <a:srgbClr val="163D5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4" name="Oval 43">
              <a:extLst>
                <a:ext uri="{FF2B5EF4-FFF2-40B4-BE49-F238E27FC236}">
                  <a16:creationId xmlns:a16="http://schemas.microsoft.com/office/drawing/2014/main" id="{BC42963D-72CE-4A6B-8138-1036B90BF4FC}"/>
                </a:ext>
              </a:extLst>
            </p:cNvPr>
            <p:cNvSpPr/>
            <p:nvPr/>
          </p:nvSpPr>
          <p:spPr>
            <a:xfrm>
              <a:off x="7973291" y="1898640"/>
              <a:ext cx="735750" cy="735750"/>
            </a:xfrm>
            <a:prstGeom prst="ellipse">
              <a:avLst/>
            </a:prstGeom>
            <a:solidFill>
              <a:srgbClr val="1F609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5" name="Oval 44">
              <a:extLst>
                <a:ext uri="{FF2B5EF4-FFF2-40B4-BE49-F238E27FC236}">
                  <a16:creationId xmlns:a16="http://schemas.microsoft.com/office/drawing/2014/main" id="{6EDFD7B9-17AB-4D30-9201-D041D5D5DA7D}"/>
                </a:ext>
              </a:extLst>
            </p:cNvPr>
            <p:cNvSpPr/>
            <p:nvPr/>
          </p:nvSpPr>
          <p:spPr>
            <a:xfrm>
              <a:off x="10766808" y="1898640"/>
              <a:ext cx="735750" cy="735750"/>
            </a:xfrm>
            <a:prstGeom prst="ellipse">
              <a:avLst/>
            </a:prstGeom>
            <a:solidFill>
              <a:srgbClr val="1F609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6" name="TextBox 36">
              <a:extLst>
                <a:ext uri="{FF2B5EF4-FFF2-40B4-BE49-F238E27FC236}">
                  <a16:creationId xmlns:a16="http://schemas.microsoft.com/office/drawing/2014/main" id="{359F7DF8-ECD1-431E-864C-41E46893C964}"/>
                </a:ext>
              </a:extLst>
            </p:cNvPr>
            <p:cNvSpPr txBox="1">
              <a:spLocks noChangeArrowheads="1"/>
            </p:cNvSpPr>
            <p:nvPr/>
          </p:nvSpPr>
          <p:spPr bwMode="auto">
            <a:xfrm>
              <a:off x="2638669" y="1943759"/>
              <a:ext cx="228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en-US" sz="3600" dirty="0">
                  <a:solidFill>
                    <a:schemeClr val="bg1"/>
                  </a:solidFill>
                  <a:latin typeface="Lato Heavy"/>
                  <a:ea typeface="Impact" panose="020B0806030902050204" pitchFamily="34" charset="0"/>
                  <a:cs typeface="Impact" panose="020B0806030902050204" pitchFamily="34" charset="0"/>
                </a:rPr>
                <a:t>B</a:t>
              </a:r>
            </a:p>
          </p:txBody>
        </p:sp>
        <p:sp>
          <p:nvSpPr>
            <p:cNvPr id="47" name="TextBox 43">
              <a:extLst>
                <a:ext uri="{FF2B5EF4-FFF2-40B4-BE49-F238E27FC236}">
                  <a16:creationId xmlns:a16="http://schemas.microsoft.com/office/drawing/2014/main" id="{17C84DAA-D929-4872-B20D-38C0F7267081}"/>
                </a:ext>
              </a:extLst>
            </p:cNvPr>
            <p:cNvSpPr txBox="1">
              <a:spLocks noChangeArrowheads="1"/>
            </p:cNvSpPr>
            <p:nvPr/>
          </p:nvSpPr>
          <p:spPr bwMode="auto">
            <a:xfrm>
              <a:off x="5446879" y="1943350"/>
              <a:ext cx="2050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en-US" sz="3600" dirty="0">
                  <a:solidFill>
                    <a:schemeClr val="bg1"/>
                  </a:solidFill>
                  <a:latin typeface="Lato Heavy"/>
                  <a:ea typeface="Impact" panose="020B0806030902050204" pitchFamily="34" charset="0"/>
                  <a:cs typeface="Impact" panose="020B0806030902050204" pitchFamily="34" charset="0"/>
                </a:rPr>
                <a:t>E</a:t>
              </a:r>
            </a:p>
          </p:txBody>
        </p:sp>
        <p:sp>
          <p:nvSpPr>
            <p:cNvPr id="48" name="TextBox 49">
              <a:extLst>
                <a:ext uri="{FF2B5EF4-FFF2-40B4-BE49-F238E27FC236}">
                  <a16:creationId xmlns:a16="http://schemas.microsoft.com/office/drawing/2014/main" id="{BC9ED39D-AF43-46C5-8397-5D696B5723FA}"/>
                </a:ext>
              </a:extLst>
            </p:cNvPr>
            <p:cNvSpPr txBox="1">
              <a:spLocks noChangeArrowheads="1"/>
            </p:cNvSpPr>
            <p:nvPr/>
          </p:nvSpPr>
          <p:spPr bwMode="auto">
            <a:xfrm>
              <a:off x="8225420" y="1943350"/>
              <a:ext cx="2314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en-US" sz="3600" dirty="0">
                  <a:solidFill>
                    <a:schemeClr val="bg1"/>
                  </a:solidFill>
                  <a:latin typeface="Lato Heavy"/>
                  <a:ea typeface="Impact" panose="020B0806030902050204" pitchFamily="34" charset="0"/>
                  <a:cs typeface="Impact" panose="020B0806030902050204" pitchFamily="34" charset="0"/>
                </a:rPr>
                <a:t>S</a:t>
              </a:r>
            </a:p>
          </p:txBody>
        </p:sp>
        <p:sp>
          <p:nvSpPr>
            <p:cNvPr id="49" name="TextBox 55">
              <a:extLst>
                <a:ext uri="{FF2B5EF4-FFF2-40B4-BE49-F238E27FC236}">
                  <a16:creationId xmlns:a16="http://schemas.microsoft.com/office/drawing/2014/main" id="{1AE22DD7-EBAF-4271-9457-55E2FA3FC4F3}"/>
                </a:ext>
              </a:extLst>
            </p:cNvPr>
            <p:cNvSpPr txBox="1">
              <a:spLocks noChangeArrowheads="1"/>
            </p:cNvSpPr>
            <p:nvPr/>
          </p:nvSpPr>
          <p:spPr bwMode="auto">
            <a:xfrm>
              <a:off x="11004165" y="1944577"/>
              <a:ext cx="2174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r>
                <a:rPr lang="en-US" sz="3600" dirty="0">
                  <a:solidFill>
                    <a:schemeClr val="bg1"/>
                  </a:solidFill>
                  <a:latin typeface="Lato Heavy"/>
                  <a:ea typeface="Impact" panose="020B0806030902050204" pitchFamily="34" charset="0"/>
                  <a:cs typeface="Impact" panose="020B0806030902050204" pitchFamily="34" charset="0"/>
                </a:rPr>
                <a:t>T</a:t>
              </a:r>
            </a:p>
          </p:txBody>
        </p:sp>
        <p:sp>
          <p:nvSpPr>
            <p:cNvPr id="50" name="Shape 2588">
              <a:extLst>
                <a:ext uri="{FF2B5EF4-FFF2-40B4-BE49-F238E27FC236}">
                  <a16:creationId xmlns:a16="http://schemas.microsoft.com/office/drawing/2014/main" id="{198189DC-02AB-403C-BAEA-A45DCC817C55}"/>
                </a:ext>
              </a:extLst>
            </p:cNvPr>
            <p:cNvSpPr/>
            <p:nvPr/>
          </p:nvSpPr>
          <p:spPr>
            <a:xfrm>
              <a:off x="4271510" y="2543714"/>
              <a:ext cx="646530" cy="587776"/>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
          <p:nvSpPr>
            <p:cNvPr id="51" name="Shape 2646">
              <a:extLst>
                <a:ext uri="{FF2B5EF4-FFF2-40B4-BE49-F238E27FC236}">
                  <a16:creationId xmlns:a16="http://schemas.microsoft.com/office/drawing/2014/main" id="{EC72D0E5-0C32-4655-8D0B-5C479848DBD8}"/>
                </a:ext>
              </a:extLst>
            </p:cNvPr>
            <p:cNvSpPr/>
            <p:nvPr/>
          </p:nvSpPr>
          <p:spPr>
            <a:xfrm>
              <a:off x="9859761" y="2555210"/>
              <a:ext cx="646530" cy="564784"/>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
          <p:nvSpPr>
            <p:cNvPr id="52" name="Shape 2775">
              <a:extLst>
                <a:ext uri="{FF2B5EF4-FFF2-40B4-BE49-F238E27FC236}">
                  <a16:creationId xmlns:a16="http://schemas.microsoft.com/office/drawing/2014/main" id="{9C9F1453-CDCA-4464-BFB1-D38FD735FA6A}"/>
                </a:ext>
              </a:extLst>
            </p:cNvPr>
            <p:cNvSpPr/>
            <p:nvPr/>
          </p:nvSpPr>
          <p:spPr>
            <a:xfrm>
              <a:off x="7005687" y="2556775"/>
              <a:ext cx="772272" cy="561654"/>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p>
          </p:txBody>
        </p:sp>
        <p:sp>
          <p:nvSpPr>
            <p:cNvPr id="53" name="Shape">
              <a:extLst>
                <a:ext uri="{FF2B5EF4-FFF2-40B4-BE49-F238E27FC236}">
                  <a16:creationId xmlns:a16="http://schemas.microsoft.com/office/drawing/2014/main" id="{EB623F54-E2BF-492C-844D-DBF68D57D68A}"/>
                </a:ext>
              </a:extLst>
            </p:cNvPr>
            <p:cNvSpPr/>
            <p:nvPr/>
          </p:nvSpPr>
          <p:spPr bwMode="auto">
            <a:xfrm>
              <a:off x="1580558" y="2515396"/>
              <a:ext cx="484686" cy="644412"/>
            </a:xfrm>
            <a:custGeom>
              <a:avLst/>
              <a:gdLst/>
              <a:ahLst/>
              <a:cxnLst>
                <a:cxn ang="0">
                  <a:pos x="wd2" y="hd2"/>
                </a:cxn>
                <a:cxn ang="5400000">
                  <a:pos x="wd2" y="hd2"/>
                </a:cxn>
                <a:cxn ang="10800000">
                  <a:pos x="wd2" y="hd2"/>
                </a:cxn>
                <a:cxn ang="16200000">
                  <a:pos x="wd2" y="hd2"/>
                </a:cxn>
              </a:cxnLst>
              <a:rect l="0" t="0" r="r" b="b"/>
              <a:pathLst>
                <a:path w="21520" h="21598" extrusionOk="0">
                  <a:moveTo>
                    <a:pt x="12323" y="0"/>
                  </a:moveTo>
                  <a:cubicBezTo>
                    <a:pt x="12216" y="0"/>
                    <a:pt x="12108" y="8"/>
                    <a:pt x="12002" y="22"/>
                  </a:cubicBezTo>
                  <a:cubicBezTo>
                    <a:pt x="11594" y="75"/>
                    <a:pt x="11210" y="196"/>
                    <a:pt x="10863" y="356"/>
                  </a:cubicBezTo>
                  <a:cubicBezTo>
                    <a:pt x="10530" y="509"/>
                    <a:pt x="10228" y="698"/>
                    <a:pt x="9989" y="936"/>
                  </a:cubicBezTo>
                  <a:cubicBezTo>
                    <a:pt x="9664" y="1260"/>
                    <a:pt x="9466" y="1672"/>
                    <a:pt x="8998" y="1893"/>
                  </a:cubicBezTo>
                  <a:cubicBezTo>
                    <a:pt x="8476" y="2140"/>
                    <a:pt x="7822" y="2050"/>
                    <a:pt x="7215" y="2109"/>
                  </a:cubicBezTo>
                  <a:cubicBezTo>
                    <a:pt x="6696" y="2159"/>
                    <a:pt x="6215" y="2318"/>
                    <a:pt x="5775" y="2532"/>
                  </a:cubicBezTo>
                  <a:cubicBezTo>
                    <a:pt x="4809" y="2999"/>
                    <a:pt x="4093" y="3696"/>
                    <a:pt x="3567" y="4464"/>
                  </a:cubicBezTo>
                  <a:cubicBezTo>
                    <a:pt x="2911" y="5420"/>
                    <a:pt x="2553" y="6469"/>
                    <a:pt x="2298" y="7528"/>
                  </a:cubicBezTo>
                  <a:cubicBezTo>
                    <a:pt x="2021" y="8677"/>
                    <a:pt x="1864" y="9841"/>
                    <a:pt x="1826" y="11009"/>
                  </a:cubicBezTo>
                  <a:lnTo>
                    <a:pt x="1826" y="15414"/>
                  </a:lnTo>
                  <a:cubicBezTo>
                    <a:pt x="1810" y="15603"/>
                    <a:pt x="1889" y="15789"/>
                    <a:pt x="2048" y="15935"/>
                  </a:cubicBezTo>
                  <a:cubicBezTo>
                    <a:pt x="2197" y="16072"/>
                    <a:pt x="2405" y="16164"/>
                    <a:pt x="2637" y="16196"/>
                  </a:cubicBezTo>
                  <a:lnTo>
                    <a:pt x="16994" y="16196"/>
                  </a:lnTo>
                  <a:cubicBezTo>
                    <a:pt x="17225" y="16194"/>
                    <a:pt x="17448" y="16128"/>
                    <a:pt x="17619" y="16011"/>
                  </a:cubicBezTo>
                  <a:cubicBezTo>
                    <a:pt x="17804" y="15884"/>
                    <a:pt x="17915" y="15707"/>
                    <a:pt x="17927" y="15518"/>
                  </a:cubicBezTo>
                  <a:lnTo>
                    <a:pt x="17927" y="13694"/>
                  </a:lnTo>
                  <a:cubicBezTo>
                    <a:pt x="17951" y="13382"/>
                    <a:pt x="17883" y="13070"/>
                    <a:pt x="17727" y="12780"/>
                  </a:cubicBezTo>
                  <a:cubicBezTo>
                    <a:pt x="17563" y="12476"/>
                    <a:pt x="17308" y="12206"/>
                    <a:pt x="17016" y="11963"/>
                  </a:cubicBezTo>
                  <a:cubicBezTo>
                    <a:pt x="16471" y="11508"/>
                    <a:pt x="15802" y="11150"/>
                    <a:pt x="15214" y="10727"/>
                  </a:cubicBezTo>
                  <a:cubicBezTo>
                    <a:pt x="14735" y="10381"/>
                    <a:pt x="14313" y="9994"/>
                    <a:pt x="13955" y="9573"/>
                  </a:cubicBezTo>
                  <a:cubicBezTo>
                    <a:pt x="14123" y="9583"/>
                    <a:pt x="14292" y="9574"/>
                    <a:pt x="14456" y="9546"/>
                  </a:cubicBezTo>
                  <a:cubicBezTo>
                    <a:pt x="14645" y="9513"/>
                    <a:pt x="14827" y="9456"/>
                    <a:pt x="15023" y="9447"/>
                  </a:cubicBezTo>
                  <a:cubicBezTo>
                    <a:pt x="15188" y="9441"/>
                    <a:pt x="15353" y="9470"/>
                    <a:pt x="15497" y="9533"/>
                  </a:cubicBezTo>
                  <a:cubicBezTo>
                    <a:pt x="15906" y="9729"/>
                    <a:pt x="16333" y="9896"/>
                    <a:pt x="16774" y="10034"/>
                  </a:cubicBezTo>
                  <a:cubicBezTo>
                    <a:pt x="17128" y="10145"/>
                    <a:pt x="17498" y="10239"/>
                    <a:pt x="17887" y="10269"/>
                  </a:cubicBezTo>
                  <a:cubicBezTo>
                    <a:pt x="18267" y="10298"/>
                    <a:pt x="18648" y="10265"/>
                    <a:pt x="18994" y="10159"/>
                  </a:cubicBezTo>
                  <a:cubicBezTo>
                    <a:pt x="19277" y="10074"/>
                    <a:pt x="19535" y="9941"/>
                    <a:pt x="19746" y="9768"/>
                  </a:cubicBezTo>
                  <a:lnTo>
                    <a:pt x="21168" y="8476"/>
                  </a:lnTo>
                  <a:cubicBezTo>
                    <a:pt x="21454" y="8165"/>
                    <a:pt x="21572" y="7783"/>
                    <a:pt x="21499" y="7409"/>
                  </a:cubicBezTo>
                  <a:cubicBezTo>
                    <a:pt x="21424" y="7026"/>
                    <a:pt x="21155" y="6680"/>
                    <a:pt x="20748" y="6444"/>
                  </a:cubicBezTo>
                  <a:lnTo>
                    <a:pt x="14132" y="2464"/>
                  </a:lnTo>
                  <a:cubicBezTo>
                    <a:pt x="13775" y="2285"/>
                    <a:pt x="13520" y="2011"/>
                    <a:pt x="13418" y="1698"/>
                  </a:cubicBezTo>
                  <a:cubicBezTo>
                    <a:pt x="13321" y="1398"/>
                    <a:pt x="13371" y="1087"/>
                    <a:pt x="13353" y="779"/>
                  </a:cubicBezTo>
                  <a:cubicBezTo>
                    <a:pt x="13342" y="591"/>
                    <a:pt x="13302" y="398"/>
                    <a:pt x="13146" y="250"/>
                  </a:cubicBezTo>
                  <a:cubicBezTo>
                    <a:pt x="12950" y="64"/>
                    <a:pt x="12643" y="-2"/>
                    <a:pt x="12323" y="0"/>
                  </a:cubicBezTo>
                  <a:close/>
                  <a:moveTo>
                    <a:pt x="11661" y="1547"/>
                  </a:moveTo>
                  <a:cubicBezTo>
                    <a:pt x="11662" y="1939"/>
                    <a:pt x="11790" y="2324"/>
                    <a:pt x="12033" y="2670"/>
                  </a:cubicBezTo>
                  <a:cubicBezTo>
                    <a:pt x="12261" y="2995"/>
                    <a:pt x="12584" y="3277"/>
                    <a:pt x="12978" y="3494"/>
                  </a:cubicBezTo>
                  <a:lnTo>
                    <a:pt x="19578" y="7462"/>
                  </a:lnTo>
                  <a:cubicBezTo>
                    <a:pt x="19655" y="7503"/>
                    <a:pt x="19706" y="7566"/>
                    <a:pt x="19717" y="7636"/>
                  </a:cubicBezTo>
                  <a:cubicBezTo>
                    <a:pt x="19727" y="7702"/>
                    <a:pt x="19702" y="7768"/>
                    <a:pt x="19648" y="7820"/>
                  </a:cubicBezTo>
                  <a:lnTo>
                    <a:pt x="18705" y="8670"/>
                  </a:lnTo>
                  <a:cubicBezTo>
                    <a:pt x="18577" y="8801"/>
                    <a:pt x="18392" y="8894"/>
                    <a:pt x="18181" y="8931"/>
                  </a:cubicBezTo>
                  <a:cubicBezTo>
                    <a:pt x="17962" y="8970"/>
                    <a:pt x="17730" y="8945"/>
                    <a:pt x="17533" y="8863"/>
                  </a:cubicBezTo>
                  <a:lnTo>
                    <a:pt x="16625" y="8450"/>
                  </a:lnTo>
                  <a:cubicBezTo>
                    <a:pt x="16413" y="8350"/>
                    <a:pt x="16184" y="8272"/>
                    <a:pt x="15944" y="8218"/>
                  </a:cubicBezTo>
                  <a:cubicBezTo>
                    <a:pt x="15695" y="8163"/>
                    <a:pt x="15438" y="8134"/>
                    <a:pt x="15178" y="8135"/>
                  </a:cubicBezTo>
                  <a:cubicBezTo>
                    <a:pt x="14904" y="8137"/>
                    <a:pt x="14635" y="8171"/>
                    <a:pt x="14366" y="8194"/>
                  </a:cubicBezTo>
                  <a:cubicBezTo>
                    <a:pt x="13953" y="8230"/>
                    <a:pt x="13529" y="8242"/>
                    <a:pt x="13125" y="8151"/>
                  </a:cubicBezTo>
                  <a:cubicBezTo>
                    <a:pt x="12862" y="8091"/>
                    <a:pt x="12619" y="7989"/>
                    <a:pt x="12405" y="7859"/>
                  </a:cubicBezTo>
                  <a:cubicBezTo>
                    <a:pt x="12210" y="7740"/>
                    <a:pt x="12039" y="7598"/>
                    <a:pt x="11815" y="7511"/>
                  </a:cubicBezTo>
                  <a:cubicBezTo>
                    <a:pt x="11442" y="7366"/>
                    <a:pt x="10987" y="7395"/>
                    <a:pt x="10691" y="7614"/>
                  </a:cubicBezTo>
                  <a:cubicBezTo>
                    <a:pt x="10415" y="7816"/>
                    <a:pt x="10354" y="8133"/>
                    <a:pt x="10541" y="8386"/>
                  </a:cubicBezTo>
                  <a:cubicBezTo>
                    <a:pt x="11394" y="9378"/>
                    <a:pt x="12353" y="10316"/>
                    <a:pt x="13408" y="11190"/>
                  </a:cubicBezTo>
                  <a:cubicBezTo>
                    <a:pt x="14163" y="11817"/>
                    <a:pt x="14966" y="12410"/>
                    <a:pt x="15813" y="12967"/>
                  </a:cubicBezTo>
                  <a:cubicBezTo>
                    <a:pt x="15935" y="13052"/>
                    <a:pt x="16030" y="13157"/>
                    <a:pt x="16087" y="13275"/>
                  </a:cubicBezTo>
                  <a:cubicBezTo>
                    <a:pt x="16141" y="13385"/>
                    <a:pt x="16161" y="13502"/>
                    <a:pt x="16148" y="13618"/>
                  </a:cubicBezTo>
                  <a:lnTo>
                    <a:pt x="16148" y="14852"/>
                  </a:lnTo>
                  <a:lnTo>
                    <a:pt x="3561" y="14868"/>
                  </a:lnTo>
                  <a:lnTo>
                    <a:pt x="3567" y="12078"/>
                  </a:lnTo>
                  <a:cubicBezTo>
                    <a:pt x="3495" y="10759"/>
                    <a:pt x="3628" y="9438"/>
                    <a:pt x="3964" y="8141"/>
                  </a:cubicBezTo>
                  <a:cubicBezTo>
                    <a:pt x="4123" y="7531"/>
                    <a:pt x="4325" y="6927"/>
                    <a:pt x="4572" y="6334"/>
                  </a:cubicBezTo>
                  <a:cubicBezTo>
                    <a:pt x="4817" y="5744"/>
                    <a:pt x="5107" y="5163"/>
                    <a:pt x="5510" y="4622"/>
                  </a:cubicBezTo>
                  <a:cubicBezTo>
                    <a:pt x="5888" y="4117"/>
                    <a:pt x="6387" y="3641"/>
                    <a:pt x="7121" y="3468"/>
                  </a:cubicBezTo>
                  <a:cubicBezTo>
                    <a:pt x="7536" y="3370"/>
                    <a:pt x="7976" y="3387"/>
                    <a:pt x="8405" y="3363"/>
                  </a:cubicBezTo>
                  <a:cubicBezTo>
                    <a:pt x="8764" y="3343"/>
                    <a:pt x="9121" y="3296"/>
                    <a:pt x="9461" y="3202"/>
                  </a:cubicBezTo>
                  <a:cubicBezTo>
                    <a:pt x="9948" y="3069"/>
                    <a:pt x="10386" y="2845"/>
                    <a:pt x="10699" y="2535"/>
                  </a:cubicBezTo>
                  <a:cubicBezTo>
                    <a:pt x="10846" y="2388"/>
                    <a:pt x="10961" y="2225"/>
                    <a:pt x="11094" y="2071"/>
                  </a:cubicBezTo>
                  <a:cubicBezTo>
                    <a:pt x="11258" y="1883"/>
                    <a:pt x="11448" y="1706"/>
                    <a:pt x="11661" y="1547"/>
                  </a:cubicBezTo>
                  <a:close/>
                  <a:moveTo>
                    <a:pt x="2756" y="17548"/>
                  </a:moveTo>
                  <a:cubicBezTo>
                    <a:pt x="2537" y="17544"/>
                    <a:pt x="2323" y="17598"/>
                    <a:pt x="2152" y="17700"/>
                  </a:cubicBezTo>
                  <a:cubicBezTo>
                    <a:pt x="2046" y="17764"/>
                    <a:pt x="1960" y="17845"/>
                    <a:pt x="1900" y="17937"/>
                  </a:cubicBezTo>
                  <a:lnTo>
                    <a:pt x="53" y="20718"/>
                  </a:lnTo>
                  <a:cubicBezTo>
                    <a:pt x="-28" y="20884"/>
                    <a:pt x="-16" y="21067"/>
                    <a:pt x="86" y="21226"/>
                  </a:cubicBezTo>
                  <a:cubicBezTo>
                    <a:pt x="226" y="21443"/>
                    <a:pt x="512" y="21585"/>
                    <a:pt x="832" y="21598"/>
                  </a:cubicBezTo>
                  <a:lnTo>
                    <a:pt x="18941" y="21598"/>
                  </a:lnTo>
                  <a:cubicBezTo>
                    <a:pt x="19249" y="21595"/>
                    <a:pt x="19530" y="21465"/>
                    <a:pt x="19672" y="21259"/>
                  </a:cubicBezTo>
                  <a:cubicBezTo>
                    <a:pt x="19790" y="21086"/>
                    <a:pt x="19794" y="20882"/>
                    <a:pt x="19682" y="20706"/>
                  </a:cubicBezTo>
                  <a:lnTo>
                    <a:pt x="17828" y="17909"/>
                  </a:lnTo>
                  <a:cubicBezTo>
                    <a:pt x="17744" y="17798"/>
                    <a:pt x="17622" y="17707"/>
                    <a:pt x="17476" y="17643"/>
                  </a:cubicBezTo>
                  <a:cubicBezTo>
                    <a:pt x="17334" y="17582"/>
                    <a:pt x="17175" y="17549"/>
                    <a:pt x="17012" y="17548"/>
                  </a:cubicBezTo>
                  <a:lnTo>
                    <a:pt x="2756" y="17548"/>
                  </a:lnTo>
                  <a:close/>
                  <a:moveTo>
                    <a:pt x="16497" y="18889"/>
                  </a:moveTo>
                  <a:lnTo>
                    <a:pt x="17412" y="20242"/>
                  </a:lnTo>
                  <a:lnTo>
                    <a:pt x="2328" y="20242"/>
                  </a:lnTo>
                  <a:lnTo>
                    <a:pt x="3222" y="18899"/>
                  </a:lnTo>
                  <a:lnTo>
                    <a:pt x="16497" y="18889"/>
                  </a:lnTo>
                  <a:close/>
                </a:path>
              </a:pathLst>
            </a:custGeom>
            <a:solidFill>
              <a:schemeClr val="bg1"/>
            </a:solidFill>
            <a:ln w="25400">
              <a:noFill/>
              <a:miter lim="400000"/>
            </a:ln>
            <a:effectLst/>
          </p:spPr>
          <p:txBody>
            <a:bodyPr lIns="50800" tIns="50800" rIns="50800" bIns="50800" anchor="ctr"/>
            <a:lstStyle/>
            <a:p>
              <a:pPr>
                <a:defRPr sz="3200">
                  <a:latin typeface="+mn-lt"/>
                  <a:ea typeface="+mn-ea"/>
                  <a:cs typeface="+mn-cs"/>
                  <a:sym typeface="Helvetica Light"/>
                </a:defRPr>
              </a:pPr>
              <a:endParaRPr sz="3200" dirty="0">
                <a:latin typeface="+mn-lt"/>
                <a:ea typeface="+mn-ea"/>
                <a:cs typeface="+mn-cs"/>
                <a:sym typeface="Helvetica Light"/>
              </a:endParaRPr>
            </a:p>
          </p:txBody>
        </p:sp>
        <p:sp>
          <p:nvSpPr>
            <p:cNvPr id="54" name="TextBox 8">
              <a:extLst>
                <a:ext uri="{FF2B5EF4-FFF2-40B4-BE49-F238E27FC236}">
                  <a16:creationId xmlns:a16="http://schemas.microsoft.com/office/drawing/2014/main" id="{337F5B63-3BAF-40DD-BF14-830C9899B1CD}"/>
                </a:ext>
              </a:extLst>
            </p:cNvPr>
            <p:cNvSpPr txBox="1">
              <a:spLocks noChangeArrowheads="1"/>
            </p:cNvSpPr>
            <p:nvPr/>
          </p:nvSpPr>
          <p:spPr bwMode="auto">
            <a:xfrm>
              <a:off x="542046" y="4505138"/>
              <a:ext cx="259812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Lorem Ipsum is simply dummy text of the printing and typesetting industry. </a:t>
              </a:r>
            </a:p>
            <a:p>
              <a:pPr eaLnBrk="1">
                <a:buClr>
                  <a:schemeClr val="tx2"/>
                </a:buClr>
                <a:buFont typeface="Arial" panose="020B0604020202020204" pitchFamily="34" charset="0"/>
                <a:buChar char="•"/>
              </a:pPr>
              <a:endParaRPr lang="en-US" sz="1100" b="0" dirty="0">
                <a:solidFill>
                  <a:schemeClr val="bg1">
                    <a:lumMod val="50000"/>
                  </a:schemeClr>
                </a:solidFill>
                <a:latin typeface="+mn-lt"/>
                <a:cs typeface="Arial" panose="020B0604020202020204" pitchFamily="34" charset="0"/>
              </a:endParaRPr>
            </a:p>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Lorem Ipsum has been the industry's standard dummy text ever since. </a:t>
              </a:r>
            </a:p>
            <a:p>
              <a:pPr eaLnBrk="1">
                <a:buClr>
                  <a:schemeClr val="tx2"/>
                </a:buClr>
                <a:buFont typeface="Arial" panose="020B0604020202020204" pitchFamily="34" charset="0"/>
                <a:buChar char="•"/>
              </a:pPr>
              <a:endParaRPr lang="en-US" sz="1100" b="0" dirty="0">
                <a:solidFill>
                  <a:schemeClr val="bg1">
                    <a:lumMod val="50000"/>
                  </a:schemeClr>
                </a:solidFill>
                <a:latin typeface="+mn-lt"/>
                <a:cs typeface="Arial" panose="020B0604020202020204" pitchFamily="34" charset="0"/>
              </a:endParaRPr>
            </a:p>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The 1500s, when an unknown printer took a galley of type</a:t>
              </a:r>
            </a:p>
          </p:txBody>
        </p:sp>
        <p:sp>
          <p:nvSpPr>
            <p:cNvPr id="55" name="TextBox 8">
              <a:extLst>
                <a:ext uri="{FF2B5EF4-FFF2-40B4-BE49-F238E27FC236}">
                  <a16:creationId xmlns:a16="http://schemas.microsoft.com/office/drawing/2014/main" id="{2C5480D6-0E0B-4543-BC07-80301FBD740A}"/>
                </a:ext>
              </a:extLst>
            </p:cNvPr>
            <p:cNvSpPr txBox="1">
              <a:spLocks noChangeArrowheads="1"/>
            </p:cNvSpPr>
            <p:nvPr/>
          </p:nvSpPr>
          <p:spPr bwMode="auto">
            <a:xfrm>
              <a:off x="3326479" y="4505138"/>
              <a:ext cx="259812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Lorem Ipsum is simply dummy text of the printing and typesetting industry. </a:t>
              </a:r>
            </a:p>
            <a:p>
              <a:pPr eaLnBrk="1">
                <a:buClr>
                  <a:schemeClr val="tx2"/>
                </a:buClr>
                <a:buFont typeface="Arial" panose="020B0604020202020204" pitchFamily="34" charset="0"/>
                <a:buChar char="•"/>
              </a:pPr>
              <a:endParaRPr lang="en-US" sz="1100" b="0" dirty="0">
                <a:solidFill>
                  <a:schemeClr val="bg1">
                    <a:lumMod val="50000"/>
                  </a:schemeClr>
                </a:solidFill>
                <a:latin typeface="+mn-lt"/>
                <a:cs typeface="Arial" panose="020B0604020202020204" pitchFamily="34" charset="0"/>
              </a:endParaRPr>
            </a:p>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Lorem Ipsum has been the industry's standard dummy text ever since. </a:t>
              </a:r>
            </a:p>
            <a:p>
              <a:pPr eaLnBrk="1">
                <a:buClr>
                  <a:schemeClr val="tx2"/>
                </a:buClr>
                <a:buFont typeface="Arial" panose="020B0604020202020204" pitchFamily="34" charset="0"/>
                <a:buChar char="•"/>
              </a:pPr>
              <a:endParaRPr lang="en-US" sz="1100" b="0" dirty="0">
                <a:solidFill>
                  <a:schemeClr val="bg1">
                    <a:lumMod val="50000"/>
                  </a:schemeClr>
                </a:solidFill>
                <a:latin typeface="+mn-lt"/>
                <a:cs typeface="Arial" panose="020B0604020202020204" pitchFamily="34" charset="0"/>
              </a:endParaRPr>
            </a:p>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The 1500s, when an unknown printer took a galley of type</a:t>
              </a:r>
            </a:p>
          </p:txBody>
        </p:sp>
        <p:sp>
          <p:nvSpPr>
            <p:cNvPr id="56" name="TextBox 8">
              <a:extLst>
                <a:ext uri="{FF2B5EF4-FFF2-40B4-BE49-F238E27FC236}">
                  <a16:creationId xmlns:a16="http://schemas.microsoft.com/office/drawing/2014/main" id="{CD53FB2D-0E71-41FC-B497-72E3FF4E5B4B}"/>
                </a:ext>
              </a:extLst>
            </p:cNvPr>
            <p:cNvSpPr txBox="1">
              <a:spLocks noChangeArrowheads="1"/>
            </p:cNvSpPr>
            <p:nvPr/>
          </p:nvSpPr>
          <p:spPr bwMode="auto">
            <a:xfrm>
              <a:off x="6110912" y="4514663"/>
              <a:ext cx="2598129"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Lorem Ipsum is simply dummy text of the printing and typesetting industry. </a:t>
              </a:r>
            </a:p>
            <a:p>
              <a:pPr eaLnBrk="1">
                <a:buClr>
                  <a:schemeClr val="tx2"/>
                </a:buClr>
                <a:buFont typeface="Arial" panose="020B0604020202020204" pitchFamily="34" charset="0"/>
                <a:buChar char="•"/>
              </a:pPr>
              <a:endParaRPr lang="en-US" sz="1100" b="0" dirty="0">
                <a:solidFill>
                  <a:schemeClr val="bg1">
                    <a:lumMod val="50000"/>
                  </a:schemeClr>
                </a:solidFill>
                <a:latin typeface="+mn-lt"/>
                <a:cs typeface="Arial" panose="020B0604020202020204" pitchFamily="34" charset="0"/>
              </a:endParaRPr>
            </a:p>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Lorem Ipsum has been the industry's standard dummy text ever since. </a:t>
              </a:r>
            </a:p>
            <a:p>
              <a:pPr eaLnBrk="1">
                <a:buClr>
                  <a:schemeClr val="tx2"/>
                </a:buClr>
                <a:buFont typeface="Arial" panose="020B0604020202020204" pitchFamily="34" charset="0"/>
                <a:buChar char="•"/>
              </a:pPr>
              <a:endParaRPr lang="en-US" sz="1100" b="0" dirty="0">
                <a:solidFill>
                  <a:schemeClr val="bg1">
                    <a:lumMod val="50000"/>
                  </a:schemeClr>
                </a:solidFill>
                <a:latin typeface="+mn-lt"/>
                <a:cs typeface="Arial" panose="020B0604020202020204" pitchFamily="34" charset="0"/>
              </a:endParaRPr>
            </a:p>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The 1500s, when an unknown printer took a galley of type</a:t>
              </a:r>
            </a:p>
            <a:p>
              <a:pPr marL="0" indent="0" eaLnBrk="1">
                <a:buClr>
                  <a:schemeClr val="tx2"/>
                </a:buClr>
              </a:pPr>
              <a:endParaRPr lang="en-US" sz="1100" b="0" dirty="0">
                <a:solidFill>
                  <a:schemeClr val="bg1">
                    <a:lumMod val="50000"/>
                  </a:schemeClr>
                </a:solidFill>
                <a:latin typeface="+mn-lt"/>
                <a:cs typeface="Arial" panose="020B0604020202020204" pitchFamily="34" charset="0"/>
              </a:endParaRPr>
            </a:p>
          </p:txBody>
        </p:sp>
        <p:sp>
          <p:nvSpPr>
            <p:cNvPr id="57" name="TextBox 8">
              <a:extLst>
                <a:ext uri="{FF2B5EF4-FFF2-40B4-BE49-F238E27FC236}">
                  <a16:creationId xmlns:a16="http://schemas.microsoft.com/office/drawing/2014/main" id="{B3E0B3CC-592F-479B-9F15-3A79A51A460A}"/>
                </a:ext>
              </a:extLst>
            </p:cNvPr>
            <p:cNvSpPr txBox="1">
              <a:spLocks noChangeArrowheads="1"/>
            </p:cNvSpPr>
            <p:nvPr/>
          </p:nvSpPr>
          <p:spPr bwMode="auto">
            <a:xfrm>
              <a:off x="8895345" y="4505138"/>
              <a:ext cx="259812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Lorem Ipsum is simply dummy text of the printing and typesetting industry. </a:t>
              </a:r>
            </a:p>
            <a:p>
              <a:pPr eaLnBrk="1">
                <a:buClr>
                  <a:schemeClr val="tx2"/>
                </a:buClr>
                <a:buFont typeface="Arial" panose="020B0604020202020204" pitchFamily="34" charset="0"/>
                <a:buChar char="•"/>
              </a:pPr>
              <a:endParaRPr lang="en-US" sz="1100" b="0" dirty="0">
                <a:solidFill>
                  <a:schemeClr val="bg1">
                    <a:lumMod val="50000"/>
                  </a:schemeClr>
                </a:solidFill>
                <a:latin typeface="+mn-lt"/>
                <a:cs typeface="Arial" panose="020B0604020202020204" pitchFamily="34" charset="0"/>
              </a:endParaRPr>
            </a:p>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Lorem Ipsum has been the industry's standard dummy text ever since. </a:t>
              </a:r>
            </a:p>
            <a:p>
              <a:pPr eaLnBrk="1">
                <a:buClr>
                  <a:schemeClr val="tx2"/>
                </a:buClr>
                <a:buFont typeface="Arial" panose="020B0604020202020204" pitchFamily="34" charset="0"/>
                <a:buChar char="•"/>
              </a:pPr>
              <a:endParaRPr lang="en-US" sz="1100" b="0" dirty="0">
                <a:solidFill>
                  <a:schemeClr val="bg1">
                    <a:lumMod val="50000"/>
                  </a:schemeClr>
                </a:solidFill>
                <a:latin typeface="+mn-lt"/>
                <a:cs typeface="Arial" panose="020B0604020202020204" pitchFamily="34" charset="0"/>
              </a:endParaRPr>
            </a:p>
            <a:p>
              <a:pPr eaLnBrk="1">
                <a:buClr>
                  <a:schemeClr val="tx2"/>
                </a:buClr>
                <a:buFont typeface="Arial" panose="020B0604020202020204" pitchFamily="34" charset="0"/>
                <a:buChar char="•"/>
              </a:pPr>
              <a:r>
                <a:rPr lang="en-US" sz="1100" b="0" dirty="0">
                  <a:solidFill>
                    <a:schemeClr val="bg1">
                      <a:lumMod val="50000"/>
                    </a:schemeClr>
                  </a:solidFill>
                  <a:latin typeface="+mn-lt"/>
                  <a:cs typeface="Arial" panose="020B0604020202020204" pitchFamily="34" charset="0"/>
                </a:rPr>
                <a:t>The 1500s, when an unknown printer took a galley of type</a:t>
              </a:r>
            </a:p>
          </p:txBody>
        </p:sp>
        <p:sp>
          <p:nvSpPr>
            <p:cNvPr id="58" name="TextBox 57">
              <a:extLst>
                <a:ext uri="{FF2B5EF4-FFF2-40B4-BE49-F238E27FC236}">
                  <a16:creationId xmlns:a16="http://schemas.microsoft.com/office/drawing/2014/main" id="{2C0BBB5C-141D-4633-8497-486613B85BAD}"/>
                </a:ext>
              </a:extLst>
            </p:cNvPr>
            <p:cNvSpPr txBox="1"/>
            <p:nvPr/>
          </p:nvSpPr>
          <p:spPr>
            <a:xfrm>
              <a:off x="994317" y="4092823"/>
              <a:ext cx="1580967" cy="338554"/>
            </a:xfrm>
            <a:prstGeom prst="rect">
              <a:avLst/>
            </a:prstGeom>
            <a:noFill/>
          </p:spPr>
          <p:txBody>
            <a:bodyPr wrap="square" rtlCol="0">
              <a:spAutoFit/>
            </a:bodyPr>
            <a:lstStyle/>
            <a:p>
              <a:r>
                <a:rPr lang="en-US" sz="1600" b="1" dirty="0">
                  <a:solidFill>
                    <a:srgbClr val="1F6096"/>
                  </a:solidFill>
                  <a:latin typeface="+mj-lt"/>
                </a:rPr>
                <a:t>Insert title here</a:t>
              </a:r>
            </a:p>
          </p:txBody>
        </p:sp>
        <p:sp>
          <p:nvSpPr>
            <p:cNvPr id="59" name="TextBox 58">
              <a:extLst>
                <a:ext uri="{FF2B5EF4-FFF2-40B4-BE49-F238E27FC236}">
                  <a16:creationId xmlns:a16="http://schemas.microsoft.com/office/drawing/2014/main" id="{D226D310-4A73-418E-B40F-07DEDFCABC20}"/>
                </a:ext>
              </a:extLst>
            </p:cNvPr>
            <p:cNvSpPr txBox="1"/>
            <p:nvPr/>
          </p:nvSpPr>
          <p:spPr>
            <a:xfrm>
              <a:off x="3784856" y="4092823"/>
              <a:ext cx="1580967" cy="338554"/>
            </a:xfrm>
            <a:prstGeom prst="rect">
              <a:avLst/>
            </a:prstGeom>
            <a:noFill/>
          </p:spPr>
          <p:txBody>
            <a:bodyPr wrap="square" rtlCol="0">
              <a:spAutoFit/>
            </a:bodyPr>
            <a:lstStyle/>
            <a:p>
              <a:r>
                <a:rPr lang="en-US" sz="1600" b="1" dirty="0">
                  <a:solidFill>
                    <a:srgbClr val="1F6096"/>
                  </a:solidFill>
                  <a:latin typeface="+mj-lt"/>
                </a:rPr>
                <a:t>Insert title here</a:t>
              </a:r>
            </a:p>
          </p:txBody>
        </p:sp>
        <p:sp>
          <p:nvSpPr>
            <p:cNvPr id="60" name="TextBox 59">
              <a:extLst>
                <a:ext uri="{FF2B5EF4-FFF2-40B4-BE49-F238E27FC236}">
                  <a16:creationId xmlns:a16="http://schemas.microsoft.com/office/drawing/2014/main" id="{A2A86BEF-F6A8-4D24-8518-0813FAA8E49F}"/>
                </a:ext>
              </a:extLst>
            </p:cNvPr>
            <p:cNvSpPr txBox="1"/>
            <p:nvPr/>
          </p:nvSpPr>
          <p:spPr>
            <a:xfrm>
              <a:off x="6537295" y="4092823"/>
              <a:ext cx="1580967" cy="338554"/>
            </a:xfrm>
            <a:prstGeom prst="rect">
              <a:avLst/>
            </a:prstGeom>
            <a:noFill/>
          </p:spPr>
          <p:txBody>
            <a:bodyPr wrap="square" rtlCol="0">
              <a:spAutoFit/>
            </a:bodyPr>
            <a:lstStyle/>
            <a:p>
              <a:r>
                <a:rPr lang="en-US" sz="1600" b="1" dirty="0">
                  <a:solidFill>
                    <a:srgbClr val="163D5C"/>
                  </a:solidFill>
                  <a:latin typeface="+mj-lt"/>
                </a:rPr>
                <a:t>Insert title here</a:t>
              </a:r>
            </a:p>
          </p:txBody>
        </p:sp>
        <p:sp>
          <p:nvSpPr>
            <p:cNvPr id="61" name="TextBox 60">
              <a:extLst>
                <a:ext uri="{FF2B5EF4-FFF2-40B4-BE49-F238E27FC236}">
                  <a16:creationId xmlns:a16="http://schemas.microsoft.com/office/drawing/2014/main" id="{CA338606-2814-4CE7-AB75-3DF6F34CB5DD}"/>
                </a:ext>
              </a:extLst>
            </p:cNvPr>
            <p:cNvSpPr txBox="1"/>
            <p:nvPr/>
          </p:nvSpPr>
          <p:spPr>
            <a:xfrm>
              <a:off x="9354985" y="4092823"/>
              <a:ext cx="1580967" cy="338554"/>
            </a:xfrm>
            <a:prstGeom prst="rect">
              <a:avLst/>
            </a:prstGeom>
            <a:noFill/>
          </p:spPr>
          <p:txBody>
            <a:bodyPr wrap="square" rtlCol="0">
              <a:spAutoFit/>
            </a:bodyPr>
            <a:lstStyle/>
            <a:p>
              <a:r>
                <a:rPr lang="en-US" sz="1600" b="1" dirty="0">
                  <a:solidFill>
                    <a:srgbClr val="163D5C"/>
                  </a:solidFill>
                  <a:latin typeface="+mj-lt"/>
                </a:rPr>
                <a:t>Insert title here</a:t>
              </a:r>
            </a:p>
          </p:txBody>
        </p:sp>
      </p:grpSp>
      <p:sp>
        <p:nvSpPr>
          <p:cNvPr id="62" name="Rectangle 61">
            <a:extLst>
              <a:ext uri="{FF2B5EF4-FFF2-40B4-BE49-F238E27FC236}">
                <a16:creationId xmlns:a16="http://schemas.microsoft.com/office/drawing/2014/main" id="{03406B03-E47C-4E2A-A333-7153A14C7AD6}"/>
              </a:ext>
            </a:extLst>
          </p:cNvPr>
          <p:cNvSpPr/>
          <p:nvPr/>
        </p:nvSpPr>
        <p:spPr>
          <a:xfrm>
            <a:off x="11690252" y="4832696"/>
            <a:ext cx="501747" cy="1072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2C4006A3-C3BB-4D7B-914E-268D6C6A09EC}"/>
              </a:ext>
            </a:extLst>
          </p:cNvPr>
          <p:cNvGrpSpPr/>
          <p:nvPr/>
        </p:nvGrpSpPr>
        <p:grpSpPr>
          <a:xfrm>
            <a:off x="11840541" y="5017407"/>
            <a:ext cx="201168" cy="703019"/>
            <a:chOff x="11807387" y="4839650"/>
            <a:chExt cx="201168" cy="703019"/>
          </a:xfrm>
        </p:grpSpPr>
        <p:sp>
          <p:nvSpPr>
            <p:cNvPr id="64" name="Freeform 29">
              <a:extLst>
                <a:ext uri="{FF2B5EF4-FFF2-40B4-BE49-F238E27FC236}">
                  <a16:creationId xmlns:a16="http://schemas.microsoft.com/office/drawing/2014/main" id="{EB701E7F-52A1-4907-A182-92A4585BFF7B}"/>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0">
              <a:extLst>
                <a:ext uri="{FF2B5EF4-FFF2-40B4-BE49-F238E27FC236}">
                  <a16:creationId xmlns:a16="http://schemas.microsoft.com/office/drawing/2014/main" id="{AC90617A-6842-4DC7-9B08-4FC77A8B73EE}"/>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43">
              <a:extLst>
                <a:ext uri="{FF2B5EF4-FFF2-40B4-BE49-F238E27FC236}">
                  <a16:creationId xmlns:a16="http://schemas.microsoft.com/office/drawing/2014/main" id="{DB5C611F-6C4D-428F-8037-67FA415481D8}"/>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2" name="Rectangle 71">
            <a:extLst>
              <a:ext uri="{FF2B5EF4-FFF2-40B4-BE49-F238E27FC236}">
                <a16:creationId xmlns:a16="http://schemas.microsoft.com/office/drawing/2014/main" id="{4EB291E9-85FC-4E18-AB2F-835394AE993E}"/>
              </a:ext>
            </a:extLst>
          </p:cNvPr>
          <p:cNvSpPr/>
          <p:nvPr/>
        </p:nvSpPr>
        <p:spPr>
          <a:xfrm>
            <a:off x="3187700" y="1185771"/>
            <a:ext cx="5816600" cy="307777"/>
          </a:xfrm>
          <a:prstGeom prst="rect">
            <a:avLst/>
          </a:prstGeom>
        </p:spPr>
        <p:txBody>
          <a:bodyPr wrap="square">
            <a:spAutoFit/>
          </a:bodyPr>
          <a:lstStyle/>
          <a:p>
            <a:pPr algn="ctr"/>
            <a:r>
              <a:rPr lang="en-US" sz="1400" dirty="0"/>
              <a:t>Lorem Ipsum is simply dummy text of the printing and typesetting industry. </a:t>
            </a:r>
          </a:p>
        </p:txBody>
      </p:sp>
    </p:spTree>
    <p:extLst>
      <p:ext uri="{BB962C8B-B14F-4D97-AF65-F5344CB8AC3E}">
        <p14:creationId xmlns:p14="http://schemas.microsoft.com/office/powerpoint/2010/main" val="231944900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500"/>
                                        <p:tgtEl>
                                          <p:spTgt spid="6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p:cTn id="11" dur="500" fill="hold"/>
                                        <p:tgtEl>
                                          <p:spTgt spid="63"/>
                                        </p:tgtEl>
                                        <p:attrNameLst>
                                          <p:attrName>ppt_w</p:attrName>
                                        </p:attrNameLst>
                                      </p:cBhvr>
                                      <p:tavLst>
                                        <p:tav tm="0">
                                          <p:val>
                                            <p:fltVal val="0"/>
                                          </p:val>
                                        </p:tav>
                                        <p:tav tm="100000">
                                          <p:val>
                                            <p:strVal val="#ppt_w"/>
                                          </p:val>
                                        </p:tav>
                                      </p:tavLst>
                                    </p:anim>
                                    <p:anim calcmode="lin" valueType="num">
                                      <p:cBhvr>
                                        <p:cTn id="12" dur="500" fill="hold"/>
                                        <p:tgtEl>
                                          <p:spTgt spid="63"/>
                                        </p:tgtEl>
                                        <p:attrNameLst>
                                          <p:attrName>ppt_h</p:attrName>
                                        </p:attrNameLst>
                                      </p:cBhvr>
                                      <p:tavLst>
                                        <p:tav tm="0">
                                          <p:val>
                                            <p:fltVal val="0"/>
                                          </p:val>
                                        </p:tav>
                                        <p:tav tm="100000">
                                          <p:val>
                                            <p:strVal val="#ppt_h"/>
                                          </p:val>
                                        </p:tav>
                                      </p:tavLst>
                                    </p:anim>
                                    <p:animEffect transition="in" filter="fade">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D028259-CD45-4341-82C3-8DADF581853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2" name="Rectangle 1">
            <a:extLst>
              <a:ext uri="{FF2B5EF4-FFF2-40B4-BE49-F238E27FC236}">
                <a16:creationId xmlns:a16="http://schemas.microsoft.com/office/drawing/2014/main" id="{7D59DF75-006B-4F4B-A624-78106297B21A}"/>
              </a:ext>
            </a:extLst>
          </p:cNvPr>
          <p:cNvSpPr/>
          <p:nvPr/>
        </p:nvSpPr>
        <p:spPr>
          <a:xfrm>
            <a:off x="11690252" y="4832696"/>
            <a:ext cx="501747" cy="1072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C41500E-B641-42FB-98D1-4593E0A12E48}"/>
              </a:ext>
            </a:extLst>
          </p:cNvPr>
          <p:cNvGrpSpPr/>
          <p:nvPr/>
        </p:nvGrpSpPr>
        <p:grpSpPr>
          <a:xfrm>
            <a:off x="11840541" y="5017407"/>
            <a:ext cx="201168" cy="703019"/>
            <a:chOff x="11807387" y="4839650"/>
            <a:chExt cx="201168" cy="703019"/>
          </a:xfrm>
        </p:grpSpPr>
        <p:sp>
          <p:nvSpPr>
            <p:cNvPr id="4" name="Freeform 29">
              <a:extLst>
                <a:ext uri="{FF2B5EF4-FFF2-40B4-BE49-F238E27FC236}">
                  <a16:creationId xmlns:a16="http://schemas.microsoft.com/office/drawing/2014/main" id="{D92D3A49-444B-4675-8B5C-A9CC5C03046C}"/>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30">
              <a:extLst>
                <a:ext uri="{FF2B5EF4-FFF2-40B4-BE49-F238E27FC236}">
                  <a16:creationId xmlns:a16="http://schemas.microsoft.com/office/drawing/2014/main" id="{321454AF-CFBE-4ADF-A085-072E0AC0F8ED}"/>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43">
              <a:extLst>
                <a:ext uri="{FF2B5EF4-FFF2-40B4-BE49-F238E27FC236}">
                  <a16:creationId xmlns:a16="http://schemas.microsoft.com/office/drawing/2014/main" id="{2FC2B644-CDDB-44BF-9FC0-09BDB3AC2785}"/>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Rectangle 7">
            <a:extLst>
              <a:ext uri="{FF2B5EF4-FFF2-40B4-BE49-F238E27FC236}">
                <a16:creationId xmlns:a16="http://schemas.microsoft.com/office/drawing/2014/main" id="{1DF88C19-4FDE-468A-ABFD-ADE2DF039674}"/>
              </a:ext>
            </a:extLst>
          </p:cNvPr>
          <p:cNvSpPr/>
          <p:nvPr/>
        </p:nvSpPr>
        <p:spPr>
          <a:xfrm>
            <a:off x="1831" y="2312147"/>
            <a:ext cx="4132019" cy="2253027"/>
          </a:xfrm>
          <a:prstGeom prst="rect">
            <a:avLst/>
          </a:prstGeom>
          <a:solidFill>
            <a:srgbClr val="1F60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F538E6-0319-4B08-881B-EEC6734C4C74}"/>
              </a:ext>
            </a:extLst>
          </p:cNvPr>
          <p:cNvSpPr/>
          <p:nvPr/>
        </p:nvSpPr>
        <p:spPr>
          <a:xfrm rot="5400000">
            <a:off x="-1071540" y="3383688"/>
            <a:ext cx="2253025" cy="109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0">
            <a:extLst>
              <a:ext uri="{FF2B5EF4-FFF2-40B4-BE49-F238E27FC236}">
                <a16:creationId xmlns:a16="http://schemas.microsoft.com/office/drawing/2014/main" id="{12CA2975-59B9-4590-9192-7880F9DB9910}"/>
              </a:ext>
            </a:extLst>
          </p:cNvPr>
          <p:cNvSpPr txBox="1">
            <a:spLocks/>
          </p:cNvSpPr>
          <p:nvPr/>
        </p:nvSpPr>
        <p:spPr>
          <a:xfrm>
            <a:off x="420295" y="2578341"/>
            <a:ext cx="3403206" cy="1701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ABOUT COMPANY</a:t>
            </a:r>
          </a:p>
        </p:txBody>
      </p:sp>
    </p:spTree>
    <p:extLst>
      <p:ext uri="{BB962C8B-B14F-4D97-AF65-F5344CB8AC3E}">
        <p14:creationId xmlns:p14="http://schemas.microsoft.com/office/powerpoint/2010/main" val="7196677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29918EF0-0793-438D-A5A9-65AD9E93C78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23" t="9895" r="223" b="33395"/>
          <a:stretch/>
        </p:blipFill>
        <p:spPr>
          <a:xfrm>
            <a:off x="6019801" y="4202034"/>
            <a:ext cx="6172200" cy="2333766"/>
          </a:xfrm>
        </p:spPr>
      </p:pic>
      <p:sp>
        <p:nvSpPr>
          <p:cNvPr id="2" name="Title 1">
            <a:extLst>
              <a:ext uri="{FF2B5EF4-FFF2-40B4-BE49-F238E27FC236}">
                <a16:creationId xmlns:a16="http://schemas.microsoft.com/office/drawing/2014/main" id="{4E7E1517-5CCC-434D-9232-ED4FC05BFD0A}"/>
              </a:ext>
            </a:extLst>
          </p:cNvPr>
          <p:cNvSpPr txBox="1">
            <a:spLocks/>
          </p:cNvSpPr>
          <p:nvPr/>
        </p:nvSpPr>
        <p:spPr>
          <a:xfrm>
            <a:off x="597959" y="447776"/>
            <a:ext cx="5283115" cy="6743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1F6096"/>
                </a:solidFill>
              </a:rPr>
              <a:t>ABOUT COMPANY</a:t>
            </a:r>
          </a:p>
        </p:txBody>
      </p:sp>
      <p:sp>
        <p:nvSpPr>
          <p:cNvPr id="3" name="Rectangle 2">
            <a:extLst>
              <a:ext uri="{FF2B5EF4-FFF2-40B4-BE49-F238E27FC236}">
                <a16:creationId xmlns:a16="http://schemas.microsoft.com/office/drawing/2014/main" id="{6DABCE4C-0B08-4D91-80C6-90E51FA88376}"/>
              </a:ext>
            </a:extLst>
          </p:cNvPr>
          <p:cNvSpPr/>
          <p:nvPr/>
        </p:nvSpPr>
        <p:spPr>
          <a:xfrm>
            <a:off x="11690252" y="4832696"/>
            <a:ext cx="501747" cy="1072440"/>
          </a:xfrm>
          <a:prstGeom prst="rect">
            <a:avLst/>
          </a:prstGeom>
          <a:solidFill>
            <a:srgbClr val="163D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C990C96-C862-4032-B8CA-A1B9DDC1083C}"/>
              </a:ext>
            </a:extLst>
          </p:cNvPr>
          <p:cNvGrpSpPr/>
          <p:nvPr/>
        </p:nvGrpSpPr>
        <p:grpSpPr>
          <a:xfrm>
            <a:off x="11840541" y="5017407"/>
            <a:ext cx="201168" cy="703019"/>
            <a:chOff x="11807387" y="4839650"/>
            <a:chExt cx="201168" cy="703019"/>
          </a:xfrm>
        </p:grpSpPr>
        <p:sp>
          <p:nvSpPr>
            <p:cNvPr id="5" name="Freeform 29">
              <a:extLst>
                <a:ext uri="{FF2B5EF4-FFF2-40B4-BE49-F238E27FC236}">
                  <a16:creationId xmlns:a16="http://schemas.microsoft.com/office/drawing/2014/main" id="{034188AD-7B79-41AD-B270-DFE37E2FCAA4}"/>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30">
              <a:extLst>
                <a:ext uri="{FF2B5EF4-FFF2-40B4-BE49-F238E27FC236}">
                  <a16:creationId xmlns:a16="http://schemas.microsoft.com/office/drawing/2014/main" id="{6277894C-CE80-4056-A309-110FF7D26D4B}"/>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43">
              <a:extLst>
                <a:ext uri="{FF2B5EF4-FFF2-40B4-BE49-F238E27FC236}">
                  <a16:creationId xmlns:a16="http://schemas.microsoft.com/office/drawing/2014/main" id="{599BA475-7644-423F-BECD-30FCE0233085}"/>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43C9CD42-80F7-4B80-8665-A8EDD1AF3E41}"/>
              </a:ext>
            </a:extLst>
          </p:cNvPr>
          <p:cNvSpPr txBox="1"/>
          <p:nvPr/>
        </p:nvSpPr>
        <p:spPr>
          <a:xfrm>
            <a:off x="8159466" y="2153195"/>
            <a:ext cx="3445159" cy="1077218"/>
          </a:xfrm>
          <a:prstGeom prst="rect">
            <a:avLst/>
          </a:prstGeom>
          <a:noFill/>
        </p:spPr>
        <p:txBody>
          <a:bodyPr wrap="square" rtlCol="0">
            <a:spAutoFit/>
          </a:bodyPr>
          <a:lstStyle/>
          <a:p>
            <a:r>
              <a:rPr lang="en-US" sz="3200" b="1" dirty="0">
                <a:solidFill>
                  <a:srgbClr val="1F6096"/>
                </a:solidFill>
                <a:latin typeface="+mj-lt"/>
              </a:rPr>
              <a:t>We Are Creative And Professional</a:t>
            </a:r>
          </a:p>
        </p:txBody>
      </p:sp>
      <p:sp>
        <p:nvSpPr>
          <p:cNvPr id="9" name="TextBox 8">
            <a:extLst>
              <a:ext uri="{FF2B5EF4-FFF2-40B4-BE49-F238E27FC236}">
                <a16:creationId xmlns:a16="http://schemas.microsoft.com/office/drawing/2014/main" id="{D5C1A4DB-0188-412B-9F31-D6C301A05156}"/>
              </a:ext>
            </a:extLst>
          </p:cNvPr>
          <p:cNvSpPr txBox="1"/>
          <p:nvPr/>
        </p:nvSpPr>
        <p:spPr>
          <a:xfrm>
            <a:off x="574760" y="4372652"/>
            <a:ext cx="5143652" cy="1061829"/>
          </a:xfrm>
          <a:prstGeom prst="rect">
            <a:avLst/>
          </a:prstGeom>
          <a:noFill/>
        </p:spPr>
        <p:txBody>
          <a:bodyPr wrap="square" rtlCol="0">
            <a:spAutoFit/>
          </a:bodyPr>
          <a:lstStyle/>
          <a:p>
            <a:pPr>
              <a:lnSpc>
                <a:spcPct val="150000"/>
              </a:lnSpc>
            </a:pPr>
            <a:r>
              <a:rPr lang="en-US" sz="1400" dirty="0" err="1"/>
              <a:t>Sed</a:t>
            </a:r>
            <a:r>
              <a:rPr lang="en-US" sz="1400" dirty="0"/>
              <a:t> </a:t>
            </a:r>
            <a:r>
              <a:rPr lang="en-US" sz="1400" dirty="0" err="1"/>
              <a:t>ut</a:t>
            </a:r>
            <a:r>
              <a:rPr lang="en-US" sz="1400" dirty="0"/>
              <a:t> </a:t>
            </a:r>
            <a:r>
              <a:rPr lang="en-US" sz="1400" dirty="0" err="1"/>
              <a:t>perspiciatis</a:t>
            </a:r>
            <a:r>
              <a:rPr lang="en-US" sz="1400" dirty="0"/>
              <a:t> </a:t>
            </a:r>
            <a:r>
              <a:rPr lang="en-US" sz="1400" dirty="0" err="1"/>
              <a:t>unde</a:t>
            </a:r>
            <a:r>
              <a:rPr lang="en-US" sz="1400" dirty="0"/>
              <a:t> </a:t>
            </a:r>
            <a:r>
              <a:rPr lang="en-US" sz="1400" dirty="0" err="1"/>
              <a:t>omnis</a:t>
            </a:r>
            <a:r>
              <a:rPr lang="en-US" sz="1400" dirty="0"/>
              <a:t> </a:t>
            </a:r>
            <a:r>
              <a:rPr lang="en-US" sz="1400" dirty="0" err="1"/>
              <a:t>iste</a:t>
            </a:r>
            <a:r>
              <a:rPr lang="en-US" sz="1400" dirty="0"/>
              <a:t> </a:t>
            </a:r>
            <a:r>
              <a:rPr lang="en-US" sz="1400" dirty="0" err="1"/>
              <a:t>natus</a:t>
            </a:r>
            <a:r>
              <a:rPr lang="en-US" sz="1400" dirty="0"/>
              <a:t> error sit </a:t>
            </a:r>
            <a:r>
              <a:rPr lang="en-US" sz="1400" dirty="0" err="1"/>
              <a:t>voluptatem</a:t>
            </a:r>
            <a:r>
              <a:rPr lang="en-US" sz="1400" dirty="0"/>
              <a:t> </a:t>
            </a:r>
            <a:r>
              <a:rPr lang="en-US" sz="1400" dirty="0" err="1"/>
              <a:t>accusantium</a:t>
            </a:r>
            <a:r>
              <a:rPr lang="en-US" sz="1400" dirty="0"/>
              <a:t> </a:t>
            </a:r>
            <a:r>
              <a:rPr lang="en-US" sz="1400" dirty="0" err="1"/>
              <a:t>doloremque</a:t>
            </a:r>
            <a:r>
              <a:rPr lang="en-US" sz="1400" dirty="0"/>
              <a:t> </a:t>
            </a:r>
            <a:r>
              <a:rPr lang="en-US" sz="1400" dirty="0" err="1"/>
              <a:t>laudantium</a:t>
            </a:r>
            <a:r>
              <a:rPr lang="en-US" sz="1400" dirty="0"/>
              <a:t>, </a:t>
            </a:r>
            <a:r>
              <a:rPr lang="en-US" sz="1400" dirty="0" err="1"/>
              <a:t>totam</a:t>
            </a:r>
            <a:r>
              <a:rPr lang="en-US" sz="1400" dirty="0"/>
              <a:t> rem </a:t>
            </a:r>
            <a:r>
              <a:rPr lang="en-US" sz="1400" dirty="0" err="1"/>
              <a:t>aperiam</a:t>
            </a:r>
            <a:r>
              <a:rPr lang="en-US" sz="1400" dirty="0"/>
              <a:t>, </a:t>
            </a:r>
            <a:r>
              <a:rPr lang="en-US" sz="1400" dirty="0" err="1"/>
              <a:t>eaque</a:t>
            </a:r>
            <a:r>
              <a:rPr lang="en-US" sz="1400" dirty="0"/>
              <a:t> </a:t>
            </a:r>
            <a:r>
              <a:rPr lang="en-US" sz="1400" dirty="0" err="1"/>
              <a:t>ipsa</a:t>
            </a:r>
            <a:r>
              <a:rPr lang="en-US" sz="1400" dirty="0"/>
              <a:t> quae ab </a:t>
            </a:r>
            <a:r>
              <a:rPr lang="en-US" sz="1400" dirty="0" err="1"/>
              <a:t>illo</a:t>
            </a:r>
            <a:r>
              <a:rPr lang="en-US" sz="1400" dirty="0"/>
              <a:t> </a:t>
            </a:r>
            <a:r>
              <a:rPr lang="en-US" sz="1400" dirty="0" err="1"/>
              <a:t>inventore</a:t>
            </a:r>
            <a:r>
              <a:rPr lang="en-US" sz="1400" dirty="0"/>
              <a:t> </a:t>
            </a:r>
            <a:r>
              <a:rPr lang="en-US" sz="1400" dirty="0" err="1"/>
              <a:t>veritatis</a:t>
            </a:r>
            <a:r>
              <a:rPr lang="en-US" sz="1400" dirty="0"/>
              <a:t> et quasi</a:t>
            </a:r>
          </a:p>
        </p:txBody>
      </p:sp>
      <p:sp>
        <p:nvSpPr>
          <p:cNvPr id="10" name="TextBox 9">
            <a:extLst>
              <a:ext uri="{FF2B5EF4-FFF2-40B4-BE49-F238E27FC236}">
                <a16:creationId xmlns:a16="http://schemas.microsoft.com/office/drawing/2014/main" id="{3D54B9D2-2C14-4BBA-B431-BE2EFBFB6C5C}"/>
              </a:ext>
            </a:extLst>
          </p:cNvPr>
          <p:cNvSpPr txBox="1"/>
          <p:nvPr/>
        </p:nvSpPr>
        <p:spPr>
          <a:xfrm>
            <a:off x="943714" y="5498496"/>
            <a:ext cx="2202873" cy="707886"/>
          </a:xfrm>
          <a:prstGeom prst="rect">
            <a:avLst/>
          </a:prstGeom>
          <a:noFill/>
        </p:spPr>
        <p:txBody>
          <a:bodyPr wrap="square" rtlCol="0" anchor="ctr">
            <a:spAutoFit/>
          </a:bodyPr>
          <a:lstStyle/>
          <a:p>
            <a:pPr algn="ctr"/>
            <a:r>
              <a:rPr lang="en-US" sz="4000" b="1" dirty="0">
                <a:latin typeface="+mj-lt"/>
              </a:rPr>
              <a:t>2345</a:t>
            </a:r>
          </a:p>
        </p:txBody>
      </p:sp>
      <p:sp>
        <p:nvSpPr>
          <p:cNvPr id="11" name="TextBox 10">
            <a:extLst>
              <a:ext uri="{FF2B5EF4-FFF2-40B4-BE49-F238E27FC236}">
                <a16:creationId xmlns:a16="http://schemas.microsoft.com/office/drawing/2014/main" id="{D644BE6D-BA0A-4851-8F9B-012BE4631648}"/>
              </a:ext>
            </a:extLst>
          </p:cNvPr>
          <p:cNvSpPr txBox="1"/>
          <p:nvPr/>
        </p:nvSpPr>
        <p:spPr>
          <a:xfrm>
            <a:off x="1258852" y="6057406"/>
            <a:ext cx="1572597" cy="307777"/>
          </a:xfrm>
          <a:prstGeom prst="rect">
            <a:avLst/>
          </a:prstGeom>
          <a:noFill/>
        </p:spPr>
        <p:txBody>
          <a:bodyPr wrap="square" rtlCol="0">
            <a:spAutoFit/>
          </a:bodyPr>
          <a:lstStyle/>
          <a:p>
            <a:pPr algn="ctr"/>
            <a:r>
              <a:rPr lang="en-US" sz="1400" dirty="0">
                <a:solidFill>
                  <a:srgbClr val="1F6096"/>
                </a:solidFill>
              </a:rPr>
              <a:t>Description</a:t>
            </a:r>
          </a:p>
        </p:txBody>
      </p:sp>
      <p:sp>
        <p:nvSpPr>
          <p:cNvPr id="12" name="TextBox 11">
            <a:extLst>
              <a:ext uri="{FF2B5EF4-FFF2-40B4-BE49-F238E27FC236}">
                <a16:creationId xmlns:a16="http://schemas.microsoft.com/office/drawing/2014/main" id="{422911BA-639F-4FA3-ADC6-53273FCAEF09}"/>
              </a:ext>
            </a:extLst>
          </p:cNvPr>
          <p:cNvSpPr txBox="1"/>
          <p:nvPr/>
        </p:nvSpPr>
        <p:spPr>
          <a:xfrm>
            <a:off x="3146585" y="5498496"/>
            <a:ext cx="2202873" cy="707886"/>
          </a:xfrm>
          <a:prstGeom prst="rect">
            <a:avLst/>
          </a:prstGeom>
          <a:noFill/>
        </p:spPr>
        <p:txBody>
          <a:bodyPr wrap="square" rtlCol="0" anchor="ctr">
            <a:spAutoFit/>
          </a:bodyPr>
          <a:lstStyle/>
          <a:p>
            <a:pPr algn="ctr"/>
            <a:r>
              <a:rPr lang="en-US" sz="4000" b="1" dirty="0">
                <a:latin typeface="+mj-lt"/>
              </a:rPr>
              <a:t>3450</a:t>
            </a:r>
          </a:p>
        </p:txBody>
      </p:sp>
      <p:sp>
        <p:nvSpPr>
          <p:cNvPr id="13" name="TextBox 12">
            <a:extLst>
              <a:ext uri="{FF2B5EF4-FFF2-40B4-BE49-F238E27FC236}">
                <a16:creationId xmlns:a16="http://schemas.microsoft.com/office/drawing/2014/main" id="{B0B6F953-B121-4674-A8A4-B63BC782E8D3}"/>
              </a:ext>
            </a:extLst>
          </p:cNvPr>
          <p:cNvSpPr txBox="1"/>
          <p:nvPr/>
        </p:nvSpPr>
        <p:spPr>
          <a:xfrm>
            <a:off x="3461723" y="6057406"/>
            <a:ext cx="1572597" cy="307777"/>
          </a:xfrm>
          <a:prstGeom prst="rect">
            <a:avLst/>
          </a:prstGeom>
          <a:noFill/>
        </p:spPr>
        <p:txBody>
          <a:bodyPr wrap="square" rtlCol="0">
            <a:spAutoFit/>
          </a:bodyPr>
          <a:lstStyle/>
          <a:p>
            <a:pPr algn="ctr"/>
            <a:r>
              <a:rPr lang="en-US" sz="1400" dirty="0">
                <a:solidFill>
                  <a:srgbClr val="1F6096"/>
                </a:solidFill>
              </a:rPr>
              <a:t>Description</a:t>
            </a:r>
          </a:p>
        </p:txBody>
      </p:sp>
      <p:sp>
        <p:nvSpPr>
          <p:cNvPr id="14" name="Rectangle 13">
            <a:extLst>
              <a:ext uri="{FF2B5EF4-FFF2-40B4-BE49-F238E27FC236}">
                <a16:creationId xmlns:a16="http://schemas.microsoft.com/office/drawing/2014/main" id="{6887C00F-29F5-40CE-96D9-A7A15A9F3302}"/>
              </a:ext>
            </a:extLst>
          </p:cNvPr>
          <p:cNvSpPr/>
          <p:nvPr/>
        </p:nvSpPr>
        <p:spPr>
          <a:xfrm rot="5400000">
            <a:off x="7404838" y="2646084"/>
            <a:ext cx="1266573" cy="91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9">
            <a:extLst>
              <a:ext uri="{FF2B5EF4-FFF2-40B4-BE49-F238E27FC236}">
                <a16:creationId xmlns:a16="http://schemas.microsoft.com/office/drawing/2014/main" id="{EB04ABD0-6DB0-436B-BD6E-4D00AC16EE7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6657" b="26657"/>
          <a:stretch>
            <a:fillRect/>
          </a:stretch>
        </p:blipFill>
        <p:spPr/>
      </p:pic>
    </p:spTree>
    <p:extLst>
      <p:ext uri="{BB962C8B-B14F-4D97-AF65-F5344CB8AC3E}">
        <p14:creationId xmlns:p14="http://schemas.microsoft.com/office/powerpoint/2010/main" val="3752460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11" grpId="0"/>
      <p:bldP spid="12" grpId="0"/>
      <p:bldP spid="13"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BE2B973-2197-4813-A600-8AD82FE59950}"/>
              </a:ext>
            </a:extLst>
          </p:cNvPr>
          <p:cNvSpPr txBox="1">
            <a:spLocks/>
          </p:cNvSpPr>
          <p:nvPr/>
        </p:nvSpPr>
        <p:spPr>
          <a:xfrm>
            <a:off x="587374" y="450850"/>
            <a:ext cx="7161093" cy="673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1F6096"/>
                </a:solidFill>
              </a:rPr>
              <a:t>OUR COMPANY MISSION</a:t>
            </a:r>
          </a:p>
        </p:txBody>
      </p:sp>
      <p:sp>
        <p:nvSpPr>
          <p:cNvPr id="3" name="TextBox 2">
            <a:extLst>
              <a:ext uri="{FF2B5EF4-FFF2-40B4-BE49-F238E27FC236}">
                <a16:creationId xmlns:a16="http://schemas.microsoft.com/office/drawing/2014/main" id="{F2AA3B51-A822-4987-BB0F-CFC450528295}"/>
              </a:ext>
            </a:extLst>
          </p:cNvPr>
          <p:cNvSpPr txBox="1"/>
          <p:nvPr/>
        </p:nvSpPr>
        <p:spPr>
          <a:xfrm>
            <a:off x="7665717" y="2102602"/>
            <a:ext cx="4024535" cy="1384995"/>
          </a:xfrm>
          <a:prstGeom prst="rect">
            <a:avLst/>
          </a:prstGeom>
          <a:noFill/>
        </p:spPr>
        <p:txBody>
          <a:bodyPr wrap="square" rtlCol="0">
            <a:spAutoFit/>
          </a:bodyPr>
          <a:lstStyle/>
          <a:p>
            <a:pPr>
              <a:lnSpc>
                <a:spcPct val="150000"/>
              </a:lnSpc>
            </a:pPr>
            <a:r>
              <a:rPr lang="en-US" sz="1400" dirty="0" err="1"/>
              <a:t>Sed</a:t>
            </a:r>
            <a:r>
              <a:rPr lang="en-US" sz="1400" dirty="0"/>
              <a:t> </a:t>
            </a:r>
            <a:r>
              <a:rPr lang="en-US" sz="1400" dirty="0" err="1"/>
              <a:t>perspiciatis</a:t>
            </a:r>
            <a:r>
              <a:rPr lang="en-US" sz="1400" dirty="0"/>
              <a:t> </a:t>
            </a:r>
            <a:r>
              <a:rPr lang="en-US" sz="1400" dirty="0" err="1"/>
              <a:t>unde</a:t>
            </a:r>
            <a:r>
              <a:rPr lang="en-US" sz="1400" dirty="0"/>
              <a:t> </a:t>
            </a:r>
            <a:r>
              <a:rPr lang="en-US" sz="1400" dirty="0" err="1"/>
              <a:t>omnis</a:t>
            </a:r>
            <a:r>
              <a:rPr lang="en-US" sz="1400" dirty="0"/>
              <a:t> </a:t>
            </a:r>
            <a:r>
              <a:rPr lang="en-US" sz="1400" dirty="0" err="1"/>
              <a:t>iste</a:t>
            </a:r>
            <a:r>
              <a:rPr lang="en-US" sz="1400" dirty="0"/>
              <a:t> </a:t>
            </a:r>
            <a:r>
              <a:rPr lang="en-US" sz="1400" dirty="0" err="1"/>
              <a:t>natus</a:t>
            </a:r>
            <a:r>
              <a:rPr lang="en-US" sz="1400" dirty="0"/>
              <a:t> error sit </a:t>
            </a:r>
            <a:r>
              <a:rPr lang="en-US" sz="1400" dirty="0" err="1"/>
              <a:t>voluptaaccusantium</a:t>
            </a:r>
            <a:r>
              <a:rPr lang="en-US" sz="1400" dirty="0"/>
              <a:t> </a:t>
            </a:r>
            <a:r>
              <a:rPr lang="en-US" sz="1400" dirty="0" err="1"/>
              <a:t>doloremque</a:t>
            </a:r>
            <a:r>
              <a:rPr lang="en-US" sz="1400" dirty="0"/>
              <a:t> </a:t>
            </a:r>
            <a:r>
              <a:rPr lang="en-US" sz="1400" dirty="0" err="1"/>
              <a:t>laudantium</a:t>
            </a:r>
            <a:r>
              <a:rPr lang="en-US" sz="1400" dirty="0"/>
              <a:t>, </a:t>
            </a:r>
            <a:r>
              <a:rPr lang="en-US" sz="1400" dirty="0" err="1"/>
              <a:t>totam</a:t>
            </a:r>
            <a:r>
              <a:rPr lang="en-US" sz="1400" dirty="0"/>
              <a:t> rem </a:t>
            </a:r>
            <a:r>
              <a:rPr lang="en-US" sz="1400" dirty="0" err="1"/>
              <a:t>aperiam</a:t>
            </a:r>
            <a:r>
              <a:rPr lang="en-US" sz="1400" dirty="0"/>
              <a:t>, </a:t>
            </a:r>
            <a:r>
              <a:rPr lang="en-US" sz="1400" dirty="0" err="1"/>
              <a:t>eaque</a:t>
            </a:r>
            <a:r>
              <a:rPr lang="en-US" sz="1400" dirty="0"/>
              <a:t> </a:t>
            </a:r>
            <a:r>
              <a:rPr lang="en-US" sz="1400" dirty="0" err="1"/>
              <a:t>ipsa</a:t>
            </a:r>
            <a:r>
              <a:rPr lang="en-US" sz="1400" dirty="0"/>
              <a:t> quae ab </a:t>
            </a:r>
            <a:r>
              <a:rPr lang="en-US" sz="1400" dirty="0" err="1"/>
              <a:t>illo</a:t>
            </a:r>
            <a:r>
              <a:rPr lang="en-US" sz="1400" dirty="0"/>
              <a:t> </a:t>
            </a:r>
            <a:r>
              <a:rPr lang="en-US" sz="1400" dirty="0" err="1"/>
              <a:t>inventore</a:t>
            </a:r>
            <a:r>
              <a:rPr lang="en-US" sz="1400" dirty="0"/>
              <a:t> </a:t>
            </a:r>
            <a:r>
              <a:rPr lang="en-US" sz="1400" dirty="0" err="1"/>
              <a:t>veritatis</a:t>
            </a:r>
            <a:r>
              <a:rPr lang="en-US" sz="1400" dirty="0"/>
              <a:t> et quasi </a:t>
            </a:r>
            <a:r>
              <a:rPr lang="en-US" sz="1400" dirty="0" err="1"/>
              <a:t>architecto</a:t>
            </a:r>
            <a:endParaRPr lang="en-US" sz="1400" dirty="0"/>
          </a:p>
        </p:txBody>
      </p:sp>
      <p:sp>
        <p:nvSpPr>
          <p:cNvPr id="5" name="Rectangle 4">
            <a:extLst>
              <a:ext uri="{FF2B5EF4-FFF2-40B4-BE49-F238E27FC236}">
                <a16:creationId xmlns:a16="http://schemas.microsoft.com/office/drawing/2014/main" id="{5D9F5776-1AC9-4BE9-89AC-F3C4E987B210}"/>
              </a:ext>
            </a:extLst>
          </p:cNvPr>
          <p:cNvSpPr/>
          <p:nvPr/>
        </p:nvSpPr>
        <p:spPr>
          <a:xfrm>
            <a:off x="7532165" y="3879748"/>
            <a:ext cx="647398" cy="538285"/>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FCFA29-E4E0-4FDC-A14F-DC4FFE12F6D3}"/>
              </a:ext>
            </a:extLst>
          </p:cNvPr>
          <p:cNvSpPr/>
          <p:nvPr/>
        </p:nvSpPr>
        <p:spPr>
          <a:xfrm rot="5400000">
            <a:off x="7308740" y="4103172"/>
            <a:ext cx="538282" cy="91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9">
            <a:extLst>
              <a:ext uri="{FF2B5EF4-FFF2-40B4-BE49-F238E27FC236}">
                <a16:creationId xmlns:a16="http://schemas.microsoft.com/office/drawing/2014/main" id="{8EA30FB9-203F-4C21-9D06-1B7A586A1157}"/>
              </a:ext>
            </a:extLst>
          </p:cNvPr>
          <p:cNvSpPr>
            <a:spLocks noChangeAspect="1" noEditPoints="1"/>
          </p:cNvSpPr>
          <p:nvPr/>
        </p:nvSpPr>
        <p:spPr bwMode="auto">
          <a:xfrm>
            <a:off x="7748468" y="4021956"/>
            <a:ext cx="306228" cy="253868"/>
          </a:xfrm>
          <a:custGeom>
            <a:avLst/>
            <a:gdLst>
              <a:gd name="T0" fmla="*/ 5361549 h 6179907"/>
              <a:gd name="T1" fmla="*/ 5361549 h 6179907"/>
              <a:gd name="T2" fmla="*/ 5361549 h 6179907"/>
              <a:gd name="T3" fmla="*/ 5361549 h 6179907"/>
              <a:gd name="T4" fmla="*/ 5361549 h 6179907"/>
              <a:gd name="T5" fmla="*/ 5361549 h 6179907"/>
              <a:gd name="T6" fmla="*/ 5361549 h 6179907"/>
              <a:gd name="T7" fmla="*/ 5361549 h 6179907"/>
              <a:gd name="T8" fmla="*/ 5361549 h 6179907"/>
              <a:gd name="T9" fmla="*/ 5361549 h 6179907"/>
              <a:gd name="T10" fmla="*/ 5361549 h 6179907"/>
              <a:gd name="T11" fmla="*/ 5361549 h 6179907"/>
              <a:gd name="T12" fmla="*/ 5361549 h 6179907"/>
              <a:gd name="T13" fmla="*/ 5361549 h 6179907"/>
              <a:gd name="T14" fmla="*/ 5361549 h 6179907"/>
              <a:gd name="T15" fmla="*/ 5361549 h 6179907"/>
              <a:gd name="T16" fmla="*/ 5361549 h 6179907"/>
              <a:gd name="T17" fmla="*/ 5361549 h 6179907"/>
              <a:gd name="T18" fmla="*/ 5361549 h 6179907"/>
              <a:gd name="T19" fmla="*/ 5361549 h 6179907"/>
              <a:gd name="T20" fmla="*/ 5361549 h 6179907"/>
              <a:gd name="T21" fmla="*/ 5361549 h 6179907"/>
              <a:gd name="T22" fmla="*/ 5361549 h 6179907"/>
              <a:gd name="T23" fmla="*/ 5361549 h 6179907"/>
              <a:gd name="T24" fmla="*/ 5361549 h 6179907"/>
              <a:gd name="T25" fmla="*/ 5361549 h 6179907"/>
              <a:gd name="T26" fmla="*/ 5361549 h 6179907"/>
              <a:gd name="T27" fmla="*/ 5361549 h 6179907"/>
              <a:gd name="T28" fmla="*/ 5361549 h 6179907"/>
              <a:gd name="T29" fmla="*/ 5361549 h 6179907"/>
              <a:gd name="T30" fmla="*/ 5361549 h 6179907"/>
              <a:gd name="T31" fmla="*/ 5361549 h 6179907"/>
              <a:gd name="T32" fmla="*/ 5361549 h 6179907"/>
              <a:gd name="T33" fmla="*/ 5361549 h 6179907"/>
              <a:gd name="T34" fmla="*/ 5361549 h 6179907"/>
              <a:gd name="T35" fmla="*/ 5361549 h 6179907"/>
              <a:gd name="T36" fmla="*/ 5361549 h 6179907"/>
              <a:gd name="T37" fmla="*/ 5361549 h 6179907"/>
              <a:gd name="T38" fmla="*/ 5361549 h 6179907"/>
              <a:gd name="T39" fmla="*/ 5361549 h 6179907"/>
              <a:gd name="T40" fmla="*/ 5361549 h 6179907"/>
              <a:gd name="T41" fmla="*/ 5361549 h 6179907"/>
              <a:gd name="T42" fmla="*/ 5361549 h 6179907"/>
              <a:gd name="T43" fmla="*/ 5361549 h 6179907"/>
              <a:gd name="T44" fmla="*/ 5361549 h 6179907"/>
              <a:gd name="T45" fmla="*/ 5361549 h 6179907"/>
              <a:gd name="T46" fmla="*/ 5361549 h 6179907"/>
              <a:gd name="T47" fmla="*/ 5361549 h 6179907"/>
              <a:gd name="T48" fmla="*/ 5361549 h 6179907"/>
              <a:gd name="T49" fmla="*/ 5361549 h 6179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a:p>
        </p:txBody>
      </p:sp>
      <p:sp>
        <p:nvSpPr>
          <p:cNvPr id="8" name="TextBox 7">
            <a:extLst>
              <a:ext uri="{FF2B5EF4-FFF2-40B4-BE49-F238E27FC236}">
                <a16:creationId xmlns:a16="http://schemas.microsoft.com/office/drawing/2014/main" id="{23D64C3B-93A2-45D2-A6C2-E5285CC5A48A}"/>
              </a:ext>
            </a:extLst>
          </p:cNvPr>
          <p:cNvSpPr txBox="1"/>
          <p:nvPr/>
        </p:nvSpPr>
        <p:spPr>
          <a:xfrm>
            <a:off x="8269775" y="3810336"/>
            <a:ext cx="1137603" cy="338554"/>
          </a:xfrm>
          <a:prstGeom prst="rect">
            <a:avLst/>
          </a:prstGeom>
          <a:noFill/>
        </p:spPr>
        <p:txBody>
          <a:bodyPr wrap="square" rtlCol="0">
            <a:spAutoFit/>
          </a:bodyPr>
          <a:lstStyle/>
          <a:p>
            <a:r>
              <a:rPr lang="en-US" sz="1600" b="1" dirty="0">
                <a:latin typeface="+mj-lt"/>
              </a:rPr>
              <a:t>Description</a:t>
            </a:r>
          </a:p>
        </p:txBody>
      </p:sp>
      <p:sp>
        <p:nvSpPr>
          <p:cNvPr id="9" name="TextBox 8">
            <a:extLst>
              <a:ext uri="{FF2B5EF4-FFF2-40B4-BE49-F238E27FC236}">
                <a16:creationId xmlns:a16="http://schemas.microsoft.com/office/drawing/2014/main" id="{4760395A-38B6-47E1-85CF-073A7B4C7E82}"/>
              </a:ext>
            </a:extLst>
          </p:cNvPr>
          <p:cNvSpPr txBox="1"/>
          <p:nvPr/>
        </p:nvSpPr>
        <p:spPr>
          <a:xfrm>
            <a:off x="8269775" y="4062900"/>
            <a:ext cx="2387437" cy="646331"/>
          </a:xfrm>
          <a:prstGeom prst="rect">
            <a:avLst/>
          </a:prstGeom>
          <a:noFill/>
        </p:spPr>
        <p:txBody>
          <a:bodyPr wrap="square" rtlCol="0">
            <a:spAutoFit/>
          </a:bodyPr>
          <a:lstStyle/>
          <a:p>
            <a:pPr>
              <a:lnSpc>
                <a:spcPct val="150000"/>
              </a:lnSpc>
            </a:pPr>
            <a:r>
              <a:rPr lang="en-US" sz="1200" dirty="0" err="1"/>
              <a:t>Sed</a:t>
            </a:r>
            <a:r>
              <a:rPr lang="en-US" sz="1200" dirty="0"/>
              <a:t> </a:t>
            </a:r>
            <a:r>
              <a:rPr lang="en-US" sz="1200" dirty="0" err="1"/>
              <a:t>ut</a:t>
            </a:r>
            <a:r>
              <a:rPr lang="en-US" sz="1200" dirty="0"/>
              <a:t> </a:t>
            </a:r>
            <a:r>
              <a:rPr lang="en-US" sz="1200" dirty="0" err="1"/>
              <a:t>perspiciatis</a:t>
            </a:r>
            <a:r>
              <a:rPr lang="en-US" sz="1200" dirty="0"/>
              <a:t> </a:t>
            </a:r>
            <a:r>
              <a:rPr lang="en-US" sz="1200" dirty="0" err="1"/>
              <a:t>unde</a:t>
            </a:r>
            <a:r>
              <a:rPr lang="en-US" sz="1200" dirty="0"/>
              <a:t> </a:t>
            </a:r>
            <a:r>
              <a:rPr lang="en-US" sz="1200" dirty="0" err="1"/>
              <a:t>omnis</a:t>
            </a:r>
            <a:r>
              <a:rPr lang="en-US" sz="1200" dirty="0"/>
              <a:t> </a:t>
            </a:r>
            <a:r>
              <a:rPr lang="en-US" sz="1200" dirty="0" err="1"/>
              <a:t>iste</a:t>
            </a:r>
            <a:r>
              <a:rPr lang="en-US" sz="1200" dirty="0"/>
              <a:t> </a:t>
            </a:r>
            <a:r>
              <a:rPr lang="en-US" sz="1200" dirty="0" err="1"/>
              <a:t>natus</a:t>
            </a:r>
            <a:r>
              <a:rPr lang="en-US" sz="1200" dirty="0"/>
              <a:t> error </a:t>
            </a:r>
            <a:r>
              <a:rPr lang="en-US" sz="1200" dirty="0" err="1"/>
              <a:t>voluptatem</a:t>
            </a:r>
            <a:endParaRPr lang="en-US" sz="1200" dirty="0"/>
          </a:p>
        </p:txBody>
      </p:sp>
      <p:sp>
        <p:nvSpPr>
          <p:cNvPr id="11" name="Rectangle 10">
            <a:extLst>
              <a:ext uri="{FF2B5EF4-FFF2-40B4-BE49-F238E27FC236}">
                <a16:creationId xmlns:a16="http://schemas.microsoft.com/office/drawing/2014/main" id="{8867AFAD-20AE-41D4-9BC8-697B93B82BE4}"/>
              </a:ext>
            </a:extLst>
          </p:cNvPr>
          <p:cNvSpPr/>
          <p:nvPr/>
        </p:nvSpPr>
        <p:spPr>
          <a:xfrm>
            <a:off x="7532165" y="5028912"/>
            <a:ext cx="647398" cy="538285"/>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3E32B-A647-4C73-A63D-4DE67869E116}"/>
              </a:ext>
            </a:extLst>
          </p:cNvPr>
          <p:cNvSpPr/>
          <p:nvPr/>
        </p:nvSpPr>
        <p:spPr>
          <a:xfrm rot="5400000">
            <a:off x="7308740" y="5252336"/>
            <a:ext cx="538282" cy="91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7E66AA-E455-48D8-8591-09B4BF325AA7}"/>
              </a:ext>
            </a:extLst>
          </p:cNvPr>
          <p:cNvSpPr txBox="1"/>
          <p:nvPr/>
        </p:nvSpPr>
        <p:spPr>
          <a:xfrm>
            <a:off x="8269775" y="4959500"/>
            <a:ext cx="1137603" cy="338554"/>
          </a:xfrm>
          <a:prstGeom prst="rect">
            <a:avLst/>
          </a:prstGeom>
          <a:noFill/>
        </p:spPr>
        <p:txBody>
          <a:bodyPr wrap="square" rtlCol="0">
            <a:spAutoFit/>
          </a:bodyPr>
          <a:lstStyle/>
          <a:p>
            <a:r>
              <a:rPr lang="en-US" sz="1600" b="1" dirty="0">
                <a:latin typeface="+mj-lt"/>
              </a:rPr>
              <a:t>Description</a:t>
            </a:r>
          </a:p>
        </p:txBody>
      </p:sp>
      <p:sp>
        <p:nvSpPr>
          <p:cNvPr id="14" name="TextBox 13">
            <a:extLst>
              <a:ext uri="{FF2B5EF4-FFF2-40B4-BE49-F238E27FC236}">
                <a16:creationId xmlns:a16="http://schemas.microsoft.com/office/drawing/2014/main" id="{6ECD6D5A-C254-46E3-BDC0-E5DB2A52A442}"/>
              </a:ext>
            </a:extLst>
          </p:cNvPr>
          <p:cNvSpPr txBox="1"/>
          <p:nvPr/>
        </p:nvSpPr>
        <p:spPr>
          <a:xfrm>
            <a:off x="8269775" y="5212064"/>
            <a:ext cx="2387437" cy="646331"/>
          </a:xfrm>
          <a:prstGeom prst="rect">
            <a:avLst/>
          </a:prstGeom>
          <a:noFill/>
        </p:spPr>
        <p:txBody>
          <a:bodyPr wrap="square" rtlCol="0">
            <a:spAutoFit/>
          </a:bodyPr>
          <a:lstStyle/>
          <a:p>
            <a:pPr>
              <a:lnSpc>
                <a:spcPct val="150000"/>
              </a:lnSpc>
            </a:pPr>
            <a:r>
              <a:rPr lang="en-US" sz="1200" dirty="0" err="1"/>
              <a:t>Sed</a:t>
            </a:r>
            <a:r>
              <a:rPr lang="en-US" sz="1200" dirty="0"/>
              <a:t> </a:t>
            </a:r>
            <a:r>
              <a:rPr lang="en-US" sz="1200" dirty="0" err="1"/>
              <a:t>ut</a:t>
            </a:r>
            <a:r>
              <a:rPr lang="en-US" sz="1200" dirty="0"/>
              <a:t> </a:t>
            </a:r>
            <a:r>
              <a:rPr lang="en-US" sz="1200" dirty="0" err="1"/>
              <a:t>perspiciatis</a:t>
            </a:r>
            <a:r>
              <a:rPr lang="en-US" sz="1200" dirty="0"/>
              <a:t> </a:t>
            </a:r>
            <a:r>
              <a:rPr lang="en-US" sz="1200" dirty="0" err="1"/>
              <a:t>unde</a:t>
            </a:r>
            <a:r>
              <a:rPr lang="en-US" sz="1200" dirty="0"/>
              <a:t> </a:t>
            </a:r>
            <a:r>
              <a:rPr lang="en-US" sz="1200" dirty="0" err="1"/>
              <a:t>omnis</a:t>
            </a:r>
            <a:r>
              <a:rPr lang="en-US" sz="1200" dirty="0"/>
              <a:t> </a:t>
            </a:r>
            <a:r>
              <a:rPr lang="en-US" sz="1200" dirty="0" err="1"/>
              <a:t>iste</a:t>
            </a:r>
            <a:r>
              <a:rPr lang="en-US" sz="1200" dirty="0"/>
              <a:t> </a:t>
            </a:r>
            <a:r>
              <a:rPr lang="en-US" sz="1200" dirty="0" err="1"/>
              <a:t>natus</a:t>
            </a:r>
            <a:r>
              <a:rPr lang="en-US" sz="1200" dirty="0"/>
              <a:t> error </a:t>
            </a:r>
            <a:r>
              <a:rPr lang="en-US" sz="1200" dirty="0" err="1"/>
              <a:t>voluptatem</a:t>
            </a:r>
            <a:endParaRPr lang="en-US" sz="1200" dirty="0"/>
          </a:p>
        </p:txBody>
      </p:sp>
      <p:grpSp>
        <p:nvGrpSpPr>
          <p:cNvPr id="15" name="Group 14">
            <a:extLst>
              <a:ext uri="{FF2B5EF4-FFF2-40B4-BE49-F238E27FC236}">
                <a16:creationId xmlns:a16="http://schemas.microsoft.com/office/drawing/2014/main" id="{6D6182EB-29E3-4C92-B8AA-A25E24FF375B}"/>
              </a:ext>
            </a:extLst>
          </p:cNvPr>
          <p:cNvGrpSpPr>
            <a:grpSpLocks noChangeAspect="1"/>
          </p:cNvGrpSpPr>
          <p:nvPr/>
        </p:nvGrpSpPr>
        <p:grpSpPr>
          <a:xfrm>
            <a:off x="7727846" y="5123167"/>
            <a:ext cx="347472" cy="349774"/>
            <a:chOff x="5978526" y="4991101"/>
            <a:chExt cx="239712" cy="241300"/>
          </a:xfrm>
          <a:solidFill>
            <a:schemeClr val="bg2"/>
          </a:solidFill>
        </p:grpSpPr>
        <p:sp>
          <p:nvSpPr>
            <p:cNvPr id="16" name="Freeform 227">
              <a:extLst>
                <a:ext uri="{FF2B5EF4-FFF2-40B4-BE49-F238E27FC236}">
                  <a16:creationId xmlns:a16="http://schemas.microsoft.com/office/drawing/2014/main" id="{23556AA3-DBEE-4078-9C83-A78975308F4C}"/>
                </a:ext>
              </a:extLst>
            </p:cNvPr>
            <p:cNvSpPr>
              <a:spLocks noEditPoints="1"/>
            </p:cNvSpPr>
            <p:nvPr/>
          </p:nvSpPr>
          <p:spPr bwMode="auto">
            <a:xfrm>
              <a:off x="5978526" y="5067301"/>
              <a:ext cx="165100" cy="165100"/>
            </a:xfrm>
            <a:custGeom>
              <a:avLst/>
              <a:gdLst>
                <a:gd name="T0" fmla="*/ 5361549 h 6179907"/>
                <a:gd name="T1" fmla="*/ 5361549 h 6179907"/>
                <a:gd name="T2" fmla="*/ 5361549 h 6179907"/>
                <a:gd name="T3" fmla="*/ 5361549 h 6179907"/>
                <a:gd name="T4" fmla="*/ 5361549 h 6179907"/>
                <a:gd name="T5" fmla="*/ 5361549 h 6179907"/>
                <a:gd name="T6" fmla="*/ 5361549 h 6179907"/>
                <a:gd name="T7" fmla="*/ 5361549 h 6179907"/>
                <a:gd name="T8" fmla="*/ 5361549 h 6179907"/>
                <a:gd name="T9" fmla="*/ 5361549 h 6179907"/>
                <a:gd name="T10" fmla="*/ 5361549 h 6179907"/>
                <a:gd name="T11" fmla="*/ 5361549 h 6179907"/>
                <a:gd name="T12" fmla="*/ 5361549 h 6179907"/>
                <a:gd name="T13" fmla="*/ 5361549 h 6179907"/>
                <a:gd name="T14" fmla="*/ 5361549 h 6179907"/>
                <a:gd name="T15" fmla="*/ 5361549 h 6179907"/>
                <a:gd name="T16" fmla="*/ 5361549 h 6179907"/>
                <a:gd name="T17" fmla="*/ 5361549 h 6179907"/>
                <a:gd name="T18" fmla="*/ 5361549 h 6179907"/>
                <a:gd name="T19" fmla="*/ 5361549 h 6179907"/>
                <a:gd name="T20" fmla="*/ 5361549 h 6179907"/>
                <a:gd name="T21" fmla="*/ 5361549 h 6179907"/>
                <a:gd name="T22" fmla="*/ 5361549 h 6179907"/>
                <a:gd name="T23" fmla="*/ 5361549 h 6179907"/>
                <a:gd name="T24" fmla="*/ 5361549 h 6179907"/>
                <a:gd name="T25" fmla="*/ 5361549 h 6179907"/>
                <a:gd name="T26" fmla="*/ 5361549 h 6179907"/>
                <a:gd name="T27" fmla="*/ 5361549 h 6179907"/>
                <a:gd name="T28" fmla="*/ 5361549 h 6179907"/>
                <a:gd name="T29" fmla="*/ 5361549 h 6179907"/>
                <a:gd name="T30" fmla="*/ 5361549 h 6179907"/>
                <a:gd name="T31" fmla="*/ 5361549 h 6179907"/>
                <a:gd name="T32" fmla="*/ 5361549 h 6179907"/>
                <a:gd name="T33" fmla="*/ 5361549 h 6179907"/>
                <a:gd name="T34" fmla="*/ 5361549 h 6179907"/>
                <a:gd name="T35" fmla="*/ 5361549 h 6179907"/>
                <a:gd name="T36" fmla="*/ 5361549 h 6179907"/>
                <a:gd name="T37" fmla="*/ 5361549 h 6179907"/>
                <a:gd name="T38" fmla="*/ 5361549 h 6179907"/>
                <a:gd name="T39" fmla="*/ 5361549 h 6179907"/>
                <a:gd name="T40" fmla="*/ 5361549 h 6179907"/>
                <a:gd name="T41" fmla="*/ 5361549 h 6179907"/>
                <a:gd name="T42" fmla="*/ 5361549 h 6179907"/>
                <a:gd name="T43" fmla="*/ 5361549 h 6179907"/>
                <a:gd name="T44" fmla="*/ 5361549 h 6179907"/>
                <a:gd name="T45" fmla="*/ 5361549 h 6179907"/>
                <a:gd name="T46" fmla="*/ 5361549 h 6179907"/>
                <a:gd name="T47" fmla="*/ 5361549 h 6179907"/>
                <a:gd name="T48" fmla="*/ 5361549 h 6179907"/>
                <a:gd name="T49" fmla="*/ 5361549 h 6179907"/>
                <a:gd name="T50" fmla="*/ 5361549 h 6179907"/>
                <a:gd name="T51" fmla="*/ 5361549 h 6179907"/>
                <a:gd name="T52" fmla="*/ 5361549 h 6179907"/>
                <a:gd name="T53" fmla="*/ 5361549 h 6179907"/>
                <a:gd name="T54" fmla="*/ 5361549 h 6179907"/>
                <a:gd name="T55" fmla="*/ 5361549 h 6179907"/>
                <a:gd name="T56" fmla="*/ 5361549 h 6179907"/>
                <a:gd name="T57" fmla="*/ 5361549 h 6179907"/>
                <a:gd name="T58" fmla="*/ 5361549 h 6179907"/>
                <a:gd name="T59" fmla="*/ 5361549 h 6179907"/>
                <a:gd name="T60" fmla="*/ 5361549 h 6179907"/>
                <a:gd name="T61" fmla="*/ 5361549 h 6179907"/>
                <a:gd name="T62" fmla="*/ 5361549 h 6179907"/>
                <a:gd name="T63" fmla="*/ 5361549 h 6179907"/>
                <a:gd name="T64" fmla="*/ 5361549 h 6179907"/>
                <a:gd name="T65" fmla="*/ 5361549 h 6179907"/>
                <a:gd name="T66" fmla="*/ 5361549 h 6179907"/>
                <a:gd name="T67" fmla="*/ 5361549 h 6179907"/>
                <a:gd name="T68" fmla="*/ 5361549 h 6179907"/>
                <a:gd name="T69" fmla="*/ 5361549 h 6179907"/>
                <a:gd name="T70" fmla="*/ 5361549 h 6179907"/>
                <a:gd name="T71" fmla="*/ 5361549 h 6179907"/>
                <a:gd name="T72" fmla="*/ 5361549 h 6179907"/>
                <a:gd name="T73" fmla="*/ 5361549 h 6179907"/>
                <a:gd name="T74" fmla="*/ 5361549 h 6179907"/>
                <a:gd name="T75" fmla="*/ 5361549 h 6179907"/>
                <a:gd name="T76" fmla="*/ 5361549 h 6179907"/>
                <a:gd name="T77" fmla="*/ 5361549 h 6179907"/>
                <a:gd name="T78" fmla="*/ 5361549 h 6179907"/>
                <a:gd name="T79" fmla="*/ 5361549 h 6179907"/>
                <a:gd name="T80" fmla="*/ 5361549 h 6179907"/>
                <a:gd name="T81" fmla="*/ 5361549 h 6179907"/>
                <a:gd name="T82" fmla="*/ 5361549 h 6179907"/>
                <a:gd name="T83" fmla="*/ 5361549 h 6179907"/>
                <a:gd name="T84" fmla="*/ 5361549 h 6179907"/>
                <a:gd name="T85" fmla="*/ 5361549 h 6179907"/>
                <a:gd name="T86" fmla="*/ 5361549 h 6179907"/>
                <a:gd name="T87" fmla="*/ 5361549 h 6179907"/>
                <a:gd name="T88" fmla="*/ 5361549 h 6179907"/>
                <a:gd name="T89" fmla="*/ 5361549 h 6179907"/>
                <a:gd name="T90" fmla="*/ 5361549 h 6179907"/>
                <a:gd name="T91" fmla="*/ 5361549 h 6179907"/>
                <a:gd name="T92" fmla="*/ 5361549 h 6179907"/>
                <a:gd name="T93" fmla="*/ 5361549 h 6179907"/>
                <a:gd name="T94" fmla="*/ 5361549 h 6179907"/>
                <a:gd name="T95" fmla="*/ 5361549 h 6179907"/>
                <a:gd name="T96" fmla="*/ 5361549 h 6179907"/>
                <a:gd name="T97" fmla="*/ 5361549 h 6179907"/>
                <a:gd name="T98" fmla="*/ 5361549 h 6179907"/>
                <a:gd name="T99" fmla="*/ 5361549 h 6179907"/>
                <a:gd name="T100" fmla="*/ 5361549 h 6179907"/>
                <a:gd name="T101" fmla="*/ 5361549 h 6179907"/>
                <a:gd name="T102" fmla="*/ 5361549 h 6179907"/>
                <a:gd name="T103" fmla="*/ 5361549 h 6179907"/>
                <a:gd name="T104" fmla="*/ 5361549 h 6179907"/>
                <a:gd name="T105" fmla="*/ 5361549 h 6179907"/>
                <a:gd name="T106" fmla="*/ 5361549 h 6179907"/>
                <a:gd name="T107" fmla="*/ 5361549 h 6179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44">
                  <a:moveTo>
                    <a:pt x="42" y="18"/>
                  </a:moveTo>
                  <a:cubicBezTo>
                    <a:pt x="35" y="18"/>
                    <a:pt x="35" y="18"/>
                    <a:pt x="35" y="18"/>
                  </a:cubicBezTo>
                  <a:cubicBezTo>
                    <a:pt x="35" y="17"/>
                    <a:pt x="35" y="15"/>
                    <a:pt x="34" y="14"/>
                  </a:cubicBezTo>
                  <a:cubicBezTo>
                    <a:pt x="38" y="10"/>
                    <a:pt x="38" y="10"/>
                    <a:pt x="38" y="10"/>
                  </a:cubicBezTo>
                  <a:cubicBezTo>
                    <a:pt x="39" y="9"/>
                    <a:pt x="39" y="8"/>
                    <a:pt x="38" y="7"/>
                  </a:cubicBezTo>
                  <a:cubicBezTo>
                    <a:pt x="36" y="5"/>
                    <a:pt x="36" y="5"/>
                    <a:pt x="36" y="5"/>
                  </a:cubicBezTo>
                  <a:cubicBezTo>
                    <a:pt x="35" y="4"/>
                    <a:pt x="34" y="4"/>
                    <a:pt x="33" y="5"/>
                  </a:cubicBezTo>
                  <a:cubicBezTo>
                    <a:pt x="29" y="9"/>
                    <a:pt x="29" y="9"/>
                    <a:pt x="29" y="9"/>
                  </a:cubicBezTo>
                  <a:cubicBezTo>
                    <a:pt x="28" y="9"/>
                    <a:pt x="26" y="8"/>
                    <a:pt x="25" y="8"/>
                  </a:cubicBezTo>
                  <a:cubicBezTo>
                    <a:pt x="25" y="2"/>
                    <a:pt x="25" y="2"/>
                    <a:pt x="25" y="2"/>
                  </a:cubicBezTo>
                  <a:cubicBezTo>
                    <a:pt x="25" y="1"/>
                    <a:pt x="24" y="0"/>
                    <a:pt x="23" y="0"/>
                  </a:cubicBezTo>
                  <a:cubicBezTo>
                    <a:pt x="20" y="0"/>
                    <a:pt x="20" y="0"/>
                    <a:pt x="20" y="0"/>
                  </a:cubicBezTo>
                  <a:cubicBezTo>
                    <a:pt x="19" y="0"/>
                    <a:pt x="18" y="1"/>
                    <a:pt x="18" y="2"/>
                  </a:cubicBezTo>
                  <a:cubicBezTo>
                    <a:pt x="18" y="8"/>
                    <a:pt x="18" y="8"/>
                    <a:pt x="18" y="8"/>
                  </a:cubicBezTo>
                  <a:cubicBezTo>
                    <a:pt x="16" y="8"/>
                    <a:pt x="15" y="9"/>
                    <a:pt x="14" y="9"/>
                  </a:cubicBezTo>
                  <a:cubicBezTo>
                    <a:pt x="10" y="6"/>
                    <a:pt x="10" y="6"/>
                    <a:pt x="10" y="6"/>
                  </a:cubicBezTo>
                  <a:cubicBezTo>
                    <a:pt x="9" y="5"/>
                    <a:pt x="8" y="5"/>
                    <a:pt x="7" y="6"/>
                  </a:cubicBezTo>
                  <a:cubicBezTo>
                    <a:pt x="5" y="8"/>
                    <a:pt x="5" y="8"/>
                    <a:pt x="5" y="8"/>
                  </a:cubicBezTo>
                  <a:cubicBezTo>
                    <a:pt x="4" y="9"/>
                    <a:pt x="4" y="10"/>
                    <a:pt x="5" y="11"/>
                  </a:cubicBezTo>
                  <a:cubicBezTo>
                    <a:pt x="9" y="15"/>
                    <a:pt x="9" y="15"/>
                    <a:pt x="9" y="15"/>
                  </a:cubicBezTo>
                  <a:cubicBezTo>
                    <a:pt x="8" y="16"/>
                    <a:pt x="7" y="17"/>
                    <a:pt x="7" y="19"/>
                  </a:cubicBezTo>
                  <a:cubicBezTo>
                    <a:pt x="2" y="19"/>
                    <a:pt x="2" y="19"/>
                    <a:pt x="2" y="19"/>
                  </a:cubicBezTo>
                  <a:cubicBezTo>
                    <a:pt x="1" y="19"/>
                    <a:pt x="0" y="20"/>
                    <a:pt x="0" y="21"/>
                  </a:cubicBezTo>
                  <a:cubicBezTo>
                    <a:pt x="0" y="24"/>
                    <a:pt x="0" y="24"/>
                    <a:pt x="0" y="24"/>
                  </a:cubicBezTo>
                  <a:cubicBezTo>
                    <a:pt x="0" y="25"/>
                    <a:pt x="1" y="26"/>
                    <a:pt x="2" y="26"/>
                  </a:cubicBezTo>
                  <a:cubicBezTo>
                    <a:pt x="7" y="26"/>
                    <a:pt x="7" y="26"/>
                    <a:pt x="7" y="26"/>
                  </a:cubicBezTo>
                  <a:cubicBezTo>
                    <a:pt x="8" y="28"/>
                    <a:pt x="8" y="29"/>
                    <a:pt x="9" y="30"/>
                  </a:cubicBezTo>
                  <a:cubicBezTo>
                    <a:pt x="6" y="34"/>
                    <a:pt x="6" y="34"/>
                    <a:pt x="6" y="34"/>
                  </a:cubicBezTo>
                  <a:cubicBezTo>
                    <a:pt x="5" y="35"/>
                    <a:pt x="5" y="36"/>
                    <a:pt x="6" y="37"/>
                  </a:cubicBezTo>
                  <a:cubicBezTo>
                    <a:pt x="8" y="39"/>
                    <a:pt x="8" y="39"/>
                    <a:pt x="8" y="39"/>
                  </a:cubicBezTo>
                  <a:cubicBezTo>
                    <a:pt x="9" y="40"/>
                    <a:pt x="10" y="40"/>
                    <a:pt x="11" y="39"/>
                  </a:cubicBezTo>
                  <a:cubicBezTo>
                    <a:pt x="15" y="35"/>
                    <a:pt x="15" y="35"/>
                    <a:pt x="15" y="35"/>
                  </a:cubicBezTo>
                  <a:cubicBezTo>
                    <a:pt x="16" y="36"/>
                    <a:pt x="18" y="36"/>
                    <a:pt x="19" y="36"/>
                  </a:cubicBezTo>
                  <a:cubicBezTo>
                    <a:pt x="19" y="42"/>
                    <a:pt x="19" y="42"/>
                    <a:pt x="19" y="42"/>
                  </a:cubicBezTo>
                  <a:cubicBezTo>
                    <a:pt x="19" y="43"/>
                    <a:pt x="20" y="44"/>
                    <a:pt x="21" y="44"/>
                  </a:cubicBezTo>
                  <a:cubicBezTo>
                    <a:pt x="24" y="44"/>
                    <a:pt x="24" y="44"/>
                    <a:pt x="24" y="44"/>
                  </a:cubicBezTo>
                  <a:cubicBezTo>
                    <a:pt x="25" y="44"/>
                    <a:pt x="26" y="43"/>
                    <a:pt x="26" y="42"/>
                  </a:cubicBezTo>
                  <a:cubicBezTo>
                    <a:pt x="26" y="36"/>
                    <a:pt x="26" y="36"/>
                    <a:pt x="26" y="36"/>
                  </a:cubicBezTo>
                  <a:cubicBezTo>
                    <a:pt x="28" y="35"/>
                    <a:pt x="29" y="35"/>
                    <a:pt x="30" y="34"/>
                  </a:cubicBezTo>
                  <a:cubicBezTo>
                    <a:pt x="34" y="38"/>
                    <a:pt x="34" y="38"/>
                    <a:pt x="34" y="38"/>
                  </a:cubicBezTo>
                  <a:cubicBezTo>
                    <a:pt x="35" y="39"/>
                    <a:pt x="36" y="39"/>
                    <a:pt x="37" y="38"/>
                  </a:cubicBezTo>
                  <a:cubicBezTo>
                    <a:pt x="39" y="36"/>
                    <a:pt x="39" y="36"/>
                    <a:pt x="39" y="36"/>
                  </a:cubicBezTo>
                  <a:cubicBezTo>
                    <a:pt x="40" y="35"/>
                    <a:pt x="40" y="34"/>
                    <a:pt x="39" y="33"/>
                  </a:cubicBezTo>
                  <a:cubicBezTo>
                    <a:pt x="35" y="28"/>
                    <a:pt x="35" y="28"/>
                    <a:pt x="35" y="28"/>
                  </a:cubicBezTo>
                  <a:cubicBezTo>
                    <a:pt x="35" y="27"/>
                    <a:pt x="35" y="26"/>
                    <a:pt x="36" y="25"/>
                  </a:cubicBezTo>
                  <a:cubicBezTo>
                    <a:pt x="42" y="25"/>
                    <a:pt x="42" y="25"/>
                    <a:pt x="42" y="25"/>
                  </a:cubicBezTo>
                  <a:cubicBezTo>
                    <a:pt x="43" y="25"/>
                    <a:pt x="44" y="24"/>
                    <a:pt x="44" y="23"/>
                  </a:cubicBezTo>
                  <a:cubicBezTo>
                    <a:pt x="44" y="20"/>
                    <a:pt x="44" y="20"/>
                    <a:pt x="44" y="20"/>
                  </a:cubicBezTo>
                  <a:cubicBezTo>
                    <a:pt x="44" y="19"/>
                    <a:pt x="43" y="18"/>
                    <a:pt x="42" y="18"/>
                  </a:cubicBezTo>
                  <a:close/>
                  <a:moveTo>
                    <a:pt x="21" y="28"/>
                  </a:moveTo>
                  <a:cubicBezTo>
                    <a:pt x="18" y="28"/>
                    <a:pt x="15" y="25"/>
                    <a:pt x="15" y="22"/>
                  </a:cubicBezTo>
                  <a:cubicBezTo>
                    <a:pt x="15" y="19"/>
                    <a:pt x="18" y="16"/>
                    <a:pt x="21" y="16"/>
                  </a:cubicBezTo>
                  <a:cubicBezTo>
                    <a:pt x="25" y="16"/>
                    <a:pt x="28" y="19"/>
                    <a:pt x="28" y="22"/>
                  </a:cubicBezTo>
                  <a:cubicBezTo>
                    <a:pt x="28" y="25"/>
                    <a:pt x="25" y="28"/>
                    <a:pt x="2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228">
              <a:extLst>
                <a:ext uri="{FF2B5EF4-FFF2-40B4-BE49-F238E27FC236}">
                  <a16:creationId xmlns:a16="http://schemas.microsoft.com/office/drawing/2014/main" id="{05B5041B-870C-4F63-B65E-AE0517237D26}"/>
                </a:ext>
              </a:extLst>
            </p:cNvPr>
            <p:cNvSpPr>
              <a:spLocks noEditPoints="1"/>
            </p:cNvSpPr>
            <p:nvPr/>
          </p:nvSpPr>
          <p:spPr bwMode="auto">
            <a:xfrm>
              <a:off x="6113463" y="4991101"/>
              <a:ext cx="104775" cy="104775"/>
            </a:xfrm>
            <a:custGeom>
              <a:avLst/>
              <a:gdLst>
                <a:gd name="T0" fmla="*/ 5361549 h 6179907"/>
                <a:gd name="T1" fmla="*/ 5361549 h 6179907"/>
                <a:gd name="T2" fmla="*/ 5361549 h 6179907"/>
                <a:gd name="T3" fmla="*/ 5361549 h 6179907"/>
                <a:gd name="T4" fmla="*/ 5361549 h 6179907"/>
                <a:gd name="T5" fmla="*/ 5361549 h 6179907"/>
                <a:gd name="T6" fmla="*/ 5361549 h 6179907"/>
                <a:gd name="T7" fmla="*/ 5361549 h 6179907"/>
                <a:gd name="T8" fmla="*/ 5361549 h 6179907"/>
                <a:gd name="T9" fmla="*/ 5361549 h 6179907"/>
                <a:gd name="T10" fmla="*/ 5361549 h 6179907"/>
                <a:gd name="T11" fmla="*/ 5361549 h 6179907"/>
                <a:gd name="T12" fmla="*/ 5361549 h 6179907"/>
                <a:gd name="T13" fmla="*/ 5361549 h 6179907"/>
                <a:gd name="T14" fmla="*/ 5361549 h 6179907"/>
                <a:gd name="T15" fmla="*/ 5361549 h 6179907"/>
                <a:gd name="T16" fmla="*/ 5361549 h 6179907"/>
                <a:gd name="T17" fmla="*/ 5361549 h 6179907"/>
                <a:gd name="T18" fmla="*/ 5361549 h 6179907"/>
                <a:gd name="T19" fmla="*/ 5361549 h 6179907"/>
                <a:gd name="T20" fmla="*/ 5361549 h 6179907"/>
                <a:gd name="T21" fmla="*/ 5361549 h 6179907"/>
                <a:gd name="T22" fmla="*/ 5361549 h 6179907"/>
                <a:gd name="T23" fmla="*/ 5361549 h 6179907"/>
                <a:gd name="T24" fmla="*/ 5361549 h 6179907"/>
                <a:gd name="T25" fmla="*/ 5361549 h 6179907"/>
                <a:gd name="T26" fmla="*/ 5361549 h 6179907"/>
                <a:gd name="T27" fmla="*/ 5361549 h 6179907"/>
                <a:gd name="T28" fmla="*/ 5361549 h 6179907"/>
                <a:gd name="T29" fmla="*/ 5361549 h 6179907"/>
                <a:gd name="T30" fmla="*/ 5361549 h 6179907"/>
                <a:gd name="T31" fmla="*/ 5361549 h 6179907"/>
                <a:gd name="T32" fmla="*/ 5361549 h 6179907"/>
                <a:gd name="T33" fmla="*/ 5361549 h 6179907"/>
                <a:gd name="T34" fmla="*/ 5361549 h 6179907"/>
                <a:gd name="T35" fmla="*/ 5361549 h 6179907"/>
                <a:gd name="T36" fmla="*/ 5361549 h 6179907"/>
                <a:gd name="T37" fmla="*/ 5361549 h 6179907"/>
                <a:gd name="T38" fmla="*/ 5361549 h 6179907"/>
                <a:gd name="T39" fmla="*/ 5361549 h 6179907"/>
                <a:gd name="T40" fmla="*/ 5361549 h 6179907"/>
                <a:gd name="T41" fmla="*/ 5361549 h 6179907"/>
                <a:gd name="T42" fmla="*/ 5361549 h 6179907"/>
                <a:gd name="T43" fmla="*/ 5361549 h 6179907"/>
                <a:gd name="T44" fmla="*/ 5361549 h 6179907"/>
                <a:gd name="T45" fmla="*/ 5361549 h 6179907"/>
                <a:gd name="T46" fmla="*/ 5361549 h 6179907"/>
                <a:gd name="T47" fmla="*/ 5361549 h 6179907"/>
                <a:gd name="T48" fmla="*/ 5361549 h 6179907"/>
                <a:gd name="T49" fmla="*/ 5361549 h 6179907"/>
                <a:gd name="T50" fmla="*/ 5361549 h 6179907"/>
                <a:gd name="T51" fmla="*/ 5361549 h 6179907"/>
                <a:gd name="T52" fmla="*/ 5361549 h 6179907"/>
                <a:gd name="T53" fmla="*/ 5361549 h 6179907"/>
                <a:gd name="T54" fmla="*/ 5361549 h 6179907"/>
                <a:gd name="T55" fmla="*/ 5361549 h 6179907"/>
                <a:gd name="T56" fmla="*/ 5361549 h 6179907"/>
                <a:gd name="T57" fmla="*/ 5361549 h 6179907"/>
                <a:gd name="T58" fmla="*/ 5361549 h 6179907"/>
                <a:gd name="T59" fmla="*/ 5361549 h 6179907"/>
                <a:gd name="T60" fmla="*/ 5361549 h 6179907"/>
                <a:gd name="T61" fmla="*/ 5361549 h 6179907"/>
                <a:gd name="T62" fmla="*/ 5361549 h 6179907"/>
                <a:gd name="T63" fmla="*/ 5361549 h 6179907"/>
                <a:gd name="T64" fmla="*/ 5361549 h 6179907"/>
                <a:gd name="T65" fmla="*/ 5361549 h 6179907"/>
                <a:gd name="T66" fmla="*/ 5361549 h 6179907"/>
                <a:gd name="T67" fmla="*/ 5361549 h 6179907"/>
                <a:gd name="T68" fmla="*/ 5361549 h 6179907"/>
                <a:gd name="T69" fmla="*/ 5361549 h 6179907"/>
                <a:gd name="T70" fmla="*/ 5361549 h 6179907"/>
                <a:gd name="T71" fmla="*/ 5361549 h 6179907"/>
                <a:gd name="T72" fmla="*/ 5361549 h 6179907"/>
                <a:gd name="T73" fmla="*/ 5361549 h 6179907"/>
                <a:gd name="T74" fmla="*/ 5361549 h 6179907"/>
                <a:gd name="T75" fmla="*/ 5361549 h 6179907"/>
                <a:gd name="T76" fmla="*/ 5361549 h 6179907"/>
                <a:gd name="T77" fmla="*/ 5361549 h 6179907"/>
                <a:gd name="T78" fmla="*/ 5361549 h 6179907"/>
                <a:gd name="T79" fmla="*/ 5361549 h 6179907"/>
                <a:gd name="T80" fmla="*/ 5361549 h 6179907"/>
                <a:gd name="T81" fmla="*/ 5361549 h 6179907"/>
                <a:gd name="T82" fmla="*/ 5361549 h 6179907"/>
                <a:gd name="T83" fmla="*/ 5361549 h 6179907"/>
                <a:gd name="T84" fmla="*/ 5361549 h 6179907"/>
                <a:gd name="T85" fmla="*/ 5361549 h 6179907"/>
                <a:gd name="T86" fmla="*/ 5361549 h 6179907"/>
                <a:gd name="T87" fmla="*/ 5361549 h 6179907"/>
                <a:gd name="T88" fmla="*/ 5361549 h 6179907"/>
                <a:gd name="T89" fmla="*/ 5361549 h 6179907"/>
                <a:gd name="T90" fmla="*/ 5361549 h 6179907"/>
                <a:gd name="T91" fmla="*/ 5361549 h 6179907"/>
                <a:gd name="T92" fmla="*/ 5361549 h 6179907"/>
                <a:gd name="T93" fmla="*/ 5361549 h 6179907"/>
                <a:gd name="T94" fmla="*/ 5361549 h 6179907"/>
                <a:gd name="T95" fmla="*/ 5361549 h 6179907"/>
                <a:gd name="T96" fmla="*/ 5361549 h 6179907"/>
                <a:gd name="T97" fmla="*/ 5361549 h 6179907"/>
                <a:gd name="T98" fmla="*/ 5361549 h 6179907"/>
                <a:gd name="T99" fmla="*/ 5361549 h 6179907"/>
                <a:gd name="T100" fmla="*/ 5361549 h 6179907"/>
                <a:gd name="T101" fmla="*/ 5361549 h 6179907"/>
                <a:gd name="T102" fmla="*/ 5361549 h 6179907"/>
                <a:gd name="T103" fmla="*/ 5361549 h 6179907"/>
                <a:gd name="T104" fmla="*/ 5361549 h 6179907"/>
                <a:gd name="T105" fmla="*/ 5361549 h 6179907"/>
                <a:gd name="T106" fmla="*/ 5361549 h 6179907"/>
                <a:gd name="T107" fmla="*/ 5361549 h 6179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8">
                  <a:moveTo>
                    <a:pt x="26" y="11"/>
                  </a:moveTo>
                  <a:cubicBezTo>
                    <a:pt x="23" y="11"/>
                    <a:pt x="23" y="11"/>
                    <a:pt x="23" y="11"/>
                  </a:cubicBezTo>
                  <a:cubicBezTo>
                    <a:pt x="22" y="11"/>
                    <a:pt x="22" y="10"/>
                    <a:pt x="22" y="9"/>
                  </a:cubicBezTo>
                  <a:cubicBezTo>
                    <a:pt x="24" y="7"/>
                    <a:pt x="24" y="7"/>
                    <a:pt x="24" y="7"/>
                  </a:cubicBezTo>
                  <a:cubicBezTo>
                    <a:pt x="25" y="6"/>
                    <a:pt x="25" y="5"/>
                    <a:pt x="24" y="4"/>
                  </a:cubicBezTo>
                  <a:cubicBezTo>
                    <a:pt x="23" y="3"/>
                    <a:pt x="23" y="3"/>
                    <a:pt x="23" y="3"/>
                  </a:cubicBezTo>
                  <a:cubicBezTo>
                    <a:pt x="22" y="3"/>
                    <a:pt x="21" y="3"/>
                    <a:pt x="21" y="3"/>
                  </a:cubicBezTo>
                  <a:cubicBezTo>
                    <a:pt x="18" y="6"/>
                    <a:pt x="18" y="6"/>
                    <a:pt x="18" y="6"/>
                  </a:cubicBezTo>
                  <a:cubicBezTo>
                    <a:pt x="18" y="5"/>
                    <a:pt x="17" y="5"/>
                    <a:pt x="16" y="5"/>
                  </a:cubicBezTo>
                  <a:cubicBezTo>
                    <a:pt x="16" y="2"/>
                    <a:pt x="16" y="2"/>
                    <a:pt x="16" y="2"/>
                  </a:cubicBezTo>
                  <a:cubicBezTo>
                    <a:pt x="16" y="1"/>
                    <a:pt x="15" y="0"/>
                    <a:pt x="14" y="0"/>
                  </a:cubicBezTo>
                  <a:cubicBezTo>
                    <a:pt x="13" y="0"/>
                    <a:pt x="13" y="0"/>
                    <a:pt x="13" y="0"/>
                  </a:cubicBezTo>
                  <a:cubicBezTo>
                    <a:pt x="12" y="0"/>
                    <a:pt x="11" y="1"/>
                    <a:pt x="11" y="2"/>
                  </a:cubicBezTo>
                  <a:cubicBezTo>
                    <a:pt x="11" y="5"/>
                    <a:pt x="11" y="5"/>
                    <a:pt x="11" y="5"/>
                  </a:cubicBezTo>
                  <a:cubicBezTo>
                    <a:pt x="10" y="5"/>
                    <a:pt x="10" y="6"/>
                    <a:pt x="9" y="6"/>
                  </a:cubicBezTo>
                  <a:cubicBezTo>
                    <a:pt x="7" y="4"/>
                    <a:pt x="7" y="4"/>
                    <a:pt x="7" y="4"/>
                  </a:cubicBezTo>
                  <a:cubicBezTo>
                    <a:pt x="6" y="3"/>
                    <a:pt x="5" y="3"/>
                    <a:pt x="4" y="4"/>
                  </a:cubicBezTo>
                  <a:cubicBezTo>
                    <a:pt x="3" y="5"/>
                    <a:pt x="3" y="5"/>
                    <a:pt x="3" y="5"/>
                  </a:cubicBezTo>
                  <a:cubicBezTo>
                    <a:pt x="3" y="6"/>
                    <a:pt x="3" y="7"/>
                    <a:pt x="3" y="7"/>
                  </a:cubicBezTo>
                  <a:cubicBezTo>
                    <a:pt x="6" y="9"/>
                    <a:pt x="6" y="9"/>
                    <a:pt x="6" y="9"/>
                  </a:cubicBezTo>
                  <a:cubicBezTo>
                    <a:pt x="5" y="10"/>
                    <a:pt x="5" y="11"/>
                    <a:pt x="4" y="12"/>
                  </a:cubicBezTo>
                  <a:cubicBezTo>
                    <a:pt x="2" y="12"/>
                    <a:pt x="2" y="12"/>
                    <a:pt x="2" y="12"/>
                  </a:cubicBezTo>
                  <a:cubicBezTo>
                    <a:pt x="1" y="12"/>
                    <a:pt x="0" y="13"/>
                    <a:pt x="0" y="14"/>
                  </a:cubicBezTo>
                  <a:cubicBezTo>
                    <a:pt x="0" y="15"/>
                    <a:pt x="0" y="15"/>
                    <a:pt x="0" y="15"/>
                  </a:cubicBezTo>
                  <a:cubicBezTo>
                    <a:pt x="0" y="16"/>
                    <a:pt x="1" y="17"/>
                    <a:pt x="2" y="17"/>
                  </a:cubicBezTo>
                  <a:cubicBezTo>
                    <a:pt x="5" y="17"/>
                    <a:pt x="5" y="17"/>
                    <a:pt x="5" y="17"/>
                  </a:cubicBezTo>
                  <a:cubicBezTo>
                    <a:pt x="5" y="18"/>
                    <a:pt x="5" y="19"/>
                    <a:pt x="6" y="19"/>
                  </a:cubicBezTo>
                  <a:cubicBezTo>
                    <a:pt x="4" y="21"/>
                    <a:pt x="4" y="21"/>
                    <a:pt x="4" y="21"/>
                  </a:cubicBezTo>
                  <a:cubicBezTo>
                    <a:pt x="3" y="22"/>
                    <a:pt x="3" y="23"/>
                    <a:pt x="4" y="24"/>
                  </a:cubicBezTo>
                  <a:cubicBezTo>
                    <a:pt x="5" y="25"/>
                    <a:pt x="5" y="25"/>
                    <a:pt x="5" y="25"/>
                  </a:cubicBezTo>
                  <a:cubicBezTo>
                    <a:pt x="6" y="25"/>
                    <a:pt x="7" y="25"/>
                    <a:pt x="7" y="25"/>
                  </a:cubicBezTo>
                  <a:cubicBezTo>
                    <a:pt x="9" y="22"/>
                    <a:pt x="9" y="22"/>
                    <a:pt x="9" y="22"/>
                  </a:cubicBezTo>
                  <a:cubicBezTo>
                    <a:pt x="10" y="23"/>
                    <a:pt x="11" y="23"/>
                    <a:pt x="12" y="23"/>
                  </a:cubicBezTo>
                  <a:cubicBezTo>
                    <a:pt x="12" y="26"/>
                    <a:pt x="12" y="26"/>
                    <a:pt x="12" y="26"/>
                  </a:cubicBezTo>
                  <a:cubicBezTo>
                    <a:pt x="12" y="27"/>
                    <a:pt x="13" y="28"/>
                    <a:pt x="14" y="28"/>
                  </a:cubicBezTo>
                  <a:cubicBezTo>
                    <a:pt x="15" y="28"/>
                    <a:pt x="15" y="28"/>
                    <a:pt x="15" y="28"/>
                  </a:cubicBezTo>
                  <a:cubicBezTo>
                    <a:pt x="16" y="28"/>
                    <a:pt x="17" y="27"/>
                    <a:pt x="17" y="26"/>
                  </a:cubicBezTo>
                  <a:cubicBezTo>
                    <a:pt x="17" y="23"/>
                    <a:pt x="17" y="23"/>
                    <a:pt x="17" y="23"/>
                  </a:cubicBezTo>
                  <a:cubicBezTo>
                    <a:pt x="18" y="23"/>
                    <a:pt x="18" y="22"/>
                    <a:pt x="19" y="22"/>
                  </a:cubicBezTo>
                  <a:cubicBezTo>
                    <a:pt x="21" y="24"/>
                    <a:pt x="21" y="24"/>
                    <a:pt x="21" y="24"/>
                  </a:cubicBezTo>
                  <a:cubicBezTo>
                    <a:pt x="22" y="25"/>
                    <a:pt x="23" y="25"/>
                    <a:pt x="24" y="24"/>
                  </a:cubicBezTo>
                  <a:cubicBezTo>
                    <a:pt x="25" y="23"/>
                    <a:pt x="25" y="23"/>
                    <a:pt x="25" y="23"/>
                  </a:cubicBezTo>
                  <a:cubicBezTo>
                    <a:pt x="25" y="22"/>
                    <a:pt x="25" y="21"/>
                    <a:pt x="25" y="21"/>
                  </a:cubicBezTo>
                  <a:cubicBezTo>
                    <a:pt x="22" y="18"/>
                    <a:pt x="22" y="18"/>
                    <a:pt x="22" y="18"/>
                  </a:cubicBezTo>
                  <a:cubicBezTo>
                    <a:pt x="22" y="17"/>
                    <a:pt x="23" y="17"/>
                    <a:pt x="23" y="16"/>
                  </a:cubicBezTo>
                  <a:cubicBezTo>
                    <a:pt x="26" y="16"/>
                    <a:pt x="26" y="16"/>
                    <a:pt x="26" y="16"/>
                  </a:cubicBezTo>
                  <a:cubicBezTo>
                    <a:pt x="27" y="16"/>
                    <a:pt x="28" y="15"/>
                    <a:pt x="28" y="14"/>
                  </a:cubicBezTo>
                  <a:cubicBezTo>
                    <a:pt x="28" y="13"/>
                    <a:pt x="28" y="13"/>
                    <a:pt x="28" y="13"/>
                  </a:cubicBezTo>
                  <a:cubicBezTo>
                    <a:pt x="28" y="12"/>
                    <a:pt x="27" y="11"/>
                    <a:pt x="26" y="11"/>
                  </a:cubicBezTo>
                  <a:close/>
                  <a:moveTo>
                    <a:pt x="14" y="18"/>
                  </a:moveTo>
                  <a:cubicBezTo>
                    <a:pt x="11" y="18"/>
                    <a:pt x="10" y="16"/>
                    <a:pt x="10" y="14"/>
                  </a:cubicBezTo>
                  <a:cubicBezTo>
                    <a:pt x="10" y="12"/>
                    <a:pt x="11" y="10"/>
                    <a:pt x="14" y="10"/>
                  </a:cubicBezTo>
                  <a:cubicBezTo>
                    <a:pt x="16" y="10"/>
                    <a:pt x="18" y="12"/>
                    <a:pt x="18" y="14"/>
                  </a:cubicBezTo>
                  <a:cubicBezTo>
                    <a:pt x="18" y="16"/>
                    <a:pt x="16" y="18"/>
                    <a:pt x="1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8" name="Picture Placeholder 27">
            <a:extLst>
              <a:ext uri="{FF2B5EF4-FFF2-40B4-BE49-F238E27FC236}">
                <a16:creationId xmlns:a16="http://schemas.microsoft.com/office/drawing/2014/main" id="{C3B3F786-DB0A-4533-9062-5E76DF4BBD1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982" b="2982"/>
          <a:stretch>
            <a:fillRect/>
          </a:stretch>
        </p:blipFill>
        <p:spPr/>
      </p:pic>
      <p:sp>
        <p:nvSpPr>
          <p:cNvPr id="21" name="Rectangle 20">
            <a:extLst>
              <a:ext uri="{FF2B5EF4-FFF2-40B4-BE49-F238E27FC236}">
                <a16:creationId xmlns:a16="http://schemas.microsoft.com/office/drawing/2014/main" id="{4142A0DC-1EC2-4371-889D-82AE2342BA9F}"/>
              </a:ext>
            </a:extLst>
          </p:cNvPr>
          <p:cNvSpPr/>
          <p:nvPr/>
        </p:nvSpPr>
        <p:spPr>
          <a:xfrm>
            <a:off x="11690252" y="4832696"/>
            <a:ext cx="501747" cy="1072440"/>
          </a:xfrm>
          <a:prstGeom prst="rect">
            <a:avLst/>
          </a:prstGeom>
          <a:solidFill>
            <a:srgbClr val="163D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97C697D-D134-4870-B5EA-F6CA8D45C456}"/>
              </a:ext>
            </a:extLst>
          </p:cNvPr>
          <p:cNvGrpSpPr/>
          <p:nvPr/>
        </p:nvGrpSpPr>
        <p:grpSpPr>
          <a:xfrm>
            <a:off x="11840541" y="5017407"/>
            <a:ext cx="201168" cy="703019"/>
            <a:chOff x="11807387" y="4839650"/>
            <a:chExt cx="201168" cy="703019"/>
          </a:xfrm>
        </p:grpSpPr>
        <p:sp>
          <p:nvSpPr>
            <p:cNvPr id="23" name="Freeform 29">
              <a:extLst>
                <a:ext uri="{FF2B5EF4-FFF2-40B4-BE49-F238E27FC236}">
                  <a16:creationId xmlns:a16="http://schemas.microsoft.com/office/drawing/2014/main" id="{34BC9F37-BE9A-4BB0-9C43-73F9D5E97C06}"/>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30">
              <a:extLst>
                <a:ext uri="{FF2B5EF4-FFF2-40B4-BE49-F238E27FC236}">
                  <a16:creationId xmlns:a16="http://schemas.microsoft.com/office/drawing/2014/main" id="{0CE7888F-DE45-4720-B3F1-A64F48892985}"/>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43">
              <a:extLst>
                <a:ext uri="{FF2B5EF4-FFF2-40B4-BE49-F238E27FC236}">
                  <a16:creationId xmlns:a16="http://schemas.microsoft.com/office/drawing/2014/main" id="{4D4C039B-7813-4988-BEA8-58B6DB594C98}"/>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 name="Rectangle 25">
            <a:extLst>
              <a:ext uri="{FF2B5EF4-FFF2-40B4-BE49-F238E27FC236}">
                <a16:creationId xmlns:a16="http://schemas.microsoft.com/office/drawing/2014/main" id="{733AAACC-B3A4-4731-A735-0DBDC6249C96}"/>
              </a:ext>
            </a:extLst>
          </p:cNvPr>
          <p:cNvSpPr/>
          <p:nvPr/>
        </p:nvSpPr>
        <p:spPr>
          <a:xfrm rot="5400000">
            <a:off x="6950665" y="2749994"/>
            <a:ext cx="1266573" cy="91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Placeholder 32">
            <a:extLst>
              <a:ext uri="{FF2B5EF4-FFF2-40B4-BE49-F238E27FC236}">
                <a16:creationId xmlns:a16="http://schemas.microsoft.com/office/drawing/2014/main" id="{225BD4A0-039C-4810-85BB-EB9C55BC378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92" b="392"/>
          <a:stretch>
            <a:fillRect/>
          </a:stretch>
        </p:blipFill>
        <p:spPr/>
      </p:pic>
    </p:spTree>
    <p:extLst>
      <p:ext uri="{BB962C8B-B14F-4D97-AF65-F5344CB8AC3E}">
        <p14:creationId xmlns:p14="http://schemas.microsoft.com/office/powerpoint/2010/main" val="77164046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par>
                          <p:cTn id="33" fill="hold">
                            <p:stCondLst>
                              <p:cond delay="2000"/>
                            </p:stCondLst>
                            <p:childTnLst>
                              <p:par>
                                <p:cTn id="34" presetID="22" presetClass="entr" presetSubtype="2"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9" grpId="0"/>
      <p:bldP spid="13" grpId="0"/>
      <p:bldP spid="14" grpId="0"/>
      <p:bldP spid="21"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D5D25DFF-DAF8-4959-9C02-670CF91EBDAF}"/>
              </a:ext>
            </a:extLst>
          </p:cNvPr>
          <p:cNvSpPr txBox="1">
            <a:spLocks/>
          </p:cNvSpPr>
          <p:nvPr/>
        </p:nvSpPr>
        <p:spPr>
          <a:xfrm>
            <a:off x="587375" y="441325"/>
            <a:ext cx="6420464" cy="644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1F6096"/>
                </a:solidFill>
              </a:rPr>
              <a:t>OUR COMPANY VISION</a:t>
            </a:r>
          </a:p>
        </p:txBody>
      </p:sp>
      <p:sp>
        <p:nvSpPr>
          <p:cNvPr id="4" name="Rectangle 3">
            <a:extLst>
              <a:ext uri="{FF2B5EF4-FFF2-40B4-BE49-F238E27FC236}">
                <a16:creationId xmlns:a16="http://schemas.microsoft.com/office/drawing/2014/main" id="{E4282392-7A43-41B2-9169-B5606F6BF15E}"/>
              </a:ext>
            </a:extLst>
          </p:cNvPr>
          <p:cNvSpPr/>
          <p:nvPr/>
        </p:nvSpPr>
        <p:spPr>
          <a:xfrm>
            <a:off x="3882792" y="4543309"/>
            <a:ext cx="647398" cy="538285"/>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394682-E9D6-4126-A788-60BD7496FF40}"/>
              </a:ext>
            </a:extLst>
          </p:cNvPr>
          <p:cNvSpPr/>
          <p:nvPr/>
        </p:nvSpPr>
        <p:spPr>
          <a:xfrm rot="5400000">
            <a:off x="3659367" y="4766733"/>
            <a:ext cx="538282" cy="91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951AAF-6D16-44A1-8B1A-6C476F3A5FB8}"/>
              </a:ext>
            </a:extLst>
          </p:cNvPr>
          <p:cNvSpPr txBox="1"/>
          <p:nvPr/>
        </p:nvSpPr>
        <p:spPr>
          <a:xfrm>
            <a:off x="4620403" y="4473897"/>
            <a:ext cx="1137930" cy="338554"/>
          </a:xfrm>
          <a:prstGeom prst="rect">
            <a:avLst/>
          </a:prstGeom>
          <a:noFill/>
        </p:spPr>
        <p:txBody>
          <a:bodyPr wrap="square" rtlCol="0">
            <a:spAutoFit/>
          </a:bodyPr>
          <a:lstStyle/>
          <a:p>
            <a:r>
              <a:rPr lang="en-US" sz="1600" b="1" dirty="0">
                <a:latin typeface="+mj-lt"/>
              </a:rPr>
              <a:t>Description</a:t>
            </a:r>
          </a:p>
        </p:txBody>
      </p:sp>
      <p:sp>
        <p:nvSpPr>
          <p:cNvPr id="7" name="TextBox 6">
            <a:extLst>
              <a:ext uri="{FF2B5EF4-FFF2-40B4-BE49-F238E27FC236}">
                <a16:creationId xmlns:a16="http://schemas.microsoft.com/office/drawing/2014/main" id="{DE1B0025-877B-4BCB-848E-7293D3D482B7}"/>
              </a:ext>
            </a:extLst>
          </p:cNvPr>
          <p:cNvSpPr txBox="1"/>
          <p:nvPr/>
        </p:nvSpPr>
        <p:spPr>
          <a:xfrm>
            <a:off x="4620403" y="4726461"/>
            <a:ext cx="2879426" cy="923330"/>
          </a:xfrm>
          <a:prstGeom prst="rect">
            <a:avLst/>
          </a:prstGeom>
          <a:noFill/>
        </p:spPr>
        <p:txBody>
          <a:bodyPr wrap="square" rtlCol="0">
            <a:spAutoFit/>
          </a:bodyPr>
          <a:lstStyle/>
          <a:p>
            <a:pPr>
              <a:lnSpc>
                <a:spcPct val="150000"/>
              </a:lnSpc>
            </a:pPr>
            <a:r>
              <a:rPr lang="en-US" sz="1200" dirty="0" err="1"/>
              <a:t>Sed</a:t>
            </a:r>
            <a:r>
              <a:rPr lang="en-US" sz="1200" dirty="0"/>
              <a:t> </a:t>
            </a:r>
            <a:r>
              <a:rPr lang="en-US" sz="1200" dirty="0" err="1"/>
              <a:t>perspiciatis</a:t>
            </a:r>
            <a:r>
              <a:rPr lang="en-US" sz="1200" dirty="0"/>
              <a:t> </a:t>
            </a:r>
            <a:r>
              <a:rPr lang="en-US" sz="1200" dirty="0" err="1"/>
              <a:t>unde</a:t>
            </a:r>
            <a:r>
              <a:rPr lang="en-US" sz="1200" dirty="0"/>
              <a:t> </a:t>
            </a:r>
            <a:r>
              <a:rPr lang="en-US" sz="1200" dirty="0" err="1"/>
              <a:t>omnis</a:t>
            </a:r>
            <a:r>
              <a:rPr lang="en-US" sz="1200" dirty="0"/>
              <a:t> </a:t>
            </a:r>
            <a:r>
              <a:rPr lang="en-US" sz="1200" dirty="0" err="1"/>
              <a:t>iste</a:t>
            </a:r>
            <a:r>
              <a:rPr lang="en-US" sz="1200" dirty="0"/>
              <a:t> </a:t>
            </a:r>
            <a:r>
              <a:rPr lang="en-US" sz="1200" dirty="0" err="1"/>
              <a:t>natus</a:t>
            </a:r>
            <a:r>
              <a:rPr lang="en-US" sz="1200" dirty="0"/>
              <a:t> </a:t>
            </a:r>
            <a:r>
              <a:rPr lang="en-US" sz="1200" dirty="0" err="1"/>
              <a:t>voluptatem</a:t>
            </a:r>
            <a:r>
              <a:rPr lang="en-US" sz="1200" dirty="0"/>
              <a:t> </a:t>
            </a:r>
            <a:r>
              <a:rPr lang="en-US" sz="1200" dirty="0" err="1"/>
              <a:t>accusantium</a:t>
            </a:r>
            <a:r>
              <a:rPr lang="en-US" sz="1200" dirty="0"/>
              <a:t> </a:t>
            </a:r>
            <a:r>
              <a:rPr lang="en-US" sz="1200" dirty="0" err="1"/>
              <a:t>doloremque</a:t>
            </a:r>
            <a:r>
              <a:rPr lang="en-US" sz="1200" dirty="0"/>
              <a:t> </a:t>
            </a:r>
            <a:r>
              <a:rPr lang="en-US" sz="1200" dirty="0" err="1"/>
              <a:t>laudantium</a:t>
            </a:r>
            <a:r>
              <a:rPr lang="en-US" sz="1200" dirty="0"/>
              <a:t>, </a:t>
            </a:r>
            <a:r>
              <a:rPr lang="en-US" sz="1200" dirty="0" err="1"/>
              <a:t>totam</a:t>
            </a:r>
            <a:r>
              <a:rPr lang="en-US" sz="1200" dirty="0"/>
              <a:t> rem </a:t>
            </a:r>
            <a:r>
              <a:rPr lang="en-US" sz="1200" dirty="0" err="1"/>
              <a:t>aperiam</a:t>
            </a:r>
            <a:r>
              <a:rPr lang="en-US" sz="1200" dirty="0"/>
              <a:t>, </a:t>
            </a:r>
          </a:p>
        </p:txBody>
      </p:sp>
      <p:sp>
        <p:nvSpPr>
          <p:cNvPr id="9" name="Rectangle 8">
            <a:extLst>
              <a:ext uri="{FF2B5EF4-FFF2-40B4-BE49-F238E27FC236}">
                <a16:creationId xmlns:a16="http://schemas.microsoft.com/office/drawing/2014/main" id="{6ABFA1CE-6879-4BB5-A150-84C0D684FD54}"/>
              </a:ext>
            </a:extLst>
          </p:cNvPr>
          <p:cNvSpPr/>
          <p:nvPr/>
        </p:nvSpPr>
        <p:spPr>
          <a:xfrm>
            <a:off x="7626600" y="4543309"/>
            <a:ext cx="647398" cy="538285"/>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B9D98C-EE3A-4F1B-A34B-07185957F1DA}"/>
              </a:ext>
            </a:extLst>
          </p:cNvPr>
          <p:cNvSpPr/>
          <p:nvPr/>
        </p:nvSpPr>
        <p:spPr>
          <a:xfrm rot="5400000">
            <a:off x="7403175" y="4766733"/>
            <a:ext cx="538282" cy="91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0C9A60-547C-42E5-BE4E-27B3877F3A5E}"/>
              </a:ext>
            </a:extLst>
          </p:cNvPr>
          <p:cNvSpPr txBox="1"/>
          <p:nvPr/>
        </p:nvSpPr>
        <p:spPr>
          <a:xfrm>
            <a:off x="8364211" y="4473897"/>
            <a:ext cx="1137930" cy="338554"/>
          </a:xfrm>
          <a:prstGeom prst="rect">
            <a:avLst/>
          </a:prstGeom>
          <a:noFill/>
        </p:spPr>
        <p:txBody>
          <a:bodyPr wrap="square" rtlCol="0">
            <a:spAutoFit/>
          </a:bodyPr>
          <a:lstStyle/>
          <a:p>
            <a:r>
              <a:rPr lang="en-US" sz="1600" b="1" dirty="0">
                <a:latin typeface="+mj-lt"/>
              </a:rPr>
              <a:t>Description</a:t>
            </a:r>
          </a:p>
        </p:txBody>
      </p:sp>
      <p:sp>
        <p:nvSpPr>
          <p:cNvPr id="12" name="TextBox 11">
            <a:extLst>
              <a:ext uri="{FF2B5EF4-FFF2-40B4-BE49-F238E27FC236}">
                <a16:creationId xmlns:a16="http://schemas.microsoft.com/office/drawing/2014/main" id="{CCE43A26-5F46-4A28-985E-92DDBFDAC15B}"/>
              </a:ext>
            </a:extLst>
          </p:cNvPr>
          <p:cNvSpPr txBox="1"/>
          <p:nvPr/>
        </p:nvSpPr>
        <p:spPr>
          <a:xfrm>
            <a:off x="8364211" y="4726461"/>
            <a:ext cx="2879426" cy="923330"/>
          </a:xfrm>
          <a:prstGeom prst="rect">
            <a:avLst/>
          </a:prstGeom>
          <a:noFill/>
        </p:spPr>
        <p:txBody>
          <a:bodyPr wrap="square" rtlCol="0">
            <a:spAutoFit/>
          </a:bodyPr>
          <a:lstStyle/>
          <a:p>
            <a:pPr>
              <a:lnSpc>
                <a:spcPct val="150000"/>
              </a:lnSpc>
            </a:pPr>
            <a:r>
              <a:rPr lang="en-US" sz="1200" dirty="0" err="1"/>
              <a:t>Sed</a:t>
            </a:r>
            <a:r>
              <a:rPr lang="en-US" sz="1200" dirty="0"/>
              <a:t> </a:t>
            </a:r>
            <a:r>
              <a:rPr lang="en-US" sz="1200" dirty="0" err="1"/>
              <a:t>perspiciatis</a:t>
            </a:r>
            <a:r>
              <a:rPr lang="en-US" sz="1200" dirty="0"/>
              <a:t> </a:t>
            </a:r>
            <a:r>
              <a:rPr lang="en-US" sz="1200" dirty="0" err="1"/>
              <a:t>unde</a:t>
            </a:r>
            <a:r>
              <a:rPr lang="en-US" sz="1200" dirty="0"/>
              <a:t> </a:t>
            </a:r>
            <a:r>
              <a:rPr lang="en-US" sz="1200" dirty="0" err="1"/>
              <a:t>omnis</a:t>
            </a:r>
            <a:r>
              <a:rPr lang="en-US" sz="1200" dirty="0"/>
              <a:t> </a:t>
            </a:r>
            <a:r>
              <a:rPr lang="en-US" sz="1200" dirty="0" err="1"/>
              <a:t>iste</a:t>
            </a:r>
            <a:r>
              <a:rPr lang="en-US" sz="1200" dirty="0"/>
              <a:t> </a:t>
            </a:r>
            <a:r>
              <a:rPr lang="en-US" sz="1200" dirty="0" err="1"/>
              <a:t>natus</a:t>
            </a:r>
            <a:r>
              <a:rPr lang="en-US" sz="1200" dirty="0"/>
              <a:t> </a:t>
            </a:r>
            <a:r>
              <a:rPr lang="en-US" sz="1200" dirty="0" err="1"/>
              <a:t>voluptatem</a:t>
            </a:r>
            <a:r>
              <a:rPr lang="en-US" sz="1200" dirty="0"/>
              <a:t> </a:t>
            </a:r>
            <a:r>
              <a:rPr lang="en-US" sz="1200" dirty="0" err="1"/>
              <a:t>accusantium</a:t>
            </a:r>
            <a:r>
              <a:rPr lang="en-US" sz="1200" dirty="0"/>
              <a:t> </a:t>
            </a:r>
            <a:r>
              <a:rPr lang="en-US" sz="1200" dirty="0" err="1"/>
              <a:t>doloremque</a:t>
            </a:r>
            <a:r>
              <a:rPr lang="en-US" sz="1200" dirty="0"/>
              <a:t> </a:t>
            </a:r>
            <a:r>
              <a:rPr lang="en-US" sz="1200" dirty="0" err="1"/>
              <a:t>laudantium</a:t>
            </a:r>
            <a:r>
              <a:rPr lang="en-US" sz="1200" dirty="0"/>
              <a:t>, </a:t>
            </a:r>
            <a:r>
              <a:rPr lang="en-US" sz="1200" dirty="0" err="1"/>
              <a:t>totam</a:t>
            </a:r>
            <a:r>
              <a:rPr lang="en-US" sz="1200" dirty="0"/>
              <a:t> rem </a:t>
            </a:r>
            <a:r>
              <a:rPr lang="en-US" sz="1200" dirty="0" err="1"/>
              <a:t>aperiam</a:t>
            </a:r>
            <a:r>
              <a:rPr lang="en-US" sz="1200" dirty="0"/>
              <a:t>, </a:t>
            </a:r>
          </a:p>
        </p:txBody>
      </p:sp>
      <p:grpSp>
        <p:nvGrpSpPr>
          <p:cNvPr id="13" name="Group 12">
            <a:extLst>
              <a:ext uri="{FF2B5EF4-FFF2-40B4-BE49-F238E27FC236}">
                <a16:creationId xmlns:a16="http://schemas.microsoft.com/office/drawing/2014/main" id="{2FC33F25-DBF6-47A6-A43D-3B841063322F}"/>
              </a:ext>
            </a:extLst>
          </p:cNvPr>
          <p:cNvGrpSpPr>
            <a:grpSpLocks noChangeAspect="1"/>
          </p:cNvGrpSpPr>
          <p:nvPr/>
        </p:nvGrpSpPr>
        <p:grpSpPr>
          <a:xfrm>
            <a:off x="7835106" y="4676562"/>
            <a:ext cx="310896" cy="271777"/>
            <a:chOff x="4054476" y="5502276"/>
            <a:chExt cx="239712" cy="209550"/>
          </a:xfrm>
          <a:solidFill>
            <a:schemeClr val="bg2"/>
          </a:solidFill>
        </p:grpSpPr>
        <p:sp>
          <p:nvSpPr>
            <p:cNvPr id="14" name="Freeform 323">
              <a:extLst>
                <a:ext uri="{FF2B5EF4-FFF2-40B4-BE49-F238E27FC236}">
                  <a16:creationId xmlns:a16="http://schemas.microsoft.com/office/drawing/2014/main" id="{11992A59-201A-47E3-8FD7-305E996DFADA}"/>
                </a:ext>
              </a:extLst>
            </p:cNvPr>
            <p:cNvSpPr>
              <a:spLocks/>
            </p:cNvSpPr>
            <p:nvPr/>
          </p:nvSpPr>
          <p:spPr bwMode="auto">
            <a:xfrm>
              <a:off x="4054476" y="5546726"/>
              <a:ext cx="30163" cy="165100"/>
            </a:xfrm>
            <a:custGeom>
              <a:avLst/>
              <a:gdLst>
                <a:gd name="T0" fmla="*/ 0 w 8"/>
                <a:gd name="T1" fmla="*/ 8 h 44"/>
                <a:gd name="T2" fmla="*/ 0 w 8"/>
                <a:gd name="T3" fmla="*/ 36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36"/>
                    <a:pt x="0" y="36"/>
                    <a:pt x="0" y="36"/>
                  </a:cubicBezTo>
                  <a:cubicBezTo>
                    <a:pt x="0" y="40"/>
                    <a:pt x="4" y="44"/>
                    <a:pt x="8" y="44"/>
                  </a:cubicBezTo>
                  <a:cubicBezTo>
                    <a:pt x="8" y="0"/>
                    <a:pt x="8" y="0"/>
                    <a:pt x="8" y="0"/>
                  </a:cubicBezTo>
                  <a:cubicBezTo>
                    <a:pt x="4" y="0"/>
                    <a:pt x="0" y="4"/>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324">
              <a:extLst>
                <a:ext uri="{FF2B5EF4-FFF2-40B4-BE49-F238E27FC236}">
                  <a16:creationId xmlns:a16="http://schemas.microsoft.com/office/drawing/2014/main" id="{5D5CE369-E5CB-4425-9CD8-5C5FBFB0CE71}"/>
                </a:ext>
              </a:extLst>
            </p:cNvPr>
            <p:cNvSpPr>
              <a:spLocks noEditPoints="1"/>
            </p:cNvSpPr>
            <p:nvPr/>
          </p:nvSpPr>
          <p:spPr bwMode="auto">
            <a:xfrm>
              <a:off x="4098926" y="5502276"/>
              <a:ext cx="150813" cy="209550"/>
            </a:xfrm>
            <a:custGeom>
              <a:avLst/>
              <a:gdLst>
                <a:gd name="T0" fmla="*/ 32 w 40"/>
                <a:gd name="T1" fmla="*/ 4 h 56"/>
                <a:gd name="T2" fmla="*/ 28 w 40"/>
                <a:gd name="T3" fmla="*/ 0 h 56"/>
                <a:gd name="T4" fmla="*/ 12 w 40"/>
                <a:gd name="T5" fmla="*/ 0 h 56"/>
                <a:gd name="T6" fmla="*/ 8 w 40"/>
                <a:gd name="T7" fmla="*/ 4 h 56"/>
                <a:gd name="T8" fmla="*/ 8 w 40"/>
                <a:gd name="T9" fmla="*/ 12 h 56"/>
                <a:gd name="T10" fmla="*/ 0 w 40"/>
                <a:gd name="T11" fmla="*/ 12 h 56"/>
                <a:gd name="T12" fmla="*/ 0 w 40"/>
                <a:gd name="T13" fmla="*/ 56 h 56"/>
                <a:gd name="T14" fmla="*/ 40 w 40"/>
                <a:gd name="T15" fmla="*/ 56 h 56"/>
                <a:gd name="T16" fmla="*/ 40 w 40"/>
                <a:gd name="T17" fmla="*/ 12 h 56"/>
                <a:gd name="T18" fmla="*/ 32 w 40"/>
                <a:gd name="T19" fmla="*/ 12 h 56"/>
                <a:gd name="T20" fmla="*/ 32 w 40"/>
                <a:gd name="T21" fmla="*/ 4 h 56"/>
                <a:gd name="T22" fmla="*/ 28 w 40"/>
                <a:gd name="T23" fmla="*/ 12 h 56"/>
                <a:gd name="T24" fmla="*/ 12 w 40"/>
                <a:gd name="T25" fmla="*/ 12 h 56"/>
                <a:gd name="T26" fmla="*/ 12 w 40"/>
                <a:gd name="T27" fmla="*/ 4 h 56"/>
                <a:gd name="T28" fmla="*/ 28 w 40"/>
                <a:gd name="T29" fmla="*/ 4 h 56"/>
                <a:gd name="T30" fmla="*/ 28 w 40"/>
                <a:gd name="T31"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6">
                  <a:moveTo>
                    <a:pt x="32" y="4"/>
                  </a:moveTo>
                  <a:cubicBezTo>
                    <a:pt x="32" y="2"/>
                    <a:pt x="30" y="0"/>
                    <a:pt x="28" y="0"/>
                  </a:cubicBezTo>
                  <a:cubicBezTo>
                    <a:pt x="12" y="0"/>
                    <a:pt x="12" y="0"/>
                    <a:pt x="12" y="0"/>
                  </a:cubicBezTo>
                  <a:cubicBezTo>
                    <a:pt x="10" y="0"/>
                    <a:pt x="8" y="2"/>
                    <a:pt x="8" y="4"/>
                  </a:cubicBezTo>
                  <a:cubicBezTo>
                    <a:pt x="8" y="12"/>
                    <a:pt x="8" y="12"/>
                    <a:pt x="8" y="12"/>
                  </a:cubicBezTo>
                  <a:cubicBezTo>
                    <a:pt x="0" y="12"/>
                    <a:pt x="0" y="12"/>
                    <a:pt x="0" y="12"/>
                  </a:cubicBezTo>
                  <a:cubicBezTo>
                    <a:pt x="0" y="56"/>
                    <a:pt x="0" y="56"/>
                    <a:pt x="0" y="56"/>
                  </a:cubicBezTo>
                  <a:cubicBezTo>
                    <a:pt x="40" y="56"/>
                    <a:pt x="40" y="56"/>
                    <a:pt x="40" y="56"/>
                  </a:cubicBezTo>
                  <a:cubicBezTo>
                    <a:pt x="40" y="12"/>
                    <a:pt x="40" y="12"/>
                    <a:pt x="40" y="12"/>
                  </a:cubicBezTo>
                  <a:cubicBezTo>
                    <a:pt x="32" y="12"/>
                    <a:pt x="32" y="12"/>
                    <a:pt x="32" y="12"/>
                  </a:cubicBezTo>
                  <a:lnTo>
                    <a:pt x="32" y="4"/>
                  </a:lnTo>
                  <a:close/>
                  <a:moveTo>
                    <a:pt x="28" y="12"/>
                  </a:moveTo>
                  <a:cubicBezTo>
                    <a:pt x="12" y="12"/>
                    <a:pt x="12" y="12"/>
                    <a:pt x="12" y="12"/>
                  </a:cubicBezTo>
                  <a:cubicBezTo>
                    <a:pt x="12" y="4"/>
                    <a:pt x="12" y="4"/>
                    <a:pt x="12" y="4"/>
                  </a:cubicBezTo>
                  <a:cubicBezTo>
                    <a:pt x="28" y="4"/>
                    <a:pt x="28" y="4"/>
                    <a:pt x="28" y="4"/>
                  </a:cubicBezTo>
                  <a:lnTo>
                    <a:pt x="2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325">
              <a:extLst>
                <a:ext uri="{FF2B5EF4-FFF2-40B4-BE49-F238E27FC236}">
                  <a16:creationId xmlns:a16="http://schemas.microsoft.com/office/drawing/2014/main" id="{E2F07B77-E4DB-46DA-B977-43DC779691CC}"/>
                </a:ext>
              </a:extLst>
            </p:cNvPr>
            <p:cNvSpPr>
              <a:spLocks/>
            </p:cNvSpPr>
            <p:nvPr/>
          </p:nvSpPr>
          <p:spPr bwMode="auto">
            <a:xfrm>
              <a:off x="4265613" y="5546726"/>
              <a:ext cx="28575" cy="165100"/>
            </a:xfrm>
            <a:custGeom>
              <a:avLst/>
              <a:gdLst>
                <a:gd name="T0" fmla="*/ 0 w 8"/>
                <a:gd name="T1" fmla="*/ 0 h 44"/>
                <a:gd name="T2" fmla="*/ 0 w 8"/>
                <a:gd name="T3" fmla="*/ 44 h 44"/>
                <a:gd name="T4" fmla="*/ 8 w 8"/>
                <a:gd name="T5" fmla="*/ 36 h 44"/>
                <a:gd name="T6" fmla="*/ 8 w 8"/>
                <a:gd name="T7" fmla="*/ 8 h 44"/>
                <a:gd name="T8" fmla="*/ 0 w 8"/>
                <a:gd name="T9" fmla="*/ 0 h 44"/>
              </a:gdLst>
              <a:ahLst/>
              <a:cxnLst>
                <a:cxn ang="0">
                  <a:pos x="T0" y="T1"/>
                </a:cxn>
                <a:cxn ang="0">
                  <a:pos x="T2" y="T3"/>
                </a:cxn>
                <a:cxn ang="0">
                  <a:pos x="T4" y="T5"/>
                </a:cxn>
                <a:cxn ang="0">
                  <a:pos x="T6" y="T7"/>
                </a:cxn>
                <a:cxn ang="0">
                  <a:pos x="T8" y="T9"/>
                </a:cxn>
              </a:cxnLst>
              <a:rect l="0" t="0" r="r" b="b"/>
              <a:pathLst>
                <a:path w="8" h="44">
                  <a:moveTo>
                    <a:pt x="0" y="0"/>
                  </a:moveTo>
                  <a:cubicBezTo>
                    <a:pt x="0" y="44"/>
                    <a:pt x="0" y="44"/>
                    <a:pt x="0" y="44"/>
                  </a:cubicBezTo>
                  <a:cubicBezTo>
                    <a:pt x="4" y="44"/>
                    <a:pt x="8" y="40"/>
                    <a:pt x="8" y="36"/>
                  </a:cubicBezTo>
                  <a:cubicBezTo>
                    <a:pt x="8" y="8"/>
                    <a:pt x="8" y="8"/>
                    <a:pt x="8" y="8"/>
                  </a:cubicBezTo>
                  <a:cubicBezTo>
                    <a:pt x="8" y="4"/>
                    <a:pt x="4"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7" name="Group 16">
            <a:extLst>
              <a:ext uri="{FF2B5EF4-FFF2-40B4-BE49-F238E27FC236}">
                <a16:creationId xmlns:a16="http://schemas.microsoft.com/office/drawing/2014/main" id="{FBBDB2A1-49F9-4102-9842-16AF2E4A3A4D}"/>
              </a:ext>
            </a:extLst>
          </p:cNvPr>
          <p:cNvGrpSpPr>
            <a:grpSpLocks noChangeAspect="1"/>
          </p:cNvGrpSpPr>
          <p:nvPr/>
        </p:nvGrpSpPr>
        <p:grpSpPr>
          <a:xfrm>
            <a:off x="4100995" y="4655974"/>
            <a:ext cx="310896" cy="312954"/>
            <a:chOff x="5016501" y="1625601"/>
            <a:chExt cx="239713" cy="241300"/>
          </a:xfrm>
          <a:solidFill>
            <a:schemeClr val="bg2"/>
          </a:solidFill>
        </p:grpSpPr>
        <p:sp>
          <p:nvSpPr>
            <p:cNvPr id="18" name="Oval 116">
              <a:extLst>
                <a:ext uri="{FF2B5EF4-FFF2-40B4-BE49-F238E27FC236}">
                  <a16:creationId xmlns:a16="http://schemas.microsoft.com/office/drawing/2014/main" id="{D50E5370-6BD0-49D8-934D-ED9886F36B4A}"/>
                </a:ext>
              </a:extLst>
            </p:cNvPr>
            <p:cNvSpPr>
              <a:spLocks noChangeArrowheads="1"/>
            </p:cNvSpPr>
            <p:nvPr/>
          </p:nvSpPr>
          <p:spPr bwMode="auto">
            <a:xfrm>
              <a:off x="5016501" y="1803401"/>
              <a:ext cx="63500" cy="635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17">
              <a:extLst>
                <a:ext uri="{FF2B5EF4-FFF2-40B4-BE49-F238E27FC236}">
                  <a16:creationId xmlns:a16="http://schemas.microsoft.com/office/drawing/2014/main" id="{4608AF20-9BF9-4736-88D8-DB2DEDDE78BE}"/>
                </a:ext>
              </a:extLst>
            </p:cNvPr>
            <p:cNvSpPr>
              <a:spLocks/>
            </p:cNvSpPr>
            <p:nvPr/>
          </p:nvSpPr>
          <p:spPr bwMode="auto">
            <a:xfrm>
              <a:off x="5019676" y="1709738"/>
              <a:ext cx="153988" cy="157163"/>
            </a:xfrm>
            <a:custGeom>
              <a:avLst/>
              <a:gdLst>
                <a:gd name="T0" fmla="*/ 0 w 41"/>
                <a:gd name="T1" fmla="*/ 0 h 42"/>
                <a:gd name="T2" fmla="*/ 0 w 41"/>
                <a:gd name="T3" fmla="*/ 11 h 42"/>
                <a:gd name="T4" fmla="*/ 21 w 41"/>
                <a:gd name="T5" fmla="*/ 20 h 42"/>
                <a:gd name="T6" fmla="*/ 30 w 41"/>
                <a:gd name="T7" fmla="*/ 42 h 42"/>
                <a:gd name="T8" fmla="*/ 41 w 41"/>
                <a:gd name="T9" fmla="*/ 42 h 42"/>
                <a:gd name="T10" fmla="*/ 0 w 41"/>
                <a:gd name="T11" fmla="*/ 0 h 42"/>
              </a:gdLst>
              <a:ahLst/>
              <a:cxnLst>
                <a:cxn ang="0">
                  <a:pos x="T0" y="T1"/>
                </a:cxn>
                <a:cxn ang="0">
                  <a:pos x="T2" y="T3"/>
                </a:cxn>
                <a:cxn ang="0">
                  <a:pos x="T4" y="T5"/>
                </a:cxn>
                <a:cxn ang="0">
                  <a:pos x="T6" y="T7"/>
                </a:cxn>
                <a:cxn ang="0">
                  <a:pos x="T8" y="T9"/>
                </a:cxn>
                <a:cxn ang="0">
                  <a:pos x="T10" y="T11"/>
                </a:cxn>
              </a:cxnLst>
              <a:rect l="0" t="0" r="r" b="b"/>
              <a:pathLst>
                <a:path w="41" h="42">
                  <a:moveTo>
                    <a:pt x="0" y="0"/>
                  </a:moveTo>
                  <a:cubicBezTo>
                    <a:pt x="0" y="11"/>
                    <a:pt x="0" y="11"/>
                    <a:pt x="0" y="11"/>
                  </a:cubicBezTo>
                  <a:cubicBezTo>
                    <a:pt x="8" y="11"/>
                    <a:pt x="15" y="15"/>
                    <a:pt x="21" y="20"/>
                  </a:cubicBezTo>
                  <a:cubicBezTo>
                    <a:pt x="26" y="26"/>
                    <a:pt x="30" y="33"/>
                    <a:pt x="30" y="42"/>
                  </a:cubicBezTo>
                  <a:cubicBezTo>
                    <a:pt x="41" y="42"/>
                    <a:pt x="41" y="42"/>
                    <a:pt x="41" y="42"/>
                  </a:cubicBezTo>
                  <a:cubicBezTo>
                    <a:pt x="41" y="19"/>
                    <a:pt x="2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118">
              <a:extLst>
                <a:ext uri="{FF2B5EF4-FFF2-40B4-BE49-F238E27FC236}">
                  <a16:creationId xmlns:a16="http://schemas.microsoft.com/office/drawing/2014/main" id="{24E04C5E-5D19-410B-81A4-C851E1198A21}"/>
                </a:ext>
              </a:extLst>
            </p:cNvPr>
            <p:cNvSpPr>
              <a:spLocks/>
            </p:cNvSpPr>
            <p:nvPr/>
          </p:nvSpPr>
          <p:spPr bwMode="auto">
            <a:xfrm>
              <a:off x="5019676" y="1625601"/>
              <a:ext cx="236538" cy="241300"/>
            </a:xfrm>
            <a:custGeom>
              <a:avLst/>
              <a:gdLst>
                <a:gd name="T0" fmla="*/ 0 w 63"/>
                <a:gd name="T1" fmla="*/ 0 h 64"/>
                <a:gd name="T2" fmla="*/ 0 w 63"/>
                <a:gd name="T3" fmla="*/ 11 h 64"/>
                <a:gd name="T4" fmla="*/ 52 w 63"/>
                <a:gd name="T5" fmla="*/ 64 h 64"/>
                <a:gd name="T6" fmla="*/ 63 w 63"/>
                <a:gd name="T7" fmla="*/ 64 h 64"/>
                <a:gd name="T8" fmla="*/ 0 w 63"/>
                <a:gd name="T9" fmla="*/ 0 h 64"/>
              </a:gdLst>
              <a:ahLst/>
              <a:cxnLst>
                <a:cxn ang="0">
                  <a:pos x="T0" y="T1"/>
                </a:cxn>
                <a:cxn ang="0">
                  <a:pos x="T2" y="T3"/>
                </a:cxn>
                <a:cxn ang="0">
                  <a:pos x="T4" y="T5"/>
                </a:cxn>
                <a:cxn ang="0">
                  <a:pos x="T6" y="T7"/>
                </a:cxn>
                <a:cxn ang="0">
                  <a:pos x="T8" y="T9"/>
                </a:cxn>
              </a:cxnLst>
              <a:rect l="0" t="0" r="r" b="b"/>
              <a:pathLst>
                <a:path w="63" h="64">
                  <a:moveTo>
                    <a:pt x="0" y="0"/>
                  </a:moveTo>
                  <a:cubicBezTo>
                    <a:pt x="0" y="11"/>
                    <a:pt x="0" y="11"/>
                    <a:pt x="0" y="11"/>
                  </a:cubicBezTo>
                  <a:cubicBezTo>
                    <a:pt x="28" y="12"/>
                    <a:pt x="51" y="35"/>
                    <a:pt x="52" y="64"/>
                  </a:cubicBezTo>
                  <a:cubicBezTo>
                    <a:pt x="63" y="64"/>
                    <a:pt x="63" y="64"/>
                    <a:pt x="63" y="64"/>
                  </a:cubicBezTo>
                  <a:cubicBezTo>
                    <a:pt x="63" y="29"/>
                    <a:pt x="34"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34" name="Picture Placeholder 33">
            <a:extLst>
              <a:ext uri="{FF2B5EF4-FFF2-40B4-BE49-F238E27FC236}">
                <a16:creationId xmlns:a16="http://schemas.microsoft.com/office/drawing/2014/main" id="{8224615D-92CC-45E2-94CE-D9180EF6BDE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199" r="7199"/>
          <a:stretch>
            <a:fillRect/>
          </a:stretch>
        </p:blipFill>
        <p:spPr/>
      </p:pic>
      <p:pic>
        <p:nvPicPr>
          <p:cNvPr id="32" name="Picture Placeholder 31">
            <a:extLst>
              <a:ext uri="{FF2B5EF4-FFF2-40B4-BE49-F238E27FC236}">
                <a16:creationId xmlns:a16="http://schemas.microsoft.com/office/drawing/2014/main" id="{254FCF7C-55A3-47F5-83B9-B6D55135221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6350" b="16350"/>
          <a:stretch>
            <a:fillRect/>
          </a:stretch>
        </p:blipFill>
        <p:spPr/>
      </p:pic>
      <p:sp>
        <p:nvSpPr>
          <p:cNvPr id="24" name="Rectangle 23">
            <a:extLst>
              <a:ext uri="{FF2B5EF4-FFF2-40B4-BE49-F238E27FC236}">
                <a16:creationId xmlns:a16="http://schemas.microsoft.com/office/drawing/2014/main" id="{5A08CA1B-0902-41A2-A10A-A3E3CF8E4F2F}"/>
              </a:ext>
            </a:extLst>
          </p:cNvPr>
          <p:cNvSpPr/>
          <p:nvPr/>
        </p:nvSpPr>
        <p:spPr>
          <a:xfrm>
            <a:off x="11690252" y="4832696"/>
            <a:ext cx="501747" cy="1072440"/>
          </a:xfrm>
          <a:prstGeom prst="rect">
            <a:avLst/>
          </a:prstGeom>
          <a:solidFill>
            <a:srgbClr val="163D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1D4389D-0D22-47EE-ABE4-B4BCDC2714B0}"/>
              </a:ext>
            </a:extLst>
          </p:cNvPr>
          <p:cNvGrpSpPr/>
          <p:nvPr/>
        </p:nvGrpSpPr>
        <p:grpSpPr>
          <a:xfrm>
            <a:off x="11840541" y="5017407"/>
            <a:ext cx="201168" cy="703019"/>
            <a:chOff x="11807387" y="4839650"/>
            <a:chExt cx="201168" cy="703019"/>
          </a:xfrm>
        </p:grpSpPr>
        <p:sp>
          <p:nvSpPr>
            <p:cNvPr id="26" name="Freeform 29">
              <a:extLst>
                <a:ext uri="{FF2B5EF4-FFF2-40B4-BE49-F238E27FC236}">
                  <a16:creationId xmlns:a16="http://schemas.microsoft.com/office/drawing/2014/main" id="{C500B113-B359-4917-BC99-A488F98F3019}"/>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871EE701-4516-43F6-A94E-E88D6E415304}"/>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3">
              <a:extLst>
                <a:ext uri="{FF2B5EF4-FFF2-40B4-BE49-F238E27FC236}">
                  <a16:creationId xmlns:a16="http://schemas.microsoft.com/office/drawing/2014/main" id="{12D8C898-5301-49A5-8A9E-6E4142A25650}"/>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7" name="Picture Placeholder 36">
            <a:extLst>
              <a:ext uri="{FF2B5EF4-FFF2-40B4-BE49-F238E27FC236}">
                <a16:creationId xmlns:a16="http://schemas.microsoft.com/office/drawing/2014/main" id="{7D97EBA9-5764-4CB7-864B-9707ABE1F543}"/>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9076" r="29076"/>
          <a:stretch>
            <a:fillRect/>
          </a:stretch>
        </p:blipFill>
        <p:spPr/>
      </p:pic>
    </p:spTree>
    <p:extLst>
      <p:ext uri="{BB962C8B-B14F-4D97-AF65-F5344CB8AC3E}">
        <p14:creationId xmlns:p14="http://schemas.microsoft.com/office/powerpoint/2010/main" val="293881000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par>
                          <p:cTn id="29" fill="hold">
                            <p:stCondLst>
                              <p:cond delay="1500"/>
                            </p:stCondLst>
                            <p:childTnLst>
                              <p:par>
                                <p:cTn id="30" presetID="22" presetClass="entr" presetSubtype="2"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722B573-6A22-4CEB-97EB-3E749E405A4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15668"/>
          <a:stretch/>
        </p:blipFill>
        <p:spPr>
          <a:xfrm>
            <a:off x="0" y="0"/>
            <a:ext cx="12192000" cy="6858000"/>
          </a:xfrm>
        </p:spPr>
      </p:pic>
      <p:sp>
        <p:nvSpPr>
          <p:cNvPr id="2" name="Rectangle 1">
            <a:extLst>
              <a:ext uri="{FF2B5EF4-FFF2-40B4-BE49-F238E27FC236}">
                <a16:creationId xmlns:a16="http://schemas.microsoft.com/office/drawing/2014/main" id="{2CDCDA90-626B-4B53-A0FB-4C8C62083219}"/>
              </a:ext>
            </a:extLst>
          </p:cNvPr>
          <p:cNvSpPr/>
          <p:nvPr/>
        </p:nvSpPr>
        <p:spPr>
          <a:xfrm>
            <a:off x="11690252" y="4832696"/>
            <a:ext cx="501747" cy="1072440"/>
          </a:xfrm>
          <a:prstGeom prst="rect">
            <a:avLst/>
          </a:prstGeom>
          <a:solidFill>
            <a:srgbClr val="163D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BF4E94A-92E8-4A7C-B1D9-973BED3180EF}"/>
              </a:ext>
            </a:extLst>
          </p:cNvPr>
          <p:cNvGrpSpPr/>
          <p:nvPr/>
        </p:nvGrpSpPr>
        <p:grpSpPr>
          <a:xfrm>
            <a:off x="11840541" y="5017407"/>
            <a:ext cx="201168" cy="703019"/>
            <a:chOff x="11807387" y="4839650"/>
            <a:chExt cx="201168" cy="703019"/>
          </a:xfrm>
        </p:grpSpPr>
        <p:sp>
          <p:nvSpPr>
            <p:cNvPr id="4" name="Freeform 29">
              <a:extLst>
                <a:ext uri="{FF2B5EF4-FFF2-40B4-BE49-F238E27FC236}">
                  <a16:creationId xmlns:a16="http://schemas.microsoft.com/office/drawing/2014/main" id="{8379A16E-199E-4E3C-AC50-82AAA90B31D6}"/>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30">
              <a:extLst>
                <a:ext uri="{FF2B5EF4-FFF2-40B4-BE49-F238E27FC236}">
                  <a16:creationId xmlns:a16="http://schemas.microsoft.com/office/drawing/2014/main" id="{E6005892-7D3E-414B-832F-FF88965F2496}"/>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43">
              <a:extLst>
                <a:ext uri="{FF2B5EF4-FFF2-40B4-BE49-F238E27FC236}">
                  <a16:creationId xmlns:a16="http://schemas.microsoft.com/office/drawing/2014/main" id="{D053D050-A504-4783-A6E3-174004F6AF13}"/>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Rectangle 7">
            <a:extLst>
              <a:ext uri="{FF2B5EF4-FFF2-40B4-BE49-F238E27FC236}">
                <a16:creationId xmlns:a16="http://schemas.microsoft.com/office/drawing/2014/main" id="{12605110-93DB-4DE3-A3DC-36FAC6AB47FB}"/>
              </a:ext>
            </a:extLst>
          </p:cNvPr>
          <p:cNvSpPr/>
          <p:nvPr/>
        </p:nvSpPr>
        <p:spPr>
          <a:xfrm>
            <a:off x="1618" y="2312147"/>
            <a:ext cx="5562274" cy="2253027"/>
          </a:xfrm>
          <a:prstGeom prst="rect">
            <a:avLst/>
          </a:prstGeom>
          <a:solidFill>
            <a:srgbClr val="1F609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B1E053-470A-485E-A5F8-0C1579F162E6}"/>
              </a:ext>
            </a:extLst>
          </p:cNvPr>
          <p:cNvSpPr/>
          <p:nvPr/>
        </p:nvSpPr>
        <p:spPr>
          <a:xfrm rot="5400000">
            <a:off x="-1077973" y="3390122"/>
            <a:ext cx="2253025" cy="97078"/>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08512333-A5C8-40D0-BF2E-EA9EB1A25606}"/>
              </a:ext>
            </a:extLst>
          </p:cNvPr>
          <p:cNvSpPr txBox="1">
            <a:spLocks/>
          </p:cNvSpPr>
          <p:nvPr/>
        </p:nvSpPr>
        <p:spPr>
          <a:xfrm>
            <a:off x="324484" y="2563767"/>
            <a:ext cx="4916542" cy="17497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rPr>
              <a:t>OUR TALENTED TEAM</a:t>
            </a:r>
          </a:p>
        </p:txBody>
      </p:sp>
    </p:spTree>
    <p:extLst>
      <p:ext uri="{BB962C8B-B14F-4D97-AF65-F5344CB8AC3E}">
        <p14:creationId xmlns:p14="http://schemas.microsoft.com/office/powerpoint/2010/main" val="17589196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69A003-2D7A-4E07-8CCF-54C0120B5EB5}"/>
              </a:ext>
            </a:extLst>
          </p:cNvPr>
          <p:cNvSpPr/>
          <p:nvPr/>
        </p:nvSpPr>
        <p:spPr>
          <a:xfrm>
            <a:off x="11690252" y="4832696"/>
            <a:ext cx="501747" cy="1072440"/>
          </a:xfrm>
          <a:prstGeom prst="rect">
            <a:avLst/>
          </a:prstGeom>
          <a:solidFill>
            <a:srgbClr val="163D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4646945-A76A-4F3B-A1AF-632837BD4850}"/>
              </a:ext>
            </a:extLst>
          </p:cNvPr>
          <p:cNvGrpSpPr/>
          <p:nvPr/>
        </p:nvGrpSpPr>
        <p:grpSpPr>
          <a:xfrm>
            <a:off x="11840541" y="5017407"/>
            <a:ext cx="201168" cy="703019"/>
            <a:chOff x="11807387" y="4839650"/>
            <a:chExt cx="201168" cy="703019"/>
          </a:xfrm>
        </p:grpSpPr>
        <p:sp>
          <p:nvSpPr>
            <p:cNvPr id="4" name="Freeform 29">
              <a:extLst>
                <a:ext uri="{FF2B5EF4-FFF2-40B4-BE49-F238E27FC236}">
                  <a16:creationId xmlns:a16="http://schemas.microsoft.com/office/drawing/2014/main" id="{8F327B92-5109-47B3-8EBB-A20D2605004A}"/>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30">
              <a:extLst>
                <a:ext uri="{FF2B5EF4-FFF2-40B4-BE49-F238E27FC236}">
                  <a16:creationId xmlns:a16="http://schemas.microsoft.com/office/drawing/2014/main" id="{26BCD456-6C5B-4B9E-9BFC-2F32216F78A5}"/>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43">
              <a:extLst>
                <a:ext uri="{FF2B5EF4-FFF2-40B4-BE49-F238E27FC236}">
                  <a16:creationId xmlns:a16="http://schemas.microsoft.com/office/drawing/2014/main" id="{B9EF6256-0E66-4A85-90B3-7D652DD8ECCF}"/>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Title 3">
            <a:extLst>
              <a:ext uri="{FF2B5EF4-FFF2-40B4-BE49-F238E27FC236}">
                <a16:creationId xmlns:a16="http://schemas.microsoft.com/office/drawing/2014/main" id="{F88509DE-39FC-41B5-87E0-D4606650802E}"/>
              </a:ext>
            </a:extLst>
          </p:cNvPr>
          <p:cNvSpPr txBox="1">
            <a:spLocks/>
          </p:cNvSpPr>
          <p:nvPr/>
        </p:nvSpPr>
        <p:spPr>
          <a:xfrm>
            <a:off x="587376" y="441325"/>
            <a:ext cx="3517899" cy="7163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1F6096"/>
                </a:solidFill>
              </a:rPr>
              <a:t>OUR TEAM</a:t>
            </a:r>
          </a:p>
        </p:txBody>
      </p:sp>
      <p:sp>
        <p:nvSpPr>
          <p:cNvPr id="8" name="TextBox 7">
            <a:extLst>
              <a:ext uri="{FF2B5EF4-FFF2-40B4-BE49-F238E27FC236}">
                <a16:creationId xmlns:a16="http://schemas.microsoft.com/office/drawing/2014/main" id="{E5BA8091-53C0-47CD-9179-6893DC6D2C69}"/>
              </a:ext>
            </a:extLst>
          </p:cNvPr>
          <p:cNvSpPr txBox="1"/>
          <p:nvPr/>
        </p:nvSpPr>
        <p:spPr>
          <a:xfrm>
            <a:off x="3047860" y="2639295"/>
            <a:ext cx="3010909" cy="616900"/>
          </a:xfrm>
          <a:prstGeom prst="rect">
            <a:avLst/>
          </a:prstGeom>
          <a:noFill/>
        </p:spPr>
        <p:txBody>
          <a:bodyPr wrap="square" rtlCol="0" anchor="ctr">
            <a:spAutoFit/>
          </a:bodyPr>
          <a:lstStyle/>
          <a:p>
            <a:pPr>
              <a:lnSpc>
                <a:spcPct val="150000"/>
              </a:lnSpc>
            </a:pPr>
            <a:r>
              <a:rPr lang="en-US" sz="1200" dirty="0" err="1"/>
              <a:t>Sed</a:t>
            </a:r>
            <a:r>
              <a:rPr lang="en-US" sz="1200" dirty="0"/>
              <a:t> </a:t>
            </a:r>
            <a:r>
              <a:rPr lang="en-US" sz="1200" dirty="0" err="1"/>
              <a:t>perspiciatis</a:t>
            </a:r>
            <a:r>
              <a:rPr lang="en-US" sz="1200" dirty="0"/>
              <a:t> </a:t>
            </a:r>
            <a:r>
              <a:rPr lang="en-US" sz="1200" dirty="0" err="1"/>
              <a:t>unde</a:t>
            </a:r>
            <a:r>
              <a:rPr lang="en-US" sz="1200" dirty="0"/>
              <a:t> </a:t>
            </a:r>
            <a:r>
              <a:rPr lang="en-US" sz="1200" dirty="0" err="1"/>
              <a:t>omnis</a:t>
            </a:r>
            <a:r>
              <a:rPr lang="en-US" sz="1200" dirty="0"/>
              <a:t> </a:t>
            </a:r>
            <a:r>
              <a:rPr lang="en-US" sz="1200" dirty="0" err="1"/>
              <a:t>iste</a:t>
            </a:r>
            <a:r>
              <a:rPr lang="en-US" sz="1200" dirty="0"/>
              <a:t> </a:t>
            </a:r>
            <a:r>
              <a:rPr lang="en-US" sz="1200" dirty="0" err="1"/>
              <a:t>natus</a:t>
            </a:r>
            <a:r>
              <a:rPr lang="en-US" sz="1200" dirty="0"/>
              <a:t> error </a:t>
            </a:r>
            <a:r>
              <a:rPr lang="en-US" sz="1200" dirty="0" err="1"/>
              <a:t>volu</a:t>
            </a:r>
            <a:r>
              <a:rPr lang="en-US" sz="1200" dirty="0"/>
              <a:t> </a:t>
            </a:r>
            <a:r>
              <a:rPr lang="en-US" sz="1200" dirty="0" err="1"/>
              <a:t>accusantium</a:t>
            </a:r>
            <a:r>
              <a:rPr lang="en-US" sz="1200" dirty="0"/>
              <a:t> </a:t>
            </a:r>
            <a:r>
              <a:rPr lang="en-US" sz="1200" dirty="0" err="1"/>
              <a:t>totam</a:t>
            </a:r>
            <a:r>
              <a:rPr lang="en-US" sz="1200" dirty="0"/>
              <a:t> rem</a:t>
            </a:r>
          </a:p>
        </p:txBody>
      </p:sp>
      <p:sp>
        <p:nvSpPr>
          <p:cNvPr id="9" name="TextBox 8">
            <a:extLst>
              <a:ext uri="{FF2B5EF4-FFF2-40B4-BE49-F238E27FC236}">
                <a16:creationId xmlns:a16="http://schemas.microsoft.com/office/drawing/2014/main" id="{BD026E36-FCE0-423B-BBCD-0024AC157AF4}"/>
              </a:ext>
            </a:extLst>
          </p:cNvPr>
          <p:cNvSpPr txBox="1"/>
          <p:nvPr/>
        </p:nvSpPr>
        <p:spPr>
          <a:xfrm>
            <a:off x="3047862" y="2001964"/>
            <a:ext cx="1729844" cy="461665"/>
          </a:xfrm>
          <a:prstGeom prst="rect">
            <a:avLst/>
          </a:prstGeom>
          <a:noFill/>
        </p:spPr>
        <p:txBody>
          <a:bodyPr wrap="square" rtlCol="0">
            <a:spAutoFit/>
          </a:bodyPr>
          <a:lstStyle/>
          <a:p>
            <a:r>
              <a:rPr lang="en-US" sz="2400" b="1" dirty="0">
                <a:latin typeface="+mj-lt"/>
              </a:rPr>
              <a:t>Abba Martin</a:t>
            </a:r>
          </a:p>
        </p:txBody>
      </p:sp>
      <p:sp>
        <p:nvSpPr>
          <p:cNvPr id="10" name="TextBox 9">
            <a:extLst>
              <a:ext uri="{FF2B5EF4-FFF2-40B4-BE49-F238E27FC236}">
                <a16:creationId xmlns:a16="http://schemas.microsoft.com/office/drawing/2014/main" id="{05607277-E2A8-46A1-B93D-B8DB4ED0E560}"/>
              </a:ext>
            </a:extLst>
          </p:cNvPr>
          <p:cNvSpPr txBox="1"/>
          <p:nvPr/>
        </p:nvSpPr>
        <p:spPr>
          <a:xfrm>
            <a:off x="3047862" y="2372219"/>
            <a:ext cx="981214" cy="338554"/>
          </a:xfrm>
          <a:prstGeom prst="rect">
            <a:avLst/>
          </a:prstGeom>
          <a:noFill/>
        </p:spPr>
        <p:txBody>
          <a:bodyPr wrap="square" rtlCol="0">
            <a:spAutoFit/>
          </a:bodyPr>
          <a:lstStyle/>
          <a:p>
            <a:r>
              <a:rPr lang="en-US" sz="1600" dirty="0"/>
              <a:t>Manager</a:t>
            </a:r>
          </a:p>
        </p:txBody>
      </p:sp>
      <p:sp>
        <p:nvSpPr>
          <p:cNvPr id="11" name="Rectangle 10">
            <a:extLst>
              <a:ext uri="{FF2B5EF4-FFF2-40B4-BE49-F238E27FC236}">
                <a16:creationId xmlns:a16="http://schemas.microsoft.com/office/drawing/2014/main" id="{D032D595-5124-4B54-94EF-B5594ED04B96}"/>
              </a:ext>
            </a:extLst>
          </p:cNvPr>
          <p:cNvSpPr/>
          <p:nvPr/>
        </p:nvSpPr>
        <p:spPr>
          <a:xfrm rot="5400000">
            <a:off x="2428923" y="2584071"/>
            <a:ext cx="1055116" cy="91440"/>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E18F56-9C27-4F98-94C0-8E5CD2C546C7}"/>
              </a:ext>
            </a:extLst>
          </p:cNvPr>
          <p:cNvSpPr txBox="1"/>
          <p:nvPr/>
        </p:nvSpPr>
        <p:spPr>
          <a:xfrm>
            <a:off x="3047860" y="4737787"/>
            <a:ext cx="3010909" cy="616900"/>
          </a:xfrm>
          <a:prstGeom prst="rect">
            <a:avLst/>
          </a:prstGeom>
          <a:noFill/>
        </p:spPr>
        <p:txBody>
          <a:bodyPr wrap="square" rtlCol="0" anchor="ctr">
            <a:spAutoFit/>
          </a:bodyPr>
          <a:lstStyle/>
          <a:p>
            <a:pPr>
              <a:lnSpc>
                <a:spcPct val="150000"/>
              </a:lnSpc>
            </a:pPr>
            <a:r>
              <a:rPr lang="en-US" sz="1200" dirty="0" err="1"/>
              <a:t>Sed</a:t>
            </a:r>
            <a:r>
              <a:rPr lang="en-US" sz="1200" dirty="0"/>
              <a:t> </a:t>
            </a:r>
            <a:r>
              <a:rPr lang="en-US" sz="1200" dirty="0" err="1"/>
              <a:t>perspiciatis</a:t>
            </a:r>
            <a:r>
              <a:rPr lang="en-US" sz="1200" dirty="0"/>
              <a:t> </a:t>
            </a:r>
            <a:r>
              <a:rPr lang="en-US" sz="1200" dirty="0" err="1"/>
              <a:t>unde</a:t>
            </a:r>
            <a:r>
              <a:rPr lang="en-US" sz="1200" dirty="0"/>
              <a:t> </a:t>
            </a:r>
            <a:r>
              <a:rPr lang="en-US" sz="1200" dirty="0" err="1"/>
              <a:t>omnis</a:t>
            </a:r>
            <a:r>
              <a:rPr lang="en-US" sz="1200" dirty="0"/>
              <a:t> </a:t>
            </a:r>
            <a:r>
              <a:rPr lang="en-US" sz="1200" dirty="0" err="1"/>
              <a:t>iste</a:t>
            </a:r>
            <a:r>
              <a:rPr lang="en-US" sz="1200" dirty="0"/>
              <a:t> </a:t>
            </a:r>
            <a:r>
              <a:rPr lang="en-US" sz="1200" dirty="0" err="1"/>
              <a:t>natus</a:t>
            </a:r>
            <a:r>
              <a:rPr lang="en-US" sz="1200" dirty="0"/>
              <a:t> error </a:t>
            </a:r>
            <a:r>
              <a:rPr lang="en-US" sz="1200" dirty="0" err="1"/>
              <a:t>volu</a:t>
            </a:r>
            <a:r>
              <a:rPr lang="en-US" sz="1200" dirty="0"/>
              <a:t> </a:t>
            </a:r>
            <a:r>
              <a:rPr lang="en-US" sz="1200" dirty="0" err="1"/>
              <a:t>accusantium</a:t>
            </a:r>
            <a:r>
              <a:rPr lang="en-US" sz="1200" dirty="0"/>
              <a:t> </a:t>
            </a:r>
            <a:r>
              <a:rPr lang="en-US" sz="1200" dirty="0" err="1"/>
              <a:t>totam</a:t>
            </a:r>
            <a:r>
              <a:rPr lang="en-US" sz="1200" dirty="0"/>
              <a:t> rem</a:t>
            </a:r>
          </a:p>
        </p:txBody>
      </p:sp>
      <p:sp>
        <p:nvSpPr>
          <p:cNvPr id="13" name="TextBox 12">
            <a:extLst>
              <a:ext uri="{FF2B5EF4-FFF2-40B4-BE49-F238E27FC236}">
                <a16:creationId xmlns:a16="http://schemas.microsoft.com/office/drawing/2014/main" id="{0B8546B2-ECB5-4EE6-950D-2900C3F724A0}"/>
              </a:ext>
            </a:extLst>
          </p:cNvPr>
          <p:cNvSpPr txBox="1"/>
          <p:nvPr/>
        </p:nvSpPr>
        <p:spPr>
          <a:xfrm>
            <a:off x="3047862" y="4100456"/>
            <a:ext cx="1729844" cy="461665"/>
          </a:xfrm>
          <a:prstGeom prst="rect">
            <a:avLst/>
          </a:prstGeom>
          <a:noFill/>
        </p:spPr>
        <p:txBody>
          <a:bodyPr wrap="square" rtlCol="0">
            <a:spAutoFit/>
          </a:bodyPr>
          <a:lstStyle/>
          <a:p>
            <a:r>
              <a:rPr lang="en-US" sz="2400" b="1" dirty="0">
                <a:latin typeface="+mj-lt"/>
              </a:rPr>
              <a:t>Joe Martin</a:t>
            </a:r>
          </a:p>
        </p:txBody>
      </p:sp>
      <p:sp>
        <p:nvSpPr>
          <p:cNvPr id="14" name="TextBox 13">
            <a:extLst>
              <a:ext uri="{FF2B5EF4-FFF2-40B4-BE49-F238E27FC236}">
                <a16:creationId xmlns:a16="http://schemas.microsoft.com/office/drawing/2014/main" id="{79CDE518-EF34-4033-90B2-D5B8F329A6D0}"/>
              </a:ext>
            </a:extLst>
          </p:cNvPr>
          <p:cNvSpPr txBox="1"/>
          <p:nvPr/>
        </p:nvSpPr>
        <p:spPr>
          <a:xfrm>
            <a:off x="3047862" y="4470711"/>
            <a:ext cx="981214" cy="338554"/>
          </a:xfrm>
          <a:prstGeom prst="rect">
            <a:avLst/>
          </a:prstGeom>
          <a:noFill/>
        </p:spPr>
        <p:txBody>
          <a:bodyPr wrap="square" rtlCol="0">
            <a:spAutoFit/>
          </a:bodyPr>
          <a:lstStyle/>
          <a:p>
            <a:r>
              <a:rPr lang="en-US" sz="1600" dirty="0"/>
              <a:t>Manager</a:t>
            </a:r>
          </a:p>
        </p:txBody>
      </p:sp>
      <p:sp>
        <p:nvSpPr>
          <p:cNvPr id="15" name="Rectangle 14">
            <a:extLst>
              <a:ext uri="{FF2B5EF4-FFF2-40B4-BE49-F238E27FC236}">
                <a16:creationId xmlns:a16="http://schemas.microsoft.com/office/drawing/2014/main" id="{FD5076F5-9D88-43F5-B614-E8DC2BB968B9}"/>
              </a:ext>
            </a:extLst>
          </p:cNvPr>
          <p:cNvSpPr/>
          <p:nvPr/>
        </p:nvSpPr>
        <p:spPr>
          <a:xfrm rot="5400000">
            <a:off x="2428923" y="4682563"/>
            <a:ext cx="1055116" cy="91440"/>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8547484-6345-44A0-ABB0-A8345E73D25C}"/>
              </a:ext>
            </a:extLst>
          </p:cNvPr>
          <p:cNvSpPr txBox="1"/>
          <p:nvPr/>
        </p:nvSpPr>
        <p:spPr>
          <a:xfrm>
            <a:off x="8452380" y="2639295"/>
            <a:ext cx="3010909" cy="616900"/>
          </a:xfrm>
          <a:prstGeom prst="rect">
            <a:avLst/>
          </a:prstGeom>
          <a:noFill/>
        </p:spPr>
        <p:txBody>
          <a:bodyPr wrap="square" rtlCol="0" anchor="ctr">
            <a:spAutoFit/>
          </a:bodyPr>
          <a:lstStyle/>
          <a:p>
            <a:pPr>
              <a:lnSpc>
                <a:spcPct val="150000"/>
              </a:lnSpc>
            </a:pPr>
            <a:r>
              <a:rPr lang="en-US" sz="1200" dirty="0" err="1"/>
              <a:t>Sed</a:t>
            </a:r>
            <a:r>
              <a:rPr lang="en-US" sz="1200" dirty="0"/>
              <a:t> </a:t>
            </a:r>
            <a:r>
              <a:rPr lang="en-US" sz="1200" dirty="0" err="1"/>
              <a:t>perspiciatis</a:t>
            </a:r>
            <a:r>
              <a:rPr lang="en-US" sz="1200" dirty="0"/>
              <a:t> </a:t>
            </a:r>
            <a:r>
              <a:rPr lang="en-US" sz="1200" dirty="0" err="1"/>
              <a:t>unde</a:t>
            </a:r>
            <a:r>
              <a:rPr lang="en-US" sz="1200" dirty="0"/>
              <a:t> </a:t>
            </a:r>
            <a:r>
              <a:rPr lang="en-US" sz="1200" dirty="0" err="1"/>
              <a:t>omnis</a:t>
            </a:r>
            <a:r>
              <a:rPr lang="en-US" sz="1200" dirty="0"/>
              <a:t> </a:t>
            </a:r>
            <a:r>
              <a:rPr lang="en-US" sz="1200" dirty="0" err="1"/>
              <a:t>iste</a:t>
            </a:r>
            <a:r>
              <a:rPr lang="en-US" sz="1200" dirty="0"/>
              <a:t> </a:t>
            </a:r>
            <a:r>
              <a:rPr lang="en-US" sz="1200" dirty="0" err="1"/>
              <a:t>natus</a:t>
            </a:r>
            <a:r>
              <a:rPr lang="en-US" sz="1200" dirty="0"/>
              <a:t> error </a:t>
            </a:r>
            <a:r>
              <a:rPr lang="en-US" sz="1200" dirty="0" err="1"/>
              <a:t>volu</a:t>
            </a:r>
            <a:r>
              <a:rPr lang="en-US" sz="1200" dirty="0"/>
              <a:t> </a:t>
            </a:r>
            <a:r>
              <a:rPr lang="en-US" sz="1200" dirty="0" err="1"/>
              <a:t>accusantium</a:t>
            </a:r>
            <a:r>
              <a:rPr lang="en-US" sz="1200" dirty="0"/>
              <a:t> </a:t>
            </a:r>
            <a:r>
              <a:rPr lang="en-US" sz="1200" dirty="0" err="1"/>
              <a:t>totam</a:t>
            </a:r>
            <a:r>
              <a:rPr lang="en-US" sz="1200" dirty="0"/>
              <a:t> rem</a:t>
            </a:r>
          </a:p>
        </p:txBody>
      </p:sp>
      <p:sp>
        <p:nvSpPr>
          <p:cNvPr id="17" name="TextBox 16">
            <a:extLst>
              <a:ext uri="{FF2B5EF4-FFF2-40B4-BE49-F238E27FC236}">
                <a16:creationId xmlns:a16="http://schemas.microsoft.com/office/drawing/2014/main" id="{5E162F87-BA88-45F4-94C8-F1240C3152E4}"/>
              </a:ext>
            </a:extLst>
          </p:cNvPr>
          <p:cNvSpPr txBox="1"/>
          <p:nvPr/>
        </p:nvSpPr>
        <p:spPr>
          <a:xfrm>
            <a:off x="8452381" y="2001964"/>
            <a:ext cx="1901951" cy="461665"/>
          </a:xfrm>
          <a:prstGeom prst="rect">
            <a:avLst/>
          </a:prstGeom>
          <a:noFill/>
        </p:spPr>
        <p:txBody>
          <a:bodyPr wrap="square" rtlCol="0">
            <a:spAutoFit/>
          </a:bodyPr>
          <a:lstStyle/>
          <a:p>
            <a:r>
              <a:rPr lang="en-US" sz="2400" b="1" dirty="0" err="1">
                <a:latin typeface="+mj-lt"/>
              </a:rPr>
              <a:t>Mella</a:t>
            </a:r>
            <a:r>
              <a:rPr lang="en-US" sz="2400" b="1" dirty="0">
                <a:latin typeface="+mj-lt"/>
              </a:rPr>
              <a:t> Martin</a:t>
            </a:r>
          </a:p>
        </p:txBody>
      </p:sp>
      <p:sp>
        <p:nvSpPr>
          <p:cNvPr id="18" name="TextBox 17">
            <a:extLst>
              <a:ext uri="{FF2B5EF4-FFF2-40B4-BE49-F238E27FC236}">
                <a16:creationId xmlns:a16="http://schemas.microsoft.com/office/drawing/2014/main" id="{ECFB333B-AE62-47C5-9EC3-C8B4B8C301C3}"/>
              </a:ext>
            </a:extLst>
          </p:cNvPr>
          <p:cNvSpPr txBox="1"/>
          <p:nvPr/>
        </p:nvSpPr>
        <p:spPr>
          <a:xfrm>
            <a:off x="8452382" y="2372219"/>
            <a:ext cx="981214" cy="338554"/>
          </a:xfrm>
          <a:prstGeom prst="rect">
            <a:avLst/>
          </a:prstGeom>
          <a:noFill/>
        </p:spPr>
        <p:txBody>
          <a:bodyPr wrap="square" rtlCol="0">
            <a:spAutoFit/>
          </a:bodyPr>
          <a:lstStyle/>
          <a:p>
            <a:r>
              <a:rPr lang="en-US" sz="1600" dirty="0"/>
              <a:t>Manager</a:t>
            </a:r>
          </a:p>
        </p:txBody>
      </p:sp>
      <p:sp>
        <p:nvSpPr>
          <p:cNvPr id="19" name="Rectangle 18">
            <a:extLst>
              <a:ext uri="{FF2B5EF4-FFF2-40B4-BE49-F238E27FC236}">
                <a16:creationId xmlns:a16="http://schemas.microsoft.com/office/drawing/2014/main" id="{42A81E97-E39C-4195-8E84-44BE7C8651C8}"/>
              </a:ext>
            </a:extLst>
          </p:cNvPr>
          <p:cNvSpPr/>
          <p:nvPr/>
        </p:nvSpPr>
        <p:spPr>
          <a:xfrm rot="5400000">
            <a:off x="7833443" y="2584071"/>
            <a:ext cx="1055116" cy="91440"/>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13030E-D888-4533-9FA4-8B57243E2F8C}"/>
              </a:ext>
            </a:extLst>
          </p:cNvPr>
          <p:cNvSpPr txBox="1"/>
          <p:nvPr/>
        </p:nvSpPr>
        <p:spPr>
          <a:xfrm>
            <a:off x="8452380" y="4737787"/>
            <a:ext cx="3010909" cy="616900"/>
          </a:xfrm>
          <a:prstGeom prst="rect">
            <a:avLst/>
          </a:prstGeom>
          <a:noFill/>
        </p:spPr>
        <p:txBody>
          <a:bodyPr wrap="square" rtlCol="0" anchor="ctr">
            <a:spAutoFit/>
          </a:bodyPr>
          <a:lstStyle/>
          <a:p>
            <a:pPr>
              <a:lnSpc>
                <a:spcPct val="150000"/>
              </a:lnSpc>
            </a:pPr>
            <a:r>
              <a:rPr lang="en-US" sz="1200" dirty="0" err="1"/>
              <a:t>Sed</a:t>
            </a:r>
            <a:r>
              <a:rPr lang="en-US" sz="1200" dirty="0"/>
              <a:t> </a:t>
            </a:r>
            <a:r>
              <a:rPr lang="en-US" sz="1200" dirty="0" err="1"/>
              <a:t>perspiciatis</a:t>
            </a:r>
            <a:r>
              <a:rPr lang="en-US" sz="1200" dirty="0"/>
              <a:t> </a:t>
            </a:r>
            <a:r>
              <a:rPr lang="en-US" sz="1200" dirty="0" err="1"/>
              <a:t>unde</a:t>
            </a:r>
            <a:r>
              <a:rPr lang="en-US" sz="1200" dirty="0"/>
              <a:t> </a:t>
            </a:r>
            <a:r>
              <a:rPr lang="en-US" sz="1200" dirty="0" err="1"/>
              <a:t>omnis</a:t>
            </a:r>
            <a:r>
              <a:rPr lang="en-US" sz="1200" dirty="0"/>
              <a:t> </a:t>
            </a:r>
            <a:r>
              <a:rPr lang="en-US" sz="1200" dirty="0" err="1"/>
              <a:t>iste</a:t>
            </a:r>
            <a:r>
              <a:rPr lang="en-US" sz="1200" dirty="0"/>
              <a:t> </a:t>
            </a:r>
            <a:r>
              <a:rPr lang="en-US" sz="1200" dirty="0" err="1"/>
              <a:t>natus</a:t>
            </a:r>
            <a:r>
              <a:rPr lang="en-US" sz="1200" dirty="0"/>
              <a:t> error </a:t>
            </a:r>
            <a:r>
              <a:rPr lang="en-US" sz="1200" dirty="0" err="1"/>
              <a:t>volu</a:t>
            </a:r>
            <a:r>
              <a:rPr lang="en-US" sz="1200" dirty="0"/>
              <a:t> </a:t>
            </a:r>
            <a:r>
              <a:rPr lang="en-US" sz="1200" dirty="0" err="1"/>
              <a:t>accusantium</a:t>
            </a:r>
            <a:r>
              <a:rPr lang="en-US" sz="1200" dirty="0"/>
              <a:t> </a:t>
            </a:r>
            <a:r>
              <a:rPr lang="en-US" sz="1200" dirty="0" err="1"/>
              <a:t>totam</a:t>
            </a:r>
            <a:r>
              <a:rPr lang="en-US" sz="1200" dirty="0"/>
              <a:t> rem</a:t>
            </a:r>
          </a:p>
        </p:txBody>
      </p:sp>
      <p:sp>
        <p:nvSpPr>
          <p:cNvPr id="21" name="TextBox 20">
            <a:extLst>
              <a:ext uri="{FF2B5EF4-FFF2-40B4-BE49-F238E27FC236}">
                <a16:creationId xmlns:a16="http://schemas.microsoft.com/office/drawing/2014/main" id="{AB145194-9C6E-47BC-B5E8-DEDAAAC39EE1}"/>
              </a:ext>
            </a:extLst>
          </p:cNvPr>
          <p:cNvSpPr txBox="1"/>
          <p:nvPr/>
        </p:nvSpPr>
        <p:spPr>
          <a:xfrm>
            <a:off x="8452382" y="4100456"/>
            <a:ext cx="1729844" cy="461665"/>
          </a:xfrm>
          <a:prstGeom prst="rect">
            <a:avLst/>
          </a:prstGeom>
          <a:noFill/>
        </p:spPr>
        <p:txBody>
          <a:bodyPr wrap="square" rtlCol="0">
            <a:spAutoFit/>
          </a:bodyPr>
          <a:lstStyle/>
          <a:p>
            <a:r>
              <a:rPr lang="en-US" sz="2400" b="1" dirty="0" err="1">
                <a:latin typeface="+mj-lt"/>
              </a:rPr>
              <a:t>Asep</a:t>
            </a:r>
            <a:r>
              <a:rPr lang="en-US" sz="2400" b="1" dirty="0">
                <a:latin typeface="+mj-lt"/>
              </a:rPr>
              <a:t> Martin</a:t>
            </a:r>
          </a:p>
        </p:txBody>
      </p:sp>
      <p:sp>
        <p:nvSpPr>
          <p:cNvPr id="22" name="TextBox 21">
            <a:extLst>
              <a:ext uri="{FF2B5EF4-FFF2-40B4-BE49-F238E27FC236}">
                <a16:creationId xmlns:a16="http://schemas.microsoft.com/office/drawing/2014/main" id="{38893674-39F8-4343-B35D-B3E9CB6B18D7}"/>
              </a:ext>
            </a:extLst>
          </p:cNvPr>
          <p:cNvSpPr txBox="1"/>
          <p:nvPr/>
        </p:nvSpPr>
        <p:spPr>
          <a:xfrm>
            <a:off x="8452382" y="4470711"/>
            <a:ext cx="981214" cy="338554"/>
          </a:xfrm>
          <a:prstGeom prst="rect">
            <a:avLst/>
          </a:prstGeom>
          <a:noFill/>
        </p:spPr>
        <p:txBody>
          <a:bodyPr wrap="square" rtlCol="0">
            <a:spAutoFit/>
          </a:bodyPr>
          <a:lstStyle/>
          <a:p>
            <a:r>
              <a:rPr lang="en-US" sz="1600" dirty="0"/>
              <a:t>Manager</a:t>
            </a:r>
          </a:p>
        </p:txBody>
      </p:sp>
      <p:sp>
        <p:nvSpPr>
          <p:cNvPr id="23" name="Rectangle 22">
            <a:extLst>
              <a:ext uri="{FF2B5EF4-FFF2-40B4-BE49-F238E27FC236}">
                <a16:creationId xmlns:a16="http://schemas.microsoft.com/office/drawing/2014/main" id="{34F3896C-E7B4-4403-B7F8-083AFF3B14DE}"/>
              </a:ext>
            </a:extLst>
          </p:cNvPr>
          <p:cNvSpPr/>
          <p:nvPr/>
        </p:nvSpPr>
        <p:spPr>
          <a:xfrm rot="5400000">
            <a:off x="7833443" y="4682563"/>
            <a:ext cx="1055116" cy="91440"/>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Placeholder 28">
            <a:extLst>
              <a:ext uri="{FF2B5EF4-FFF2-40B4-BE49-F238E27FC236}">
                <a16:creationId xmlns:a16="http://schemas.microsoft.com/office/drawing/2014/main" id="{B7D2F49C-3AAD-4387-9DC0-DF8623E9E86B}"/>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6667" r="16667"/>
          <a:stretch>
            <a:fillRect/>
          </a:stretch>
        </p:blipFill>
        <p:spPr/>
      </p:pic>
      <p:pic>
        <p:nvPicPr>
          <p:cNvPr id="31" name="Picture Placeholder 30">
            <a:extLst>
              <a:ext uri="{FF2B5EF4-FFF2-40B4-BE49-F238E27FC236}">
                <a16:creationId xmlns:a16="http://schemas.microsoft.com/office/drawing/2014/main" id="{C563B820-3332-41DB-AF39-A4CF2382E00F}"/>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1011" r="32323"/>
          <a:stretch/>
        </p:blipFill>
        <p:spPr>
          <a:xfrm>
            <a:off x="699111" y="3776596"/>
            <a:ext cx="1901952" cy="1901952"/>
          </a:xfrm>
        </p:spPr>
      </p:pic>
      <p:pic>
        <p:nvPicPr>
          <p:cNvPr id="35" name="Picture Placeholder 34">
            <a:extLst>
              <a:ext uri="{FF2B5EF4-FFF2-40B4-BE49-F238E27FC236}">
                <a16:creationId xmlns:a16="http://schemas.microsoft.com/office/drawing/2014/main" id="{8E2DF172-AB7C-414D-9551-4E3A67E8BF13}"/>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16667" b="16667"/>
          <a:stretch>
            <a:fillRect/>
          </a:stretch>
        </p:blipFill>
        <p:spPr/>
      </p:pic>
      <p:pic>
        <p:nvPicPr>
          <p:cNvPr id="33" name="Picture Placeholder 32">
            <a:extLst>
              <a:ext uri="{FF2B5EF4-FFF2-40B4-BE49-F238E27FC236}">
                <a16:creationId xmlns:a16="http://schemas.microsoft.com/office/drawing/2014/main" id="{B5321923-6B09-487B-80C8-D3C367456F76}"/>
              </a:ext>
            </a:extLst>
          </p:cNvPr>
          <p:cNvPicPr>
            <a:picLocks noGrp="1" noChangeAspect="1"/>
          </p:cNvPicPr>
          <p:nvPr>
            <p:ph type="pic" sz="quarter" idx="21"/>
          </p:nvPr>
        </p:nvPicPr>
        <p:blipFill rotWithShape="1">
          <a:blip r:embed="rId5">
            <a:extLst>
              <a:ext uri="{28A0092B-C50C-407E-A947-70E740481C1C}">
                <a14:useLocalDpi xmlns:a14="http://schemas.microsoft.com/office/drawing/2010/main" val="0"/>
              </a:ext>
            </a:extLst>
          </a:blip>
          <a:srcRect l="1572" t="-537" r="31761" b="537"/>
          <a:stretch/>
        </p:blipFill>
        <p:spPr>
          <a:xfrm>
            <a:off x="6103631" y="3776596"/>
            <a:ext cx="1901952" cy="1901952"/>
          </a:xfrm>
        </p:spPr>
      </p:pic>
    </p:spTree>
    <p:extLst>
      <p:ext uri="{BB962C8B-B14F-4D97-AF65-F5344CB8AC3E}">
        <p14:creationId xmlns:p14="http://schemas.microsoft.com/office/powerpoint/2010/main" val="333569326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up)">
                                      <p:cBhvr>
                                        <p:cTn id="62" dur="500"/>
                                        <p:tgtEl>
                                          <p:spTgt spid="12"/>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up)">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P spid="11" grpId="0" animBg="1"/>
      <p:bldP spid="12" grpId="0"/>
      <p:bldP spid="13" grpId="0"/>
      <p:bldP spid="14" grpId="0"/>
      <p:bldP spid="15" grpId="0" animBg="1"/>
      <p:bldP spid="16" grpId="0"/>
      <p:bldP spid="17" grpId="0"/>
      <p:bldP spid="18" grpId="0"/>
      <p:bldP spid="19" grpId="0" animBg="1"/>
      <p:bldP spid="20" grpId="0"/>
      <p:bldP spid="21" grpId="0"/>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EEBD-2348-4531-8D77-C10C15FED4B8}"/>
              </a:ext>
            </a:extLst>
          </p:cNvPr>
          <p:cNvSpPr txBox="1">
            <a:spLocks/>
          </p:cNvSpPr>
          <p:nvPr/>
        </p:nvSpPr>
        <p:spPr>
          <a:xfrm>
            <a:off x="587374" y="441325"/>
            <a:ext cx="3268633" cy="8649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1F6096"/>
                </a:solidFill>
              </a:rPr>
              <a:t>OUR HEAD</a:t>
            </a:r>
          </a:p>
        </p:txBody>
      </p:sp>
      <p:sp>
        <p:nvSpPr>
          <p:cNvPr id="4" name="Rectangle 3">
            <a:extLst>
              <a:ext uri="{FF2B5EF4-FFF2-40B4-BE49-F238E27FC236}">
                <a16:creationId xmlns:a16="http://schemas.microsoft.com/office/drawing/2014/main" id="{A303A1BE-129C-4169-B4B6-2807B9E655E7}"/>
              </a:ext>
            </a:extLst>
          </p:cNvPr>
          <p:cNvSpPr/>
          <p:nvPr/>
        </p:nvSpPr>
        <p:spPr>
          <a:xfrm>
            <a:off x="2999385" y="1810769"/>
            <a:ext cx="3472384" cy="1783080"/>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BDB6D0-E5CF-482E-871C-0649D0556129}"/>
              </a:ext>
            </a:extLst>
          </p:cNvPr>
          <p:cNvSpPr/>
          <p:nvPr/>
        </p:nvSpPr>
        <p:spPr>
          <a:xfrm rot="5400000">
            <a:off x="2153565" y="2656589"/>
            <a:ext cx="1783080" cy="91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84F4A8-2A97-4775-AEF9-607DF811F692}"/>
              </a:ext>
            </a:extLst>
          </p:cNvPr>
          <p:cNvSpPr/>
          <p:nvPr/>
        </p:nvSpPr>
        <p:spPr>
          <a:xfrm>
            <a:off x="1073168" y="3917336"/>
            <a:ext cx="3472384" cy="1783080"/>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F89A68-E8A0-4CB5-AD12-8A69BB2DC8B7}"/>
              </a:ext>
            </a:extLst>
          </p:cNvPr>
          <p:cNvSpPr/>
          <p:nvPr/>
        </p:nvSpPr>
        <p:spPr>
          <a:xfrm rot="5400000">
            <a:off x="3608292" y="4763156"/>
            <a:ext cx="1783080" cy="91440"/>
          </a:xfrm>
          <a:prstGeom prst="rect">
            <a:avLst/>
          </a:prstGeom>
          <a:solidFill>
            <a:srgbClr val="16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FC1F8C-8AF6-4115-8A7F-F610B1AAE774}"/>
              </a:ext>
            </a:extLst>
          </p:cNvPr>
          <p:cNvSpPr txBox="1"/>
          <p:nvPr/>
        </p:nvSpPr>
        <p:spPr>
          <a:xfrm>
            <a:off x="3275843" y="2690452"/>
            <a:ext cx="3010909" cy="646331"/>
          </a:xfrm>
          <a:prstGeom prst="rect">
            <a:avLst/>
          </a:prstGeom>
          <a:noFill/>
        </p:spPr>
        <p:txBody>
          <a:bodyPr wrap="square" rtlCol="0" anchor="ctr">
            <a:spAutoFit/>
          </a:bodyPr>
          <a:lstStyle/>
          <a:p>
            <a:pPr>
              <a:lnSpc>
                <a:spcPct val="150000"/>
              </a:lnSpc>
            </a:pPr>
            <a:r>
              <a:rPr lang="en-US" sz="1200" dirty="0" err="1">
                <a:solidFill>
                  <a:schemeClr val="bg2"/>
                </a:solidFill>
              </a:rPr>
              <a:t>Sed</a:t>
            </a:r>
            <a:r>
              <a:rPr lang="en-US" sz="1200" dirty="0">
                <a:solidFill>
                  <a:schemeClr val="bg2"/>
                </a:solidFill>
              </a:rPr>
              <a:t> </a:t>
            </a:r>
            <a:r>
              <a:rPr lang="en-US" sz="1200" dirty="0" err="1">
                <a:solidFill>
                  <a:schemeClr val="bg2"/>
                </a:solidFill>
              </a:rPr>
              <a:t>perspiciatis</a:t>
            </a:r>
            <a:r>
              <a:rPr lang="en-US" sz="1200" dirty="0">
                <a:solidFill>
                  <a:schemeClr val="bg2"/>
                </a:solidFill>
              </a:rPr>
              <a:t> </a:t>
            </a:r>
            <a:r>
              <a:rPr lang="en-US" sz="1200" dirty="0" err="1">
                <a:solidFill>
                  <a:schemeClr val="bg2"/>
                </a:solidFill>
              </a:rPr>
              <a:t>unde</a:t>
            </a:r>
            <a:r>
              <a:rPr lang="en-US" sz="1200" dirty="0">
                <a:solidFill>
                  <a:schemeClr val="bg2"/>
                </a:solidFill>
              </a:rPr>
              <a:t> </a:t>
            </a:r>
            <a:r>
              <a:rPr lang="en-US" sz="1200" dirty="0" err="1">
                <a:solidFill>
                  <a:schemeClr val="bg2"/>
                </a:solidFill>
              </a:rPr>
              <a:t>omnis</a:t>
            </a:r>
            <a:r>
              <a:rPr lang="en-US" sz="1200" dirty="0">
                <a:solidFill>
                  <a:schemeClr val="bg2"/>
                </a:solidFill>
              </a:rPr>
              <a:t> </a:t>
            </a:r>
            <a:r>
              <a:rPr lang="en-US" sz="1200" dirty="0" err="1">
                <a:solidFill>
                  <a:schemeClr val="bg2"/>
                </a:solidFill>
              </a:rPr>
              <a:t>iste</a:t>
            </a:r>
            <a:r>
              <a:rPr lang="en-US" sz="1200" dirty="0">
                <a:solidFill>
                  <a:schemeClr val="bg2"/>
                </a:solidFill>
              </a:rPr>
              <a:t> </a:t>
            </a:r>
            <a:r>
              <a:rPr lang="en-US" sz="1200" dirty="0" err="1">
                <a:solidFill>
                  <a:schemeClr val="bg2"/>
                </a:solidFill>
              </a:rPr>
              <a:t>natus</a:t>
            </a:r>
            <a:r>
              <a:rPr lang="en-US" sz="1200" dirty="0">
                <a:solidFill>
                  <a:schemeClr val="bg2"/>
                </a:solidFill>
              </a:rPr>
              <a:t> error </a:t>
            </a:r>
            <a:r>
              <a:rPr lang="en-US" sz="1200" dirty="0" err="1">
                <a:solidFill>
                  <a:schemeClr val="bg2"/>
                </a:solidFill>
              </a:rPr>
              <a:t>volu</a:t>
            </a:r>
            <a:r>
              <a:rPr lang="en-US" sz="1200" dirty="0">
                <a:solidFill>
                  <a:schemeClr val="bg2"/>
                </a:solidFill>
              </a:rPr>
              <a:t> </a:t>
            </a:r>
            <a:r>
              <a:rPr lang="en-US" sz="1200" dirty="0" err="1">
                <a:solidFill>
                  <a:schemeClr val="bg2"/>
                </a:solidFill>
              </a:rPr>
              <a:t>accusantium</a:t>
            </a:r>
            <a:r>
              <a:rPr lang="en-US" sz="1200" dirty="0">
                <a:solidFill>
                  <a:schemeClr val="bg2"/>
                </a:solidFill>
              </a:rPr>
              <a:t> </a:t>
            </a:r>
            <a:r>
              <a:rPr lang="en-US" sz="1200" dirty="0" err="1">
                <a:solidFill>
                  <a:schemeClr val="bg2"/>
                </a:solidFill>
              </a:rPr>
              <a:t>totam</a:t>
            </a:r>
            <a:r>
              <a:rPr lang="en-US" sz="1200" dirty="0">
                <a:solidFill>
                  <a:schemeClr val="bg2"/>
                </a:solidFill>
              </a:rPr>
              <a:t> rem</a:t>
            </a:r>
          </a:p>
        </p:txBody>
      </p:sp>
      <p:sp>
        <p:nvSpPr>
          <p:cNvPr id="10" name="TextBox 9">
            <a:extLst>
              <a:ext uri="{FF2B5EF4-FFF2-40B4-BE49-F238E27FC236}">
                <a16:creationId xmlns:a16="http://schemas.microsoft.com/office/drawing/2014/main" id="{3A7FFEDF-5AA9-4FF7-ACAC-158E6CC205FA}"/>
              </a:ext>
            </a:extLst>
          </p:cNvPr>
          <p:cNvSpPr txBox="1"/>
          <p:nvPr/>
        </p:nvSpPr>
        <p:spPr>
          <a:xfrm>
            <a:off x="3275844" y="2067836"/>
            <a:ext cx="2476461" cy="461665"/>
          </a:xfrm>
          <a:prstGeom prst="rect">
            <a:avLst/>
          </a:prstGeom>
          <a:noFill/>
        </p:spPr>
        <p:txBody>
          <a:bodyPr wrap="square" rtlCol="0">
            <a:spAutoFit/>
          </a:bodyPr>
          <a:lstStyle/>
          <a:p>
            <a:r>
              <a:rPr lang="en-US" sz="2400" b="1" dirty="0" err="1">
                <a:solidFill>
                  <a:schemeClr val="bg2"/>
                </a:solidFill>
                <a:latin typeface="+mj-lt"/>
              </a:rPr>
              <a:t>Drian</a:t>
            </a:r>
            <a:r>
              <a:rPr lang="en-US" sz="2400" b="1" dirty="0">
                <a:solidFill>
                  <a:schemeClr val="bg2"/>
                </a:solidFill>
                <a:latin typeface="+mj-lt"/>
              </a:rPr>
              <a:t> Martin</a:t>
            </a:r>
          </a:p>
        </p:txBody>
      </p:sp>
      <p:sp>
        <p:nvSpPr>
          <p:cNvPr id="11" name="TextBox 10">
            <a:extLst>
              <a:ext uri="{FF2B5EF4-FFF2-40B4-BE49-F238E27FC236}">
                <a16:creationId xmlns:a16="http://schemas.microsoft.com/office/drawing/2014/main" id="{6DB7D67C-7762-4541-8812-6DDDE15D48A0}"/>
              </a:ext>
            </a:extLst>
          </p:cNvPr>
          <p:cNvSpPr txBox="1"/>
          <p:nvPr/>
        </p:nvSpPr>
        <p:spPr>
          <a:xfrm>
            <a:off x="3275844" y="2438091"/>
            <a:ext cx="2025947" cy="338554"/>
          </a:xfrm>
          <a:prstGeom prst="rect">
            <a:avLst/>
          </a:prstGeom>
          <a:noFill/>
        </p:spPr>
        <p:txBody>
          <a:bodyPr wrap="square" rtlCol="0">
            <a:spAutoFit/>
          </a:bodyPr>
          <a:lstStyle/>
          <a:p>
            <a:r>
              <a:rPr lang="en-US" sz="1600" dirty="0">
                <a:solidFill>
                  <a:schemeClr val="bg2"/>
                </a:solidFill>
              </a:rPr>
              <a:t>Manager</a:t>
            </a:r>
          </a:p>
        </p:txBody>
      </p:sp>
      <p:sp>
        <p:nvSpPr>
          <p:cNvPr id="12" name="TextBox 11">
            <a:extLst>
              <a:ext uri="{FF2B5EF4-FFF2-40B4-BE49-F238E27FC236}">
                <a16:creationId xmlns:a16="http://schemas.microsoft.com/office/drawing/2014/main" id="{4FC32645-69AA-4650-BD6B-666CD4E53370}"/>
              </a:ext>
            </a:extLst>
          </p:cNvPr>
          <p:cNvSpPr txBox="1"/>
          <p:nvPr/>
        </p:nvSpPr>
        <p:spPr>
          <a:xfrm>
            <a:off x="1258186" y="4807922"/>
            <a:ext cx="3010909" cy="616900"/>
          </a:xfrm>
          <a:prstGeom prst="rect">
            <a:avLst/>
          </a:prstGeom>
          <a:noFill/>
        </p:spPr>
        <p:txBody>
          <a:bodyPr wrap="square" rtlCol="0" anchor="ctr">
            <a:spAutoFit/>
          </a:bodyPr>
          <a:lstStyle/>
          <a:p>
            <a:pPr algn="r">
              <a:lnSpc>
                <a:spcPct val="150000"/>
              </a:lnSpc>
            </a:pPr>
            <a:r>
              <a:rPr lang="en-US" sz="1200" dirty="0" err="1">
                <a:solidFill>
                  <a:schemeClr val="bg2"/>
                </a:solidFill>
              </a:rPr>
              <a:t>Sed</a:t>
            </a:r>
            <a:r>
              <a:rPr lang="en-US" sz="1200" dirty="0">
                <a:solidFill>
                  <a:schemeClr val="bg2"/>
                </a:solidFill>
              </a:rPr>
              <a:t> </a:t>
            </a:r>
            <a:r>
              <a:rPr lang="en-US" sz="1200" dirty="0" err="1">
                <a:solidFill>
                  <a:schemeClr val="bg2"/>
                </a:solidFill>
              </a:rPr>
              <a:t>perspiciatis</a:t>
            </a:r>
            <a:r>
              <a:rPr lang="en-US" sz="1200" dirty="0">
                <a:solidFill>
                  <a:schemeClr val="bg2"/>
                </a:solidFill>
              </a:rPr>
              <a:t> </a:t>
            </a:r>
            <a:r>
              <a:rPr lang="en-US" sz="1200" dirty="0" err="1">
                <a:solidFill>
                  <a:schemeClr val="bg2"/>
                </a:solidFill>
              </a:rPr>
              <a:t>unde</a:t>
            </a:r>
            <a:r>
              <a:rPr lang="en-US" sz="1200" dirty="0">
                <a:solidFill>
                  <a:schemeClr val="bg2"/>
                </a:solidFill>
              </a:rPr>
              <a:t> </a:t>
            </a:r>
            <a:r>
              <a:rPr lang="en-US" sz="1200" dirty="0" err="1">
                <a:solidFill>
                  <a:schemeClr val="bg2"/>
                </a:solidFill>
              </a:rPr>
              <a:t>omnis</a:t>
            </a:r>
            <a:r>
              <a:rPr lang="en-US" sz="1200" dirty="0">
                <a:solidFill>
                  <a:schemeClr val="bg2"/>
                </a:solidFill>
              </a:rPr>
              <a:t> </a:t>
            </a:r>
            <a:r>
              <a:rPr lang="en-US" sz="1200" dirty="0" err="1">
                <a:solidFill>
                  <a:schemeClr val="bg2"/>
                </a:solidFill>
              </a:rPr>
              <a:t>iste</a:t>
            </a:r>
            <a:r>
              <a:rPr lang="en-US" sz="1200" dirty="0">
                <a:solidFill>
                  <a:schemeClr val="bg2"/>
                </a:solidFill>
              </a:rPr>
              <a:t> </a:t>
            </a:r>
            <a:r>
              <a:rPr lang="en-US" sz="1200" dirty="0" err="1">
                <a:solidFill>
                  <a:schemeClr val="bg2"/>
                </a:solidFill>
              </a:rPr>
              <a:t>natus</a:t>
            </a:r>
            <a:r>
              <a:rPr lang="en-US" sz="1200" dirty="0">
                <a:solidFill>
                  <a:schemeClr val="bg2"/>
                </a:solidFill>
              </a:rPr>
              <a:t> error </a:t>
            </a:r>
            <a:r>
              <a:rPr lang="en-US" sz="1200" dirty="0" err="1">
                <a:solidFill>
                  <a:schemeClr val="bg2"/>
                </a:solidFill>
              </a:rPr>
              <a:t>volu</a:t>
            </a:r>
            <a:r>
              <a:rPr lang="en-US" sz="1200" dirty="0">
                <a:solidFill>
                  <a:schemeClr val="bg2"/>
                </a:solidFill>
              </a:rPr>
              <a:t> </a:t>
            </a:r>
            <a:r>
              <a:rPr lang="en-US" sz="1200" dirty="0" err="1">
                <a:solidFill>
                  <a:schemeClr val="bg2"/>
                </a:solidFill>
              </a:rPr>
              <a:t>accusantium</a:t>
            </a:r>
            <a:r>
              <a:rPr lang="en-US" sz="1200" dirty="0">
                <a:solidFill>
                  <a:schemeClr val="bg2"/>
                </a:solidFill>
              </a:rPr>
              <a:t> </a:t>
            </a:r>
            <a:r>
              <a:rPr lang="en-US" sz="1200" dirty="0" err="1">
                <a:solidFill>
                  <a:schemeClr val="bg2"/>
                </a:solidFill>
              </a:rPr>
              <a:t>totam</a:t>
            </a:r>
            <a:r>
              <a:rPr lang="en-US" sz="1200" dirty="0">
                <a:solidFill>
                  <a:schemeClr val="bg2"/>
                </a:solidFill>
              </a:rPr>
              <a:t> rem</a:t>
            </a:r>
          </a:p>
        </p:txBody>
      </p:sp>
      <p:sp>
        <p:nvSpPr>
          <p:cNvPr id="13" name="TextBox 12">
            <a:extLst>
              <a:ext uri="{FF2B5EF4-FFF2-40B4-BE49-F238E27FC236}">
                <a16:creationId xmlns:a16="http://schemas.microsoft.com/office/drawing/2014/main" id="{F7203071-761A-486E-935A-B5A4C4E33953}"/>
              </a:ext>
            </a:extLst>
          </p:cNvPr>
          <p:cNvSpPr txBox="1"/>
          <p:nvPr/>
        </p:nvSpPr>
        <p:spPr>
          <a:xfrm>
            <a:off x="1792634" y="4170591"/>
            <a:ext cx="2476461" cy="461665"/>
          </a:xfrm>
          <a:prstGeom prst="rect">
            <a:avLst/>
          </a:prstGeom>
          <a:noFill/>
        </p:spPr>
        <p:txBody>
          <a:bodyPr wrap="square" rtlCol="0">
            <a:spAutoFit/>
          </a:bodyPr>
          <a:lstStyle/>
          <a:p>
            <a:pPr algn="r"/>
            <a:r>
              <a:rPr lang="en-US" sz="2400" b="1" dirty="0">
                <a:solidFill>
                  <a:schemeClr val="bg2"/>
                </a:solidFill>
                <a:latin typeface="+mj-lt"/>
              </a:rPr>
              <a:t>Estelle Martin</a:t>
            </a:r>
          </a:p>
        </p:txBody>
      </p:sp>
      <p:sp>
        <p:nvSpPr>
          <p:cNvPr id="14" name="TextBox 13">
            <a:extLst>
              <a:ext uri="{FF2B5EF4-FFF2-40B4-BE49-F238E27FC236}">
                <a16:creationId xmlns:a16="http://schemas.microsoft.com/office/drawing/2014/main" id="{76ED79CF-C7D5-49D9-979A-345E2922DA36}"/>
              </a:ext>
            </a:extLst>
          </p:cNvPr>
          <p:cNvSpPr txBox="1"/>
          <p:nvPr/>
        </p:nvSpPr>
        <p:spPr>
          <a:xfrm>
            <a:off x="2243148" y="4540846"/>
            <a:ext cx="2025947" cy="338554"/>
          </a:xfrm>
          <a:prstGeom prst="rect">
            <a:avLst/>
          </a:prstGeom>
          <a:noFill/>
        </p:spPr>
        <p:txBody>
          <a:bodyPr wrap="square" rtlCol="0">
            <a:spAutoFit/>
          </a:bodyPr>
          <a:lstStyle/>
          <a:p>
            <a:pPr algn="r"/>
            <a:r>
              <a:rPr lang="en-US" sz="1600" dirty="0">
                <a:solidFill>
                  <a:schemeClr val="bg2"/>
                </a:solidFill>
              </a:rPr>
              <a:t>Manager</a:t>
            </a:r>
          </a:p>
        </p:txBody>
      </p:sp>
      <p:sp>
        <p:nvSpPr>
          <p:cNvPr id="15" name="TextBox 14">
            <a:extLst>
              <a:ext uri="{FF2B5EF4-FFF2-40B4-BE49-F238E27FC236}">
                <a16:creationId xmlns:a16="http://schemas.microsoft.com/office/drawing/2014/main" id="{E7BC65B1-6C7C-41B2-963D-7DCE041AECB1}"/>
              </a:ext>
            </a:extLst>
          </p:cNvPr>
          <p:cNvSpPr txBox="1"/>
          <p:nvPr/>
        </p:nvSpPr>
        <p:spPr>
          <a:xfrm>
            <a:off x="7292518" y="2286938"/>
            <a:ext cx="3205097" cy="1569660"/>
          </a:xfrm>
          <a:prstGeom prst="rect">
            <a:avLst/>
          </a:prstGeom>
          <a:noFill/>
        </p:spPr>
        <p:txBody>
          <a:bodyPr wrap="square" rtlCol="0">
            <a:spAutoFit/>
          </a:bodyPr>
          <a:lstStyle/>
          <a:p>
            <a:r>
              <a:rPr lang="en-US" sz="3200" b="1" dirty="0">
                <a:solidFill>
                  <a:srgbClr val="163D5C"/>
                </a:solidFill>
                <a:latin typeface="+mj-lt"/>
              </a:rPr>
              <a:t>We Are</a:t>
            </a:r>
          </a:p>
          <a:p>
            <a:r>
              <a:rPr lang="en-US" sz="3200" b="1" dirty="0">
                <a:solidFill>
                  <a:srgbClr val="163D5C"/>
                </a:solidFill>
                <a:latin typeface="+mj-lt"/>
              </a:rPr>
              <a:t>Creative And</a:t>
            </a:r>
          </a:p>
          <a:p>
            <a:r>
              <a:rPr lang="en-US" sz="3200" b="1" dirty="0">
                <a:solidFill>
                  <a:srgbClr val="163D5C"/>
                </a:solidFill>
                <a:latin typeface="+mj-lt"/>
              </a:rPr>
              <a:t>Professional Team</a:t>
            </a:r>
          </a:p>
        </p:txBody>
      </p:sp>
      <p:sp>
        <p:nvSpPr>
          <p:cNvPr id="16" name="Rectangle 15">
            <a:extLst>
              <a:ext uri="{FF2B5EF4-FFF2-40B4-BE49-F238E27FC236}">
                <a16:creationId xmlns:a16="http://schemas.microsoft.com/office/drawing/2014/main" id="{5B0A2E75-0C0A-49BF-B093-882C5A756EA7}"/>
              </a:ext>
            </a:extLst>
          </p:cNvPr>
          <p:cNvSpPr/>
          <p:nvPr/>
        </p:nvSpPr>
        <p:spPr>
          <a:xfrm rot="5400000">
            <a:off x="6529106" y="3004903"/>
            <a:ext cx="1266573" cy="91440"/>
          </a:xfrm>
          <a:prstGeom prst="rect">
            <a:avLst/>
          </a:prstGeom>
          <a:solidFill>
            <a:srgbClr val="1F6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999240D-32BC-4682-A2B5-FD9F98747FC2}"/>
              </a:ext>
            </a:extLst>
          </p:cNvPr>
          <p:cNvSpPr txBox="1"/>
          <p:nvPr/>
        </p:nvSpPr>
        <p:spPr>
          <a:xfrm>
            <a:off x="7292518" y="3839252"/>
            <a:ext cx="4024535" cy="1384995"/>
          </a:xfrm>
          <a:prstGeom prst="rect">
            <a:avLst/>
          </a:prstGeom>
          <a:noFill/>
        </p:spPr>
        <p:txBody>
          <a:bodyPr wrap="square" rtlCol="0">
            <a:spAutoFit/>
          </a:bodyPr>
          <a:lstStyle/>
          <a:p>
            <a:pPr>
              <a:lnSpc>
                <a:spcPct val="150000"/>
              </a:lnSpc>
            </a:pPr>
            <a:r>
              <a:rPr lang="en-US" sz="1400" dirty="0" err="1"/>
              <a:t>Sed</a:t>
            </a:r>
            <a:r>
              <a:rPr lang="en-US" sz="1400" dirty="0"/>
              <a:t> </a:t>
            </a:r>
            <a:r>
              <a:rPr lang="en-US" sz="1400" dirty="0" err="1"/>
              <a:t>perspiciatis</a:t>
            </a:r>
            <a:r>
              <a:rPr lang="en-US" sz="1400" dirty="0"/>
              <a:t> </a:t>
            </a:r>
            <a:r>
              <a:rPr lang="en-US" sz="1400" dirty="0" err="1"/>
              <a:t>unde</a:t>
            </a:r>
            <a:r>
              <a:rPr lang="en-US" sz="1400" dirty="0"/>
              <a:t> </a:t>
            </a:r>
            <a:r>
              <a:rPr lang="en-US" sz="1400" dirty="0" err="1"/>
              <a:t>omnis</a:t>
            </a:r>
            <a:r>
              <a:rPr lang="en-US" sz="1400" dirty="0"/>
              <a:t> </a:t>
            </a:r>
            <a:r>
              <a:rPr lang="en-US" sz="1400" dirty="0" err="1"/>
              <a:t>iste</a:t>
            </a:r>
            <a:r>
              <a:rPr lang="en-US" sz="1400" dirty="0"/>
              <a:t> </a:t>
            </a:r>
            <a:r>
              <a:rPr lang="en-US" sz="1400" dirty="0" err="1"/>
              <a:t>natus</a:t>
            </a:r>
            <a:r>
              <a:rPr lang="en-US" sz="1400" dirty="0"/>
              <a:t> error sit </a:t>
            </a:r>
            <a:r>
              <a:rPr lang="en-US" sz="1400" dirty="0" err="1"/>
              <a:t>voluptaaccusantium</a:t>
            </a:r>
            <a:r>
              <a:rPr lang="en-US" sz="1400" dirty="0"/>
              <a:t> </a:t>
            </a:r>
            <a:r>
              <a:rPr lang="en-US" sz="1400" dirty="0" err="1"/>
              <a:t>doloremque</a:t>
            </a:r>
            <a:r>
              <a:rPr lang="en-US" sz="1400" dirty="0"/>
              <a:t> </a:t>
            </a:r>
            <a:r>
              <a:rPr lang="en-US" sz="1400" dirty="0" err="1"/>
              <a:t>laudantium</a:t>
            </a:r>
            <a:r>
              <a:rPr lang="en-US" sz="1400" dirty="0"/>
              <a:t>, </a:t>
            </a:r>
            <a:r>
              <a:rPr lang="en-US" sz="1400" dirty="0" err="1"/>
              <a:t>totam</a:t>
            </a:r>
            <a:r>
              <a:rPr lang="en-US" sz="1400" dirty="0"/>
              <a:t> rem </a:t>
            </a:r>
            <a:r>
              <a:rPr lang="en-US" sz="1400" dirty="0" err="1"/>
              <a:t>aperiam</a:t>
            </a:r>
            <a:r>
              <a:rPr lang="en-US" sz="1400" dirty="0"/>
              <a:t>, </a:t>
            </a:r>
            <a:r>
              <a:rPr lang="en-US" sz="1400" dirty="0" err="1"/>
              <a:t>eaque</a:t>
            </a:r>
            <a:r>
              <a:rPr lang="en-US" sz="1400" dirty="0"/>
              <a:t> </a:t>
            </a:r>
            <a:r>
              <a:rPr lang="en-US" sz="1400" dirty="0" err="1"/>
              <a:t>ipsa</a:t>
            </a:r>
            <a:r>
              <a:rPr lang="en-US" sz="1400" dirty="0"/>
              <a:t> quae ab </a:t>
            </a:r>
            <a:r>
              <a:rPr lang="en-US" sz="1400" dirty="0" err="1"/>
              <a:t>illo</a:t>
            </a:r>
            <a:r>
              <a:rPr lang="en-US" sz="1400" dirty="0"/>
              <a:t> </a:t>
            </a:r>
            <a:r>
              <a:rPr lang="en-US" sz="1400" dirty="0" err="1"/>
              <a:t>inventore</a:t>
            </a:r>
            <a:r>
              <a:rPr lang="en-US" sz="1400" dirty="0"/>
              <a:t> </a:t>
            </a:r>
            <a:r>
              <a:rPr lang="en-US" sz="1400" dirty="0" err="1"/>
              <a:t>veritatis</a:t>
            </a:r>
            <a:r>
              <a:rPr lang="en-US" sz="1400" dirty="0"/>
              <a:t> et quasi </a:t>
            </a:r>
            <a:r>
              <a:rPr lang="en-US" sz="1400" dirty="0" err="1"/>
              <a:t>architecto</a:t>
            </a:r>
            <a:endParaRPr lang="en-US" sz="1400" dirty="0"/>
          </a:p>
        </p:txBody>
      </p:sp>
      <p:pic>
        <p:nvPicPr>
          <p:cNvPr id="21" name="Picture Placeholder 20">
            <a:extLst>
              <a:ext uri="{FF2B5EF4-FFF2-40B4-BE49-F238E27FC236}">
                <a16:creationId xmlns:a16="http://schemas.microsoft.com/office/drawing/2014/main" id="{68299025-3D22-4B0A-8AB0-98000D822ABC}"/>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97" t="8009" r="297" b="25501"/>
          <a:stretch/>
        </p:blipFill>
        <p:spPr>
          <a:xfrm>
            <a:off x="1073168" y="1814580"/>
            <a:ext cx="1786990" cy="1783080"/>
          </a:xfrm>
        </p:spPr>
      </p:pic>
      <p:pic>
        <p:nvPicPr>
          <p:cNvPr id="23" name="Picture Placeholder 22">
            <a:extLst>
              <a:ext uri="{FF2B5EF4-FFF2-40B4-BE49-F238E27FC236}">
                <a16:creationId xmlns:a16="http://schemas.microsoft.com/office/drawing/2014/main" id="{05F7153D-6B82-4D57-82AD-0434AE2B6012}"/>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2443" r="30704"/>
          <a:stretch/>
        </p:blipFill>
        <p:spPr>
          <a:xfrm>
            <a:off x="4684779" y="3917336"/>
            <a:ext cx="1786990" cy="1783080"/>
          </a:xfrm>
        </p:spPr>
      </p:pic>
      <p:sp>
        <p:nvSpPr>
          <p:cNvPr id="24" name="Rectangle 23">
            <a:extLst>
              <a:ext uri="{FF2B5EF4-FFF2-40B4-BE49-F238E27FC236}">
                <a16:creationId xmlns:a16="http://schemas.microsoft.com/office/drawing/2014/main" id="{D58B0483-84C6-4DF5-80DD-5ECF10E619D2}"/>
              </a:ext>
            </a:extLst>
          </p:cNvPr>
          <p:cNvSpPr/>
          <p:nvPr/>
        </p:nvSpPr>
        <p:spPr>
          <a:xfrm>
            <a:off x="11690252" y="4832696"/>
            <a:ext cx="501747" cy="1072440"/>
          </a:xfrm>
          <a:prstGeom prst="rect">
            <a:avLst/>
          </a:prstGeom>
          <a:solidFill>
            <a:srgbClr val="163D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8191BAF-F2B3-4E5A-B11C-65A441B82F7F}"/>
              </a:ext>
            </a:extLst>
          </p:cNvPr>
          <p:cNvGrpSpPr/>
          <p:nvPr/>
        </p:nvGrpSpPr>
        <p:grpSpPr>
          <a:xfrm>
            <a:off x="11840541" y="5017407"/>
            <a:ext cx="201168" cy="703019"/>
            <a:chOff x="11807387" y="4839650"/>
            <a:chExt cx="201168" cy="703019"/>
          </a:xfrm>
        </p:grpSpPr>
        <p:sp>
          <p:nvSpPr>
            <p:cNvPr id="26" name="Freeform 29">
              <a:extLst>
                <a:ext uri="{FF2B5EF4-FFF2-40B4-BE49-F238E27FC236}">
                  <a16:creationId xmlns:a16="http://schemas.microsoft.com/office/drawing/2014/main" id="{95D884E1-7DFA-4B7C-BADB-B8EB6A251EBF}"/>
                </a:ext>
              </a:extLst>
            </p:cNvPr>
            <p:cNvSpPr>
              <a:spLocks noChangeAspect="1" noEditPoints="1"/>
            </p:cNvSpPr>
            <p:nvPr/>
          </p:nvSpPr>
          <p:spPr bwMode="auto">
            <a:xfrm>
              <a:off x="11807679" y="5091171"/>
              <a:ext cx="200585" cy="201168"/>
            </a:xfrm>
            <a:custGeom>
              <a:avLst/>
              <a:gdLst>
                <a:gd name="T0" fmla="*/ 218 w 437"/>
                <a:gd name="T1" fmla="*/ 0 h 438"/>
                <a:gd name="T2" fmla="*/ 0 w 437"/>
                <a:gd name="T3" fmla="*/ 219 h 438"/>
                <a:gd name="T4" fmla="*/ 218 w 437"/>
                <a:gd name="T5" fmla="*/ 438 h 438"/>
                <a:gd name="T6" fmla="*/ 437 w 437"/>
                <a:gd name="T7" fmla="*/ 219 h 438"/>
                <a:gd name="T8" fmla="*/ 218 w 437"/>
                <a:gd name="T9" fmla="*/ 0 h 438"/>
                <a:gd name="T10" fmla="*/ 277 w 437"/>
                <a:gd name="T11" fmla="*/ 219 h 438"/>
                <a:gd name="T12" fmla="*/ 241 w 437"/>
                <a:gd name="T13" fmla="*/ 219 h 438"/>
                <a:gd name="T14" fmla="*/ 241 w 437"/>
                <a:gd name="T15" fmla="*/ 345 h 438"/>
                <a:gd name="T16" fmla="*/ 189 w 437"/>
                <a:gd name="T17" fmla="*/ 345 h 438"/>
                <a:gd name="T18" fmla="*/ 189 w 437"/>
                <a:gd name="T19" fmla="*/ 219 h 438"/>
                <a:gd name="T20" fmla="*/ 164 w 437"/>
                <a:gd name="T21" fmla="*/ 219 h 438"/>
                <a:gd name="T22" fmla="*/ 164 w 437"/>
                <a:gd name="T23" fmla="*/ 174 h 438"/>
                <a:gd name="T24" fmla="*/ 189 w 437"/>
                <a:gd name="T25" fmla="*/ 174 h 438"/>
                <a:gd name="T26" fmla="*/ 189 w 437"/>
                <a:gd name="T27" fmla="*/ 145 h 438"/>
                <a:gd name="T28" fmla="*/ 241 w 437"/>
                <a:gd name="T29" fmla="*/ 93 h 438"/>
                <a:gd name="T30" fmla="*/ 279 w 437"/>
                <a:gd name="T31" fmla="*/ 93 h 438"/>
                <a:gd name="T32" fmla="*/ 279 w 437"/>
                <a:gd name="T33" fmla="*/ 137 h 438"/>
                <a:gd name="T34" fmla="*/ 253 w 437"/>
                <a:gd name="T35" fmla="*/ 137 h 438"/>
                <a:gd name="T36" fmla="*/ 241 w 437"/>
                <a:gd name="T37" fmla="*/ 149 h 438"/>
                <a:gd name="T38" fmla="*/ 241 w 437"/>
                <a:gd name="T39" fmla="*/ 174 h 438"/>
                <a:gd name="T40" fmla="*/ 281 w 437"/>
                <a:gd name="T41" fmla="*/ 174 h 438"/>
                <a:gd name="T42" fmla="*/ 277 w 437"/>
                <a:gd name="T43" fmla="*/ 21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7" h="438">
                  <a:moveTo>
                    <a:pt x="218" y="0"/>
                  </a:moveTo>
                  <a:cubicBezTo>
                    <a:pt x="98" y="0"/>
                    <a:pt x="0" y="99"/>
                    <a:pt x="0" y="219"/>
                  </a:cubicBezTo>
                  <a:cubicBezTo>
                    <a:pt x="0" y="339"/>
                    <a:pt x="98" y="438"/>
                    <a:pt x="218" y="438"/>
                  </a:cubicBezTo>
                  <a:cubicBezTo>
                    <a:pt x="339" y="438"/>
                    <a:pt x="437" y="339"/>
                    <a:pt x="437" y="219"/>
                  </a:cubicBezTo>
                  <a:cubicBezTo>
                    <a:pt x="437" y="99"/>
                    <a:pt x="339" y="0"/>
                    <a:pt x="218" y="0"/>
                  </a:cubicBezTo>
                  <a:close/>
                  <a:moveTo>
                    <a:pt x="277" y="219"/>
                  </a:moveTo>
                  <a:cubicBezTo>
                    <a:pt x="241" y="219"/>
                    <a:pt x="241" y="219"/>
                    <a:pt x="241" y="219"/>
                  </a:cubicBezTo>
                  <a:cubicBezTo>
                    <a:pt x="241" y="275"/>
                    <a:pt x="241" y="345"/>
                    <a:pt x="241" y="345"/>
                  </a:cubicBezTo>
                  <a:cubicBezTo>
                    <a:pt x="189" y="345"/>
                    <a:pt x="189" y="345"/>
                    <a:pt x="189" y="345"/>
                  </a:cubicBezTo>
                  <a:cubicBezTo>
                    <a:pt x="189" y="345"/>
                    <a:pt x="189" y="276"/>
                    <a:pt x="189" y="219"/>
                  </a:cubicBezTo>
                  <a:cubicBezTo>
                    <a:pt x="164" y="219"/>
                    <a:pt x="164" y="219"/>
                    <a:pt x="164" y="219"/>
                  </a:cubicBezTo>
                  <a:cubicBezTo>
                    <a:pt x="164" y="174"/>
                    <a:pt x="164" y="174"/>
                    <a:pt x="164" y="174"/>
                  </a:cubicBezTo>
                  <a:cubicBezTo>
                    <a:pt x="189" y="174"/>
                    <a:pt x="189" y="174"/>
                    <a:pt x="189" y="174"/>
                  </a:cubicBezTo>
                  <a:cubicBezTo>
                    <a:pt x="189" y="145"/>
                    <a:pt x="189" y="145"/>
                    <a:pt x="189" y="145"/>
                  </a:cubicBezTo>
                  <a:cubicBezTo>
                    <a:pt x="189" y="125"/>
                    <a:pt x="199" y="93"/>
                    <a:pt x="241" y="93"/>
                  </a:cubicBezTo>
                  <a:cubicBezTo>
                    <a:pt x="279" y="93"/>
                    <a:pt x="279" y="93"/>
                    <a:pt x="279" y="93"/>
                  </a:cubicBezTo>
                  <a:cubicBezTo>
                    <a:pt x="279" y="137"/>
                    <a:pt x="279" y="137"/>
                    <a:pt x="279" y="137"/>
                  </a:cubicBezTo>
                  <a:cubicBezTo>
                    <a:pt x="279" y="137"/>
                    <a:pt x="256" y="137"/>
                    <a:pt x="253" y="137"/>
                  </a:cubicBezTo>
                  <a:cubicBezTo>
                    <a:pt x="248" y="137"/>
                    <a:pt x="241" y="138"/>
                    <a:pt x="241" y="149"/>
                  </a:cubicBezTo>
                  <a:cubicBezTo>
                    <a:pt x="241" y="174"/>
                    <a:pt x="241" y="174"/>
                    <a:pt x="241" y="174"/>
                  </a:cubicBezTo>
                  <a:cubicBezTo>
                    <a:pt x="281" y="174"/>
                    <a:pt x="281" y="174"/>
                    <a:pt x="281" y="174"/>
                  </a:cubicBezTo>
                  <a:cubicBezTo>
                    <a:pt x="277" y="219"/>
                    <a:pt x="277" y="219"/>
                    <a:pt x="277" y="21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30">
              <a:extLst>
                <a:ext uri="{FF2B5EF4-FFF2-40B4-BE49-F238E27FC236}">
                  <a16:creationId xmlns:a16="http://schemas.microsoft.com/office/drawing/2014/main" id="{26E5C080-F54E-48F1-8991-D35D87A76827}"/>
                </a:ext>
              </a:extLst>
            </p:cNvPr>
            <p:cNvSpPr>
              <a:spLocks noChangeAspect="1" noEditPoints="1"/>
            </p:cNvSpPr>
            <p:nvPr/>
          </p:nvSpPr>
          <p:spPr bwMode="auto">
            <a:xfrm>
              <a:off x="11807387" y="4839650"/>
              <a:ext cx="201168" cy="201948"/>
            </a:xfrm>
            <a:custGeom>
              <a:avLst/>
              <a:gdLst>
                <a:gd name="T0" fmla="*/ 219 w 437"/>
                <a:gd name="T1" fmla="*/ 0 h 438"/>
                <a:gd name="T2" fmla="*/ 0 w 437"/>
                <a:gd name="T3" fmla="*/ 219 h 438"/>
                <a:gd name="T4" fmla="*/ 219 w 437"/>
                <a:gd name="T5" fmla="*/ 438 h 438"/>
                <a:gd name="T6" fmla="*/ 437 w 437"/>
                <a:gd name="T7" fmla="*/ 219 h 438"/>
                <a:gd name="T8" fmla="*/ 219 w 437"/>
                <a:gd name="T9" fmla="*/ 0 h 438"/>
                <a:gd name="T10" fmla="*/ 334 w 437"/>
                <a:gd name="T11" fmla="*/ 162 h 438"/>
                <a:gd name="T12" fmla="*/ 334 w 437"/>
                <a:gd name="T13" fmla="*/ 171 h 438"/>
                <a:gd name="T14" fmla="*/ 171 w 437"/>
                <a:gd name="T15" fmla="*/ 333 h 438"/>
                <a:gd name="T16" fmla="*/ 84 w 437"/>
                <a:gd name="T17" fmla="*/ 308 h 438"/>
                <a:gd name="T18" fmla="*/ 97 w 437"/>
                <a:gd name="T19" fmla="*/ 309 h 438"/>
                <a:gd name="T20" fmla="*/ 168 w 437"/>
                <a:gd name="T21" fmla="*/ 284 h 438"/>
                <a:gd name="T22" fmla="*/ 114 w 437"/>
                <a:gd name="T23" fmla="*/ 245 h 438"/>
                <a:gd name="T24" fmla="*/ 126 w 437"/>
                <a:gd name="T25" fmla="*/ 246 h 438"/>
                <a:gd name="T26" fmla="*/ 141 w 437"/>
                <a:gd name="T27" fmla="*/ 243 h 438"/>
                <a:gd name="T28" fmla="*/ 94 w 437"/>
                <a:gd name="T29" fmla="*/ 186 h 438"/>
                <a:gd name="T30" fmla="*/ 120 w 437"/>
                <a:gd name="T31" fmla="*/ 194 h 438"/>
                <a:gd name="T32" fmla="*/ 96 w 437"/>
                <a:gd name="T33" fmla="*/ 146 h 438"/>
                <a:gd name="T34" fmla="*/ 102 w 437"/>
                <a:gd name="T35" fmla="*/ 117 h 438"/>
                <a:gd name="T36" fmla="*/ 222 w 437"/>
                <a:gd name="T37" fmla="*/ 177 h 438"/>
                <a:gd name="T38" fmla="*/ 219 w 437"/>
                <a:gd name="T39" fmla="*/ 164 h 438"/>
                <a:gd name="T40" fmla="*/ 277 w 437"/>
                <a:gd name="T41" fmla="*/ 105 h 438"/>
                <a:gd name="T42" fmla="*/ 319 w 437"/>
                <a:gd name="T43" fmla="*/ 125 h 438"/>
                <a:gd name="T44" fmla="*/ 355 w 437"/>
                <a:gd name="T45" fmla="*/ 111 h 438"/>
                <a:gd name="T46" fmla="*/ 330 w 437"/>
                <a:gd name="T47" fmla="*/ 141 h 438"/>
                <a:gd name="T48" fmla="*/ 363 w 437"/>
                <a:gd name="T49" fmla="*/ 132 h 438"/>
                <a:gd name="T50" fmla="*/ 334 w 437"/>
                <a:gd name="T51" fmla="*/ 16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7" h="438">
                  <a:moveTo>
                    <a:pt x="219" y="0"/>
                  </a:moveTo>
                  <a:cubicBezTo>
                    <a:pt x="98" y="0"/>
                    <a:pt x="0" y="99"/>
                    <a:pt x="0" y="219"/>
                  </a:cubicBezTo>
                  <a:cubicBezTo>
                    <a:pt x="0" y="339"/>
                    <a:pt x="98" y="438"/>
                    <a:pt x="219" y="438"/>
                  </a:cubicBezTo>
                  <a:cubicBezTo>
                    <a:pt x="339" y="438"/>
                    <a:pt x="437" y="339"/>
                    <a:pt x="437" y="219"/>
                  </a:cubicBezTo>
                  <a:cubicBezTo>
                    <a:pt x="437" y="99"/>
                    <a:pt x="339" y="0"/>
                    <a:pt x="219" y="0"/>
                  </a:cubicBezTo>
                  <a:close/>
                  <a:moveTo>
                    <a:pt x="334" y="162"/>
                  </a:moveTo>
                  <a:cubicBezTo>
                    <a:pt x="334" y="165"/>
                    <a:pt x="334" y="168"/>
                    <a:pt x="334" y="171"/>
                  </a:cubicBezTo>
                  <a:cubicBezTo>
                    <a:pt x="334" y="246"/>
                    <a:pt x="277" y="333"/>
                    <a:pt x="171" y="333"/>
                  </a:cubicBezTo>
                  <a:cubicBezTo>
                    <a:pt x="138" y="333"/>
                    <a:pt x="108" y="324"/>
                    <a:pt x="84" y="308"/>
                  </a:cubicBezTo>
                  <a:cubicBezTo>
                    <a:pt x="87" y="309"/>
                    <a:pt x="93" y="309"/>
                    <a:pt x="97" y="309"/>
                  </a:cubicBezTo>
                  <a:cubicBezTo>
                    <a:pt x="123" y="309"/>
                    <a:pt x="148" y="300"/>
                    <a:pt x="168" y="284"/>
                  </a:cubicBezTo>
                  <a:cubicBezTo>
                    <a:pt x="144" y="284"/>
                    <a:pt x="123" y="267"/>
                    <a:pt x="114" y="245"/>
                  </a:cubicBezTo>
                  <a:cubicBezTo>
                    <a:pt x="118" y="245"/>
                    <a:pt x="121" y="246"/>
                    <a:pt x="126" y="246"/>
                  </a:cubicBezTo>
                  <a:cubicBezTo>
                    <a:pt x="130" y="246"/>
                    <a:pt x="135" y="245"/>
                    <a:pt x="141" y="243"/>
                  </a:cubicBezTo>
                  <a:cubicBezTo>
                    <a:pt x="114" y="237"/>
                    <a:pt x="94" y="215"/>
                    <a:pt x="94" y="186"/>
                  </a:cubicBezTo>
                  <a:cubicBezTo>
                    <a:pt x="102" y="191"/>
                    <a:pt x="111" y="192"/>
                    <a:pt x="120" y="194"/>
                  </a:cubicBezTo>
                  <a:cubicBezTo>
                    <a:pt x="105" y="183"/>
                    <a:pt x="96" y="165"/>
                    <a:pt x="96" y="146"/>
                  </a:cubicBezTo>
                  <a:cubicBezTo>
                    <a:pt x="96" y="135"/>
                    <a:pt x="97" y="125"/>
                    <a:pt x="102" y="117"/>
                  </a:cubicBezTo>
                  <a:cubicBezTo>
                    <a:pt x="132" y="152"/>
                    <a:pt x="174" y="174"/>
                    <a:pt x="222" y="177"/>
                  </a:cubicBezTo>
                  <a:cubicBezTo>
                    <a:pt x="220" y="173"/>
                    <a:pt x="219" y="168"/>
                    <a:pt x="219" y="164"/>
                  </a:cubicBezTo>
                  <a:cubicBezTo>
                    <a:pt x="219" y="132"/>
                    <a:pt x="246" y="105"/>
                    <a:pt x="277" y="105"/>
                  </a:cubicBezTo>
                  <a:cubicBezTo>
                    <a:pt x="294" y="105"/>
                    <a:pt x="309" y="113"/>
                    <a:pt x="319" y="125"/>
                  </a:cubicBezTo>
                  <a:cubicBezTo>
                    <a:pt x="333" y="122"/>
                    <a:pt x="345" y="117"/>
                    <a:pt x="355" y="111"/>
                  </a:cubicBezTo>
                  <a:cubicBezTo>
                    <a:pt x="351" y="123"/>
                    <a:pt x="342" y="135"/>
                    <a:pt x="330" y="141"/>
                  </a:cubicBezTo>
                  <a:cubicBezTo>
                    <a:pt x="342" y="141"/>
                    <a:pt x="354" y="138"/>
                    <a:pt x="363" y="132"/>
                  </a:cubicBezTo>
                  <a:cubicBezTo>
                    <a:pt x="355" y="144"/>
                    <a:pt x="346" y="155"/>
                    <a:pt x="334" y="16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3">
              <a:extLst>
                <a:ext uri="{FF2B5EF4-FFF2-40B4-BE49-F238E27FC236}">
                  <a16:creationId xmlns:a16="http://schemas.microsoft.com/office/drawing/2014/main" id="{5EAE38B3-0331-4CCE-BC4B-7164C816F256}"/>
                </a:ext>
              </a:extLst>
            </p:cNvPr>
            <p:cNvSpPr>
              <a:spLocks noEditPoints="1"/>
            </p:cNvSpPr>
            <p:nvPr/>
          </p:nvSpPr>
          <p:spPr bwMode="auto">
            <a:xfrm>
              <a:off x="11807494" y="5340936"/>
              <a:ext cx="200954" cy="201733"/>
            </a:xfrm>
            <a:custGeom>
              <a:avLst/>
              <a:gdLst>
                <a:gd name="T0" fmla="*/ 333 w 437"/>
                <a:gd name="T1" fmla="*/ 113 h 438"/>
                <a:gd name="T2" fmla="*/ 333 w 437"/>
                <a:gd name="T3" fmla="*/ 151 h 438"/>
                <a:gd name="T4" fmla="*/ 324 w 437"/>
                <a:gd name="T5" fmla="*/ 160 h 438"/>
                <a:gd name="T6" fmla="*/ 286 w 437"/>
                <a:gd name="T7" fmla="*/ 160 h 438"/>
                <a:gd name="T8" fmla="*/ 277 w 437"/>
                <a:gd name="T9" fmla="*/ 151 h 438"/>
                <a:gd name="T10" fmla="*/ 277 w 437"/>
                <a:gd name="T11" fmla="*/ 113 h 438"/>
                <a:gd name="T12" fmla="*/ 286 w 437"/>
                <a:gd name="T13" fmla="*/ 104 h 438"/>
                <a:gd name="T14" fmla="*/ 324 w 437"/>
                <a:gd name="T15" fmla="*/ 104 h 438"/>
                <a:gd name="T16" fmla="*/ 333 w 437"/>
                <a:gd name="T17" fmla="*/ 113 h 438"/>
                <a:gd name="T18" fmla="*/ 437 w 437"/>
                <a:gd name="T19" fmla="*/ 219 h 438"/>
                <a:gd name="T20" fmla="*/ 218 w 437"/>
                <a:gd name="T21" fmla="*/ 438 h 438"/>
                <a:gd name="T22" fmla="*/ 0 w 437"/>
                <a:gd name="T23" fmla="*/ 219 h 438"/>
                <a:gd name="T24" fmla="*/ 218 w 437"/>
                <a:gd name="T25" fmla="*/ 0 h 438"/>
                <a:gd name="T26" fmla="*/ 437 w 437"/>
                <a:gd name="T27" fmla="*/ 219 h 438"/>
                <a:gd name="T28" fmla="*/ 359 w 437"/>
                <a:gd name="T29" fmla="*/ 215 h 438"/>
                <a:gd name="T30" fmla="*/ 282 w 437"/>
                <a:gd name="T31" fmla="*/ 215 h 438"/>
                <a:gd name="T32" fmla="*/ 283 w 437"/>
                <a:gd name="T33" fmla="*/ 221 h 438"/>
                <a:gd name="T34" fmla="*/ 221 w 437"/>
                <a:gd name="T35" fmla="*/ 282 h 438"/>
                <a:gd name="T36" fmla="*/ 159 w 437"/>
                <a:gd name="T37" fmla="*/ 221 h 438"/>
                <a:gd name="T38" fmla="*/ 160 w 437"/>
                <a:gd name="T39" fmla="*/ 215 h 438"/>
                <a:gd name="T40" fmla="*/ 83 w 437"/>
                <a:gd name="T41" fmla="*/ 215 h 438"/>
                <a:gd name="T42" fmla="*/ 83 w 437"/>
                <a:gd name="T43" fmla="*/ 306 h 438"/>
                <a:gd name="T44" fmla="*/ 137 w 437"/>
                <a:gd name="T45" fmla="*/ 360 h 438"/>
                <a:gd name="T46" fmla="*/ 305 w 437"/>
                <a:gd name="T47" fmla="*/ 360 h 438"/>
                <a:gd name="T48" fmla="*/ 359 w 437"/>
                <a:gd name="T49" fmla="*/ 306 h 438"/>
                <a:gd name="T50" fmla="*/ 359 w 437"/>
                <a:gd name="T51" fmla="*/ 215 h 438"/>
                <a:gd name="T52" fmla="*/ 221 w 437"/>
                <a:gd name="T53" fmla="*/ 268 h 438"/>
                <a:gd name="T54" fmla="*/ 268 w 437"/>
                <a:gd name="T55" fmla="*/ 221 h 438"/>
                <a:gd name="T56" fmla="*/ 221 w 437"/>
                <a:gd name="T57" fmla="*/ 174 h 438"/>
                <a:gd name="T58" fmla="*/ 174 w 437"/>
                <a:gd name="T59" fmla="*/ 221 h 438"/>
                <a:gd name="T60" fmla="*/ 221 w 437"/>
                <a:gd name="T61" fmla="*/ 268 h 438"/>
                <a:gd name="T62" fmla="*/ 359 w 437"/>
                <a:gd name="T63" fmla="*/ 132 h 438"/>
                <a:gd name="T64" fmla="*/ 305 w 437"/>
                <a:gd name="T65" fmla="*/ 79 h 438"/>
                <a:gd name="T66" fmla="*/ 187 w 437"/>
                <a:gd name="T67" fmla="*/ 79 h 438"/>
                <a:gd name="T68" fmla="*/ 187 w 437"/>
                <a:gd name="T69" fmla="*/ 148 h 438"/>
                <a:gd name="T70" fmla="*/ 174 w 437"/>
                <a:gd name="T71" fmla="*/ 148 h 438"/>
                <a:gd name="T72" fmla="*/ 174 w 437"/>
                <a:gd name="T73" fmla="*/ 79 h 438"/>
                <a:gd name="T74" fmla="*/ 163 w 437"/>
                <a:gd name="T75" fmla="*/ 79 h 438"/>
                <a:gd name="T76" fmla="*/ 163 w 437"/>
                <a:gd name="T77" fmla="*/ 148 h 438"/>
                <a:gd name="T78" fmla="*/ 149 w 437"/>
                <a:gd name="T79" fmla="*/ 148 h 438"/>
                <a:gd name="T80" fmla="*/ 149 w 437"/>
                <a:gd name="T81" fmla="*/ 79 h 438"/>
                <a:gd name="T82" fmla="*/ 138 w 437"/>
                <a:gd name="T83" fmla="*/ 79 h 438"/>
                <a:gd name="T84" fmla="*/ 138 w 437"/>
                <a:gd name="T85" fmla="*/ 148 h 438"/>
                <a:gd name="T86" fmla="*/ 125 w 437"/>
                <a:gd name="T87" fmla="*/ 148 h 438"/>
                <a:gd name="T88" fmla="*/ 125 w 437"/>
                <a:gd name="T89" fmla="*/ 80 h 438"/>
                <a:gd name="T90" fmla="*/ 83 w 437"/>
                <a:gd name="T91" fmla="*/ 132 h 438"/>
                <a:gd name="T92" fmla="*/ 83 w 437"/>
                <a:gd name="T93" fmla="*/ 188 h 438"/>
                <a:gd name="T94" fmla="*/ 169 w 437"/>
                <a:gd name="T95" fmla="*/ 188 h 438"/>
                <a:gd name="T96" fmla="*/ 221 w 437"/>
                <a:gd name="T97" fmla="*/ 159 h 438"/>
                <a:gd name="T98" fmla="*/ 273 w 437"/>
                <a:gd name="T99" fmla="*/ 188 h 438"/>
                <a:gd name="T100" fmla="*/ 359 w 437"/>
                <a:gd name="T101" fmla="*/ 188 h 438"/>
                <a:gd name="T102" fmla="*/ 359 w 437"/>
                <a:gd name="T103" fmla="*/ 1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7" h="438">
                  <a:moveTo>
                    <a:pt x="333" y="113"/>
                  </a:moveTo>
                  <a:cubicBezTo>
                    <a:pt x="333" y="151"/>
                    <a:pt x="333" y="151"/>
                    <a:pt x="333" y="151"/>
                  </a:cubicBezTo>
                  <a:cubicBezTo>
                    <a:pt x="333" y="156"/>
                    <a:pt x="329" y="160"/>
                    <a:pt x="324" y="160"/>
                  </a:cubicBezTo>
                  <a:cubicBezTo>
                    <a:pt x="286" y="160"/>
                    <a:pt x="286" y="160"/>
                    <a:pt x="286" y="160"/>
                  </a:cubicBezTo>
                  <a:cubicBezTo>
                    <a:pt x="281" y="160"/>
                    <a:pt x="277" y="156"/>
                    <a:pt x="277" y="151"/>
                  </a:cubicBezTo>
                  <a:cubicBezTo>
                    <a:pt x="277" y="113"/>
                    <a:pt x="277" y="113"/>
                    <a:pt x="277" y="113"/>
                  </a:cubicBezTo>
                  <a:cubicBezTo>
                    <a:pt x="277" y="108"/>
                    <a:pt x="281" y="104"/>
                    <a:pt x="286" y="104"/>
                  </a:cubicBezTo>
                  <a:cubicBezTo>
                    <a:pt x="324" y="104"/>
                    <a:pt x="324" y="104"/>
                    <a:pt x="324" y="104"/>
                  </a:cubicBezTo>
                  <a:cubicBezTo>
                    <a:pt x="329" y="104"/>
                    <a:pt x="333" y="108"/>
                    <a:pt x="333" y="113"/>
                  </a:cubicBezTo>
                  <a:close/>
                  <a:moveTo>
                    <a:pt x="437" y="219"/>
                  </a:moveTo>
                  <a:cubicBezTo>
                    <a:pt x="437" y="339"/>
                    <a:pt x="339" y="438"/>
                    <a:pt x="218" y="438"/>
                  </a:cubicBezTo>
                  <a:cubicBezTo>
                    <a:pt x="98" y="438"/>
                    <a:pt x="0" y="339"/>
                    <a:pt x="0" y="219"/>
                  </a:cubicBezTo>
                  <a:cubicBezTo>
                    <a:pt x="0" y="99"/>
                    <a:pt x="98" y="0"/>
                    <a:pt x="218" y="0"/>
                  </a:cubicBezTo>
                  <a:cubicBezTo>
                    <a:pt x="339" y="0"/>
                    <a:pt x="437" y="99"/>
                    <a:pt x="437" y="219"/>
                  </a:cubicBezTo>
                  <a:close/>
                  <a:moveTo>
                    <a:pt x="359" y="215"/>
                  </a:moveTo>
                  <a:cubicBezTo>
                    <a:pt x="282" y="215"/>
                    <a:pt x="282" y="215"/>
                    <a:pt x="282" y="215"/>
                  </a:cubicBezTo>
                  <a:cubicBezTo>
                    <a:pt x="282" y="217"/>
                    <a:pt x="283" y="219"/>
                    <a:pt x="283" y="221"/>
                  </a:cubicBezTo>
                  <a:cubicBezTo>
                    <a:pt x="283" y="255"/>
                    <a:pt x="255" y="282"/>
                    <a:pt x="221" y="282"/>
                  </a:cubicBezTo>
                  <a:cubicBezTo>
                    <a:pt x="187" y="282"/>
                    <a:pt x="159" y="255"/>
                    <a:pt x="159" y="221"/>
                  </a:cubicBezTo>
                  <a:cubicBezTo>
                    <a:pt x="159" y="219"/>
                    <a:pt x="160" y="217"/>
                    <a:pt x="160" y="215"/>
                  </a:cubicBezTo>
                  <a:cubicBezTo>
                    <a:pt x="83" y="215"/>
                    <a:pt x="83" y="215"/>
                    <a:pt x="83" y="215"/>
                  </a:cubicBezTo>
                  <a:cubicBezTo>
                    <a:pt x="83" y="306"/>
                    <a:pt x="83" y="306"/>
                    <a:pt x="83" y="306"/>
                  </a:cubicBezTo>
                  <a:cubicBezTo>
                    <a:pt x="83" y="335"/>
                    <a:pt x="107" y="360"/>
                    <a:pt x="137" y="360"/>
                  </a:cubicBezTo>
                  <a:cubicBezTo>
                    <a:pt x="305" y="360"/>
                    <a:pt x="305" y="360"/>
                    <a:pt x="305" y="360"/>
                  </a:cubicBezTo>
                  <a:cubicBezTo>
                    <a:pt x="334" y="360"/>
                    <a:pt x="359" y="335"/>
                    <a:pt x="359" y="306"/>
                  </a:cubicBezTo>
                  <a:lnTo>
                    <a:pt x="359" y="215"/>
                  </a:lnTo>
                  <a:close/>
                  <a:moveTo>
                    <a:pt x="221" y="268"/>
                  </a:moveTo>
                  <a:cubicBezTo>
                    <a:pt x="247" y="268"/>
                    <a:pt x="268" y="247"/>
                    <a:pt x="268" y="221"/>
                  </a:cubicBezTo>
                  <a:cubicBezTo>
                    <a:pt x="268" y="195"/>
                    <a:pt x="247" y="174"/>
                    <a:pt x="221" y="174"/>
                  </a:cubicBezTo>
                  <a:cubicBezTo>
                    <a:pt x="195" y="174"/>
                    <a:pt x="174" y="195"/>
                    <a:pt x="174" y="221"/>
                  </a:cubicBezTo>
                  <a:cubicBezTo>
                    <a:pt x="174" y="247"/>
                    <a:pt x="195" y="268"/>
                    <a:pt x="221" y="268"/>
                  </a:cubicBezTo>
                  <a:close/>
                  <a:moveTo>
                    <a:pt x="359" y="132"/>
                  </a:moveTo>
                  <a:cubicBezTo>
                    <a:pt x="359" y="103"/>
                    <a:pt x="334" y="79"/>
                    <a:pt x="305" y="79"/>
                  </a:cubicBezTo>
                  <a:cubicBezTo>
                    <a:pt x="187" y="79"/>
                    <a:pt x="187" y="79"/>
                    <a:pt x="187" y="79"/>
                  </a:cubicBezTo>
                  <a:cubicBezTo>
                    <a:pt x="187" y="148"/>
                    <a:pt x="187" y="148"/>
                    <a:pt x="187" y="148"/>
                  </a:cubicBezTo>
                  <a:cubicBezTo>
                    <a:pt x="174" y="148"/>
                    <a:pt x="174" y="148"/>
                    <a:pt x="174" y="148"/>
                  </a:cubicBezTo>
                  <a:cubicBezTo>
                    <a:pt x="174" y="79"/>
                    <a:pt x="174" y="79"/>
                    <a:pt x="174" y="79"/>
                  </a:cubicBezTo>
                  <a:cubicBezTo>
                    <a:pt x="163" y="79"/>
                    <a:pt x="163" y="79"/>
                    <a:pt x="163" y="79"/>
                  </a:cubicBezTo>
                  <a:cubicBezTo>
                    <a:pt x="163" y="148"/>
                    <a:pt x="163" y="148"/>
                    <a:pt x="163" y="148"/>
                  </a:cubicBezTo>
                  <a:cubicBezTo>
                    <a:pt x="149" y="148"/>
                    <a:pt x="149" y="148"/>
                    <a:pt x="149" y="148"/>
                  </a:cubicBezTo>
                  <a:cubicBezTo>
                    <a:pt x="149" y="79"/>
                    <a:pt x="149" y="79"/>
                    <a:pt x="149" y="79"/>
                  </a:cubicBezTo>
                  <a:cubicBezTo>
                    <a:pt x="138" y="79"/>
                    <a:pt x="138" y="79"/>
                    <a:pt x="138" y="79"/>
                  </a:cubicBezTo>
                  <a:cubicBezTo>
                    <a:pt x="138" y="148"/>
                    <a:pt x="138" y="148"/>
                    <a:pt x="138" y="148"/>
                  </a:cubicBezTo>
                  <a:cubicBezTo>
                    <a:pt x="125" y="148"/>
                    <a:pt x="125" y="148"/>
                    <a:pt x="125" y="148"/>
                  </a:cubicBezTo>
                  <a:cubicBezTo>
                    <a:pt x="125" y="80"/>
                    <a:pt x="125" y="80"/>
                    <a:pt x="125" y="80"/>
                  </a:cubicBezTo>
                  <a:cubicBezTo>
                    <a:pt x="101" y="86"/>
                    <a:pt x="83" y="107"/>
                    <a:pt x="83" y="132"/>
                  </a:cubicBezTo>
                  <a:cubicBezTo>
                    <a:pt x="83" y="188"/>
                    <a:pt x="83" y="188"/>
                    <a:pt x="83" y="188"/>
                  </a:cubicBezTo>
                  <a:cubicBezTo>
                    <a:pt x="169" y="188"/>
                    <a:pt x="169" y="188"/>
                    <a:pt x="169" y="188"/>
                  </a:cubicBezTo>
                  <a:cubicBezTo>
                    <a:pt x="180" y="171"/>
                    <a:pt x="199" y="159"/>
                    <a:pt x="221" y="159"/>
                  </a:cubicBezTo>
                  <a:cubicBezTo>
                    <a:pt x="243" y="159"/>
                    <a:pt x="262" y="171"/>
                    <a:pt x="273" y="188"/>
                  </a:cubicBezTo>
                  <a:cubicBezTo>
                    <a:pt x="359" y="188"/>
                    <a:pt x="359" y="188"/>
                    <a:pt x="359" y="188"/>
                  </a:cubicBezTo>
                  <a:lnTo>
                    <a:pt x="359" y="1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3301909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par>
                          <p:cTn id="37" fill="hold">
                            <p:stCondLst>
                              <p:cond delay="3000"/>
                            </p:stCondLst>
                            <p:childTnLst>
                              <p:par>
                                <p:cTn id="38" presetID="22" presetClass="entr" presetSubtype="2"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animBg="1"/>
      <p:bldP spid="17"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3A43EA9-C8EF-4E43-9D27-EEB034783E14}">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62</TotalTime>
  <Words>388</Words>
  <Application>Microsoft Office PowerPoint</Application>
  <PresentationFormat>Widescreen</PresentationFormat>
  <Paragraphs>80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Gill Sans</vt:lpstr>
      <vt:lpstr>Lato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 Khan</dc:creator>
  <cp:lastModifiedBy>Shaheer Khan</cp:lastModifiedBy>
  <cp:revision>16</cp:revision>
  <dcterms:created xsi:type="dcterms:W3CDTF">2019-07-10T05:27:00Z</dcterms:created>
  <dcterms:modified xsi:type="dcterms:W3CDTF">2019-07-10T06:29:43Z</dcterms:modified>
</cp:coreProperties>
</file>