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3" r:id="rId3"/>
    <p:sldId id="262" r:id="rId4"/>
    <p:sldId id="263" r:id="rId5"/>
    <p:sldId id="270" r:id="rId6"/>
    <p:sldId id="271" r:id="rId7"/>
    <p:sldId id="272" r:id="rId8"/>
    <p:sldId id="264" r:id="rId9"/>
    <p:sldId id="266" r:id="rId10"/>
    <p:sldId id="274" r:id="rId11"/>
    <p:sldId id="275" r:id="rId12"/>
    <p:sldId id="267" r:id="rId13"/>
    <p:sldId id="268" r:id="rId14"/>
    <p:sldId id="276" r:id="rId15"/>
    <p:sldId id="277" r:id="rId16"/>
    <p:sldId id="279" r:id="rId17"/>
    <p:sldId id="269" r:id="rId18"/>
  </p:sldIdLst>
  <p:sldSz cx="23774400" cy="13350875"/>
  <p:notesSz cx="6858000" cy="9144000"/>
  <p:defaultTextStyle>
    <a:defPPr>
      <a:defRPr lang="en-US"/>
    </a:defPPr>
    <a:lvl1pPr marL="0" algn="l" defTabSz="21214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60704" algn="l" defTabSz="21214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21408" algn="l" defTabSz="21214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182112" algn="l" defTabSz="21214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242816" algn="l" defTabSz="21214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303520" algn="l" defTabSz="21214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364224" algn="l" defTabSz="21214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424928" algn="l" defTabSz="21214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485632" algn="l" defTabSz="21214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98"/>
    <a:srgbClr val="8FC321"/>
    <a:srgbClr val="0182C3"/>
    <a:srgbClr val="000000"/>
    <a:srgbClr val="002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732" y="-84"/>
      </p:cViewPr>
      <p:guideLst>
        <p:guide orient="horz" pos="4205"/>
        <p:guide pos="7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3080" y="4147425"/>
            <a:ext cx="20208240" cy="28617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60" y="7565496"/>
            <a:ext cx="16642080" cy="34118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6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21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82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42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03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364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24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485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94CA-C8E9-4E96-A9AD-B1BAEAD3C509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BA05-D166-415A-AD1A-08C05B7C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5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94CA-C8E9-4E96-A9AD-B1BAEAD3C509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BA05-D166-415A-AD1A-08C05B7C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0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16395" y="1041493"/>
            <a:ext cx="13905549" cy="22177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1500" y="1041493"/>
            <a:ext cx="41328656" cy="22177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94CA-C8E9-4E96-A9AD-B1BAEAD3C509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BA05-D166-415A-AD1A-08C05B7C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1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94CA-C8E9-4E96-A9AD-B1BAEAD3C509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BA05-D166-415A-AD1A-08C05B7C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0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014" y="8579174"/>
            <a:ext cx="20208240" cy="2651632"/>
          </a:xfrm>
        </p:spPr>
        <p:txBody>
          <a:bodyPr anchor="t"/>
          <a:lstStyle>
            <a:lvl1pPr algn="l">
              <a:defRPr sz="93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8014" y="5658671"/>
            <a:ext cx="20208240" cy="2920503"/>
          </a:xfrm>
        </p:spPr>
        <p:txBody>
          <a:bodyPr anchor="b"/>
          <a:lstStyle>
            <a:lvl1pPr marL="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1pPr>
            <a:lvl2pPr marL="106070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21408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18211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24281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3035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36422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42492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48563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94CA-C8E9-4E96-A9AD-B1BAEAD3C509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BA05-D166-415A-AD1A-08C05B7C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08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1499" y="6063523"/>
            <a:ext cx="27617101" cy="17155257"/>
          </a:xfrm>
        </p:spPr>
        <p:txBody>
          <a:bodyPr/>
          <a:lstStyle>
            <a:lvl1pPr>
              <a:defRPr sz="6500"/>
            </a:lvl1pPr>
            <a:lvl2pPr>
              <a:defRPr sz="5600"/>
            </a:lvl2pPr>
            <a:lvl3pPr>
              <a:defRPr sz="46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04841" y="6063523"/>
            <a:ext cx="27617104" cy="17155257"/>
          </a:xfrm>
        </p:spPr>
        <p:txBody>
          <a:bodyPr/>
          <a:lstStyle>
            <a:lvl1pPr>
              <a:defRPr sz="6500"/>
            </a:lvl1pPr>
            <a:lvl2pPr>
              <a:defRPr sz="5600"/>
            </a:lvl2pPr>
            <a:lvl3pPr>
              <a:defRPr sz="46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94CA-C8E9-4E96-A9AD-B1BAEAD3C509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BA05-D166-415A-AD1A-08C05B7C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13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534654"/>
            <a:ext cx="21396960" cy="22251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988495"/>
            <a:ext cx="10504489" cy="1245463"/>
          </a:xfrm>
        </p:spPr>
        <p:txBody>
          <a:bodyPr anchor="b"/>
          <a:lstStyle>
            <a:lvl1pPr marL="0" indent="0">
              <a:buNone/>
              <a:defRPr sz="5600" b="1"/>
            </a:lvl1pPr>
            <a:lvl2pPr marL="1060704" indent="0">
              <a:buNone/>
              <a:defRPr sz="4600" b="1"/>
            </a:lvl2pPr>
            <a:lvl3pPr marL="2121408" indent="0">
              <a:buNone/>
              <a:defRPr sz="4200" b="1"/>
            </a:lvl3pPr>
            <a:lvl4pPr marL="3182112" indent="0">
              <a:buNone/>
              <a:defRPr sz="3700" b="1"/>
            </a:lvl4pPr>
            <a:lvl5pPr marL="4242816" indent="0">
              <a:buNone/>
              <a:defRPr sz="3700" b="1"/>
            </a:lvl5pPr>
            <a:lvl6pPr marL="5303520" indent="0">
              <a:buNone/>
              <a:defRPr sz="3700" b="1"/>
            </a:lvl6pPr>
            <a:lvl7pPr marL="6364224" indent="0">
              <a:buNone/>
              <a:defRPr sz="3700" b="1"/>
            </a:lvl7pPr>
            <a:lvl8pPr marL="7424928" indent="0">
              <a:buNone/>
              <a:defRPr sz="3700" b="1"/>
            </a:lvl8pPr>
            <a:lvl9pPr marL="8485632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" y="4233958"/>
            <a:ext cx="10504489" cy="7692207"/>
          </a:xfrm>
        </p:spPr>
        <p:txBody>
          <a:bodyPr/>
          <a:lstStyle>
            <a:lvl1pPr>
              <a:defRPr sz="5600"/>
            </a:lvl1pPr>
            <a:lvl2pPr>
              <a:defRPr sz="4600"/>
            </a:lvl2pPr>
            <a:lvl3pPr>
              <a:defRPr sz="42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77066" y="2988495"/>
            <a:ext cx="10508615" cy="1245463"/>
          </a:xfrm>
        </p:spPr>
        <p:txBody>
          <a:bodyPr anchor="b"/>
          <a:lstStyle>
            <a:lvl1pPr marL="0" indent="0">
              <a:buNone/>
              <a:defRPr sz="5600" b="1"/>
            </a:lvl1pPr>
            <a:lvl2pPr marL="1060704" indent="0">
              <a:buNone/>
              <a:defRPr sz="4600" b="1"/>
            </a:lvl2pPr>
            <a:lvl3pPr marL="2121408" indent="0">
              <a:buNone/>
              <a:defRPr sz="4200" b="1"/>
            </a:lvl3pPr>
            <a:lvl4pPr marL="3182112" indent="0">
              <a:buNone/>
              <a:defRPr sz="3700" b="1"/>
            </a:lvl4pPr>
            <a:lvl5pPr marL="4242816" indent="0">
              <a:buNone/>
              <a:defRPr sz="3700" b="1"/>
            </a:lvl5pPr>
            <a:lvl6pPr marL="5303520" indent="0">
              <a:buNone/>
              <a:defRPr sz="3700" b="1"/>
            </a:lvl6pPr>
            <a:lvl7pPr marL="6364224" indent="0">
              <a:buNone/>
              <a:defRPr sz="3700" b="1"/>
            </a:lvl7pPr>
            <a:lvl8pPr marL="7424928" indent="0">
              <a:buNone/>
              <a:defRPr sz="3700" b="1"/>
            </a:lvl8pPr>
            <a:lvl9pPr marL="8485632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077066" y="4233958"/>
            <a:ext cx="10508615" cy="7692207"/>
          </a:xfrm>
        </p:spPr>
        <p:txBody>
          <a:bodyPr/>
          <a:lstStyle>
            <a:lvl1pPr>
              <a:defRPr sz="5600"/>
            </a:lvl1pPr>
            <a:lvl2pPr>
              <a:defRPr sz="4600"/>
            </a:lvl2pPr>
            <a:lvl3pPr>
              <a:defRPr sz="42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94CA-C8E9-4E96-A9AD-B1BAEAD3C509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BA05-D166-415A-AD1A-08C05B7C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08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94CA-C8E9-4E96-A9AD-B1BAEAD3C509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BA05-D166-415A-AD1A-08C05B7C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9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94CA-C8E9-4E96-A9AD-B1BAEAD3C509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BA05-D166-415A-AD1A-08C05B7C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8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1" y="531562"/>
            <a:ext cx="7821614" cy="2262232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5130" y="531564"/>
            <a:ext cx="13290550" cy="11394602"/>
          </a:xfrm>
        </p:spPr>
        <p:txBody>
          <a:bodyPr/>
          <a:lstStyle>
            <a:lvl1pPr>
              <a:defRPr sz="7400"/>
            </a:lvl1pPr>
            <a:lvl2pPr>
              <a:defRPr sz="6500"/>
            </a:lvl2pPr>
            <a:lvl3pPr>
              <a:defRPr sz="56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1" y="2793795"/>
            <a:ext cx="7821614" cy="9132370"/>
          </a:xfrm>
        </p:spPr>
        <p:txBody>
          <a:bodyPr/>
          <a:lstStyle>
            <a:lvl1pPr marL="0" indent="0">
              <a:buNone/>
              <a:defRPr sz="3200"/>
            </a:lvl1pPr>
            <a:lvl2pPr marL="1060704" indent="0">
              <a:buNone/>
              <a:defRPr sz="2800"/>
            </a:lvl2pPr>
            <a:lvl3pPr marL="2121408" indent="0">
              <a:buNone/>
              <a:defRPr sz="2300"/>
            </a:lvl3pPr>
            <a:lvl4pPr marL="3182112" indent="0">
              <a:buNone/>
              <a:defRPr sz="2100"/>
            </a:lvl4pPr>
            <a:lvl5pPr marL="4242816" indent="0">
              <a:buNone/>
              <a:defRPr sz="2100"/>
            </a:lvl5pPr>
            <a:lvl6pPr marL="5303520" indent="0">
              <a:buNone/>
              <a:defRPr sz="2100"/>
            </a:lvl6pPr>
            <a:lvl7pPr marL="6364224" indent="0">
              <a:buNone/>
              <a:defRPr sz="2100"/>
            </a:lvl7pPr>
            <a:lvl8pPr marL="7424928" indent="0">
              <a:buNone/>
              <a:defRPr sz="2100"/>
            </a:lvl8pPr>
            <a:lvl9pPr marL="8485632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94CA-C8E9-4E96-A9AD-B1BAEAD3C509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BA05-D166-415A-AD1A-08C05B7C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13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949" y="9345613"/>
            <a:ext cx="14264640" cy="1103302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9949" y="1192925"/>
            <a:ext cx="14264640" cy="8010525"/>
          </a:xfrm>
        </p:spPr>
        <p:txBody>
          <a:bodyPr/>
          <a:lstStyle>
            <a:lvl1pPr marL="0" indent="0">
              <a:buNone/>
              <a:defRPr sz="7400"/>
            </a:lvl1pPr>
            <a:lvl2pPr marL="1060704" indent="0">
              <a:buNone/>
              <a:defRPr sz="6500"/>
            </a:lvl2pPr>
            <a:lvl3pPr marL="2121408" indent="0">
              <a:buNone/>
              <a:defRPr sz="5600"/>
            </a:lvl3pPr>
            <a:lvl4pPr marL="3182112" indent="0">
              <a:buNone/>
              <a:defRPr sz="4600"/>
            </a:lvl4pPr>
            <a:lvl5pPr marL="4242816" indent="0">
              <a:buNone/>
              <a:defRPr sz="4600"/>
            </a:lvl5pPr>
            <a:lvl6pPr marL="5303520" indent="0">
              <a:buNone/>
              <a:defRPr sz="4600"/>
            </a:lvl6pPr>
            <a:lvl7pPr marL="6364224" indent="0">
              <a:buNone/>
              <a:defRPr sz="4600"/>
            </a:lvl7pPr>
            <a:lvl8pPr marL="7424928" indent="0">
              <a:buNone/>
              <a:defRPr sz="4600"/>
            </a:lvl8pPr>
            <a:lvl9pPr marL="8485632" indent="0">
              <a:buNone/>
              <a:defRPr sz="46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9949" y="10448915"/>
            <a:ext cx="14264640" cy="1566873"/>
          </a:xfrm>
        </p:spPr>
        <p:txBody>
          <a:bodyPr/>
          <a:lstStyle>
            <a:lvl1pPr marL="0" indent="0">
              <a:buNone/>
              <a:defRPr sz="3200"/>
            </a:lvl1pPr>
            <a:lvl2pPr marL="1060704" indent="0">
              <a:buNone/>
              <a:defRPr sz="2800"/>
            </a:lvl2pPr>
            <a:lvl3pPr marL="2121408" indent="0">
              <a:buNone/>
              <a:defRPr sz="2300"/>
            </a:lvl3pPr>
            <a:lvl4pPr marL="3182112" indent="0">
              <a:buNone/>
              <a:defRPr sz="2100"/>
            </a:lvl4pPr>
            <a:lvl5pPr marL="4242816" indent="0">
              <a:buNone/>
              <a:defRPr sz="2100"/>
            </a:lvl5pPr>
            <a:lvl6pPr marL="5303520" indent="0">
              <a:buNone/>
              <a:defRPr sz="2100"/>
            </a:lvl6pPr>
            <a:lvl7pPr marL="6364224" indent="0">
              <a:buNone/>
              <a:defRPr sz="2100"/>
            </a:lvl7pPr>
            <a:lvl8pPr marL="7424928" indent="0">
              <a:buNone/>
              <a:defRPr sz="2100"/>
            </a:lvl8pPr>
            <a:lvl9pPr marL="8485632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94CA-C8E9-4E96-A9AD-B1BAEAD3C509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BA05-D166-415A-AD1A-08C05B7C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8720" y="534654"/>
            <a:ext cx="21396960" cy="2225146"/>
          </a:xfrm>
          <a:prstGeom prst="rect">
            <a:avLst/>
          </a:prstGeom>
        </p:spPr>
        <p:txBody>
          <a:bodyPr vert="horz" lIns="212141" tIns="106070" rIns="212141" bIns="10607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3115205"/>
            <a:ext cx="21396960" cy="8810960"/>
          </a:xfrm>
          <a:prstGeom prst="rect">
            <a:avLst/>
          </a:prstGeom>
        </p:spPr>
        <p:txBody>
          <a:bodyPr vert="horz" lIns="212141" tIns="106070" rIns="212141" bIns="1060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8720" y="12374284"/>
            <a:ext cx="5547360" cy="710810"/>
          </a:xfrm>
          <a:prstGeom prst="rect">
            <a:avLst/>
          </a:prstGeom>
        </p:spPr>
        <p:txBody>
          <a:bodyPr vert="horz" lIns="212141" tIns="106070" rIns="212141" bIns="10607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294CA-C8E9-4E96-A9AD-B1BAEAD3C509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2920" y="12374284"/>
            <a:ext cx="7528560" cy="710810"/>
          </a:xfrm>
          <a:prstGeom prst="rect">
            <a:avLst/>
          </a:prstGeom>
        </p:spPr>
        <p:txBody>
          <a:bodyPr vert="horz" lIns="212141" tIns="106070" rIns="212141" bIns="106070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038320" y="12374284"/>
            <a:ext cx="5547360" cy="710810"/>
          </a:xfrm>
          <a:prstGeom prst="rect">
            <a:avLst/>
          </a:prstGeom>
        </p:spPr>
        <p:txBody>
          <a:bodyPr vert="horz" lIns="212141" tIns="106070" rIns="212141" bIns="10607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CBA05-D166-415A-AD1A-08C05B7C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35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21408" rtl="0" eaLnBrk="1" latinLnBrk="0" hangingPunct="1">
        <a:spcBef>
          <a:spcPct val="0"/>
        </a:spcBef>
        <a:buNone/>
        <a:defRPr sz="10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5528" indent="-795528" algn="l" defTabSz="2121408" rtl="0" eaLnBrk="1" latinLnBrk="0" hangingPunct="1">
        <a:spcBef>
          <a:spcPct val="20000"/>
        </a:spcBef>
        <a:buFont typeface="Arial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723644" indent="-662940" algn="l" defTabSz="2121408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2pPr>
      <a:lvl3pPr marL="2651760" indent="-530352" algn="l" defTabSz="2121408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712464" indent="-530352" algn="l" defTabSz="2121408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773168" indent="-530352" algn="l" defTabSz="2121408" rtl="0" eaLnBrk="1" latinLnBrk="0" hangingPunct="1">
        <a:spcBef>
          <a:spcPct val="20000"/>
        </a:spcBef>
        <a:buFont typeface="Arial" pitchFamily="34" charset="0"/>
        <a:buChar char="»"/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33872" indent="-530352" algn="l" defTabSz="212140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894576" indent="-530352" algn="l" defTabSz="212140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955280" indent="-530352" algn="l" defTabSz="212140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015984" indent="-530352" algn="l" defTabSz="212140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214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60704" algn="l" defTabSz="21214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21408" algn="l" defTabSz="21214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182112" algn="l" defTabSz="21214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242816" algn="l" defTabSz="21214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303520" algn="l" defTabSz="21214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364224" algn="l" defTabSz="21214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424928" algn="l" defTabSz="21214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485632" algn="l" defTabSz="21214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739"/>
            <a:ext cx="23774400" cy="1334739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/>
        </p:nvSpPr>
        <p:spPr>
          <a:xfrm>
            <a:off x="6050280" y="3122487"/>
            <a:ext cx="11704320" cy="617793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5987191" y="6523037"/>
            <a:ext cx="11919809" cy="2706079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/>
            <a:r>
              <a:rPr lang="en-US" sz="17000" b="1" spc="300" dirty="0" smtClean="0">
                <a:solidFill>
                  <a:schemeClr val="bg1"/>
                </a:solidFill>
                <a:latin typeface="Ubuntu" panose="020B0504030602030204" pitchFamily="34" charset="0"/>
              </a:rPr>
              <a:t>WEBIVERR </a:t>
            </a:r>
            <a:endParaRPr lang="en-US" sz="17000" b="1" spc="3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6800" y="9822291"/>
            <a:ext cx="10144074" cy="689042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3900" b="1" spc="487" dirty="0">
                <a:solidFill>
                  <a:schemeClr val="bg1"/>
                </a:solidFill>
                <a:latin typeface="Ubuntu Light" panose="020B0304030602030204" pitchFamily="34" charset="0"/>
              </a:rPr>
              <a:t>WE ARE HERE </a:t>
            </a:r>
            <a:r>
              <a:rPr lang="en-US" sz="3900" b="1" spc="487" dirty="0">
                <a:solidFill>
                  <a:srgbClr val="8FC321"/>
                </a:solidFill>
                <a:latin typeface="Ubuntu medium" panose="020B0604030602030204" pitchFamily="34" charset="0"/>
              </a:rPr>
              <a:t>TO HELP</a:t>
            </a:r>
            <a:endParaRPr lang="en-US" sz="3900" b="1" spc="487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22733" y="12106956"/>
            <a:ext cx="733855" cy="623041"/>
            <a:chOff x="22478999" y="12438062"/>
            <a:chExt cx="752476" cy="640080"/>
          </a:xfrm>
        </p:grpSpPr>
        <p:sp>
          <p:nvSpPr>
            <p:cNvPr id="7" name="Oval 6"/>
            <p:cNvSpPr/>
            <p:nvPr/>
          </p:nvSpPr>
          <p:spPr>
            <a:xfrm>
              <a:off x="22478999" y="12438062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536150" y="12495213"/>
              <a:ext cx="69532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A698"/>
                  </a:solidFill>
                  <a:latin typeface="Ubuntu medium" panose="020B0604030602030204" pitchFamily="34" charset="0"/>
                </a:rPr>
                <a:t>01</a:t>
              </a:r>
              <a:endParaRPr lang="en-US" sz="2400" b="1" dirty="0">
                <a:solidFill>
                  <a:srgbClr val="00A698"/>
                </a:solidFill>
                <a:latin typeface="Ubuntu medium" panose="020B0604030602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347152" y="3461431"/>
            <a:ext cx="2857747" cy="2969431"/>
            <a:chOff x="0" y="0"/>
            <a:chExt cx="2811766" cy="2920987"/>
          </a:xfrm>
          <a:solidFill>
            <a:schemeClr val="bg1"/>
          </a:solidFill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4591" y="109182"/>
              <a:ext cx="2165697" cy="1074413"/>
            </a:xfrm>
            <a:custGeom>
              <a:avLst/>
              <a:gdLst>
                <a:gd name="T0" fmla="*/ 83 w 578"/>
                <a:gd name="T1" fmla="*/ 287 h 287"/>
                <a:gd name="T2" fmla="*/ 361 w 578"/>
                <a:gd name="T3" fmla="*/ 84 h 287"/>
                <a:gd name="T4" fmla="*/ 525 w 578"/>
                <a:gd name="T5" fmla="*/ 135 h 287"/>
                <a:gd name="T6" fmla="*/ 578 w 578"/>
                <a:gd name="T7" fmla="*/ 69 h 287"/>
                <a:gd name="T8" fmla="*/ 361 w 578"/>
                <a:gd name="T9" fmla="*/ 0 h 287"/>
                <a:gd name="T10" fmla="*/ 0 w 578"/>
                <a:gd name="T11" fmla="*/ 273 h 287"/>
                <a:gd name="T12" fmla="*/ 37 w 578"/>
                <a:gd name="T13" fmla="*/ 280 h 287"/>
                <a:gd name="T14" fmla="*/ 83 w 578"/>
                <a:gd name="T15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8" h="287">
                  <a:moveTo>
                    <a:pt x="83" y="287"/>
                  </a:moveTo>
                  <a:cubicBezTo>
                    <a:pt x="121" y="169"/>
                    <a:pt x="231" y="84"/>
                    <a:pt x="361" y="84"/>
                  </a:cubicBezTo>
                  <a:cubicBezTo>
                    <a:pt x="422" y="84"/>
                    <a:pt x="479" y="103"/>
                    <a:pt x="525" y="135"/>
                  </a:cubicBezTo>
                  <a:cubicBezTo>
                    <a:pt x="547" y="112"/>
                    <a:pt x="565" y="90"/>
                    <a:pt x="578" y="69"/>
                  </a:cubicBezTo>
                  <a:cubicBezTo>
                    <a:pt x="517" y="26"/>
                    <a:pt x="442" y="0"/>
                    <a:pt x="361" y="0"/>
                  </a:cubicBezTo>
                  <a:cubicBezTo>
                    <a:pt x="189" y="0"/>
                    <a:pt x="44" y="116"/>
                    <a:pt x="0" y="273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53" y="283"/>
                    <a:pt x="68" y="285"/>
                    <a:pt x="83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0" y="0"/>
              <a:ext cx="2592995" cy="1984362"/>
            </a:xfrm>
            <a:custGeom>
              <a:avLst/>
              <a:gdLst>
                <a:gd name="T0" fmla="*/ 684 w 692"/>
                <a:gd name="T1" fmla="*/ 0 h 530"/>
                <a:gd name="T2" fmla="*/ 633 w 692"/>
                <a:gd name="T3" fmla="*/ 133 h 530"/>
                <a:gd name="T4" fmla="*/ 580 w 692"/>
                <a:gd name="T5" fmla="*/ 199 h 530"/>
                <a:gd name="T6" fmla="*/ 3 w 692"/>
                <a:gd name="T7" fmla="*/ 353 h 530"/>
                <a:gd name="T8" fmla="*/ 0 w 692"/>
                <a:gd name="T9" fmla="*/ 406 h 530"/>
                <a:gd name="T10" fmla="*/ 19 w 692"/>
                <a:gd name="T11" fmla="*/ 526 h 530"/>
                <a:gd name="T12" fmla="*/ 109 w 692"/>
                <a:gd name="T13" fmla="*/ 526 h 530"/>
                <a:gd name="T14" fmla="*/ 623 w 692"/>
                <a:gd name="T15" fmla="*/ 253 h 530"/>
                <a:gd name="T16" fmla="*/ 665 w 692"/>
                <a:gd name="T17" fmla="*/ 169 h 530"/>
                <a:gd name="T18" fmla="*/ 684 w 692"/>
                <a:gd name="T1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2" h="530">
                  <a:moveTo>
                    <a:pt x="684" y="0"/>
                  </a:moveTo>
                  <a:cubicBezTo>
                    <a:pt x="685" y="33"/>
                    <a:pt x="667" y="82"/>
                    <a:pt x="633" y="133"/>
                  </a:cubicBezTo>
                  <a:cubicBezTo>
                    <a:pt x="618" y="155"/>
                    <a:pt x="600" y="177"/>
                    <a:pt x="580" y="199"/>
                  </a:cubicBezTo>
                  <a:cubicBezTo>
                    <a:pt x="335" y="410"/>
                    <a:pt x="64" y="376"/>
                    <a:pt x="3" y="353"/>
                  </a:cubicBezTo>
                  <a:cubicBezTo>
                    <a:pt x="1" y="370"/>
                    <a:pt x="0" y="388"/>
                    <a:pt x="0" y="406"/>
                  </a:cubicBezTo>
                  <a:cubicBezTo>
                    <a:pt x="0" y="448"/>
                    <a:pt x="7" y="489"/>
                    <a:pt x="19" y="526"/>
                  </a:cubicBezTo>
                  <a:cubicBezTo>
                    <a:pt x="65" y="530"/>
                    <a:pt x="109" y="526"/>
                    <a:pt x="109" y="526"/>
                  </a:cubicBezTo>
                  <a:cubicBezTo>
                    <a:pt x="322" y="512"/>
                    <a:pt x="523" y="405"/>
                    <a:pt x="623" y="253"/>
                  </a:cubicBezTo>
                  <a:cubicBezTo>
                    <a:pt x="640" y="226"/>
                    <a:pt x="655" y="198"/>
                    <a:pt x="665" y="169"/>
                  </a:cubicBezTo>
                  <a:cubicBezTo>
                    <a:pt x="685" y="116"/>
                    <a:pt x="692" y="59"/>
                    <a:pt x="6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63773" y="968991"/>
              <a:ext cx="2390457" cy="1557645"/>
            </a:xfrm>
            <a:custGeom>
              <a:avLst/>
              <a:gdLst>
                <a:gd name="T0" fmla="*/ 72 w 638"/>
                <a:gd name="T1" fmla="*/ 416 h 416"/>
                <a:gd name="T2" fmla="*/ 582 w 638"/>
                <a:gd name="T3" fmla="*/ 119 h 416"/>
                <a:gd name="T4" fmla="*/ 625 w 638"/>
                <a:gd name="T5" fmla="*/ 35 h 416"/>
                <a:gd name="T6" fmla="*/ 638 w 638"/>
                <a:gd name="T7" fmla="*/ 0 h 416"/>
                <a:gd name="T8" fmla="*/ 607 w 638"/>
                <a:gd name="T9" fmla="*/ 47 h 416"/>
                <a:gd name="T10" fmla="*/ 580 w 638"/>
                <a:gd name="T11" fmla="*/ 80 h 416"/>
                <a:gd name="T12" fmla="*/ 96 w 638"/>
                <a:gd name="T13" fmla="*/ 315 h 416"/>
                <a:gd name="T14" fmla="*/ 22 w 638"/>
                <a:gd name="T15" fmla="*/ 319 h 416"/>
                <a:gd name="T16" fmla="*/ 0 w 638"/>
                <a:gd name="T17" fmla="*/ 319 h 416"/>
                <a:gd name="T18" fmla="*/ 72 w 638"/>
                <a:gd name="T1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8" h="416">
                  <a:moveTo>
                    <a:pt x="72" y="416"/>
                  </a:moveTo>
                  <a:cubicBezTo>
                    <a:pt x="197" y="403"/>
                    <a:pt x="414" y="338"/>
                    <a:pt x="582" y="119"/>
                  </a:cubicBezTo>
                  <a:cubicBezTo>
                    <a:pt x="600" y="90"/>
                    <a:pt x="614" y="62"/>
                    <a:pt x="625" y="35"/>
                  </a:cubicBezTo>
                  <a:cubicBezTo>
                    <a:pt x="630" y="23"/>
                    <a:pt x="634" y="11"/>
                    <a:pt x="638" y="0"/>
                  </a:cubicBezTo>
                  <a:cubicBezTo>
                    <a:pt x="629" y="16"/>
                    <a:pt x="618" y="31"/>
                    <a:pt x="607" y="47"/>
                  </a:cubicBezTo>
                  <a:cubicBezTo>
                    <a:pt x="598" y="58"/>
                    <a:pt x="589" y="69"/>
                    <a:pt x="580" y="80"/>
                  </a:cubicBezTo>
                  <a:cubicBezTo>
                    <a:pt x="466" y="210"/>
                    <a:pt x="286" y="297"/>
                    <a:pt x="96" y="315"/>
                  </a:cubicBezTo>
                  <a:cubicBezTo>
                    <a:pt x="72" y="318"/>
                    <a:pt x="47" y="319"/>
                    <a:pt x="22" y="319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19" y="355"/>
                    <a:pt x="43" y="388"/>
                    <a:pt x="72" y="4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82890" y="914400"/>
              <a:ext cx="1528876" cy="2006587"/>
            </a:xfrm>
            <a:custGeom>
              <a:avLst/>
              <a:gdLst>
                <a:gd name="T0" fmla="*/ 373 w 408"/>
                <a:gd name="T1" fmla="*/ 0 h 536"/>
                <a:gd name="T2" fmla="*/ 369 w 408"/>
                <a:gd name="T3" fmla="*/ 80 h 536"/>
                <a:gd name="T4" fmla="*/ 341 w 408"/>
                <a:gd name="T5" fmla="*/ 182 h 536"/>
                <a:gd name="T6" fmla="*/ 0 w 408"/>
                <a:gd name="T7" fmla="*/ 534 h 536"/>
                <a:gd name="T8" fmla="*/ 33 w 408"/>
                <a:gd name="T9" fmla="*/ 536 h 536"/>
                <a:gd name="T10" fmla="*/ 408 w 408"/>
                <a:gd name="T11" fmla="*/ 160 h 536"/>
                <a:gd name="T12" fmla="*/ 373 w 408"/>
                <a:gd name="T1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536">
                  <a:moveTo>
                    <a:pt x="373" y="0"/>
                  </a:moveTo>
                  <a:cubicBezTo>
                    <a:pt x="374" y="27"/>
                    <a:pt x="373" y="54"/>
                    <a:pt x="369" y="80"/>
                  </a:cubicBezTo>
                  <a:cubicBezTo>
                    <a:pt x="364" y="115"/>
                    <a:pt x="355" y="149"/>
                    <a:pt x="341" y="182"/>
                  </a:cubicBezTo>
                  <a:cubicBezTo>
                    <a:pt x="285" y="325"/>
                    <a:pt x="158" y="453"/>
                    <a:pt x="0" y="534"/>
                  </a:cubicBezTo>
                  <a:cubicBezTo>
                    <a:pt x="11" y="535"/>
                    <a:pt x="22" y="536"/>
                    <a:pt x="33" y="536"/>
                  </a:cubicBezTo>
                  <a:cubicBezTo>
                    <a:pt x="240" y="536"/>
                    <a:pt x="408" y="367"/>
                    <a:pt x="408" y="160"/>
                  </a:cubicBezTo>
                  <a:cubicBezTo>
                    <a:pt x="408" y="103"/>
                    <a:pt x="395" y="49"/>
                    <a:pt x="3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563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739"/>
            <a:ext cx="23774400" cy="1334739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6172200" y="7208837"/>
            <a:ext cx="12496800" cy="1890471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11700" b="1" spc="300" dirty="0">
                <a:solidFill>
                  <a:schemeClr val="bg1"/>
                </a:solidFill>
                <a:latin typeface="Ubuntu "/>
              </a:rPr>
              <a:t>Business Team</a:t>
            </a:r>
          </a:p>
        </p:txBody>
      </p:sp>
      <p:sp>
        <p:nvSpPr>
          <p:cNvPr id="17" name="Oval 16"/>
          <p:cNvSpPr/>
          <p:nvPr/>
        </p:nvSpPr>
        <p:spPr>
          <a:xfrm>
            <a:off x="21911897" y="12119544"/>
            <a:ext cx="624241" cy="623041"/>
          </a:xfrm>
          <a:prstGeom prst="ellipse">
            <a:avLst/>
          </a:prstGeom>
          <a:solidFill>
            <a:srgbClr val="242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955249" y="12185768"/>
            <a:ext cx="678118" cy="46435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Ubuntu medium" panose="020B0604030602030204" pitchFamily="34" charset="0"/>
              </a:rPr>
              <a:t>10</a:t>
            </a:r>
            <a:endParaRPr lang="en-US" sz="2400" dirty="0">
              <a:solidFill>
                <a:schemeClr val="bg1"/>
              </a:solidFill>
              <a:latin typeface="Ubuntu medium" panose="020B06040306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58802" y="3588047"/>
            <a:ext cx="11453700" cy="619332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10552792" y="4543614"/>
            <a:ext cx="2582270" cy="2512823"/>
          </a:xfrm>
          <a:custGeom>
            <a:avLst/>
            <a:gdLst>
              <a:gd name="T0" fmla="*/ 504 w 856"/>
              <a:gd name="T1" fmla="*/ 74 h 800"/>
              <a:gd name="T2" fmla="*/ 356 w 856"/>
              <a:gd name="T3" fmla="*/ 74 h 800"/>
              <a:gd name="T4" fmla="*/ 313 w 856"/>
              <a:gd name="T5" fmla="*/ 374 h 800"/>
              <a:gd name="T6" fmla="*/ 574 w 856"/>
              <a:gd name="T7" fmla="*/ 347 h 800"/>
              <a:gd name="T8" fmla="*/ 529 w 856"/>
              <a:gd name="T9" fmla="*/ 183 h 800"/>
              <a:gd name="T10" fmla="*/ 490 w 856"/>
              <a:gd name="T11" fmla="*/ 177 h 800"/>
              <a:gd name="T12" fmla="*/ 437 w 856"/>
              <a:gd name="T13" fmla="*/ 303 h 800"/>
              <a:gd name="T14" fmla="*/ 378 w 856"/>
              <a:gd name="T15" fmla="*/ 181 h 800"/>
              <a:gd name="T16" fmla="*/ 370 w 856"/>
              <a:gd name="T17" fmla="*/ 177 h 800"/>
              <a:gd name="T18" fmla="*/ 286 w 856"/>
              <a:gd name="T19" fmla="*/ 246 h 800"/>
              <a:gd name="T20" fmla="*/ 313 w 856"/>
              <a:gd name="T21" fmla="*/ 374 h 800"/>
              <a:gd name="T22" fmla="*/ 218 w 856"/>
              <a:gd name="T23" fmla="*/ 500 h 800"/>
              <a:gd name="T24" fmla="*/ 71 w 856"/>
              <a:gd name="T25" fmla="*/ 500 h 800"/>
              <a:gd name="T26" fmla="*/ 243 w 856"/>
              <a:gd name="T27" fmla="*/ 609 h 800"/>
              <a:gd name="T28" fmla="*/ 204 w 856"/>
              <a:gd name="T29" fmla="*/ 603 h 800"/>
              <a:gd name="T30" fmla="*/ 151 w 856"/>
              <a:gd name="T31" fmla="*/ 728 h 800"/>
              <a:gd name="T32" fmla="*/ 92 w 856"/>
              <a:gd name="T33" fmla="*/ 607 h 800"/>
              <a:gd name="T34" fmla="*/ 84 w 856"/>
              <a:gd name="T35" fmla="*/ 603 h 800"/>
              <a:gd name="T36" fmla="*/ 0 w 856"/>
              <a:gd name="T37" fmla="*/ 671 h 800"/>
              <a:gd name="T38" fmla="*/ 27 w 856"/>
              <a:gd name="T39" fmla="*/ 800 h 800"/>
              <a:gd name="T40" fmla="*/ 288 w 856"/>
              <a:gd name="T41" fmla="*/ 773 h 800"/>
              <a:gd name="T42" fmla="*/ 243 w 856"/>
              <a:gd name="T43" fmla="*/ 609 h 800"/>
              <a:gd name="T44" fmla="*/ 786 w 856"/>
              <a:gd name="T45" fmla="*/ 500 h 800"/>
              <a:gd name="T46" fmla="*/ 638 w 856"/>
              <a:gd name="T47" fmla="*/ 500 h 800"/>
              <a:gd name="T48" fmla="*/ 811 w 856"/>
              <a:gd name="T49" fmla="*/ 609 h 800"/>
              <a:gd name="T50" fmla="*/ 772 w 856"/>
              <a:gd name="T51" fmla="*/ 603 h 800"/>
              <a:gd name="T52" fmla="*/ 720 w 856"/>
              <a:gd name="T53" fmla="*/ 728 h 800"/>
              <a:gd name="T54" fmla="*/ 660 w 856"/>
              <a:gd name="T55" fmla="*/ 607 h 800"/>
              <a:gd name="T56" fmla="*/ 652 w 856"/>
              <a:gd name="T57" fmla="*/ 603 h 800"/>
              <a:gd name="T58" fmla="*/ 568 w 856"/>
              <a:gd name="T59" fmla="*/ 671 h 800"/>
              <a:gd name="T60" fmla="*/ 596 w 856"/>
              <a:gd name="T61" fmla="*/ 800 h 800"/>
              <a:gd name="T62" fmla="*/ 856 w 856"/>
              <a:gd name="T63" fmla="*/ 773 h 800"/>
              <a:gd name="T64" fmla="*/ 811 w 856"/>
              <a:gd name="T65" fmla="*/ 609 h 800"/>
              <a:gd name="T66" fmla="*/ 406 w 856"/>
              <a:gd name="T67" fmla="*/ 395 h 800"/>
              <a:gd name="T68" fmla="*/ 291 w 856"/>
              <a:gd name="T69" fmla="*/ 621 h 800"/>
              <a:gd name="T70" fmla="*/ 308 w 856"/>
              <a:gd name="T71" fmla="*/ 673 h 800"/>
              <a:gd name="T72" fmla="*/ 548 w 856"/>
              <a:gd name="T73" fmla="*/ 669 h 800"/>
              <a:gd name="T74" fmla="*/ 455 w 856"/>
              <a:gd name="T75" fmla="*/ 506 h 800"/>
              <a:gd name="T76" fmla="*/ 448 w 856"/>
              <a:gd name="T77" fmla="*/ 177 h 800"/>
              <a:gd name="T78" fmla="*/ 419 w 856"/>
              <a:gd name="T79" fmla="*/ 173 h 800"/>
              <a:gd name="T80" fmla="*/ 410 w 856"/>
              <a:gd name="T81" fmla="*/ 188 h 800"/>
              <a:gd name="T82" fmla="*/ 416 w 856"/>
              <a:gd name="T83" fmla="*/ 250 h 800"/>
              <a:gd name="T84" fmla="*/ 433 w 856"/>
              <a:gd name="T85" fmla="*/ 278 h 800"/>
              <a:gd name="T86" fmla="*/ 438 w 856"/>
              <a:gd name="T87" fmla="*/ 205 h 800"/>
              <a:gd name="T88" fmla="*/ 448 w 856"/>
              <a:gd name="T89" fmla="*/ 177 h 800"/>
              <a:gd name="T90" fmla="*/ 154 w 856"/>
              <a:gd name="T91" fmla="*/ 599 h 800"/>
              <a:gd name="T92" fmla="*/ 126 w 856"/>
              <a:gd name="T93" fmla="*/ 602 h 800"/>
              <a:gd name="T94" fmla="*/ 136 w 856"/>
              <a:gd name="T95" fmla="*/ 631 h 800"/>
              <a:gd name="T96" fmla="*/ 141 w 856"/>
              <a:gd name="T97" fmla="*/ 704 h 800"/>
              <a:gd name="T98" fmla="*/ 157 w 856"/>
              <a:gd name="T99" fmla="*/ 676 h 800"/>
              <a:gd name="T100" fmla="*/ 163 w 856"/>
              <a:gd name="T101" fmla="*/ 614 h 800"/>
              <a:gd name="T102" fmla="*/ 730 w 856"/>
              <a:gd name="T103" fmla="*/ 602 h 800"/>
              <a:gd name="T104" fmla="*/ 702 w 856"/>
              <a:gd name="T105" fmla="*/ 599 h 800"/>
              <a:gd name="T106" fmla="*/ 693 w 856"/>
              <a:gd name="T107" fmla="*/ 614 h 800"/>
              <a:gd name="T108" fmla="*/ 699 w 856"/>
              <a:gd name="T109" fmla="*/ 676 h 800"/>
              <a:gd name="T110" fmla="*/ 715 w 856"/>
              <a:gd name="T111" fmla="*/ 704 h 800"/>
              <a:gd name="T112" fmla="*/ 720 w 856"/>
              <a:gd name="T113" fmla="*/ 631 h 800"/>
              <a:gd name="T114" fmla="*/ 730 w 856"/>
              <a:gd name="T115" fmla="*/ 602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56" h="800">
                <a:moveTo>
                  <a:pt x="430" y="148"/>
                </a:moveTo>
                <a:cubicBezTo>
                  <a:pt x="471" y="148"/>
                  <a:pt x="504" y="115"/>
                  <a:pt x="504" y="74"/>
                </a:cubicBezTo>
                <a:cubicBezTo>
                  <a:pt x="504" y="33"/>
                  <a:pt x="471" y="0"/>
                  <a:pt x="430" y="0"/>
                </a:cubicBezTo>
                <a:cubicBezTo>
                  <a:pt x="390" y="0"/>
                  <a:pt x="356" y="33"/>
                  <a:pt x="356" y="74"/>
                </a:cubicBezTo>
                <a:cubicBezTo>
                  <a:pt x="356" y="115"/>
                  <a:pt x="390" y="148"/>
                  <a:pt x="430" y="148"/>
                </a:cubicBezTo>
                <a:close/>
                <a:moveTo>
                  <a:pt x="313" y="374"/>
                </a:moveTo>
                <a:cubicBezTo>
                  <a:pt x="546" y="374"/>
                  <a:pt x="546" y="374"/>
                  <a:pt x="546" y="374"/>
                </a:cubicBezTo>
                <a:cubicBezTo>
                  <a:pt x="561" y="374"/>
                  <a:pt x="574" y="362"/>
                  <a:pt x="574" y="347"/>
                </a:cubicBezTo>
                <a:cubicBezTo>
                  <a:pt x="574" y="245"/>
                  <a:pt x="574" y="245"/>
                  <a:pt x="574" y="245"/>
                </a:cubicBezTo>
                <a:cubicBezTo>
                  <a:pt x="574" y="217"/>
                  <a:pt x="556" y="192"/>
                  <a:pt x="529" y="183"/>
                </a:cubicBezTo>
                <a:cubicBezTo>
                  <a:pt x="529" y="183"/>
                  <a:pt x="529" y="183"/>
                  <a:pt x="529" y="183"/>
                </a:cubicBezTo>
                <a:cubicBezTo>
                  <a:pt x="490" y="177"/>
                  <a:pt x="490" y="177"/>
                  <a:pt x="490" y="177"/>
                </a:cubicBezTo>
                <a:cubicBezTo>
                  <a:pt x="486" y="176"/>
                  <a:pt x="483" y="178"/>
                  <a:pt x="482" y="181"/>
                </a:cubicBezTo>
                <a:cubicBezTo>
                  <a:pt x="437" y="303"/>
                  <a:pt x="437" y="303"/>
                  <a:pt x="437" y="303"/>
                </a:cubicBezTo>
                <a:cubicBezTo>
                  <a:pt x="435" y="310"/>
                  <a:pt x="425" y="310"/>
                  <a:pt x="422" y="303"/>
                </a:cubicBezTo>
                <a:cubicBezTo>
                  <a:pt x="378" y="181"/>
                  <a:pt x="378" y="181"/>
                  <a:pt x="378" y="181"/>
                </a:cubicBezTo>
                <a:cubicBezTo>
                  <a:pt x="377" y="178"/>
                  <a:pt x="374" y="177"/>
                  <a:pt x="372" y="177"/>
                </a:cubicBezTo>
                <a:cubicBezTo>
                  <a:pt x="371" y="177"/>
                  <a:pt x="371" y="177"/>
                  <a:pt x="370" y="177"/>
                </a:cubicBezTo>
                <a:cubicBezTo>
                  <a:pt x="331" y="183"/>
                  <a:pt x="331" y="183"/>
                  <a:pt x="331" y="183"/>
                </a:cubicBezTo>
                <a:cubicBezTo>
                  <a:pt x="304" y="192"/>
                  <a:pt x="286" y="217"/>
                  <a:pt x="286" y="246"/>
                </a:cubicBezTo>
                <a:cubicBezTo>
                  <a:pt x="286" y="347"/>
                  <a:pt x="286" y="347"/>
                  <a:pt x="286" y="347"/>
                </a:cubicBezTo>
                <a:cubicBezTo>
                  <a:pt x="286" y="362"/>
                  <a:pt x="298" y="374"/>
                  <a:pt x="313" y="374"/>
                </a:cubicBezTo>
                <a:close/>
                <a:moveTo>
                  <a:pt x="145" y="573"/>
                </a:moveTo>
                <a:cubicBezTo>
                  <a:pt x="185" y="573"/>
                  <a:pt x="218" y="540"/>
                  <a:pt x="218" y="500"/>
                </a:cubicBezTo>
                <a:cubicBezTo>
                  <a:pt x="218" y="459"/>
                  <a:pt x="185" y="426"/>
                  <a:pt x="145" y="426"/>
                </a:cubicBezTo>
                <a:cubicBezTo>
                  <a:pt x="104" y="426"/>
                  <a:pt x="71" y="459"/>
                  <a:pt x="71" y="500"/>
                </a:cubicBezTo>
                <a:cubicBezTo>
                  <a:pt x="71" y="540"/>
                  <a:pt x="104" y="573"/>
                  <a:pt x="145" y="573"/>
                </a:cubicBezTo>
                <a:close/>
                <a:moveTo>
                  <a:pt x="243" y="609"/>
                </a:moveTo>
                <a:cubicBezTo>
                  <a:pt x="243" y="609"/>
                  <a:pt x="243" y="609"/>
                  <a:pt x="243" y="609"/>
                </a:cubicBezTo>
                <a:cubicBezTo>
                  <a:pt x="204" y="603"/>
                  <a:pt x="204" y="603"/>
                  <a:pt x="204" y="603"/>
                </a:cubicBezTo>
                <a:cubicBezTo>
                  <a:pt x="200" y="602"/>
                  <a:pt x="197" y="603"/>
                  <a:pt x="196" y="607"/>
                </a:cubicBezTo>
                <a:cubicBezTo>
                  <a:pt x="151" y="728"/>
                  <a:pt x="151" y="728"/>
                  <a:pt x="151" y="728"/>
                </a:cubicBezTo>
                <a:cubicBezTo>
                  <a:pt x="149" y="735"/>
                  <a:pt x="139" y="735"/>
                  <a:pt x="136" y="728"/>
                </a:cubicBezTo>
                <a:cubicBezTo>
                  <a:pt x="92" y="607"/>
                  <a:pt x="92" y="607"/>
                  <a:pt x="92" y="607"/>
                </a:cubicBezTo>
                <a:cubicBezTo>
                  <a:pt x="91" y="604"/>
                  <a:pt x="89" y="602"/>
                  <a:pt x="86" y="602"/>
                </a:cubicBezTo>
                <a:cubicBezTo>
                  <a:pt x="85" y="602"/>
                  <a:pt x="85" y="603"/>
                  <a:pt x="84" y="603"/>
                </a:cubicBezTo>
                <a:cubicBezTo>
                  <a:pt x="45" y="609"/>
                  <a:pt x="45" y="609"/>
                  <a:pt x="45" y="609"/>
                </a:cubicBezTo>
                <a:cubicBezTo>
                  <a:pt x="18" y="618"/>
                  <a:pt x="0" y="643"/>
                  <a:pt x="0" y="671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788"/>
                  <a:pt x="12" y="800"/>
                  <a:pt x="27" y="800"/>
                </a:cubicBezTo>
                <a:cubicBezTo>
                  <a:pt x="260" y="800"/>
                  <a:pt x="260" y="800"/>
                  <a:pt x="260" y="800"/>
                </a:cubicBezTo>
                <a:cubicBezTo>
                  <a:pt x="275" y="800"/>
                  <a:pt x="288" y="788"/>
                  <a:pt x="288" y="773"/>
                </a:cubicBezTo>
                <a:cubicBezTo>
                  <a:pt x="288" y="671"/>
                  <a:pt x="288" y="671"/>
                  <a:pt x="288" y="671"/>
                </a:cubicBezTo>
                <a:cubicBezTo>
                  <a:pt x="288" y="643"/>
                  <a:pt x="270" y="618"/>
                  <a:pt x="243" y="609"/>
                </a:cubicBezTo>
                <a:close/>
                <a:moveTo>
                  <a:pt x="712" y="573"/>
                </a:moveTo>
                <a:cubicBezTo>
                  <a:pt x="753" y="573"/>
                  <a:pt x="786" y="540"/>
                  <a:pt x="786" y="500"/>
                </a:cubicBezTo>
                <a:cubicBezTo>
                  <a:pt x="786" y="459"/>
                  <a:pt x="753" y="426"/>
                  <a:pt x="712" y="426"/>
                </a:cubicBezTo>
                <a:cubicBezTo>
                  <a:pt x="671" y="426"/>
                  <a:pt x="638" y="459"/>
                  <a:pt x="638" y="500"/>
                </a:cubicBezTo>
                <a:cubicBezTo>
                  <a:pt x="638" y="540"/>
                  <a:pt x="671" y="573"/>
                  <a:pt x="712" y="573"/>
                </a:cubicBezTo>
                <a:close/>
                <a:moveTo>
                  <a:pt x="811" y="609"/>
                </a:moveTo>
                <a:cubicBezTo>
                  <a:pt x="811" y="609"/>
                  <a:pt x="811" y="609"/>
                  <a:pt x="811" y="609"/>
                </a:cubicBezTo>
                <a:cubicBezTo>
                  <a:pt x="772" y="603"/>
                  <a:pt x="772" y="603"/>
                  <a:pt x="772" y="603"/>
                </a:cubicBezTo>
                <a:cubicBezTo>
                  <a:pt x="769" y="602"/>
                  <a:pt x="765" y="603"/>
                  <a:pt x="764" y="607"/>
                </a:cubicBezTo>
                <a:cubicBezTo>
                  <a:pt x="720" y="728"/>
                  <a:pt x="720" y="728"/>
                  <a:pt x="720" y="728"/>
                </a:cubicBezTo>
                <a:cubicBezTo>
                  <a:pt x="717" y="735"/>
                  <a:pt x="707" y="735"/>
                  <a:pt x="705" y="728"/>
                </a:cubicBezTo>
                <a:cubicBezTo>
                  <a:pt x="660" y="607"/>
                  <a:pt x="660" y="607"/>
                  <a:pt x="660" y="607"/>
                </a:cubicBezTo>
                <a:cubicBezTo>
                  <a:pt x="659" y="604"/>
                  <a:pt x="657" y="602"/>
                  <a:pt x="654" y="602"/>
                </a:cubicBezTo>
                <a:cubicBezTo>
                  <a:pt x="654" y="602"/>
                  <a:pt x="653" y="603"/>
                  <a:pt x="652" y="603"/>
                </a:cubicBezTo>
                <a:cubicBezTo>
                  <a:pt x="613" y="609"/>
                  <a:pt x="613" y="609"/>
                  <a:pt x="613" y="609"/>
                </a:cubicBezTo>
                <a:cubicBezTo>
                  <a:pt x="586" y="618"/>
                  <a:pt x="568" y="643"/>
                  <a:pt x="568" y="671"/>
                </a:cubicBezTo>
                <a:cubicBezTo>
                  <a:pt x="568" y="773"/>
                  <a:pt x="568" y="773"/>
                  <a:pt x="568" y="773"/>
                </a:cubicBezTo>
                <a:cubicBezTo>
                  <a:pt x="568" y="788"/>
                  <a:pt x="581" y="800"/>
                  <a:pt x="596" y="800"/>
                </a:cubicBezTo>
                <a:cubicBezTo>
                  <a:pt x="829" y="800"/>
                  <a:pt x="829" y="800"/>
                  <a:pt x="829" y="800"/>
                </a:cubicBezTo>
                <a:cubicBezTo>
                  <a:pt x="844" y="800"/>
                  <a:pt x="856" y="788"/>
                  <a:pt x="856" y="773"/>
                </a:cubicBezTo>
                <a:cubicBezTo>
                  <a:pt x="856" y="671"/>
                  <a:pt x="856" y="671"/>
                  <a:pt x="856" y="671"/>
                </a:cubicBezTo>
                <a:cubicBezTo>
                  <a:pt x="856" y="643"/>
                  <a:pt x="838" y="618"/>
                  <a:pt x="811" y="609"/>
                </a:cubicBezTo>
                <a:close/>
                <a:moveTo>
                  <a:pt x="455" y="395"/>
                </a:moveTo>
                <a:cubicBezTo>
                  <a:pt x="406" y="395"/>
                  <a:pt x="406" y="395"/>
                  <a:pt x="406" y="395"/>
                </a:cubicBezTo>
                <a:cubicBezTo>
                  <a:pt x="406" y="506"/>
                  <a:pt x="406" y="506"/>
                  <a:pt x="406" y="506"/>
                </a:cubicBezTo>
                <a:cubicBezTo>
                  <a:pt x="291" y="621"/>
                  <a:pt x="291" y="621"/>
                  <a:pt x="291" y="621"/>
                </a:cubicBezTo>
                <a:cubicBezTo>
                  <a:pt x="302" y="635"/>
                  <a:pt x="308" y="652"/>
                  <a:pt x="308" y="671"/>
                </a:cubicBezTo>
                <a:cubicBezTo>
                  <a:pt x="308" y="673"/>
                  <a:pt x="308" y="673"/>
                  <a:pt x="308" y="673"/>
                </a:cubicBezTo>
                <a:cubicBezTo>
                  <a:pt x="430" y="551"/>
                  <a:pt x="430" y="551"/>
                  <a:pt x="430" y="551"/>
                </a:cubicBezTo>
                <a:cubicBezTo>
                  <a:pt x="548" y="669"/>
                  <a:pt x="548" y="669"/>
                  <a:pt x="548" y="669"/>
                </a:cubicBezTo>
                <a:cubicBezTo>
                  <a:pt x="549" y="650"/>
                  <a:pt x="556" y="632"/>
                  <a:pt x="567" y="618"/>
                </a:cubicBezTo>
                <a:cubicBezTo>
                  <a:pt x="455" y="506"/>
                  <a:pt x="455" y="506"/>
                  <a:pt x="455" y="506"/>
                </a:cubicBezTo>
                <a:lnTo>
                  <a:pt x="455" y="395"/>
                </a:lnTo>
                <a:close/>
                <a:moveTo>
                  <a:pt x="448" y="177"/>
                </a:moveTo>
                <a:cubicBezTo>
                  <a:pt x="446" y="175"/>
                  <a:pt x="443" y="173"/>
                  <a:pt x="440" y="173"/>
                </a:cubicBezTo>
                <a:cubicBezTo>
                  <a:pt x="419" y="173"/>
                  <a:pt x="419" y="173"/>
                  <a:pt x="419" y="173"/>
                </a:cubicBezTo>
                <a:cubicBezTo>
                  <a:pt x="416" y="173"/>
                  <a:pt x="414" y="175"/>
                  <a:pt x="412" y="177"/>
                </a:cubicBezTo>
                <a:cubicBezTo>
                  <a:pt x="409" y="180"/>
                  <a:pt x="408" y="185"/>
                  <a:pt x="410" y="188"/>
                </a:cubicBezTo>
                <a:cubicBezTo>
                  <a:pt x="422" y="205"/>
                  <a:pt x="422" y="205"/>
                  <a:pt x="422" y="205"/>
                </a:cubicBezTo>
                <a:cubicBezTo>
                  <a:pt x="416" y="250"/>
                  <a:pt x="416" y="250"/>
                  <a:pt x="416" y="250"/>
                </a:cubicBezTo>
                <a:cubicBezTo>
                  <a:pt x="427" y="278"/>
                  <a:pt x="427" y="278"/>
                  <a:pt x="427" y="278"/>
                </a:cubicBezTo>
                <a:cubicBezTo>
                  <a:pt x="428" y="281"/>
                  <a:pt x="432" y="281"/>
                  <a:pt x="433" y="278"/>
                </a:cubicBezTo>
                <a:cubicBezTo>
                  <a:pt x="443" y="250"/>
                  <a:pt x="443" y="250"/>
                  <a:pt x="443" y="250"/>
                </a:cubicBezTo>
                <a:cubicBezTo>
                  <a:pt x="438" y="205"/>
                  <a:pt x="438" y="205"/>
                  <a:pt x="438" y="205"/>
                </a:cubicBezTo>
                <a:cubicBezTo>
                  <a:pt x="449" y="188"/>
                  <a:pt x="449" y="188"/>
                  <a:pt x="449" y="188"/>
                </a:cubicBezTo>
                <a:cubicBezTo>
                  <a:pt x="451" y="185"/>
                  <a:pt x="451" y="180"/>
                  <a:pt x="448" y="177"/>
                </a:cubicBezTo>
                <a:close/>
                <a:moveTo>
                  <a:pt x="162" y="602"/>
                </a:moveTo>
                <a:cubicBezTo>
                  <a:pt x="160" y="600"/>
                  <a:pt x="157" y="599"/>
                  <a:pt x="154" y="599"/>
                </a:cubicBezTo>
                <a:cubicBezTo>
                  <a:pt x="133" y="599"/>
                  <a:pt x="133" y="599"/>
                  <a:pt x="133" y="599"/>
                </a:cubicBezTo>
                <a:cubicBezTo>
                  <a:pt x="130" y="599"/>
                  <a:pt x="128" y="600"/>
                  <a:pt x="126" y="602"/>
                </a:cubicBezTo>
                <a:cubicBezTo>
                  <a:pt x="123" y="606"/>
                  <a:pt x="122" y="610"/>
                  <a:pt x="124" y="614"/>
                </a:cubicBezTo>
                <a:cubicBezTo>
                  <a:pt x="136" y="631"/>
                  <a:pt x="136" y="631"/>
                  <a:pt x="136" y="631"/>
                </a:cubicBezTo>
                <a:cubicBezTo>
                  <a:pt x="130" y="676"/>
                  <a:pt x="130" y="676"/>
                  <a:pt x="130" y="676"/>
                </a:cubicBezTo>
                <a:cubicBezTo>
                  <a:pt x="141" y="704"/>
                  <a:pt x="141" y="704"/>
                  <a:pt x="141" y="704"/>
                </a:cubicBezTo>
                <a:cubicBezTo>
                  <a:pt x="142" y="706"/>
                  <a:pt x="146" y="706"/>
                  <a:pt x="147" y="704"/>
                </a:cubicBezTo>
                <a:cubicBezTo>
                  <a:pt x="157" y="676"/>
                  <a:pt x="157" y="676"/>
                  <a:pt x="157" y="676"/>
                </a:cubicBezTo>
                <a:cubicBezTo>
                  <a:pt x="152" y="631"/>
                  <a:pt x="152" y="631"/>
                  <a:pt x="152" y="631"/>
                </a:cubicBezTo>
                <a:cubicBezTo>
                  <a:pt x="163" y="614"/>
                  <a:pt x="163" y="614"/>
                  <a:pt x="163" y="614"/>
                </a:cubicBezTo>
                <a:cubicBezTo>
                  <a:pt x="165" y="610"/>
                  <a:pt x="165" y="606"/>
                  <a:pt x="162" y="602"/>
                </a:cubicBezTo>
                <a:close/>
                <a:moveTo>
                  <a:pt x="730" y="602"/>
                </a:moveTo>
                <a:cubicBezTo>
                  <a:pt x="728" y="600"/>
                  <a:pt x="726" y="599"/>
                  <a:pt x="723" y="599"/>
                </a:cubicBezTo>
                <a:cubicBezTo>
                  <a:pt x="702" y="599"/>
                  <a:pt x="702" y="599"/>
                  <a:pt x="702" y="599"/>
                </a:cubicBezTo>
                <a:cubicBezTo>
                  <a:pt x="699" y="599"/>
                  <a:pt x="696" y="600"/>
                  <a:pt x="694" y="602"/>
                </a:cubicBezTo>
                <a:cubicBezTo>
                  <a:pt x="691" y="606"/>
                  <a:pt x="691" y="610"/>
                  <a:pt x="693" y="614"/>
                </a:cubicBezTo>
                <a:cubicBezTo>
                  <a:pt x="704" y="631"/>
                  <a:pt x="704" y="631"/>
                  <a:pt x="704" y="631"/>
                </a:cubicBezTo>
                <a:cubicBezTo>
                  <a:pt x="699" y="676"/>
                  <a:pt x="699" y="676"/>
                  <a:pt x="699" y="676"/>
                </a:cubicBezTo>
                <a:cubicBezTo>
                  <a:pt x="709" y="704"/>
                  <a:pt x="709" y="704"/>
                  <a:pt x="709" y="704"/>
                </a:cubicBezTo>
                <a:cubicBezTo>
                  <a:pt x="710" y="706"/>
                  <a:pt x="714" y="706"/>
                  <a:pt x="715" y="704"/>
                </a:cubicBezTo>
                <a:cubicBezTo>
                  <a:pt x="726" y="676"/>
                  <a:pt x="726" y="676"/>
                  <a:pt x="726" y="676"/>
                </a:cubicBezTo>
                <a:cubicBezTo>
                  <a:pt x="720" y="631"/>
                  <a:pt x="720" y="631"/>
                  <a:pt x="720" y="631"/>
                </a:cubicBezTo>
                <a:cubicBezTo>
                  <a:pt x="732" y="614"/>
                  <a:pt x="732" y="614"/>
                  <a:pt x="732" y="614"/>
                </a:cubicBezTo>
                <a:cubicBezTo>
                  <a:pt x="734" y="610"/>
                  <a:pt x="733" y="606"/>
                  <a:pt x="730" y="6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17" grpId="0" animBg="1"/>
      <p:bldP spid="18" grpId="0"/>
      <p:bldP spid="19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8"/>
            <a:ext cx="23777495" cy="13349137"/>
          </a:xfrm>
          <a:prstGeom prst="rect">
            <a:avLst/>
          </a:prstGeom>
        </p:spPr>
      </p:pic>
      <p:sp>
        <p:nvSpPr>
          <p:cNvPr id="8389" name="Rectangle 8388"/>
          <p:cNvSpPr/>
          <p:nvPr/>
        </p:nvSpPr>
        <p:spPr>
          <a:xfrm>
            <a:off x="8069300" y="1273278"/>
            <a:ext cx="7617221" cy="1285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8390" name="TextBox 8389"/>
          <p:cNvSpPr txBox="1"/>
          <p:nvPr/>
        </p:nvSpPr>
        <p:spPr>
          <a:xfrm>
            <a:off x="9016808" y="1397061"/>
            <a:ext cx="6706870" cy="988626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Ubuntu medium" pitchFamily="34" charset="0"/>
              </a:rPr>
              <a:t>TEAM MEMBERS</a:t>
            </a:r>
          </a:p>
        </p:txBody>
      </p:sp>
      <p:sp>
        <p:nvSpPr>
          <p:cNvPr id="8391" name="TextBox 8390"/>
          <p:cNvSpPr txBox="1"/>
          <p:nvPr/>
        </p:nvSpPr>
        <p:spPr>
          <a:xfrm>
            <a:off x="1820702" y="9178727"/>
            <a:ext cx="3418460" cy="539250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900" dirty="0">
                <a:solidFill>
                  <a:srgbClr val="0182C3"/>
                </a:solidFill>
                <a:latin typeface="Ubuntu Light" panose="020B0304030602030204" pitchFamily="34" charset="0"/>
              </a:rPr>
              <a:t>ARIETA</a:t>
            </a:r>
            <a:r>
              <a:rPr lang="en-US" sz="2900" dirty="0">
                <a:solidFill>
                  <a:srgbClr val="0182C3"/>
                </a:solidFill>
                <a:latin typeface="Ubuntu" panose="020B0504030602030204" pitchFamily="34" charset="0"/>
              </a:rPr>
              <a:t> </a:t>
            </a:r>
            <a:r>
              <a:rPr lang="en-US" sz="2900" dirty="0">
                <a:solidFill>
                  <a:srgbClr val="0182C3"/>
                </a:solidFill>
                <a:latin typeface="Ubuntu medium" panose="020B0604030602030204" pitchFamily="34" charset="0"/>
              </a:rPr>
              <a:t>BENSON</a:t>
            </a:r>
          </a:p>
        </p:txBody>
      </p:sp>
      <p:sp>
        <p:nvSpPr>
          <p:cNvPr id="2056" name="TextBox 2055"/>
          <p:cNvSpPr txBox="1"/>
          <p:nvPr/>
        </p:nvSpPr>
        <p:spPr>
          <a:xfrm>
            <a:off x="7505750" y="9167968"/>
            <a:ext cx="3418460" cy="539250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900" dirty="0">
                <a:solidFill>
                  <a:srgbClr val="0182C3"/>
                </a:solidFill>
                <a:latin typeface="Ubuntu Light" panose="020B0304030602030204" pitchFamily="34" charset="0"/>
              </a:rPr>
              <a:t>ARIETA</a:t>
            </a:r>
            <a:r>
              <a:rPr lang="en-US" sz="2900" dirty="0">
                <a:solidFill>
                  <a:srgbClr val="0182C3"/>
                </a:solidFill>
                <a:latin typeface="Ubuntu" panose="020B0504030602030204" pitchFamily="34" charset="0"/>
              </a:rPr>
              <a:t> </a:t>
            </a:r>
            <a:r>
              <a:rPr lang="en-US" sz="2900" dirty="0">
                <a:solidFill>
                  <a:srgbClr val="0182C3"/>
                </a:solidFill>
                <a:latin typeface="Ubuntu medium" panose="020B0604030602030204" pitchFamily="34" charset="0"/>
              </a:rPr>
              <a:t>BENSON</a:t>
            </a:r>
          </a:p>
        </p:txBody>
      </p:sp>
      <p:sp>
        <p:nvSpPr>
          <p:cNvPr id="2057" name="TextBox 2056"/>
          <p:cNvSpPr txBox="1"/>
          <p:nvPr/>
        </p:nvSpPr>
        <p:spPr>
          <a:xfrm>
            <a:off x="13190798" y="9167968"/>
            <a:ext cx="3418460" cy="539250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900" dirty="0">
                <a:solidFill>
                  <a:srgbClr val="0182C3"/>
                </a:solidFill>
                <a:latin typeface="Ubuntu Light" panose="020B0304030602030204" pitchFamily="34" charset="0"/>
              </a:rPr>
              <a:t>ARIETA</a:t>
            </a:r>
            <a:r>
              <a:rPr lang="en-US" sz="2900" dirty="0">
                <a:solidFill>
                  <a:srgbClr val="0182C3"/>
                </a:solidFill>
                <a:latin typeface="Ubuntu" panose="020B0504030602030204" pitchFamily="34" charset="0"/>
              </a:rPr>
              <a:t> </a:t>
            </a:r>
            <a:r>
              <a:rPr lang="en-US" sz="2900" dirty="0">
                <a:solidFill>
                  <a:srgbClr val="0182C3"/>
                </a:solidFill>
                <a:latin typeface="Ubuntu medium" panose="020B0604030602030204" pitchFamily="34" charset="0"/>
              </a:rPr>
              <a:t>BENSON</a:t>
            </a:r>
          </a:p>
        </p:txBody>
      </p:sp>
      <p:sp>
        <p:nvSpPr>
          <p:cNvPr id="2058" name="TextBox 2057"/>
          <p:cNvSpPr txBox="1"/>
          <p:nvPr/>
        </p:nvSpPr>
        <p:spPr>
          <a:xfrm>
            <a:off x="18913003" y="9167968"/>
            <a:ext cx="3418460" cy="539250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900" dirty="0">
                <a:solidFill>
                  <a:srgbClr val="0182C3"/>
                </a:solidFill>
                <a:latin typeface="Ubuntu Light" panose="020B0304030602030204" pitchFamily="34" charset="0"/>
              </a:rPr>
              <a:t>ARIETA</a:t>
            </a:r>
            <a:r>
              <a:rPr lang="en-US" sz="2900" dirty="0">
                <a:solidFill>
                  <a:srgbClr val="0182C3"/>
                </a:solidFill>
                <a:latin typeface="Ubuntu" panose="020B0504030602030204" pitchFamily="34" charset="0"/>
              </a:rPr>
              <a:t> </a:t>
            </a:r>
            <a:r>
              <a:rPr lang="en-US" sz="2900" dirty="0">
                <a:solidFill>
                  <a:srgbClr val="0182C3"/>
                </a:solidFill>
                <a:latin typeface="Ubuntu medium" panose="020B0604030602030204" pitchFamily="34" charset="0"/>
              </a:rPr>
              <a:t>BENSON</a:t>
            </a:r>
          </a:p>
        </p:txBody>
      </p:sp>
      <p:sp>
        <p:nvSpPr>
          <p:cNvPr id="8392" name="TextBox 8391"/>
          <p:cNvSpPr txBox="1"/>
          <p:nvPr/>
        </p:nvSpPr>
        <p:spPr>
          <a:xfrm>
            <a:off x="2229430" y="9946187"/>
            <a:ext cx="2136538" cy="539250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/>
            <a:r>
              <a:rPr lang="en-US" sz="2900" dirty="0">
                <a:solidFill>
                  <a:srgbClr val="00A698"/>
                </a:solidFill>
                <a:latin typeface="Ubuntu medium" panose="020B0604030602030204" pitchFamily="34" charset="0"/>
              </a:rPr>
              <a:t>CEO</a:t>
            </a:r>
          </a:p>
        </p:txBody>
      </p:sp>
      <p:sp>
        <p:nvSpPr>
          <p:cNvPr id="2060" name="TextBox 2059"/>
          <p:cNvSpPr txBox="1"/>
          <p:nvPr/>
        </p:nvSpPr>
        <p:spPr>
          <a:xfrm>
            <a:off x="7929961" y="9945647"/>
            <a:ext cx="2136538" cy="539250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/>
            <a:r>
              <a:rPr lang="en-US" sz="2900" dirty="0">
                <a:solidFill>
                  <a:srgbClr val="00A698"/>
                </a:solidFill>
                <a:latin typeface="Ubuntu medium" panose="020B0604030602030204" pitchFamily="34" charset="0"/>
              </a:rPr>
              <a:t>Director</a:t>
            </a:r>
          </a:p>
        </p:txBody>
      </p:sp>
      <p:sp>
        <p:nvSpPr>
          <p:cNvPr id="2061" name="TextBox 2060"/>
          <p:cNvSpPr txBox="1"/>
          <p:nvPr/>
        </p:nvSpPr>
        <p:spPr>
          <a:xfrm>
            <a:off x="13624299" y="9945647"/>
            <a:ext cx="2136538" cy="539250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/>
            <a:r>
              <a:rPr lang="en-US" sz="2900" dirty="0">
                <a:solidFill>
                  <a:srgbClr val="00A698"/>
                </a:solidFill>
                <a:latin typeface="Ubuntu medium" panose="020B0604030602030204" pitchFamily="34" charset="0"/>
              </a:rPr>
              <a:t>Developer</a:t>
            </a:r>
          </a:p>
        </p:txBody>
      </p:sp>
      <p:sp>
        <p:nvSpPr>
          <p:cNvPr id="2062" name="TextBox 2061"/>
          <p:cNvSpPr txBox="1"/>
          <p:nvPr/>
        </p:nvSpPr>
        <p:spPr>
          <a:xfrm>
            <a:off x="19318637" y="9945107"/>
            <a:ext cx="2136538" cy="539250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/>
            <a:r>
              <a:rPr lang="en-US" sz="2900" dirty="0">
                <a:solidFill>
                  <a:srgbClr val="00A698"/>
                </a:solidFill>
                <a:latin typeface="Ubuntu medium" panose="020B0604030602030204" pitchFamily="34" charset="0"/>
              </a:rPr>
              <a:t>Designer</a:t>
            </a:r>
          </a:p>
        </p:txBody>
      </p:sp>
      <p:sp>
        <p:nvSpPr>
          <p:cNvPr id="2069" name="Oval 2068"/>
          <p:cNvSpPr/>
          <p:nvPr/>
        </p:nvSpPr>
        <p:spPr>
          <a:xfrm>
            <a:off x="21911897" y="12119544"/>
            <a:ext cx="624241" cy="623041"/>
          </a:xfrm>
          <a:prstGeom prst="ellipse">
            <a:avLst/>
          </a:prstGeom>
          <a:solidFill>
            <a:srgbClr val="242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070" name="TextBox 2069"/>
          <p:cNvSpPr txBox="1"/>
          <p:nvPr/>
        </p:nvSpPr>
        <p:spPr>
          <a:xfrm>
            <a:off x="21955249" y="12185768"/>
            <a:ext cx="678118" cy="46435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Ubuntu medium" panose="020B0604030602030204" pitchFamily="34" charset="0"/>
              </a:rPr>
              <a:t>11</a:t>
            </a:r>
            <a:endParaRPr lang="en-US" sz="2400" dirty="0">
              <a:solidFill>
                <a:schemeClr val="bg1"/>
              </a:solidFill>
              <a:latin typeface="Ubuntu medium" panose="020B06040306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9942" y="10594458"/>
            <a:ext cx="4529638" cy="1405723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printing and type set ting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try. Lorem Ipsum has been.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72337" y="10594458"/>
            <a:ext cx="4529638" cy="1405723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printing and type set ting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try. Lorem Ipsum has been.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466675" y="10582292"/>
            <a:ext cx="4529638" cy="1405723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printing and type set ting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try. Lorem Ipsum has been.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183131" y="10603714"/>
            <a:ext cx="4529638" cy="1405723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printing and type set ting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try. Lorem Ipsum has been.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4053" y="9076742"/>
            <a:ext cx="4102773" cy="693829"/>
          </a:xfrm>
          <a:prstGeom prst="rect">
            <a:avLst/>
          </a:prstGeom>
          <a:noFill/>
          <a:ln w="12700">
            <a:solidFill>
              <a:srgbClr val="01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46843" y="9076742"/>
            <a:ext cx="4102773" cy="693829"/>
          </a:xfrm>
          <a:prstGeom prst="rect">
            <a:avLst/>
          </a:prstGeom>
          <a:noFill/>
          <a:ln w="12700">
            <a:solidFill>
              <a:srgbClr val="01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2633439" y="9076742"/>
            <a:ext cx="4102773" cy="693829"/>
          </a:xfrm>
          <a:prstGeom prst="rect">
            <a:avLst/>
          </a:prstGeom>
          <a:noFill/>
          <a:ln w="12700">
            <a:solidFill>
              <a:srgbClr val="01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8335520" y="9089021"/>
            <a:ext cx="4102773" cy="693829"/>
          </a:xfrm>
          <a:prstGeom prst="rect">
            <a:avLst/>
          </a:prstGeom>
          <a:noFill/>
          <a:ln w="12700">
            <a:solidFill>
              <a:srgbClr val="01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4053" y="4097094"/>
            <a:ext cx="4102773" cy="48600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642" r="-101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46843" y="4097094"/>
            <a:ext cx="4102773" cy="486000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641" r="-35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641181" y="4087078"/>
            <a:ext cx="4102773" cy="486000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30" r="-5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335520" y="4097094"/>
            <a:ext cx="4102773" cy="486000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849" r="-735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6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9" grpId="0" animBg="1"/>
      <p:bldP spid="8390" grpId="0"/>
      <p:bldP spid="8391" grpId="0"/>
      <p:bldP spid="2056" grpId="0"/>
      <p:bldP spid="2057" grpId="0"/>
      <p:bldP spid="2058" grpId="0"/>
      <p:bldP spid="8392" grpId="0"/>
      <p:bldP spid="2060" grpId="0"/>
      <p:bldP spid="2061" grpId="0"/>
      <p:bldP spid="2062" grpId="0"/>
      <p:bldP spid="2069" grpId="0" animBg="1"/>
      <p:bldP spid="2070" grpId="0"/>
      <p:bldP spid="2" grpId="0"/>
      <p:bldP spid="22" grpId="0"/>
      <p:bldP spid="23" grpId="0"/>
      <p:bldP spid="24" grpId="0"/>
      <p:bldP spid="3" grpId="0" animBg="1"/>
      <p:bldP spid="26" grpId="0" animBg="1"/>
      <p:bldP spid="27" grpId="0" animBg="1"/>
      <p:bldP spid="28" grpId="0" animBg="1"/>
      <p:bldP spid="5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739"/>
            <a:ext cx="23774400" cy="1334739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5690878" y="6980237"/>
            <a:ext cx="13206722" cy="170580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10500" b="1" spc="300" dirty="0">
                <a:solidFill>
                  <a:schemeClr val="bg1"/>
                </a:solidFill>
                <a:latin typeface="Ubuntu" pitchFamily="34" charset="0"/>
              </a:rPr>
              <a:t>Creative Portfolio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38800" y="3475037"/>
            <a:ext cx="12527280" cy="619332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911897" y="12119544"/>
            <a:ext cx="624241" cy="623041"/>
          </a:xfrm>
          <a:prstGeom prst="ellipse">
            <a:avLst/>
          </a:prstGeom>
          <a:solidFill>
            <a:srgbClr val="242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5249" y="12185768"/>
            <a:ext cx="678118" cy="46435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Ubuntu medium" panose="020B0604030602030204" pitchFamily="34" charset="0"/>
              </a:rPr>
              <a:t>12</a:t>
            </a:r>
            <a:endParaRPr lang="en-US" sz="2400" dirty="0">
              <a:solidFill>
                <a:schemeClr val="bg1"/>
              </a:solidFill>
              <a:latin typeface="Ubuntu medium" panose="020B0604030602030204" pitchFamily="34" charset="0"/>
            </a:endParaRPr>
          </a:p>
        </p:txBody>
      </p:sp>
      <p:sp>
        <p:nvSpPr>
          <p:cNvPr id="26" name="Freeform 5"/>
          <p:cNvSpPr>
            <a:spLocks noEditPoints="1"/>
          </p:cNvSpPr>
          <p:nvPr/>
        </p:nvSpPr>
        <p:spPr bwMode="auto">
          <a:xfrm>
            <a:off x="11244535" y="4845874"/>
            <a:ext cx="1245696" cy="996130"/>
          </a:xfrm>
          <a:custGeom>
            <a:avLst/>
            <a:gdLst>
              <a:gd name="T0" fmla="*/ 220 w 400"/>
              <a:gd name="T1" fmla="*/ 201 h 328"/>
              <a:gd name="T2" fmla="*/ 220 w 400"/>
              <a:gd name="T3" fmla="*/ 192 h 328"/>
              <a:gd name="T4" fmla="*/ 200 w 400"/>
              <a:gd name="T5" fmla="*/ 173 h 328"/>
              <a:gd name="T6" fmla="*/ 180 w 400"/>
              <a:gd name="T7" fmla="*/ 192 h 328"/>
              <a:gd name="T8" fmla="*/ 180 w 400"/>
              <a:gd name="T9" fmla="*/ 201 h 328"/>
              <a:gd name="T10" fmla="*/ 200 w 400"/>
              <a:gd name="T11" fmla="*/ 221 h 328"/>
              <a:gd name="T12" fmla="*/ 220 w 400"/>
              <a:gd name="T13" fmla="*/ 201 h 328"/>
              <a:gd name="T14" fmla="*/ 233 w 400"/>
              <a:gd name="T15" fmla="*/ 212 h 328"/>
              <a:gd name="T16" fmla="*/ 233 w 400"/>
              <a:gd name="T17" fmla="*/ 212 h 328"/>
              <a:gd name="T18" fmla="*/ 200 w 400"/>
              <a:gd name="T19" fmla="*/ 237 h 328"/>
              <a:gd name="T20" fmla="*/ 167 w 400"/>
              <a:gd name="T21" fmla="*/ 212 h 328"/>
              <a:gd name="T22" fmla="*/ 32 w 400"/>
              <a:gd name="T23" fmla="*/ 212 h 328"/>
              <a:gd name="T24" fmla="*/ 8 w 400"/>
              <a:gd name="T25" fmla="*/ 207 h 328"/>
              <a:gd name="T26" fmla="*/ 8 w 400"/>
              <a:gd name="T27" fmla="*/ 296 h 328"/>
              <a:gd name="T28" fmla="*/ 40 w 400"/>
              <a:gd name="T29" fmla="*/ 328 h 328"/>
              <a:gd name="T30" fmla="*/ 360 w 400"/>
              <a:gd name="T31" fmla="*/ 328 h 328"/>
              <a:gd name="T32" fmla="*/ 392 w 400"/>
              <a:gd name="T33" fmla="*/ 296 h 328"/>
              <a:gd name="T34" fmla="*/ 392 w 400"/>
              <a:gd name="T35" fmla="*/ 207 h 328"/>
              <a:gd name="T36" fmla="*/ 368 w 400"/>
              <a:gd name="T37" fmla="*/ 212 h 328"/>
              <a:gd name="T38" fmla="*/ 233 w 400"/>
              <a:gd name="T39" fmla="*/ 212 h 328"/>
              <a:gd name="T40" fmla="*/ 367 w 400"/>
              <a:gd name="T41" fmla="*/ 51 h 328"/>
              <a:gd name="T42" fmla="*/ 290 w 400"/>
              <a:gd name="T43" fmla="*/ 51 h 328"/>
              <a:gd name="T44" fmla="*/ 231 w 400"/>
              <a:gd name="T45" fmla="*/ 0 h 328"/>
              <a:gd name="T46" fmla="*/ 169 w 400"/>
              <a:gd name="T47" fmla="*/ 0 h 328"/>
              <a:gd name="T48" fmla="*/ 110 w 400"/>
              <a:gd name="T49" fmla="*/ 51 h 328"/>
              <a:gd name="T50" fmla="*/ 33 w 400"/>
              <a:gd name="T51" fmla="*/ 51 h 328"/>
              <a:gd name="T52" fmla="*/ 0 w 400"/>
              <a:gd name="T53" fmla="*/ 83 h 328"/>
              <a:gd name="T54" fmla="*/ 0 w 400"/>
              <a:gd name="T55" fmla="*/ 156 h 328"/>
              <a:gd name="T56" fmla="*/ 32 w 400"/>
              <a:gd name="T57" fmla="*/ 188 h 328"/>
              <a:gd name="T58" fmla="*/ 165 w 400"/>
              <a:gd name="T59" fmla="*/ 188 h 328"/>
              <a:gd name="T60" fmla="*/ 176 w 400"/>
              <a:gd name="T61" fmla="*/ 165 h 328"/>
              <a:gd name="T62" fmla="*/ 177 w 400"/>
              <a:gd name="T63" fmla="*/ 164 h 328"/>
              <a:gd name="T64" fmla="*/ 181 w 400"/>
              <a:gd name="T65" fmla="*/ 161 h 328"/>
              <a:gd name="T66" fmla="*/ 183 w 400"/>
              <a:gd name="T67" fmla="*/ 160 h 328"/>
              <a:gd name="T68" fmla="*/ 187 w 400"/>
              <a:gd name="T69" fmla="*/ 158 h 328"/>
              <a:gd name="T70" fmla="*/ 190 w 400"/>
              <a:gd name="T71" fmla="*/ 157 h 328"/>
              <a:gd name="T72" fmla="*/ 193 w 400"/>
              <a:gd name="T73" fmla="*/ 156 h 328"/>
              <a:gd name="T74" fmla="*/ 200 w 400"/>
              <a:gd name="T75" fmla="*/ 155 h 328"/>
              <a:gd name="T76" fmla="*/ 207 w 400"/>
              <a:gd name="T77" fmla="*/ 156 h 328"/>
              <a:gd name="T78" fmla="*/ 210 w 400"/>
              <a:gd name="T79" fmla="*/ 157 h 328"/>
              <a:gd name="T80" fmla="*/ 213 w 400"/>
              <a:gd name="T81" fmla="*/ 158 h 328"/>
              <a:gd name="T82" fmla="*/ 217 w 400"/>
              <a:gd name="T83" fmla="*/ 160 h 328"/>
              <a:gd name="T84" fmla="*/ 219 w 400"/>
              <a:gd name="T85" fmla="*/ 161 h 328"/>
              <a:gd name="T86" fmla="*/ 223 w 400"/>
              <a:gd name="T87" fmla="*/ 164 h 328"/>
              <a:gd name="T88" fmla="*/ 224 w 400"/>
              <a:gd name="T89" fmla="*/ 165 h 328"/>
              <a:gd name="T90" fmla="*/ 235 w 400"/>
              <a:gd name="T91" fmla="*/ 188 h 328"/>
              <a:gd name="T92" fmla="*/ 368 w 400"/>
              <a:gd name="T93" fmla="*/ 188 h 328"/>
              <a:gd name="T94" fmla="*/ 400 w 400"/>
              <a:gd name="T95" fmla="*/ 156 h 328"/>
              <a:gd name="T96" fmla="*/ 400 w 400"/>
              <a:gd name="T97" fmla="*/ 83 h 328"/>
              <a:gd name="T98" fmla="*/ 367 w 400"/>
              <a:gd name="T99" fmla="*/ 51 h 328"/>
              <a:gd name="T100" fmla="*/ 140 w 400"/>
              <a:gd name="T101" fmla="*/ 51 h 328"/>
              <a:gd name="T102" fmla="*/ 169 w 400"/>
              <a:gd name="T103" fmla="*/ 30 h 328"/>
              <a:gd name="T104" fmla="*/ 231 w 400"/>
              <a:gd name="T105" fmla="*/ 30 h 328"/>
              <a:gd name="T106" fmla="*/ 260 w 400"/>
              <a:gd name="T107" fmla="*/ 51 h 328"/>
              <a:gd name="T108" fmla="*/ 140 w 400"/>
              <a:gd name="T109" fmla="*/ 51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00" h="328">
                <a:moveTo>
                  <a:pt x="220" y="201"/>
                </a:moveTo>
                <a:cubicBezTo>
                  <a:pt x="220" y="192"/>
                  <a:pt x="220" y="192"/>
                  <a:pt x="220" y="192"/>
                </a:cubicBezTo>
                <a:cubicBezTo>
                  <a:pt x="220" y="181"/>
                  <a:pt x="211" y="173"/>
                  <a:pt x="200" y="173"/>
                </a:cubicBezTo>
                <a:cubicBezTo>
                  <a:pt x="189" y="173"/>
                  <a:pt x="180" y="181"/>
                  <a:pt x="180" y="192"/>
                </a:cubicBezTo>
                <a:cubicBezTo>
                  <a:pt x="180" y="201"/>
                  <a:pt x="180" y="201"/>
                  <a:pt x="180" y="201"/>
                </a:cubicBezTo>
                <a:cubicBezTo>
                  <a:pt x="180" y="212"/>
                  <a:pt x="189" y="221"/>
                  <a:pt x="200" y="221"/>
                </a:cubicBezTo>
                <a:cubicBezTo>
                  <a:pt x="211" y="221"/>
                  <a:pt x="220" y="212"/>
                  <a:pt x="220" y="201"/>
                </a:cubicBezTo>
                <a:close/>
                <a:moveTo>
                  <a:pt x="233" y="212"/>
                </a:moveTo>
                <a:cubicBezTo>
                  <a:pt x="233" y="212"/>
                  <a:pt x="233" y="212"/>
                  <a:pt x="233" y="212"/>
                </a:cubicBezTo>
                <a:cubicBezTo>
                  <a:pt x="229" y="226"/>
                  <a:pt x="216" y="237"/>
                  <a:pt x="200" y="237"/>
                </a:cubicBezTo>
                <a:cubicBezTo>
                  <a:pt x="184" y="237"/>
                  <a:pt x="171" y="226"/>
                  <a:pt x="167" y="212"/>
                </a:cubicBezTo>
                <a:cubicBezTo>
                  <a:pt x="32" y="212"/>
                  <a:pt x="32" y="212"/>
                  <a:pt x="32" y="212"/>
                </a:cubicBezTo>
                <a:cubicBezTo>
                  <a:pt x="23" y="212"/>
                  <a:pt x="15" y="210"/>
                  <a:pt x="8" y="207"/>
                </a:cubicBezTo>
                <a:cubicBezTo>
                  <a:pt x="8" y="296"/>
                  <a:pt x="8" y="296"/>
                  <a:pt x="8" y="296"/>
                </a:cubicBezTo>
                <a:cubicBezTo>
                  <a:pt x="8" y="314"/>
                  <a:pt x="22" y="328"/>
                  <a:pt x="40" y="328"/>
                </a:cubicBezTo>
                <a:cubicBezTo>
                  <a:pt x="360" y="328"/>
                  <a:pt x="360" y="328"/>
                  <a:pt x="360" y="328"/>
                </a:cubicBezTo>
                <a:cubicBezTo>
                  <a:pt x="378" y="328"/>
                  <a:pt x="392" y="314"/>
                  <a:pt x="392" y="296"/>
                </a:cubicBezTo>
                <a:cubicBezTo>
                  <a:pt x="392" y="207"/>
                  <a:pt x="392" y="207"/>
                  <a:pt x="392" y="207"/>
                </a:cubicBezTo>
                <a:cubicBezTo>
                  <a:pt x="385" y="210"/>
                  <a:pt x="377" y="212"/>
                  <a:pt x="368" y="212"/>
                </a:cubicBezTo>
                <a:lnTo>
                  <a:pt x="233" y="212"/>
                </a:lnTo>
                <a:close/>
                <a:moveTo>
                  <a:pt x="367" y="51"/>
                </a:moveTo>
                <a:cubicBezTo>
                  <a:pt x="290" y="51"/>
                  <a:pt x="290" y="51"/>
                  <a:pt x="290" y="51"/>
                </a:cubicBezTo>
                <a:cubicBezTo>
                  <a:pt x="286" y="22"/>
                  <a:pt x="261" y="0"/>
                  <a:pt x="231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39" y="0"/>
                  <a:pt x="114" y="22"/>
                  <a:pt x="110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15" y="51"/>
                  <a:pt x="0" y="65"/>
                  <a:pt x="0" y="83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74"/>
                  <a:pt x="14" y="188"/>
                  <a:pt x="32" y="188"/>
                </a:cubicBezTo>
                <a:cubicBezTo>
                  <a:pt x="165" y="188"/>
                  <a:pt x="165" y="188"/>
                  <a:pt x="165" y="188"/>
                </a:cubicBezTo>
                <a:cubicBezTo>
                  <a:pt x="166" y="179"/>
                  <a:pt x="170" y="171"/>
                  <a:pt x="176" y="165"/>
                </a:cubicBezTo>
                <a:cubicBezTo>
                  <a:pt x="176" y="165"/>
                  <a:pt x="176" y="164"/>
                  <a:pt x="177" y="164"/>
                </a:cubicBezTo>
                <a:cubicBezTo>
                  <a:pt x="178" y="163"/>
                  <a:pt x="179" y="162"/>
                  <a:pt x="181" y="161"/>
                </a:cubicBezTo>
                <a:cubicBezTo>
                  <a:pt x="182" y="160"/>
                  <a:pt x="182" y="160"/>
                  <a:pt x="183" y="160"/>
                </a:cubicBezTo>
                <a:cubicBezTo>
                  <a:pt x="184" y="159"/>
                  <a:pt x="185" y="158"/>
                  <a:pt x="187" y="158"/>
                </a:cubicBezTo>
                <a:cubicBezTo>
                  <a:pt x="188" y="157"/>
                  <a:pt x="189" y="157"/>
                  <a:pt x="190" y="157"/>
                </a:cubicBezTo>
                <a:cubicBezTo>
                  <a:pt x="191" y="156"/>
                  <a:pt x="192" y="156"/>
                  <a:pt x="193" y="156"/>
                </a:cubicBezTo>
                <a:cubicBezTo>
                  <a:pt x="195" y="155"/>
                  <a:pt x="198" y="155"/>
                  <a:pt x="200" y="155"/>
                </a:cubicBezTo>
                <a:cubicBezTo>
                  <a:pt x="202" y="155"/>
                  <a:pt x="205" y="155"/>
                  <a:pt x="207" y="156"/>
                </a:cubicBezTo>
                <a:cubicBezTo>
                  <a:pt x="208" y="156"/>
                  <a:pt x="209" y="156"/>
                  <a:pt x="210" y="157"/>
                </a:cubicBezTo>
                <a:cubicBezTo>
                  <a:pt x="211" y="157"/>
                  <a:pt x="212" y="157"/>
                  <a:pt x="213" y="158"/>
                </a:cubicBezTo>
                <a:cubicBezTo>
                  <a:pt x="215" y="158"/>
                  <a:pt x="216" y="159"/>
                  <a:pt x="217" y="160"/>
                </a:cubicBezTo>
                <a:cubicBezTo>
                  <a:pt x="218" y="160"/>
                  <a:pt x="218" y="160"/>
                  <a:pt x="219" y="161"/>
                </a:cubicBezTo>
                <a:cubicBezTo>
                  <a:pt x="221" y="162"/>
                  <a:pt x="222" y="163"/>
                  <a:pt x="223" y="164"/>
                </a:cubicBezTo>
                <a:cubicBezTo>
                  <a:pt x="224" y="164"/>
                  <a:pt x="224" y="165"/>
                  <a:pt x="224" y="165"/>
                </a:cubicBezTo>
                <a:cubicBezTo>
                  <a:pt x="230" y="171"/>
                  <a:pt x="234" y="179"/>
                  <a:pt x="235" y="188"/>
                </a:cubicBezTo>
                <a:cubicBezTo>
                  <a:pt x="368" y="188"/>
                  <a:pt x="368" y="188"/>
                  <a:pt x="368" y="188"/>
                </a:cubicBezTo>
                <a:cubicBezTo>
                  <a:pt x="386" y="188"/>
                  <a:pt x="400" y="174"/>
                  <a:pt x="400" y="156"/>
                </a:cubicBezTo>
                <a:cubicBezTo>
                  <a:pt x="400" y="83"/>
                  <a:pt x="400" y="83"/>
                  <a:pt x="400" y="83"/>
                </a:cubicBezTo>
                <a:cubicBezTo>
                  <a:pt x="400" y="65"/>
                  <a:pt x="385" y="51"/>
                  <a:pt x="367" y="51"/>
                </a:cubicBezTo>
                <a:close/>
                <a:moveTo>
                  <a:pt x="140" y="51"/>
                </a:moveTo>
                <a:cubicBezTo>
                  <a:pt x="144" y="39"/>
                  <a:pt x="156" y="30"/>
                  <a:pt x="169" y="30"/>
                </a:cubicBezTo>
                <a:cubicBezTo>
                  <a:pt x="231" y="30"/>
                  <a:pt x="231" y="30"/>
                  <a:pt x="231" y="30"/>
                </a:cubicBezTo>
                <a:cubicBezTo>
                  <a:pt x="244" y="30"/>
                  <a:pt x="256" y="39"/>
                  <a:pt x="260" y="51"/>
                </a:cubicBezTo>
                <a:lnTo>
                  <a:pt x="140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682069" y="4169746"/>
            <a:ext cx="2354456" cy="2349931"/>
          </a:xfrm>
          <a:prstGeom prst="ellipse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0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/>
      <p:bldP spid="12" grpId="0" animBg="1"/>
      <p:bldP spid="13" grpId="0" animBg="1"/>
      <p:bldP spid="14" grpId="0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35034" y="3016739"/>
            <a:ext cx="6623709" cy="563703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366" t="-10526" r="-39548" b="-180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87731" y="3016739"/>
            <a:ext cx="6623709" cy="563703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78" t="-9868" r="-9884" b="-233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912429" y="3016739"/>
            <a:ext cx="6623709" cy="56370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976" t="-6582" r="-7568" b="-29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235034" y="7298379"/>
            <a:ext cx="6623709" cy="1355396"/>
          </a:xfrm>
          <a:prstGeom prst="rect">
            <a:avLst/>
          </a:prstGeom>
          <a:solidFill>
            <a:srgbClr val="0182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587731" y="7301241"/>
            <a:ext cx="6623709" cy="1355396"/>
          </a:xfrm>
          <a:prstGeom prst="rect">
            <a:avLst/>
          </a:prstGeom>
          <a:solidFill>
            <a:srgbClr val="00A6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940428" y="7294745"/>
            <a:ext cx="6623709" cy="1355396"/>
          </a:xfrm>
          <a:prstGeom prst="rect">
            <a:avLst/>
          </a:prstGeom>
          <a:solidFill>
            <a:srgbClr val="8FC3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46727" y="538458"/>
            <a:ext cx="8353402" cy="988626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5800" dirty="0">
                <a:solidFill>
                  <a:srgbClr val="242E38"/>
                </a:solidFill>
                <a:latin typeface="Ubuntu medium" pitchFamily="34" charset="0"/>
              </a:rPr>
              <a:t>CREATIVE</a:t>
            </a:r>
            <a:r>
              <a:rPr lang="en-US" sz="5800" dirty="0">
                <a:solidFill>
                  <a:srgbClr val="242E38"/>
                </a:solidFill>
                <a:latin typeface="Ubuntu Light" panose="020B0304030602030204" pitchFamily="34" charset="0"/>
              </a:rPr>
              <a:t> </a:t>
            </a:r>
            <a:r>
              <a:rPr lang="en-US" sz="5800" dirty="0">
                <a:solidFill>
                  <a:srgbClr val="242E38"/>
                </a:solidFill>
                <a:latin typeface="Ubuntu medium" panose="020B0604030602030204" pitchFamily="34" charset="0"/>
              </a:rPr>
              <a:t>PORTFOLIO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6670" y="427037"/>
            <a:ext cx="9084930" cy="1285640"/>
          </a:xfrm>
          <a:prstGeom prst="rect">
            <a:avLst/>
          </a:prstGeom>
          <a:noFill/>
          <a:ln w="38100">
            <a:solidFill>
              <a:srgbClr val="242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6092" y="7552680"/>
            <a:ext cx="4246535" cy="763938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Ubuntu medium" panose="020B0604030602030204" pitchFamily="34" charset="0"/>
              </a:rPr>
              <a:t>Project No - 1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28898" y="7552680"/>
            <a:ext cx="4246535" cy="763938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Ubuntu medium" panose="020B0604030602030204" pitchFamily="34" charset="0"/>
              </a:rPr>
              <a:t>Project No - 2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86019" y="7563791"/>
            <a:ext cx="4246535" cy="763938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Ubuntu medium" panose="020B0604030602030204" pitchFamily="34" charset="0"/>
              </a:rPr>
              <a:t>Project No - 3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8602" y="9188099"/>
            <a:ext cx="6082276" cy="763938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/>
            <a:r>
              <a:rPr lang="en-US" sz="4400" dirty="0">
                <a:solidFill>
                  <a:srgbClr val="0182C3"/>
                </a:solidFill>
                <a:latin typeface="Ubuntu Light" panose="020B0304030602030204" pitchFamily="34" charset="0"/>
              </a:rPr>
              <a:t>THE</a:t>
            </a:r>
            <a:r>
              <a:rPr lang="en-US" sz="4400" dirty="0">
                <a:solidFill>
                  <a:srgbClr val="0182C3"/>
                </a:solidFill>
                <a:latin typeface="Ubuntu medium" panose="020B0604030602030204" pitchFamily="34" charset="0"/>
              </a:rPr>
              <a:t> PROJECT NAME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1299" y="9173971"/>
            <a:ext cx="6082276" cy="763938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/>
            <a:r>
              <a:rPr lang="en-US" sz="4400" dirty="0">
                <a:solidFill>
                  <a:srgbClr val="00A698"/>
                </a:solidFill>
                <a:latin typeface="Ubuntu Light" panose="020B0304030602030204" pitchFamily="34" charset="0"/>
              </a:rPr>
              <a:t>THE</a:t>
            </a:r>
            <a:r>
              <a:rPr lang="en-US" sz="4400" dirty="0">
                <a:solidFill>
                  <a:srgbClr val="00A698"/>
                </a:solidFill>
                <a:latin typeface="Ubuntu medium" panose="020B0604030602030204" pitchFamily="34" charset="0"/>
              </a:rPr>
              <a:t> PROJECT NAME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29841" y="9173971"/>
            <a:ext cx="6082276" cy="763938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/>
            <a:r>
              <a:rPr lang="en-US" sz="4400" dirty="0">
                <a:solidFill>
                  <a:srgbClr val="8FC321"/>
                </a:solidFill>
                <a:latin typeface="Ubuntu Light" panose="020B0304030602030204" pitchFamily="34" charset="0"/>
              </a:rPr>
              <a:t>THE</a:t>
            </a:r>
            <a:r>
              <a:rPr lang="en-US" sz="4400" dirty="0">
                <a:solidFill>
                  <a:srgbClr val="8FC321"/>
                </a:solidFill>
                <a:latin typeface="Ubuntu medium" panose="020B0604030602030204" pitchFamily="34" charset="0"/>
              </a:rPr>
              <a:t> PROJECT NAME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0719" y="10087476"/>
            <a:ext cx="7049249" cy="1751972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and type setting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try. Lorem Ipsum has been the industry's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stan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dard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91298" y="10087476"/>
            <a:ext cx="7049249" cy="1751972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and type setting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try. Lorem Ipsum has been the industry's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stan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dard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36033" y="10087476"/>
            <a:ext cx="7049249" cy="1751972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and type setting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try. Lorem Ipsum has been the industry's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stan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dard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21911897" y="12119544"/>
            <a:ext cx="624241" cy="623041"/>
          </a:xfrm>
          <a:prstGeom prst="ellipse">
            <a:avLst/>
          </a:prstGeom>
          <a:solidFill>
            <a:srgbClr val="242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55249" y="12185768"/>
            <a:ext cx="678118" cy="46435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Ubuntu medium" panose="020B0604030602030204" pitchFamily="34" charset="0"/>
              </a:rPr>
              <a:t>13</a:t>
            </a:r>
            <a:endParaRPr lang="en-US" sz="2400" dirty="0">
              <a:solidFill>
                <a:schemeClr val="bg1"/>
              </a:solidFill>
              <a:latin typeface="Ubuntu medium" panose="020B06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38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739"/>
            <a:ext cx="23774400" cy="1334739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7519678" y="7103232"/>
            <a:ext cx="13206722" cy="170580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10500" b="1" spc="300" dirty="0" smtClean="0">
                <a:solidFill>
                  <a:schemeClr val="bg1"/>
                </a:solidFill>
                <a:latin typeface="Ubuntu" pitchFamily="34" charset="0"/>
              </a:rPr>
              <a:t>Title Heading</a:t>
            </a:r>
            <a:endParaRPr lang="en-US" sz="10500" b="1" spc="300" dirty="0">
              <a:solidFill>
                <a:schemeClr val="bg1"/>
              </a:solidFill>
              <a:latin typeface="Ubuntu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3475037"/>
            <a:ext cx="12527280" cy="619332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911897" y="12119544"/>
            <a:ext cx="624241" cy="623041"/>
          </a:xfrm>
          <a:prstGeom prst="ellipse">
            <a:avLst/>
          </a:prstGeom>
          <a:solidFill>
            <a:srgbClr val="242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5249" y="12185768"/>
            <a:ext cx="678118" cy="46435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Ubuntu medium" panose="020B0604030602030204" pitchFamily="34" charset="0"/>
              </a:rPr>
              <a:t>14</a:t>
            </a:r>
            <a:endParaRPr lang="en-US" sz="2400" dirty="0">
              <a:solidFill>
                <a:schemeClr val="bg1"/>
              </a:solidFill>
              <a:latin typeface="Ubuntu medium" panose="020B0604030602030204" pitchFamily="34" charset="0"/>
            </a:endParaRPr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10512143" y="4165968"/>
            <a:ext cx="2780595" cy="2509470"/>
          </a:xfrm>
          <a:custGeom>
            <a:avLst/>
            <a:gdLst>
              <a:gd name="T0" fmla="*/ 67 w 881"/>
              <a:gd name="T1" fmla="*/ 733 h 800"/>
              <a:gd name="T2" fmla="*/ 567 w 881"/>
              <a:gd name="T3" fmla="*/ 67 h 800"/>
              <a:gd name="T4" fmla="*/ 634 w 881"/>
              <a:gd name="T5" fmla="*/ 106 h 800"/>
              <a:gd name="T6" fmla="*/ 566 w 881"/>
              <a:gd name="T7" fmla="*/ 0 h 800"/>
              <a:gd name="T8" fmla="*/ 0 w 881"/>
              <a:gd name="T9" fmla="*/ 68 h 800"/>
              <a:gd name="T10" fmla="*/ 68 w 881"/>
              <a:gd name="T11" fmla="*/ 800 h 800"/>
              <a:gd name="T12" fmla="*/ 634 w 881"/>
              <a:gd name="T13" fmla="*/ 732 h 800"/>
              <a:gd name="T14" fmla="*/ 567 w 881"/>
              <a:gd name="T15" fmla="*/ 588 h 800"/>
              <a:gd name="T16" fmla="*/ 510 w 881"/>
              <a:gd name="T17" fmla="*/ 189 h 800"/>
              <a:gd name="T18" fmla="*/ 156 w 881"/>
              <a:gd name="T19" fmla="*/ 156 h 800"/>
              <a:gd name="T20" fmla="*/ 156 w 881"/>
              <a:gd name="T21" fmla="*/ 222 h 800"/>
              <a:gd name="T22" fmla="*/ 510 w 881"/>
              <a:gd name="T23" fmla="*/ 189 h 800"/>
              <a:gd name="T24" fmla="*/ 156 w 881"/>
              <a:gd name="T25" fmla="*/ 295 h 800"/>
              <a:gd name="T26" fmla="*/ 156 w 881"/>
              <a:gd name="T27" fmla="*/ 362 h 800"/>
              <a:gd name="T28" fmla="*/ 464 w 881"/>
              <a:gd name="T29" fmla="*/ 295 h 800"/>
              <a:gd name="T30" fmla="*/ 156 w 881"/>
              <a:gd name="T31" fmla="*/ 433 h 800"/>
              <a:gd name="T32" fmla="*/ 156 w 881"/>
              <a:gd name="T33" fmla="*/ 500 h 800"/>
              <a:gd name="T34" fmla="*/ 340 w 881"/>
              <a:gd name="T35" fmla="*/ 433 h 800"/>
              <a:gd name="T36" fmla="*/ 156 w 881"/>
              <a:gd name="T37" fmla="*/ 640 h 800"/>
              <a:gd name="T38" fmla="*/ 265 w 881"/>
              <a:gd name="T39" fmla="*/ 629 h 800"/>
              <a:gd name="T40" fmla="*/ 156 w 881"/>
              <a:gd name="T41" fmla="*/ 573 h 800"/>
              <a:gd name="T42" fmla="*/ 623 w 881"/>
              <a:gd name="T43" fmla="*/ 192 h 800"/>
              <a:gd name="T44" fmla="*/ 373 w 881"/>
              <a:gd name="T45" fmla="*/ 472 h 800"/>
              <a:gd name="T46" fmla="*/ 519 w 881"/>
              <a:gd name="T47" fmla="*/ 567 h 800"/>
              <a:gd name="T48" fmla="*/ 773 w 881"/>
              <a:gd name="T49" fmla="*/ 284 h 800"/>
              <a:gd name="T50" fmla="*/ 623 w 881"/>
              <a:gd name="T51" fmla="*/ 192 h 800"/>
              <a:gd name="T52" fmla="*/ 460 w 881"/>
              <a:gd name="T53" fmla="*/ 479 h 800"/>
              <a:gd name="T54" fmla="*/ 444 w 881"/>
              <a:gd name="T55" fmla="*/ 480 h 800"/>
              <a:gd name="T56" fmla="*/ 436 w 881"/>
              <a:gd name="T57" fmla="*/ 458 h 800"/>
              <a:gd name="T58" fmla="*/ 596 w 881"/>
              <a:gd name="T59" fmla="*/ 285 h 800"/>
              <a:gd name="T60" fmla="*/ 611 w 881"/>
              <a:gd name="T61" fmla="*/ 294 h 800"/>
              <a:gd name="T62" fmla="*/ 657 w 881"/>
              <a:gd name="T63" fmla="*/ 228 h 800"/>
              <a:gd name="T64" fmla="*/ 665 w 881"/>
              <a:gd name="T65" fmla="*/ 250 h 800"/>
              <a:gd name="T66" fmla="*/ 652 w 881"/>
              <a:gd name="T67" fmla="*/ 265 h 800"/>
              <a:gd name="T68" fmla="*/ 644 w 881"/>
              <a:gd name="T69" fmla="*/ 269 h 800"/>
              <a:gd name="T70" fmla="*/ 629 w 881"/>
              <a:gd name="T71" fmla="*/ 259 h 800"/>
              <a:gd name="T72" fmla="*/ 628 w 881"/>
              <a:gd name="T73" fmla="*/ 244 h 800"/>
              <a:gd name="T74" fmla="*/ 657 w 881"/>
              <a:gd name="T75" fmla="*/ 228 h 800"/>
              <a:gd name="T76" fmla="*/ 657 w 881"/>
              <a:gd name="T77" fmla="*/ 155 h 800"/>
              <a:gd name="T78" fmla="*/ 795 w 881"/>
              <a:gd name="T79" fmla="*/ 259 h 800"/>
              <a:gd name="T80" fmla="*/ 688 w 881"/>
              <a:gd name="T81" fmla="*/ 120 h 800"/>
              <a:gd name="T82" fmla="*/ 880 w 881"/>
              <a:gd name="T83" fmla="*/ 147 h 800"/>
              <a:gd name="T84" fmla="*/ 795 w 881"/>
              <a:gd name="T85" fmla="*/ 56 h 800"/>
              <a:gd name="T86" fmla="*/ 743 w 881"/>
              <a:gd name="T87" fmla="*/ 59 h 800"/>
              <a:gd name="T88" fmla="*/ 828 w 881"/>
              <a:gd name="T89" fmla="*/ 222 h 800"/>
              <a:gd name="T90" fmla="*/ 880 w 881"/>
              <a:gd name="T91" fmla="*/ 147 h 800"/>
              <a:gd name="T92" fmla="*/ 748 w 881"/>
              <a:gd name="T93" fmla="*/ 104 h 800"/>
              <a:gd name="T94" fmla="*/ 848 w 881"/>
              <a:gd name="T95" fmla="*/ 149 h 800"/>
              <a:gd name="T96" fmla="*/ 338 w 881"/>
              <a:gd name="T97" fmla="*/ 664 h 800"/>
              <a:gd name="T98" fmla="*/ 357 w 881"/>
              <a:gd name="T99" fmla="*/ 489 h 800"/>
              <a:gd name="T100" fmla="*/ 319 w 881"/>
              <a:gd name="T101" fmla="*/ 661 h 800"/>
              <a:gd name="T102" fmla="*/ 369 w 881"/>
              <a:gd name="T103" fmla="*/ 530 h 800"/>
              <a:gd name="T104" fmla="*/ 386 w 881"/>
              <a:gd name="T105" fmla="*/ 620 h 800"/>
              <a:gd name="T106" fmla="*/ 369 w 881"/>
              <a:gd name="T107" fmla="*/ 53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81" h="800">
                <a:moveTo>
                  <a:pt x="567" y="733"/>
                </a:moveTo>
                <a:cubicBezTo>
                  <a:pt x="67" y="733"/>
                  <a:pt x="67" y="733"/>
                  <a:pt x="67" y="733"/>
                </a:cubicBezTo>
                <a:cubicBezTo>
                  <a:pt x="67" y="67"/>
                  <a:pt x="67" y="67"/>
                  <a:pt x="67" y="67"/>
                </a:cubicBezTo>
                <a:cubicBezTo>
                  <a:pt x="567" y="67"/>
                  <a:pt x="567" y="67"/>
                  <a:pt x="567" y="67"/>
                </a:cubicBezTo>
                <a:cubicBezTo>
                  <a:pt x="567" y="180"/>
                  <a:pt x="567" y="180"/>
                  <a:pt x="567" y="180"/>
                </a:cubicBezTo>
                <a:cubicBezTo>
                  <a:pt x="634" y="106"/>
                  <a:pt x="634" y="106"/>
                  <a:pt x="634" y="106"/>
                </a:cubicBezTo>
                <a:cubicBezTo>
                  <a:pt x="634" y="68"/>
                  <a:pt x="634" y="68"/>
                  <a:pt x="634" y="68"/>
                </a:cubicBezTo>
                <a:cubicBezTo>
                  <a:pt x="634" y="30"/>
                  <a:pt x="603" y="0"/>
                  <a:pt x="5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30" y="0"/>
                  <a:pt x="0" y="30"/>
                  <a:pt x="0" y="68"/>
                </a:cubicBezTo>
                <a:cubicBezTo>
                  <a:pt x="0" y="732"/>
                  <a:pt x="0" y="732"/>
                  <a:pt x="0" y="732"/>
                </a:cubicBezTo>
                <a:cubicBezTo>
                  <a:pt x="0" y="770"/>
                  <a:pt x="30" y="800"/>
                  <a:pt x="68" y="800"/>
                </a:cubicBezTo>
                <a:cubicBezTo>
                  <a:pt x="566" y="800"/>
                  <a:pt x="566" y="800"/>
                  <a:pt x="566" y="800"/>
                </a:cubicBezTo>
                <a:cubicBezTo>
                  <a:pt x="603" y="800"/>
                  <a:pt x="634" y="770"/>
                  <a:pt x="634" y="732"/>
                </a:cubicBezTo>
                <a:cubicBezTo>
                  <a:pt x="634" y="513"/>
                  <a:pt x="634" y="513"/>
                  <a:pt x="634" y="513"/>
                </a:cubicBezTo>
                <a:cubicBezTo>
                  <a:pt x="567" y="588"/>
                  <a:pt x="567" y="588"/>
                  <a:pt x="567" y="588"/>
                </a:cubicBezTo>
                <a:lnTo>
                  <a:pt x="567" y="733"/>
                </a:lnTo>
                <a:close/>
                <a:moveTo>
                  <a:pt x="510" y="189"/>
                </a:moveTo>
                <a:cubicBezTo>
                  <a:pt x="510" y="170"/>
                  <a:pt x="495" y="156"/>
                  <a:pt x="477" y="156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38" y="156"/>
                  <a:pt x="123" y="170"/>
                  <a:pt x="123" y="189"/>
                </a:cubicBezTo>
                <a:cubicBezTo>
                  <a:pt x="123" y="207"/>
                  <a:pt x="138" y="222"/>
                  <a:pt x="156" y="222"/>
                </a:cubicBezTo>
                <a:cubicBezTo>
                  <a:pt x="477" y="222"/>
                  <a:pt x="477" y="222"/>
                  <a:pt x="477" y="222"/>
                </a:cubicBezTo>
                <a:cubicBezTo>
                  <a:pt x="495" y="222"/>
                  <a:pt x="510" y="207"/>
                  <a:pt x="510" y="189"/>
                </a:cubicBezTo>
                <a:close/>
                <a:moveTo>
                  <a:pt x="464" y="295"/>
                </a:moveTo>
                <a:cubicBezTo>
                  <a:pt x="156" y="295"/>
                  <a:pt x="156" y="295"/>
                  <a:pt x="156" y="295"/>
                </a:cubicBezTo>
                <a:cubicBezTo>
                  <a:pt x="138" y="295"/>
                  <a:pt x="123" y="310"/>
                  <a:pt x="123" y="329"/>
                </a:cubicBezTo>
                <a:cubicBezTo>
                  <a:pt x="123" y="347"/>
                  <a:pt x="138" y="362"/>
                  <a:pt x="156" y="362"/>
                </a:cubicBezTo>
                <a:cubicBezTo>
                  <a:pt x="405" y="362"/>
                  <a:pt x="405" y="362"/>
                  <a:pt x="405" y="362"/>
                </a:cubicBezTo>
                <a:lnTo>
                  <a:pt x="464" y="295"/>
                </a:lnTo>
                <a:close/>
                <a:moveTo>
                  <a:pt x="340" y="433"/>
                </a:moveTo>
                <a:cubicBezTo>
                  <a:pt x="156" y="433"/>
                  <a:pt x="156" y="433"/>
                  <a:pt x="156" y="433"/>
                </a:cubicBezTo>
                <a:cubicBezTo>
                  <a:pt x="138" y="433"/>
                  <a:pt x="123" y="448"/>
                  <a:pt x="123" y="467"/>
                </a:cubicBezTo>
                <a:cubicBezTo>
                  <a:pt x="123" y="485"/>
                  <a:pt x="138" y="500"/>
                  <a:pt x="156" y="500"/>
                </a:cubicBezTo>
                <a:cubicBezTo>
                  <a:pt x="302" y="500"/>
                  <a:pt x="302" y="500"/>
                  <a:pt x="302" y="500"/>
                </a:cubicBezTo>
                <a:lnTo>
                  <a:pt x="340" y="433"/>
                </a:lnTo>
                <a:close/>
                <a:moveTo>
                  <a:pt x="123" y="606"/>
                </a:moveTo>
                <a:cubicBezTo>
                  <a:pt x="123" y="625"/>
                  <a:pt x="138" y="640"/>
                  <a:pt x="156" y="640"/>
                </a:cubicBezTo>
                <a:cubicBezTo>
                  <a:pt x="263" y="640"/>
                  <a:pt x="263" y="640"/>
                  <a:pt x="263" y="640"/>
                </a:cubicBezTo>
                <a:cubicBezTo>
                  <a:pt x="263" y="635"/>
                  <a:pt x="264" y="632"/>
                  <a:pt x="265" y="629"/>
                </a:cubicBezTo>
                <a:cubicBezTo>
                  <a:pt x="281" y="573"/>
                  <a:pt x="281" y="573"/>
                  <a:pt x="281" y="573"/>
                </a:cubicBezTo>
                <a:cubicBezTo>
                  <a:pt x="156" y="573"/>
                  <a:pt x="156" y="573"/>
                  <a:pt x="156" y="573"/>
                </a:cubicBezTo>
                <a:cubicBezTo>
                  <a:pt x="138" y="573"/>
                  <a:pt x="123" y="588"/>
                  <a:pt x="123" y="606"/>
                </a:cubicBezTo>
                <a:close/>
                <a:moveTo>
                  <a:pt x="623" y="192"/>
                </a:moveTo>
                <a:cubicBezTo>
                  <a:pt x="391" y="452"/>
                  <a:pt x="391" y="452"/>
                  <a:pt x="391" y="452"/>
                </a:cubicBezTo>
                <a:cubicBezTo>
                  <a:pt x="373" y="472"/>
                  <a:pt x="373" y="472"/>
                  <a:pt x="373" y="472"/>
                </a:cubicBezTo>
                <a:cubicBezTo>
                  <a:pt x="501" y="587"/>
                  <a:pt x="501" y="587"/>
                  <a:pt x="501" y="587"/>
                </a:cubicBezTo>
                <a:cubicBezTo>
                  <a:pt x="519" y="567"/>
                  <a:pt x="519" y="567"/>
                  <a:pt x="519" y="567"/>
                </a:cubicBezTo>
                <a:cubicBezTo>
                  <a:pt x="752" y="307"/>
                  <a:pt x="752" y="307"/>
                  <a:pt x="752" y="307"/>
                </a:cubicBezTo>
                <a:cubicBezTo>
                  <a:pt x="773" y="284"/>
                  <a:pt x="773" y="284"/>
                  <a:pt x="773" y="284"/>
                </a:cubicBezTo>
                <a:cubicBezTo>
                  <a:pt x="644" y="169"/>
                  <a:pt x="644" y="169"/>
                  <a:pt x="644" y="169"/>
                </a:cubicBezTo>
                <a:lnTo>
                  <a:pt x="623" y="192"/>
                </a:lnTo>
                <a:close/>
                <a:moveTo>
                  <a:pt x="612" y="309"/>
                </a:moveTo>
                <a:cubicBezTo>
                  <a:pt x="460" y="479"/>
                  <a:pt x="460" y="479"/>
                  <a:pt x="460" y="479"/>
                </a:cubicBezTo>
                <a:cubicBezTo>
                  <a:pt x="458" y="482"/>
                  <a:pt x="455" y="483"/>
                  <a:pt x="452" y="483"/>
                </a:cubicBezTo>
                <a:cubicBezTo>
                  <a:pt x="449" y="483"/>
                  <a:pt x="446" y="482"/>
                  <a:pt x="444" y="480"/>
                </a:cubicBezTo>
                <a:cubicBezTo>
                  <a:pt x="437" y="474"/>
                  <a:pt x="437" y="474"/>
                  <a:pt x="437" y="474"/>
                </a:cubicBezTo>
                <a:cubicBezTo>
                  <a:pt x="432" y="470"/>
                  <a:pt x="432" y="463"/>
                  <a:pt x="436" y="458"/>
                </a:cubicBezTo>
                <a:cubicBezTo>
                  <a:pt x="589" y="288"/>
                  <a:pt x="589" y="288"/>
                  <a:pt x="589" y="288"/>
                </a:cubicBezTo>
                <a:cubicBezTo>
                  <a:pt x="591" y="286"/>
                  <a:pt x="593" y="285"/>
                  <a:pt x="596" y="285"/>
                </a:cubicBezTo>
                <a:cubicBezTo>
                  <a:pt x="599" y="284"/>
                  <a:pt x="602" y="285"/>
                  <a:pt x="604" y="287"/>
                </a:cubicBezTo>
                <a:cubicBezTo>
                  <a:pt x="611" y="294"/>
                  <a:pt x="611" y="294"/>
                  <a:pt x="611" y="294"/>
                </a:cubicBezTo>
                <a:cubicBezTo>
                  <a:pt x="616" y="298"/>
                  <a:pt x="616" y="305"/>
                  <a:pt x="612" y="309"/>
                </a:cubicBezTo>
                <a:close/>
                <a:moveTo>
                  <a:pt x="657" y="228"/>
                </a:moveTo>
                <a:cubicBezTo>
                  <a:pt x="664" y="235"/>
                  <a:pt x="664" y="235"/>
                  <a:pt x="664" y="235"/>
                </a:cubicBezTo>
                <a:cubicBezTo>
                  <a:pt x="669" y="239"/>
                  <a:pt x="669" y="246"/>
                  <a:pt x="665" y="250"/>
                </a:cubicBezTo>
                <a:cubicBezTo>
                  <a:pt x="663" y="253"/>
                  <a:pt x="663" y="253"/>
                  <a:pt x="663" y="253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0" y="267"/>
                  <a:pt x="647" y="269"/>
                  <a:pt x="644" y="269"/>
                </a:cubicBezTo>
                <a:cubicBezTo>
                  <a:pt x="641" y="269"/>
                  <a:pt x="639" y="268"/>
                  <a:pt x="637" y="266"/>
                </a:cubicBezTo>
                <a:cubicBezTo>
                  <a:pt x="629" y="259"/>
                  <a:pt x="629" y="259"/>
                  <a:pt x="629" y="259"/>
                </a:cubicBezTo>
                <a:cubicBezTo>
                  <a:pt x="627" y="257"/>
                  <a:pt x="626" y="255"/>
                  <a:pt x="625" y="252"/>
                </a:cubicBezTo>
                <a:cubicBezTo>
                  <a:pt x="625" y="249"/>
                  <a:pt x="626" y="246"/>
                  <a:pt x="628" y="244"/>
                </a:cubicBezTo>
                <a:cubicBezTo>
                  <a:pt x="641" y="229"/>
                  <a:pt x="641" y="229"/>
                  <a:pt x="641" y="229"/>
                </a:cubicBezTo>
                <a:cubicBezTo>
                  <a:pt x="645" y="225"/>
                  <a:pt x="652" y="224"/>
                  <a:pt x="657" y="228"/>
                </a:cubicBezTo>
                <a:close/>
                <a:moveTo>
                  <a:pt x="666" y="144"/>
                </a:moveTo>
                <a:cubicBezTo>
                  <a:pt x="657" y="155"/>
                  <a:pt x="657" y="155"/>
                  <a:pt x="657" y="155"/>
                </a:cubicBezTo>
                <a:cubicBezTo>
                  <a:pt x="785" y="270"/>
                  <a:pt x="785" y="270"/>
                  <a:pt x="785" y="270"/>
                </a:cubicBezTo>
                <a:cubicBezTo>
                  <a:pt x="795" y="259"/>
                  <a:pt x="795" y="259"/>
                  <a:pt x="795" y="259"/>
                </a:cubicBezTo>
                <a:cubicBezTo>
                  <a:pt x="816" y="235"/>
                  <a:pt x="816" y="235"/>
                  <a:pt x="816" y="235"/>
                </a:cubicBezTo>
                <a:cubicBezTo>
                  <a:pt x="688" y="120"/>
                  <a:pt x="688" y="120"/>
                  <a:pt x="688" y="120"/>
                </a:cubicBezTo>
                <a:lnTo>
                  <a:pt x="666" y="144"/>
                </a:lnTo>
                <a:close/>
                <a:moveTo>
                  <a:pt x="880" y="147"/>
                </a:moveTo>
                <a:cubicBezTo>
                  <a:pt x="880" y="137"/>
                  <a:pt x="875" y="128"/>
                  <a:pt x="868" y="121"/>
                </a:cubicBezTo>
                <a:cubicBezTo>
                  <a:pt x="795" y="56"/>
                  <a:pt x="795" y="56"/>
                  <a:pt x="795" y="56"/>
                </a:cubicBezTo>
                <a:cubicBezTo>
                  <a:pt x="788" y="50"/>
                  <a:pt x="778" y="46"/>
                  <a:pt x="768" y="47"/>
                </a:cubicBezTo>
                <a:cubicBezTo>
                  <a:pt x="759" y="47"/>
                  <a:pt x="749" y="52"/>
                  <a:pt x="743" y="59"/>
                </a:cubicBezTo>
                <a:cubicBezTo>
                  <a:pt x="700" y="107"/>
                  <a:pt x="700" y="107"/>
                  <a:pt x="700" y="107"/>
                </a:cubicBezTo>
                <a:cubicBezTo>
                  <a:pt x="828" y="222"/>
                  <a:pt x="828" y="222"/>
                  <a:pt x="828" y="222"/>
                </a:cubicBezTo>
                <a:cubicBezTo>
                  <a:pt x="871" y="174"/>
                  <a:pt x="871" y="174"/>
                  <a:pt x="871" y="174"/>
                </a:cubicBezTo>
                <a:cubicBezTo>
                  <a:pt x="877" y="167"/>
                  <a:pt x="881" y="157"/>
                  <a:pt x="880" y="147"/>
                </a:cubicBezTo>
                <a:close/>
                <a:moveTo>
                  <a:pt x="825" y="174"/>
                </a:moveTo>
                <a:cubicBezTo>
                  <a:pt x="748" y="104"/>
                  <a:pt x="748" y="104"/>
                  <a:pt x="748" y="104"/>
                </a:cubicBezTo>
                <a:cubicBezTo>
                  <a:pt x="770" y="79"/>
                  <a:pt x="770" y="79"/>
                  <a:pt x="770" y="79"/>
                </a:cubicBezTo>
                <a:cubicBezTo>
                  <a:pt x="848" y="149"/>
                  <a:pt x="848" y="149"/>
                  <a:pt x="848" y="149"/>
                </a:cubicBezTo>
                <a:lnTo>
                  <a:pt x="825" y="174"/>
                </a:lnTo>
                <a:close/>
                <a:moveTo>
                  <a:pt x="338" y="664"/>
                </a:moveTo>
                <a:cubicBezTo>
                  <a:pt x="485" y="604"/>
                  <a:pt x="485" y="604"/>
                  <a:pt x="485" y="604"/>
                </a:cubicBezTo>
                <a:cubicBezTo>
                  <a:pt x="357" y="489"/>
                  <a:pt x="357" y="489"/>
                  <a:pt x="357" y="489"/>
                </a:cubicBezTo>
                <a:cubicBezTo>
                  <a:pt x="313" y="642"/>
                  <a:pt x="313" y="642"/>
                  <a:pt x="313" y="642"/>
                </a:cubicBezTo>
                <a:cubicBezTo>
                  <a:pt x="311" y="649"/>
                  <a:pt x="313" y="656"/>
                  <a:pt x="319" y="661"/>
                </a:cubicBezTo>
                <a:cubicBezTo>
                  <a:pt x="324" y="665"/>
                  <a:pt x="331" y="667"/>
                  <a:pt x="338" y="664"/>
                </a:cubicBezTo>
                <a:close/>
                <a:moveTo>
                  <a:pt x="369" y="530"/>
                </a:moveTo>
                <a:cubicBezTo>
                  <a:pt x="443" y="596"/>
                  <a:pt x="443" y="596"/>
                  <a:pt x="443" y="596"/>
                </a:cubicBezTo>
                <a:cubicBezTo>
                  <a:pt x="386" y="620"/>
                  <a:pt x="386" y="620"/>
                  <a:pt x="386" y="620"/>
                </a:cubicBezTo>
                <a:cubicBezTo>
                  <a:pt x="352" y="590"/>
                  <a:pt x="352" y="590"/>
                  <a:pt x="352" y="590"/>
                </a:cubicBezTo>
                <a:lnTo>
                  <a:pt x="369" y="5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5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/>
      <p:bldP spid="12" grpId="0" animBg="1"/>
      <p:bldP spid="13" grpId="0" animBg="1"/>
      <p:bldP spid="14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0790" y="1403242"/>
            <a:ext cx="11572921" cy="988626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5800" dirty="0">
                <a:solidFill>
                  <a:srgbClr val="242E38"/>
                </a:solidFill>
                <a:latin typeface="Ubuntu medium" pitchFamily="34" charset="0"/>
              </a:rPr>
              <a:t>BULLET HEADING COLUMN TEXT</a:t>
            </a:r>
          </a:p>
        </p:txBody>
      </p:sp>
      <p:sp>
        <p:nvSpPr>
          <p:cNvPr id="6" name="Rectangle 5"/>
          <p:cNvSpPr/>
          <p:nvPr/>
        </p:nvSpPr>
        <p:spPr>
          <a:xfrm>
            <a:off x="5552001" y="1273278"/>
            <a:ext cx="12599879" cy="1285640"/>
          </a:xfrm>
          <a:prstGeom prst="rect">
            <a:avLst/>
          </a:prstGeom>
          <a:noFill/>
          <a:ln w="38100">
            <a:solidFill>
              <a:srgbClr val="242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2173" y="3652948"/>
            <a:ext cx="6744028" cy="689042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3900" dirty="0">
                <a:solidFill>
                  <a:srgbClr val="0182C3"/>
                </a:solidFill>
                <a:latin typeface="Ubuntu medium" panose="020B0604030602030204" pitchFamily="34" charset="0"/>
              </a:rPr>
              <a:t>Contrary to popular belief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1873" y="4394663"/>
            <a:ext cx="10885853" cy="1197974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Contrary to popular belief, Lorem Ipsum is not simply random text. It has roots in a piece of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clas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sical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Latin literature from 45 BC.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3294" y="7312849"/>
            <a:ext cx="10885853" cy="1197974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Contrary to popular belief, Lorem Ipsum is not simply random text. It has roots in a piece of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clas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sical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Latin literature from 45 BC.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1873" y="10204087"/>
            <a:ext cx="10885853" cy="1197974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Contrary to popular belief, Lorem Ipsum is not simply random text. It has roots in a piece of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clas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sical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Latin literature from 45 BC.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42205" y="10206693"/>
            <a:ext cx="10885853" cy="1197974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Contrary to popular belief, Lorem Ipsum is not simply random text. It has roots in a piece of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clas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sical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Latin literature from 45 BC.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42205" y="7294305"/>
            <a:ext cx="10885853" cy="1197974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Contrary to popular belief, Lorem Ipsum is not simply random text. It has roots in a piece of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clas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sical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Latin literature from 45 BC.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33086" y="4381917"/>
            <a:ext cx="10885853" cy="1197974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Contrary to popular belief, Lorem Ipsum is not simply random text. It has roots in a piece of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clas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sical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Latin literature from 45 BC.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2173" y="6596859"/>
            <a:ext cx="8583308" cy="689042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3900" dirty="0">
                <a:solidFill>
                  <a:srgbClr val="00A698"/>
                </a:solidFill>
                <a:latin typeface="Ubuntu medium" panose="020B0604030602030204" pitchFamily="34" charset="0"/>
              </a:rPr>
              <a:t>Lorem Ipsum is simply dummy text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6606" y="9496502"/>
            <a:ext cx="8583308" cy="689042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3900" dirty="0">
                <a:solidFill>
                  <a:srgbClr val="8FC321"/>
                </a:solidFill>
                <a:latin typeface="Ubuntu medium" panose="020B0604030602030204" pitchFamily="34" charset="0"/>
              </a:rPr>
              <a:t>It is a long established fact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100916" y="3671845"/>
            <a:ext cx="8583308" cy="689042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3900" dirty="0">
                <a:solidFill>
                  <a:srgbClr val="FF9F00"/>
                </a:solidFill>
                <a:latin typeface="Ubuntu medium" panose="020B0604030602030204" pitchFamily="34" charset="0"/>
              </a:rPr>
              <a:t>There are many variations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100916" y="6594575"/>
            <a:ext cx="8583308" cy="689042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3900" dirty="0">
                <a:solidFill>
                  <a:srgbClr val="EE2201"/>
                </a:solidFill>
                <a:latin typeface="Ubuntu medium" panose="020B0604030602030204" pitchFamily="34" charset="0"/>
              </a:rPr>
              <a:t>Classical Latin literature from 45 BC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00916" y="9496502"/>
            <a:ext cx="8583308" cy="689042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3900" dirty="0">
                <a:solidFill>
                  <a:srgbClr val="242E38"/>
                </a:solidFill>
                <a:latin typeface="Ubuntu medium" panose="020B0604030602030204" pitchFamily="34" charset="0"/>
              </a:rPr>
              <a:t>Contrary to popular belief</a:t>
            </a:r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1247862" y="3705486"/>
            <a:ext cx="579033" cy="498138"/>
          </a:xfrm>
          <a:custGeom>
            <a:avLst/>
            <a:gdLst>
              <a:gd name="T0" fmla="*/ 153 w 188"/>
              <a:gd name="T1" fmla="*/ 0 h 156"/>
              <a:gd name="T2" fmla="*/ 152 w 188"/>
              <a:gd name="T3" fmla="*/ 1 h 156"/>
              <a:gd name="T4" fmla="*/ 133 w 188"/>
              <a:gd name="T5" fmla="*/ 21 h 156"/>
              <a:gd name="T6" fmla="*/ 133 w 188"/>
              <a:gd name="T7" fmla="*/ 18 h 156"/>
              <a:gd name="T8" fmla="*/ 131 w 188"/>
              <a:gd name="T9" fmla="*/ 18 h 156"/>
              <a:gd name="T10" fmla="*/ 0 w 188"/>
              <a:gd name="T11" fmla="*/ 18 h 156"/>
              <a:gd name="T12" fmla="*/ 0 w 188"/>
              <a:gd name="T13" fmla="*/ 153 h 156"/>
              <a:gd name="T14" fmla="*/ 7 w 188"/>
              <a:gd name="T15" fmla="*/ 153 h 156"/>
              <a:gd name="T16" fmla="*/ 7 w 188"/>
              <a:gd name="T17" fmla="*/ 156 h 156"/>
              <a:gd name="T18" fmla="*/ 136 w 188"/>
              <a:gd name="T19" fmla="*/ 156 h 156"/>
              <a:gd name="T20" fmla="*/ 136 w 188"/>
              <a:gd name="T21" fmla="*/ 70 h 156"/>
              <a:gd name="T22" fmla="*/ 188 w 188"/>
              <a:gd name="T23" fmla="*/ 27 h 156"/>
              <a:gd name="T24" fmla="*/ 153 w 188"/>
              <a:gd name="T25" fmla="*/ 0 h 156"/>
              <a:gd name="T26" fmla="*/ 130 w 188"/>
              <a:gd name="T27" fmla="*/ 24 h 156"/>
              <a:gd name="T28" fmla="*/ 56 w 188"/>
              <a:gd name="T29" fmla="*/ 100 h 156"/>
              <a:gd name="T30" fmla="*/ 46 w 188"/>
              <a:gd name="T31" fmla="*/ 68 h 156"/>
              <a:gd name="T32" fmla="*/ 5 w 188"/>
              <a:gd name="T33" fmla="*/ 74 h 156"/>
              <a:gd name="T34" fmla="*/ 48 w 188"/>
              <a:gd name="T35" fmla="*/ 143 h 156"/>
              <a:gd name="T36" fmla="*/ 130 w 188"/>
              <a:gd name="T37" fmla="*/ 75 h 156"/>
              <a:gd name="T38" fmla="*/ 130 w 188"/>
              <a:gd name="T39" fmla="*/ 149 h 156"/>
              <a:gd name="T40" fmla="*/ 7 w 188"/>
              <a:gd name="T41" fmla="*/ 149 h 156"/>
              <a:gd name="T42" fmla="*/ 3 w 188"/>
              <a:gd name="T43" fmla="*/ 149 h 156"/>
              <a:gd name="T44" fmla="*/ 3 w 188"/>
              <a:gd name="T45" fmla="*/ 22 h 156"/>
              <a:gd name="T46" fmla="*/ 130 w 188"/>
              <a:gd name="T47" fmla="*/ 22 h 156"/>
              <a:gd name="T48" fmla="*/ 130 w 188"/>
              <a:gd name="T49" fmla="*/ 2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" h="156">
                <a:moveTo>
                  <a:pt x="153" y="0"/>
                </a:moveTo>
                <a:cubicBezTo>
                  <a:pt x="152" y="1"/>
                  <a:pt x="152" y="1"/>
                  <a:pt x="152" y="1"/>
                </a:cubicBezTo>
                <a:cubicBezTo>
                  <a:pt x="152" y="1"/>
                  <a:pt x="144" y="9"/>
                  <a:pt x="133" y="21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3"/>
                  <a:pt x="0" y="153"/>
                  <a:pt x="0" y="153"/>
                </a:cubicBezTo>
                <a:cubicBezTo>
                  <a:pt x="7" y="153"/>
                  <a:pt x="7" y="153"/>
                  <a:pt x="7" y="153"/>
                </a:cubicBezTo>
                <a:cubicBezTo>
                  <a:pt x="7" y="156"/>
                  <a:pt x="7" y="156"/>
                  <a:pt x="7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88" y="27"/>
                  <a:pt x="188" y="27"/>
                  <a:pt x="188" y="27"/>
                </a:cubicBezTo>
                <a:lnTo>
                  <a:pt x="153" y="0"/>
                </a:lnTo>
                <a:close/>
                <a:moveTo>
                  <a:pt x="130" y="24"/>
                </a:moveTo>
                <a:cubicBezTo>
                  <a:pt x="102" y="53"/>
                  <a:pt x="58" y="98"/>
                  <a:pt x="56" y="100"/>
                </a:cubicBezTo>
                <a:cubicBezTo>
                  <a:pt x="54" y="96"/>
                  <a:pt x="46" y="68"/>
                  <a:pt x="46" y="68"/>
                </a:cubicBezTo>
                <a:cubicBezTo>
                  <a:pt x="5" y="74"/>
                  <a:pt x="5" y="74"/>
                  <a:pt x="5" y="74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30" y="109"/>
                  <a:pt x="130" y="147"/>
                  <a:pt x="130" y="149"/>
                </a:cubicBezTo>
                <a:cubicBezTo>
                  <a:pt x="127" y="149"/>
                  <a:pt x="26" y="149"/>
                  <a:pt x="7" y="149"/>
                </a:cubicBezTo>
                <a:cubicBezTo>
                  <a:pt x="5" y="149"/>
                  <a:pt x="4" y="149"/>
                  <a:pt x="3" y="149"/>
                </a:cubicBezTo>
                <a:cubicBezTo>
                  <a:pt x="3" y="146"/>
                  <a:pt x="3" y="25"/>
                  <a:pt x="3" y="22"/>
                </a:cubicBezTo>
                <a:cubicBezTo>
                  <a:pt x="7" y="22"/>
                  <a:pt x="126" y="22"/>
                  <a:pt x="130" y="22"/>
                </a:cubicBezTo>
                <a:cubicBezTo>
                  <a:pt x="130" y="22"/>
                  <a:pt x="130" y="23"/>
                  <a:pt x="130" y="24"/>
                </a:cubicBezTo>
                <a:close/>
              </a:path>
            </a:pathLst>
          </a:custGeom>
          <a:solidFill>
            <a:srgbClr val="0182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5"/>
          <p:cNvSpPr>
            <a:spLocks noEditPoints="1"/>
          </p:cNvSpPr>
          <p:nvPr/>
        </p:nvSpPr>
        <p:spPr bwMode="auto">
          <a:xfrm>
            <a:off x="1246624" y="6629976"/>
            <a:ext cx="579033" cy="498138"/>
          </a:xfrm>
          <a:custGeom>
            <a:avLst/>
            <a:gdLst>
              <a:gd name="T0" fmla="*/ 153 w 188"/>
              <a:gd name="T1" fmla="*/ 0 h 156"/>
              <a:gd name="T2" fmla="*/ 152 w 188"/>
              <a:gd name="T3" fmla="*/ 1 h 156"/>
              <a:gd name="T4" fmla="*/ 133 w 188"/>
              <a:gd name="T5" fmla="*/ 21 h 156"/>
              <a:gd name="T6" fmla="*/ 133 w 188"/>
              <a:gd name="T7" fmla="*/ 18 h 156"/>
              <a:gd name="T8" fmla="*/ 131 w 188"/>
              <a:gd name="T9" fmla="*/ 18 h 156"/>
              <a:gd name="T10" fmla="*/ 0 w 188"/>
              <a:gd name="T11" fmla="*/ 18 h 156"/>
              <a:gd name="T12" fmla="*/ 0 w 188"/>
              <a:gd name="T13" fmla="*/ 153 h 156"/>
              <a:gd name="T14" fmla="*/ 7 w 188"/>
              <a:gd name="T15" fmla="*/ 153 h 156"/>
              <a:gd name="T16" fmla="*/ 7 w 188"/>
              <a:gd name="T17" fmla="*/ 156 h 156"/>
              <a:gd name="T18" fmla="*/ 136 w 188"/>
              <a:gd name="T19" fmla="*/ 156 h 156"/>
              <a:gd name="T20" fmla="*/ 136 w 188"/>
              <a:gd name="T21" fmla="*/ 70 h 156"/>
              <a:gd name="T22" fmla="*/ 188 w 188"/>
              <a:gd name="T23" fmla="*/ 27 h 156"/>
              <a:gd name="T24" fmla="*/ 153 w 188"/>
              <a:gd name="T25" fmla="*/ 0 h 156"/>
              <a:gd name="T26" fmla="*/ 130 w 188"/>
              <a:gd name="T27" fmla="*/ 24 h 156"/>
              <a:gd name="T28" fmla="*/ 56 w 188"/>
              <a:gd name="T29" fmla="*/ 100 h 156"/>
              <a:gd name="T30" fmla="*/ 46 w 188"/>
              <a:gd name="T31" fmla="*/ 68 h 156"/>
              <a:gd name="T32" fmla="*/ 5 w 188"/>
              <a:gd name="T33" fmla="*/ 74 h 156"/>
              <a:gd name="T34" fmla="*/ 48 w 188"/>
              <a:gd name="T35" fmla="*/ 143 h 156"/>
              <a:gd name="T36" fmla="*/ 130 w 188"/>
              <a:gd name="T37" fmla="*/ 75 h 156"/>
              <a:gd name="T38" fmla="*/ 130 w 188"/>
              <a:gd name="T39" fmla="*/ 149 h 156"/>
              <a:gd name="T40" fmla="*/ 7 w 188"/>
              <a:gd name="T41" fmla="*/ 149 h 156"/>
              <a:gd name="T42" fmla="*/ 3 w 188"/>
              <a:gd name="T43" fmla="*/ 149 h 156"/>
              <a:gd name="T44" fmla="*/ 3 w 188"/>
              <a:gd name="T45" fmla="*/ 22 h 156"/>
              <a:gd name="T46" fmla="*/ 130 w 188"/>
              <a:gd name="T47" fmla="*/ 22 h 156"/>
              <a:gd name="T48" fmla="*/ 130 w 188"/>
              <a:gd name="T49" fmla="*/ 2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" h="156">
                <a:moveTo>
                  <a:pt x="153" y="0"/>
                </a:moveTo>
                <a:cubicBezTo>
                  <a:pt x="152" y="1"/>
                  <a:pt x="152" y="1"/>
                  <a:pt x="152" y="1"/>
                </a:cubicBezTo>
                <a:cubicBezTo>
                  <a:pt x="152" y="1"/>
                  <a:pt x="144" y="9"/>
                  <a:pt x="133" y="21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3"/>
                  <a:pt x="0" y="153"/>
                  <a:pt x="0" y="153"/>
                </a:cubicBezTo>
                <a:cubicBezTo>
                  <a:pt x="7" y="153"/>
                  <a:pt x="7" y="153"/>
                  <a:pt x="7" y="153"/>
                </a:cubicBezTo>
                <a:cubicBezTo>
                  <a:pt x="7" y="156"/>
                  <a:pt x="7" y="156"/>
                  <a:pt x="7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88" y="27"/>
                  <a:pt x="188" y="27"/>
                  <a:pt x="188" y="27"/>
                </a:cubicBezTo>
                <a:lnTo>
                  <a:pt x="153" y="0"/>
                </a:lnTo>
                <a:close/>
                <a:moveTo>
                  <a:pt x="130" y="24"/>
                </a:moveTo>
                <a:cubicBezTo>
                  <a:pt x="102" y="53"/>
                  <a:pt x="58" y="98"/>
                  <a:pt x="56" y="100"/>
                </a:cubicBezTo>
                <a:cubicBezTo>
                  <a:pt x="54" y="96"/>
                  <a:pt x="46" y="68"/>
                  <a:pt x="46" y="68"/>
                </a:cubicBezTo>
                <a:cubicBezTo>
                  <a:pt x="5" y="74"/>
                  <a:pt x="5" y="74"/>
                  <a:pt x="5" y="74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30" y="109"/>
                  <a:pt x="130" y="147"/>
                  <a:pt x="130" y="149"/>
                </a:cubicBezTo>
                <a:cubicBezTo>
                  <a:pt x="127" y="149"/>
                  <a:pt x="26" y="149"/>
                  <a:pt x="7" y="149"/>
                </a:cubicBezTo>
                <a:cubicBezTo>
                  <a:pt x="5" y="149"/>
                  <a:pt x="4" y="149"/>
                  <a:pt x="3" y="149"/>
                </a:cubicBezTo>
                <a:cubicBezTo>
                  <a:pt x="3" y="146"/>
                  <a:pt x="3" y="25"/>
                  <a:pt x="3" y="22"/>
                </a:cubicBezTo>
                <a:cubicBezTo>
                  <a:pt x="7" y="22"/>
                  <a:pt x="126" y="22"/>
                  <a:pt x="130" y="22"/>
                </a:cubicBezTo>
                <a:cubicBezTo>
                  <a:pt x="130" y="22"/>
                  <a:pt x="130" y="23"/>
                  <a:pt x="130" y="24"/>
                </a:cubicBezTo>
                <a:close/>
              </a:path>
            </a:pathLst>
          </a:custGeom>
          <a:solidFill>
            <a:srgbClr val="00A698"/>
          </a:solidFill>
          <a:ln>
            <a:noFill/>
          </a:ln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1246624" y="9534719"/>
            <a:ext cx="579033" cy="498138"/>
          </a:xfrm>
          <a:custGeom>
            <a:avLst/>
            <a:gdLst>
              <a:gd name="T0" fmla="*/ 153 w 188"/>
              <a:gd name="T1" fmla="*/ 0 h 156"/>
              <a:gd name="T2" fmla="*/ 152 w 188"/>
              <a:gd name="T3" fmla="*/ 1 h 156"/>
              <a:gd name="T4" fmla="*/ 133 w 188"/>
              <a:gd name="T5" fmla="*/ 21 h 156"/>
              <a:gd name="T6" fmla="*/ 133 w 188"/>
              <a:gd name="T7" fmla="*/ 18 h 156"/>
              <a:gd name="T8" fmla="*/ 131 w 188"/>
              <a:gd name="T9" fmla="*/ 18 h 156"/>
              <a:gd name="T10" fmla="*/ 0 w 188"/>
              <a:gd name="T11" fmla="*/ 18 h 156"/>
              <a:gd name="T12" fmla="*/ 0 w 188"/>
              <a:gd name="T13" fmla="*/ 153 h 156"/>
              <a:gd name="T14" fmla="*/ 7 w 188"/>
              <a:gd name="T15" fmla="*/ 153 h 156"/>
              <a:gd name="T16" fmla="*/ 7 w 188"/>
              <a:gd name="T17" fmla="*/ 156 h 156"/>
              <a:gd name="T18" fmla="*/ 136 w 188"/>
              <a:gd name="T19" fmla="*/ 156 h 156"/>
              <a:gd name="T20" fmla="*/ 136 w 188"/>
              <a:gd name="T21" fmla="*/ 70 h 156"/>
              <a:gd name="T22" fmla="*/ 188 w 188"/>
              <a:gd name="T23" fmla="*/ 27 h 156"/>
              <a:gd name="T24" fmla="*/ 153 w 188"/>
              <a:gd name="T25" fmla="*/ 0 h 156"/>
              <a:gd name="T26" fmla="*/ 130 w 188"/>
              <a:gd name="T27" fmla="*/ 24 h 156"/>
              <a:gd name="T28" fmla="*/ 56 w 188"/>
              <a:gd name="T29" fmla="*/ 100 h 156"/>
              <a:gd name="T30" fmla="*/ 46 w 188"/>
              <a:gd name="T31" fmla="*/ 68 h 156"/>
              <a:gd name="T32" fmla="*/ 5 w 188"/>
              <a:gd name="T33" fmla="*/ 74 h 156"/>
              <a:gd name="T34" fmla="*/ 48 w 188"/>
              <a:gd name="T35" fmla="*/ 143 h 156"/>
              <a:gd name="T36" fmla="*/ 130 w 188"/>
              <a:gd name="T37" fmla="*/ 75 h 156"/>
              <a:gd name="T38" fmla="*/ 130 w 188"/>
              <a:gd name="T39" fmla="*/ 149 h 156"/>
              <a:gd name="T40" fmla="*/ 7 w 188"/>
              <a:gd name="T41" fmla="*/ 149 h 156"/>
              <a:gd name="T42" fmla="*/ 3 w 188"/>
              <a:gd name="T43" fmla="*/ 149 h 156"/>
              <a:gd name="T44" fmla="*/ 3 w 188"/>
              <a:gd name="T45" fmla="*/ 22 h 156"/>
              <a:gd name="T46" fmla="*/ 130 w 188"/>
              <a:gd name="T47" fmla="*/ 22 h 156"/>
              <a:gd name="T48" fmla="*/ 130 w 188"/>
              <a:gd name="T49" fmla="*/ 2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" h="156">
                <a:moveTo>
                  <a:pt x="153" y="0"/>
                </a:moveTo>
                <a:cubicBezTo>
                  <a:pt x="152" y="1"/>
                  <a:pt x="152" y="1"/>
                  <a:pt x="152" y="1"/>
                </a:cubicBezTo>
                <a:cubicBezTo>
                  <a:pt x="152" y="1"/>
                  <a:pt x="144" y="9"/>
                  <a:pt x="133" y="21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3"/>
                  <a:pt x="0" y="153"/>
                  <a:pt x="0" y="153"/>
                </a:cubicBezTo>
                <a:cubicBezTo>
                  <a:pt x="7" y="153"/>
                  <a:pt x="7" y="153"/>
                  <a:pt x="7" y="153"/>
                </a:cubicBezTo>
                <a:cubicBezTo>
                  <a:pt x="7" y="156"/>
                  <a:pt x="7" y="156"/>
                  <a:pt x="7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88" y="27"/>
                  <a:pt x="188" y="27"/>
                  <a:pt x="188" y="27"/>
                </a:cubicBezTo>
                <a:lnTo>
                  <a:pt x="153" y="0"/>
                </a:lnTo>
                <a:close/>
                <a:moveTo>
                  <a:pt x="130" y="24"/>
                </a:moveTo>
                <a:cubicBezTo>
                  <a:pt x="102" y="53"/>
                  <a:pt x="58" y="98"/>
                  <a:pt x="56" y="100"/>
                </a:cubicBezTo>
                <a:cubicBezTo>
                  <a:pt x="54" y="96"/>
                  <a:pt x="46" y="68"/>
                  <a:pt x="46" y="68"/>
                </a:cubicBezTo>
                <a:cubicBezTo>
                  <a:pt x="5" y="74"/>
                  <a:pt x="5" y="74"/>
                  <a:pt x="5" y="74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30" y="109"/>
                  <a:pt x="130" y="147"/>
                  <a:pt x="130" y="149"/>
                </a:cubicBezTo>
                <a:cubicBezTo>
                  <a:pt x="127" y="149"/>
                  <a:pt x="26" y="149"/>
                  <a:pt x="7" y="149"/>
                </a:cubicBezTo>
                <a:cubicBezTo>
                  <a:pt x="5" y="149"/>
                  <a:pt x="4" y="149"/>
                  <a:pt x="3" y="149"/>
                </a:cubicBezTo>
                <a:cubicBezTo>
                  <a:pt x="3" y="146"/>
                  <a:pt x="3" y="25"/>
                  <a:pt x="3" y="22"/>
                </a:cubicBezTo>
                <a:cubicBezTo>
                  <a:pt x="7" y="22"/>
                  <a:pt x="126" y="22"/>
                  <a:pt x="130" y="22"/>
                </a:cubicBezTo>
                <a:cubicBezTo>
                  <a:pt x="130" y="22"/>
                  <a:pt x="130" y="23"/>
                  <a:pt x="130" y="24"/>
                </a:cubicBezTo>
                <a:close/>
              </a:path>
            </a:pathLst>
          </a:custGeom>
          <a:solidFill>
            <a:srgbClr val="8FC321"/>
          </a:solidFill>
          <a:ln>
            <a:noFill/>
          </a:ln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>
            <a:off x="12433636" y="3716729"/>
            <a:ext cx="579033" cy="498138"/>
          </a:xfrm>
          <a:custGeom>
            <a:avLst/>
            <a:gdLst>
              <a:gd name="T0" fmla="*/ 153 w 188"/>
              <a:gd name="T1" fmla="*/ 0 h 156"/>
              <a:gd name="T2" fmla="*/ 152 w 188"/>
              <a:gd name="T3" fmla="*/ 1 h 156"/>
              <a:gd name="T4" fmla="*/ 133 w 188"/>
              <a:gd name="T5" fmla="*/ 21 h 156"/>
              <a:gd name="T6" fmla="*/ 133 w 188"/>
              <a:gd name="T7" fmla="*/ 18 h 156"/>
              <a:gd name="T8" fmla="*/ 131 w 188"/>
              <a:gd name="T9" fmla="*/ 18 h 156"/>
              <a:gd name="T10" fmla="*/ 0 w 188"/>
              <a:gd name="T11" fmla="*/ 18 h 156"/>
              <a:gd name="T12" fmla="*/ 0 w 188"/>
              <a:gd name="T13" fmla="*/ 153 h 156"/>
              <a:gd name="T14" fmla="*/ 7 w 188"/>
              <a:gd name="T15" fmla="*/ 153 h 156"/>
              <a:gd name="T16" fmla="*/ 7 w 188"/>
              <a:gd name="T17" fmla="*/ 156 h 156"/>
              <a:gd name="T18" fmla="*/ 136 w 188"/>
              <a:gd name="T19" fmla="*/ 156 h 156"/>
              <a:gd name="T20" fmla="*/ 136 w 188"/>
              <a:gd name="T21" fmla="*/ 70 h 156"/>
              <a:gd name="T22" fmla="*/ 188 w 188"/>
              <a:gd name="T23" fmla="*/ 27 h 156"/>
              <a:gd name="T24" fmla="*/ 153 w 188"/>
              <a:gd name="T25" fmla="*/ 0 h 156"/>
              <a:gd name="T26" fmla="*/ 130 w 188"/>
              <a:gd name="T27" fmla="*/ 24 h 156"/>
              <a:gd name="T28" fmla="*/ 56 w 188"/>
              <a:gd name="T29" fmla="*/ 100 h 156"/>
              <a:gd name="T30" fmla="*/ 46 w 188"/>
              <a:gd name="T31" fmla="*/ 68 h 156"/>
              <a:gd name="T32" fmla="*/ 5 w 188"/>
              <a:gd name="T33" fmla="*/ 74 h 156"/>
              <a:gd name="T34" fmla="*/ 48 w 188"/>
              <a:gd name="T35" fmla="*/ 143 h 156"/>
              <a:gd name="T36" fmla="*/ 130 w 188"/>
              <a:gd name="T37" fmla="*/ 75 h 156"/>
              <a:gd name="T38" fmla="*/ 130 w 188"/>
              <a:gd name="T39" fmla="*/ 149 h 156"/>
              <a:gd name="T40" fmla="*/ 7 w 188"/>
              <a:gd name="T41" fmla="*/ 149 h 156"/>
              <a:gd name="T42" fmla="*/ 3 w 188"/>
              <a:gd name="T43" fmla="*/ 149 h 156"/>
              <a:gd name="T44" fmla="*/ 3 w 188"/>
              <a:gd name="T45" fmla="*/ 22 h 156"/>
              <a:gd name="T46" fmla="*/ 130 w 188"/>
              <a:gd name="T47" fmla="*/ 22 h 156"/>
              <a:gd name="T48" fmla="*/ 130 w 188"/>
              <a:gd name="T49" fmla="*/ 2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" h="156">
                <a:moveTo>
                  <a:pt x="153" y="0"/>
                </a:moveTo>
                <a:cubicBezTo>
                  <a:pt x="152" y="1"/>
                  <a:pt x="152" y="1"/>
                  <a:pt x="152" y="1"/>
                </a:cubicBezTo>
                <a:cubicBezTo>
                  <a:pt x="152" y="1"/>
                  <a:pt x="144" y="9"/>
                  <a:pt x="133" y="21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3"/>
                  <a:pt x="0" y="153"/>
                  <a:pt x="0" y="153"/>
                </a:cubicBezTo>
                <a:cubicBezTo>
                  <a:pt x="7" y="153"/>
                  <a:pt x="7" y="153"/>
                  <a:pt x="7" y="153"/>
                </a:cubicBezTo>
                <a:cubicBezTo>
                  <a:pt x="7" y="156"/>
                  <a:pt x="7" y="156"/>
                  <a:pt x="7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88" y="27"/>
                  <a:pt x="188" y="27"/>
                  <a:pt x="188" y="27"/>
                </a:cubicBezTo>
                <a:lnTo>
                  <a:pt x="153" y="0"/>
                </a:lnTo>
                <a:close/>
                <a:moveTo>
                  <a:pt x="130" y="24"/>
                </a:moveTo>
                <a:cubicBezTo>
                  <a:pt x="102" y="53"/>
                  <a:pt x="58" y="98"/>
                  <a:pt x="56" y="100"/>
                </a:cubicBezTo>
                <a:cubicBezTo>
                  <a:pt x="54" y="96"/>
                  <a:pt x="46" y="68"/>
                  <a:pt x="46" y="68"/>
                </a:cubicBezTo>
                <a:cubicBezTo>
                  <a:pt x="5" y="74"/>
                  <a:pt x="5" y="74"/>
                  <a:pt x="5" y="74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30" y="109"/>
                  <a:pt x="130" y="147"/>
                  <a:pt x="130" y="149"/>
                </a:cubicBezTo>
                <a:cubicBezTo>
                  <a:pt x="127" y="149"/>
                  <a:pt x="26" y="149"/>
                  <a:pt x="7" y="149"/>
                </a:cubicBezTo>
                <a:cubicBezTo>
                  <a:pt x="5" y="149"/>
                  <a:pt x="4" y="149"/>
                  <a:pt x="3" y="149"/>
                </a:cubicBezTo>
                <a:cubicBezTo>
                  <a:pt x="3" y="146"/>
                  <a:pt x="3" y="25"/>
                  <a:pt x="3" y="22"/>
                </a:cubicBezTo>
                <a:cubicBezTo>
                  <a:pt x="7" y="22"/>
                  <a:pt x="126" y="22"/>
                  <a:pt x="130" y="22"/>
                </a:cubicBezTo>
                <a:cubicBezTo>
                  <a:pt x="130" y="22"/>
                  <a:pt x="130" y="23"/>
                  <a:pt x="130" y="24"/>
                </a:cubicBezTo>
                <a:close/>
              </a:path>
            </a:pathLst>
          </a:custGeom>
          <a:solidFill>
            <a:srgbClr val="FF9F00"/>
          </a:solidFill>
          <a:ln>
            <a:noFill/>
          </a:ln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12433636" y="6629976"/>
            <a:ext cx="579033" cy="498138"/>
          </a:xfrm>
          <a:custGeom>
            <a:avLst/>
            <a:gdLst>
              <a:gd name="T0" fmla="*/ 153 w 188"/>
              <a:gd name="T1" fmla="*/ 0 h 156"/>
              <a:gd name="T2" fmla="*/ 152 w 188"/>
              <a:gd name="T3" fmla="*/ 1 h 156"/>
              <a:gd name="T4" fmla="*/ 133 w 188"/>
              <a:gd name="T5" fmla="*/ 21 h 156"/>
              <a:gd name="T6" fmla="*/ 133 w 188"/>
              <a:gd name="T7" fmla="*/ 18 h 156"/>
              <a:gd name="T8" fmla="*/ 131 w 188"/>
              <a:gd name="T9" fmla="*/ 18 h 156"/>
              <a:gd name="T10" fmla="*/ 0 w 188"/>
              <a:gd name="T11" fmla="*/ 18 h 156"/>
              <a:gd name="T12" fmla="*/ 0 w 188"/>
              <a:gd name="T13" fmla="*/ 153 h 156"/>
              <a:gd name="T14" fmla="*/ 7 w 188"/>
              <a:gd name="T15" fmla="*/ 153 h 156"/>
              <a:gd name="T16" fmla="*/ 7 w 188"/>
              <a:gd name="T17" fmla="*/ 156 h 156"/>
              <a:gd name="T18" fmla="*/ 136 w 188"/>
              <a:gd name="T19" fmla="*/ 156 h 156"/>
              <a:gd name="T20" fmla="*/ 136 w 188"/>
              <a:gd name="T21" fmla="*/ 70 h 156"/>
              <a:gd name="T22" fmla="*/ 188 w 188"/>
              <a:gd name="T23" fmla="*/ 27 h 156"/>
              <a:gd name="T24" fmla="*/ 153 w 188"/>
              <a:gd name="T25" fmla="*/ 0 h 156"/>
              <a:gd name="T26" fmla="*/ 130 w 188"/>
              <a:gd name="T27" fmla="*/ 24 h 156"/>
              <a:gd name="T28" fmla="*/ 56 w 188"/>
              <a:gd name="T29" fmla="*/ 100 h 156"/>
              <a:gd name="T30" fmla="*/ 46 w 188"/>
              <a:gd name="T31" fmla="*/ 68 h 156"/>
              <a:gd name="T32" fmla="*/ 5 w 188"/>
              <a:gd name="T33" fmla="*/ 74 h 156"/>
              <a:gd name="T34" fmla="*/ 48 w 188"/>
              <a:gd name="T35" fmla="*/ 143 h 156"/>
              <a:gd name="T36" fmla="*/ 130 w 188"/>
              <a:gd name="T37" fmla="*/ 75 h 156"/>
              <a:gd name="T38" fmla="*/ 130 w 188"/>
              <a:gd name="T39" fmla="*/ 149 h 156"/>
              <a:gd name="T40" fmla="*/ 7 w 188"/>
              <a:gd name="T41" fmla="*/ 149 h 156"/>
              <a:gd name="T42" fmla="*/ 3 w 188"/>
              <a:gd name="T43" fmla="*/ 149 h 156"/>
              <a:gd name="T44" fmla="*/ 3 w 188"/>
              <a:gd name="T45" fmla="*/ 22 h 156"/>
              <a:gd name="T46" fmla="*/ 130 w 188"/>
              <a:gd name="T47" fmla="*/ 22 h 156"/>
              <a:gd name="T48" fmla="*/ 130 w 188"/>
              <a:gd name="T49" fmla="*/ 2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" h="156">
                <a:moveTo>
                  <a:pt x="153" y="0"/>
                </a:moveTo>
                <a:cubicBezTo>
                  <a:pt x="152" y="1"/>
                  <a:pt x="152" y="1"/>
                  <a:pt x="152" y="1"/>
                </a:cubicBezTo>
                <a:cubicBezTo>
                  <a:pt x="152" y="1"/>
                  <a:pt x="144" y="9"/>
                  <a:pt x="133" y="21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3"/>
                  <a:pt x="0" y="153"/>
                  <a:pt x="0" y="153"/>
                </a:cubicBezTo>
                <a:cubicBezTo>
                  <a:pt x="7" y="153"/>
                  <a:pt x="7" y="153"/>
                  <a:pt x="7" y="153"/>
                </a:cubicBezTo>
                <a:cubicBezTo>
                  <a:pt x="7" y="156"/>
                  <a:pt x="7" y="156"/>
                  <a:pt x="7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88" y="27"/>
                  <a:pt x="188" y="27"/>
                  <a:pt x="188" y="27"/>
                </a:cubicBezTo>
                <a:lnTo>
                  <a:pt x="153" y="0"/>
                </a:lnTo>
                <a:close/>
                <a:moveTo>
                  <a:pt x="130" y="24"/>
                </a:moveTo>
                <a:cubicBezTo>
                  <a:pt x="102" y="53"/>
                  <a:pt x="58" y="98"/>
                  <a:pt x="56" y="100"/>
                </a:cubicBezTo>
                <a:cubicBezTo>
                  <a:pt x="54" y="96"/>
                  <a:pt x="46" y="68"/>
                  <a:pt x="46" y="68"/>
                </a:cubicBezTo>
                <a:cubicBezTo>
                  <a:pt x="5" y="74"/>
                  <a:pt x="5" y="74"/>
                  <a:pt x="5" y="74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30" y="109"/>
                  <a:pt x="130" y="147"/>
                  <a:pt x="130" y="149"/>
                </a:cubicBezTo>
                <a:cubicBezTo>
                  <a:pt x="127" y="149"/>
                  <a:pt x="26" y="149"/>
                  <a:pt x="7" y="149"/>
                </a:cubicBezTo>
                <a:cubicBezTo>
                  <a:pt x="5" y="149"/>
                  <a:pt x="4" y="149"/>
                  <a:pt x="3" y="149"/>
                </a:cubicBezTo>
                <a:cubicBezTo>
                  <a:pt x="3" y="146"/>
                  <a:pt x="3" y="25"/>
                  <a:pt x="3" y="22"/>
                </a:cubicBezTo>
                <a:cubicBezTo>
                  <a:pt x="7" y="22"/>
                  <a:pt x="126" y="22"/>
                  <a:pt x="130" y="22"/>
                </a:cubicBezTo>
                <a:cubicBezTo>
                  <a:pt x="130" y="22"/>
                  <a:pt x="130" y="23"/>
                  <a:pt x="130" y="24"/>
                </a:cubicBezTo>
                <a:close/>
              </a:path>
            </a:pathLst>
          </a:custGeom>
          <a:solidFill>
            <a:srgbClr val="EE2201"/>
          </a:solidFill>
          <a:ln>
            <a:noFill/>
          </a:ln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12433636" y="9544567"/>
            <a:ext cx="579033" cy="498138"/>
          </a:xfrm>
          <a:custGeom>
            <a:avLst/>
            <a:gdLst>
              <a:gd name="T0" fmla="*/ 153 w 188"/>
              <a:gd name="T1" fmla="*/ 0 h 156"/>
              <a:gd name="T2" fmla="*/ 152 w 188"/>
              <a:gd name="T3" fmla="*/ 1 h 156"/>
              <a:gd name="T4" fmla="*/ 133 w 188"/>
              <a:gd name="T5" fmla="*/ 21 h 156"/>
              <a:gd name="T6" fmla="*/ 133 w 188"/>
              <a:gd name="T7" fmla="*/ 18 h 156"/>
              <a:gd name="T8" fmla="*/ 131 w 188"/>
              <a:gd name="T9" fmla="*/ 18 h 156"/>
              <a:gd name="T10" fmla="*/ 0 w 188"/>
              <a:gd name="T11" fmla="*/ 18 h 156"/>
              <a:gd name="T12" fmla="*/ 0 w 188"/>
              <a:gd name="T13" fmla="*/ 153 h 156"/>
              <a:gd name="T14" fmla="*/ 7 w 188"/>
              <a:gd name="T15" fmla="*/ 153 h 156"/>
              <a:gd name="T16" fmla="*/ 7 w 188"/>
              <a:gd name="T17" fmla="*/ 156 h 156"/>
              <a:gd name="T18" fmla="*/ 136 w 188"/>
              <a:gd name="T19" fmla="*/ 156 h 156"/>
              <a:gd name="T20" fmla="*/ 136 w 188"/>
              <a:gd name="T21" fmla="*/ 70 h 156"/>
              <a:gd name="T22" fmla="*/ 188 w 188"/>
              <a:gd name="T23" fmla="*/ 27 h 156"/>
              <a:gd name="T24" fmla="*/ 153 w 188"/>
              <a:gd name="T25" fmla="*/ 0 h 156"/>
              <a:gd name="T26" fmla="*/ 130 w 188"/>
              <a:gd name="T27" fmla="*/ 24 h 156"/>
              <a:gd name="T28" fmla="*/ 56 w 188"/>
              <a:gd name="T29" fmla="*/ 100 h 156"/>
              <a:gd name="T30" fmla="*/ 46 w 188"/>
              <a:gd name="T31" fmla="*/ 68 h 156"/>
              <a:gd name="T32" fmla="*/ 5 w 188"/>
              <a:gd name="T33" fmla="*/ 74 h 156"/>
              <a:gd name="T34" fmla="*/ 48 w 188"/>
              <a:gd name="T35" fmla="*/ 143 h 156"/>
              <a:gd name="T36" fmla="*/ 130 w 188"/>
              <a:gd name="T37" fmla="*/ 75 h 156"/>
              <a:gd name="T38" fmla="*/ 130 w 188"/>
              <a:gd name="T39" fmla="*/ 149 h 156"/>
              <a:gd name="T40" fmla="*/ 7 w 188"/>
              <a:gd name="T41" fmla="*/ 149 h 156"/>
              <a:gd name="T42" fmla="*/ 3 w 188"/>
              <a:gd name="T43" fmla="*/ 149 h 156"/>
              <a:gd name="T44" fmla="*/ 3 w 188"/>
              <a:gd name="T45" fmla="*/ 22 h 156"/>
              <a:gd name="T46" fmla="*/ 130 w 188"/>
              <a:gd name="T47" fmla="*/ 22 h 156"/>
              <a:gd name="T48" fmla="*/ 130 w 188"/>
              <a:gd name="T49" fmla="*/ 2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" h="156">
                <a:moveTo>
                  <a:pt x="153" y="0"/>
                </a:moveTo>
                <a:cubicBezTo>
                  <a:pt x="152" y="1"/>
                  <a:pt x="152" y="1"/>
                  <a:pt x="152" y="1"/>
                </a:cubicBezTo>
                <a:cubicBezTo>
                  <a:pt x="152" y="1"/>
                  <a:pt x="144" y="9"/>
                  <a:pt x="133" y="21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3"/>
                  <a:pt x="0" y="153"/>
                  <a:pt x="0" y="153"/>
                </a:cubicBezTo>
                <a:cubicBezTo>
                  <a:pt x="7" y="153"/>
                  <a:pt x="7" y="153"/>
                  <a:pt x="7" y="153"/>
                </a:cubicBezTo>
                <a:cubicBezTo>
                  <a:pt x="7" y="156"/>
                  <a:pt x="7" y="156"/>
                  <a:pt x="7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88" y="27"/>
                  <a:pt x="188" y="27"/>
                  <a:pt x="188" y="27"/>
                </a:cubicBezTo>
                <a:lnTo>
                  <a:pt x="153" y="0"/>
                </a:lnTo>
                <a:close/>
                <a:moveTo>
                  <a:pt x="130" y="24"/>
                </a:moveTo>
                <a:cubicBezTo>
                  <a:pt x="102" y="53"/>
                  <a:pt x="58" y="98"/>
                  <a:pt x="56" y="100"/>
                </a:cubicBezTo>
                <a:cubicBezTo>
                  <a:pt x="54" y="96"/>
                  <a:pt x="46" y="68"/>
                  <a:pt x="46" y="68"/>
                </a:cubicBezTo>
                <a:cubicBezTo>
                  <a:pt x="5" y="74"/>
                  <a:pt x="5" y="74"/>
                  <a:pt x="5" y="74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30" y="109"/>
                  <a:pt x="130" y="147"/>
                  <a:pt x="130" y="149"/>
                </a:cubicBezTo>
                <a:cubicBezTo>
                  <a:pt x="127" y="149"/>
                  <a:pt x="26" y="149"/>
                  <a:pt x="7" y="149"/>
                </a:cubicBezTo>
                <a:cubicBezTo>
                  <a:pt x="5" y="149"/>
                  <a:pt x="4" y="149"/>
                  <a:pt x="3" y="149"/>
                </a:cubicBezTo>
                <a:cubicBezTo>
                  <a:pt x="3" y="146"/>
                  <a:pt x="3" y="25"/>
                  <a:pt x="3" y="22"/>
                </a:cubicBezTo>
                <a:cubicBezTo>
                  <a:pt x="7" y="22"/>
                  <a:pt x="126" y="22"/>
                  <a:pt x="130" y="22"/>
                </a:cubicBezTo>
                <a:cubicBezTo>
                  <a:pt x="130" y="22"/>
                  <a:pt x="130" y="23"/>
                  <a:pt x="130" y="24"/>
                </a:cubicBezTo>
                <a:close/>
              </a:path>
            </a:pathLst>
          </a:custGeom>
          <a:solidFill>
            <a:srgbClr val="242E38"/>
          </a:solidFill>
          <a:ln>
            <a:noFill/>
          </a:ln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911897" y="12119544"/>
            <a:ext cx="624241" cy="623041"/>
          </a:xfrm>
          <a:prstGeom prst="ellipse">
            <a:avLst/>
          </a:prstGeom>
          <a:solidFill>
            <a:srgbClr val="242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955249" y="12185768"/>
            <a:ext cx="678118" cy="46435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Ubuntu medium" panose="020B0604030602030204" pitchFamily="34" charset="0"/>
              </a:rPr>
              <a:t>15</a:t>
            </a:r>
            <a:endParaRPr lang="en-US" sz="2400" dirty="0">
              <a:solidFill>
                <a:schemeClr val="bg1"/>
              </a:solidFill>
              <a:latin typeface="Ubuntu medium" panose="020B06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35379" y="4413068"/>
            <a:ext cx="7717811" cy="163730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8198" tIns="89099" rIns="178198" bIns="89099"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248079" y="4276135"/>
            <a:ext cx="7715770" cy="163730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8198" tIns="89099" rIns="178198" bIns="89099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53714" y="8695735"/>
            <a:ext cx="7715768" cy="163730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8198" tIns="89099" rIns="178198" bIns="89099" rtlCol="0" anchor="ctr"/>
          <a:lstStyle/>
          <a:p>
            <a:pPr algn="ctr"/>
            <a:endParaRPr lang="en-US"/>
          </a:p>
        </p:txBody>
      </p:sp>
      <p:sp>
        <p:nvSpPr>
          <p:cNvPr id="8" name="TextBox 13"/>
          <p:cNvSpPr txBox="1"/>
          <p:nvPr/>
        </p:nvSpPr>
        <p:spPr>
          <a:xfrm>
            <a:off x="2755538" y="4593237"/>
            <a:ext cx="3998177" cy="1472600"/>
          </a:xfrm>
          <a:prstGeom prst="rect">
            <a:avLst/>
          </a:prstGeom>
          <a:noFill/>
        </p:spPr>
        <p:txBody>
          <a:bodyPr wrap="square" lIns="178198" tIns="89099" rIns="178198" bIns="8909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"/>
                <a:ea typeface="Open Sans Semibold" panose="020B0706030804020204" pitchFamily="34" charset="0"/>
                <a:cs typeface="Open Sans Semibold" panose="020B0706030804020204" pitchFamily="34" charset="0"/>
              </a:rPr>
              <a:t>+41 4555 665 4545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"/>
                <a:ea typeface="Open Sans Semibold" panose="020B0706030804020204" pitchFamily="34" charset="0"/>
                <a:cs typeface="Open Sans Semibold" panose="020B0706030804020204" pitchFamily="34" charset="0"/>
              </a:rPr>
              <a:t>+41 4545 555 4646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79071" y="4359684"/>
            <a:ext cx="4400536" cy="1472600"/>
          </a:xfrm>
          <a:prstGeom prst="rect">
            <a:avLst/>
          </a:prstGeom>
          <a:noFill/>
        </p:spPr>
        <p:txBody>
          <a:bodyPr wrap="square" lIns="178198" tIns="89099" rIns="178198" bIns="8909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"/>
                <a:ea typeface="Open Sans Semibold" panose="020B0706030804020204" pitchFamily="34" charset="0"/>
                <a:cs typeface="Open Sans Semibold" panose="020B0706030804020204" pitchFamily="34" charset="0"/>
              </a:rPr>
              <a:t>youmail@gmail.com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"/>
                <a:ea typeface="Open Sans Semibold" panose="020B0706030804020204" pitchFamily="34" charset="0"/>
                <a:cs typeface="Open Sans Semibold" panose="020B0706030804020204" pitchFamily="34" charset="0"/>
              </a:rPr>
              <a:t>yourmail1@gmail.com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7457557" y="8801972"/>
            <a:ext cx="5196539" cy="1472600"/>
          </a:xfrm>
          <a:prstGeom prst="rect">
            <a:avLst/>
          </a:prstGeom>
          <a:noFill/>
        </p:spPr>
        <p:txBody>
          <a:bodyPr wrap="square" lIns="178198" tIns="89099" rIns="178198" bIns="8909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"/>
                <a:ea typeface="Open Sans Semibold" panose="020B0706030804020204" pitchFamily="34" charset="0"/>
                <a:cs typeface="Open Sans Semibold" panose="020B0706030804020204" pitchFamily="34" charset="0"/>
              </a:rPr>
              <a:t>123 Main Street, SR Building,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"/>
                <a:ea typeface="Open Sans Semibold" panose="020B0706030804020204" pitchFamily="34" charset="0"/>
                <a:cs typeface="Open Sans Semibold" panose="020B0706030804020204" pitchFamily="34" charset="0"/>
              </a:rPr>
              <a:t>New York City, USA. 12345</a:t>
            </a: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8116118" y="4413446"/>
            <a:ext cx="1640028" cy="1637302"/>
          </a:xfrm>
          <a:custGeom>
            <a:avLst/>
            <a:gdLst>
              <a:gd name="T0" fmla="*/ 819 w 1638"/>
              <a:gd name="T1" fmla="*/ 0 h 1638"/>
              <a:gd name="T2" fmla="*/ 0 w 1638"/>
              <a:gd name="T3" fmla="*/ 819 h 1638"/>
              <a:gd name="T4" fmla="*/ 819 w 1638"/>
              <a:gd name="T5" fmla="*/ 1638 h 1638"/>
              <a:gd name="T6" fmla="*/ 1638 w 1638"/>
              <a:gd name="T7" fmla="*/ 819 h 1638"/>
              <a:gd name="T8" fmla="*/ 819 w 1638"/>
              <a:gd name="T9" fmla="*/ 0 h 1638"/>
              <a:gd name="T10" fmla="*/ 1252 w 1638"/>
              <a:gd name="T11" fmla="*/ 1195 h 1638"/>
              <a:gd name="T12" fmla="*/ 1186 w 1638"/>
              <a:gd name="T13" fmla="*/ 1261 h 1638"/>
              <a:gd name="T14" fmla="*/ 1139 w 1638"/>
              <a:gd name="T15" fmla="*/ 1280 h 1638"/>
              <a:gd name="T16" fmla="*/ 585 w 1638"/>
              <a:gd name="T17" fmla="*/ 1053 h 1638"/>
              <a:gd name="T18" fmla="*/ 358 w 1638"/>
              <a:gd name="T19" fmla="*/ 497 h 1638"/>
              <a:gd name="T20" fmla="*/ 378 w 1638"/>
              <a:gd name="T21" fmla="*/ 452 h 1638"/>
              <a:gd name="T22" fmla="*/ 443 w 1638"/>
              <a:gd name="T23" fmla="*/ 387 h 1638"/>
              <a:gd name="T24" fmla="*/ 546 w 1638"/>
              <a:gd name="T25" fmla="*/ 363 h 1638"/>
              <a:gd name="T26" fmla="*/ 559 w 1638"/>
              <a:gd name="T27" fmla="*/ 367 h 1638"/>
              <a:gd name="T28" fmla="*/ 634 w 1638"/>
              <a:gd name="T29" fmla="*/ 446 h 1638"/>
              <a:gd name="T30" fmla="*/ 667 w 1638"/>
              <a:gd name="T31" fmla="*/ 567 h 1638"/>
              <a:gd name="T32" fmla="*/ 640 w 1638"/>
              <a:gd name="T33" fmla="*/ 671 h 1638"/>
              <a:gd name="T34" fmla="*/ 596 w 1638"/>
              <a:gd name="T35" fmla="*/ 715 h 1638"/>
              <a:gd name="T36" fmla="*/ 924 w 1638"/>
              <a:gd name="T37" fmla="*/ 1042 h 1638"/>
              <a:gd name="T38" fmla="*/ 967 w 1638"/>
              <a:gd name="T39" fmla="*/ 998 h 1638"/>
              <a:gd name="T40" fmla="*/ 1071 w 1638"/>
              <a:gd name="T41" fmla="*/ 971 h 1638"/>
              <a:gd name="T42" fmla="*/ 1192 w 1638"/>
              <a:gd name="T43" fmla="*/ 1004 h 1638"/>
              <a:gd name="T44" fmla="*/ 1271 w 1638"/>
              <a:gd name="T45" fmla="*/ 1079 h 1638"/>
              <a:gd name="T46" fmla="*/ 1276 w 1638"/>
              <a:gd name="T47" fmla="*/ 1093 h 1638"/>
              <a:gd name="T48" fmla="*/ 1252 w 1638"/>
              <a:gd name="T49" fmla="*/ 1195 h 1638"/>
              <a:gd name="T50" fmla="*/ 1252 w 1638"/>
              <a:gd name="T51" fmla="*/ 1195 h 1638"/>
              <a:gd name="T52" fmla="*/ 1252 w 1638"/>
              <a:gd name="T53" fmla="*/ 1195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38" h="1638">
                <a:moveTo>
                  <a:pt x="819" y="0"/>
                </a:moveTo>
                <a:cubicBezTo>
                  <a:pt x="367" y="0"/>
                  <a:pt x="0" y="367"/>
                  <a:pt x="0" y="819"/>
                </a:cubicBezTo>
                <a:cubicBezTo>
                  <a:pt x="0" y="1272"/>
                  <a:pt x="367" y="1638"/>
                  <a:pt x="819" y="1638"/>
                </a:cubicBezTo>
                <a:cubicBezTo>
                  <a:pt x="1272" y="1638"/>
                  <a:pt x="1638" y="1272"/>
                  <a:pt x="1638" y="819"/>
                </a:cubicBezTo>
                <a:cubicBezTo>
                  <a:pt x="1638" y="367"/>
                  <a:pt x="1272" y="0"/>
                  <a:pt x="819" y="0"/>
                </a:cubicBezTo>
                <a:close/>
                <a:moveTo>
                  <a:pt x="1252" y="1195"/>
                </a:moveTo>
                <a:cubicBezTo>
                  <a:pt x="1186" y="1261"/>
                  <a:pt x="1186" y="1261"/>
                  <a:pt x="1186" y="1261"/>
                </a:cubicBezTo>
                <a:cubicBezTo>
                  <a:pt x="1175" y="1273"/>
                  <a:pt x="1140" y="1280"/>
                  <a:pt x="1139" y="1280"/>
                </a:cubicBezTo>
                <a:cubicBezTo>
                  <a:pt x="932" y="1282"/>
                  <a:pt x="732" y="1200"/>
                  <a:pt x="585" y="1053"/>
                </a:cubicBezTo>
                <a:cubicBezTo>
                  <a:pt x="438" y="906"/>
                  <a:pt x="356" y="706"/>
                  <a:pt x="358" y="497"/>
                </a:cubicBezTo>
                <a:cubicBezTo>
                  <a:pt x="358" y="497"/>
                  <a:pt x="366" y="464"/>
                  <a:pt x="378" y="452"/>
                </a:cubicBezTo>
                <a:cubicBezTo>
                  <a:pt x="443" y="387"/>
                  <a:pt x="443" y="387"/>
                  <a:pt x="443" y="387"/>
                </a:cubicBezTo>
                <a:cubicBezTo>
                  <a:pt x="467" y="363"/>
                  <a:pt x="513" y="352"/>
                  <a:pt x="546" y="363"/>
                </a:cubicBezTo>
                <a:cubicBezTo>
                  <a:pt x="559" y="367"/>
                  <a:pt x="559" y="367"/>
                  <a:pt x="559" y="367"/>
                </a:cubicBezTo>
                <a:cubicBezTo>
                  <a:pt x="592" y="378"/>
                  <a:pt x="625" y="414"/>
                  <a:pt x="634" y="446"/>
                </a:cubicBezTo>
                <a:cubicBezTo>
                  <a:pt x="667" y="567"/>
                  <a:pt x="667" y="567"/>
                  <a:pt x="667" y="567"/>
                </a:cubicBezTo>
                <a:cubicBezTo>
                  <a:pt x="676" y="600"/>
                  <a:pt x="664" y="647"/>
                  <a:pt x="640" y="671"/>
                </a:cubicBezTo>
                <a:cubicBezTo>
                  <a:pt x="596" y="715"/>
                  <a:pt x="596" y="715"/>
                  <a:pt x="596" y="715"/>
                </a:cubicBezTo>
                <a:cubicBezTo>
                  <a:pt x="639" y="874"/>
                  <a:pt x="764" y="999"/>
                  <a:pt x="924" y="1042"/>
                </a:cubicBezTo>
                <a:cubicBezTo>
                  <a:pt x="967" y="998"/>
                  <a:pt x="967" y="998"/>
                  <a:pt x="967" y="998"/>
                </a:cubicBezTo>
                <a:cubicBezTo>
                  <a:pt x="991" y="974"/>
                  <a:pt x="1038" y="962"/>
                  <a:pt x="1071" y="971"/>
                </a:cubicBezTo>
                <a:cubicBezTo>
                  <a:pt x="1192" y="1004"/>
                  <a:pt x="1192" y="1004"/>
                  <a:pt x="1192" y="1004"/>
                </a:cubicBezTo>
                <a:cubicBezTo>
                  <a:pt x="1225" y="1013"/>
                  <a:pt x="1261" y="1047"/>
                  <a:pt x="1271" y="1079"/>
                </a:cubicBezTo>
                <a:cubicBezTo>
                  <a:pt x="1276" y="1093"/>
                  <a:pt x="1276" y="1093"/>
                  <a:pt x="1276" y="1093"/>
                </a:cubicBezTo>
                <a:cubicBezTo>
                  <a:pt x="1287" y="1125"/>
                  <a:pt x="1276" y="1171"/>
                  <a:pt x="1252" y="1195"/>
                </a:cubicBezTo>
                <a:close/>
                <a:moveTo>
                  <a:pt x="1252" y="1195"/>
                </a:moveTo>
                <a:cubicBezTo>
                  <a:pt x="1252" y="1195"/>
                  <a:pt x="1252" y="1195"/>
                  <a:pt x="1252" y="1195"/>
                </a:cubicBezTo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rot="0" vert="horz" wrap="square" lIns="178198" tIns="89099" rIns="178198" bIns="89099" anchor="t" anchorCtr="0" upright="1">
            <a:noAutofit/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19325009" y="4274447"/>
            <a:ext cx="1640028" cy="1638060"/>
          </a:xfrm>
          <a:custGeom>
            <a:avLst/>
            <a:gdLst>
              <a:gd name="T0" fmla="*/ 480 w 960"/>
              <a:gd name="T1" fmla="*/ 0 h 960"/>
              <a:gd name="T2" fmla="*/ 0 w 960"/>
              <a:gd name="T3" fmla="*/ 480 h 960"/>
              <a:gd name="T4" fmla="*/ 480 w 960"/>
              <a:gd name="T5" fmla="*/ 960 h 960"/>
              <a:gd name="T6" fmla="*/ 960 w 960"/>
              <a:gd name="T7" fmla="*/ 480 h 960"/>
              <a:gd name="T8" fmla="*/ 480 w 960"/>
              <a:gd name="T9" fmla="*/ 0 h 960"/>
              <a:gd name="T10" fmla="*/ 480 w 960"/>
              <a:gd name="T11" fmla="*/ 169 h 960"/>
              <a:gd name="T12" fmla="*/ 764 w 960"/>
              <a:gd name="T13" fmla="*/ 346 h 960"/>
              <a:gd name="T14" fmla="*/ 196 w 960"/>
              <a:gd name="T15" fmla="*/ 346 h 960"/>
              <a:gd name="T16" fmla="*/ 480 w 960"/>
              <a:gd name="T17" fmla="*/ 169 h 960"/>
              <a:gd name="T18" fmla="*/ 768 w 960"/>
              <a:gd name="T19" fmla="*/ 629 h 960"/>
              <a:gd name="T20" fmla="*/ 768 w 960"/>
              <a:gd name="T21" fmla="*/ 629 h 960"/>
              <a:gd name="T22" fmla="*/ 716 w 960"/>
              <a:gd name="T23" fmla="*/ 680 h 960"/>
              <a:gd name="T24" fmla="*/ 244 w 960"/>
              <a:gd name="T25" fmla="*/ 680 h 960"/>
              <a:gd name="T26" fmla="*/ 192 w 960"/>
              <a:gd name="T27" fmla="*/ 629 h 960"/>
              <a:gd name="T28" fmla="*/ 192 w 960"/>
              <a:gd name="T29" fmla="*/ 357 h 960"/>
              <a:gd name="T30" fmla="*/ 193 w 960"/>
              <a:gd name="T31" fmla="*/ 348 h 960"/>
              <a:gd name="T32" fmla="*/ 465 w 960"/>
              <a:gd name="T33" fmla="*/ 517 h 960"/>
              <a:gd name="T34" fmla="*/ 466 w 960"/>
              <a:gd name="T35" fmla="*/ 518 h 960"/>
              <a:gd name="T36" fmla="*/ 467 w 960"/>
              <a:gd name="T37" fmla="*/ 519 h 960"/>
              <a:gd name="T38" fmla="*/ 473 w 960"/>
              <a:gd name="T39" fmla="*/ 521 h 960"/>
              <a:gd name="T40" fmla="*/ 473 w 960"/>
              <a:gd name="T41" fmla="*/ 521 h 960"/>
              <a:gd name="T42" fmla="*/ 480 w 960"/>
              <a:gd name="T43" fmla="*/ 522 h 960"/>
              <a:gd name="T44" fmla="*/ 480 w 960"/>
              <a:gd name="T45" fmla="*/ 522 h 960"/>
              <a:gd name="T46" fmla="*/ 487 w 960"/>
              <a:gd name="T47" fmla="*/ 521 h 960"/>
              <a:gd name="T48" fmla="*/ 487 w 960"/>
              <a:gd name="T49" fmla="*/ 521 h 960"/>
              <a:gd name="T50" fmla="*/ 493 w 960"/>
              <a:gd name="T51" fmla="*/ 519 h 960"/>
              <a:gd name="T52" fmla="*/ 494 w 960"/>
              <a:gd name="T53" fmla="*/ 518 h 960"/>
              <a:gd name="T54" fmla="*/ 495 w 960"/>
              <a:gd name="T55" fmla="*/ 517 h 960"/>
              <a:gd name="T56" fmla="*/ 767 w 960"/>
              <a:gd name="T57" fmla="*/ 348 h 960"/>
              <a:gd name="T58" fmla="*/ 768 w 960"/>
              <a:gd name="T59" fmla="*/ 357 h 960"/>
              <a:gd name="T60" fmla="*/ 768 w 960"/>
              <a:gd name="T61" fmla="*/ 629 h 960"/>
              <a:gd name="T62" fmla="*/ 768 w 960"/>
              <a:gd name="T63" fmla="*/ 629 h 960"/>
              <a:gd name="T64" fmla="*/ 768 w 960"/>
              <a:gd name="T65" fmla="*/ 629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60" h="960">
                <a:moveTo>
                  <a:pt x="480" y="0"/>
                </a:moveTo>
                <a:cubicBezTo>
                  <a:pt x="215" y="0"/>
                  <a:pt x="0" y="215"/>
                  <a:pt x="0" y="480"/>
                </a:cubicBezTo>
                <a:cubicBezTo>
                  <a:pt x="0" y="745"/>
                  <a:pt x="215" y="960"/>
                  <a:pt x="480" y="960"/>
                </a:cubicBezTo>
                <a:cubicBezTo>
                  <a:pt x="745" y="960"/>
                  <a:pt x="960" y="745"/>
                  <a:pt x="960" y="480"/>
                </a:cubicBezTo>
                <a:cubicBezTo>
                  <a:pt x="960" y="215"/>
                  <a:pt x="745" y="0"/>
                  <a:pt x="480" y="0"/>
                </a:cubicBezTo>
                <a:close/>
                <a:moveTo>
                  <a:pt x="480" y="169"/>
                </a:moveTo>
                <a:cubicBezTo>
                  <a:pt x="764" y="346"/>
                  <a:pt x="764" y="346"/>
                  <a:pt x="764" y="346"/>
                </a:cubicBezTo>
                <a:cubicBezTo>
                  <a:pt x="196" y="346"/>
                  <a:pt x="196" y="346"/>
                  <a:pt x="196" y="346"/>
                </a:cubicBezTo>
                <a:lnTo>
                  <a:pt x="480" y="169"/>
                </a:lnTo>
                <a:close/>
                <a:moveTo>
                  <a:pt x="768" y="629"/>
                </a:moveTo>
                <a:cubicBezTo>
                  <a:pt x="768" y="629"/>
                  <a:pt x="768" y="629"/>
                  <a:pt x="768" y="629"/>
                </a:cubicBezTo>
                <a:cubicBezTo>
                  <a:pt x="768" y="657"/>
                  <a:pt x="745" y="680"/>
                  <a:pt x="716" y="680"/>
                </a:cubicBezTo>
                <a:cubicBezTo>
                  <a:pt x="244" y="680"/>
                  <a:pt x="244" y="680"/>
                  <a:pt x="244" y="680"/>
                </a:cubicBezTo>
                <a:cubicBezTo>
                  <a:pt x="215" y="680"/>
                  <a:pt x="192" y="657"/>
                  <a:pt x="192" y="629"/>
                </a:cubicBezTo>
                <a:cubicBezTo>
                  <a:pt x="192" y="357"/>
                  <a:pt x="192" y="357"/>
                  <a:pt x="192" y="357"/>
                </a:cubicBezTo>
                <a:cubicBezTo>
                  <a:pt x="192" y="354"/>
                  <a:pt x="193" y="351"/>
                  <a:pt x="193" y="348"/>
                </a:cubicBezTo>
                <a:cubicBezTo>
                  <a:pt x="465" y="517"/>
                  <a:pt x="465" y="517"/>
                  <a:pt x="465" y="517"/>
                </a:cubicBezTo>
                <a:cubicBezTo>
                  <a:pt x="465" y="518"/>
                  <a:pt x="465" y="518"/>
                  <a:pt x="466" y="518"/>
                </a:cubicBezTo>
                <a:cubicBezTo>
                  <a:pt x="466" y="518"/>
                  <a:pt x="466" y="518"/>
                  <a:pt x="467" y="519"/>
                </a:cubicBezTo>
                <a:cubicBezTo>
                  <a:pt x="469" y="520"/>
                  <a:pt x="471" y="520"/>
                  <a:pt x="473" y="521"/>
                </a:cubicBezTo>
                <a:cubicBezTo>
                  <a:pt x="473" y="521"/>
                  <a:pt x="473" y="521"/>
                  <a:pt x="473" y="521"/>
                </a:cubicBezTo>
                <a:cubicBezTo>
                  <a:pt x="476" y="522"/>
                  <a:pt x="478" y="522"/>
                  <a:pt x="480" y="522"/>
                </a:cubicBezTo>
                <a:cubicBezTo>
                  <a:pt x="480" y="522"/>
                  <a:pt x="480" y="522"/>
                  <a:pt x="480" y="522"/>
                </a:cubicBezTo>
                <a:cubicBezTo>
                  <a:pt x="482" y="522"/>
                  <a:pt x="485" y="522"/>
                  <a:pt x="487" y="521"/>
                </a:cubicBezTo>
                <a:cubicBezTo>
                  <a:pt x="487" y="521"/>
                  <a:pt x="487" y="521"/>
                  <a:pt x="487" y="521"/>
                </a:cubicBezTo>
                <a:cubicBezTo>
                  <a:pt x="489" y="520"/>
                  <a:pt x="491" y="520"/>
                  <a:pt x="493" y="519"/>
                </a:cubicBezTo>
                <a:cubicBezTo>
                  <a:pt x="494" y="518"/>
                  <a:pt x="494" y="518"/>
                  <a:pt x="494" y="518"/>
                </a:cubicBezTo>
                <a:cubicBezTo>
                  <a:pt x="495" y="518"/>
                  <a:pt x="495" y="518"/>
                  <a:pt x="495" y="517"/>
                </a:cubicBezTo>
                <a:cubicBezTo>
                  <a:pt x="767" y="348"/>
                  <a:pt x="767" y="348"/>
                  <a:pt x="767" y="348"/>
                </a:cubicBezTo>
                <a:cubicBezTo>
                  <a:pt x="767" y="351"/>
                  <a:pt x="768" y="354"/>
                  <a:pt x="768" y="357"/>
                </a:cubicBezTo>
                <a:lnTo>
                  <a:pt x="768" y="629"/>
                </a:lnTo>
                <a:close/>
                <a:moveTo>
                  <a:pt x="768" y="629"/>
                </a:moveTo>
                <a:cubicBezTo>
                  <a:pt x="768" y="629"/>
                  <a:pt x="768" y="629"/>
                  <a:pt x="768" y="629"/>
                </a:cubicBezTo>
              </a:path>
            </a:pathLst>
          </a:custGeom>
          <a:solidFill>
            <a:srgbClr val="00A698"/>
          </a:solidFill>
          <a:ln>
            <a:solidFill>
              <a:srgbClr val="00A698"/>
            </a:solidFill>
          </a:ln>
          <a:extLst/>
        </p:spPr>
        <p:txBody>
          <a:bodyPr rot="0" vert="horz" wrap="square" lIns="178198" tIns="89099" rIns="178198" bIns="89099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830739" y="8697210"/>
            <a:ext cx="1638550" cy="1635827"/>
            <a:chOff x="0" y="0"/>
            <a:chExt cx="1399540" cy="1399540"/>
          </a:xfrm>
          <a:solidFill>
            <a:srgbClr val="00B0F0"/>
          </a:solidFill>
        </p:grpSpPr>
        <p:sp>
          <p:nvSpPr>
            <p:cNvPr id="14" name="Oval 13"/>
            <p:cNvSpPr/>
            <p:nvPr/>
          </p:nvSpPr>
          <p:spPr>
            <a:xfrm>
              <a:off x="0" y="0"/>
              <a:ext cx="1399540" cy="1399540"/>
            </a:xfrm>
            <a:prstGeom prst="ellipse">
              <a:avLst/>
            </a:prstGeom>
            <a:solidFill>
              <a:srgbClr val="8FC321"/>
            </a:solidFill>
            <a:ln>
              <a:solidFill>
                <a:srgbClr val="8F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427516" y="304354"/>
              <a:ext cx="545910" cy="791248"/>
            </a:xfrm>
            <a:custGeom>
              <a:avLst/>
              <a:gdLst>
                <a:gd name="T0" fmla="*/ 1029 w 1054"/>
                <a:gd name="T1" fmla="*/ 381 h 1530"/>
                <a:gd name="T2" fmla="*/ 1005 w 1054"/>
                <a:gd name="T3" fmla="*/ 320 h 1530"/>
                <a:gd name="T4" fmla="*/ 520 w 1054"/>
                <a:gd name="T5" fmla="*/ 0 h 1530"/>
                <a:gd name="T6" fmla="*/ 0 w 1054"/>
                <a:gd name="T7" fmla="*/ 475 h 1530"/>
                <a:gd name="T8" fmla="*/ 0 w 1054"/>
                <a:gd name="T9" fmla="*/ 540 h 1530"/>
                <a:gd name="T10" fmla="*/ 2 w 1054"/>
                <a:gd name="T11" fmla="*/ 580 h 1530"/>
                <a:gd name="T12" fmla="*/ 231 w 1054"/>
                <a:gd name="T13" fmla="*/ 1046 h 1530"/>
                <a:gd name="T14" fmla="*/ 527 w 1054"/>
                <a:gd name="T15" fmla="*/ 1530 h 1530"/>
                <a:gd name="T16" fmla="*/ 709 w 1054"/>
                <a:gd name="T17" fmla="*/ 1217 h 1530"/>
                <a:gd name="T18" fmla="*/ 761 w 1054"/>
                <a:gd name="T19" fmla="*/ 1129 h 1530"/>
                <a:gd name="T20" fmla="*/ 802 w 1054"/>
                <a:gd name="T21" fmla="*/ 1073 h 1530"/>
                <a:gd name="T22" fmla="*/ 1054 w 1054"/>
                <a:gd name="T23" fmla="*/ 543 h 1530"/>
                <a:gd name="T24" fmla="*/ 1054 w 1054"/>
                <a:gd name="T25" fmla="*/ 471 h 1530"/>
                <a:gd name="T26" fmla="*/ 1029 w 1054"/>
                <a:gd name="T27" fmla="*/ 381 h 1530"/>
                <a:gd name="T28" fmla="*/ 524 w 1054"/>
                <a:gd name="T29" fmla="*/ 709 h 1530"/>
                <a:gd name="T30" fmla="*/ 345 w 1054"/>
                <a:gd name="T31" fmla="*/ 581 h 1530"/>
                <a:gd name="T32" fmla="*/ 340 w 1054"/>
                <a:gd name="T33" fmla="*/ 533 h 1530"/>
                <a:gd name="T34" fmla="*/ 340 w 1054"/>
                <a:gd name="T35" fmla="*/ 491 h 1530"/>
                <a:gd name="T36" fmla="*/ 530 w 1054"/>
                <a:gd name="T37" fmla="*/ 317 h 1530"/>
                <a:gd name="T38" fmla="*/ 723 w 1054"/>
                <a:gd name="T39" fmla="*/ 513 h 1530"/>
                <a:gd name="T40" fmla="*/ 524 w 1054"/>
                <a:gd name="T41" fmla="*/ 709 h 1530"/>
                <a:gd name="T42" fmla="*/ 524 w 1054"/>
                <a:gd name="T43" fmla="*/ 709 h 1530"/>
                <a:gd name="T44" fmla="*/ 524 w 1054"/>
                <a:gd name="T45" fmla="*/ 709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4" h="1530">
                  <a:moveTo>
                    <a:pt x="1029" y="381"/>
                  </a:moveTo>
                  <a:cubicBezTo>
                    <a:pt x="1023" y="360"/>
                    <a:pt x="1013" y="339"/>
                    <a:pt x="1005" y="320"/>
                  </a:cubicBezTo>
                  <a:cubicBezTo>
                    <a:pt x="907" y="85"/>
                    <a:pt x="693" y="0"/>
                    <a:pt x="520" y="0"/>
                  </a:cubicBezTo>
                  <a:cubicBezTo>
                    <a:pt x="289" y="0"/>
                    <a:pt x="34" y="155"/>
                    <a:pt x="0" y="475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0" y="543"/>
                    <a:pt x="1" y="567"/>
                    <a:pt x="2" y="580"/>
                  </a:cubicBezTo>
                  <a:cubicBezTo>
                    <a:pt x="21" y="732"/>
                    <a:pt x="142" y="894"/>
                    <a:pt x="231" y="1046"/>
                  </a:cubicBezTo>
                  <a:cubicBezTo>
                    <a:pt x="328" y="1209"/>
                    <a:pt x="428" y="1370"/>
                    <a:pt x="527" y="1530"/>
                  </a:cubicBezTo>
                  <a:cubicBezTo>
                    <a:pt x="589" y="1426"/>
                    <a:pt x="650" y="1319"/>
                    <a:pt x="709" y="1217"/>
                  </a:cubicBezTo>
                  <a:cubicBezTo>
                    <a:pt x="726" y="1187"/>
                    <a:pt x="745" y="1157"/>
                    <a:pt x="761" y="1129"/>
                  </a:cubicBezTo>
                  <a:cubicBezTo>
                    <a:pt x="772" y="1110"/>
                    <a:pt x="793" y="1091"/>
                    <a:pt x="802" y="1073"/>
                  </a:cubicBezTo>
                  <a:cubicBezTo>
                    <a:pt x="899" y="896"/>
                    <a:pt x="1054" y="718"/>
                    <a:pt x="1054" y="543"/>
                  </a:cubicBezTo>
                  <a:cubicBezTo>
                    <a:pt x="1054" y="471"/>
                    <a:pt x="1054" y="471"/>
                    <a:pt x="1054" y="471"/>
                  </a:cubicBezTo>
                  <a:cubicBezTo>
                    <a:pt x="1054" y="452"/>
                    <a:pt x="1030" y="385"/>
                    <a:pt x="1029" y="381"/>
                  </a:cubicBezTo>
                  <a:close/>
                  <a:moveTo>
                    <a:pt x="524" y="709"/>
                  </a:moveTo>
                  <a:cubicBezTo>
                    <a:pt x="456" y="709"/>
                    <a:pt x="382" y="675"/>
                    <a:pt x="345" y="581"/>
                  </a:cubicBezTo>
                  <a:cubicBezTo>
                    <a:pt x="340" y="566"/>
                    <a:pt x="340" y="536"/>
                    <a:pt x="340" y="533"/>
                  </a:cubicBezTo>
                  <a:cubicBezTo>
                    <a:pt x="340" y="491"/>
                    <a:pt x="340" y="491"/>
                    <a:pt x="340" y="491"/>
                  </a:cubicBezTo>
                  <a:cubicBezTo>
                    <a:pt x="340" y="371"/>
                    <a:pt x="442" y="317"/>
                    <a:pt x="530" y="317"/>
                  </a:cubicBezTo>
                  <a:cubicBezTo>
                    <a:pt x="639" y="317"/>
                    <a:pt x="723" y="404"/>
                    <a:pt x="723" y="513"/>
                  </a:cubicBezTo>
                  <a:cubicBezTo>
                    <a:pt x="723" y="622"/>
                    <a:pt x="633" y="709"/>
                    <a:pt x="524" y="709"/>
                  </a:cubicBezTo>
                  <a:close/>
                  <a:moveTo>
                    <a:pt x="524" y="709"/>
                  </a:moveTo>
                  <a:cubicBezTo>
                    <a:pt x="524" y="709"/>
                    <a:pt x="524" y="709"/>
                    <a:pt x="524" y="709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526670" y="817797"/>
            <a:ext cx="9084930" cy="1285640"/>
          </a:xfrm>
          <a:prstGeom prst="rect">
            <a:avLst/>
          </a:prstGeom>
          <a:noFill/>
          <a:ln w="38100">
            <a:solidFill>
              <a:srgbClr val="242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953398" y="972171"/>
            <a:ext cx="8353402" cy="988626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5800" dirty="0" smtClean="0">
                <a:solidFill>
                  <a:srgbClr val="242E38"/>
                </a:solidFill>
                <a:latin typeface="Ubuntu medium" panose="020B0604030602030204" pitchFamily="34" charset="0"/>
              </a:rPr>
              <a:t>GET IN TOUCH WITH US</a:t>
            </a:r>
            <a:endParaRPr lang="en-US" sz="5800" dirty="0">
              <a:solidFill>
                <a:srgbClr val="242E38"/>
              </a:solidFill>
              <a:latin typeface="Ubuntu medium" panose="020B06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52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39"/>
            <a:ext cx="23774400" cy="1334739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/>
        </p:nvSpPr>
        <p:spPr>
          <a:xfrm>
            <a:off x="6171792" y="3122487"/>
            <a:ext cx="11428693" cy="617793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11020425" y="4525023"/>
            <a:ext cx="1894523" cy="135327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8077200" y="6461366"/>
            <a:ext cx="10058400" cy="1890471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11700" b="1" spc="300" dirty="0">
                <a:solidFill>
                  <a:schemeClr val="bg1"/>
                </a:solidFill>
                <a:latin typeface="Ubuntu" panose="020B0504030602030204" pitchFamily="34" charset="0"/>
              </a:rPr>
              <a:t>Thank You</a:t>
            </a:r>
          </a:p>
        </p:txBody>
      </p:sp>
      <p:sp>
        <p:nvSpPr>
          <p:cNvPr id="13" name="Oval 12"/>
          <p:cNvSpPr/>
          <p:nvPr/>
        </p:nvSpPr>
        <p:spPr>
          <a:xfrm>
            <a:off x="10723511" y="3862168"/>
            <a:ext cx="2476234" cy="247147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137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9040255"/>
            <a:ext cx="23823165" cy="3028361"/>
          </a:xfrm>
          <a:prstGeom prst="rect">
            <a:avLst/>
          </a:prstGeom>
          <a:solidFill>
            <a:srgbClr val="242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07137" y="808037"/>
            <a:ext cx="12131818" cy="1316545"/>
          </a:xfrm>
          <a:prstGeom prst="rect">
            <a:avLst/>
          </a:prstGeom>
          <a:noFill/>
          <a:ln w="28575">
            <a:solidFill>
              <a:srgbClr val="242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63438" y="2885766"/>
            <a:ext cx="7380562" cy="1049527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2386" y="3589727"/>
            <a:ext cx="11778825" cy="144419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4400" dirty="0">
                <a:solidFill>
                  <a:srgbClr val="242E38"/>
                </a:solidFill>
                <a:latin typeface="Ubuntu medium" panose="020B0604030602030204" pitchFamily="34" charset="0"/>
              </a:rPr>
              <a:t>WORK HARD IN </a:t>
            </a:r>
            <a:r>
              <a:rPr lang="en-US" sz="4400" dirty="0">
                <a:solidFill>
                  <a:srgbClr val="0182C3"/>
                </a:solidFill>
                <a:latin typeface="Ubuntu bold" panose="020B0804030602030204" pitchFamily="34" charset="0"/>
              </a:rPr>
              <a:t>SILENCE,</a:t>
            </a:r>
          </a:p>
          <a:p>
            <a:r>
              <a:rPr lang="en-US" sz="4400" dirty="0">
                <a:solidFill>
                  <a:srgbClr val="242E38"/>
                </a:solidFill>
                <a:latin typeface="Ubuntu medium" panose="020B0604030602030204" pitchFamily="34" charset="0"/>
              </a:rPr>
              <a:t>LET YOUR </a:t>
            </a:r>
            <a:r>
              <a:rPr lang="en-US" sz="4400" dirty="0">
                <a:solidFill>
                  <a:srgbClr val="00A698"/>
                </a:solidFill>
                <a:latin typeface="Ubuntu bold" panose="020B0804030602030204" pitchFamily="34" charset="0"/>
              </a:rPr>
              <a:t>SUCCESS</a:t>
            </a:r>
            <a:r>
              <a:rPr lang="en-US" sz="4400" dirty="0">
                <a:latin typeface="Ubuntu medium" panose="020B0604030602030204" pitchFamily="34" charset="0"/>
              </a:rPr>
              <a:t> </a:t>
            </a:r>
            <a:r>
              <a:rPr lang="en-US" sz="4400" dirty="0">
                <a:solidFill>
                  <a:srgbClr val="242E38"/>
                </a:solidFill>
                <a:latin typeface="Ubuntu medium" panose="020B0604030602030204" pitchFamily="34" charset="0"/>
              </a:rPr>
              <a:t>BE YOUR </a:t>
            </a:r>
            <a:r>
              <a:rPr lang="en-US" sz="4400" dirty="0">
                <a:solidFill>
                  <a:srgbClr val="0182C3"/>
                </a:solidFill>
                <a:latin typeface="Ubuntu bold" panose="020B0804030602030204" pitchFamily="34" charset="0"/>
              </a:rPr>
              <a:t>NOICE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48442" y="3437327"/>
            <a:ext cx="1424358" cy="1013308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6000" dirty="0">
                <a:solidFill>
                  <a:srgbClr val="00A698"/>
                </a:solidFill>
                <a:latin typeface="Ubuntu "/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9812000" y="4084637"/>
            <a:ext cx="1424358" cy="1013308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6000" dirty="0">
                <a:solidFill>
                  <a:srgbClr val="00A698"/>
                </a:solidFill>
                <a:latin typeface="Ubuntu "/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58123" y="5684837"/>
            <a:ext cx="12299025" cy="2336751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printing and type setting industry. Lorem Ipsum has been the industry's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stan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dard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dummy text ever. Lorem Ipsum is simply dummy text of the printing and type setting industry. Lorem Ipsum has been the industry's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stan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dard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dummy text ever.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29614" y="9484867"/>
            <a:ext cx="7909341" cy="92097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5400" spc="300" dirty="0">
                <a:solidFill>
                  <a:schemeClr val="bg1"/>
                </a:solidFill>
                <a:latin typeface="Ubuntu light" panose="020B0304030602030204" pitchFamily="34" charset="0"/>
              </a:rPr>
              <a:t>FRANKIE</a:t>
            </a:r>
            <a:r>
              <a:rPr lang="en-US" sz="5400" spc="300" dirty="0">
                <a:solidFill>
                  <a:schemeClr val="bg1"/>
                </a:solidFill>
                <a:latin typeface="Ubuntu" panose="020B0504030602030204" pitchFamily="34" charset="0"/>
              </a:rPr>
              <a:t> </a:t>
            </a:r>
            <a:r>
              <a:rPr lang="en-US" sz="5400" spc="300" dirty="0">
                <a:solidFill>
                  <a:schemeClr val="bg1"/>
                </a:solidFill>
                <a:latin typeface="Ubuntu medium" panose="020B0604030602030204" pitchFamily="34" charset="0"/>
              </a:rPr>
              <a:t>NEWMAN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05814" y="10421772"/>
            <a:ext cx="4905586" cy="52086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800" spc="300" dirty="0">
                <a:solidFill>
                  <a:srgbClr val="8FC321"/>
                </a:solidFill>
                <a:latin typeface="Ubuntu light" panose="020B0304030602030204" pitchFamily="34" charset="0"/>
              </a:rPr>
              <a:t>Founder, </a:t>
            </a:r>
            <a:r>
              <a:rPr lang="en-US" sz="2800" spc="300" dirty="0" err="1" smtClean="0">
                <a:solidFill>
                  <a:srgbClr val="8FC321"/>
                </a:solidFill>
                <a:latin typeface="Ubuntu light" panose="020B0304030602030204" pitchFamily="34" charset="0"/>
              </a:rPr>
              <a:t>Webiverr</a:t>
            </a:r>
            <a:r>
              <a:rPr lang="en-US" sz="2800" spc="300" dirty="0" smtClean="0">
                <a:solidFill>
                  <a:srgbClr val="8FC321"/>
                </a:solidFill>
                <a:latin typeface="Ubuntu light" panose="020B0304030602030204" pitchFamily="34" charset="0"/>
              </a:rPr>
              <a:t> </a:t>
            </a:r>
            <a:endParaRPr lang="en-US" sz="2800" spc="300" dirty="0">
              <a:solidFill>
                <a:srgbClr val="8FC321"/>
              </a:solidFill>
              <a:latin typeface="Ubuntu light" panose="020B030403060203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003046" y="12300796"/>
            <a:ext cx="624241" cy="623041"/>
          </a:xfrm>
          <a:prstGeom prst="ellipse">
            <a:avLst/>
          </a:prstGeom>
          <a:solidFill>
            <a:srgbClr val="242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021800" y="12382661"/>
            <a:ext cx="678118" cy="459310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Ubuntu medium" panose="020B0604030602030204" pitchFamily="34" charset="0"/>
              </a:rPr>
              <a:t>02</a:t>
            </a:r>
            <a:endParaRPr lang="en-US" sz="2400" dirty="0">
              <a:solidFill>
                <a:schemeClr val="bg1"/>
              </a:solidFill>
              <a:latin typeface="Ubuntu medium" panose="020B06040306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03782" y="962411"/>
            <a:ext cx="12131818" cy="988626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5800" dirty="0">
                <a:solidFill>
                  <a:srgbClr val="242E38"/>
                </a:solidFill>
                <a:latin typeface="Ubuntu medium" pitchFamily="34" charset="0"/>
              </a:rPr>
              <a:t>MESSAGE FROM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19986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23" grpId="0" animBg="1"/>
      <p:bldP spid="6" grpId="0"/>
      <p:bldP spid="7" grpId="0"/>
      <p:bldP spid="9" grpId="0"/>
      <p:bldP spid="10" grpId="0"/>
      <p:bldP spid="12" grpId="0"/>
      <p:bldP spid="13" grpId="0"/>
      <p:bldP spid="20" grpId="0" animBg="1"/>
      <p:bldP spid="21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739"/>
            <a:ext cx="23774400" cy="1334739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sz="1800" spc="600" dirty="0"/>
          </a:p>
        </p:txBody>
      </p:sp>
      <p:sp>
        <p:nvSpPr>
          <p:cNvPr id="13" name="Rectangle 12"/>
          <p:cNvSpPr/>
          <p:nvPr/>
        </p:nvSpPr>
        <p:spPr>
          <a:xfrm>
            <a:off x="6149513" y="3578776"/>
            <a:ext cx="11444410" cy="6193323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01913" y="7074062"/>
            <a:ext cx="12519487" cy="1782749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11000" b="1" spc="300" dirty="0">
                <a:solidFill>
                  <a:schemeClr val="bg1"/>
                </a:solidFill>
                <a:latin typeface="Ubuntu" pitchFamily="34" charset="0"/>
              </a:rPr>
              <a:t>INTRODUCTION</a:t>
            </a:r>
            <a:endParaRPr lang="en-US" sz="11000" b="1" spc="3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1026" name="Picture 2" descr="C:\Users\DELL\Desktop\Untitled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" t="17118" r="7781" b="12218"/>
          <a:stretch/>
        </p:blipFill>
        <p:spPr bwMode="auto">
          <a:xfrm>
            <a:off x="10164532" y="4027827"/>
            <a:ext cx="2579654" cy="27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2087220" y="12184180"/>
            <a:ext cx="733855" cy="623041"/>
            <a:chOff x="22478999" y="12438062"/>
            <a:chExt cx="752476" cy="640080"/>
          </a:xfrm>
        </p:grpSpPr>
        <p:sp>
          <p:nvSpPr>
            <p:cNvPr id="10" name="Oval 9"/>
            <p:cNvSpPr/>
            <p:nvPr/>
          </p:nvSpPr>
          <p:spPr>
            <a:xfrm>
              <a:off x="22478999" y="12438062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536150" y="12495213"/>
              <a:ext cx="69532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A698"/>
                  </a:solidFill>
                  <a:latin typeface="Ubuntu medium" panose="020B0604030602030204" pitchFamily="34" charset="0"/>
                </a:rPr>
                <a:t>03</a:t>
              </a:r>
              <a:endParaRPr lang="en-US" sz="2400" b="1" dirty="0">
                <a:solidFill>
                  <a:srgbClr val="00A698"/>
                </a:solidFill>
                <a:latin typeface="Ubuntu medium" panose="020B06040306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0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>
            <a:spLocks/>
          </p:cNvSpPr>
          <p:nvPr/>
        </p:nvSpPr>
        <p:spPr bwMode="auto">
          <a:xfrm>
            <a:off x="14156884" y="3325098"/>
            <a:ext cx="4012975" cy="2518865"/>
          </a:xfrm>
          <a:custGeom>
            <a:avLst/>
            <a:gdLst>
              <a:gd name="T0" fmla="*/ 1000 w 1292"/>
              <a:gd name="T1" fmla="*/ 14 h 828"/>
              <a:gd name="T2" fmla="*/ 489 w 1292"/>
              <a:gd name="T3" fmla="*/ 18 h 828"/>
              <a:gd name="T4" fmla="*/ 331 w 1292"/>
              <a:gd name="T5" fmla="*/ 126 h 828"/>
              <a:gd name="T6" fmla="*/ 135 w 1292"/>
              <a:gd name="T7" fmla="*/ 322 h 828"/>
              <a:gd name="T8" fmla="*/ 76 w 1292"/>
              <a:gd name="T9" fmla="*/ 264 h 828"/>
              <a:gd name="T10" fmla="*/ 4 w 1292"/>
              <a:gd name="T11" fmla="*/ 308 h 828"/>
              <a:gd name="T12" fmla="*/ 1 w 1292"/>
              <a:gd name="T13" fmla="*/ 748 h 828"/>
              <a:gd name="T14" fmla="*/ 81 w 1292"/>
              <a:gd name="T15" fmla="*/ 828 h 828"/>
              <a:gd name="T16" fmla="*/ 536 w 1292"/>
              <a:gd name="T17" fmla="*/ 821 h 828"/>
              <a:gd name="T18" fmla="*/ 556 w 1292"/>
              <a:gd name="T19" fmla="*/ 750 h 828"/>
              <a:gd name="T20" fmla="*/ 507 w 1292"/>
              <a:gd name="T21" fmla="*/ 700 h 828"/>
              <a:gd name="T22" fmla="*/ 806 w 1292"/>
              <a:gd name="T23" fmla="*/ 400 h 828"/>
              <a:gd name="T24" fmla="*/ 1055 w 1292"/>
              <a:gd name="T25" fmla="*/ 152 h 828"/>
              <a:gd name="T26" fmla="*/ 1292 w 1292"/>
              <a:gd name="T27" fmla="*/ 34 h 828"/>
              <a:gd name="T28" fmla="*/ 1000 w 1292"/>
              <a:gd name="T29" fmla="*/ 14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92" h="828">
                <a:moveTo>
                  <a:pt x="1000" y="14"/>
                </a:moveTo>
                <a:cubicBezTo>
                  <a:pt x="744" y="18"/>
                  <a:pt x="540" y="18"/>
                  <a:pt x="489" y="18"/>
                </a:cubicBezTo>
                <a:cubicBezTo>
                  <a:pt x="438" y="18"/>
                  <a:pt x="392" y="65"/>
                  <a:pt x="331" y="126"/>
                </a:cubicBezTo>
                <a:cubicBezTo>
                  <a:pt x="269" y="187"/>
                  <a:pt x="135" y="322"/>
                  <a:pt x="135" y="322"/>
                </a:cubicBezTo>
                <a:cubicBezTo>
                  <a:pt x="135" y="322"/>
                  <a:pt x="106" y="294"/>
                  <a:pt x="76" y="264"/>
                </a:cubicBezTo>
                <a:cubicBezTo>
                  <a:pt x="46" y="234"/>
                  <a:pt x="0" y="244"/>
                  <a:pt x="4" y="308"/>
                </a:cubicBezTo>
                <a:cubicBezTo>
                  <a:pt x="8" y="372"/>
                  <a:pt x="1" y="697"/>
                  <a:pt x="1" y="748"/>
                </a:cubicBezTo>
                <a:cubicBezTo>
                  <a:pt x="1" y="800"/>
                  <a:pt x="11" y="828"/>
                  <a:pt x="81" y="828"/>
                </a:cubicBezTo>
                <a:cubicBezTo>
                  <a:pt x="150" y="828"/>
                  <a:pt x="482" y="821"/>
                  <a:pt x="536" y="821"/>
                </a:cubicBezTo>
                <a:cubicBezTo>
                  <a:pt x="590" y="821"/>
                  <a:pt x="580" y="774"/>
                  <a:pt x="556" y="750"/>
                </a:cubicBezTo>
                <a:cubicBezTo>
                  <a:pt x="532" y="726"/>
                  <a:pt x="507" y="700"/>
                  <a:pt x="507" y="700"/>
                </a:cubicBezTo>
                <a:cubicBezTo>
                  <a:pt x="806" y="400"/>
                  <a:pt x="806" y="400"/>
                  <a:pt x="806" y="400"/>
                </a:cubicBezTo>
                <a:cubicBezTo>
                  <a:pt x="806" y="400"/>
                  <a:pt x="994" y="216"/>
                  <a:pt x="1055" y="152"/>
                </a:cubicBezTo>
                <a:cubicBezTo>
                  <a:pt x="1132" y="72"/>
                  <a:pt x="1236" y="0"/>
                  <a:pt x="1292" y="34"/>
                </a:cubicBezTo>
                <a:cubicBezTo>
                  <a:pt x="1252" y="8"/>
                  <a:pt x="1172" y="11"/>
                  <a:pt x="1000" y="14"/>
                </a:cubicBezTo>
                <a:close/>
              </a:path>
            </a:pathLst>
          </a:custGeom>
          <a:solidFill>
            <a:srgbClr val="00A6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13"/>
          <p:cNvSpPr>
            <a:spLocks/>
          </p:cNvSpPr>
          <p:nvPr/>
        </p:nvSpPr>
        <p:spPr bwMode="auto">
          <a:xfrm>
            <a:off x="5594352" y="3307048"/>
            <a:ext cx="4012975" cy="2518865"/>
          </a:xfrm>
          <a:custGeom>
            <a:avLst/>
            <a:gdLst>
              <a:gd name="T0" fmla="*/ 1289 w 1293"/>
              <a:gd name="T1" fmla="*/ 308 h 828"/>
              <a:gd name="T2" fmla="*/ 1217 w 1293"/>
              <a:gd name="T3" fmla="*/ 264 h 828"/>
              <a:gd name="T4" fmla="*/ 1158 w 1293"/>
              <a:gd name="T5" fmla="*/ 322 h 828"/>
              <a:gd name="T6" fmla="*/ 962 w 1293"/>
              <a:gd name="T7" fmla="*/ 126 h 828"/>
              <a:gd name="T8" fmla="*/ 804 w 1293"/>
              <a:gd name="T9" fmla="*/ 17 h 828"/>
              <a:gd name="T10" fmla="*/ 293 w 1293"/>
              <a:gd name="T11" fmla="*/ 13 h 828"/>
              <a:gd name="T12" fmla="*/ 0 w 1293"/>
              <a:gd name="T13" fmla="*/ 34 h 828"/>
              <a:gd name="T14" fmla="*/ 237 w 1293"/>
              <a:gd name="T15" fmla="*/ 152 h 828"/>
              <a:gd name="T16" fmla="*/ 486 w 1293"/>
              <a:gd name="T17" fmla="*/ 400 h 828"/>
              <a:gd name="T18" fmla="*/ 786 w 1293"/>
              <a:gd name="T19" fmla="*/ 700 h 828"/>
              <a:gd name="T20" fmla="*/ 736 w 1293"/>
              <a:gd name="T21" fmla="*/ 750 h 828"/>
              <a:gd name="T22" fmla="*/ 756 w 1293"/>
              <a:gd name="T23" fmla="*/ 821 h 828"/>
              <a:gd name="T24" fmla="*/ 1212 w 1293"/>
              <a:gd name="T25" fmla="*/ 828 h 828"/>
              <a:gd name="T26" fmla="*/ 1292 w 1293"/>
              <a:gd name="T27" fmla="*/ 749 h 828"/>
              <a:gd name="T28" fmla="*/ 1289 w 1293"/>
              <a:gd name="T29" fmla="*/ 308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93" h="828">
                <a:moveTo>
                  <a:pt x="1289" y="308"/>
                </a:moveTo>
                <a:cubicBezTo>
                  <a:pt x="1293" y="244"/>
                  <a:pt x="1247" y="234"/>
                  <a:pt x="1217" y="264"/>
                </a:cubicBezTo>
                <a:cubicBezTo>
                  <a:pt x="1187" y="294"/>
                  <a:pt x="1158" y="322"/>
                  <a:pt x="1158" y="322"/>
                </a:cubicBezTo>
                <a:cubicBezTo>
                  <a:pt x="1158" y="322"/>
                  <a:pt x="1023" y="187"/>
                  <a:pt x="962" y="126"/>
                </a:cubicBezTo>
                <a:cubicBezTo>
                  <a:pt x="901" y="65"/>
                  <a:pt x="855" y="17"/>
                  <a:pt x="804" y="17"/>
                </a:cubicBezTo>
                <a:cubicBezTo>
                  <a:pt x="752" y="17"/>
                  <a:pt x="548" y="18"/>
                  <a:pt x="293" y="13"/>
                </a:cubicBezTo>
                <a:cubicBezTo>
                  <a:pt x="121" y="11"/>
                  <a:pt x="40" y="8"/>
                  <a:pt x="0" y="34"/>
                </a:cubicBezTo>
                <a:cubicBezTo>
                  <a:pt x="56" y="0"/>
                  <a:pt x="161" y="71"/>
                  <a:pt x="237" y="152"/>
                </a:cubicBezTo>
                <a:cubicBezTo>
                  <a:pt x="298" y="216"/>
                  <a:pt x="486" y="400"/>
                  <a:pt x="486" y="400"/>
                </a:cubicBezTo>
                <a:cubicBezTo>
                  <a:pt x="786" y="700"/>
                  <a:pt x="786" y="700"/>
                  <a:pt x="786" y="700"/>
                </a:cubicBezTo>
                <a:cubicBezTo>
                  <a:pt x="786" y="700"/>
                  <a:pt x="760" y="726"/>
                  <a:pt x="736" y="750"/>
                </a:cubicBezTo>
                <a:cubicBezTo>
                  <a:pt x="712" y="774"/>
                  <a:pt x="702" y="821"/>
                  <a:pt x="756" y="821"/>
                </a:cubicBezTo>
                <a:cubicBezTo>
                  <a:pt x="810" y="821"/>
                  <a:pt x="1143" y="828"/>
                  <a:pt x="1212" y="828"/>
                </a:cubicBezTo>
                <a:cubicBezTo>
                  <a:pt x="1282" y="828"/>
                  <a:pt x="1292" y="800"/>
                  <a:pt x="1292" y="749"/>
                </a:cubicBezTo>
                <a:cubicBezTo>
                  <a:pt x="1292" y="697"/>
                  <a:pt x="1285" y="372"/>
                  <a:pt x="1289" y="308"/>
                </a:cubicBezTo>
                <a:close/>
              </a:path>
            </a:pathLst>
          </a:custGeom>
          <a:solidFill>
            <a:srgbClr val="0182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17"/>
          <p:cNvSpPr>
            <a:spLocks/>
          </p:cNvSpPr>
          <p:nvPr/>
        </p:nvSpPr>
        <p:spPr bwMode="auto">
          <a:xfrm>
            <a:off x="5594352" y="9003979"/>
            <a:ext cx="4012975" cy="2518865"/>
          </a:xfrm>
          <a:custGeom>
            <a:avLst/>
            <a:gdLst>
              <a:gd name="T0" fmla="*/ 1291 w 1292"/>
              <a:gd name="T1" fmla="*/ 80 h 828"/>
              <a:gd name="T2" fmla="*/ 1211 w 1292"/>
              <a:gd name="T3" fmla="*/ 0 h 828"/>
              <a:gd name="T4" fmla="*/ 756 w 1292"/>
              <a:gd name="T5" fmla="*/ 7 h 828"/>
              <a:gd name="T6" fmla="*/ 736 w 1292"/>
              <a:gd name="T7" fmla="*/ 78 h 828"/>
              <a:gd name="T8" fmla="*/ 785 w 1292"/>
              <a:gd name="T9" fmla="*/ 128 h 828"/>
              <a:gd name="T10" fmla="*/ 486 w 1292"/>
              <a:gd name="T11" fmla="*/ 428 h 828"/>
              <a:gd name="T12" fmla="*/ 237 w 1292"/>
              <a:gd name="T13" fmla="*/ 676 h 828"/>
              <a:gd name="T14" fmla="*/ 0 w 1292"/>
              <a:gd name="T15" fmla="*/ 794 h 828"/>
              <a:gd name="T16" fmla="*/ 292 w 1292"/>
              <a:gd name="T17" fmla="*/ 814 h 828"/>
              <a:gd name="T18" fmla="*/ 803 w 1292"/>
              <a:gd name="T19" fmla="*/ 810 h 828"/>
              <a:gd name="T20" fmla="*/ 961 w 1292"/>
              <a:gd name="T21" fmla="*/ 702 h 828"/>
              <a:gd name="T22" fmla="*/ 1157 w 1292"/>
              <a:gd name="T23" fmla="*/ 506 h 828"/>
              <a:gd name="T24" fmla="*/ 1216 w 1292"/>
              <a:gd name="T25" fmla="*/ 564 h 828"/>
              <a:gd name="T26" fmla="*/ 1288 w 1292"/>
              <a:gd name="T27" fmla="*/ 520 h 828"/>
              <a:gd name="T28" fmla="*/ 1291 w 1292"/>
              <a:gd name="T29" fmla="*/ 80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92" h="828">
                <a:moveTo>
                  <a:pt x="1291" y="80"/>
                </a:moveTo>
                <a:cubicBezTo>
                  <a:pt x="1291" y="28"/>
                  <a:pt x="1281" y="0"/>
                  <a:pt x="1211" y="0"/>
                </a:cubicBezTo>
                <a:cubicBezTo>
                  <a:pt x="1142" y="0"/>
                  <a:pt x="810" y="7"/>
                  <a:pt x="756" y="7"/>
                </a:cubicBezTo>
                <a:cubicBezTo>
                  <a:pt x="702" y="7"/>
                  <a:pt x="712" y="54"/>
                  <a:pt x="736" y="78"/>
                </a:cubicBezTo>
                <a:cubicBezTo>
                  <a:pt x="760" y="102"/>
                  <a:pt x="785" y="128"/>
                  <a:pt x="785" y="128"/>
                </a:cubicBezTo>
                <a:cubicBezTo>
                  <a:pt x="486" y="428"/>
                  <a:pt x="486" y="428"/>
                  <a:pt x="486" y="428"/>
                </a:cubicBezTo>
                <a:cubicBezTo>
                  <a:pt x="486" y="428"/>
                  <a:pt x="298" y="612"/>
                  <a:pt x="237" y="676"/>
                </a:cubicBezTo>
                <a:cubicBezTo>
                  <a:pt x="160" y="756"/>
                  <a:pt x="56" y="828"/>
                  <a:pt x="0" y="794"/>
                </a:cubicBezTo>
                <a:cubicBezTo>
                  <a:pt x="40" y="820"/>
                  <a:pt x="120" y="817"/>
                  <a:pt x="292" y="814"/>
                </a:cubicBezTo>
                <a:cubicBezTo>
                  <a:pt x="548" y="810"/>
                  <a:pt x="752" y="810"/>
                  <a:pt x="803" y="810"/>
                </a:cubicBezTo>
                <a:cubicBezTo>
                  <a:pt x="854" y="810"/>
                  <a:pt x="900" y="763"/>
                  <a:pt x="961" y="702"/>
                </a:cubicBezTo>
                <a:cubicBezTo>
                  <a:pt x="1023" y="641"/>
                  <a:pt x="1157" y="506"/>
                  <a:pt x="1157" y="506"/>
                </a:cubicBezTo>
                <a:cubicBezTo>
                  <a:pt x="1157" y="506"/>
                  <a:pt x="1186" y="534"/>
                  <a:pt x="1216" y="564"/>
                </a:cubicBezTo>
                <a:cubicBezTo>
                  <a:pt x="1246" y="594"/>
                  <a:pt x="1292" y="584"/>
                  <a:pt x="1288" y="520"/>
                </a:cubicBezTo>
                <a:cubicBezTo>
                  <a:pt x="1284" y="456"/>
                  <a:pt x="1291" y="131"/>
                  <a:pt x="1291" y="80"/>
                </a:cubicBezTo>
                <a:close/>
              </a:path>
            </a:pathLst>
          </a:custGeom>
          <a:solidFill>
            <a:srgbClr val="FF9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21"/>
          <p:cNvSpPr>
            <a:spLocks/>
          </p:cNvSpPr>
          <p:nvPr/>
        </p:nvSpPr>
        <p:spPr bwMode="auto">
          <a:xfrm>
            <a:off x="14151571" y="8989358"/>
            <a:ext cx="4012975" cy="2518865"/>
          </a:xfrm>
          <a:custGeom>
            <a:avLst/>
            <a:gdLst>
              <a:gd name="T0" fmla="*/ 1055 w 1292"/>
              <a:gd name="T1" fmla="*/ 676 h 828"/>
              <a:gd name="T2" fmla="*/ 806 w 1292"/>
              <a:gd name="T3" fmla="*/ 428 h 828"/>
              <a:gd name="T4" fmla="*/ 507 w 1292"/>
              <a:gd name="T5" fmla="*/ 128 h 828"/>
              <a:gd name="T6" fmla="*/ 556 w 1292"/>
              <a:gd name="T7" fmla="*/ 78 h 828"/>
              <a:gd name="T8" fmla="*/ 536 w 1292"/>
              <a:gd name="T9" fmla="*/ 7 h 828"/>
              <a:gd name="T10" fmla="*/ 81 w 1292"/>
              <a:gd name="T11" fmla="*/ 0 h 828"/>
              <a:gd name="T12" fmla="*/ 1 w 1292"/>
              <a:gd name="T13" fmla="*/ 80 h 828"/>
              <a:gd name="T14" fmla="*/ 4 w 1292"/>
              <a:gd name="T15" fmla="*/ 520 h 828"/>
              <a:gd name="T16" fmla="*/ 76 w 1292"/>
              <a:gd name="T17" fmla="*/ 564 h 828"/>
              <a:gd name="T18" fmla="*/ 135 w 1292"/>
              <a:gd name="T19" fmla="*/ 506 h 828"/>
              <a:gd name="T20" fmla="*/ 331 w 1292"/>
              <a:gd name="T21" fmla="*/ 702 h 828"/>
              <a:gd name="T22" fmla="*/ 489 w 1292"/>
              <a:gd name="T23" fmla="*/ 810 h 828"/>
              <a:gd name="T24" fmla="*/ 1000 w 1292"/>
              <a:gd name="T25" fmla="*/ 814 h 828"/>
              <a:gd name="T26" fmla="*/ 1292 w 1292"/>
              <a:gd name="T27" fmla="*/ 794 h 828"/>
              <a:gd name="T28" fmla="*/ 1055 w 1292"/>
              <a:gd name="T29" fmla="*/ 676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92" h="828">
                <a:moveTo>
                  <a:pt x="1055" y="676"/>
                </a:moveTo>
                <a:cubicBezTo>
                  <a:pt x="994" y="612"/>
                  <a:pt x="806" y="428"/>
                  <a:pt x="806" y="428"/>
                </a:cubicBezTo>
                <a:cubicBezTo>
                  <a:pt x="507" y="128"/>
                  <a:pt x="507" y="128"/>
                  <a:pt x="507" y="128"/>
                </a:cubicBezTo>
                <a:cubicBezTo>
                  <a:pt x="507" y="128"/>
                  <a:pt x="532" y="102"/>
                  <a:pt x="556" y="78"/>
                </a:cubicBezTo>
                <a:cubicBezTo>
                  <a:pt x="580" y="54"/>
                  <a:pt x="590" y="7"/>
                  <a:pt x="536" y="7"/>
                </a:cubicBezTo>
                <a:cubicBezTo>
                  <a:pt x="482" y="7"/>
                  <a:pt x="150" y="0"/>
                  <a:pt x="81" y="0"/>
                </a:cubicBezTo>
                <a:cubicBezTo>
                  <a:pt x="11" y="0"/>
                  <a:pt x="1" y="28"/>
                  <a:pt x="1" y="80"/>
                </a:cubicBezTo>
                <a:cubicBezTo>
                  <a:pt x="1" y="131"/>
                  <a:pt x="8" y="456"/>
                  <a:pt x="4" y="520"/>
                </a:cubicBezTo>
                <a:cubicBezTo>
                  <a:pt x="0" y="584"/>
                  <a:pt x="46" y="594"/>
                  <a:pt x="76" y="564"/>
                </a:cubicBezTo>
                <a:cubicBezTo>
                  <a:pt x="106" y="534"/>
                  <a:pt x="135" y="506"/>
                  <a:pt x="135" y="506"/>
                </a:cubicBezTo>
                <a:cubicBezTo>
                  <a:pt x="135" y="506"/>
                  <a:pt x="269" y="641"/>
                  <a:pt x="331" y="702"/>
                </a:cubicBezTo>
                <a:cubicBezTo>
                  <a:pt x="392" y="763"/>
                  <a:pt x="438" y="810"/>
                  <a:pt x="489" y="810"/>
                </a:cubicBezTo>
                <a:cubicBezTo>
                  <a:pt x="540" y="810"/>
                  <a:pt x="744" y="810"/>
                  <a:pt x="1000" y="814"/>
                </a:cubicBezTo>
                <a:cubicBezTo>
                  <a:pt x="1172" y="817"/>
                  <a:pt x="1252" y="820"/>
                  <a:pt x="1292" y="794"/>
                </a:cubicBezTo>
                <a:cubicBezTo>
                  <a:pt x="1236" y="828"/>
                  <a:pt x="1132" y="756"/>
                  <a:pt x="1055" y="676"/>
                </a:cubicBezTo>
                <a:close/>
              </a:path>
            </a:pathLst>
          </a:custGeom>
          <a:solidFill>
            <a:srgbClr val="EE22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21585" y="537721"/>
            <a:ext cx="8137422" cy="1260916"/>
          </a:xfrm>
          <a:prstGeom prst="rect">
            <a:avLst/>
          </a:prstGeom>
          <a:noFill/>
          <a:ln w="28575">
            <a:solidFill>
              <a:srgbClr val="242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87309" y="673866"/>
            <a:ext cx="5647891" cy="988626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58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 medium" pitchFamily="34" charset="0"/>
              </a:rPr>
              <a:t>WHO WE 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0689" y="5229093"/>
            <a:ext cx="3084046" cy="689042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3900" dirty="0">
                <a:solidFill>
                  <a:srgbClr val="0182C3"/>
                </a:solidFill>
                <a:latin typeface="Ubuntu medium" panose="020B0604030602030204" pitchFamily="34" charset="0"/>
              </a:rPr>
              <a:t>TITLE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3488" y="5847189"/>
            <a:ext cx="4198761" cy="1405723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printing and typesetting  text ever since the 1500s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3488" y="8165314"/>
            <a:ext cx="4198761" cy="1405723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printing and typesetting  text ever since the 1500s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3065" y="5847189"/>
            <a:ext cx="4198761" cy="1405723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printing and typesetting  text ever since the 1500s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95958" y="8218691"/>
            <a:ext cx="4198761" cy="1405723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printing and typesetting  text ever since the 1500s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0689" y="7555002"/>
            <a:ext cx="3084046" cy="689042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3900" dirty="0">
                <a:solidFill>
                  <a:srgbClr val="FF9F00"/>
                </a:solidFill>
                <a:latin typeface="Ubuntu medium" panose="020B0604030602030204" pitchFamily="34" charset="0"/>
              </a:rPr>
              <a:t>TITLE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03065" y="5229093"/>
            <a:ext cx="3084046" cy="689042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3900" dirty="0">
                <a:solidFill>
                  <a:srgbClr val="00A698"/>
                </a:solidFill>
                <a:latin typeface="Ubuntu medium" panose="020B0604030602030204" pitchFamily="34" charset="0"/>
              </a:rPr>
              <a:t>TITLE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695958" y="7589837"/>
            <a:ext cx="3084046" cy="689042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3900" dirty="0">
                <a:solidFill>
                  <a:srgbClr val="EE2201"/>
                </a:solidFill>
                <a:latin typeface="Ubuntu medium" panose="020B0604030602030204" pitchFamily="34" charset="0"/>
              </a:rPr>
              <a:t>TITLE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93659" y="6443516"/>
            <a:ext cx="5406369" cy="838833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4900" dirty="0">
                <a:solidFill>
                  <a:srgbClr val="242E38"/>
                </a:solidFill>
                <a:latin typeface="Ubuntu light" panose="020B0304030602030204" pitchFamily="34" charset="0"/>
              </a:rPr>
              <a:t>WHAT</a:t>
            </a:r>
            <a:r>
              <a:rPr lang="en-US" sz="4900" dirty="0">
                <a:solidFill>
                  <a:srgbClr val="242E38"/>
                </a:solidFill>
                <a:latin typeface="Ubuntu" panose="020B0504030602030204" pitchFamily="34" charset="0"/>
              </a:rPr>
              <a:t> WE DONE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86050" y="7231724"/>
            <a:ext cx="7189914" cy="1218492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242E38"/>
                </a:solidFill>
                <a:latin typeface="Ubuntu" panose="020B0504030602030204" pitchFamily="34" charset="0"/>
              </a:rPr>
              <a:t>LOREM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IPSUM</a:t>
            </a:r>
            <a:r>
              <a:rPr lang="en-US" sz="2400" dirty="0">
                <a:solidFill>
                  <a:srgbClr val="242E38"/>
                </a:solidFill>
                <a:latin typeface="Ubuntu" panose="020B0504030602030204" pitchFamily="34" charset="0"/>
              </a:rPr>
              <a:t> IS SIMPLY DUMMY TEXT OF THE PRINTING AND TYPESETTING  TEXT </a:t>
            </a:r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17240926" y="3194014"/>
            <a:ext cx="1364412" cy="790651"/>
          </a:xfrm>
          <a:custGeom>
            <a:avLst/>
            <a:gdLst>
              <a:gd name="T0" fmla="*/ 311 w 440"/>
              <a:gd name="T1" fmla="*/ 85 h 264"/>
              <a:gd name="T2" fmla="*/ 0 w 440"/>
              <a:gd name="T3" fmla="*/ 264 h 264"/>
              <a:gd name="T4" fmla="*/ 440 w 440"/>
              <a:gd name="T5" fmla="*/ 264 h 264"/>
              <a:gd name="T6" fmla="*/ 311 w 440"/>
              <a:gd name="T7" fmla="*/ 85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64">
                <a:moveTo>
                  <a:pt x="311" y="85"/>
                </a:moveTo>
                <a:cubicBezTo>
                  <a:pt x="194" y="0"/>
                  <a:pt x="0" y="264"/>
                  <a:pt x="0" y="264"/>
                </a:cubicBezTo>
                <a:cubicBezTo>
                  <a:pt x="440" y="264"/>
                  <a:pt x="440" y="264"/>
                  <a:pt x="440" y="264"/>
                </a:cubicBezTo>
                <a:cubicBezTo>
                  <a:pt x="424" y="219"/>
                  <a:pt x="367" y="134"/>
                  <a:pt x="311" y="85"/>
                </a:cubicBezTo>
                <a:close/>
              </a:path>
            </a:pathLst>
          </a:custGeom>
          <a:solidFill>
            <a:srgbClr val="C2C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9"/>
          <p:cNvSpPr>
            <a:spLocks/>
          </p:cNvSpPr>
          <p:nvPr/>
        </p:nvSpPr>
        <p:spPr bwMode="auto">
          <a:xfrm flipH="1">
            <a:off x="5154229" y="3170836"/>
            <a:ext cx="1364412" cy="790651"/>
          </a:xfrm>
          <a:custGeom>
            <a:avLst/>
            <a:gdLst>
              <a:gd name="T0" fmla="*/ 311 w 440"/>
              <a:gd name="T1" fmla="*/ 85 h 264"/>
              <a:gd name="T2" fmla="*/ 0 w 440"/>
              <a:gd name="T3" fmla="*/ 264 h 264"/>
              <a:gd name="T4" fmla="*/ 440 w 440"/>
              <a:gd name="T5" fmla="*/ 264 h 264"/>
              <a:gd name="T6" fmla="*/ 311 w 440"/>
              <a:gd name="T7" fmla="*/ 85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64">
                <a:moveTo>
                  <a:pt x="311" y="85"/>
                </a:moveTo>
                <a:cubicBezTo>
                  <a:pt x="194" y="0"/>
                  <a:pt x="0" y="264"/>
                  <a:pt x="0" y="264"/>
                </a:cubicBezTo>
                <a:cubicBezTo>
                  <a:pt x="440" y="264"/>
                  <a:pt x="440" y="264"/>
                  <a:pt x="440" y="264"/>
                </a:cubicBezTo>
                <a:cubicBezTo>
                  <a:pt x="424" y="219"/>
                  <a:pt x="367" y="134"/>
                  <a:pt x="311" y="85"/>
                </a:cubicBezTo>
                <a:close/>
              </a:path>
            </a:pathLst>
          </a:custGeom>
          <a:solidFill>
            <a:srgbClr val="C2C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9"/>
          <p:cNvSpPr>
            <a:spLocks/>
          </p:cNvSpPr>
          <p:nvPr/>
        </p:nvSpPr>
        <p:spPr bwMode="auto">
          <a:xfrm flipH="1" flipV="1">
            <a:off x="5165063" y="10861631"/>
            <a:ext cx="1364412" cy="790651"/>
          </a:xfrm>
          <a:custGeom>
            <a:avLst/>
            <a:gdLst>
              <a:gd name="T0" fmla="*/ 311 w 440"/>
              <a:gd name="T1" fmla="*/ 85 h 264"/>
              <a:gd name="T2" fmla="*/ 0 w 440"/>
              <a:gd name="T3" fmla="*/ 264 h 264"/>
              <a:gd name="T4" fmla="*/ 440 w 440"/>
              <a:gd name="T5" fmla="*/ 264 h 264"/>
              <a:gd name="T6" fmla="*/ 311 w 440"/>
              <a:gd name="T7" fmla="*/ 85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64">
                <a:moveTo>
                  <a:pt x="311" y="85"/>
                </a:moveTo>
                <a:cubicBezTo>
                  <a:pt x="194" y="0"/>
                  <a:pt x="0" y="264"/>
                  <a:pt x="0" y="264"/>
                </a:cubicBezTo>
                <a:cubicBezTo>
                  <a:pt x="440" y="264"/>
                  <a:pt x="440" y="264"/>
                  <a:pt x="440" y="264"/>
                </a:cubicBezTo>
                <a:cubicBezTo>
                  <a:pt x="424" y="219"/>
                  <a:pt x="367" y="134"/>
                  <a:pt x="311" y="85"/>
                </a:cubicBezTo>
                <a:close/>
              </a:path>
            </a:pathLst>
          </a:custGeom>
          <a:solidFill>
            <a:srgbClr val="C2C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9"/>
          <p:cNvSpPr>
            <a:spLocks/>
          </p:cNvSpPr>
          <p:nvPr/>
        </p:nvSpPr>
        <p:spPr bwMode="auto">
          <a:xfrm flipV="1">
            <a:off x="17233498" y="10847235"/>
            <a:ext cx="1364412" cy="790651"/>
          </a:xfrm>
          <a:custGeom>
            <a:avLst/>
            <a:gdLst>
              <a:gd name="T0" fmla="*/ 311 w 440"/>
              <a:gd name="T1" fmla="*/ 85 h 264"/>
              <a:gd name="T2" fmla="*/ 0 w 440"/>
              <a:gd name="T3" fmla="*/ 264 h 264"/>
              <a:gd name="T4" fmla="*/ 440 w 440"/>
              <a:gd name="T5" fmla="*/ 264 h 264"/>
              <a:gd name="T6" fmla="*/ 311 w 440"/>
              <a:gd name="T7" fmla="*/ 85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64">
                <a:moveTo>
                  <a:pt x="311" y="85"/>
                </a:moveTo>
                <a:cubicBezTo>
                  <a:pt x="194" y="0"/>
                  <a:pt x="0" y="264"/>
                  <a:pt x="0" y="264"/>
                </a:cubicBezTo>
                <a:cubicBezTo>
                  <a:pt x="440" y="264"/>
                  <a:pt x="440" y="264"/>
                  <a:pt x="440" y="264"/>
                </a:cubicBezTo>
                <a:cubicBezTo>
                  <a:pt x="424" y="219"/>
                  <a:pt x="367" y="134"/>
                  <a:pt x="311" y="85"/>
                </a:cubicBezTo>
                <a:close/>
              </a:path>
            </a:pathLst>
          </a:custGeom>
          <a:solidFill>
            <a:srgbClr val="C2C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913595" y="4203084"/>
            <a:ext cx="1506635" cy="1288209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7800" dirty="0">
                <a:solidFill>
                  <a:schemeClr val="bg1"/>
                </a:solidFill>
                <a:latin typeface="Ubuntu bold" panose="020B0804030602030204" pitchFamily="34" charset="0"/>
              </a:rPr>
              <a:t>01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571807" y="4180985"/>
            <a:ext cx="1506635" cy="1288209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7800" dirty="0">
                <a:solidFill>
                  <a:schemeClr val="bg1"/>
                </a:solidFill>
                <a:latin typeface="Ubuntu bold" panose="020B0804030602030204" pitchFamily="34" charset="0"/>
              </a:rPr>
              <a:t>02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100692" y="9071859"/>
            <a:ext cx="1506635" cy="1288209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7800" dirty="0">
                <a:solidFill>
                  <a:schemeClr val="bg1"/>
                </a:solidFill>
                <a:latin typeface="Ubuntu bold" panose="020B0804030602030204" pitchFamily="34" charset="0"/>
              </a:rPr>
              <a:t>03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4300648" y="9065693"/>
            <a:ext cx="1506635" cy="1288209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7800" dirty="0">
                <a:solidFill>
                  <a:schemeClr val="bg1"/>
                </a:solidFill>
                <a:latin typeface="Ubuntu bold" panose="020B0804030602030204" pitchFamily="34" charset="0"/>
              </a:rPr>
              <a:t>04</a:t>
            </a:r>
          </a:p>
        </p:txBody>
      </p:sp>
      <p:sp>
        <p:nvSpPr>
          <p:cNvPr id="57" name="Oval 56"/>
          <p:cNvSpPr/>
          <p:nvPr/>
        </p:nvSpPr>
        <p:spPr>
          <a:xfrm>
            <a:off x="21935119" y="12096362"/>
            <a:ext cx="624241" cy="623041"/>
          </a:xfrm>
          <a:prstGeom prst="ellipse">
            <a:avLst/>
          </a:prstGeom>
          <a:solidFill>
            <a:srgbClr val="242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1978471" y="12162586"/>
            <a:ext cx="678118" cy="46435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Ubuntu medium" panose="020B0604030602030204" pitchFamily="34" charset="0"/>
              </a:rPr>
              <a:t>04</a:t>
            </a:r>
            <a:endParaRPr lang="en-US" sz="2400" dirty="0">
              <a:solidFill>
                <a:schemeClr val="bg1"/>
              </a:solidFill>
              <a:latin typeface="Ubuntu medium" panose="020B0604030602030204" pitchFamily="34" charset="0"/>
            </a:endParaRPr>
          </a:p>
        </p:txBody>
      </p:sp>
      <p:sp>
        <p:nvSpPr>
          <p:cNvPr id="62" name="Freeform 25"/>
          <p:cNvSpPr>
            <a:spLocks noEditPoints="1"/>
          </p:cNvSpPr>
          <p:nvPr/>
        </p:nvSpPr>
        <p:spPr bwMode="auto">
          <a:xfrm>
            <a:off x="17549526" y="4205368"/>
            <a:ext cx="847184" cy="848344"/>
          </a:xfrm>
          <a:custGeom>
            <a:avLst/>
            <a:gdLst>
              <a:gd name="T0" fmla="*/ 0 w 264"/>
              <a:gd name="T1" fmla="*/ 132 h 264"/>
              <a:gd name="T2" fmla="*/ 264 w 264"/>
              <a:gd name="T3" fmla="*/ 132 h 264"/>
              <a:gd name="T4" fmla="*/ 134 w 264"/>
              <a:gd name="T5" fmla="*/ 231 h 264"/>
              <a:gd name="T6" fmla="*/ 116 w 264"/>
              <a:gd name="T7" fmla="*/ 242 h 264"/>
              <a:gd name="T8" fmla="*/ 72 w 264"/>
              <a:gd name="T9" fmla="*/ 234 h 264"/>
              <a:gd name="T10" fmla="*/ 51 w 264"/>
              <a:gd name="T11" fmla="*/ 207 h 264"/>
              <a:gd name="T12" fmla="*/ 47 w 264"/>
              <a:gd name="T13" fmla="*/ 195 h 264"/>
              <a:gd name="T14" fmla="*/ 22 w 264"/>
              <a:gd name="T15" fmla="*/ 135 h 264"/>
              <a:gd name="T16" fmla="*/ 83 w 264"/>
              <a:gd name="T17" fmla="*/ 29 h 264"/>
              <a:gd name="T18" fmla="*/ 90 w 264"/>
              <a:gd name="T19" fmla="*/ 60 h 264"/>
              <a:gd name="T20" fmla="*/ 88 w 264"/>
              <a:gd name="T21" fmla="*/ 70 h 264"/>
              <a:gd name="T22" fmla="*/ 104 w 264"/>
              <a:gd name="T23" fmla="*/ 94 h 264"/>
              <a:gd name="T24" fmla="*/ 76 w 264"/>
              <a:gd name="T25" fmla="*/ 120 h 264"/>
              <a:gd name="T26" fmla="*/ 30 w 264"/>
              <a:gd name="T27" fmla="*/ 142 h 264"/>
              <a:gd name="T28" fmla="*/ 79 w 264"/>
              <a:gd name="T29" fmla="*/ 186 h 264"/>
              <a:gd name="T30" fmla="*/ 134 w 264"/>
              <a:gd name="T31" fmla="*/ 231 h 264"/>
              <a:gd name="T32" fmla="*/ 102 w 264"/>
              <a:gd name="T33" fmla="*/ 64 h 264"/>
              <a:gd name="T34" fmla="*/ 101 w 264"/>
              <a:gd name="T35" fmla="*/ 64 h 264"/>
              <a:gd name="T36" fmla="*/ 102 w 264"/>
              <a:gd name="T37" fmla="*/ 110 h 264"/>
              <a:gd name="T38" fmla="*/ 104 w 264"/>
              <a:gd name="T39" fmla="*/ 114 h 264"/>
              <a:gd name="T40" fmla="*/ 75 w 264"/>
              <a:gd name="T41" fmla="*/ 121 h 264"/>
              <a:gd name="T42" fmla="*/ 77 w 264"/>
              <a:gd name="T43" fmla="*/ 120 h 264"/>
              <a:gd name="T44" fmla="*/ 61 w 264"/>
              <a:gd name="T45" fmla="*/ 160 h 264"/>
              <a:gd name="T46" fmla="*/ 53 w 264"/>
              <a:gd name="T47" fmla="*/ 153 h 264"/>
              <a:gd name="T48" fmla="*/ 57 w 264"/>
              <a:gd name="T49" fmla="*/ 154 h 264"/>
              <a:gd name="T50" fmla="*/ 61 w 264"/>
              <a:gd name="T51" fmla="*/ 160 h 264"/>
              <a:gd name="T52" fmla="*/ 118 w 264"/>
              <a:gd name="T53" fmla="*/ 48 h 264"/>
              <a:gd name="T54" fmla="*/ 119 w 264"/>
              <a:gd name="T55" fmla="*/ 52 h 264"/>
              <a:gd name="T56" fmla="*/ 123 w 264"/>
              <a:gd name="T57" fmla="*/ 91 h 264"/>
              <a:gd name="T58" fmla="*/ 127 w 264"/>
              <a:gd name="T59" fmla="*/ 50 h 264"/>
              <a:gd name="T60" fmla="*/ 123 w 264"/>
              <a:gd name="T61" fmla="*/ 91 h 264"/>
              <a:gd name="T62" fmla="*/ 171 w 264"/>
              <a:gd name="T63" fmla="*/ 92 h 264"/>
              <a:gd name="T64" fmla="*/ 172 w 264"/>
              <a:gd name="T65" fmla="*/ 96 h 264"/>
              <a:gd name="T66" fmla="*/ 223 w 264"/>
              <a:gd name="T67" fmla="*/ 206 h 264"/>
              <a:gd name="T68" fmla="*/ 181 w 264"/>
              <a:gd name="T69" fmla="*/ 184 h 264"/>
              <a:gd name="T70" fmla="*/ 201 w 264"/>
              <a:gd name="T71" fmla="*/ 119 h 264"/>
              <a:gd name="T72" fmla="*/ 227 w 264"/>
              <a:gd name="T73" fmla="*/ 98 h 264"/>
              <a:gd name="T74" fmla="*/ 218 w 264"/>
              <a:gd name="T75" fmla="*/ 90 h 264"/>
              <a:gd name="T76" fmla="*/ 205 w 264"/>
              <a:gd name="T77" fmla="*/ 102 h 264"/>
              <a:gd name="T78" fmla="*/ 179 w 264"/>
              <a:gd name="T79" fmla="*/ 118 h 264"/>
              <a:gd name="T80" fmla="*/ 187 w 264"/>
              <a:gd name="T81" fmla="*/ 84 h 264"/>
              <a:gd name="T82" fmla="*/ 179 w 264"/>
              <a:gd name="T83" fmla="*/ 71 h 264"/>
              <a:gd name="T84" fmla="*/ 175 w 264"/>
              <a:gd name="T85" fmla="*/ 54 h 264"/>
              <a:gd name="T86" fmla="*/ 170 w 264"/>
              <a:gd name="T87" fmla="*/ 40 h 264"/>
              <a:gd name="T88" fmla="*/ 144 w 264"/>
              <a:gd name="T89" fmla="*/ 26 h 264"/>
              <a:gd name="T90" fmla="*/ 115 w 264"/>
              <a:gd name="T91" fmla="*/ 15 h 264"/>
              <a:gd name="T92" fmla="*/ 123 w 264"/>
              <a:gd name="T93" fmla="*/ 14 h 264"/>
              <a:gd name="T94" fmla="*/ 239 w 264"/>
              <a:gd name="T95" fmla="*/ 80 h 264"/>
              <a:gd name="T96" fmla="*/ 239 w 264"/>
              <a:gd name="T97" fmla="*/ 85 h 264"/>
              <a:gd name="T98" fmla="*/ 248 w 264"/>
              <a:gd name="T99" fmla="*/ 110 h 264"/>
              <a:gd name="T100" fmla="*/ 250 w 264"/>
              <a:gd name="T101" fmla="*/ 119 h 264"/>
              <a:gd name="T102" fmla="*/ 222 w 264"/>
              <a:gd name="T103" fmla="*/ 209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4" h="264">
                <a:moveTo>
                  <a:pt x="132" y="0"/>
                </a:moveTo>
                <a:cubicBezTo>
                  <a:pt x="59" y="0"/>
                  <a:pt x="0" y="59"/>
                  <a:pt x="0" y="132"/>
                </a:cubicBezTo>
                <a:cubicBezTo>
                  <a:pt x="0" y="205"/>
                  <a:pt x="59" y="264"/>
                  <a:pt x="132" y="264"/>
                </a:cubicBezTo>
                <a:cubicBezTo>
                  <a:pt x="205" y="264"/>
                  <a:pt x="264" y="205"/>
                  <a:pt x="264" y="132"/>
                </a:cubicBezTo>
                <a:cubicBezTo>
                  <a:pt x="264" y="59"/>
                  <a:pt x="205" y="0"/>
                  <a:pt x="132" y="0"/>
                </a:cubicBezTo>
                <a:close/>
                <a:moveTo>
                  <a:pt x="134" y="231"/>
                </a:moveTo>
                <a:cubicBezTo>
                  <a:pt x="128" y="235"/>
                  <a:pt x="116" y="239"/>
                  <a:pt x="116" y="242"/>
                </a:cubicBezTo>
                <a:cubicBezTo>
                  <a:pt x="116" y="242"/>
                  <a:pt x="116" y="242"/>
                  <a:pt x="116" y="242"/>
                </a:cubicBezTo>
                <a:cubicBezTo>
                  <a:pt x="99" y="244"/>
                  <a:pt x="104" y="245"/>
                  <a:pt x="99" y="245"/>
                </a:cubicBezTo>
                <a:cubicBezTo>
                  <a:pt x="90" y="243"/>
                  <a:pt x="80" y="239"/>
                  <a:pt x="72" y="234"/>
                </a:cubicBezTo>
                <a:cubicBezTo>
                  <a:pt x="72" y="234"/>
                  <a:pt x="72" y="234"/>
                  <a:pt x="72" y="233"/>
                </a:cubicBezTo>
                <a:cubicBezTo>
                  <a:pt x="68" y="223"/>
                  <a:pt x="58" y="216"/>
                  <a:pt x="51" y="207"/>
                </a:cubicBezTo>
                <a:cubicBezTo>
                  <a:pt x="48" y="204"/>
                  <a:pt x="47" y="200"/>
                  <a:pt x="47" y="196"/>
                </a:cubicBezTo>
                <a:cubicBezTo>
                  <a:pt x="47" y="196"/>
                  <a:pt x="47" y="195"/>
                  <a:pt x="47" y="195"/>
                </a:cubicBezTo>
                <a:cubicBezTo>
                  <a:pt x="48" y="189"/>
                  <a:pt x="50" y="181"/>
                  <a:pt x="45" y="175"/>
                </a:cubicBezTo>
                <a:cubicBezTo>
                  <a:pt x="37" y="162"/>
                  <a:pt x="27" y="150"/>
                  <a:pt x="22" y="135"/>
                </a:cubicBezTo>
                <a:cubicBezTo>
                  <a:pt x="22" y="120"/>
                  <a:pt x="21" y="106"/>
                  <a:pt x="26" y="92"/>
                </a:cubicBezTo>
                <a:cubicBezTo>
                  <a:pt x="37" y="69"/>
                  <a:pt x="64" y="45"/>
                  <a:pt x="83" y="29"/>
                </a:cubicBezTo>
                <a:cubicBezTo>
                  <a:pt x="99" y="35"/>
                  <a:pt x="74" y="52"/>
                  <a:pt x="87" y="59"/>
                </a:cubicBezTo>
                <a:cubicBezTo>
                  <a:pt x="88" y="59"/>
                  <a:pt x="89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6" y="63"/>
                  <a:pt x="97" y="71"/>
                  <a:pt x="88" y="70"/>
                </a:cubicBezTo>
                <a:cubicBezTo>
                  <a:pt x="75" y="67"/>
                  <a:pt x="70" y="94"/>
                  <a:pt x="83" y="90"/>
                </a:cubicBezTo>
                <a:cubicBezTo>
                  <a:pt x="87" y="78"/>
                  <a:pt x="101" y="83"/>
                  <a:pt x="104" y="94"/>
                </a:cubicBezTo>
                <a:cubicBezTo>
                  <a:pt x="111" y="106"/>
                  <a:pt x="96" y="106"/>
                  <a:pt x="91" y="110"/>
                </a:cubicBezTo>
                <a:cubicBezTo>
                  <a:pt x="96" y="120"/>
                  <a:pt x="81" y="115"/>
                  <a:pt x="76" y="120"/>
                </a:cubicBezTo>
                <a:cubicBezTo>
                  <a:pt x="66" y="122"/>
                  <a:pt x="62" y="138"/>
                  <a:pt x="54" y="138"/>
                </a:cubicBezTo>
                <a:cubicBezTo>
                  <a:pt x="53" y="122"/>
                  <a:pt x="26" y="127"/>
                  <a:pt x="30" y="142"/>
                </a:cubicBezTo>
                <a:cubicBezTo>
                  <a:pt x="36" y="147"/>
                  <a:pt x="44" y="151"/>
                  <a:pt x="43" y="161"/>
                </a:cubicBezTo>
                <a:cubicBezTo>
                  <a:pt x="42" y="181"/>
                  <a:pt x="67" y="175"/>
                  <a:pt x="79" y="186"/>
                </a:cubicBezTo>
                <a:cubicBezTo>
                  <a:pt x="92" y="192"/>
                  <a:pt x="101" y="204"/>
                  <a:pt x="113" y="212"/>
                </a:cubicBezTo>
                <a:cubicBezTo>
                  <a:pt x="123" y="208"/>
                  <a:pt x="145" y="218"/>
                  <a:pt x="134" y="231"/>
                </a:cubicBezTo>
                <a:close/>
                <a:moveTo>
                  <a:pt x="101" y="64"/>
                </a:moveTo>
                <a:cubicBezTo>
                  <a:pt x="101" y="64"/>
                  <a:pt x="102" y="64"/>
                  <a:pt x="102" y="64"/>
                </a:cubicBezTo>
                <a:cubicBezTo>
                  <a:pt x="110" y="63"/>
                  <a:pt x="109" y="81"/>
                  <a:pt x="102" y="83"/>
                </a:cubicBezTo>
                <a:cubicBezTo>
                  <a:pt x="96" y="78"/>
                  <a:pt x="104" y="70"/>
                  <a:pt x="101" y="64"/>
                </a:cubicBezTo>
                <a:close/>
                <a:moveTo>
                  <a:pt x="104" y="114"/>
                </a:moveTo>
                <a:cubicBezTo>
                  <a:pt x="100" y="112"/>
                  <a:pt x="100" y="110"/>
                  <a:pt x="102" y="110"/>
                </a:cubicBezTo>
                <a:cubicBezTo>
                  <a:pt x="105" y="110"/>
                  <a:pt x="112" y="112"/>
                  <a:pt x="106" y="116"/>
                </a:cubicBezTo>
                <a:cubicBezTo>
                  <a:pt x="108" y="113"/>
                  <a:pt x="104" y="114"/>
                  <a:pt x="104" y="114"/>
                </a:cubicBezTo>
                <a:close/>
                <a:moveTo>
                  <a:pt x="76" y="121"/>
                </a:moveTo>
                <a:cubicBezTo>
                  <a:pt x="75" y="121"/>
                  <a:pt x="75" y="121"/>
                  <a:pt x="75" y="121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6" y="120"/>
                  <a:pt x="77" y="120"/>
                  <a:pt x="77" y="120"/>
                </a:cubicBezTo>
                <a:cubicBezTo>
                  <a:pt x="78" y="120"/>
                  <a:pt x="77" y="121"/>
                  <a:pt x="76" y="121"/>
                </a:cubicBezTo>
                <a:close/>
                <a:moveTo>
                  <a:pt x="61" y="160"/>
                </a:moveTo>
                <a:cubicBezTo>
                  <a:pt x="59" y="161"/>
                  <a:pt x="56" y="160"/>
                  <a:pt x="55" y="158"/>
                </a:cubicBezTo>
                <a:cubicBezTo>
                  <a:pt x="51" y="155"/>
                  <a:pt x="51" y="154"/>
                  <a:pt x="53" y="153"/>
                </a:cubicBezTo>
                <a:cubicBezTo>
                  <a:pt x="53" y="153"/>
                  <a:pt x="54" y="153"/>
                  <a:pt x="55" y="153"/>
                </a:cubicBezTo>
                <a:cubicBezTo>
                  <a:pt x="55" y="153"/>
                  <a:pt x="56" y="153"/>
                  <a:pt x="57" y="154"/>
                </a:cubicBezTo>
                <a:cubicBezTo>
                  <a:pt x="57" y="154"/>
                  <a:pt x="57" y="154"/>
                  <a:pt x="57" y="154"/>
                </a:cubicBezTo>
                <a:cubicBezTo>
                  <a:pt x="59" y="155"/>
                  <a:pt x="62" y="157"/>
                  <a:pt x="61" y="160"/>
                </a:cubicBezTo>
                <a:close/>
                <a:moveTo>
                  <a:pt x="116" y="48"/>
                </a:moveTo>
                <a:cubicBezTo>
                  <a:pt x="118" y="48"/>
                  <a:pt x="118" y="48"/>
                  <a:pt x="118" y="48"/>
                </a:cubicBezTo>
                <a:cubicBezTo>
                  <a:pt x="118" y="48"/>
                  <a:pt x="119" y="48"/>
                  <a:pt x="119" y="48"/>
                </a:cubicBezTo>
                <a:cubicBezTo>
                  <a:pt x="122" y="48"/>
                  <a:pt x="121" y="51"/>
                  <a:pt x="119" y="52"/>
                </a:cubicBezTo>
                <a:cubicBezTo>
                  <a:pt x="112" y="59"/>
                  <a:pt x="111" y="49"/>
                  <a:pt x="116" y="48"/>
                </a:cubicBezTo>
                <a:close/>
                <a:moveTo>
                  <a:pt x="123" y="91"/>
                </a:moveTo>
                <a:cubicBezTo>
                  <a:pt x="110" y="87"/>
                  <a:pt x="124" y="74"/>
                  <a:pt x="118" y="67"/>
                </a:cubicBezTo>
                <a:cubicBezTo>
                  <a:pt x="111" y="59"/>
                  <a:pt x="119" y="51"/>
                  <a:pt x="127" y="50"/>
                </a:cubicBezTo>
                <a:cubicBezTo>
                  <a:pt x="132" y="49"/>
                  <a:pt x="137" y="51"/>
                  <a:pt x="138" y="57"/>
                </a:cubicBezTo>
                <a:cubicBezTo>
                  <a:pt x="142" y="71"/>
                  <a:pt x="128" y="80"/>
                  <a:pt x="123" y="91"/>
                </a:cubicBezTo>
                <a:close/>
                <a:moveTo>
                  <a:pt x="172" y="96"/>
                </a:moveTo>
                <a:cubicBezTo>
                  <a:pt x="169" y="93"/>
                  <a:pt x="170" y="92"/>
                  <a:pt x="171" y="92"/>
                </a:cubicBezTo>
                <a:cubicBezTo>
                  <a:pt x="174" y="92"/>
                  <a:pt x="180" y="94"/>
                  <a:pt x="179" y="98"/>
                </a:cubicBezTo>
                <a:cubicBezTo>
                  <a:pt x="177" y="102"/>
                  <a:pt x="169" y="102"/>
                  <a:pt x="172" y="96"/>
                </a:cubicBezTo>
                <a:close/>
                <a:moveTo>
                  <a:pt x="222" y="209"/>
                </a:moveTo>
                <a:cubicBezTo>
                  <a:pt x="222" y="208"/>
                  <a:pt x="222" y="207"/>
                  <a:pt x="223" y="206"/>
                </a:cubicBezTo>
                <a:cubicBezTo>
                  <a:pt x="231" y="196"/>
                  <a:pt x="229" y="176"/>
                  <a:pt x="213" y="178"/>
                </a:cubicBezTo>
                <a:cubicBezTo>
                  <a:pt x="204" y="185"/>
                  <a:pt x="192" y="194"/>
                  <a:pt x="181" y="184"/>
                </a:cubicBezTo>
                <a:cubicBezTo>
                  <a:pt x="170" y="174"/>
                  <a:pt x="175" y="157"/>
                  <a:pt x="181" y="146"/>
                </a:cubicBezTo>
                <a:cubicBezTo>
                  <a:pt x="188" y="137"/>
                  <a:pt x="190" y="124"/>
                  <a:pt x="201" y="119"/>
                </a:cubicBezTo>
                <a:cubicBezTo>
                  <a:pt x="212" y="122"/>
                  <a:pt x="225" y="121"/>
                  <a:pt x="229" y="108"/>
                </a:cubicBezTo>
                <a:cubicBezTo>
                  <a:pt x="232" y="102"/>
                  <a:pt x="230" y="100"/>
                  <a:pt x="227" y="98"/>
                </a:cubicBezTo>
                <a:cubicBezTo>
                  <a:pt x="226" y="98"/>
                  <a:pt x="226" y="98"/>
                  <a:pt x="226" y="98"/>
                </a:cubicBezTo>
                <a:cubicBezTo>
                  <a:pt x="223" y="97"/>
                  <a:pt x="218" y="95"/>
                  <a:pt x="218" y="90"/>
                </a:cubicBezTo>
                <a:cubicBezTo>
                  <a:pt x="221" y="85"/>
                  <a:pt x="214" y="73"/>
                  <a:pt x="212" y="83"/>
                </a:cubicBezTo>
                <a:cubicBezTo>
                  <a:pt x="217" y="90"/>
                  <a:pt x="218" y="109"/>
                  <a:pt x="205" y="102"/>
                </a:cubicBezTo>
                <a:cubicBezTo>
                  <a:pt x="210" y="109"/>
                  <a:pt x="188" y="104"/>
                  <a:pt x="192" y="115"/>
                </a:cubicBezTo>
                <a:cubicBezTo>
                  <a:pt x="195" y="127"/>
                  <a:pt x="172" y="133"/>
                  <a:pt x="179" y="118"/>
                </a:cubicBezTo>
                <a:cubicBezTo>
                  <a:pt x="183" y="108"/>
                  <a:pt x="177" y="91"/>
                  <a:pt x="187" y="84"/>
                </a:cubicBezTo>
                <a:cubicBezTo>
                  <a:pt x="187" y="84"/>
                  <a:pt x="188" y="82"/>
                  <a:pt x="187" y="84"/>
                </a:cubicBezTo>
                <a:cubicBezTo>
                  <a:pt x="188" y="83"/>
                  <a:pt x="188" y="83"/>
                  <a:pt x="188" y="83"/>
                </a:cubicBezTo>
                <a:cubicBezTo>
                  <a:pt x="197" y="77"/>
                  <a:pt x="178" y="60"/>
                  <a:pt x="179" y="71"/>
                </a:cubicBezTo>
                <a:cubicBezTo>
                  <a:pt x="187" y="75"/>
                  <a:pt x="182" y="84"/>
                  <a:pt x="174" y="79"/>
                </a:cubicBezTo>
                <a:cubicBezTo>
                  <a:pt x="166" y="75"/>
                  <a:pt x="163" y="52"/>
                  <a:pt x="175" y="54"/>
                </a:cubicBezTo>
                <a:cubicBezTo>
                  <a:pt x="183" y="55"/>
                  <a:pt x="175" y="46"/>
                  <a:pt x="171" y="41"/>
                </a:cubicBezTo>
                <a:cubicBezTo>
                  <a:pt x="171" y="43"/>
                  <a:pt x="170" y="41"/>
                  <a:pt x="170" y="40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71" y="26"/>
                  <a:pt x="147" y="38"/>
                  <a:pt x="144" y="26"/>
                </a:cubicBezTo>
                <a:cubicBezTo>
                  <a:pt x="129" y="18"/>
                  <a:pt x="112" y="18"/>
                  <a:pt x="96" y="19"/>
                </a:cubicBezTo>
                <a:cubicBezTo>
                  <a:pt x="102" y="17"/>
                  <a:pt x="109" y="16"/>
                  <a:pt x="115" y="15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9" y="15"/>
                  <a:pt x="121" y="14"/>
                  <a:pt x="123" y="14"/>
                </a:cubicBezTo>
                <a:cubicBezTo>
                  <a:pt x="126" y="14"/>
                  <a:pt x="129" y="13"/>
                  <a:pt x="132" y="13"/>
                </a:cubicBezTo>
                <a:cubicBezTo>
                  <a:pt x="179" y="13"/>
                  <a:pt x="220" y="41"/>
                  <a:pt x="239" y="80"/>
                </a:cubicBezTo>
                <a:cubicBezTo>
                  <a:pt x="239" y="81"/>
                  <a:pt x="239" y="81"/>
                  <a:pt x="239" y="81"/>
                </a:cubicBezTo>
                <a:cubicBezTo>
                  <a:pt x="239" y="82"/>
                  <a:pt x="239" y="83"/>
                  <a:pt x="239" y="85"/>
                </a:cubicBezTo>
                <a:cubicBezTo>
                  <a:pt x="240" y="86"/>
                  <a:pt x="241" y="87"/>
                  <a:pt x="242" y="89"/>
                </a:cubicBezTo>
                <a:cubicBezTo>
                  <a:pt x="245" y="95"/>
                  <a:pt x="247" y="102"/>
                  <a:pt x="248" y="110"/>
                </a:cubicBezTo>
                <a:cubicBezTo>
                  <a:pt x="247" y="111"/>
                  <a:pt x="246" y="112"/>
                  <a:pt x="243" y="112"/>
                </a:cubicBezTo>
                <a:cubicBezTo>
                  <a:pt x="231" y="102"/>
                  <a:pt x="243" y="122"/>
                  <a:pt x="250" y="119"/>
                </a:cubicBezTo>
                <a:cubicBezTo>
                  <a:pt x="250" y="123"/>
                  <a:pt x="251" y="128"/>
                  <a:pt x="251" y="132"/>
                </a:cubicBezTo>
                <a:cubicBezTo>
                  <a:pt x="251" y="162"/>
                  <a:pt x="240" y="188"/>
                  <a:pt x="222" y="209"/>
                </a:cubicBezTo>
                <a:close/>
              </a:path>
            </a:pathLst>
          </a:custGeom>
          <a:solidFill>
            <a:srgbClr val="00A6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29"/>
          <p:cNvSpPr>
            <a:spLocks noEditPoints="1"/>
          </p:cNvSpPr>
          <p:nvPr/>
        </p:nvSpPr>
        <p:spPr bwMode="auto">
          <a:xfrm>
            <a:off x="5594353" y="4252861"/>
            <a:ext cx="480846" cy="800851"/>
          </a:xfrm>
          <a:custGeom>
            <a:avLst/>
            <a:gdLst>
              <a:gd name="T0" fmla="*/ 49 w 164"/>
              <a:gd name="T1" fmla="*/ 215 h 264"/>
              <a:gd name="T2" fmla="*/ 66 w 164"/>
              <a:gd name="T3" fmla="*/ 215 h 264"/>
              <a:gd name="T4" fmla="*/ 66 w 164"/>
              <a:gd name="T5" fmla="*/ 231 h 264"/>
              <a:gd name="T6" fmla="*/ 50 w 164"/>
              <a:gd name="T7" fmla="*/ 231 h 264"/>
              <a:gd name="T8" fmla="*/ 82 w 164"/>
              <a:gd name="T9" fmla="*/ 264 h 264"/>
              <a:gd name="T10" fmla="*/ 115 w 164"/>
              <a:gd name="T11" fmla="*/ 231 h 264"/>
              <a:gd name="T12" fmla="*/ 98 w 164"/>
              <a:gd name="T13" fmla="*/ 231 h 264"/>
              <a:gd name="T14" fmla="*/ 98 w 164"/>
              <a:gd name="T15" fmla="*/ 215 h 264"/>
              <a:gd name="T16" fmla="*/ 115 w 164"/>
              <a:gd name="T17" fmla="*/ 215 h 264"/>
              <a:gd name="T18" fmla="*/ 115 w 164"/>
              <a:gd name="T19" fmla="*/ 198 h 264"/>
              <a:gd name="T20" fmla="*/ 49 w 164"/>
              <a:gd name="T21" fmla="*/ 198 h 264"/>
              <a:gd name="T22" fmla="*/ 49 w 164"/>
              <a:gd name="T23" fmla="*/ 215 h 264"/>
              <a:gd name="T24" fmla="*/ 164 w 164"/>
              <a:gd name="T25" fmla="*/ 83 h 264"/>
              <a:gd name="T26" fmla="*/ 82 w 164"/>
              <a:gd name="T27" fmla="*/ 0 h 264"/>
              <a:gd name="T28" fmla="*/ 0 w 164"/>
              <a:gd name="T29" fmla="*/ 83 h 264"/>
              <a:gd name="T30" fmla="*/ 49 w 164"/>
              <a:gd name="T31" fmla="*/ 182 h 264"/>
              <a:gd name="T32" fmla="*/ 114 w 164"/>
              <a:gd name="T33" fmla="*/ 182 h 264"/>
              <a:gd name="T34" fmla="*/ 164 w 164"/>
              <a:gd name="T35" fmla="*/ 83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4" h="264">
                <a:moveTo>
                  <a:pt x="49" y="215"/>
                </a:moveTo>
                <a:cubicBezTo>
                  <a:pt x="66" y="215"/>
                  <a:pt x="66" y="215"/>
                  <a:pt x="66" y="215"/>
                </a:cubicBezTo>
                <a:cubicBezTo>
                  <a:pt x="66" y="231"/>
                  <a:pt x="66" y="231"/>
                  <a:pt x="66" y="231"/>
                </a:cubicBezTo>
                <a:cubicBezTo>
                  <a:pt x="50" y="231"/>
                  <a:pt x="50" y="231"/>
                  <a:pt x="50" y="231"/>
                </a:cubicBezTo>
                <a:cubicBezTo>
                  <a:pt x="50" y="250"/>
                  <a:pt x="65" y="264"/>
                  <a:pt x="82" y="264"/>
                </a:cubicBezTo>
                <a:cubicBezTo>
                  <a:pt x="100" y="264"/>
                  <a:pt x="115" y="250"/>
                  <a:pt x="115" y="231"/>
                </a:cubicBezTo>
                <a:cubicBezTo>
                  <a:pt x="98" y="231"/>
                  <a:pt x="98" y="231"/>
                  <a:pt x="98" y="231"/>
                </a:cubicBezTo>
                <a:cubicBezTo>
                  <a:pt x="98" y="215"/>
                  <a:pt x="98" y="215"/>
                  <a:pt x="98" y="215"/>
                </a:cubicBezTo>
                <a:cubicBezTo>
                  <a:pt x="115" y="215"/>
                  <a:pt x="115" y="215"/>
                  <a:pt x="115" y="215"/>
                </a:cubicBezTo>
                <a:cubicBezTo>
                  <a:pt x="115" y="198"/>
                  <a:pt x="115" y="198"/>
                  <a:pt x="115" y="198"/>
                </a:cubicBezTo>
                <a:cubicBezTo>
                  <a:pt x="49" y="198"/>
                  <a:pt x="49" y="198"/>
                  <a:pt x="49" y="198"/>
                </a:cubicBezTo>
                <a:lnTo>
                  <a:pt x="49" y="215"/>
                </a:lnTo>
                <a:close/>
                <a:moveTo>
                  <a:pt x="164" y="83"/>
                </a:moveTo>
                <a:cubicBezTo>
                  <a:pt x="164" y="35"/>
                  <a:pt x="130" y="0"/>
                  <a:pt x="82" y="0"/>
                </a:cubicBezTo>
                <a:cubicBezTo>
                  <a:pt x="33" y="0"/>
                  <a:pt x="0" y="34"/>
                  <a:pt x="0" y="83"/>
                </a:cubicBezTo>
                <a:cubicBezTo>
                  <a:pt x="0" y="132"/>
                  <a:pt x="49" y="133"/>
                  <a:pt x="49" y="182"/>
                </a:cubicBezTo>
                <a:cubicBezTo>
                  <a:pt x="114" y="182"/>
                  <a:pt x="114" y="182"/>
                  <a:pt x="114" y="182"/>
                </a:cubicBezTo>
                <a:cubicBezTo>
                  <a:pt x="114" y="133"/>
                  <a:pt x="164" y="131"/>
                  <a:pt x="164" y="83"/>
                </a:cubicBezTo>
                <a:close/>
              </a:path>
            </a:pathLst>
          </a:custGeom>
          <a:solidFill>
            <a:srgbClr val="0182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Freeform 33"/>
          <p:cNvSpPr>
            <a:spLocks noEditPoints="1"/>
          </p:cNvSpPr>
          <p:nvPr/>
        </p:nvSpPr>
        <p:spPr bwMode="auto">
          <a:xfrm>
            <a:off x="5086621" y="9751306"/>
            <a:ext cx="1248678" cy="894059"/>
          </a:xfrm>
          <a:custGeom>
            <a:avLst/>
            <a:gdLst>
              <a:gd name="T0" fmla="*/ 63 w 400"/>
              <a:gd name="T1" fmla="*/ 145 h 269"/>
              <a:gd name="T2" fmla="*/ 100 w 400"/>
              <a:gd name="T3" fmla="*/ 183 h 269"/>
              <a:gd name="T4" fmla="*/ 200 w 400"/>
              <a:gd name="T5" fmla="*/ 135 h 269"/>
              <a:gd name="T6" fmla="*/ 300 w 400"/>
              <a:gd name="T7" fmla="*/ 183 h 269"/>
              <a:gd name="T8" fmla="*/ 338 w 400"/>
              <a:gd name="T9" fmla="*/ 145 h 269"/>
              <a:gd name="T10" fmla="*/ 200 w 400"/>
              <a:gd name="T11" fmla="*/ 90 h 269"/>
              <a:gd name="T12" fmla="*/ 63 w 400"/>
              <a:gd name="T13" fmla="*/ 145 h 269"/>
              <a:gd name="T14" fmla="*/ 169 w 400"/>
              <a:gd name="T15" fmla="*/ 189 h 269"/>
              <a:gd name="T16" fmla="*/ 169 w 400"/>
              <a:gd name="T17" fmla="*/ 251 h 269"/>
              <a:gd name="T18" fmla="*/ 231 w 400"/>
              <a:gd name="T19" fmla="*/ 251 h 269"/>
              <a:gd name="T20" fmla="*/ 231 w 400"/>
              <a:gd name="T21" fmla="*/ 189 h 269"/>
              <a:gd name="T22" fmla="*/ 169 w 400"/>
              <a:gd name="T23" fmla="*/ 189 h 269"/>
              <a:gd name="T24" fmla="*/ 206 w 400"/>
              <a:gd name="T25" fmla="*/ 0 h 269"/>
              <a:gd name="T26" fmla="*/ 0 w 400"/>
              <a:gd name="T27" fmla="*/ 83 h 269"/>
              <a:gd name="T28" fmla="*/ 38 w 400"/>
              <a:gd name="T29" fmla="*/ 120 h 269"/>
              <a:gd name="T30" fmla="*/ 205 w 400"/>
              <a:gd name="T31" fmla="*/ 48 h 269"/>
              <a:gd name="T32" fmla="*/ 363 w 400"/>
              <a:gd name="T33" fmla="*/ 120 h 269"/>
              <a:gd name="T34" fmla="*/ 400 w 400"/>
              <a:gd name="T35" fmla="*/ 83 h 269"/>
              <a:gd name="T36" fmla="*/ 206 w 400"/>
              <a:gd name="T3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0" h="269">
                <a:moveTo>
                  <a:pt x="63" y="145"/>
                </a:moveTo>
                <a:cubicBezTo>
                  <a:pt x="100" y="183"/>
                  <a:pt x="100" y="183"/>
                  <a:pt x="100" y="183"/>
                </a:cubicBezTo>
                <a:cubicBezTo>
                  <a:pt x="128" y="155"/>
                  <a:pt x="161" y="135"/>
                  <a:pt x="200" y="135"/>
                </a:cubicBezTo>
                <a:cubicBezTo>
                  <a:pt x="239" y="135"/>
                  <a:pt x="273" y="155"/>
                  <a:pt x="300" y="183"/>
                </a:cubicBezTo>
                <a:cubicBezTo>
                  <a:pt x="338" y="145"/>
                  <a:pt x="338" y="145"/>
                  <a:pt x="338" y="145"/>
                </a:cubicBezTo>
                <a:cubicBezTo>
                  <a:pt x="302" y="109"/>
                  <a:pt x="251" y="90"/>
                  <a:pt x="200" y="90"/>
                </a:cubicBezTo>
                <a:cubicBezTo>
                  <a:pt x="149" y="90"/>
                  <a:pt x="99" y="109"/>
                  <a:pt x="63" y="145"/>
                </a:cubicBezTo>
                <a:close/>
                <a:moveTo>
                  <a:pt x="169" y="189"/>
                </a:moveTo>
                <a:cubicBezTo>
                  <a:pt x="152" y="206"/>
                  <a:pt x="152" y="234"/>
                  <a:pt x="169" y="251"/>
                </a:cubicBezTo>
                <a:cubicBezTo>
                  <a:pt x="186" y="269"/>
                  <a:pt x="214" y="269"/>
                  <a:pt x="231" y="251"/>
                </a:cubicBezTo>
                <a:cubicBezTo>
                  <a:pt x="249" y="234"/>
                  <a:pt x="249" y="206"/>
                  <a:pt x="231" y="189"/>
                </a:cubicBezTo>
                <a:cubicBezTo>
                  <a:pt x="214" y="172"/>
                  <a:pt x="186" y="172"/>
                  <a:pt x="169" y="189"/>
                </a:cubicBezTo>
                <a:close/>
                <a:moveTo>
                  <a:pt x="206" y="0"/>
                </a:moveTo>
                <a:cubicBezTo>
                  <a:pt x="129" y="0"/>
                  <a:pt x="55" y="28"/>
                  <a:pt x="0" y="83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83" y="75"/>
                  <a:pt x="141" y="48"/>
                  <a:pt x="205" y="48"/>
                </a:cubicBezTo>
                <a:cubicBezTo>
                  <a:pt x="268" y="48"/>
                  <a:pt x="319" y="75"/>
                  <a:pt x="363" y="120"/>
                </a:cubicBezTo>
                <a:cubicBezTo>
                  <a:pt x="400" y="83"/>
                  <a:pt x="400" y="83"/>
                  <a:pt x="400" y="83"/>
                </a:cubicBezTo>
                <a:cubicBezTo>
                  <a:pt x="350" y="33"/>
                  <a:pt x="283" y="0"/>
                  <a:pt x="206" y="0"/>
                </a:cubicBezTo>
                <a:close/>
              </a:path>
            </a:pathLst>
          </a:custGeom>
          <a:solidFill>
            <a:srgbClr val="FF9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37"/>
          <p:cNvSpPr>
            <a:spLocks noEditPoints="1"/>
          </p:cNvSpPr>
          <p:nvPr/>
        </p:nvSpPr>
        <p:spPr bwMode="auto">
          <a:xfrm>
            <a:off x="17689603" y="9775722"/>
            <a:ext cx="480256" cy="825553"/>
          </a:xfrm>
          <a:custGeom>
            <a:avLst/>
            <a:gdLst>
              <a:gd name="T0" fmla="*/ 82 w 164"/>
              <a:gd name="T1" fmla="*/ 182 h 264"/>
              <a:gd name="T2" fmla="*/ 66 w 164"/>
              <a:gd name="T3" fmla="*/ 198 h 264"/>
              <a:gd name="T4" fmla="*/ 82 w 164"/>
              <a:gd name="T5" fmla="*/ 215 h 264"/>
              <a:gd name="T6" fmla="*/ 99 w 164"/>
              <a:gd name="T7" fmla="*/ 198 h 264"/>
              <a:gd name="T8" fmla="*/ 82 w 164"/>
              <a:gd name="T9" fmla="*/ 182 h 264"/>
              <a:gd name="T10" fmla="*/ 131 w 164"/>
              <a:gd name="T11" fmla="*/ 0 h 264"/>
              <a:gd name="T12" fmla="*/ 33 w 164"/>
              <a:gd name="T13" fmla="*/ 0 h 264"/>
              <a:gd name="T14" fmla="*/ 0 w 164"/>
              <a:gd name="T15" fmla="*/ 33 h 264"/>
              <a:gd name="T16" fmla="*/ 0 w 164"/>
              <a:gd name="T17" fmla="*/ 231 h 264"/>
              <a:gd name="T18" fmla="*/ 33 w 164"/>
              <a:gd name="T19" fmla="*/ 264 h 264"/>
              <a:gd name="T20" fmla="*/ 131 w 164"/>
              <a:gd name="T21" fmla="*/ 264 h 264"/>
              <a:gd name="T22" fmla="*/ 164 w 164"/>
              <a:gd name="T23" fmla="*/ 231 h 264"/>
              <a:gd name="T24" fmla="*/ 164 w 164"/>
              <a:gd name="T25" fmla="*/ 33 h 264"/>
              <a:gd name="T26" fmla="*/ 131 w 164"/>
              <a:gd name="T27" fmla="*/ 0 h 264"/>
              <a:gd name="T28" fmla="*/ 82 w 164"/>
              <a:gd name="T29" fmla="*/ 248 h 264"/>
              <a:gd name="T30" fmla="*/ 33 w 164"/>
              <a:gd name="T31" fmla="*/ 198 h 264"/>
              <a:gd name="T32" fmla="*/ 82 w 164"/>
              <a:gd name="T33" fmla="*/ 149 h 264"/>
              <a:gd name="T34" fmla="*/ 131 w 164"/>
              <a:gd name="T35" fmla="*/ 198 h 264"/>
              <a:gd name="T36" fmla="*/ 82 w 164"/>
              <a:gd name="T37" fmla="*/ 248 h 264"/>
              <a:gd name="T38" fmla="*/ 148 w 164"/>
              <a:gd name="T39" fmla="*/ 132 h 264"/>
              <a:gd name="T40" fmla="*/ 17 w 164"/>
              <a:gd name="T41" fmla="*/ 132 h 264"/>
              <a:gd name="T42" fmla="*/ 17 w 164"/>
              <a:gd name="T43" fmla="*/ 17 h 264"/>
              <a:gd name="T44" fmla="*/ 148 w 164"/>
              <a:gd name="T45" fmla="*/ 17 h 264"/>
              <a:gd name="T46" fmla="*/ 148 w 164"/>
              <a:gd name="T47" fmla="*/ 132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4" h="264">
                <a:moveTo>
                  <a:pt x="82" y="182"/>
                </a:moveTo>
                <a:cubicBezTo>
                  <a:pt x="73" y="182"/>
                  <a:pt x="66" y="189"/>
                  <a:pt x="66" y="198"/>
                </a:cubicBezTo>
                <a:cubicBezTo>
                  <a:pt x="66" y="207"/>
                  <a:pt x="73" y="215"/>
                  <a:pt x="82" y="215"/>
                </a:cubicBezTo>
                <a:cubicBezTo>
                  <a:pt x="91" y="215"/>
                  <a:pt x="99" y="207"/>
                  <a:pt x="99" y="198"/>
                </a:cubicBezTo>
                <a:cubicBezTo>
                  <a:pt x="99" y="189"/>
                  <a:pt x="91" y="182"/>
                  <a:pt x="82" y="182"/>
                </a:cubicBezTo>
                <a:close/>
                <a:moveTo>
                  <a:pt x="131" y="0"/>
                </a:moveTo>
                <a:cubicBezTo>
                  <a:pt x="33" y="0"/>
                  <a:pt x="33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49"/>
                  <a:pt x="15" y="264"/>
                  <a:pt x="33" y="264"/>
                </a:cubicBezTo>
                <a:cubicBezTo>
                  <a:pt x="131" y="264"/>
                  <a:pt x="131" y="264"/>
                  <a:pt x="131" y="264"/>
                </a:cubicBezTo>
                <a:cubicBezTo>
                  <a:pt x="149" y="264"/>
                  <a:pt x="164" y="249"/>
                  <a:pt x="164" y="231"/>
                </a:cubicBezTo>
                <a:cubicBezTo>
                  <a:pt x="164" y="33"/>
                  <a:pt x="164" y="33"/>
                  <a:pt x="164" y="33"/>
                </a:cubicBezTo>
                <a:cubicBezTo>
                  <a:pt x="164" y="15"/>
                  <a:pt x="149" y="0"/>
                  <a:pt x="131" y="0"/>
                </a:cubicBezTo>
                <a:close/>
                <a:moveTo>
                  <a:pt x="82" y="248"/>
                </a:moveTo>
                <a:cubicBezTo>
                  <a:pt x="55" y="248"/>
                  <a:pt x="33" y="226"/>
                  <a:pt x="33" y="198"/>
                </a:cubicBezTo>
                <a:cubicBezTo>
                  <a:pt x="33" y="171"/>
                  <a:pt x="55" y="149"/>
                  <a:pt x="82" y="149"/>
                </a:cubicBezTo>
                <a:cubicBezTo>
                  <a:pt x="109" y="149"/>
                  <a:pt x="131" y="171"/>
                  <a:pt x="131" y="198"/>
                </a:cubicBezTo>
                <a:cubicBezTo>
                  <a:pt x="131" y="226"/>
                  <a:pt x="109" y="248"/>
                  <a:pt x="82" y="248"/>
                </a:cubicBezTo>
                <a:close/>
                <a:moveTo>
                  <a:pt x="148" y="132"/>
                </a:moveTo>
                <a:cubicBezTo>
                  <a:pt x="17" y="132"/>
                  <a:pt x="17" y="132"/>
                  <a:pt x="17" y="132"/>
                </a:cubicBezTo>
                <a:cubicBezTo>
                  <a:pt x="17" y="17"/>
                  <a:pt x="17" y="17"/>
                  <a:pt x="17" y="17"/>
                </a:cubicBezTo>
                <a:cubicBezTo>
                  <a:pt x="148" y="17"/>
                  <a:pt x="148" y="17"/>
                  <a:pt x="148" y="17"/>
                </a:cubicBezTo>
                <a:lnTo>
                  <a:pt x="148" y="132"/>
                </a:lnTo>
                <a:close/>
              </a:path>
            </a:pathLst>
          </a:custGeom>
          <a:solidFill>
            <a:srgbClr val="EE22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3" grpId="0" animBg="1"/>
      <p:bldP spid="38" grpId="0" animBg="1"/>
      <p:bldP spid="43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6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7" grpId="0" animBg="1"/>
      <p:bldP spid="58" grpId="0"/>
      <p:bldP spid="62" grpId="0" animBg="1"/>
      <p:bldP spid="67" grpId="0" animBg="1"/>
      <p:bldP spid="71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739"/>
            <a:ext cx="23774400" cy="1334739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3429000" y="7255632"/>
            <a:ext cx="20269200" cy="170580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10500" b="1" spc="300" dirty="0">
                <a:solidFill>
                  <a:schemeClr val="bg1"/>
                </a:solidFill>
                <a:latin typeface="Ubuntu" pitchFamily="34" charset="0"/>
              </a:rPr>
              <a:t>Timeline Implementation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25567" y="3578776"/>
            <a:ext cx="17027823" cy="6193323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935119" y="12096362"/>
            <a:ext cx="624241" cy="623041"/>
          </a:xfrm>
          <a:prstGeom prst="ellipse">
            <a:avLst/>
          </a:prstGeom>
          <a:solidFill>
            <a:srgbClr val="242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978471" y="12162586"/>
            <a:ext cx="678118" cy="46435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Ubuntu medium" panose="020B0604030602030204" pitchFamily="34" charset="0"/>
              </a:rPr>
              <a:t>05</a:t>
            </a:r>
            <a:endParaRPr lang="en-US" sz="2400" dirty="0">
              <a:solidFill>
                <a:schemeClr val="bg1"/>
              </a:solidFill>
              <a:latin typeface="Ubuntu medium" panose="020B0604030602030204" pitchFamily="34" charset="0"/>
            </a:endParaRPr>
          </a:p>
        </p:txBody>
      </p:sp>
      <p:sp>
        <p:nvSpPr>
          <p:cNvPr id="26" name="Freeform 5"/>
          <p:cNvSpPr>
            <a:spLocks noEditPoints="1"/>
          </p:cNvSpPr>
          <p:nvPr/>
        </p:nvSpPr>
        <p:spPr bwMode="auto">
          <a:xfrm>
            <a:off x="10619886" y="4369740"/>
            <a:ext cx="2534628" cy="2534297"/>
          </a:xfrm>
          <a:custGeom>
            <a:avLst/>
            <a:gdLst>
              <a:gd name="T0" fmla="*/ 676 w 812"/>
              <a:gd name="T1" fmla="*/ 146 h 800"/>
              <a:gd name="T2" fmla="*/ 437 w 812"/>
              <a:gd name="T3" fmla="*/ 177 h 800"/>
              <a:gd name="T4" fmla="*/ 417 w 812"/>
              <a:gd name="T5" fmla="*/ 212 h 800"/>
              <a:gd name="T6" fmla="*/ 561 w 812"/>
              <a:gd name="T7" fmla="*/ 291 h 800"/>
              <a:gd name="T8" fmla="*/ 703 w 812"/>
              <a:gd name="T9" fmla="*/ 177 h 800"/>
              <a:gd name="T10" fmla="*/ 561 w 812"/>
              <a:gd name="T11" fmla="*/ 0 h 800"/>
              <a:gd name="T12" fmla="*/ 291 w 812"/>
              <a:gd name="T13" fmla="*/ 156 h 800"/>
              <a:gd name="T14" fmla="*/ 243 w 812"/>
              <a:gd name="T15" fmla="*/ 233 h 800"/>
              <a:gd name="T16" fmla="*/ 167 w 812"/>
              <a:gd name="T17" fmla="*/ 203 h 800"/>
              <a:gd name="T18" fmla="*/ 71 w 812"/>
              <a:gd name="T19" fmla="*/ 203 h 800"/>
              <a:gd name="T20" fmla="*/ 26 w 812"/>
              <a:gd name="T21" fmla="*/ 233 h 800"/>
              <a:gd name="T22" fmla="*/ 0 w 812"/>
              <a:gd name="T23" fmla="*/ 321 h 800"/>
              <a:gd name="T24" fmla="*/ 0 w 812"/>
              <a:gd name="T25" fmla="*/ 758 h 800"/>
              <a:gd name="T26" fmla="*/ 520 w 812"/>
              <a:gd name="T27" fmla="*/ 800 h 800"/>
              <a:gd name="T28" fmla="*/ 561 w 812"/>
              <a:gd name="T29" fmla="*/ 498 h 800"/>
              <a:gd name="T30" fmla="*/ 561 w 812"/>
              <a:gd name="T31" fmla="*/ 0 h 800"/>
              <a:gd name="T32" fmla="*/ 291 w 812"/>
              <a:gd name="T33" fmla="*/ 179 h 800"/>
              <a:gd name="T34" fmla="*/ 315 w 812"/>
              <a:gd name="T35" fmla="*/ 205 h 800"/>
              <a:gd name="T36" fmla="*/ 267 w 812"/>
              <a:gd name="T37" fmla="*/ 233 h 800"/>
              <a:gd name="T38" fmla="*/ 95 w 812"/>
              <a:gd name="T39" fmla="*/ 203 h 800"/>
              <a:gd name="T40" fmla="*/ 144 w 812"/>
              <a:gd name="T41" fmla="*/ 203 h 800"/>
              <a:gd name="T42" fmla="*/ 95 w 812"/>
              <a:gd name="T43" fmla="*/ 233 h 800"/>
              <a:gd name="T44" fmla="*/ 526 w 812"/>
              <a:gd name="T45" fmla="*/ 758 h 800"/>
              <a:gd name="T46" fmla="*/ 42 w 812"/>
              <a:gd name="T47" fmla="*/ 764 h 800"/>
              <a:gd name="T48" fmla="*/ 36 w 812"/>
              <a:gd name="T49" fmla="*/ 406 h 800"/>
              <a:gd name="T50" fmla="*/ 526 w 812"/>
              <a:gd name="T51" fmla="*/ 496 h 800"/>
              <a:gd name="T52" fmla="*/ 561 w 812"/>
              <a:gd name="T53" fmla="*/ 458 h 800"/>
              <a:gd name="T54" fmla="*/ 561 w 812"/>
              <a:gd name="T55" fmla="*/ 41 h 800"/>
              <a:gd name="T56" fmla="*/ 561 w 812"/>
              <a:gd name="T57" fmla="*/ 458 h 800"/>
              <a:gd name="T58" fmla="*/ 180 w 812"/>
              <a:gd name="T59" fmla="*/ 449 h 800"/>
              <a:gd name="T60" fmla="*/ 143 w 812"/>
              <a:gd name="T61" fmla="*/ 493 h 800"/>
              <a:gd name="T62" fmla="*/ 86 w 812"/>
              <a:gd name="T63" fmla="*/ 526 h 800"/>
              <a:gd name="T64" fmla="*/ 86 w 812"/>
              <a:gd name="T65" fmla="*/ 555 h 800"/>
              <a:gd name="T66" fmla="*/ 163 w 812"/>
              <a:gd name="T67" fmla="*/ 525 h 800"/>
              <a:gd name="T68" fmla="*/ 170 w 812"/>
              <a:gd name="T69" fmla="*/ 716 h 800"/>
              <a:gd name="T70" fmla="*/ 214 w 812"/>
              <a:gd name="T71" fmla="*/ 686 h 800"/>
              <a:gd name="T72" fmla="*/ 208 w 812"/>
              <a:gd name="T73" fmla="*/ 453 h 800"/>
              <a:gd name="T74" fmla="*/ 318 w 812"/>
              <a:gd name="T75" fmla="*/ 452 h 800"/>
              <a:gd name="T76" fmla="*/ 272 w 812"/>
              <a:gd name="T77" fmla="*/ 496 h 800"/>
              <a:gd name="T78" fmla="*/ 272 w 812"/>
              <a:gd name="T79" fmla="*/ 539 h 800"/>
              <a:gd name="T80" fmla="*/ 304 w 812"/>
              <a:gd name="T81" fmla="*/ 539 h 800"/>
              <a:gd name="T82" fmla="*/ 320 w 812"/>
              <a:gd name="T83" fmla="*/ 504 h 800"/>
              <a:gd name="T84" fmla="*/ 380 w 812"/>
              <a:gd name="T85" fmla="*/ 488 h 800"/>
              <a:gd name="T86" fmla="*/ 401 w 812"/>
              <a:gd name="T87" fmla="*/ 524 h 800"/>
              <a:gd name="T88" fmla="*/ 380 w 812"/>
              <a:gd name="T89" fmla="*/ 569 h 800"/>
              <a:gd name="T90" fmla="*/ 326 w 812"/>
              <a:gd name="T91" fmla="*/ 614 h 800"/>
              <a:gd name="T92" fmla="*/ 270 w 812"/>
              <a:gd name="T93" fmla="*/ 675 h 800"/>
              <a:gd name="T94" fmla="*/ 273 w 812"/>
              <a:gd name="T95" fmla="*/ 711 h 800"/>
              <a:gd name="T96" fmla="*/ 432 w 812"/>
              <a:gd name="T97" fmla="*/ 719 h 800"/>
              <a:gd name="T98" fmla="*/ 457 w 812"/>
              <a:gd name="T99" fmla="*/ 697 h 800"/>
              <a:gd name="T100" fmla="*/ 427 w 812"/>
              <a:gd name="T101" fmla="*/ 675 h 800"/>
              <a:gd name="T102" fmla="*/ 339 w 812"/>
              <a:gd name="T103" fmla="*/ 663 h 800"/>
              <a:gd name="T104" fmla="*/ 417 w 812"/>
              <a:gd name="T105" fmla="*/ 594 h 800"/>
              <a:gd name="T106" fmla="*/ 452 w 812"/>
              <a:gd name="T107" fmla="*/ 523 h 800"/>
              <a:gd name="T108" fmla="*/ 431 w 812"/>
              <a:gd name="T109" fmla="*/ 471 h 800"/>
              <a:gd name="T110" fmla="*/ 359 w 812"/>
              <a:gd name="T111" fmla="*/ 445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12" h="800">
                <a:moveTo>
                  <a:pt x="705" y="149"/>
                </a:moveTo>
                <a:cubicBezTo>
                  <a:pt x="698" y="140"/>
                  <a:pt x="685" y="139"/>
                  <a:pt x="676" y="146"/>
                </a:cubicBezTo>
                <a:cubicBezTo>
                  <a:pt x="559" y="246"/>
                  <a:pt x="559" y="246"/>
                  <a:pt x="559" y="246"/>
                </a:cubicBezTo>
                <a:cubicBezTo>
                  <a:pt x="437" y="177"/>
                  <a:pt x="437" y="177"/>
                  <a:pt x="437" y="177"/>
                </a:cubicBezTo>
                <a:cubicBezTo>
                  <a:pt x="427" y="172"/>
                  <a:pt x="415" y="175"/>
                  <a:pt x="409" y="185"/>
                </a:cubicBezTo>
                <a:cubicBezTo>
                  <a:pt x="403" y="195"/>
                  <a:pt x="407" y="207"/>
                  <a:pt x="417" y="212"/>
                </a:cubicBezTo>
                <a:cubicBezTo>
                  <a:pt x="551" y="288"/>
                  <a:pt x="551" y="288"/>
                  <a:pt x="551" y="288"/>
                </a:cubicBezTo>
                <a:cubicBezTo>
                  <a:pt x="554" y="290"/>
                  <a:pt x="558" y="291"/>
                  <a:pt x="561" y="291"/>
                </a:cubicBezTo>
                <a:cubicBezTo>
                  <a:pt x="566" y="291"/>
                  <a:pt x="571" y="289"/>
                  <a:pt x="575" y="286"/>
                </a:cubicBezTo>
                <a:cubicBezTo>
                  <a:pt x="703" y="177"/>
                  <a:pt x="703" y="177"/>
                  <a:pt x="703" y="177"/>
                </a:cubicBezTo>
                <a:cubicBezTo>
                  <a:pt x="711" y="170"/>
                  <a:pt x="712" y="157"/>
                  <a:pt x="705" y="149"/>
                </a:cubicBezTo>
                <a:close/>
                <a:moveTo>
                  <a:pt x="561" y="0"/>
                </a:moveTo>
                <a:cubicBezTo>
                  <a:pt x="451" y="0"/>
                  <a:pt x="358" y="71"/>
                  <a:pt x="324" y="169"/>
                </a:cubicBezTo>
                <a:cubicBezTo>
                  <a:pt x="315" y="161"/>
                  <a:pt x="304" y="156"/>
                  <a:pt x="291" y="156"/>
                </a:cubicBezTo>
                <a:cubicBezTo>
                  <a:pt x="264" y="156"/>
                  <a:pt x="243" y="177"/>
                  <a:pt x="243" y="203"/>
                </a:cubicBezTo>
                <a:cubicBezTo>
                  <a:pt x="243" y="233"/>
                  <a:pt x="243" y="233"/>
                  <a:pt x="243" y="233"/>
                </a:cubicBezTo>
                <a:cubicBezTo>
                  <a:pt x="167" y="233"/>
                  <a:pt x="167" y="233"/>
                  <a:pt x="167" y="233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7" y="177"/>
                  <a:pt x="146" y="156"/>
                  <a:pt x="119" y="156"/>
                </a:cubicBezTo>
                <a:cubicBezTo>
                  <a:pt x="93" y="156"/>
                  <a:pt x="71" y="177"/>
                  <a:pt x="71" y="203"/>
                </a:cubicBezTo>
                <a:cubicBezTo>
                  <a:pt x="71" y="233"/>
                  <a:pt x="71" y="233"/>
                  <a:pt x="71" y="233"/>
                </a:cubicBezTo>
                <a:cubicBezTo>
                  <a:pt x="26" y="233"/>
                  <a:pt x="26" y="233"/>
                  <a:pt x="26" y="233"/>
                </a:cubicBezTo>
                <a:cubicBezTo>
                  <a:pt x="12" y="233"/>
                  <a:pt x="0" y="240"/>
                  <a:pt x="0" y="24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322"/>
                  <a:pt x="0" y="322"/>
                  <a:pt x="0" y="323"/>
                </a:cubicBezTo>
                <a:cubicBezTo>
                  <a:pt x="0" y="758"/>
                  <a:pt x="0" y="758"/>
                  <a:pt x="0" y="758"/>
                </a:cubicBezTo>
                <a:cubicBezTo>
                  <a:pt x="0" y="781"/>
                  <a:pt x="19" y="800"/>
                  <a:pt x="42" y="800"/>
                </a:cubicBezTo>
                <a:cubicBezTo>
                  <a:pt x="520" y="800"/>
                  <a:pt x="520" y="800"/>
                  <a:pt x="520" y="800"/>
                </a:cubicBezTo>
                <a:cubicBezTo>
                  <a:pt x="543" y="800"/>
                  <a:pt x="561" y="781"/>
                  <a:pt x="561" y="758"/>
                </a:cubicBezTo>
                <a:cubicBezTo>
                  <a:pt x="561" y="498"/>
                  <a:pt x="561" y="498"/>
                  <a:pt x="561" y="498"/>
                </a:cubicBezTo>
                <a:cubicBezTo>
                  <a:pt x="700" y="498"/>
                  <a:pt x="812" y="386"/>
                  <a:pt x="812" y="249"/>
                </a:cubicBezTo>
                <a:cubicBezTo>
                  <a:pt x="812" y="112"/>
                  <a:pt x="700" y="0"/>
                  <a:pt x="561" y="0"/>
                </a:cubicBezTo>
                <a:close/>
                <a:moveTo>
                  <a:pt x="267" y="203"/>
                </a:moveTo>
                <a:cubicBezTo>
                  <a:pt x="267" y="190"/>
                  <a:pt x="277" y="179"/>
                  <a:pt x="291" y="179"/>
                </a:cubicBezTo>
                <a:cubicBezTo>
                  <a:pt x="304" y="179"/>
                  <a:pt x="315" y="190"/>
                  <a:pt x="315" y="203"/>
                </a:cubicBezTo>
                <a:cubicBezTo>
                  <a:pt x="315" y="205"/>
                  <a:pt x="315" y="205"/>
                  <a:pt x="315" y="205"/>
                </a:cubicBezTo>
                <a:cubicBezTo>
                  <a:pt x="313" y="215"/>
                  <a:pt x="312" y="224"/>
                  <a:pt x="311" y="233"/>
                </a:cubicBezTo>
                <a:cubicBezTo>
                  <a:pt x="267" y="233"/>
                  <a:pt x="267" y="233"/>
                  <a:pt x="267" y="233"/>
                </a:cubicBezTo>
                <a:lnTo>
                  <a:pt x="267" y="203"/>
                </a:lnTo>
                <a:close/>
                <a:moveTo>
                  <a:pt x="95" y="203"/>
                </a:moveTo>
                <a:cubicBezTo>
                  <a:pt x="95" y="190"/>
                  <a:pt x="106" y="179"/>
                  <a:pt x="119" y="179"/>
                </a:cubicBezTo>
                <a:cubicBezTo>
                  <a:pt x="133" y="179"/>
                  <a:pt x="144" y="190"/>
                  <a:pt x="144" y="203"/>
                </a:cubicBezTo>
                <a:cubicBezTo>
                  <a:pt x="144" y="233"/>
                  <a:pt x="144" y="233"/>
                  <a:pt x="144" y="233"/>
                </a:cubicBezTo>
                <a:cubicBezTo>
                  <a:pt x="95" y="233"/>
                  <a:pt x="95" y="233"/>
                  <a:pt x="95" y="233"/>
                </a:cubicBezTo>
                <a:lnTo>
                  <a:pt x="95" y="203"/>
                </a:lnTo>
                <a:close/>
                <a:moveTo>
                  <a:pt x="526" y="758"/>
                </a:moveTo>
                <a:cubicBezTo>
                  <a:pt x="526" y="762"/>
                  <a:pt x="523" y="764"/>
                  <a:pt x="520" y="764"/>
                </a:cubicBezTo>
                <a:cubicBezTo>
                  <a:pt x="42" y="764"/>
                  <a:pt x="42" y="764"/>
                  <a:pt x="42" y="764"/>
                </a:cubicBezTo>
                <a:cubicBezTo>
                  <a:pt x="39" y="764"/>
                  <a:pt x="36" y="762"/>
                  <a:pt x="36" y="758"/>
                </a:cubicBezTo>
                <a:cubicBezTo>
                  <a:pt x="36" y="406"/>
                  <a:pt x="36" y="406"/>
                  <a:pt x="36" y="406"/>
                </a:cubicBezTo>
                <a:cubicBezTo>
                  <a:pt x="367" y="406"/>
                  <a:pt x="367" y="406"/>
                  <a:pt x="367" y="406"/>
                </a:cubicBezTo>
                <a:cubicBezTo>
                  <a:pt x="406" y="454"/>
                  <a:pt x="462" y="486"/>
                  <a:pt x="526" y="496"/>
                </a:cubicBezTo>
                <a:lnTo>
                  <a:pt x="526" y="758"/>
                </a:lnTo>
                <a:close/>
                <a:moveTo>
                  <a:pt x="561" y="458"/>
                </a:moveTo>
                <a:cubicBezTo>
                  <a:pt x="446" y="458"/>
                  <a:pt x="352" y="364"/>
                  <a:pt x="352" y="249"/>
                </a:cubicBezTo>
                <a:cubicBezTo>
                  <a:pt x="352" y="134"/>
                  <a:pt x="446" y="41"/>
                  <a:pt x="561" y="41"/>
                </a:cubicBezTo>
                <a:cubicBezTo>
                  <a:pt x="677" y="41"/>
                  <a:pt x="771" y="134"/>
                  <a:pt x="771" y="249"/>
                </a:cubicBezTo>
                <a:cubicBezTo>
                  <a:pt x="771" y="364"/>
                  <a:pt x="677" y="458"/>
                  <a:pt x="561" y="458"/>
                </a:cubicBezTo>
                <a:close/>
                <a:moveTo>
                  <a:pt x="192" y="445"/>
                </a:moveTo>
                <a:cubicBezTo>
                  <a:pt x="186" y="445"/>
                  <a:pt x="182" y="447"/>
                  <a:pt x="180" y="449"/>
                </a:cubicBezTo>
                <a:cubicBezTo>
                  <a:pt x="178" y="451"/>
                  <a:pt x="174" y="457"/>
                  <a:pt x="167" y="467"/>
                </a:cubicBezTo>
                <a:cubicBezTo>
                  <a:pt x="160" y="476"/>
                  <a:pt x="152" y="485"/>
                  <a:pt x="143" y="493"/>
                </a:cubicBezTo>
                <a:cubicBezTo>
                  <a:pt x="134" y="500"/>
                  <a:pt x="122" y="508"/>
                  <a:pt x="107" y="515"/>
                </a:cubicBezTo>
                <a:cubicBezTo>
                  <a:pt x="97" y="520"/>
                  <a:pt x="90" y="523"/>
                  <a:pt x="86" y="526"/>
                </a:cubicBezTo>
                <a:cubicBezTo>
                  <a:pt x="82" y="529"/>
                  <a:pt x="80" y="534"/>
                  <a:pt x="80" y="540"/>
                </a:cubicBezTo>
                <a:cubicBezTo>
                  <a:pt x="80" y="546"/>
                  <a:pt x="82" y="551"/>
                  <a:pt x="86" y="555"/>
                </a:cubicBezTo>
                <a:cubicBezTo>
                  <a:pt x="90" y="559"/>
                  <a:pt x="94" y="561"/>
                  <a:pt x="100" y="561"/>
                </a:cubicBezTo>
                <a:cubicBezTo>
                  <a:pt x="110" y="561"/>
                  <a:pt x="132" y="549"/>
                  <a:pt x="163" y="525"/>
                </a:cubicBezTo>
                <a:cubicBezTo>
                  <a:pt x="163" y="693"/>
                  <a:pt x="163" y="693"/>
                  <a:pt x="163" y="693"/>
                </a:cubicBezTo>
                <a:cubicBezTo>
                  <a:pt x="163" y="703"/>
                  <a:pt x="166" y="711"/>
                  <a:pt x="170" y="716"/>
                </a:cubicBezTo>
                <a:cubicBezTo>
                  <a:pt x="175" y="721"/>
                  <a:pt x="181" y="723"/>
                  <a:pt x="188" y="723"/>
                </a:cubicBezTo>
                <a:cubicBezTo>
                  <a:pt x="205" y="723"/>
                  <a:pt x="214" y="711"/>
                  <a:pt x="214" y="686"/>
                </a:cubicBezTo>
                <a:cubicBezTo>
                  <a:pt x="214" y="474"/>
                  <a:pt x="214" y="474"/>
                  <a:pt x="214" y="474"/>
                </a:cubicBezTo>
                <a:cubicBezTo>
                  <a:pt x="214" y="465"/>
                  <a:pt x="212" y="458"/>
                  <a:pt x="208" y="453"/>
                </a:cubicBezTo>
                <a:cubicBezTo>
                  <a:pt x="204" y="448"/>
                  <a:pt x="199" y="445"/>
                  <a:pt x="192" y="445"/>
                </a:cubicBezTo>
                <a:close/>
                <a:moveTo>
                  <a:pt x="318" y="452"/>
                </a:moveTo>
                <a:cubicBezTo>
                  <a:pt x="306" y="457"/>
                  <a:pt x="297" y="463"/>
                  <a:pt x="289" y="471"/>
                </a:cubicBezTo>
                <a:cubicBezTo>
                  <a:pt x="281" y="478"/>
                  <a:pt x="276" y="487"/>
                  <a:pt x="272" y="496"/>
                </a:cubicBezTo>
                <a:cubicBezTo>
                  <a:pt x="268" y="505"/>
                  <a:pt x="266" y="514"/>
                  <a:pt x="266" y="522"/>
                </a:cubicBezTo>
                <a:cubicBezTo>
                  <a:pt x="266" y="530"/>
                  <a:pt x="268" y="535"/>
                  <a:pt x="272" y="539"/>
                </a:cubicBezTo>
                <a:cubicBezTo>
                  <a:pt x="276" y="543"/>
                  <a:pt x="281" y="545"/>
                  <a:pt x="288" y="545"/>
                </a:cubicBezTo>
                <a:cubicBezTo>
                  <a:pt x="295" y="545"/>
                  <a:pt x="300" y="543"/>
                  <a:pt x="304" y="539"/>
                </a:cubicBezTo>
                <a:cubicBezTo>
                  <a:pt x="307" y="534"/>
                  <a:pt x="311" y="528"/>
                  <a:pt x="314" y="520"/>
                </a:cubicBezTo>
                <a:cubicBezTo>
                  <a:pt x="317" y="511"/>
                  <a:pt x="319" y="506"/>
                  <a:pt x="320" y="504"/>
                </a:cubicBezTo>
                <a:cubicBezTo>
                  <a:pt x="329" y="490"/>
                  <a:pt x="342" y="483"/>
                  <a:pt x="358" y="483"/>
                </a:cubicBezTo>
                <a:cubicBezTo>
                  <a:pt x="366" y="483"/>
                  <a:pt x="373" y="485"/>
                  <a:pt x="380" y="488"/>
                </a:cubicBezTo>
                <a:cubicBezTo>
                  <a:pt x="386" y="492"/>
                  <a:pt x="391" y="497"/>
                  <a:pt x="395" y="503"/>
                </a:cubicBezTo>
                <a:cubicBezTo>
                  <a:pt x="399" y="509"/>
                  <a:pt x="401" y="516"/>
                  <a:pt x="401" y="524"/>
                </a:cubicBezTo>
                <a:cubicBezTo>
                  <a:pt x="401" y="531"/>
                  <a:pt x="399" y="539"/>
                  <a:pt x="395" y="546"/>
                </a:cubicBezTo>
                <a:cubicBezTo>
                  <a:pt x="392" y="554"/>
                  <a:pt x="387" y="561"/>
                  <a:pt x="380" y="569"/>
                </a:cubicBezTo>
                <a:cubicBezTo>
                  <a:pt x="373" y="576"/>
                  <a:pt x="365" y="583"/>
                  <a:pt x="355" y="590"/>
                </a:cubicBezTo>
                <a:cubicBezTo>
                  <a:pt x="349" y="594"/>
                  <a:pt x="339" y="602"/>
                  <a:pt x="326" y="614"/>
                </a:cubicBezTo>
                <a:cubicBezTo>
                  <a:pt x="313" y="626"/>
                  <a:pt x="298" y="641"/>
                  <a:pt x="281" y="658"/>
                </a:cubicBezTo>
                <a:cubicBezTo>
                  <a:pt x="277" y="662"/>
                  <a:pt x="274" y="668"/>
                  <a:pt x="270" y="675"/>
                </a:cubicBezTo>
                <a:cubicBezTo>
                  <a:pt x="267" y="683"/>
                  <a:pt x="265" y="688"/>
                  <a:pt x="265" y="693"/>
                </a:cubicBezTo>
                <a:cubicBezTo>
                  <a:pt x="265" y="700"/>
                  <a:pt x="268" y="706"/>
                  <a:pt x="273" y="711"/>
                </a:cubicBezTo>
                <a:cubicBezTo>
                  <a:pt x="278" y="716"/>
                  <a:pt x="286" y="719"/>
                  <a:pt x="295" y="719"/>
                </a:cubicBezTo>
                <a:cubicBezTo>
                  <a:pt x="432" y="719"/>
                  <a:pt x="432" y="719"/>
                  <a:pt x="432" y="719"/>
                </a:cubicBezTo>
                <a:cubicBezTo>
                  <a:pt x="440" y="719"/>
                  <a:pt x="446" y="717"/>
                  <a:pt x="450" y="712"/>
                </a:cubicBezTo>
                <a:cubicBezTo>
                  <a:pt x="455" y="708"/>
                  <a:pt x="457" y="703"/>
                  <a:pt x="457" y="697"/>
                </a:cubicBezTo>
                <a:cubicBezTo>
                  <a:pt x="457" y="690"/>
                  <a:pt x="454" y="685"/>
                  <a:pt x="449" y="681"/>
                </a:cubicBezTo>
                <a:cubicBezTo>
                  <a:pt x="444" y="677"/>
                  <a:pt x="436" y="675"/>
                  <a:pt x="427" y="675"/>
                </a:cubicBezTo>
                <a:cubicBezTo>
                  <a:pt x="329" y="675"/>
                  <a:pt x="329" y="675"/>
                  <a:pt x="329" y="675"/>
                </a:cubicBezTo>
                <a:cubicBezTo>
                  <a:pt x="333" y="670"/>
                  <a:pt x="336" y="666"/>
                  <a:pt x="339" y="663"/>
                </a:cubicBezTo>
                <a:cubicBezTo>
                  <a:pt x="346" y="655"/>
                  <a:pt x="358" y="643"/>
                  <a:pt x="377" y="628"/>
                </a:cubicBezTo>
                <a:cubicBezTo>
                  <a:pt x="396" y="612"/>
                  <a:pt x="409" y="601"/>
                  <a:pt x="417" y="594"/>
                </a:cubicBezTo>
                <a:cubicBezTo>
                  <a:pt x="425" y="587"/>
                  <a:pt x="433" y="577"/>
                  <a:pt x="440" y="565"/>
                </a:cubicBezTo>
                <a:cubicBezTo>
                  <a:pt x="448" y="552"/>
                  <a:pt x="452" y="538"/>
                  <a:pt x="452" y="523"/>
                </a:cubicBezTo>
                <a:cubicBezTo>
                  <a:pt x="452" y="513"/>
                  <a:pt x="450" y="504"/>
                  <a:pt x="446" y="495"/>
                </a:cubicBezTo>
                <a:cubicBezTo>
                  <a:pt x="443" y="486"/>
                  <a:pt x="438" y="478"/>
                  <a:pt x="431" y="471"/>
                </a:cubicBezTo>
                <a:cubicBezTo>
                  <a:pt x="424" y="464"/>
                  <a:pt x="417" y="458"/>
                  <a:pt x="408" y="454"/>
                </a:cubicBezTo>
                <a:cubicBezTo>
                  <a:pt x="395" y="448"/>
                  <a:pt x="378" y="445"/>
                  <a:pt x="359" y="445"/>
                </a:cubicBezTo>
                <a:cubicBezTo>
                  <a:pt x="344" y="445"/>
                  <a:pt x="330" y="448"/>
                  <a:pt x="31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/>
      <p:bldP spid="12" grpId="0" animBg="1"/>
      <p:bldP spid="19" grpId="0" animBg="1"/>
      <p:bldP spid="20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6508551"/>
            <a:ext cx="23774400" cy="6842324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793" y="4783"/>
            <a:ext cx="23774400" cy="651999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0" t="-50624" r="-467" b="-227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73" y="6917790"/>
            <a:ext cx="7649241" cy="6156707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1647302" y="8335026"/>
            <a:ext cx="6626363" cy="3198647"/>
          </a:xfrm>
          <a:prstGeom prst="roundRect">
            <a:avLst>
              <a:gd name="adj" fmla="val 9101"/>
            </a:avLst>
          </a:prstGeom>
          <a:solidFill>
            <a:srgbClr val="018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/>
          <p:cNvSpPr/>
          <p:nvPr/>
        </p:nvSpPr>
        <p:spPr>
          <a:xfrm>
            <a:off x="14850485" y="9510181"/>
            <a:ext cx="2085226" cy="732444"/>
          </a:xfrm>
          <a:prstGeom prst="roundRect">
            <a:avLst>
              <a:gd name="adj" fmla="val 12529"/>
            </a:avLst>
          </a:prstGeom>
          <a:solidFill>
            <a:srgbClr val="018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8" name="Rectangle: Top Corners Rounded 27"/>
          <p:cNvSpPr/>
          <p:nvPr/>
        </p:nvSpPr>
        <p:spPr>
          <a:xfrm rot="5400000">
            <a:off x="3960003" y="7220011"/>
            <a:ext cx="3206912" cy="5420414"/>
          </a:xfrm>
          <a:prstGeom prst="round2SameRect">
            <a:avLst>
              <a:gd name="adj1" fmla="val 903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1059889" y="9026264"/>
            <a:ext cx="1608079" cy="1604988"/>
          </a:xfrm>
          <a:prstGeom prst="ellipse">
            <a:avLst/>
          </a:prstGeom>
          <a:solidFill>
            <a:srgbClr val="242E38"/>
          </a:solidFill>
          <a:ln w="127000">
            <a:solidFill>
              <a:srgbClr val="01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777056" y="6508551"/>
            <a:ext cx="212326" cy="6842324"/>
          </a:xfrm>
          <a:prstGeom prst="rect">
            <a:avLst/>
          </a:prstGeom>
          <a:solidFill>
            <a:srgbClr val="242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-1"/>
            <a:ext cx="23774400" cy="6524777"/>
          </a:xfrm>
          <a:prstGeom prst="rect">
            <a:avLst/>
          </a:prstGeom>
          <a:solidFill>
            <a:srgbClr val="242E3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40089" y="1273276"/>
            <a:ext cx="6415675" cy="199150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74698" y="1777762"/>
            <a:ext cx="12192000" cy="982530"/>
          </a:xfrm>
          <a:prstGeom prst="rect">
            <a:avLst/>
          </a:prstGeom>
          <a:noFill/>
          <a:ln>
            <a:noFill/>
          </a:ln>
        </p:spPr>
        <p:txBody>
          <a:bodyPr wrap="square" lIns="89108" tIns="44554" rIns="89108" bIns="44554" rtlCol="0">
            <a:spAutoFit/>
          </a:bodyPr>
          <a:lstStyle/>
          <a:p>
            <a:pPr algn="ctr"/>
            <a:r>
              <a:rPr lang="en-US" sz="5800" dirty="0">
                <a:solidFill>
                  <a:schemeClr val="bg1"/>
                </a:solidFill>
                <a:latin typeface="Ubuntu medium" pitchFamily="34" charset="0"/>
              </a:rPr>
              <a:t>START</a:t>
            </a:r>
            <a:r>
              <a:rPr lang="en-US" sz="5800" b="1" dirty="0">
                <a:solidFill>
                  <a:schemeClr val="bg1"/>
                </a:solidFill>
                <a:latin typeface="Ubuntu medium" pitchFamily="34" charset="0"/>
              </a:rPr>
              <a:t> TIMELINE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87000" y="4020845"/>
            <a:ext cx="3368917" cy="1587792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9700" dirty="0">
                <a:solidFill>
                  <a:srgbClr val="8FC321"/>
                </a:solidFill>
                <a:latin typeface="Ubuntu bold" panose="020B0804030602030204" pitchFamily="34" charset="0"/>
              </a:rPr>
              <a:t>2016</a:t>
            </a:r>
          </a:p>
        </p:txBody>
      </p:sp>
      <p:sp>
        <p:nvSpPr>
          <p:cNvPr id="21" name="Freeform 13"/>
          <p:cNvSpPr>
            <a:spLocks noEditPoints="1"/>
          </p:cNvSpPr>
          <p:nvPr/>
        </p:nvSpPr>
        <p:spPr bwMode="auto">
          <a:xfrm>
            <a:off x="11497049" y="9391317"/>
            <a:ext cx="743144" cy="828901"/>
          </a:xfrm>
          <a:custGeom>
            <a:avLst/>
            <a:gdLst>
              <a:gd name="T0" fmla="*/ 40 w 240"/>
              <a:gd name="T1" fmla="*/ 120 h 268"/>
              <a:gd name="T2" fmla="*/ 67 w 240"/>
              <a:gd name="T3" fmla="*/ 194 h 268"/>
              <a:gd name="T4" fmla="*/ 84 w 240"/>
              <a:gd name="T5" fmla="*/ 242 h 268"/>
              <a:gd name="T6" fmla="*/ 100 w 240"/>
              <a:gd name="T7" fmla="*/ 259 h 268"/>
              <a:gd name="T8" fmla="*/ 113 w 240"/>
              <a:gd name="T9" fmla="*/ 268 h 268"/>
              <a:gd name="T10" fmla="*/ 134 w 240"/>
              <a:gd name="T11" fmla="*/ 266 h 268"/>
              <a:gd name="T12" fmla="*/ 157 w 240"/>
              <a:gd name="T13" fmla="*/ 242 h 268"/>
              <a:gd name="T14" fmla="*/ 173 w 240"/>
              <a:gd name="T15" fmla="*/ 194 h 268"/>
              <a:gd name="T16" fmla="*/ 201 w 240"/>
              <a:gd name="T17" fmla="*/ 120 h 268"/>
              <a:gd name="T18" fmla="*/ 165 w 240"/>
              <a:gd name="T19" fmla="*/ 166 h 268"/>
              <a:gd name="T20" fmla="*/ 145 w 240"/>
              <a:gd name="T21" fmla="*/ 205 h 268"/>
              <a:gd name="T22" fmla="*/ 88 w 240"/>
              <a:gd name="T23" fmla="*/ 194 h 268"/>
              <a:gd name="T24" fmla="*/ 60 w 240"/>
              <a:gd name="T25" fmla="*/ 120 h 268"/>
              <a:gd name="T26" fmla="*/ 181 w 240"/>
              <a:gd name="T27" fmla="*/ 120 h 268"/>
              <a:gd name="T28" fmla="*/ 120 w 240"/>
              <a:gd name="T29" fmla="*/ 25 h 268"/>
              <a:gd name="T30" fmla="*/ 125 w 240"/>
              <a:gd name="T31" fmla="*/ 5 h 268"/>
              <a:gd name="T32" fmla="*/ 115 w 240"/>
              <a:gd name="T33" fmla="*/ 5 h 268"/>
              <a:gd name="T34" fmla="*/ 120 w 240"/>
              <a:gd name="T35" fmla="*/ 25 h 268"/>
              <a:gd name="T36" fmla="*/ 71 w 240"/>
              <a:gd name="T37" fmla="*/ 39 h 268"/>
              <a:gd name="T38" fmla="*/ 75 w 240"/>
              <a:gd name="T39" fmla="*/ 31 h 268"/>
              <a:gd name="T40" fmla="*/ 60 w 240"/>
              <a:gd name="T41" fmla="*/ 16 h 268"/>
              <a:gd name="T42" fmla="*/ 66 w 240"/>
              <a:gd name="T43" fmla="*/ 36 h 268"/>
              <a:gd name="T44" fmla="*/ 23 w 240"/>
              <a:gd name="T45" fmla="*/ 58 h 268"/>
              <a:gd name="T46" fmla="*/ 18 w 240"/>
              <a:gd name="T47" fmla="*/ 67 h 268"/>
              <a:gd name="T48" fmla="*/ 34 w 240"/>
              <a:gd name="T49" fmla="*/ 76 h 268"/>
              <a:gd name="T50" fmla="*/ 37 w 240"/>
              <a:gd name="T51" fmla="*/ 66 h 268"/>
              <a:gd name="T52" fmla="*/ 21 w 240"/>
              <a:gd name="T53" fmla="*/ 116 h 268"/>
              <a:gd name="T54" fmla="*/ 0 w 240"/>
              <a:gd name="T55" fmla="*/ 121 h 268"/>
              <a:gd name="T56" fmla="*/ 21 w 240"/>
              <a:gd name="T57" fmla="*/ 126 h 268"/>
              <a:gd name="T58" fmla="*/ 32 w 240"/>
              <a:gd name="T59" fmla="*/ 167 h 268"/>
              <a:gd name="T60" fmla="*/ 16 w 240"/>
              <a:gd name="T61" fmla="*/ 182 h 268"/>
              <a:gd name="T62" fmla="*/ 23 w 240"/>
              <a:gd name="T63" fmla="*/ 183 h 268"/>
              <a:gd name="T64" fmla="*/ 39 w 240"/>
              <a:gd name="T65" fmla="*/ 169 h 268"/>
              <a:gd name="T66" fmla="*/ 222 w 240"/>
              <a:gd name="T67" fmla="*/ 175 h 268"/>
              <a:gd name="T68" fmla="*/ 202 w 240"/>
              <a:gd name="T69" fmla="*/ 169 h 268"/>
              <a:gd name="T70" fmla="*/ 217 w 240"/>
              <a:gd name="T71" fmla="*/ 183 h 268"/>
              <a:gd name="T72" fmla="*/ 224 w 240"/>
              <a:gd name="T73" fmla="*/ 182 h 268"/>
              <a:gd name="T74" fmla="*/ 235 w 240"/>
              <a:gd name="T75" fmla="*/ 116 h 268"/>
              <a:gd name="T76" fmla="*/ 215 w 240"/>
              <a:gd name="T77" fmla="*/ 121 h 268"/>
              <a:gd name="T78" fmla="*/ 235 w 240"/>
              <a:gd name="T79" fmla="*/ 126 h 268"/>
              <a:gd name="T80" fmla="*/ 235 w 240"/>
              <a:gd name="T81" fmla="*/ 116 h 268"/>
              <a:gd name="T82" fmla="*/ 209 w 240"/>
              <a:gd name="T83" fmla="*/ 75 h 268"/>
              <a:gd name="T84" fmla="*/ 224 w 240"/>
              <a:gd name="T85" fmla="*/ 60 h 268"/>
              <a:gd name="T86" fmla="*/ 204 w 240"/>
              <a:gd name="T87" fmla="*/ 66 h 268"/>
              <a:gd name="T88" fmla="*/ 207 w 240"/>
              <a:gd name="T89" fmla="*/ 76 h 268"/>
              <a:gd name="T90" fmla="*/ 170 w 240"/>
              <a:gd name="T91" fmla="*/ 39 h 268"/>
              <a:gd name="T92" fmla="*/ 182 w 240"/>
              <a:gd name="T93" fmla="*/ 23 h 268"/>
              <a:gd name="T94" fmla="*/ 173 w 240"/>
              <a:gd name="T95" fmla="*/ 18 h 268"/>
              <a:gd name="T96" fmla="*/ 168 w 240"/>
              <a:gd name="T97" fmla="*/ 38 h 268"/>
              <a:gd name="T98" fmla="*/ 120 w 240"/>
              <a:gd name="T99" fmla="*/ 158 h 268"/>
              <a:gd name="T100" fmla="*/ 132 w 240"/>
              <a:gd name="T101" fmla="*/ 115 h 268"/>
              <a:gd name="T102" fmla="*/ 133 w 240"/>
              <a:gd name="T103" fmla="*/ 90 h 268"/>
              <a:gd name="T104" fmla="*/ 108 w 240"/>
              <a:gd name="T105" fmla="*/ 90 h 268"/>
              <a:gd name="T106" fmla="*/ 109 w 240"/>
              <a:gd name="T107" fmla="*/ 115 h 268"/>
              <a:gd name="T108" fmla="*/ 120 w 240"/>
              <a:gd name="T109" fmla="*/ 168 h 268"/>
              <a:gd name="T110" fmla="*/ 120 w 240"/>
              <a:gd name="T111" fmla="*/ 194 h 268"/>
              <a:gd name="T112" fmla="*/ 120 w 240"/>
              <a:gd name="T113" fmla="*/ 1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0" h="268">
                <a:moveTo>
                  <a:pt x="120" y="41"/>
                </a:moveTo>
                <a:cubicBezTo>
                  <a:pt x="76" y="41"/>
                  <a:pt x="40" y="76"/>
                  <a:pt x="40" y="120"/>
                </a:cubicBezTo>
                <a:cubicBezTo>
                  <a:pt x="40" y="148"/>
                  <a:pt x="51" y="165"/>
                  <a:pt x="59" y="177"/>
                </a:cubicBezTo>
                <a:cubicBezTo>
                  <a:pt x="64" y="185"/>
                  <a:pt x="67" y="189"/>
                  <a:pt x="67" y="194"/>
                </a:cubicBezTo>
                <a:cubicBezTo>
                  <a:pt x="67" y="204"/>
                  <a:pt x="73" y="214"/>
                  <a:pt x="82" y="221"/>
                </a:cubicBezTo>
                <a:cubicBezTo>
                  <a:pt x="83" y="227"/>
                  <a:pt x="84" y="242"/>
                  <a:pt x="84" y="242"/>
                </a:cubicBezTo>
                <a:cubicBezTo>
                  <a:pt x="84" y="242"/>
                  <a:pt x="84" y="242"/>
                  <a:pt x="84" y="242"/>
                </a:cubicBezTo>
                <a:cubicBezTo>
                  <a:pt x="84" y="246"/>
                  <a:pt x="86" y="255"/>
                  <a:pt x="100" y="259"/>
                </a:cubicBezTo>
                <a:cubicBezTo>
                  <a:pt x="102" y="262"/>
                  <a:pt x="104" y="264"/>
                  <a:pt x="107" y="266"/>
                </a:cubicBezTo>
                <a:cubicBezTo>
                  <a:pt x="109" y="267"/>
                  <a:pt x="111" y="268"/>
                  <a:pt x="113" y="268"/>
                </a:cubicBezTo>
                <a:cubicBezTo>
                  <a:pt x="128" y="268"/>
                  <a:pt x="128" y="268"/>
                  <a:pt x="128" y="268"/>
                </a:cubicBezTo>
                <a:cubicBezTo>
                  <a:pt x="130" y="268"/>
                  <a:pt x="132" y="267"/>
                  <a:pt x="134" y="266"/>
                </a:cubicBezTo>
                <a:cubicBezTo>
                  <a:pt x="137" y="264"/>
                  <a:pt x="139" y="262"/>
                  <a:pt x="140" y="259"/>
                </a:cubicBezTo>
                <a:cubicBezTo>
                  <a:pt x="155" y="255"/>
                  <a:pt x="157" y="246"/>
                  <a:pt x="157" y="242"/>
                </a:cubicBezTo>
                <a:cubicBezTo>
                  <a:pt x="157" y="242"/>
                  <a:pt x="158" y="227"/>
                  <a:pt x="158" y="221"/>
                </a:cubicBezTo>
                <a:cubicBezTo>
                  <a:pt x="168" y="214"/>
                  <a:pt x="173" y="204"/>
                  <a:pt x="173" y="194"/>
                </a:cubicBezTo>
                <a:cubicBezTo>
                  <a:pt x="173" y="189"/>
                  <a:pt x="176" y="185"/>
                  <a:pt x="181" y="177"/>
                </a:cubicBezTo>
                <a:cubicBezTo>
                  <a:pt x="190" y="165"/>
                  <a:pt x="201" y="148"/>
                  <a:pt x="201" y="120"/>
                </a:cubicBezTo>
                <a:cubicBezTo>
                  <a:pt x="201" y="76"/>
                  <a:pt x="165" y="41"/>
                  <a:pt x="120" y="41"/>
                </a:cubicBezTo>
                <a:close/>
                <a:moveTo>
                  <a:pt x="165" y="166"/>
                </a:moveTo>
                <a:cubicBezTo>
                  <a:pt x="159" y="174"/>
                  <a:pt x="153" y="183"/>
                  <a:pt x="153" y="194"/>
                </a:cubicBezTo>
                <a:cubicBezTo>
                  <a:pt x="153" y="199"/>
                  <a:pt x="149" y="203"/>
                  <a:pt x="145" y="205"/>
                </a:cubicBezTo>
                <a:cubicBezTo>
                  <a:pt x="95" y="205"/>
                  <a:pt x="95" y="205"/>
                  <a:pt x="95" y="205"/>
                </a:cubicBezTo>
                <a:cubicBezTo>
                  <a:pt x="92" y="203"/>
                  <a:pt x="88" y="199"/>
                  <a:pt x="88" y="194"/>
                </a:cubicBezTo>
                <a:cubicBezTo>
                  <a:pt x="88" y="183"/>
                  <a:pt x="82" y="174"/>
                  <a:pt x="76" y="165"/>
                </a:cubicBezTo>
                <a:cubicBezTo>
                  <a:pt x="69" y="154"/>
                  <a:pt x="60" y="142"/>
                  <a:pt x="60" y="120"/>
                </a:cubicBezTo>
                <a:cubicBezTo>
                  <a:pt x="60" y="88"/>
                  <a:pt x="87" y="62"/>
                  <a:pt x="120" y="62"/>
                </a:cubicBezTo>
                <a:cubicBezTo>
                  <a:pt x="154" y="62"/>
                  <a:pt x="181" y="88"/>
                  <a:pt x="181" y="120"/>
                </a:cubicBezTo>
                <a:cubicBezTo>
                  <a:pt x="181" y="142"/>
                  <a:pt x="172" y="154"/>
                  <a:pt x="165" y="166"/>
                </a:cubicBezTo>
                <a:close/>
                <a:moveTo>
                  <a:pt x="120" y="25"/>
                </a:moveTo>
                <a:cubicBezTo>
                  <a:pt x="123" y="25"/>
                  <a:pt x="125" y="23"/>
                  <a:pt x="125" y="20"/>
                </a:cubicBezTo>
                <a:cubicBezTo>
                  <a:pt x="125" y="5"/>
                  <a:pt x="125" y="5"/>
                  <a:pt x="125" y="5"/>
                </a:cubicBezTo>
                <a:cubicBezTo>
                  <a:pt x="125" y="2"/>
                  <a:pt x="123" y="0"/>
                  <a:pt x="120" y="0"/>
                </a:cubicBezTo>
                <a:cubicBezTo>
                  <a:pt x="118" y="0"/>
                  <a:pt x="115" y="2"/>
                  <a:pt x="115" y="5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115" y="23"/>
                  <a:pt x="118" y="25"/>
                  <a:pt x="120" y="25"/>
                </a:cubicBezTo>
                <a:close/>
                <a:moveTo>
                  <a:pt x="66" y="36"/>
                </a:moveTo>
                <a:cubicBezTo>
                  <a:pt x="67" y="38"/>
                  <a:pt x="69" y="39"/>
                  <a:pt x="71" y="39"/>
                </a:cubicBezTo>
                <a:cubicBezTo>
                  <a:pt x="71" y="39"/>
                  <a:pt x="72" y="39"/>
                  <a:pt x="73" y="38"/>
                </a:cubicBezTo>
                <a:cubicBezTo>
                  <a:pt x="76" y="37"/>
                  <a:pt x="76" y="34"/>
                  <a:pt x="75" y="31"/>
                </a:cubicBezTo>
                <a:cubicBezTo>
                  <a:pt x="67" y="18"/>
                  <a:pt x="67" y="18"/>
                  <a:pt x="67" y="18"/>
                </a:cubicBezTo>
                <a:cubicBezTo>
                  <a:pt x="66" y="15"/>
                  <a:pt x="63" y="15"/>
                  <a:pt x="60" y="16"/>
                </a:cubicBezTo>
                <a:cubicBezTo>
                  <a:pt x="58" y="17"/>
                  <a:pt x="57" y="21"/>
                  <a:pt x="58" y="23"/>
                </a:cubicBezTo>
                <a:lnTo>
                  <a:pt x="66" y="36"/>
                </a:lnTo>
                <a:close/>
                <a:moveTo>
                  <a:pt x="37" y="66"/>
                </a:moveTo>
                <a:cubicBezTo>
                  <a:pt x="23" y="58"/>
                  <a:pt x="23" y="58"/>
                  <a:pt x="23" y="58"/>
                </a:cubicBezTo>
                <a:cubicBezTo>
                  <a:pt x="21" y="57"/>
                  <a:pt x="18" y="58"/>
                  <a:pt x="16" y="60"/>
                </a:cubicBezTo>
                <a:cubicBezTo>
                  <a:pt x="15" y="63"/>
                  <a:pt x="16" y="66"/>
                  <a:pt x="18" y="67"/>
                </a:cubicBezTo>
                <a:cubicBezTo>
                  <a:pt x="32" y="75"/>
                  <a:pt x="32" y="75"/>
                  <a:pt x="32" y="75"/>
                </a:cubicBezTo>
                <a:cubicBezTo>
                  <a:pt x="32" y="76"/>
                  <a:pt x="33" y="76"/>
                  <a:pt x="34" y="76"/>
                </a:cubicBezTo>
                <a:cubicBezTo>
                  <a:pt x="36" y="76"/>
                  <a:pt x="38" y="75"/>
                  <a:pt x="39" y="73"/>
                </a:cubicBezTo>
                <a:cubicBezTo>
                  <a:pt x="40" y="71"/>
                  <a:pt x="39" y="68"/>
                  <a:pt x="37" y="66"/>
                </a:cubicBezTo>
                <a:close/>
                <a:moveTo>
                  <a:pt x="26" y="121"/>
                </a:moveTo>
                <a:cubicBezTo>
                  <a:pt x="26" y="118"/>
                  <a:pt x="24" y="116"/>
                  <a:pt x="21" y="116"/>
                </a:cubicBezTo>
                <a:cubicBezTo>
                  <a:pt x="5" y="116"/>
                  <a:pt x="5" y="116"/>
                  <a:pt x="5" y="116"/>
                </a:cubicBezTo>
                <a:cubicBezTo>
                  <a:pt x="3" y="116"/>
                  <a:pt x="0" y="118"/>
                  <a:pt x="0" y="121"/>
                </a:cubicBezTo>
                <a:cubicBezTo>
                  <a:pt x="0" y="124"/>
                  <a:pt x="3" y="126"/>
                  <a:pt x="5" y="126"/>
                </a:cubicBezTo>
                <a:cubicBezTo>
                  <a:pt x="21" y="126"/>
                  <a:pt x="21" y="126"/>
                  <a:pt x="21" y="126"/>
                </a:cubicBezTo>
                <a:cubicBezTo>
                  <a:pt x="24" y="126"/>
                  <a:pt x="26" y="124"/>
                  <a:pt x="26" y="121"/>
                </a:cubicBezTo>
                <a:close/>
                <a:moveTo>
                  <a:pt x="32" y="167"/>
                </a:moveTo>
                <a:cubicBezTo>
                  <a:pt x="18" y="175"/>
                  <a:pt x="18" y="175"/>
                  <a:pt x="18" y="175"/>
                </a:cubicBezTo>
                <a:cubicBezTo>
                  <a:pt x="16" y="176"/>
                  <a:pt x="15" y="179"/>
                  <a:pt x="16" y="182"/>
                </a:cubicBezTo>
                <a:cubicBezTo>
                  <a:pt x="17" y="183"/>
                  <a:pt x="19" y="184"/>
                  <a:pt x="21" y="184"/>
                </a:cubicBezTo>
                <a:cubicBezTo>
                  <a:pt x="22" y="184"/>
                  <a:pt x="23" y="184"/>
                  <a:pt x="23" y="183"/>
                </a:cubicBezTo>
                <a:cubicBezTo>
                  <a:pt x="37" y="176"/>
                  <a:pt x="37" y="176"/>
                  <a:pt x="37" y="176"/>
                </a:cubicBezTo>
                <a:cubicBezTo>
                  <a:pt x="39" y="174"/>
                  <a:pt x="40" y="171"/>
                  <a:pt x="39" y="169"/>
                </a:cubicBezTo>
                <a:cubicBezTo>
                  <a:pt x="37" y="166"/>
                  <a:pt x="34" y="165"/>
                  <a:pt x="32" y="167"/>
                </a:cubicBezTo>
                <a:close/>
                <a:moveTo>
                  <a:pt x="222" y="175"/>
                </a:moveTo>
                <a:cubicBezTo>
                  <a:pt x="209" y="167"/>
                  <a:pt x="209" y="167"/>
                  <a:pt x="209" y="167"/>
                </a:cubicBezTo>
                <a:cubicBezTo>
                  <a:pt x="207" y="165"/>
                  <a:pt x="204" y="166"/>
                  <a:pt x="202" y="169"/>
                </a:cubicBezTo>
                <a:cubicBezTo>
                  <a:pt x="201" y="171"/>
                  <a:pt x="202" y="174"/>
                  <a:pt x="204" y="176"/>
                </a:cubicBezTo>
                <a:cubicBezTo>
                  <a:pt x="217" y="183"/>
                  <a:pt x="217" y="183"/>
                  <a:pt x="217" y="183"/>
                </a:cubicBezTo>
                <a:cubicBezTo>
                  <a:pt x="218" y="184"/>
                  <a:pt x="219" y="184"/>
                  <a:pt x="220" y="184"/>
                </a:cubicBezTo>
                <a:cubicBezTo>
                  <a:pt x="222" y="184"/>
                  <a:pt x="223" y="183"/>
                  <a:pt x="224" y="182"/>
                </a:cubicBezTo>
                <a:cubicBezTo>
                  <a:pt x="226" y="179"/>
                  <a:pt x="225" y="176"/>
                  <a:pt x="222" y="175"/>
                </a:cubicBezTo>
                <a:close/>
                <a:moveTo>
                  <a:pt x="235" y="116"/>
                </a:moveTo>
                <a:cubicBezTo>
                  <a:pt x="220" y="116"/>
                  <a:pt x="220" y="116"/>
                  <a:pt x="220" y="116"/>
                </a:cubicBezTo>
                <a:cubicBezTo>
                  <a:pt x="217" y="116"/>
                  <a:pt x="215" y="118"/>
                  <a:pt x="215" y="121"/>
                </a:cubicBezTo>
                <a:cubicBezTo>
                  <a:pt x="215" y="124"/>
                  <a:pt x="217" y="126"/>
                  <a:pt x="220" y="126"/>
                </a:cubicBezTo>
                <a:cubicBezTo>
                  <a:pt x="235" y="126"/>
                  <a:pt x="235" y="126"/>
                  <a:pt x="235" y="126"/>
                </a:cubicBezTo>
                <a:cubicBezTo>
                  <a:pt x="238" y="126"/>
                  <a:pt x="240" y="124"/>
                  <a:pt x="240" y="121"/>
                </a:cubicBezTo>
                <a:cubicBezTo>
                  <a:pt x="240" y="118"/>
                  <a:pt x="238" y="116"/>
                  <a:pt x="235" y="116"/>
                </a:cubicBezTo>
                <a:close/>
                <a:moveTo>
                  <a:pt x="207" y="76"/>
                </a:moveTo>
                <a:cubicBezTo>
                  <a:pt x="208" y="76"/>
                  <a:pt x="208" y="76"/>
                  <a:pt x="209" y="75"/>
                </a:cubicBezTo>
                <a:cubicBezTo>
                  <a:pt x="222" y="67"/>
                  <a:pt x="222" y="67"/>
                  <a:pt x="222" y="67"/>
                </a:cubicBezTo>
                <a:cubicBezTo>
                  <a:pt x="225" y="66"/>
                  <a:pt x="226" y="63"/>
                  <a:pt x="224" y="60"/>
                </a:cubicBezTo>
                <a:cubicBezTo>
                  <a:pt x="223" y="58"/>
                  <a:pt x="220" y="57"/>
                  <a:pt x="217" y="58"/>
                </a:cubicBezTo>
                <a:cubicBezTo>
                  <a:pt x="204" y="66"/>
                  <a:pt x="204" y="66"/>
                  <a:pt x="204" y="66"/>
                </a:cubicBezTo>
                <a:cubicBezTo>
                  <a:pt x="202" y="68"/>
                  <a:pt x="201" y="71"/>
                  <a:pt x="202" y="73"/>
                </a:cubicBezTo>
                <a:cubicBezTo>
                  <a:pt x="203" y="75"/>
                  <a:pt x="205" y="76"/>
                  <a:pt x="207" y="76"/>
                </a:cubicBezTo>
                <a:close/>
                <a:moveTo>
                  <a:pt x="168" y="38"/>
                </a:moveTo>
                <a:cubicBezTo>
                  <a:pt x="168" y="39"/>
                  <a:pt x="169" y="39"/>
                  <a:pt x="170" y="39"/>
                </a:cubicBezTo>
                <a:cubicBezTo>
                  <a:pt x="172" y="39"/>
                  <a:pt x="174" y="38"/>
                  <a:pt x="175" y="36"/>
                </a:cubicBezTo>
                <a:cubicBezTo>
                  <a:pt x="182" y="23"/>
                  <a:pt x="182" y="23"/>
                  <a:pt x="182" y="23"/>
                </a:cubicBezTo>
                <a:cubicBezTo>
                  <a:pt x="184" y="21"/>
                  <a:pt x="183" y="17"/>
                  <a:pt x="180" y="16"/>
                </a:cubicBezTo>
                <a:cubicBezTo>
                  <a:pt x="178" y="15"/>
                  <a:pt x="175" y="15"/>
                  <a:pt x="173" y="18"/>
                </a:cubicBezTo>
                <a:cubicBezTo>
                  <a:pt x="166" y="31"/>
                  <a:pt x="166" y="31"/>
                  <a:pt x="166" y="31"/>
                </a:cubicBezTo>
                <a:cubicBezTo>
                  <a:pt x="164" y="34"/>
                  <a:pt x="165" y="37"/>
                  <a:pt x="168" y="38"/>
                </a:cubicBezTo>
                <a:close/>
                <a:moveTo>
                  <a:pt x="114" y="152"/>
                </a:moveTo>
                <a:cubicBezTo>
                  <a:pt x="114" y="157"/>
                  <a:pt x="116" y="158"/>
                  <a:pt x="120" y="158"/>
                </a:cubicBezTo>
                <a:cubicBezTo>
                  <a:pt x="124" y="158"/>
                  <a:pt x="127" y="157"/>
                  <a:pt x="127" y="152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32" y="113"/>
                  <a:pt x="133" y="110"/>
                  <a:pt x="133" y="108"/>
                </a:cubicBezTo>
                <a:cubicBezTo>
                  <a:pt x="133" y="90"/>
                  <a:pt x="133" y="90"/>
                  <a:pt x="133" y="90"/>
                </a:cubicBezTo>
                <a:cubicBezTo>
                  <a:pt x="133" y="82"/>
                  <a:pt x="128" y="78"/>
                  <a:pt x="120" y="78"/>
                </a:cubicBezTo>
                <a:cubicBezTo>
                  <a:pt x="113" y="78"/>
                  <a:pt x="108" y="82"/>
                  <a:pt x="108" y="9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110"/>
                  <a:pt x="108" y="113"/>
                  <a:pt x="109" y="115"/>
                </a:cubicBezTo>
                <a:lnTo>
                  <a:pt x="114" y="152"/>
                </a:lnTo>
                <a:close/>
                <a:moveTo>
                  <a:pt x="120" y="168"/>
                </a:moveTo>
                <a:cubicBezTo>
                  <a:pt x="113" y="168"/>
                  <a:pt x="108" y="174"/>
                  <a:pt x="108" y="181"/>
                </a:cubicBezTo>
                <a:cubicBezTo>
                  <a:pt x="108" y="188"/>
                  <a:pt x="113" y="194"/>
                  <a:pt x="120" y="194"/>
                </a:cubicBezTo>
                <a:cubicBezTo>
                  <a:pt x="127" y="194"/>
                  <a:pt x="133" y="188"/>
                  <a:pt x="133" y="181"/>
                </a:cubicBezTo>
                <a:cubicBezTo>
                  <a:pt x="133" y="174"/>
                  <a:pt x="127" y="168"/>
                  <a:pt x="120" y="1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69044" y="8827344"/>
            <a:ext cx="4643518" cy="539250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900" dirty="0">
                <a:solidFill>
                  <a:srgbClr val="1A8EC9"/>
                </a:solidFill>
                <a:latin typeface="Ubuntu medium" panose="020B0604030602030204" pitchFamily="34" charset="0"/>
              </a:rPr>
              <a:t>YOUR HEADLINE 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3223" y="9420986"/>
            <a:ext cx="4770981" cy="184430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printing and type set ting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try. Lorem Ipsum has been the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try's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stan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dard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dummy text ever.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55764" y="9493955"/>
            <a:ext cx="1737098" cy="689042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/>
            <a:r>
              <a:rPr lang="en-US" sz="3900" dirty="0">
                <a:solidFill>
                  <a:schemeClr val="bg1"/>
                </a:solidFill>
                <a:latin typeface="Ubuntu medium" panose="020B0604030602030204" pitchFamily="34" charset="0"/>
              </a:rPr>
              <a:t>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60688" y="10359435"/>
            <a:ext cx="6019463" cy="1844305"/>
          </a:xfrm>
          <a:prstGeom prst="rect">
            <a:avLst/>
          </a:prstGeom>
          <a:noFill/>
          <a:ln>
            <a:noFill/>
          </a:ln>
        </p:spPr>
        <p:txBody>
          <a:bodyPr wrap="square" lIns="89108" tIns="44554" rIns="89108" bIns="445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Lorem Ipsum is simply dummy text of the print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ing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and type set ting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try. Lorem Ipsum has been the industry's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stan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dard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dummy text ever. Lorem Ipsum is simply dummy text </a:t>
            </a:r>
          </a:p>
        </p:txBody>
      </p:sp>
      <p:sp>
        <p:nvSpPr>
          <p:cNvPr id="24" name="Oval 23"/>
          <p:cNvSpPr/>
          <p:nvPr/>
        </p:nvSpPr>
        <p:spPr>
          <a:xfrm>
            <a:off x="21935119" y="12096362"/>
            <a:ext cx="624241" cy="623041"/>
          </a:xfrm>
          <a:prstGeom prst="ellipse">
            <a:avLst/>
          </a:prstGeom>
          <a:solidFill>
            <a:srgbClr val="242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1978471" y="12162586"/>
            <a:ext cx="678118" cy="46435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Ubuntu medium" panose="020B0604030602030204" pitchFamily="34" charset="0"/>
              </a:rPr>
              <a:t>06</a:t>
            </a:r>
            <a:endParaRPr lang="en-US" sz="2400" dirty="0">
              <a:solidFill>
                <a:schemeClr val="bg1"/>
              </a:solidFill>
              <a:latin typeface="Ubuntu medium" panose="020B0604030602030204" pitchFamily="34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 flipH="1" flipV="1">
            <a:off x="7976708" y="9687243"/>
            <a:ext cx="1126762" cy="594249"/>
          </a:xfrm>
          <a:prstGeom prst="triangle">
            <a:avLst>
              <a:gd name="adj" fmla="val 512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4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14" grpId="0" animBg="1"/>
      <p:bldP spid="29" grpId="0" animBg="1"/>
      <p:bldP spid="28" grpId="0" animBg="1"/>
      <p:bldP spid="12" grpId="0" animBg="1"/>
      <p:bldP spid="11" grpId="0" animBg="1"/>
      <p:bldP spid="22" grpId="0" animBg="1"/>
      <p:bldP spid="5" grpId="0" animBg="1"/>
      <p:bldP spid="6" grpId="0"/>
      <p:bldP spid="7" grpId="0"/>
      <p:bldP spid="21" grpId="0" animBg="1"/>
      <p:bldP spid="2" grpId="0"/>
      <p:bldP spid="3" grpId="0"/>
      <p:bldP spid="9" grpId="0"/>
      <p:bldP spid="10" grpId="0"/>
      <p:bldP spid="24" grpId="0" animBg="1"/>
      <p:bldP spid="25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23774400" cy="13349135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50485" y="341329"/>
            <a:ext cx="7649241" cy="615670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73" y="6917790"/>
            <a:ext cx="7649241" cy="6156707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1647302" y="8335026"/>
            <a:ext cx="6626363" cy="3198647"/>
          </a:xfrm>
          <a:prstGeom prst="roundRect">
            <a:avLst>
              <a:gd name="adj" fmla="val 9101"/>
            </a:avLst>
          </a:prstGeom>
          <a:solidFill>
            <a:srgbClr val="8FC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dirty="0"/>
          </a:p>
        </p:txBody>
      </p:sp>
      <p:sp>
        <p:nvSpPr>
          <p:cNvPr id="9" name="Rectangle: Top Corners Rounded 8"/>
          <p:cNvSpPr/>
          <p:nvPr/>
        </p:nvSpPr>
        <p:spPr>
          <a:xfrm rot="5400000">
            <a:off x="3960003" y="7220011"/>
            <a:ext cx="3206912" cy="5420414"/>
          </a:xfrm>
          <a:prstGeom prst="round2SameRect">
            <a:avLst>
              <a:gd name="adj1" fmla="val 903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088320" y="9035837"/>
            <a:ext cx="1610145" cy="1607051"/>
          </a:xfrm>
          <a:prstGeom prst="ellipse">
            <a:avLst/>
          </a:prstGeom>
          <a:solidFill>
            <a:srgbClr val="242E38"/>
          </a:solidFill>
          <a:ln w="127000">
            <a:solidFill>
              <a:srgbClr val="8F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088320" y="2447660"/>
            <a:ext cx="1610145" cy="1607051"/>
          </a:xfrm>
          <a:prstGeom prst="ellipse">
            <a:avLst/>
          </a:prstGeom>
          <a:solidFill>
            <a:srgbClr val="242E38"/>
          </a:solidFill>
          <a:ln w="127000">
            <a:solidFill>
              <a:srgbClr val="00A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92084" y="1738"/>
            <a:ext cx="191105" cy="13349137"/>
          </a:xfrm>
          <a:prstGeom prst="rect">
            <a:avLst/>
          </a:prstGeom>
          <a:solidFill>
            <a:srgbClr val="242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69044" y="8827344"/>
            <a:ext cx="4643518" cy="539250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900" dirty="0">
                <a:solidFill>
                  <a:srgbClr val="8FC321"/>
                </a:solidFill>
                <a:latin typeface="Ubuntu medium" panose="020B0604030602030204" pitchFamily="34" charset="0"/>
              </a:rPr>
              <a:t>YOUR HEADLINE HERE</a:t>
            </a:r>
          </a:p>
        </p:txBody>
      </p:sp>
      <p:grpSp>
        <p:nvGrpSpPr>
          <p:cNvPr id="48" name="Group 47"/>
          <p:cNvGrpSpPr/>
          <p:nvPr/>
        </p:nvGrpSpPr>
        <p:grpSpPr>
          <a:xfrm flipH="1">
            <a:off x="15409640" y="1746389"/>
            <a:ext cx="6626364" cy="3206912"/>
            <a:chOff x="16128886" y="4874395"/>
            <a:chExt cx="6794501" cy="3294616"/>
          </a:xfrm>
        </p:grpSpPr>
        <p:sp>
          <p:nvSpPr>
            <p:cNvPr id="46" name="Rectangle: Rounded Corners 45"/>
            <p:cNvSpPr/>
            <p:nvPr/>
          </p:nvSpPr>
          <p:spPr>
            <a:xfrm>
              <a:off x="16128886" y="4882884"/>
              <a:ext cx="6794500" cy="3286125"/>
            </a:xfrm>
            <a:prstGeom prst="roundRect">
              <a:avLst>
                <a:gd name="adj" fmla="val 9101"/>
              </a:avLst>
            </a:prstGeom>
            <a:solidFill>
              <a:srgbClr val="00A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: Top Corners Rounded 46"/>
            <p:cNvSpPr/>
            <p:nvPr/>
          </p:nvSpPr>
          <p:spPr>
            <a:xfrm rot="5400000">
              <a:off x="18497104" y="3742727"/>
              <a:ext cx="3294616" cy="5557951"/>
            </a:xfrm>
            <a:prstGeom prst="round2SameRect">
              <a:avLst>
                <a:gd name="adj1" fmla="val 9034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73223" y="9420986"/>
            <a:ext cx="4770981" cy="184430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printing and type set ting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try. Lorem Ipsum has been the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try's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stan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dard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dummy text ever.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79416" y="2233663"/>
            <a:ext cx="4643518" cy="539250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900" dirty="0">
                <a:solidFill>
                  <a:srgbClr val="00A698"/>
                </a:solidFill>
                <a:latin typeface="Ubuntu medium" panose="020B0604030602030204" pitchFamily="34" charset="0"/>
              </a:rPr>
              <a:t>YOUR HEADLINE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83596" y="2827306"/>
            <a:ext cx="4770981" cy="184430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printing and type set ting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try. Lorem Ipsum has been the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try's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stan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dard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dummy text ever. 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14850485" y="9510181"/>
            <a:ext cx="2085226" cy="732444"/>
          </a:xfrm>
          <a:prstGeom prst="roundRect">
            <a:avLst>
              <a:gd name="adj" fmla="val 12529"/>
            </a:avLst>
          </a:prstGeom>
          <a:solidFill>
            <a:srgbClr val="8FC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955764" y="9493955"/>
            <a:ext cx="1737098" cy="689042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/>
            <a:r>
              <a:rPr lang="en-US" sz="3900" dirty="0">
                <a:solidFill>
                  <a:schemeClr val="bg1"/>
                </a:solidFill>
                <a:latin typeface="Ubuntu medium" panose="020B0604030602030204" pitchFamily="34" charset="0"/>
              </a:rPr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60688" y="10359435"/>
            <a:ext cx="6019463" cy="1844305"/>
          </a:xfrm>
          <a:prstGeom prst="rect">
            <a:avLst/>
          </a:prstGeom>
          <a:noFill/>
          <a:ln>
            <a:noFill/>
          </a:ln>
        </p:spPr>
        <p:txBody>
          <a:bodyPr wrap="square" lIns="89108" tIns="44554" rIns="89108" bIns="445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ing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and type set ting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try. Lorem Ipsum has been the industry's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stan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dard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dummy text ever. Lorem Ipsum is simply dummy text 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6826568" y="2926201"/>
            <a:ext cx="2085226" cy="732444"/>
          </a:xfrm>
          <a:prstGeom prst="roundRect">
            <a:avLst>
              <a:gd name="adj" fmla="val 12529"/>
            </a:avLst>
          </a:prstGeom>
          <a:solidFill>
            <a:srgbClr val="00A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26569" y="2926200"/>
            <a:ext cx="1737098" cy="689042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/>
            <a:r>
              <a:rPr lang="en-US" sz="3900" dirty="0">
                <a:solidFill>
                  <a:schemeClr val="bg1"/>
                </a:solidFill>
                <a:latin typeface="Ubuntu medium" panose="020B0604030602030204" pitchFamily="34" charset="0"/>
              </a:rPr>
              <a:t>2017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95123" y="3765786"/>
            <a:ext cx="6019463" cy="1844305"/>
          </a:xfrm>
          <a:prstGeom prst="rect">
            <a:avLst/>
          </a:prstGeom>
          <a:noFill/>
          <a:ln>
            <a:noFill/>
          </a:ln>
        </p:spPr>
        <p:txBody>
          <a:bodyPr wrap="square" lIns="89108" tIns="44554" rIns="89108" bIns="4455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ing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and type set ting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try. Lorem Ipsum has been the industry's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stan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dard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dummy text ever. Lorem Ipsum is simply dummy text </a:t>
            </a:r>
          </a:p>
        </p:txBody>
      </p:sp>
      <p:sp>
        <p:nvSpPr>
          <p:cNvPr id="26" name="Oval 25"/>
          <p:cNvSpPr/>
          <p:nvPr/>
        </p:nvSpPr>
        <p:spPr>
          <a:xfrm>
            <a:off x="21935119" y="12096362"/>
            <a:ext cx="624241" cy="623041"/>
          </a:xfrm>
          <a:prstGeom prst="ellipse">
            <a:avLst/>
          </a:prstGeom>
          <a:solidFill>
            <a:srgbClr val="242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978471" y="12162586"/>
            <a:ext cx="678118" cy="46435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Ubuntu medium" panose="020B0604030602030204" pitchFamily="34" charset="0"/>
              </a:rPr>
              <a:t>07</a:t>
            </a:r>
            <a:endParaRPr lang="en-US" sz="2400" dirty="0">
              <a:solidFill>
                <a:schemeClr val="bg1"/>
              </a:solidFill>
              <a:latin typeface="Ubuntu medium" panose="020B0604030602030204" pitchFamily="34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 rot="16200000">
            <a:off x="14584231" y="3114422"/>
            <a:ext cx="1126762" cy="594249"/>
          </a:xfrm>
          <a:prstGeom prst="triangle">
            <a:avLst>
              <a:gd name="adj" fmla="val 512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6200000" flipH="1" flipV="1">
            <a:off x="7976708" y="9687243"/>
            <a:ext cx="1126762" cy="594249"/>
          </a:xfrm>
          <a:prstGeom prst="triangle">
            <a:avLst>
              <a:gd name="adj" fmla="val 512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1610371" y="2869548"/>
            <a:ext cx="561700" cy="745694"/>
          </a:xfrm>
          <a:custGeom>
            <a:avLst/>
            <a:gdLst>
              <a:gd name="T0" fmla="*/ 11 w 184"/>
              <a:gd name="T1" fmla="*/ 0 h 240"/>
              <a:gd name="T2" fmla="*/ 0 w 184"/>
              <a:gd name="T3" fmla="*/ 229 h 240"/>
              <a:gd name="T4" fmla="*/ 173 w 184"/>
              <a:gd name="T5" fmla="*/ 240 h 240"/>
              <a:gd name="T6" fmla="*/ 184 w 184"/>
              <a:gd name="T7" fmla="*/ 11 h 240"/>
              <a:gd name="T8" fmla="*/ 162 w 184"/>
              <a:gd name="T9" fmla="*/ 219 h 240"/>
              <a:gd name="T10" fmla="*/ 22 w 184"/>
              <a:gd name="T11" fmla="*/ 77 h 240"/>
              <a:gd name="T12" fmla="*/ 162 w 184"/>
              <a:gd name="T13" fmla="*/ 219 h 240"/>
              <a:gd name="T14" fmla="*/ 22 w 184"/>
              <a:gd name="T15" fmla="*/ 55 h 240"/>
              <a:gd name="T16" fmla="*/ 162 w 184"/>
              <a:gd name="T17" fmla="*/ 22 h 240"/>
              <a:gd name="T18" fmla="*/ 48 w 184"/>
              <a:gd name="T19" fmla="*/ 125 h 240"/>
              <a:gd name="T20" fmla="*/ 71 w 184"/>
              <a:gd name="T21" fmla="*/ 121 h 240"/>
              <a:gd name="T22" fmla="*/ 66 w 184"/>
              <a:gd name="T23" fmla="*/ 98 h 240"/>
              <a:gd name="T24" fmla="*/ 43 w 184"/>
              <a:gd name="T25" fmla="*/ 102 h 240"/>
              <a:gd name="T26" fmla="*/ 48 w 184"/>
              <a:gd name="T27" fmla="*/ 125 h 240"/>
              <a:gd name="T28" fmla="*/ 101 w 184"/>
              <a:gd name="T29" fmla="*/ 125 h 240"/>
              <a:gd name="T30" fmla="*/ 106 w 184"/>
              <a:gd name="T31" fmla="*/ 102 h 240"/>
              <a:gd name="T32" fmla="*/ 83 w 184"/>
              <a:gd name="T33" fmla="*/ 98 h 240"/>
              <a:gd name="T34" fmla="*/ 78 w 184"/>
              <a:gd name="T35" fmla="*/ 121 h 240"/>
              <a:gd name="T36" fmla="*/ 118 w 184"/>
              <a:gd name="T37" fmla="*/ 125 h 240"/>
              <a:gd name="T38" fmla="*/ 141 w 184"/>
              <a:gd name="T39" fmla="*/ 121 h 240"/>
              <a:gd name="T40" fmla="*/ 136 w 184"/>
              <a:gd name="T41" fmla="*/ 98 h 240"/>
              <a:gd name="T42" fmla="*/ 113 w 184"/>
              <a:gd name="T43" fmla="*/ 102 h 240"/>
              <a:gd name="T44" fmla="*/ 118 w 184"/>
              <a:gd name="T45" fmla="*/ 125 h 240"/>
              <a:gd name="T46" fmla="*/ 66 w 184"/>
              <a:gd name="T47" fmla="*/ 161 h 240"/>
              <a:gd name="T48" fmla="*/ 71 w 184"/>
              <a:gd name="T49" fmla="*/ 138 h 240"/>
              <a:gd name="T50" fmla="*/ 48 w 184"/>
              <a:gd name="T51" fmla="*/ 134 h 240"/>
              <a:gd name="T52" fmla="*/ 43 w 184"/>
              <a:gd name="T53" fmla="*/ 157 h 240"/>
              <a:gd name="T54" fmla="*/ 83 w 184"/>
              <a:gd name="T55" fmla="*/ 161 h 240"/>
              <a:gd name="T56" fmla="*/ 106 w 184"/>
              <a:gd name="T57" fmla="*/ 157 h 240"/>
              <a:gd name="T58" fmla="*/ 101 w 184"/>
              <a:gd name="T59" fmla="*/ 134 h 240"/>
              <a:gd name="T60" fmla="*/ 78 w 184"/>
              <a:gd name="T61" fmla="*/ 138 h 240"/>
              <a:gd name="T62" fmla="*/ 83 w 184"/>
              <a:gd name="T63" fmla="*/ 161 h 240"/>
              <a:gd name="T64" fmla="*/ 66 w 184"/>
              <a:gd name="T65" fmla="*/ 198 h 240"/>
              <a:gd name="T66" fmla="*/ 71 w 184"/>
              <a:gd name="T67" fmla="*/ 175 h 240"/>
              <a:gd name="T68" fmla="*/ 48 w 184"/>
              <a:gd name="T69" fmla="*/ 170 h 240"/>
              <a:gd name="T70" fmla="*/ 43 w 184"/>
              <a:gd name="T71" fmla="*/ 193 h 240"/>
              <a:gd name="T72" fmla="*/ 83 w 184"/>
              <a:gd name="T73" fmla="*/ 198 h 240"/>
              <a:gd name="T74" fmla="*/ 106 w 184"/>
              <a:gd name="T75" fmla="*/ 193 h 240"/>
              <a:gd name="T76" fmla="*/ 101 w 184"/>
              <a:gd name="T77" fmla="*/ 170 h 240"/>
              <a:gd name="T78" fmla="*/ 78 w 184"/>
              <a:gd name="T79" fmla="*/ 175 h 240"/>
              <a:gd name="T80" fmla="*/ 83 w 184"/>
              <a:gd name="T81" fmla="*/ 198 h 240"/>
              <a:gd name="T82" fmla="*/ 136 w 184"/>
              <a:gd name="T83" fmla="*/ 198 h 240"/>
              <a:gd name="T84" fmla="*/ 141 w 184"/>
              <a:gd name="T85" fmla="*/ 138 h 240"/>
              <a:gd name="T86" fmla="*/ 118 w 184"/>
              <a:gd name="T87" fmla="*/ 134 h 240"/>
              <a:gd name="T88" fmla="*/ 113 w 184"/>
              <a:gd name="T89" fmla="*/ 19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4" h="240">
                <a:moveTo>
                  <a:pt x="173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36"/>
                  <a:pt x="5" y="240"/>
                  <a:pt x="11" y="240"/>
                </a:cubicBezTo>
                <a:cubicBezTo>
                  <a:pt x="173" y="240"/>
                  <a:pt x="173" y="240"/>
                  <a:pt x="173" y="240"/>
                </a:cubicBezTo>
                <a:cubicBezTo>
                  <a:pt x="179" y="240"/>
                  <a:pt x="184" y="236"/>
                  <a:pt x="184" y="229"/>
                </a:cubicBezTo>
                <a:cubicBezTo>
                  <a:pt x="184" y="11"/>
                  <a:pt x="184" y="11"/>
                  <a:pt x="184" y="11"/>
                </a:cubicBezTo>
                <a:cubicBezTo>
                  <a:pt x="184" y="5"/>
                  <a:pt x="179" y="0"/>
                  <a:pt x="173" y="0"/>
                </a:cubicBezTo>
                <a:close/>
                <a:moveTo>
                  <a:pt x="162" y="219"/>
                </a:moveTo>
                <a:cubicBezTo>
                  <a:pt x="22" y="219"/>
                  <a:pt x="22" y="219"/>
                  <a:pt x="22" y="219"/>
                </a:cubicBezTo>
                <a:cubicBezTo>
                  <a:pt x="22" y="77"/>
                  <a:pt x="22" y="77"/>
                  <a:pt x="22" y="77"/>
                </a:cubicBezTo>
                <a:cubicBezTo>
                  <a:pt x="162" y="77"/>
                  <a:pt x="162" y="77"/>
                  <a:pt x="162" y="77"/>
                </a:cubicBezTo>
                <a:lnTo>
                  <a:pt x="162" y="219"/>
                </a:lnTo>
                <a:close/>
                <a:moveTo>
                  <a:pt x="162" y="55"/>
                </a:moveTo>
                <a:cubicBezTo>
                  <a:pt x="22" y="55"/>
                  <a:pt x="22" y="55"/>
                  <a:pt x="22" y="55"/>
                </a:cubicBezTo>
                <a:cubicBezTo>
                  <a:pt x="22" y="22"/>
                  <a:pt x="22" y="22"/>
                  <a:pt x="22" y="22"/>
                </a:cubicBezTo>
                <a:cubicBezTo>
                  <a:pt x="162" y="22"/>
                  <a:pt x="162" y="22"/>
                  <a:pt x="162" y="22"/>
                </a:cubicBezTo>
                <a:lnTo>
                  <a:pt x="162" y="55"/>
                </a:lnTo>
                <a:close/>
                <a:moveTo>
                  <a:pt x="48" y="125"/>
                </a:moveTo>
                <a:cubicBezTo>
                  <a:pt x="66" y="125"/>
                  <a:pt x="66" y="125"/>
                  <a:pt x="66" y="125"/>
                </a:cubicBezTo>
                <a:cubicBezTo>
                  <a:pt x="69" y="125"/>
                  <a:pt x="71" y="123"/>
                  <a:pt x="71" y="121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1" y="100"/>
                  <a:pt x="69" y="98"/>
                  <a:pt x="66" y="98"/>
                </a:cubicBezTo>
                <a:cubicBezTo>
                  <a:pt x="48" y="98"/>
                  <a:pt x="48" y="98"/>
                  <a:pt x="48" y="98"/>
                </a:cubicBezTo>
                <a:cubicBezTo>
                  <a:pt x="45" y="98"/>
                  <a:pt x="43" y="100"/>
                  <a:pt x="43" y="102"/>
                </a:cubicBezTo>
                <a:cubicBezTo>
                  <a:pt x="43" y="121"/>
                  <a:pt x="43" y="121"/>
                  <a:pt x="43" y="121"/>
                </a:cubicBezTo>
                <a:cubicBezTo>
                  <a:pt x="43" y="123"/>
                  <a:pt x="45" y="125"/>
                  <a:pt x="48" y="125"/>
                </a:cubicBezTo>
                <a:close/>
                <a:moveTo>
                  <a:pt x="83" y="125"/>
                </a:moveTo>
                <a:cubicBezTo>
                  <a:pt x="101" y="125"/>
                  <a:pt x="101" y="125"/>
                  <a:pt x="101" y="125"/>
                </a:cubicBezTo>
                <a:cubicBezTo>
                  <a:pt x="104" y="125"/>
                  <a:pt x="106" y="123"/>
                  <a:pt x="106" y="121"/>
                </a:cubicBezTo>
                <a:cubicBezTo>
                  <a:pt x="106" y="102"/>
                  <a:pt x="106" y="102"/>
                  <a:pt x="106" y="102"/>
                </a:cubicBezTo>
                <a:cubicBezTo>
                  <a:pt x="106" y="100"/>
                  <a:pt x="104" y="98"/>
                  <a:pt x="10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0" y="98"/>
                  <a:pt x="78" y="100"/>
                  <a:pt x="78" y="102"/>
                </a:cubicBezTo>
                <a:cubicBezTo>
                  <a:pt x="78" y="121"/>
                  <a:pt x="78" y="121"/>
                  <a:pt x="78" y="121"/>
                </a:cubicBezTo>
                <a:cubicBezTo>
                  <a:pt x="78" y="123"/>
                  <a:pt x="80" y="125"/>
                  <a:pt x="83" y="125"/>
                </a:cubicBezTo>
                <a:close/>
                <a:moveTo>
                  <a:pt x="118" y="125"/>
                </a:moveTo>
                <a:cubicBezTo>
                  <a:pt x="136" y="125"/>
                  <a:pt x="136" y="125"/>
                  <a:pt x="136" y="125"/>
                </a:cubicBezTo>
                <a:cubicBezTo>
                  <a:pt x="139" y="125"/>
                  <a:pt x="141" y="123"/>
                  <a:pt x="141" y="121"/>
                </a:cubicBezTo>
                <a:cubicBezTo>
                  <a:pt x="141" y="102"/>
                  <a:pt x="141" y="102"/>
                  <a:pt x="141" y="102"/>
                </a:cubicBezTo>
                <a:cubicBezTo>
                  <a:pt x="141" y="100"/>
                  <a:pt x="139" y="98"/>
                  <a:pt x="136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15" y="98"/>
                  <a:pt x="113" y="100"/>
                  <a:pt x="113" y="10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13" y="123"/>
                  <a:pt x="115" y="125"/>
                  <a:pt x="118" y="125"/>
                </a:cubicBezTo>
                <a:close/>
                <a:moveTo>
                  <a:pt x="48" y="161"/>
                </a:moveTo>
                <a:cubicBezTo>
                  <a:pt x="66" y="161"/>
                  <a:pt x="66" y="161"/>
                  <a:pt x="66" y="161"/>
                </a:cubicBezTo>
                <a:cubicBezTo>
                  <a:pt x="69" y="161"/>
                  <a:pt x="71" y="159"/>
                  <a:pt x="71" y="157"/>
                </a:cubicBezTo>
                <a:cubicBezTo>
                  <a:pt x="71" y="138"/>
                  <a:pt x="71" y="138"/>
                  <a:pt x="71" y="138"/>
                </a:cubicBezTo>
                <a:cubicBezTo>
                  <a:pt x="71" y="136"/>
                  <a:pt x="69" y="134"/>
                  <a:pt x="66" y="134"/>
                </a:cubicBezTo>
                <a:cubicBezTo>
                  <a:pt x="48" y="134"/>
                  <a:pt x="48" y="134"/>
                  <a:pt x="48" y="134"/>
                </a:cubicBezTo>
                <a:cubicBezTo>
                  <a:pt x="45" y="134"/>
                  <a:pt x="43" y="136"/>
                  <a:pt x="43" y="138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43" y="159"/>
                  <a:pt x="45" y="161"/>
                  <a:pt x="48" y="161"/>
                </a:cubicBezTo>
                <a:close/>
                <a:moveTo>
                  <a:pt x="83" y="161"/>
                </a:moveTo>
                <a:cubicBezTo>
                  <a:pt x="101" y="161"/>
                  <a:pt x="101" y="161"/>
                  <a:pt x="101" y="161"/>
                </a:cubicBezTo>
                <a:cubicBezTo>
                  <a:pt x="104" y="161"/>
                  <a:pt x="106" y="159"/>
                  <a:pt x="106" y="157"/>
                </a:cubicBezTo>
                <a:cubicBezTo>
                  <a:pt x="106" y="138"/>
                  <a:pt x="106" y="138"/>
                  <a:pt x="106" y="138"/>
                </a:cubicBezTo>
                <a:cubicBezTo>
                  <a:pt x="106" y="136"/>
                  <a:pt x="104" y="134"/>
                  <a:pt x="101" y="134"/>
                </a:cubicBezTo>
                <a:cubicBezTo>
                  <a:pt x="83" y="134"/>
                  <a:pt x="83" y="134"/>
                  <a:pt x="83" y="134"/>
                </a:cubicBezTo>
                <a:cubicBezTo>
                  <a:pt x="80" y="134"/>
                  <a:pt x="78" y="136"/>
                  <a:pt x="78" y="138"/>
                </a:cubicBezTo>
                <a:cubicBezTo>
                  <a:pt x="78" y="157"/>
                  <a:pt x="78" y="157"/>
                  <a:pt x="78" y="157"/>
                </a:cubicBezTo>
                <a:cubicBezTo>
                  <a:pt x="78" y="159"/>
                  <a:pt x="80" y="161"/>
                  <a:pt x="83" y="161"/>
                </a:cubicBezTo>
                <a:close/>
                <a:moveTo>
                  <a:pt x="48" y="198"/>
                </a:moveTo>
                <a:cubicBezTo>
                  <a:pt x="66" y="198"/>
                  <a:pt x="66" y="198"/>
                  <a:pt x="66" y="198"/>
                </a:cubicBezTo>
                <a:cubicBezTo>
                  <a:pt x="69" y="198"/>
                  <a:pt x="71" y="196"/>
                  <a:pt x="71" y="193"/>
                </a:cubicBezTo>
                <a:cubicBezTo>
                  <a:pt x="71" y="175"/>
                  <a:pt x="71" y="175"/>
                  <a:pt x="71" y="175"/>
                </a:cubicBezTo>
                <a:cubicBezTo>
                  <a:pt x="71" y="172"/>
                  <a:pt x="69" y="170"/>
                  <a:pt x="66" y="170"/>
                </a:cubicBezTo>
                <a:cubicBezTo>
                  <a:pt x="48" y="170"/>
                  <a:pt x="48" y="170"/>
                  <a:pt x="48" y="170"/>
                </a:cubicBezTo>
                <a:cubicBezTo>
                  <a:pt x="45" y="170"/>
                  <a:pt x="43" y="172"/>
                  <a:pt x="43" y="175"/>
                </a:cubicBezTo>
                <a:cubicBezTo>
                  <a:pt x="43" y="193"/>
                  <a:pt x="43" y="193"/>
                  <a:pt x="43" y="193"/>
                </a:cubicBezTo>
                <a:cubicBezTo>
                  <a:pt x="43" y="196"/>
                  <a:pt x="45" y="198"/>
                  <a:pt x="48" y="198"/>
                </a:cubicBezTo>
                <a:close/>
                <a:moveTo>
                  <a:pt x="83" y="198"/>
                </a:moveTo>
                <a:cubicBezTo>
                  <a:pt x="101" y="198"/>
                  <a:pt x="101" y="198"/>
                  <a:pt x="101" y="198"/>
                </a:cubicBezTo>
                <a:cubicBezTo>
                  <a:pt x="104" y="198"/>
                  <a:pt x="106" y="196"/>
                  <a:pt x="106" y="193"/>
                </a:cubicBezTo>
                <a:cubicBezTo>
                  <a:pt x="106" y="175"/>
                  <a:pt x="106" y="175"/>
                  <a:pt x="106" y="175"/>
                </a:cubicBezTo>
                <a:cubicBezTo>
                  <a:pt x="106" y="172"/>
                  <a:pt x="104" y="170"/>
                  <a:pt x="101" y="170"/>
                </a:cubicBezTo>
                <a:cubicBezTo>
                  <a:pt x="83" y="170"/>
                  <a:pt x="83" y="170"/>
                  <a:pt x="83" y="170"/>
                </a:cubicBezTo>
                <a:cubicBezTo>
                  <a:pt x="80" y="170"/>
                  <a:pt x="78" y="172"/>
                  <a:pt x="78" y="175"/>
                </a:cubicBezTo>
                <a:cubicBezTo>
                  <a:pt x="78" y="193"/>
                  <a:pt x="78" y="193"/>
                  <a:pt x="78" y="193"/>
                </a:cubicBezTo>
                <a:cubicBezTo>
                  <a:pt x="78" y="196"/>
                  <a:pt x="80" y="198"/>
                  <a:pt x="83" y="198"/>
                </a:cubicBezTo>
                <a:close/>
                <a:moveTo>
                  <a:pt x="118" y="198"/>
                </a:moveTo>
                <a:cubicBezTo>
                  <a:pt x="136" y="198"/>
                  <a:pt x="136" y="198"/>
                  <a:pt x="136" y="198"/>
                </a:cubicBezTo>
                <a:cubicBezTo>
                  <a:pt x="139" y="198"/>
                  <a:pt x="141" y="196"/>
                  <a:pt x="141" y="193"/>
                </a:cubicBezTo>
                <a:cubicBezTo>
                  <a:pt x="141" y="138"/>
                  <a:pt x="141" y="138"/>
                  <a:pt x="141" y="138"/>
                </a:cubicBezTo>
                <a:cubicBezTo>
                  <a:pt x="141" y="136"/>
                  <a:pt x="139" y="134"/>
                  <a:pt x="136" y="134"/>
                </a:cubicBezTo>
                <a:cubicBezTo>
                  <a:pt x="118" y="134"/>
                  <a:pt x="118" y="134"/>
                  <a:pt x="118" y="134"/>
                </a:cubicBezTo>
                <a:cubicBezTo>
                  <a:pt x="115" y="134"/>
                  <a:pt x="113" y="136"/>
                  <a:pt x="113" y="138"/>
                </a:cubicBezTo>
                <a:cubicBezTo>
                  <a:pt x="113" y="193"/>
                  <a:pt x="113" y="193"/>
                  <a:pt x="113" y="193"/>
                </a:cubicBezTo>
                <a:cubicBezTo>
                  <a:pt x="113" y="196"/>
                  <a:pt x="115" y="198"/>
                  <a:pt x="118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11507113" y="9472467"/>
            <a:ext cx="785719" cy="710531"/>
          </a:xfrm>
          <a:custGeom>
            <a:avLst/>
            <a:gdLst>
              <a:gd name="T0" fmla="*/ 259 w 260"/>
              <a:gd name="T1" fmla="*/ 101 h 240"/>
              <a:gd name="T2" fmla="*/ 255 w 260"/>
              <a:gd name="T3" fmla="*/ 98 h 240"/>
              <a:gd name="T4" fmla="*/ 238 w 260"/>
              <a:gd name="T5" fmla="*/ 98 h 240"/>
              <a:gd name="T6" fmla="*/ 120 w 260"/>
              <a:gd name="T7" fmla="*/ 0 h 240"/>
              <a:gd name="T8" fmla="*/ 0 w 260"/>
              <a:gd name="T9" fmla="*/ 120 h 240"/>
              <a:gd name="T10" fmla="*/ 120 w 260"/>
              <a:gd name="T11" fmla="*/ 240 h 240"/>
              <a:gd name="T12" fmla="*/ 224 w 260"/>
              <a:gd name="T13" fmla="*/ 180 h 240"/>
              <a:gd name="T14" fmla="*/ 220 w 260"/>
              <a:gd name="T15" fmla="*/ 165 h 240"/>
              <a:gd name="T16" fmla="*/ 205 w 260"/>
              <a:gd name="T17" fmla="*/ 169 h 240"/>
              <a:gd name="T18" fmla="*/ 120 w 260"/>
              <a:gd name="T19" fmla="*/ 218 h 240"/>
              <a:gd name="T20" fmla="*/ 22 w 260"/>
              <a:gd name="T21" fmla="*/ 120 h 240"/>
              <a:gd name="T22" fmla="*/ 120 w 260"/>
              <a:gd name="T23" fmla="*/ 22 h 240"/>
              <a:gd name="T24" fmla="*/ 216 w 260"/>
              <a:gd name="T25" fmla="*/ 98 h 240"/>
              <a:gd name="T26" fmla="*/ 200 w 260"/>
              <a:gd name="T27" fmla="*/ 98 h 240"/>
              <a:gd name="T28" fmla="*/ 195 w 260"/>
              <a:gd name="T29" fmla="*/ 101 h 240"/>
              <a:gd name="T30" fmla="*/ 196 w 260"/>
              <a:gd name="T31" fmla="*/ 107 h 240"/>
              <a:gd name="T32" fmla="*/ 223 w 260"/>
              <a:gd name="T33" fmla="*/ 140 h 240"/>
              <a:gd name="T34" fmla="*/ 227 w 260"/>
              <a:gd name="T35" fmla="*/ 142 h 240"/>
              <a:gd name="T36" fmla="*/ 231 w 260"/>
              <a:gd name="T37" fmla="*/ 140 h 240"/>
              <a:gd name="T38" fmla="*/ 259 w 260"/>
              <a:gd name="T39" fmla="*/ 107 h 240"/>
              <a:gd name="T40" fmla="*/ 259 w 260"/>
              <a:gd name="T41" fmla="*/ 101 h 240"/>
              <a:gd name="T42" fmla="*/ 120 w 260"/>
              <a:gd name="T43" fmla="*/ 27 h 240"/>
              <a:gd name="T44" fmla="*/ 109 w 260"/>
              <a:gd name="T45" fmla="*/ 38 h 240"/>
              <a:gd name="T46" fmla="*/ 109 w 260"/>
              <a:gd name="T47" fmla="*/ 104 h 240"/>
              <a:gd name="T48" fmla="*/ 101 w 260"/>
              <a:gd name="T49" fmla="*/ 120 h 240"/>
              <a:gd name="T50" fmla="*/ 120 w 260"/>
              <a:gd name="T51" fmla="*/ 139 h 240"/>
              <a:gd name="T52" fmla="*/ 128 w 260"/>
              <a:gd name="T53" fmla="*/ 137 h 240"/>
              <a:gd name="T54" fmla="*/ 166 w 260"/>
              <a:gd name="T55" fmla="*/ 159 h 240"/>
              <a:gd name="T56" fmla="*/ 172 w 260"/>
              <a:gd name="T57" fmla="*/ 161 h 240"/>
              <a:gd name="T58" fmla="*/ 181 w 260"/>
              <a:gd name="T59" fmla="*/ 155 h 240"/>
              <a:gd name="T60" fmla="*/ 177 w 260"/>
              <a:gd name="T61" fmla="*/ 140 h 240"/>
              <a:gd name="T62" fmla="*/ 139 w 260"/>
              <a:gd name="T63" fmla="*/ 118 h 240"/>
              <a:gd name="T64" fmla="*/ 131 w 260"/>
              <a:gd name="T65" fmla="*/ 105 h 240"/>
              <a:gd name="T66" fmla="*/ 131 w 260"/>
              <a:gd name="T67" fmla="*/ 38 h 240"/>
              <a:gd name="T68" fmla="*/ 120 w 260"/>
              <a:gd name="T69" fmla="*/ 27 h 240"/>
              <a:gd name="T70" fmla="*/ 120 w 260"/>
              <a:gd name="T71" fmla="*/ 128 h 240"/>
              <a:gd name="T72" fmla="*/ 112 w 260"/>
              <a:gd name="T73" fmla="*/ 120 h 240"/>
              <a:gd name="T74" fmla="*/ 120 w 260"/>
              <a:gd name="T75" fmla="*/ 112 h 240"/>
              <a:gd name="T76" fmla="*/ 128 w 260"/>
              <a:gd name="T77" fmla="*/ 120 h 240"/>
              <a:gd name="T78" fmla="*/ 120 w 260"/>
              <a:gd name="T79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60" h="240">
                <a:moveTo>
                  <a:pt x="259" y="101"/>
                </a:moveTo>
                <a:cubicBezTo>
                  <a:pt x="259" y="100"/>
                  <a:pt x="257" y="98"/>
                  <a:pt x="255" y="98"/>
                </a:cubicBezTo>
                <a:cubicBezTo>
                  <a:pt x="238" y="98"/>
                  <a:pt x="238" y="98"/>
                  <a:pt x="238" y="98"/>
                </a:cubicBezTo>
                <a:cubicBezTo>
                  <a:pt x="228" y="43"/>
                  <a:pt x="179" y="0"/>
                  <a:pt x="120" y="0"/>
                </a:cubicBezTo>
                <a:cubicBezTo>
                  <a:pt x="54" y="0"/>
                  <a:pt x="0" y="54"/>
                  <a:pt x="0" y="120"/>
                </a:cubicBezTo>
                <a:cubicBezTo>
                  <a:pt x="0" y="186"/>
                  <a:pt x="54" y="240"/>
                  <a:pt x="120" y="240"/>
                </a:cubicBezTo>
                <a:cubicBezTo>
                  <a:pt x="163" y="240"/>
                  <a:pt x="203" y="217"/>
                  <a:pt x="224" y="180"/>
                </a:cubicBezTo>
                <a:cubicBezTo>
                  <a:pt x="227" y="175"/>
                  <a:pt x="226" y="168"/>
                  <a:pt x="220" y="165"/>
                </a:cubicBezTo>
                <a:cubicBezTo>
                  <a:pt x="215" y="162"/>
                  <a:pt x="208" y="164"/>
                  <a:pt x="205" y="169"/>
                </a:cubicBezTo>
                <a:cubicBezTo>
                  <a:pt x="188" y="200"/>
                  <a:pt x="155" y="218"/>
                  <a:pt x="120" y="218"/>
                </a:cubicBezTo>
                <a:cubicBezTo>
                  <a:pt x="66" y="218"/>
                  <a:pt x="22" y="174"/>
                  <a:pt x="22" y="120"/>
                </a:cubicBezTo>
                <a:cubicBezTo>
                  <a:pt x="22" y="66"/>
                  <a:pt x="66" y="22"/>
                  <a:pt x="120" y="22"/>
                </a:cubicBezTo>
                <a:cubicBezTo>
                  <a:pt x="167" y="22"/>
                  <a:pt x="206" y="55"/>
                  <a:pt x="216" y="98"/>
                </a:cubicBezTo>
                <a:cubicBezTo>
                  <a:pt x="200" y="98"/>
                  <a:pt x="200" y="98"/>
                  <a:pt x="200" y="98"/>
                </a:cubicBezTo>
                <a:cubicBezTo>
                  <a:pt x="198" y="98"/>
                  <a:pt x="196" y="100"/>
                  <a:pt x="195" y="101"/>
                </a:cubicBezTo>
                <a:cubicBezTo>
                  <a:pt x="194" y="103"/>
                  <a:pt x="194" y="106"/>
                  <a:pt x="196" y="107"/>
                </a:cubicBezTo>
                <a:cubicBezTo>
                  <a:pt x="223" y="140"/>
                  <a:pt x="223" y="140"/>
                  <a:pt x="223" y="140"/>
                </a:cubicBezTo>
                <a:cubicBezTo>
                  <a:pt x="224" y="141"/>
                  <a:pt x="226" y="142"/>
                  <a:pt x="227" y="142"/>
                </a:cubicBezTo>
                <a:cubicBezTo>
                  <a:pt x="229" y="142"/>
                  <a:pt x="230" y="141"/>
                  <a:pt x="231" y="140"/>
                </a:cubicBezTo>
                <a:cubicBezTo>
                  <a:pt x="259" y="107"/>
                  <a:pt x="259" y="107"/>
                  <a:pt x="259" y="107"/>
                </a:cubicBezTo>
                <a:cubicBezTo>
                  <a:pt x="260" y="106"/>
                  <a:pt x="260" y="103"/>
                  <a:pt x="259" y="101"/>
                </a:cubicBezTo>
                <a:close/>
                <a:moveTo>
                  <a:pt x="120" y="27"/>
                </a:moveTo>
                <a:cubicBezTo>
                  <a:pt x="114" y="27"/>
                  <a:pt x="109" y="32"/>
                  <a:pt x="109" y="38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104" y="108"/>
                  <a:pt x="101" y="114"/>
                  <a:pt x="101" y="120"/>
                </a:cubicBezTo>
                <a:cubicBezTo>
                  <a:pt x="101" y="131"/>
                  <a:pt x="110" y="139"/>
                  <a:pt x="120" y="139"/>
                </a:cubicBezTo>
                <a:cubicBezTo>
                  <a:pt x="123" y="139"/>
                  <a:pt x="126" y="139"/>
                  <a:pt x="128" y="137"/>
                </a:cubicBezTo>
                <a:cubicBezTo>
                  <a:pt x="166" y="159"/>
                  <a:pt x="166" y="159"/>
                  <a:pt x="166" y="159"/>
                </a:cubicBezTo>
                <a:cubicBezTo>
                  <a:pt x="168" y="160"/>
                  <a:pt x="170" y="161"/>
                  <a:pt x="172" y="161"/>
                </a:cubicBezTo>
                <a:cubicBezTo>
                  <a:pt x="175" y="161"/>
                  <a:pt x="179" y="159"/>
                  <a:pt x="181" y="155"/>
                </a:cubicBezTo>
                <a:cubicBezTo>
                  <a:pt x="184" y="150"/>
                  <a:pt x="182" y="143"/>
                  <a:pt x="177" y="140"/>
                </a:cubicBezTo>
                <a:cubicBezTo>
                  <a:pt x="139" y="118"/>
                  <a:pt x="139" y="118"/>
                  <a:pt x="139" y="118"/>
                </a:cubicBezTo>
                <a:cubicBezTo>
                  <a:pt x="139" y="113"/>
                  <a:pt x="136" y="108"/>
                  <a:pt x="131" y="105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1" y="32"/>
                  <a:pt x="126" y="27"/>
                  <a:pt x="120" y="27"/>
                </a:cubicBezTo>
                <a:close/>
                <a:moveTo>
                  <a:pt x="120" y="128"/>
                </a:moveTo>
                <a:cubicBezTo>
                  <a:pt x="116" y="128"/>
                  <a:pt x="112" y="125"/>
                  <a:pt x="112" y="120"/>
                </a:cubicBezTo>
                <a:cubicBezTo>
                  <a:pt x="112" y="116"/>
                  <a:pt x="116" y="112"/>
                  <a:pt x="120" y="112"/>
                </a:cubicBezTo>
                <a:cubicBezTo>
                  <a:pt x="125" y="112"/>
                  <a:pt x="128" y="116"/>
                  <a:pt x="128" y="120"/>
                </a:cubicBezTo>
                <a:cubicBezTo>
                  <a:pt x="128" y="125"/>
                  <a:pt x="125" y="128"/>
                  <a:pt x="120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8911794" y="3292423"/>
            <a:ext cx="2092923" cy="0"/>
          </a:xfrm>
          <a:prstGeom prst="line">
            <a:avLst/>
          </a:prstGeom>
          <a:ln w="28575">
            <a:solidFill>
              <a:srgbClr val="242E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2769502" y="9872290"/>
            <a:ext cx="2092923" cy="0"/>
          </a:xfrm>
          <a:prstGeom prst="line">
            <a:avLst/>
          </a:prstGeom>
          <a:ln w="28575">
            <a:solidFill>
              <a:srgbClr val="242E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1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 animBg="1"/>
      <p:bldP spid="9" grpId="0" animBg="1"/>
      <p:bldP spid="7" grpId="0" animBg="1"/>
      <p:bldP spid="6" grpId="0" animBg="1"/>
      <p:bldP spid="5" grpId="0" animBg="1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6" grpId="0" animBg="1"/>
      <p:bldP spid="27" grpId="0"/>
      <p:bldP spid="28" grpId="0" animBg="1"/>
      <p:bldP spid="29" grpId="0" animBg="1"/>
      <p:bldP spid="35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739"/>
            <a:ext cx="23774400" cy="1334739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5591088" y="6508552"/>
            <a:ext cx="12837804" cy="188737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11700" b="1" spc="-292" dirty="0">
                <a:solidFill>
                  <a:schemeClr val="bg1"/>
                </a:solidFill>
                <a:latin typeface="Ubuntu Light" panose="020B0304030602030204" pitchFamily="34" charset="0"/>
              </a:rPr>
              <a:t>Our</a:t>
            </a:r>
            <a:r>
              <a:rPr lang="en-US" sz="11700" b="1" spc="-292" dirty="0">
                <a:solidFill>
                  <a:schemeClr val="bg1"/>
                </a:solidFill>
                <a:latin typeface="Ubuntu" panose="020B0504030602030204" pitchFamily="34" charset="0"/>
              </a:rPr>
              <a:t> Core Services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92185" y="3588490"/>
            <a:ext cx="12796223" cy="617389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955249" y="12185768"/>
            <a:ext cx="678118" cy="46435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Ubuntu medium" panose="020B0604030602030204" pitchFamily="34" charset="0"/>
              </a:rPr>
              <a:t>26</a:t>
            </a:r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10678972" y="4138771"/>
            <a:ext cx="2422648" cy="2455079"/>
          </a:xfrm>
          <a:custGeom>
            <a:avLst/>
            <a:gdLst>
              <a:gd name="T0" fmla="*/ 772 w 801"/>
              <a:gd name="T1" fmla="*/ 337 h 801"/>
              <a:gd name="T2" fmla="*/ 712 w 801"/>
              <a:gd name="T3" fmla="*/ 183 h 801"/>
              <a:gd name="T4" fmla="*/ 651 w 801"/>
              <a:gd name="T5" fmla="*/ 89 h 801"/>
              <a:gd name="T6" fmla="*/ 521 w 801"/>
              <a:gd name="T7" fmla="*/ 114 h 801"/>
              <a:gd name="T8" fmla="*/ 447 w 801"/>
              <a:gd name="T9" fmla="*/ 3 h 801"/>
              <a:gd name="T10" fmla="*/ 337 w 801"/>
              <a:gd name="T11" fmla="*/ 26 h 801"/>
              <a:gd name="T12" fmla="*/ 184 w 801"/>
              <a:gd name="T13" fmla="*/ 89 h 801"/>
              <a:gd name="T14" fmla="*/ 89 w 801"/>
              <a:gd name="T15" fmla="*/ 150 h 801"/>
              <a:gd name="T16" fmla="*/ 113 w 801"/>
              <a:gd name="T17" fmla="*/ 280 h 801"/>
              <a:gd name="T18" fmla="*/ 3 w 801"/>
              <a:gd name="T19" fmla="*/ 354 h 801"/>
              <a:gd name="T20" fmla="*/ 29 w 801"/>
              <a:gd name="T21" fmla="*/ 465 h 801"/>
              <a:gd name="T22" fmla="*/ 89 w 801"/>
              <a:gd name="T23" fmla="*/ 618 h 801"/>
              <a:gd name="T24" fmla="*/ 150 w 801"/>
              <a:gd name="T25" fmla="*/ 713 h 801"/>
              <a:gd name="T26" fmla="*/ 280 w 801"/>
              <a:gd name="T27" fmla="*/ 688 h 801"/>
              <a:gd name="T28" fmla="*/ 354 w 801"/>
              <a:gd name="T29" fmla="*/ 798 h 801"/>
              <a:gd name="T30" fmla="*/ 444 w 801"/>
              <a:gd name="T31" fmla="*/ 798 h 801"/>
              <a:gd name="T32" fmla="*/ 519 w 801"/>
              <a:gd name="T33" fmla="*/ 690 h 801"/>
              <a:gd name="T34" fmla="*/ 648 w 801"/>
              <a:gd name="T35" fmla="*/ 715 h 801"/>
              <a:gd name="T36" fmla="*/ 710 w 801"/>
              <a:gd name="T37" fmla="*/ 621 h 801"/>
              <a:gd name="T38" fmla="*/ 770 w 801"/>
              <a:gd name="T39" fmla="*/ 467 h 801"/>
              <a:gd name="T40" fmla="*/ 798 w 801"/>
              <a:gd name="T41" fmla="*/ 447 h 801"/>
              <a:gd name="T42" fmla="*/ 599 w 801"/>
              <a:gd name="T43" fmla="*/ 519 h 801"/>
              <a:gd name="T44" fmla="*/ 509 w 801"/>
              <a:gd name="T45" fmla="*/ 363 h 801"/>
              <a:gd name="T46" fmla="*/ 367 w 801"/>
              <a:gd name="T47" fmla="*/ 221 h 801"/>
              <a:gd name="T48" fmla="*/ 319 w 801"/>
              <a:gd name="T49" fmla="*/ 237 h 801"/>
              <a:gd name="T50" fmla="*/ 390 w 801"/>
              <a:gd name="T51" fmla="*/ 320 h 801"/>
              <a:gd name="T52" fmla="*/ 391 w 801"/>
              <a:gd name="T53" fmla="*/ 328 h 801"/>
              <a:gd name="T54" fmla="*/ 383 w 801"/>
              <a:gd name="T55" fmla="*/ 378 h 801"/>
              <a:gd name="T56" fmla="*/ 332 w 801"/>
              <a:gd name="T57" fmla="*/ 387 h 801"/>
              <a:gd name="T58" fmla="*/ 331 w 801"/>
              <a:gd name="T59" fmla="*/ 387 h 801"/>
              <a:gd name="T60" fmla="*/ 323 w 801"/>
              <a:gd name="T61" fmla="*/ 384 h 801"/>
              <a:gd name="T62" fmla="*/ 246 w 801"/>
              <a:gd name="T63" fmla="*/ 314 h 801"/>
              <a:gd name="T64" fmla="*/ 267 w 801"/>
              <a:gd name="T65" fmla="*/ 463 h 801"/>
              <a:gd name="T66" fmla="*/ 423 w 801"/>
              <a:gd name="T67" fmla="*/ 493 h 801"/>
              <a:gd name="T68" fmla="*/ 401 w 801"/>
              <a:gd name="T69" fmla="*/ 631 h 801"/>
              <a:gd name="T70" fmla="*/ 401 w 801"/>
              <a:gd name="T71" fmla="*/ 170 h 801"/>
              <a:gd name="T72" fmla="*/ 599 w 801"/>
              <a:gd name="T73" fmla="*/ 519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01" h="801">
                <a:moveTo>
                  <a:pt x="798" y="356"/>
                </a:moveTo>
                <a:cubicBezTo>
                  <a:pt x="797" y="345"/>
                  <a:pt x="784" y="337"/>
                  <a:pt x="772" y="337"/>
                </a:cubicBezTo>
                <a:cubicBezTo>
                  <a:pt x="736" y="337"/>
                  <a:pt x="703" y="315"/>
                  <a:pt x="690" y="282"/>
                </a:cubicBezTo>
                <a:cubicBezTo>
                  <a:pt x="676" y="248"/>
                  <a:pt x="685" y="208"/>
                  <a:pt x="712" y="183"/>
                </a:cubicBezTo>
                <a:cubicBezTo>
                  <a:pt x="721" y="175"/>
                  <a:pt x="722" y="162"/>
                  <a:pt x="714" y="153"/>
                </a:cubicBezTo>
                <a:cubicBezTo>
                  <a:pt x="696" y="129"/>
                  <a:pt x="674" y="107"/>
                  <a:pt x="651" y="89"/>
                </a:cubicBezTo>
                <a:cubicBezTo>
                  <a:pt x="642" y="81"/>
                  <a:pt x="628" y="82"/>
                  <a:pt x="621" y="91"/>
                </a:cubicBezTo>
                <a:cubicBezTo>
                  <a:pt x="597" y="118"/>
                  <a:pt x="554" y="127"/>
                  <a:pt x="521" y="114"/>
                </a:cubicBezTo>
                <a:cubicBezTo>
                  <a:pt x="486" y="99"/>
                  <a:pt x="465" y="64"/>
                  <a:pt x="467" y="27"/>
                </a:cubicBezTo>
                <a:cubicBezTo>
                  <a:pt x="468" y="15"/>
                  <a:pt x="459" y="5"/>
                  <a:pt x="447" y="3"/>
                </a:cubicBezTo>
                <a:cubicBezTo>
                  <a:pt x="417" y="0"/>
                  <a:pt x="387" y="0"/>
                  <a:pt x="357" y="3"/>
                </a:cubicBezTo>
                <a:cubicBezTo>
                  <a:pt x="346" y="4"/>
                  <a:pt x="337" y="14"/>
                  <a:pt x="337" y="26"/>
                </a:cubicBezTo>
                <a:cubicBezTo>
                  <a:pt x="339" y="63"/>
                  <a:pt x="317" y="97"/>
                  <a:pt x="283" y="111"/>
                </a:cubicBezTo>
                <a:cubicBezTo>
                  <a:pt x="250" y="125"/>
                  <a:pt x="207" y="115"/>
                  <a:pt x="184" y="89"/>
                </a:cubicBezTo>
                <a:cubicBezTo>
                  <a:pt x="176" y="80"/>
                  <a:pt x="163" y="79"/>
                  <a:pt x="153" y="86"/>
                </a:cubicBezTo>
                <a:cubicBezTo>
                  <a:pt x="129" y="105"/>
                  <a:pt x="108" y="127"/>
                  <a:pt x="89" y="150"/>
                </a:cubicBezTo>
                <a:cubicBezTo>
                  <a:pt x="81" y="159"/>
                  <a:pt x="82" y="173"/>
                  <a:pt x="91" y="181"/>
                </a:cubicBezTo>
                <a:cubicBezTo>
                  <a:pt x="119" y="206"/>
                  <a:pt x="128" y="246"/>
                  <a:pt x="113" y="280"/>
                </a:cubicBezTo>
                <a:cubicBezTo>
                  <a:pt x="100" y="313"/>
                  <a:pt x="66" y="334"/>
                  <a:pt x="26" y="334"/>
                </a:cubicBezTo>
                <a:cubicBezTo>
                  <a:pt x="14" y="334"/>
                  <a:pt x="5" y="343"/>
                  <a:pt x="3" y="354"/>
                </a:cubicBezTo>
                <a:cubicBezTo>
                  <a:pt x="0" y="384"/>
                  <a:pt x="0" y="415"/>
                  <a:pt x="3" y="445"/>
                </a:cubicBezTo>
                <a:cubicBezTo>
                  <a:pt x="4" y="456"/>
                  <a:pt x="18" y="465"/>
                  <a:pt x="29" y="465"/>
                </a:cubicBezTo>
                <a:cubicBezTo>
                  <a:pt x="64" y="464"/>
                  <a:pt x="98" y="485"/>
                  <a:pt x="112" y="520"/>
                </a:cubicBezTo>
                <a:cubicBezTo>
                  <a:pt x="126" y="554"/>
                  <a:pt x="117" y="593"/>
                  <a:pt x="89" y="618"/>
                </a:cubicBezTo>
                <a:cubicBezTo>
                  <a:pt x="81" y="626"/>
                  <a:pt x="80" y="639"/>
                  <a:pt x="87" y="649"/>
                </a:cubicBezTo>
                <a:cubicBezTo>
                  <a:pt x="105" y="672"/>
                  <a:pt x="127" y="694"/>
                  <a:pt x="150" y="713"/>
                </a:cubicBezTo>
                <a:cubicBezTo>
                  <a:pt x="159" y="720"/>
                  <a:pt x="173" y="719"/>
                  <a:pt x="181" y="710"/>
                </a:cubicBezTo>
                <a:cubicBezTo>
                  <a:pt x="205" y="684"/>
                  <a:pt x="247" y="674"/>
                  <a:pt x="280" y="688"/>
                </a:cubicBezTo>
                <a:cubicBezTo>
                  <a:pt x="315" y="702"/>
                  <a:pt x="337" y="737"/>
                  <a:pt x="334" y="775"/>
                </a:cubicBezTo>
                <a:cubicBezTo>
                  <a:pt x="334" y="786"/>
                  <a:pt x="342" y="797"/>
                  <a:pt x="354" y="798"/>
                </a:cubicBezTo>
                <a:cubicBezTo>
                  <a:pt x="369" y="800"/>
                  <a:pt x="385" y="801"/>
                  <a:pt x="400" y="801"/>
                </a:cubicBezTo>
                <a:cubicBezTo>
                  <a:pt x="415" y="801"/>
                  <a:pt x="429" y="800"/>
                  <a:pt x="444" y="798"/>
                </a:cubicBezTo>
                <a:cubicBezTo>
                  <a:pt x="456" y="797"/>
                  <a:pt x="464" y="787"/>
                  <a:pt x="464" y="775"/>
                </a:cubicBezTo>
                <a:cubicBezTo>
                  <a:pt x="463" y="738"/>
                  <a:pt x="485" y="704"/>
                  <a:pt x="519" y="690"/>
                </a:cubicBezTo>
                <a:cubicBezTo>
                  <a:pt x="551" y="677"/>
                  <a:pt x="594" y="686"/>
                  <a:pt x="618" y="713"/>
                </a:cubicBezTo>
                <a:cubicBezTo>
                  <a:pt x="626" y="721"/>
                  <a:pt x="639" y="722"/>
                  <a:pt x="648" y="715"/>
                </a:cubicBezTo>
                <a:cubicBezTo>
                  <a:pt x="672" y="696"/>
                  <a:pt x="694" y="675"/>
                  <a:pt x="713" y="651"/>
                </a:cubicBezTo>
                <a:cubicBezTo>
                  <a:pt x="720" y="642"/>
                  <a:pt x="719" y="629"/>
                  <a:pt x="710" y="621"/>
                </a:cubicBezTo>
                <a:cubicBezTo>
                  <a:pt x="682" y="595"/>
                  <a:pt x="673" y="555"/>
                  <a:pt x="688" y="521"/>
                </a:cubicBezTo>
                <a:cubicBezTo>
                  <a:pt x="701" y="488"/>
                  <a:pt x="734" y="467"/>
                  <a:pt x="770" y="467"/>
                </a:cubicBezTo>
                <a:cubicBezTo>
                  <a:pt x="775" y="467"/>
                  <a:pt x="775" y="467"/>
                  <a:pt x="775" y="467"/>
                </a:cubicBezTo>
                <a:cubicBezTo>
                  <a:pt x="786" y="468"/>
                  <a:pt x="797" y="459"/>
                  <a:pt x="798" y="447"/>
                </a:cubicBezTo>
                <a:cubicBezTo>
                  <a:pt x="801" y="417"/>
                  <a:pt x="801" y="387"/>
                  <a:pt x="798" y="356"/>
                </a:cubicBezTo>
                <a:close/>
                <a:moveTo>
                  <a:pt x="599" y="519"/>
                </a:moveTo>
                <a:cubicBezTo>
                  <a:pt x="498" y="418"/>
                  <a:pt x="498" y="418"/>
                  <a:pt x="498" y="418"/>
                </a:cubicBezTo>
                <a:cubicBezTo>
                  <a:pt x="505" y="401"/>
                  <a:pt x="509" y="382"/>
                  <a:pt x="509" y="363"/>
                </a:cubicBezTo>
                <a:cubicBezTo>
                  <a:pt x="509" y="325"/>
                  <a:pt x="494" y="289"/>
                  <a:pt x="467" y="263"/>
                </a:cubicBezTo>
                <a:cubicBezTo>
                  <a:pt x="441" y="236"/>
                  <a:pt x="405" y="221"/>
                  <a:pt x="367" y="221"/>
                </a:cubicBezTo>
                <a:cubicBezTo>
                  <a:pt x="355" y="221"/>
                  <a:pt x="342" y="223"/>
                  <a:pt x="330" y="226"/>
                </a:cubicBezTo>
                <a:cubicBezTo>
                  <a:pt x="325" y="228"/>
                  <a:pt x="321" y="232"/>
                  <a:pt x="319" y="237"/>
                </a:cubicBezTo>
                <a:cubicBezTo>
                  <a:pt x="318" y="243"/>
                  <a:pt x="319" y="249"/>
                  <a:pt x="324" y="253"/>
                </a:cubicBezTo>
                <a:cubicBezTo>
                  <a:pt x="324" y="253"/>
                  <a:pt x="373" y="303"/>
                  <a:pt x="390" y="320"/>
                </a:cubicBezTo>
                <a:cubicBezTo>
                  <a:pt x="392" y="321"/>
                  <a:pt x="392" y="326"/>
                  <a:pt x="392" y="327"/>
                </a:cubicBezTo>
                <a:cubicBezTo>
                  <a:pt x="391" y="328"/>
                  <a:pt x="391" y="328"/>
                  <a:pt x="391" y="328"/>
                </a:cubicBezTo>
                <a:cubicBezTo>
                  <a:pt x="390" y="347"/>
                  <a:pt x="386" y="369"/>
                  <a:pt x="384" y="377"/>
                </a:cubicBezTo>
                <a:cubicBezTo>
                  <a:pt x="383" y="377"/>
                  <a:pt x="383" y="378"/>
                  <a:pt x="383" y="378"/>
                </a:cubicBezTo>
                <a:cubicBezTo>
                  <a:pt x="382" y="378"/>
                  <a:pt x="382" y="379"/>
                  <a:pt x="382" y="379"/>
                </a:cubicBezTo>
                <a:cubicBezTo>
                  <a:pt x="373" y="382"/>
                  <a:pt x="351" y="385"/>
                  <a:pt x="332" y="387"/>
                </a:cubicBezTo>
                <a:cubicBezTo>
                  <a:pt x="332" y="387"/>
                  <a:pt x="332" y="387"/>
                  <a:pt x="332" y="387"/>
                </a:cubicBezTo>
                <a:cubicBezTo>
                  <a:pt x="331" y="387"/>
                  <a:pt x="331" y="387"/>
                  <a:pt x="331" y="387"/>
                </a:cubicBezTo>
                <a:cubicBezTo>
                  <a:pt x="331" y="387"/>
                  <a:pt x="331" y="387"/>
                  <a:pt x="330" y="387"/>
                </a:cubicBezTo>
                <a:cubicBezTo>
                  <a:pt x="328" y="387"/>
                  <a:pt x="325" y="386"/>
                  <a:pt x="323" y="384"/>
                </a:cubicBezTo>
                <a:cubicBezTo>
                  <a:pt x="305" y="366"/>
                  <a:pt x="258" y="319"/>
                  <a:pt x="258" y="319"/>
                </a:cubicBezTo>
                <a:cubicBezTo>
                  <a:pt x="253" y="315"/>
                  <a:pt x="249" y="314"/>
                  <a:pt x="246" y="314"/>
                </a:cubicBezTo>
                <a:cubicBezTo>
                  <a:pt x="239" y="314"/>
                  <a:pt x="233" y="319"/>
                  <a:pt x="231" y="326"/>
                </a:cubicBezTo>
                <a:cubicBezTo>
                  <a:pt x="218" y="374"/>
                  <a:pt x="232" y="427"/>
                  <a:pt x="267" y="463"/>
                </a:cubicBezTo>
                <a:cubicBezTo>
                  <a:pt x="294" y="489"/>
                  <a:pt x="330" y="504"/>
                  <a:pt x="367" y="504"/>
                </a:cubicBezTo>
                <a:cubicBezTo>
                  <a:pt x="387" y="504"/>
                  <a:pt x="405" y="500"/>
                  <a:pt x="423" y="493"/>
                </a:cubicBezTo>
                <a:cubicBezTo>
                  <a:pt x="525" y="595"/>
                  <a:pt x="525" y="595"/>
                  <a:pt x="525" y="595"/>
                </a:cubicBezTo>
                <a:cubicBezTo>
                  <a:pt x="489" y="618"/>
                  <a:pt x="446" y="631"/>
                  <a:pt x="401" y="631"/>
                </a:cubicBezTo>
                <a:cubicBezTo>
                  <a:pt x="273" y="631"/>
                  <a:pt x="170" y="528"/>
                  <a:pt x="170" y="401"/>
                </a:cubicBezTo>
                <a:cubicBezTo>
                  <a:pt x="170" y="273"/>
                  <a:pt x="273" y="170"/>
                  <a:pt x="401" y="170"/>
                </a:cubicBezTo>
                <a:cubicBezTo>
                  <a:pt x="528" y="170"/>
                  <a:pt x="631" y="273"/>
                  <a:pt x="631" y="401"/>
                </a:cubicBezTo>
                <a:cubicBezTo>
                  <a:pt x="631" y="444"/>
                  <a:pt x="619" y="484"/>
                  <a:pt x="599" y="519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1956720" y="12140764"/>
            <a:ext cx="733855" cy="623041"/>
            <a:chOff x="22478999" y="12438062"/>
            <a:chExt cx="752476" cy="640080"/>
          </a:xfrm>
        </p:grpSpPr>
        <p:sp>
          <p:nvSpPr>
            <p:cNvPr id="14" name="Oval 13"/>
            <p:cNvSpPr/>
            <p:nvPr/>
          </p:nvSpPr>
          <p:spPr>
            <a:xfrm>
              <a:off x="22478999" y="12438062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536150" y="12495213"/>
              <a:ext cx="69532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A698"/>
                  </a:solidFill>
                  <a:latin typeface="Ubuntu medium" panose="020B0604030602030204" pitchFamily="34" charset="0"/>
                </a:rPr>
                <a:t>08</a:t>
              </a:r>
              <a:endParaRPr lang="en-US" sz="2400" b="1" dirty="0">
                <a:solidFill>
                  <a:srgbClr val="00A698"/>
                </a:solidFill>
                <a:latin typeface="Ubuntu medium" panose="020B06040306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9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881746" y="3733717"/>
            <a:ext cx="4355352" cy="4238373"/>
          </a:xfrm>
          <a:prstGeom prst="rect">
            <a:avLst/>
          </a:prstGeom>
          <a:solidFill>
            <a:srgbClr val="1D9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126507" y="3733717"/>
            <a:ext cx="4355352" cy="4238373"/>
          </a:xfrm>
          <a:prstGeom prst="rect">
            <a:avLst/>
          </a:prstGeom>
          <a:solidFill>
            <a:srgbClr val="00A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307279" y="3733717"/>
            <a:ext cx="4355352" cy="4238373"/>
          </a:xfrm>
          <a:prstGeom prst="rect">
            <a:avLst/>
          </a:prstGeom>
          <a:solidFill>
            <a:srgbClr val="FF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88614" y="3758256"/>
            <a:ext cx="4355352" cy="4238373"/>
          </a:xfrm>
          <a:prstGeom prst="rect">
            <a:avLst/>
          </a:prstGeom>
          <a:solidFill>
            <a:srgbClr val="EE2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89493" y="871853"/>
            <a:ext cx="8106241" cy="988626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5800" dirty="0">
                <a:solidFill>
                  <a:srgbClr val="242E38"/>
                </a:solidFill>
                <a:latin typeface="Ubuntu Light" panose="020B0304030602030204" pitchFamily="34" charset="0"/>
              </a:rPr>
              <a:t>OUR </a:t>
            </a:r>
            <a:r>
              <a:rPr lang="en-US" sz="5800" dirty="0">
                <a:solidFill>
                  <a:srgbClr val="242E38"/>
                </a:solidFill>
                <a:latin typeface="Ubuntu" panose="020B0504030602030204" pitchFamily="34" charset="0"/>
              </a:rPr>
              <a:t> </a:t>
            </a:r>
            <a:r>
              <a:rPr lang="en-US" sz="5800" dirty="0">
                <a:solidFill>
                  <a:srgbClr val="242E38"/>
                </a:solidFill>
                <a:latin typeface="Ubuntu medium" panose="020B0604030602030204" pitchFamily="34" charset="0"/>
              </a:rPr>
              <a:t>CORE SERVICES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43762" y="741597"/>
            <a:ext cx="8450604" cy="1285640"/>
          </a:xfrm>
          <a:prstGeom prst="rect">
            <a:avLst/>
          </a:prstGeom>
          <a:noFill/>
          <a:ln w="38100">
            <a:solidFill>
              <a:srgbClr val="242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02123" y="8251583"/>
            <a:ext cx="4514597" cy="2336751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>
              <a:lnSpc>
                <a:spcPts val="4385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printing and type set ting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try. Lorem Ipsum has been the industry's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6513" y="8251583"/>
            <a:ext cx="4514597" cy="2336751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>
              <a:lnSpc>
                <a:spcPts val="4385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printing and type set ting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try. Lorem Ipsum has been the industry's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43290" y="8251583"/>
            <a:ext cx="4514597" cy="2336751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>
              <a:lnSpc>
                <a:spcPts val="4385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printing and type set ting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try. Lorem Ipsum has been the industry's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94837" y="8251582"/>
            <a:ext cx="4514597" cy="2336751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pPr algn="ctr">
              <a:lnSpc>
                <a:spcPts val="4385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Lorem Ipsum is simply dummy text of the printing and type set ting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indus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try. Lorem Ipsum has been the industry's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5673" y="7071019"/>
            <a:ext cx="3616632" cy="614146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Ubuntu medium" panose="020B0604030602030204" pitchFamily="34" charset="0"/>
              </a:rPr>
              <a:t>Digital Strategy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41638" y="7071019"/>
            <a:ext cx="3954144" cy="614146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Ubuntu medium" panose="020B0604030602030204" pitchFamily="34" charset="0"/>
              </a:rPr>
              <a:t>Web Development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69328" y="7071019"/>
            <a:ext cx="4102773" cy="614146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Ubuntu medium" panose="020B0604030602030204" pitchFamily="34" charset="0"/>
              </a:rPr>
              <a:t>SEO &amp; Social Media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06661" y="7071019"/>
            <a:ext cx="4102773" cy="614146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Ubuntu medium" panose="020B0604030602030204" pitchFamily="34" charset="0"/>
              </a:rPr>
              <a:t>Online Marketing</a:t>
            </a:r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3349614" y="4646904"/>
            <a:ext cx="1391642" cy="1569079"/>
          </a:xfrm>
          <a:custGeom>
            <a:avLst/>
            <a:gdLst>
              <a:gd name="T0" fmla="*/ 40 w 240"/>
              <a:gd name="T1" fmla="*/ 120 h 268"/>
              <a:gd name="T2" fmla="*/ 67 w 240"/>
              <a:gd name="T3" fmla="*/ 194 h 268"/>
              <a:gd name="T4" fmla="*/ 84 w 240"/>
              <a:gd name="T5" fmla="*/ 242 h 268"/>
              <a:gd name="T6" fmla="*/ 100 w 240"/>
              <a:gd name="T7" fmla="*/ 259 h 268"/>
              <a:gd name="T8" fmla="*/ 113 w 240"/>
              <a:gd name="T9" fmla="*/ 268 h 268"/>
              <a:gd name="T10" fmla="*/ 134 w 240"/>
              <a:gd name="T11" fmla="*/ 266 h 268"/>
              <a:gd name="T12" fmla="*/ 157 w 240"/>
              <a:gd name="T13" fmla="*/ 242 h 268"/>
              <a:gd name="T14" fmla="*/ 173 w 240"/>
              <a:gd name="T15" fmla="*/ 194 h 268"/>
              <a:gd name="T16" fmla="*/ 201 w 240"/>
              <a:gd name="T17" fmla="*/ 120 h 268"/>
              <a:gd name="T18" fmla="*/ 165 w 240"/>
              <a:gd name="T19" fmla="*/ 166 h 268"/>
              <a:gd name="T20" fmla="*/ 145 w 240"/>
              <a:gd name="T21" fmla="*/ 205 h 268"/>
              <a:gd name="T22" fmla="*/ 88 w 240"/>
              <a:gd name="T23" fmla="*/ 194 h 268"/>
              <a:gd name="T24" fmla="*/ 60 w 240"/>
              <a:gd name="T25" fmla="*/ 120 h 268"/>
              <a:gd name="T26" fmla="*/ 181 w 240"/>
              <a:gd name="T27" fmla="*/ 120 h 268"/>
              <a:gd name="T28" fmla="*/ 120 w 240"/>
              <a:gd name="T29" fmla="*/ 25 h 268"/>
              <a:gd name="T30" fmla="*/ 125 w 240"/>
              <a:gd name="T31" fmla="*/ 5 h 268"/>
              <a:gd name="T32" fmla="*/ 115 w 240"/>
              <a:gd name="T33" fmla="*/ 5 h 268"/>
              <a:gd name="T34" fmla="*/ 120 w 240"/>
              <a:gd name="T35" fmla="*/ 25 h 268"/>
              <a:gd name="T36" fmla="*/ 71 w 240"/>
              <a:gd name="T37" fmla="*/ 39 h 268"/>
              <a:gd name="T38" fmla="*/ 75 w 240"/>
              <a:gd name="T39" fmla="*/ 31 h 268"/>
              <a:gd name="T40" fmla="*/ 60 w 240"/>
              <a:gd name="T41" fmla="*/ 16 h 268"/>
              <a:gd name="T42" fmla="*/ 66 w 240"/>
              <a:gd name="T43" fmla="*/ 36 h 268"/>
              <a:gd name="T44" fmla="*/ 23 w 240"/>
              <a:gd name="T45" fmla="*/ 58 h 268"/>
              <a:gd name="T46" fmla="*/ 18 w 240"/>
              <a:gd name="T47" fmla="*/ 67 h 268"/>
              <a:gd name="T48" fmla="*/ 34 w 240"/>
              <a:gd name="T49" fmla="*/ 76 h 268"/>
              <a:gd name="T50" fmla="*/ 37 w 240"/>
              <a:gd name="T51" fmla="*/ 66 h 268"/>
              <a:gd name="T52" fmla="*/ 21 w 240"/>
              <a:gd name="T53" fmla="*/ 116 h 268"/>
              <a:gd name="T54" fmla="*/ 0 w 240"/>
              <a:gd name="T55" fmla="*/ 121 h 268"/>
              <a:gd name="T56" fmla="*/ 21 w 240"/>
              <a:gd name="T57" fmla="*/ 126 h 268"/>
              <a:gd name="T58" fmla="*/ 32 w 240"/>
              <a:gd name="T59" fmla="*/ 167 h 268"/>
              <a:gd name="T60" fmla="*/ 16 w 240"/>
              <a:gd name="T61" fmla="*/ 182 h 268"/>
              <a:gd name="T62" fmla="*/ 23 w 240"/>
              <a:gd name="T63" fmla="*/ 183 h 268"/>
              <a:gd name="T64" fmla="*/ 39 w 240"/>
              <a:gd name="T65" fmla="*/ 169 h 268"/>
              <a:gd name="T66" fmla="*/ 222 w 240"/>
              <a:gd name="T67" fmla="*/ 175 h 268"/>
              <a:gd name="T68" fmla="*/ 202 w 240"/>
              <a:gd name="T69" fmla="*/ 169 h 268"/>
              <a:gd name="T70" fmla="*/ 217 w 240"/>
              <a:gd name="T71" fmla="*/ 183 h 268"/>
              <a:gd name="T72" fmla="*/ 224 w 240"/>
              <a:gd name="T73" fmla="*/ 182 h 268"/>
              <a:gd name="T74" fmla="*/ 235 w 240"/>
              <a:gd name="T75" fmla="*/ 116 h 268"/>
              <a:gd name="T76" fmla="*/ 215 w 240"/>
              <a:gd name="T77" fmla="*/ 121 h 268"/>
              <a:gd name="T78" fmla="*/ 235 w 240"/>
              <a:gd name="T79" fmla="*/ 126 h 268"/>
              <a:gd name="T80" fmla="*/ 235 w 240"/>
              <a:gd name="T81" fmla="*/ 116 h 268"/>
              <a:gd name="T82" fmla="*/ 209 w 240"/>
              <a:gd name="T83" fmla="*/ 75 h 268"/>
              <a:gd name="T84" fmla="*/ 224 w 240"/>
              <a:gd name="T85" fmla="*/ 60 h 268"/>
              <a:gd name="T86" fmla="*/ 204 w 240"/>
              <a:gd name="T87" fmla="*/ 66 h 268"/>
              <a:gd name="T88" fmla="*/ 207 w 240"/>
              <a:gd name="T89" fmla="*/ 76 h 268"/>
              <a:gd name="T90" fmla="*/ 170 w 240"/>
              <a:gd name="T91" fmla="*/ 39 h 268"/>
              <a:gd name="T92" fmla="*/ 182 w 240"/>
              <a:gd name="T93" fmla="*/ 23 h 268"/>
              <a:gd name="T94" fmla="*/ 173 w 240"/>
              <a:gd name="T95" fmla="*/ 18 h 268"/>
              <a:gd name="T96" fmla="*/ 168 w 240"/>
              <a:gd name="T97" fmla="*/ 38 h 268"/>
              <a:gd name="T98" fmla="*/ 120 w 240"/>
              <a:gd name="T99" fmla="*/ 158 h 268"/>
              <a:gd name="T100" fmla="*/ 132 w 240"/>
              <a:gd name="T101" fmla="*/ 115 h 268"/>
              <a:gd name="T102" fmla="*/ 133 w 240"/>
              <a:gd name="T103" fmla="*/ 90 h 268"/>
              <a:gd name="T104" fmla="*/ 108 w 240"/>
              <a:gd name="T105" fmla="*/ 90 h 268"/>
              <a:gd name="T106" fmla="*/ 109 w 240"/>
              <a:gd name="T107" fmla="*/ 115 h 268"/>
              <a:gd name="T108" fmla="*/ 120 w 240"/>
              <a:gd name="T109" fmla="*/ 168 h 268"/>
              <a:gd name="T110" fmla="*/ 120 w 240"/>
              <a:gd name="T111" fmla="*/ 194 h 268"/>
              <a:gd name="T112" fmla="*/ 120 w 240"/>
              <a:gd name="T113" fmla="*/ 1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0" h="268">
                <a:moveTo>
                  <a:pt x="120" y="41"/>
                </a:moveTo>
                <a:cubicBezTo>
                  <a:pt x="76" y="41"/>
                  <a:pt x="40" y="76"/>
                  <a:pt x="40" y="120"/>
                </a:cubicBezTo>
                <a:cubicBezTo>
                  <a:pt x="40" y="148"/>
                  <a:pt x="51" y="165"/>
                  <a:pt x="59" y="177"/>
                </a:cubicBezTo>
                <a:cubicBezTo>
                  <a:pt x="64" y="185"/>
                  <a:pt x="67" y="189"/>
                  <a:pt x="67" y="194"/>
                </a:cubicBezTo>
                <a:cubicBezTo>
                  <a:pt x="67" y="204"/>
                  <a:pt x="73" y="214"/>
                  <a:pt x="82" y="221"/>
                </a:cubicBezTo>
                <a:cubicBezTo>
                  <a:pt x="83" y="227"/>
                  <a:pt x="84" y="242"/>
                  <a:pt x="84" y="242"/>
                </a:cubicBezTo>
                <a:cubicBezTo>
                  <a:pt x="84" y="242"/>
                  <a:pt x="84" y="242"/>
                  <a:pt x="84" y="242"/>
                </a:cubicBezTo>
                <a:cubicBezTo>
                  <a:pt x="84" y="246"/>
                  <a:pt x="86" y="255"/>
                  <a:pt x="100" y="259"/>
                </a:cubicBezTo>
                <a:cubicBezTo>
                  <a:pt x="102" y="262"/>
                  <a:pt x="104" y="264"/>
                  <a:pt x="107" y="266"/>
                </a:cubicBezTo>
                <a:cubicBezTo>
                  <a:pt x="109" y="267"/>
                  <a:pt x="111" y="268"/>
                  <a:pt x="113" y="268"/>
                </a:cubicBezTo>
                <a:cubicBezTo>
                  <a:pt x="128" y="268"/>
                  <a:pt x="128" y="268"/>
                  <a:pt x="128" y="268"/>
                </a:cubicBezTo>
                <a:cubicBezTo>
                  <a:pt x="130" y="268"/>
                  <a:pt x="132" y="267"/>
                  <a:pt x="134" y="266"/>
                </a:cubicBezTo>
                <a:cubicBezTo>
                  <a:pt x="137" y="264"/>
                  <a:pt x="139" y="262"/>
                  <a:pt x="140" y="259"/>
                </a:cubicBezTo>
                <a:cubicBezTo>
                  <a:pt x="155" y="255"/>
                  <a:pt x="157" y="246"/>
                  <a:pt x="157" y="242"/>
                </a:cubicBezTo>
                <a:cubicBezTo>
                  <a:pt x="157" y="242"/>
                  <a:pt x="158" y="227"/>
                  <a:pt x="158" y="221"/>
                </a:cubicBezTo>
                <a:cubicBezTo>
                  <a:pt x="168" y="214"/>
                  <a:pt x="173" y="204"/>
                  <a:pt x="173" y="194"/>
                </a:cubicBezTo>
                <a:cubicBezTo>
                  <a:pt x="173" y="189"/>
                  <a:pt x="176" y="185"/>
                  <a:pt x="181" y="177"/>
                </a:cubicBezTo>
                <a:cubicBezTo>
                  <a:pt x="190" y="165"/>
                  <a:pt x="201" y="148"/>
                  <a:pt x="201" y="120"/>
                </a:cubicBezTo>
                <a:cubicBezTo>
                  <a:pt x="201" y="76"/>
                  <a:pt x="165" y="41"/>
                  <a:pt x="120" y="41"/>
                </a:cubicBezTo>
                <a:close/>
                <a:moveTo>
                  <a:pt x="165" y="166"/>
                </a:moveTo>
                <a:cubicBezTo>
                  <a:pt x="159" y="174"/>
                  <a:pt x="153" y="183"/>
                  <a:pt x="153" y="194"/>
                </a:cubicBezTo>
                <a:cubicBezTo>
                  <a:pt x="153" y="199"/>
                  <a:pt x="149" y="203"/>
                  <a:pt x="145" y="205"/>
                </a:cubicBezTo>
                <a:cubicBezTo>
                  <a:pt x="95" y="205"/>
                  <a:pt x="95" y="205"/>
                  <a:pt x="95" y="205"/>
                </a:cubicBezTo>
                <a:cubicBezTo>
                  <a:pt x="92" y="203"/>
                  <a:pt x="88" y="199"/>
                  <a:pt x="88" y="194"/>
                </a:cubicBezTo>
                <a:cubicBezTo>
                  <a:pt x="88" y="183"/>
                  <a:pt x="82" y="174"/>
                  <a:pt x="76" y="165"/>
                </a:cubicBezTo>
                <a:cubicBezTo>
                  <a:pt x="69" y="154"/>
                  <a:pt x="60" y="142"/>
                  <a:pt x="60" y="120"/>
                </a:cubicBezTo>
                <a:cubicBezTo>
                  <a:pt x="60" y="88"/>
                  <a:pt x="87" y="62"/>
                  <a:pt x="120" y="62"/>
                </a:cubicBezTo>
                <a:cubicBezTo>
                  <a:pt x="154" y="62"/>
                  <a:pt x="181" y="88"/>
                  <a:pt x="181" y="120"/>
                </a:cubicBezTo>
                <a:cubicBezTo>
                  <a:pt x="181" y="142"/>
                  <a:pt x="172" y="154"/>
                  <a:pt x="165" y="166"/>
                </a:cubicBezTo>
                <a:close/>
                <a:moveTo>
                  <a:pt x="120" y="25"/>
                </a:moveTo>
                <a:cubicBezTo>
                  <a:pt x="123" y="25"/>
                  <a:pt x="125" y="23"/>
                  <a:pt x="125" y="20"/>
                </a:cubicBezTo>
                <a:cubicBezTo>
                  <a:pt x="125" y="5"/>
                  <a:pt x="125" y="5"/>
                  <a:pt x="125" y="5"/>
                </a:cubicBezTo>
                <a:cubicBezTo>
                  <a:pt x="125" y="2"/>
                  <a:pt x="123" y="0"/>
                  <a:pt x="120" y="0"/>
                </a:cubicBezTo>
                <a:cubicBezTo>
                  <a:pt x="118" y="0"/>
                  <a:pt x="115" y="2"/>
                  <a:pt x="115" y="5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115" y="23"/>
                  <a:pt x="118" y="25"/>
                  <a:pt x="120" y="25"/>
                </a:cubicBezTo>
                <a:close/>
                <a:moveTo>
                  <a:pt x="66" y="36"/>
                </a:moveTo>
                <a:cubicBezTo>
                  <a:pt x="67" y="38"/>
                  <a:pt x="69" y="39"/>
                  <a:pt x="71" y="39"/>
                </a:cubicBezTo>
                <a:cubicBezTo>
                  <a:pt x="71" y="39"/>
                  <a:pt x="72" y="39"/>
                  <a:pt x="73" y="38"/>
                </a:cubicBezTo>
                <a:cubicBezTo>
                  <a:pt x="76" y="37"/>
                  <a:pt x="76" y="34"/>
                  <a:pt x="75" y="31"/>
                </a:cubicBezTo>
                <a:cubicBezTo>
                  <a:pt x="67" y="18"/>
                  <a:pt x="67" y="18"/>
                  <a:pt x="67" y="18"/>
                </a:cubicBezTo>
                <a:cubicBezTo>
                  <a:pt x="66" y="15"/>
                  <a:pt x="63" y="15"/>
                  <a:pt x="60" y="16"/>
                </a:cubicBezTo>
                <a:cubicBezTo>
                  <a:pt x="58" y="17"/>
                  <a:pt x="57" y="21"/>
                  <a:pt x="58" y="23"/>
                </a:cubicBezTo>
                <a:lnTo>
                  <a:pt x="66" y="36"/>
                </a:lnTo>
                <a:close/>
                <a:moveTo>
                  <a:pt x="37" y="66"/>
                </a:moveTo>
                <a:cubicBezTo>
                  <a:pt x="23" y="58"/>
                  <a:pt x="23" y="58"/>
                  <a:pt x="23" y="58"/>
                </a:cubicBezTo>
                <a:cubicBezTo>
                  <a:pt x="21" y="57"/>
                  <a:pt x="18" y="58"/>
                  <a:pt x="16" y="60"/>
                </a:cubicBezTo>
                <a:cubicBezTo>
                  <a:pt x="15" y="63"/>
                  <a:pt x="16" y="66"/>
                  <a:pt x="18" y="67"/>
                </a:cubicBezTo>
                <a:cubicBezTo>
                  <a:pt x="32" y="75"/>
                  <a:pt x="32" y="75"/>
                  <a:pt x="32" y="75"/>
                </a:cubicBezTo>
                <a:cubicBezTo>
                  <a:pt x="32" y="76"/>
                  <a:pt x="33" y="76"/>
                  <a:pt x="34" y="76"/>
                </a:cubicBezTo>
                <a:cubicBezTo>
                  <a:pt x="36" y="76"/>
                  <a:pt x="38" y="75"/>
                  <a:pt x="39" y="73"/>
                </a:cubicBezTo>
                <a:cubicBezTo>
                  <a:pt x="40" y="71"/>
                  <a:pt x="39" y="68"/>
                  <a:pt x="37" y="66"/>
                </a:cubicBezTo>
                <a:close/>
                <a:moveTo>
                  <a:pt x="26" y="121"/>
                </a:moveTo>
                <a:cubicBezTo>
                  <a:pt x="26" y="118"/>
                  <a:pt x="24" y="116"/>
                  <a:pt x="21" y="116"/>
                </a:cubicBezTo>
                <a:cubicBezTo>
                  <a:pt x="5" y="116"/>
                  <a:pt x="5" y="116"/>
                  <a:pt x="5" y="116"/>
                </a:cubicBezTo>
                <a:cubicBezTo>
                  <a:pt x="3" y="116"/>
                  <a:pt x="0" y="118"/>
                  <a:pt x="0" y="121"/>
                </a:cubicBezTo>
                <a:cubicBezTo>
                  <a:pt x="0" y="124"/>
                  <a:pt x="3" y="126"/>
                  <a:pt x="5" y="126"/>
                </a:cubicBezTo>
                <a:cubicBezTo>
                  <a:pt x="21" y="126"/>
                  <a:pt x="21" y="126"/>
                  <a:pt x="21" y="126"/>
                </a:cubicBezTo>
                <a:cubicBezTo>
                  <a:pt x="24" y="126"/>
                  <a:pt x="26" y="124"/>
                  <a:pt x="26" y="121"/>
                </a:cubicBezTo>
                <a:close/>
                <a:moveTo>
                  <a:pt x="32" y="167"/>
                </a:moveTo>
                <a:cubicBezTo>
                  <a:pt x="18" y="175"/>
                  <a:pt x="18" y="175"/>
                  <a:pt x="18" y="175"/>
                </a:cubicBezTo>
                <a:cubicBezTo>
                  <a:pt x="16" y="176"/>
                  <a:pt x="15" y="179"/>
                  <a:pt x="16" y="182"/>
                </a:cubicBezTo>
                <a:cubicBezTo>
                  <a:pt x="17" y="183"/>
                  <a:pt x="19" y="184"/>
                  <a:pt x="21" y="184"/>
                </a:cubicBezTo>
                <a:cubicBezTo>
                  <a:pt x="22" y="184"/>
                  <a:pt x="23" y="184"/>
                  <a:pt x="23" y="183"/>
                </a:cubicBezTo>
                <a:cubicBezTo>
                  <a:pt x="37" y="176"/>
                  <a:pt x="37" y="176"/>
                  <a:pt x="37" y="176"/>
                </a:cubicBezTo>
                <a:cubicBezTo>
                  <a:pt x="39" y="174"/>
                  <a:pt x="40" y="171"/>
                  <a:pt x="39" y="169"/>
                </a:cubicBezTo>
                <a:cubicBezTo>
                  <a:pt x="37" y="166"/>
                  <a:pt x="34" y="165"/>
                  <a:pt x="32" y="167"/>
                </a:cubicBezTo>
                <a:close/>
                <a:moveTo>
                  <a:pt x="222" y="175"/>
                </a:moveTo>
                <a:cubicBezTo>
                  <a:pt x="209" y="167"/>
                  <a:pt x="209" y="167"/>
                  <a:pt x="209" y="167"/>
                </a:cubicBezTo>
                <a:cubicBezTo>
                  <a:pt x="207" y="165"/>
                  <a:pt x="204" y="166"/>
                  <a:pt x="202" y="169"/>
                </a:cubicBezTo>
                <a:cubicBezTo>
                  <a:pt x="201" y="171"/>
                  <a:pt x="202" y="174"/>
                  <a:pt x="204" y="176"/>
                </a:cubicBezTo>
                <a:cubicBezTo>
                  <a:pt x="217" y="183"/>
                  <a:pt x="217" y="183"/>
                  <a:pt x="217" y="183"/>
                </a:cubicBezTo>
                <a:cubicBezTo>
                  <a:pt x="218" y="184"/>
                  <a:pt x="219" y="184"/>
                  <a:pt x="220" y="184"/>
                </a:cubicBezTo>
                <a:cubicBezTo>
                  <a:pt x="222" y="184"/>
                  <a:pt x="223" y="183"/>
                  <a:pt x="224" y="182"/>
                </a:cubicBezTo>
                <a:cubicBezTo>
                  <a:pt x="226" y="179"/>
                  <a:pt x="225" y="176"/>
                  <a:pt x="222" y="175"/>
                </a:cubicBezTo>
                <a:close/>
                <a:moveTo>
                  <a:pt x="235" y="116"/>
                </a:moveTo>
                <a:cubicBezTo>
                  <a:pt x="220" y="116"/>
                  <a:pt x="220" y="116"/>
                  <a:pt x="220" y="116"/>
                </a:cubicBezTo>
                <a:cubicBezTo>
                  <a:pt x="217" y="116"/>
                  <a:pt x="215" y="118"/>
                  <a:pt x="215" y="121"/>
                </a:cubicBezTo>
                <a:cubicBezTo>
                  <a:pt x="215" y="124"/>
                  <a:pt x="217" y="126"/>
                  <a:pt x="220" y="126"/>
                </a:cubicBezTo>
                <a:cubicBezTo>
                  <a:pt x="235" y="126"/>
                  <a:pt x="235" y="126"/>
                  <a:pt x="235" y="126"/>
                </a:cubicBezTo>
                <a:cubicBezTo>
                  <a:pt x="238" y="126"/>
                  <a:pt x="240" y="124"/>
                  <a:pt x="240" y="121"/>
                </a:cubicBezTo>
                <a:cubicBezTo>
                  <a:pt x="240" y="118"/>
                  <a:pt x="238" y="116"/>
                  <a:pt x="235" y="116"/>
                </a:cubicBezTo>
                <a:close/>
                <a:moveTo>
                  <a:pt x="207" y="76"/>
                </a:moveTo>
                <a:cubicBezTo>
                  <a:pt x="208" y="76"/>
                  <a:pt x="208" y="76"/>
                  <a:pt x="209" y="75"/>
                </a:cubicBezTo>
                <a:cubicBezTo>
                  <a:pt x="222" y="67"/>
                  <a:pt x="222" y="67"/>
                  <a:pt x="222" y="67"/>
                </a:cubicBezTo>
                <a:cubicBezTo>
                  <a:pt x="225" y="66"/>
                  <a:pt x="226" y="63"/>
                  <a:pt x="224" y="60"/>
                </a:cubicBezTo>
                <a:cubicBezTo>
                  <a:pt x="223" y="58"/>
                  <a:pt x="220" y="57"/>
                  <a:pt x="217" y="58"/>
                </a:cubicBezTo>
                <a:cubicBezTo>
                  <a:pt x="204" y="66"/>
                  <a:pt x="204" y="66"/>
                  <a:pt x="204" y="66"/>
                </a:cubicBezTo>
                <a:cubicBezTo>
                  <a:pt x="202" y="68"/>
                  <a:pt x="201" y="71"/>
                  <a:pt x="202" y="73"/>
                </a:cubicBezTo>
                <a:cubicBezTo>
                  <a:pt x="203" y="75"/>
                  <a:pt x="205" y="76"/>
                  <a:pt x="207" y="76"/>
                </a:cubicBezTo>
                <a:close/>
                <a:moveTo>
                  <a:pt x="168" y="38"/>
                </a:moveTo>
                <a:cubicBezTo>
                  <a:pt x="168" y="39"/>
                  <a:pt x="169" y="39"/>
                  <a:pt x="170" y="39"/>
                </a:cubicBezTo>
                <a:cubicBezTo>
                  <a:pt x="172" y="39"/>
                  <a:pt x="174" y="38"/>
                  <a:pt x="175" y="36"/>
                </a:cubicBezTo>
                <a:cubicBezTo>
                  <a:pt x="182" y="23"/>
                  <a:pt x="182" y="23"/>
                  <a:pt x="182" y="23"/>
                </a:cubicBezTo>
                <a:cubicBezTo>
                  <a:pt x="184" y="21"/>
                  <a:pt x="183" y="17"/>
                  <a:pt x="180" y="16"/>
                </a:cubicBezTo>
                <a:cubicBezTo>
                  <a:pt x="178" y="15"/>
                  <a:pt x="175" y="15"/>
                  <a:pt x="173" y="18"/>
                </a:cubicBezTo>
                <a:cubicBezTo>
                  <a:pt x="166" y="31"/>
                  <a:pt x="166" y="31"/>
                  <a:pt x="166" y="31"/>
                </a:cubicBezTo>
                <a:cubicBezTo>
                  <a:pt x="164" y="34"/>
                  <a:pt x="165" y="37"/>
                  <a:pt x="168" y="38"/>
                </a:cubicBezTo>
                <a:close/>
                <a:moveTo>
                  <a:pt x="114" y="152"/>
                </a:moveTo>
                <a:cubicBezTo>
                  <a:pt x="114" y="157"/>
                  <a:pt x="116" y="158"/>
                  <a:pt x="120" y="158"/>
                </a:cubicBezTo>
                <a:cubicBezTo>
                  <a:pt x="124" y="158"/>
                  <a:pt x="127" y="157"/>
                  <a:pt x="127" y="152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32" y="113"/>
                  <a:pt x="133" y="110"/>
                  <a:pt x="133" y="108"/>
                </a:cubicBezTo>
                <a:cubicBezTo>
                  <a:pt x="133" y="90"/>
                  <a:pt x="133" y="90"/>
                  <a:pt x="133" y="90"/>
                </a:cubicBezTo>
                <a:cubicBezTo>
                  <a:pt x="133" y="82"/>
                  <a:pt x="128" y="78"/>
                  <a:pt x="120" y="78"/>
                </a:cubicBezTo>
                <a:cubicBezTo>
                  <a:pt x="113" y="78"/>
                  <a:pt x="108" y="82"/>
                  <a:pt x="108" y="9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110"/>
                  <a:pt x="108" y="113"/>
                  <a:pt x="109" y="115"/>
                </a:cubicBezTo>
                <a:lnTo>
                  <a:pt x="114" y="152"/>
                </a:lnTo>
                <a:close/>
                <a:moveTo>
                  <a:pt x="120" y="168"/>
                </a:moveTo>
                <a:cubicBezTo>
                  <a:pt x="113" y="168"/>
                  <a:pt x="108" y="174"/>
                  <a:pt x="108" y="181"/>
                </a:cubicBezTo>
                <a:cubicBezTo>
                  <a:pt x="108" y="188"/>
                  <a:pt x="113" y="194"/>
                  <a:pt x="120" y="194"/>
                </a:cubicBezTo>
                <a:cubicBezTo>
                  <a:pt x="127" y="194"/>
                  <a:pt x="133" y="188"/>
                  <a:pt x="133" y="181"/>
                </a:cubicBezTo>
                <a:cubicBezTo>
                  <a:pt x="133" y="174"/>
                  <a:pt x="127" y="168"/>
                  <a:pt x="120" y="1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8681331" y="4835918"/>
            <a:ext cx="1225214" cy="1163389"/>
          </a:xfrm>
          <a:custGeom>
            <a:avLst/>
            <a:gdLst>
              <a:gd name="T0" fmla="*/ 260 w 396"/>
              <a:gd name="T1" fmla="*/ 311 h 368"/>
              <a:gd name="T2" fmla="*/ 343 w 396"/>
              <a:gd name="T3" fmla="*/ 80 h 368"/>
              <a:gd name="T4" fmla="*/ 365 w 396"/>
              <a:gd name="T5" fmla="*/ 240 h 368"/>
              <a:gd name="T6" fmla="*/ 348 w 396"/>
              <a:gd name="T7" fmla="*/ 0 h 368"/>
              <a:gd name="T8" fmla="*/ 0 w 396"/>
              <a:gd name="T9" fmla="*/ 316 h 368"/>
              <a:gd name="T10" fmla="*/ 264 w 396"/>
              <a:gd name="T11" fmla="*/ 326 h 368"/>
              <a:gd name="T12" fmla="*/ 327 w 396"/>
              <a:gd name="T13" fmla="*/ 29 h 368"/>
              <a:gd name="T14" fmla="*/ 343 w 396"/>
              <a:gd name="T15" fmla="*/ 47 h 368"/>
              <a:gd name="T16" fmla="*/ 319 w 396"/>
              <a:gd name="T17" fmla="*/ 47 h 368"/>
              <a:gd name="T18" fmla="*/ 289 w 396"/>
              <a:gd name="T19" fmla="*/ 29 h 368"/>
              <a:gd name="T20" fmla="*/ 305 w 396"/>
              <a:gd name="T21" fmla="*/ 47 h 368"/>
              <a:gd name="T22" fmla="*/ 281 w 396"/>
              <a:gd name="T23" fmla="*/ 47 h 368"/>
              <a:gd name="T24" fmla="*/ 251 w 396"/>
              <a:gd name="T25" fmla="*/ 29 h 368"/>
              <a:gd name="T26" fmla="*/ 267 w 396"/>
              <a:gd name="T27" fmla="*/ 47 h 368"/>
              <a:gd name="T28" fmla="*/ 242 w 396"/>
              <a:gd name="T29" fmla="*/ 47 h 368"/>
              <a:gd name="T30" fmla="*/ 390 w 396"/>
              <a:gd name="T31" fmla="*/ 286 h 368"/>
              <a:gd name="T32" fmla="*/ 380 w 396"/>
              <a:gd name="T33" fmla="*/ 269 h 368"/>
              <a:gd name="T34" fmla="*/ 368 w 396"/>
              <a:gd name="T35" fmla="*/ 255 h 368"/>
              <a:gd name="T36" fmla="*/ 355 w 396"/>
              <a:gd name="T37" fmla="*/ 265 h 368"/>
              <a:gd name="T38" fmla="*/ 341 w 396"/>
              <a:gd name="T39" fmla="*/ 245 h 368"/>
              <a:gd name="T40" fmla="*/ 324 w 396"/>
              <a:gd name="T41" fmla="*/ 261 h 368"/>
              <a:gd name="T42" fmla="*/ 300 w 396"/>
              <a:gd name="T43" fmla="*/ 255 h 368"/>
              <a:gd name="T44" fmla="*/ 289 w 396"/>
              <a:gd name="T45" fmla="*/ 269 h 368"/>
              <a:gd name="T46" fmla="*/ 279 w 396"/>
              <a:gd name="T47" fmla="*/ 286 h 368"/>
              <a:gd name="T48" fmla="*/ 273 w 396"/>
              <a:gd name="T49" fmla="*/ 306 h 368"/>
              <a:gd name="T50" fmla="*/ 289 w 396"/>
              <a:gd name="T51" fmla="*/ 321 h 368"/>
              <a:gd name="T52" fmla="*/ 277 w 396"/>
              <a:gd name="T53" fmla="*/ 332 h 368"/>
              <a:gd name="T54" fmla="*/ 287 w 396"/>
              <a:gd name="T55" fmla="*/ 346 h 368"/>
              <a:gd name="T56" fmla="*/ 309 w 396"/>
              <a:gd name="T57" fmla="*/ 346 h 368"/>
              <a:gd name="T58" fmla="*/ 306 w 396"/>
              <a:gd name="T59" fmla="*/ 363 h 368"/>
              <a:gd name="T60" fmla="*/ 322 w 396"/>
              <a:gd name="T61" fmla="*/ 368 h 368"/>
              <a:gd name="T62" fmla="*/ 334 w 396"/>
              <a:gd name="T63" fmla="*/ 354 h 368"/>
              <a:gd name="T64" fmla="*/ 346 w 396"/>
              <a:gd name="T65" fmla="*/ 368 h 368"/>
              <a:gd name="T66" fmla="*/ 362 w 396"/>
              <a:gd name="T67" fmla="*/ 363 h 368"/>
              <a:gd name="T68" fmla="*/ 360 w 396"/>
              <a:gd name="T69" fmla="*/ 346 h 368"/>
              <a:gd name="T70" fmla="*/ 381 w 396"/>
              <a:gd name="T71" fmla="*/ 346 h 368"/>
              <a:gd name="T72" fmla="*/ 391 w 396"/>
              <a:gd name="T73" fmla="*/ 332 h 368"/>
              <a:gd name="T74" fmla="*/ 379 w 396"/>
              <a:gd name="T75" fmla="*/ 321 h 368"/>
              <a:gd name="T76" fmla="*/ 395 w 396"/>
              <a:gd name="T77" fmla="*/ 306 h 368"/>
              <a:gd name="T78" fmla="*/ 334 w 396"/>
              <a:gd name="T79" fmla="*/ 326 h 368"/>
              <a:gd name="T80" fmla="*/ 353 w 396"/>
              <a:gd name="T81" fmla="*/ 307 h 368"/>
              <a:gd name="T82" fmla="*/ 155 w 396"/>
              <a:gd name="T83" fmla="*/ 152 h 368"/>
              <a:gd name="T84" fmla="*/ 139 w 396"/>
              <a:gd name="T85" fmla="*/ 141 h 368"/>
              <a:gd name="T86" fmla="*/ 73 w 396"/>
              <a:gd name="T87" fmla="*/ 181 h 368"/>
              <a:gd name="T88" fmla="*/ 144 w 396"/>
              <a:gd name="T89" fmla="*/ 220 h 368"/>
              <a:gd name="T90" fmla="*/ 155 w 396"/>
              <a:gd name="T91" fmla="*/ 208 h 368"/>
              <a:gd name="T92" fmla="*/ 111 w 396"/>
              <a:gd name="T93" fmla="*/ 180 h 368"/>
              <a:gd name="T94" fmla="*/ 165 w 396"/>
              <a:gd name="T95" fmla="*/ 253 h 368"/>
              <a:gd name="T96" fmla="*/ 216 w 396"/>
              <a:gd name="T97" fmla="*/ 122 h 368"/>
              <a:gd name="T98" fmla="*/ 204 w 396"/>
              <a:gd name="T99" fmla="*/ 107 h 368"/>
              <a:gd name="T100" fmla="*/ 156 w 396"/>
              <a:gd name="T101" fmla="*/ 248 h 368"/>
              <a:gd name="T102" fmla="*/ 226 w 396"/>
              <a:gd name="T103" fmla="*/ 220 h 368"/>
              <a:gd name="T104" fmla="*/ 297 w 396"/>
              <a:gd name="T105" fmla="*/ 181 h 368"/>
              <a:gd name="T106" fmla="*/ 231 w 396"/>
              <a:gd name="T107" fmla="*/ 141 h 368"/>
              <a:gd name="T108" fmla="*/ 215 w 396"/>
              <a:gd name="T109" fmla="*/ 152 h 368"/>
              <a:gd name="T110" fmla="*/ 258 w 396"/>
              <a:gd name="T111" fmla="*/ 180 h 368"/>
              <a:gd name="T112" fmla="*/ 215 w 396"/>
              <a:gd name="T113" fmla="*/ 208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6" h="368">
                <a:moveTo>
                  <a:pt x="267" y="319"/>
                </a:moveTo>
                <a:cubicBezTo>
                  <a:pt x="265" y="318"/>
                  <a:pt x="263" y="316"/>
                  <a:pt x="262" y="314"/>
                </a:cubicBezTo>
                <a:cubicBezTo>
                  <a:pt x="261" y="313"/>
                  <a:pt x="260" y="312"/>
                  <a:pt x="260" y="311"/>
                </a:cubicBezTo>
                <a:cubicBezTo>
                  <a:pt x="27" y="311"/>
                  <a:pt x="27" y="311"/>
                  <a:pt x="27" y="311"/>
                </a:cubicBezTo>
                <a:cubicBezTo>
                  <a:pt x="27" y="80"/>
                  <a:pt x="27" y="80"/>
                  <a:pt x="27" y="80"/>
                </a:cubicBezTo>
                <a:cubicBezTo>
                  <a:pt x="343" y="80"/>
                  <a:pt x="343" y="80"/>
                  <a:pt x="343" y="80"/>
                </a:cubicBezTo>
                <a:cubicBezTo>
                  <a:pt x="343" y="231"/>
                  <a:pt x="343" y="231"/>
                  <a:pt x="343" y="231"/>
                </a:cubicBezTo>
                <a:cubicBezTo>
                  <a:pt x="350" y="232"/>
                  <a:pt x="356" y="236"/>
                  <a:pt x="358" y="242"/>
                </a:cubicBezTo>
                <a:cubicBezTo>
                  <a:pt x="360" y="241"/>
                  <a:pt x="363" y="240"/>
                  <a:pt x="365" y="240"/>
                </a:cubicBezTo>
                <a:cubicBezTo>
                  <a:pt x="367" y="240"/>
                  <a:pt x="368" y="240"/>
                  <a:pt x="370" y="240"/>
                </a:cubicBezTo>
                <a:cubicBezTo>
                  <a:pt x="370" y="22"/>
                  <a:pt x="370" y="22"/>
                  <a:pt x="370" y="22"/>
                </a:cubicBezTo>
                <a:cubicBezTo>
                  <a:pt x="370" y="10"/>
                  <a:pt x="360" y="0"/>
                  <a:pt x="34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316"/>
                  <a:pt x="0" y="316"/>
                  <a:pt x="0" y="316"/>
                </a:cubicBezTo>
                <a:cubicBezTo>
                  <a:pt x="0" y="328"/>
                  <a:pt x="10" y="338"/>
                  <a:pt x="22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3" y="334"/>
                  <a:pt x="262" y="330"/>
                  <a:pt x="264" y="326"/>
                </a:cubicBezTo>
                <a:cubicBezTo>
                  <a:pt x="264" y="323"/>
                  <a:pt x="265" y="321"/>
                  <a:pt x="267" y="319"/>
                </a:cubicBezTo>
                <a:close/>
                <a:moveTo>
                  <a:pt x="319" y="38"/>
                </a:moveTo>
                <a:cubicBezTo>
                  <a:pt x="319" y="33"/>
                  <a:pt x="323" y="29"/>
                  <a:pt x="327" y="29"/>
                </a:cubicBezTo>
                <a:cubicBezTo>
                  <a:pt x="335" y="29"/>
                  <a:pt x="335" y="29"/>
                  <a:pt x="335" y="29"/>
                </a:cubicBezTo>
                <a:cubicBezTo>
                  <a:pt x="340" y="29"/>
                  <a:pt x="343" y="33"/>
                  <a:pt x="343" y="38"/>
                </a:cubicBezTo>
                <a:cubicBezTo>
                  <a:pt x="343" y="47"/>
                  <a:pt x="343" y="47"/>
                  <a:pt x="343" y="47"/>
                </a:cubicBezTo>
                <a:cubicBezTo>
                  <a:pt x="343" y="51"/>
                  <a:pt x="340" y="55"/>
                  <a:pt x="335" y="55"/>
                </a:cubicBezTo>
                <a:cubicBezTo>
                  <a:pt x="327" y="55"/>
                  <a:pt x="327" y="55"/>
                  <a:pt x="327" y="55"/>
                </a:cubicBezTo>
                <a:cubicBezTo>
                  <a:pt x="323" y="55"/>
                  <a:pt x="319" y="51"/>
                  <a:pt x="319" y="47"/>
                </a:cubicBezTo>
                <a:lnTo>
                  <a:pt x="319" y="38"/>
                </a:lnTo>
                <a:close/>
                <a:moveTo>
                  <a:pt x="281" y="38"/>
                </a:moveTo>
                <a:cubicBezTo>
                  <a:pt x="281" y="33"/>
                  <a:pt x="284" y="29"/>
                  <a:pt x="289" y="29"/>
                </a:cubicBezTo>
                <a:cubicBezTo>
                  <a:pt x="297" y="29"/>
                  <a:pt x="297" y="29"/>
                  <a:pt x="297" y="29"/>
                </a:cubicBezTo>
                <a:cubicBezTo>
                  <a:pt x="302" y="29"/>
                  <a:pt x="305" y="33"/>
                  <a:pt x="305" y="38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51"/>
                  <a:pt x="302" y="55"/>
                  <a:pt x="297" y="55"/>
                </a:cubicBezTo>
                <a:cubicBezTo>
                  <a:pt x="289" y="55"/>
                  <a:pt x="289" y="55"/>
                  <a:pt x="289" y="55"/>
                </a:cubicBezTo>
                <a:cubicBezTo>
                  <a:pt x="284" y="55"/>
                  <a:pt x="281" y="51"/>
                  <a:pt x="281" y="47"/>
                </a:cubicBezTo>
                <a:lnTo>
                  <a:pt x="281" y="38"/>
                </a:lnTo>
                <a:close/>
                <a:moveTo>
                  <a:pt x="242" y="38"/>
                </a:moveTo>
                <a:cubicBezTo>
                  <a:pt x="242" y="33"/>
                  <a:pt x="246" y="29"/>
                  <a:pt x="251" y="29"/>
                </a:cubicBezTo>
                <a:cubicBezTo>
                  <a:pt x="259" y="29"/>
                  <a:pt x="259" y="29"/>
                  <a:pt x="259" y="29"/>
                </a:cubicBezTo>
                <a:cubicBezTo>
                  <a:pt x="263" y="29"/>
                  <a:pt x="267" y="33"/>
                  <a:pt x="267" y="38"/>
                </a:cubicBezTo>
                <a:cubicBezTo>
                  <a:pt x="267" y="47"/>
                  <a:pt x="267" y="47"/>
                  <a:pt x="267" y="47"/>
                </a:cubicBezTo>
                <a:cubicBezTo>
                  <a:pt x="267" y="51"/>
                  <a:pt x="263" y="55"/>
                  <a:pt x="259" y="55"/>
                </a:cubicBezTo>
                <a:cubicBezTo>
                  <a:pt x="251" y="55"/>
                  <a:pt x="251" y="55"/>
                  <a:pt x="251" y="55"/>
                </a:cubicBezTo>
                <a:cubicBezTo>
                  <a:pt x="246" y="55"/>
                  <a:pt x="242" y="51"/>
                  <a:pt x="242" y="47"/>
                </a:cubicBezTo>
                <a:lnTo>
                  <a:pt x="242" y="38"/>
                </a:lnTo>
                <a:close/>
                <a:moveTo>
                  <a:pt x="394" y="289"/>
                </a:moveTo>
                <a:cubicBezTo>
                  <a:pt x="393" y="287"/>
                  <a:pt x="391" y="286"/>
                  <a:pt x="390" y="286"/>
                </a:cubicBezTo>
                <a:cubicBezTo>
                  <a:pt x="377" y="289"/>
                  <a:pt x="377" y="289"/>
                  <a:pt x="377" y="289"/>
                </a:cubicBezTo>
                <a:cubicBezTo>
                  <a:pt x="376" y="285"/>
                  <a:pt x="374" y="282"/>
                  <a:pt x="371" y="279"/>
                </a:cubicBezTo>
                <a:cubicBezTo>
                  <a:pt x="380" y="269"/>
                  <a:pt x="380" y="269"/>
                  <a:pt x="380" y="269"/>
                </a:cubicBezTo>
                <a:cubicBezTo>
                  <a:pt x="380" y="268"/>
                  <a:pt x="380" y="267"/>
                  <a:pt x="380" y="267"/>
                </a:cubicBezTo>
                <a:cubicBezTo>
                  <a:pt x="380" y="266"/>
                  <a:pt x="380" y="265"/>
                  <a:pt x="379" y="264"/>
                </a:cubicBezTo>
                <a:cubicBezTo>
                  <a:pt x="368" y="255"/>
                  <a:pt x="368" y="255"/>
                  <a:pt x="368" y="255"/>
                </a:cubicBezTo>
                <a:cubicBezTo>
                  <a:pt x="368" y="254"/>
                  <a:pt x="367" y="254"/>
                  <a:pt x="366" y="254"/>
                </a:cubicBezTo>
                <a:cubicBezTo>
                  <a:pt x="365" y="254"/>
                  <a:pt x="364" y="255"/>
                  <a:pt x="363" y="255"/>
                </a:cubicBezTo>
                <a:cubicBezTo>
                  <a:pt x="355" y="265"/>
                  <a:pt x="355" y="265"/>
                  <a:pt x="355" y="265"/>
                </a:cubicBezTo>
                <a:cubicBezTo>
                  <a:pt x="352" y="263"/>
                  <a:pt x="348" y="262"/>
                  <a:pt x="345" y="261"/>
                </a:cubicBezTo>
                <a:cubicBezTo>
                  <a:pt x="345" y="249"/>
                  <a:pt x="345" y="249"/>
                  <a:pt x="345" y="249"/>
                </a:cubicBezTo>
                <a:cubicBezTo>
                  <a:pt x="345" y="247"/>
                  <a:pt x="343" y="245"/>
                  <a:pt x="341" y="245"/>
                </a:cubicBezTo>
                <a:cubicBezTo>
                  <a:pt x="327" y="245"/>
                  <a:pt x="327" y="245"/>
                  <a:pt x="327" y="245"/>
                </a:cubicBezTo>
                <a:cubicBezTo>
                  <a:pt x="325" y="245"/>
                  <a:pt x="324" y="247"/>
                  <a:pt x="324" y="249"/>
                </a:cubicBezTo>
                <a:cubicBezTo>
                  <a:pt x="324" y="261"/>
                  <a:pt x="324" y="261"/>
                  <a:pt x="324" y="261"/>
                </a:cubicBezTo>
                <a:cubicBezTo>
                  <a:pt x="320" y="262"/>
                  <a:pt x="316" y="263"/>
                  <a:pt x="313" y="265"/>
                </a:cubicBezTo>
                <a:cubicBezTo>
                  <a:pt x="305" y="255"/>
                  <a:pt x="305" y="255"/>
                  <a:pt x="305" y="255"/>
                </a:cubicBezTo>
                <a:cubicBezTo>
                  <a:pt x="304" y="254"/>
                  <a:pt x="301" y="254"/>
                  <a:pt x="300" y="255"/>
                </a:cubicBezTo>
                <a:cubicBezTo>
                  <a:pt x="289" y="264"/>
                  <a:pt x="289" y="264"/>
                  <a:pt x="289" y="264"/>
                </a:cubicBezTo>
                <a:cubicBezTo>
                  <a:pt x="288" y="265"/>
                  <a:pt x="288" y="266"/>
                  <a:pt x="288" y="267"/>
                </a:cubicBezTo>
                <a:cubicBezTo>
                  <a:pt x="288" y="267"/>
                  <a:pt x="288" y="268"/>
                  <a:pt x="289" y="269"/>
                </a:cubicBezTo>
                <a:cubicBezTo>
                  <a:pt x="297" y="279"/>
                  <a:pt x="297" y="279"/>
                  <a:pt x="297" y="279"/>
                </a:cubicBezTo>
                <a:cubicBezTo>
                  <a:pt x="294" y="282"/>
                  <a:pt x="293" y="285"/>
                  <a:pt x="291" y="289"/>
                </a:cubicBezTo>
                <a:cubicBezTo>
                  <a:pt x="279" y="286"/>
                  <a:pt x="279" y="286"/>
                  <a:pt x="279" y="286"/>
                </a:cubicBezTo>
                <a:cubicBezTo>
                  <a:pt x="277" y="286"/>
                  <a:pt x="275" y="287"/>
                  <a:pt x="275" y="289"/>
                </a:cubicBezTo>
                <a:cubicBezTo>
                  <a:pt x="272" y="303"/>
                  <a:pt x="272" y="303"/>
                  <a:pt x="272" y="303"/>
                </a:cubicBezTo>
                <a:cubicBezTo>
                  <a:pt x="272" y="304"/>
                  <a:pt x="272" y="305"/>
                  <a:pt x="273" y="306"/>
                </a:cubicBezTo>
                <a:cubicBezTo>
                  <a:pt x="273" y="307"/>
                  <a:pt x="274" y="307"/>
                  <a:pt x="275" y="307"/>
                </a:cubicBezTo>
                <a:cubicBezTo>
                  <a:pt x="287" y="310"/>
                  <a:pt x="287" y="310"/>
                  <a:pt x="287" y="310"/>
                </a:cubicBezTo>
                <a:cubicBezTo>
                  <a:pt x="288" y="313"/>
                  <a:pt x="288" y="317"/>
                  <a:pt x="289" y="321"/>
                </a:cubicBezTo>
                <a:cubicBezTo>
                  <a:pt x="278" y="327"/>
                  <a:pt x="278" y="327"/>
                  <a:pt x="278" y="327"/>
                </a:cubicBezTo>
                <a:cubicBezTo>
                  <a:pt x="278" y="328"/>
                  <a:pt x="277" y="328"/>
                  <a:pt x="277" y="329"/>
                </a:cubicBezTo>
                <a:cubicBezTo>
                  <a:pt x="277" y="330"/>
                  <a:pt x="277" y="331"/>
                  <a:pt x="277" y="332"/>
                </a:cubicBezTo>
                <a:cubicBezTo>
                  <a:pt x="284" y="344"/>
                  <a:pt x="284" y="344"/>
                  <a:pt x="284" y="344"/>
                </a:cubicBezTo>
                <a:cubicBezTo>
                  <a:pt x="285" y="345"/>
                  <a:pt x="285" y="346"/>
                  <a:pt x="286" y="346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88" y="346"/>
                  <a:pt x="288" y="346"/>
                  <a:pt x="289" y="346"/>
                </a:cubicBezTo>
                <a:cubicBezTo>
                  <a:pt x="300" y="339"/>
                  <a:pt x="300" y="339"/>
                  <a:pt x="300" y="339"/>
                </a:cubicBezTo>
                <a:cubicBezTo>
                  <a:pt x="302" y="342"/>
                  <a:pt x="305" y="344"/>
                  <a:pt x="309" y="346"/>
                </a:cubicBezTo>
                <a:cubicBezTo>
                  <a:pt x="304" y="358"/>
                  <a:pt x="304" y="358"/>
                  <a:pt x="304" y="358"/>
                </a:cubicBezTo>
                <a:cubicBezTo>
                  <a:pt x="304" y="359"/>
                  <a:pt x="304" y="360"/>
                  <a:pt x="304" y="361"/>
                </a:cubicBezTo>
                <a:cubicBezTo>
                  <a:pt x="305" y="362"/>
                  <a:pt x="305" y="363"/>
                  <a:pt x="306" y="363"/>
                </a:cubicBezTo>
                <a:cubicBezTo>
                  <a:pt x="320" y="368"/>
                  <a:pt x="320" y="368"/>
                  <a:pt x="320" y="368"/>
                </a:cubicBezTo>
                <a:cubicBezTo>
                  <a:pt x="320" y="368"/>
                  <a:pt x="320" y="368"/>
                  <a:pt x="321" y="368"/>
                </a:cubicBezTo>
                <a:cubicBezTo>
                  <a:pt x="321" y="368"/>
                  <a:pt x="322" y="368"/>
                  <a:pt x="322" y="368"/>
                </a:cubicBezTo>
                <a:cubicBezTo>
                  <a:pt x="323" y="367"/>
                  <a:pt x="324" y="367"/>
                  <a:pt x="324" y="366"/>
                </a:cubicBezTo>
                <a:cubicBezTo>
                  <a:pt x="328" y="354"/>
                  <a:pt x="328" y="354"/>
                  <a:pt x="328" y="354"/>
                </a:cubicBezTo>
                <a:cubicBezTo>
                  <a:pt x="330" y="354"/>
                  <a:pt x="332" y="354"/>
                  <a:pt x="334" y="354"/>
                </a:cubicBezTo>
                <a:cubicBezTo>
                  <a:pt x="336" y="354"/>
                  <a:pt x="338" y="354"/>
                  <a:pt x="340" y="354"/>
                </a:cubicBezTo>
                <a:cubicBezTo>
                  <a:pt x="344" y="366"/>
                  <a:pt x="344" y="366"/>
                  <a:pt x="344" y="366"/>
                </a:cubicBezTo>
                <a:cubicBezTo>
                  <a:pt x="344" y="367"/>
                  <a:pt x="345" y="367"/>
                  <a:pt x="346" y="368"/>
                </a:cubicBezTo>
                <a:cubicBezTo>
                  <a:pt x="346" y="368"/>
                  <a:pt x="347" y="368"/>
                  <a:pt x="347" y="368"/>
                </a:cubicBezTo>
                <a:cubicBezTo>
                  <a:pt x="348" y="368"/>
                  <a:pt x="348" y="368"/>
                  <a:pt x="348" y="368"/>
                </a:cubicBezTo>
                <a:cubicBezTo>
                  <a:pt x="362" y="363"/>
                  <a:pt x="362" y="363"/>
                  <a:pt x="362" y="363"/>
                </a:cubicBezTo>
                <a:cubicBezTo>
                  <a:pt x="363" y="363"/>
                  <a:pt x="363" y="362"/>
                  <a:pt x="364" y="361"/>
                </a:cubicBezTo>
                <a:cubicBezTo>
                  <a:pt x="364" y="360"/>
                  <a:pt x="364" y="359"/>
                  <a:pt x="364" y="358"/>
                </a:cubicBezTo>
                <a:cubicBezTo>
                  <a:pt x="360" y="346"/>
                  <a:pt x="360" y="346"/>
                  <a:pt x="360" y="346"/>
                </a:cubicBezTo>
                <a:cubicBezTo>
                  <a:pt x="363" y="344"/>
                  <a:pt x="366" y="342"/>
                  <a:pt x="368" y="339"/>
                </a:cubicBezTo>
                <a:cubicBezTo>
                  <a:pt x="379" y="346"/>
                  <a:pt x="379" y="346"/>
                  <a:pt x="379" y="346"/>
                </a:cubicBezTo>
                <a:cubicBezTo>
                  <a:pt x="380" y="346"/>
                  <a:pt x="380" y="346"/>
                  <a:pt x="381" y="346"/>
                </a:cubicBezTo>
                <a:cubicBezTo>
                  <a:pt x="381" y="346"/>
                  <a:pt x="382" y="346"/>
                  <a:pt x="382" y="346"/>
                </a:cubicBezTo>
                <a:cubicBezTo>
                  <a:pt x="383" y="346"/>
                  <a:pt x="383" y="345"/>
                  <a:pt x="384" y="344"/>
                </a:cubicBezTo>
                <a:cubicBezTo>
                  <a:pt x="391" y="332"/>
                  <a:pt x="391" y="332"/>
                  <a:pt x="391" y="332"/>
                </a:cubicBezTo>
                <a:cubicBezTo>
                  <a:pt x="391" y="331"/>
                  <a:pt x="392" y="330"/>
                  <a:pt x="391" y="329"/>
                </a:cubicBezTo>
                <a:cubicBezTo>
                  <a:pt x="391" y="328"/>
                  <a:pt x="391" y="328"/>
                  <a:pt x="390" y="327"/>
                </a:cubicBezTo>
                <a:cubicBezTo>
                  <a:pt x="379" y="321"/>
                  <a:pt x="379" y="321"/>
                  <a:pt x="379" y="321"/>
                </a:cubicBezTo>
                <a:cubicBezTo>
                  <a:pt x="380" y="317"/>
                  <a:pt x="381" y="313"/>
                  <a:pt x="381" y="310"/>
                </a:cubicBezTo>
                <a:cubicBezTo>
                  <a:pt x="393" y="307"/>
                  <a:pt x="393" y="307"/>
                  <a:pt x="393" y="307"/>
                </a:cubicBezTo>
                <a:cubicBezTo>
                  <a:pt x="394" y="307"/>
                  <a:pt x="395" y="307"/>
                  <a:pt x="395" y="306"/>
                </a:cubicBezTo>
                <a:cubicBezTo>
                  <a:pt x="396" y="305"/>
                  <a:pt x="396" y="304"/>
                  <a:pt x="396" y="303"/>
                </a:cubicBezTo>
                <a:lnTo>
                  <a:pt x="394" y="289"/>
                </a:lnTo>
                <a:close/>
                <a:moveTo>
                  <a:pt x="334" y="326"/>
                </a:moveTo>
                <a:cubicBezTo>
                  <a:pt x="324" y="326"/>
                  <a:pt x="315" y="317"/>
                  <a:pt x="315" y="307"/>
                </a:cubicBezTo>
                <a:cubicBezTo>
                  <a:pt x="315" y="296"/>
                  <a:pt x="324" y="287"/>
                  <a:pt x="334" y="287"/>
                </a:cubicBezTo>
                <a:cubicBezTo>
                  <a:pt x="345" y="287"/>
                  <a:pt x="353" y="296"/>
                  <a:pt x="353" y="307"/>
                </a:cubicBezTo>
                <a:cubicBezTo>
                  <a:pt x="353" y="317"/>
                  <a:pt x="345" y="326"/>
                  <a:pt x="334" y="326"/>
                </a:cubicBezTo>
                <a:close/>
                <a:moveTo>
                  <a:pt x="155" y="152"/>
                </a:moveTo>
                <a:cubicBezTo>
                  <a:pt x="155" y="152"/>
                  <a:pt x="155" y="152"/>
                  <a:pt x="155" y="152"/>
                </a:cubicBezTo>
                <a:cubicBezTo>
                  <a:pt x="155" y="148"/>
                  <a:pt x="153" y="144"/>
                  <a:pt x="150" y="142"/>
                </a:cubicBezTo>
                <a:cubicBezTo>
                  <a:pt x="148" y="141"/>
                  <a:pt x="146" y="140"/>
                  <a:pt x="144" y="140"/>
                </a:cubicBezTo>
                <a:cubicBezTo>
                  <a:pt x="142" y="140"/>
                  <a:pt x="140" y="141"/>
                  <a:pt x="139" y="141"/>
                </a:cubicBezTo>
                <a:cubicBezTo>
                  <a:pt x="79" y="169"/>
                  <a:pt x="79" y="169"/>
                  <a:pt x="79" y="169"/>
                </a:cubicBezTo>
                <a:cubicBezTo>
                  <a:pt x="75" y="171"/>
                  <a:pt x="73" y="175"/>
                  <a:pt x="73" y="180"/>
                </a:cubicBezTo>
                <a:cubicBezTo>
                  <a:pt x="73" y="181"/>
                  <a:pt x="73" y="181"/>
                  <a:pt x="73" y="181"/>
                </a:cubicBezTo>
                <a:cubicBezTo>
                  <a:pt x="73" y="185"/>
                  <a:pt x="75" y="189"/>
                  <a:pt x="79" y="191"/>
                </a:cubicBezTo>
                <a:cubicBezTo>
                  <a:pt x="139" y="219"/>
                  <a:pt x="139" y="219"/>
                  <a:pt x="139" y="219"/>
                </a:cubicBezTo>
                <a:cubicBezTo>
                  <a:pt x="140" y="220"/>
                  <a:pt x="142" y="220"/>
                  <a:pt x="144" y="220"/>
                </a:cubicBezTo>
                <a:cubicBezTo>
                  <a:pt x="146" y="220"/>
                  <a:pt x="148" y="219"/>
                  <a:pt x="150" y="218"/>
                </a:cubicBezTo>
                <a:cubicBezTo>
                  <a:pt x="153" y="216"/>
                  <a:pt x="155" y="212"/>
                  <a:pt x="155" y="208"/>
                </a:cubicBezTo>
                <a:cubicBezTo>
                  <a:pt x="155" y="208"/>
                  <a:pt x="155" y="208"/>
                  <a:pt x="155" y="208"/>
                </a:cubicBezTo>
                <a:cubicBezTo>
                  <a:pt x="155" y="208"/>
                  <a:pt x="155" y="208"/>
                  <a:pt x="155" y="208"/>
                </a:cubicBezTo>
                <a:cubicBezTo>
                  <a:pt x="155" y="204"/>
                  <a:pt x="153" y="199"/>
                  <a:pt x="149" y="198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149" y="163"/>
                  <a:pt x="149" y="163"/>
                  <a:pt x="149" y="163"/>
                </a:cubicBezTo>
                <a:cubicBezTo>
                  <a:pt x="153" y="161"/>
                  <a:pt x="155" y="157"/>
                  <a:pt x="155" y="152"/>
                </a:cubicBezTo>
                <a:close/>
                <a:moveTo>
                  <a:pt x="165" y="253"/>
                </a:moveTo>
                <a:cubicBezTo>
                  <a:pt x="166" y="253"/>
                  <a:pt x="166" y="253"/>
                  <a:pt x="166" y="253"/>
                </a:cubicBezTo>
                <a:cubicBezTo>
                  <a:pt x="171" y="253"/>
                  <a:pt x="175" y="249"/>
                  <a:pt x="177" y="244"/>
                </a:cubicBezTo>
                <a:cubicBezTo>
                  <a:pt x="216" y="122"/>
                  <a:pt x="216" y="122"/>
                  <a:pt x="216" y="122"/>
                </a:cubicBezTo>
                <a:cubicBezTo>
                  <a:pt x="217" y="119"/>
                  <a:pt x="216" y="115"/>
                  <a:pt x="214" y="112"/>
                </a:cubicBezTo>
                <a:cubicBezTo>
                  <a:pt x="212" y="109"/>
                  <a:pt x="208" y="107"/>
                  <a:pt x="205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199" y="107"/>
                  <a:pt x="195" y="110"/>
                  <a:pt x="193" y="115"/>
                </a:cubicBezTo>
                <a:cubicBezTo>
                  <a:pt x="154" y="237"/>
                  <a:pt x="154" y="237"/>
                  <a:pt x="154" y="237"/>
                </a:cubicBezTo>
                <a:cubicBezTo>
                  <a:pt x="153" y="241"/>
                  <a:pt x="154" y="245"/>
                  <a:pt x="156" y="248"/>
                </a:cubicBezTo>
                <a:cubicBezTo>
                  <a:pt x="158" y="251"/>
                  <a:pt x="162" y="253"/>
                  <a:pt x="165" y="253"/>
                </a:cubicBezTo>
                <a:close/>
                <a:moveTo>
                  <a:pt x="220" y="218"/>
                </a:moveTo>
                <a:cubicBezTo>
                  <a:pt x="222" y="219"/>
                  <a:pt x="224" y="220"/>
                  <a:pt x="226" y="220"/>
                </a:cubicBezTo>
                <a:cubicBezTo>
                  <a:pt x="228" y="220"/>
                  <a:pt x="229" y="220"/>
                  <a:pt x="231" y="219"/>
                </a:cubicBezTo>
                <a:cubicBezTo>
                  <a:pt x="291" y="191"/>
                  <a:pt x="291" y="191"/>
                  <a:pt x="291" y="191"/>
                </a:cubicBezTo>
                <a:cubicBezTo>
                  <a:pt x="295" y="189"/>
                  <a:pt x="297" y="185"/>
                  <a:pt x="297" y="181"/>
                </a:cubicBezTo>
                <a:cubicBezTo>
                  <a:pt x="297" y="180"/>
                  <a:pt x="297" y="180"/>
                  <a:pt x="297" y="180"/>
                </a:cubicBezTo>
                <a:cubicBezTo>
                  <a:pt x="297" y="175"/>
                  <a:pt x="295" y="171"/>
                  <a:pt x="291" y="169"/>
                </a:cubicBezTo>
                <a:cubicBezTo>
                  <a:pt x="231" y="141"/>
                  <a:pt x="231" y="141"/>
                  <a:pt x="231" y="141"/>
                </a:cubicBezTo>
                <a:cubicBezTo>
                  <a:pt x="230" y="141"/>
                  <a:pt x="228" y="140"/>
                  <a:pt x="226" y="140"/>
                </a:cubicBezTo>
                <a:cubicBezTo>
                  <a:pt x="224" y="140"/>
                  <a:pt x="222" y="141"/>
                  <a:pt x="220" y="142"/>
                </a:cubicBezTo>
                <a:cubicBezTo>
                  <a:pt x="217" y="144"/>
                  <a:pt x="215" y="148"/>
                  <a:pt x="215" y="152"/>
                </a:cubicBezTo>
                <a:cubicBezTo>
                  <a:pt x="215" y="152"/>
                  <a:pt x="215" y="152"/>
                  <a:pt x="215" y="152"/>
                </a:cubicBezTo>
                <a:cubicBezTo>
                  <a:pt x="215" y="157"/>
                  <a:pt x="217" y="161"/>
                  <a:pt x="221" y="163"/>
                </a:cubicBezTo>
                <a:cubicBezTo>
                  <a:pt x="258" y="180"/>
                  <a:pt x="258" y="180"/>
                  <a:pt x="258" y="180"/>
                </a:cubicBezTo>
                <a:cubicBezTo>
                  <a:pt x="221" y="198"/>
                  <a:pt x="221" y="198"/>
                  <a:pt x="221" y="198"/>
                </a:cubicBezTo>
                <a:cubicBezTo>
                  <a:pt x="217" y="199"/>
                  <a:pt x="215" y="204"/>
                  <a:pt x="215" y="208"/>
                </a:cubicBezTo>
                <a:cubicBezTo>
                  <a:pt x="215" y="208"/>
                  <a:pt x="215" y="208"/>
                  <a:pt x="215" y="208"/>
                </a:cubicBezTo>
                <a:cubicBezTo>
                  <a:pt x="215" y="212"/>
                  <a:pt x="217" y="216"/>
                  <a:pt x="220" y="2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9"/>
          <p:cNvSpPr>
            <a:spLocks noEditPoints="1"/>
          </p:cNvSpPr>
          <p:nvPr/>
        </p:nvSpPr>
        <p:spPr bwMode="auto">
          <a:xfrm>
            <a:off x="13854083" y="4807206"/>
            <a:ext cx="1218195" cy="1219134"/>
          </a:xfrm>
          <a:custGeom>
            <a:avLst/>
            <a:gdLst>
              <a:gd name="T0" fmla="*/ 319 w 396"/>
              <a:gd name="T1" fmla="*/ 75 h 396"/>
              <a:gd name="T2" fmla="*/ 323 w 396"/>
              <a:gd name="T3" fmla="*/ 47 h 396"/>
              <a:gd name="T4" fmla="*/ 323 w 396"/>
              <a:gd name="T5" fmla="*/ 47 h 396"/>
              <a:gd name="T6" fmla="*/ 396 w 396"/>
              <a:gd name="T7" fmla="*/ 65 h 396"/>
              <a:gd name="T8" fmla="*/ 262 w 396"/>
              <a:gd name="T9" fmla="*/ 126 h 396"/>
              <a:gd name="T10" fmla="*/ 354 w 396"/>
              <a:gd name="T11" fmla="*/ 31 h 396"/>
              <a:gd name="T12" fmla="*/ 372 w 396"/>
              <a:gd name="T13" fmla="*/ 49 h 396"/>
              <a:gd name="T14" fmla="*/ 354 w 396"/>
              <a:gd name="T15" fmla="*/ 49 h 396"/>
              <a:gd name="T16" fmla="*/ 315 w 396"/>
              <a:gd name="T17" fmla="*/ 72 h 396"/>
              <a:gd name="T18" fmla="*/ 295 w 396"/>
              <a:gd name="T19" fmla="*/ 46 h 396"/>
              <a:gd name="T20" fmla="*/ 324 w 396"/>
              <a:gd name="T21" fmla="*/ 34 h 396"/>
              <a:gd name="T22" fmla="*/ 326 w 396"/>
              <a:gd name="T23" fmla="*/ 70 h 396"/>
              <a:gd name="T24" fmla="*/ 312 w 396"/>
              <a:gd name="T25" fmla="*/ 72 h 396"/>
              <a:gd name="T26" fmla="*/ 262 w 396"/>
              <a:gd name="T27" fmla="*/ 271 h 396"/>
              <a:gd name="T28" fmla="*/ 396 w 396"/>
              <a:gd name="T29" fmla="*/ 331 h 396"/>
              <a:gd name="T30" fmla="*/ 300 w 396"/>
              <a:gd name="T31" fmla="*/ 321 h 396"/>
              <a:gd name="T32" fmla="*/ 306 w 396"/>
              <a:gd name="T33" fmla="*/ 316 h 396"/>
              <a:gd name="T34" fmla="*/ 306 w 396"/>
              <a:gd name="T35" fmla="*/ 316 h 396"/>
              <a:gd name="T36" fmla="*/ 350 w 396"/>
              <a:gd name="T37" fmla="*/ 340 h 396"/>
              <a:gd name="T38" fmla="*/ 335 w 396"/>
              <a:gd name="T39" fmla="*/ 362 h 396"/>
              <a:gd name="T40" fmla="*/ 335 w 396"/>
              <a:gd name="T41" fmla="*/ 327 h 396"/>
              <a:gd name="T42" fmla="*/ 126 w 396"/>
              <a:gd name="T43" fmla="*/ 262 h 396"/>
              <a:gd name="T44" fmla="*/ 65 w 396"/>
              <a:gd name="T45" fmla="*/ 396 h 396"/>
              <a:gd name="T46" fmla="*/ 126 w 396"/>
              <a:gd name="T47" fmla="*/ 262 h 396"/>
              <a:gd name="T48" fmla="*/ 30 w 396"/>
              <a:gd name="T49" fmla="*/ 357 h 396"/>
              <a:gd name="T50" fmla="*/ 40 w 396"/>
              <a:gd name="T51" fmla="*/ 341 h 396"/>
              <a:gd name="T52" fmla="*/ 39 w 396"/>
              <a:gd name="T53" fmla="*/ 327 h 396"/>
              <a:gd name="T54" fmla="*/ 64 w 396"/>
              <a:gd name="T55" fmla="*/ 320 h 396"/>
              <a:gd name="T56" fmla="*/ 92 w 396"/>
              <a:gd name="T57" fmla="*/ 314 h 396"/>
              <a:gd name="T58" fmla="*/ 106 w 396"/>
              <a:gd name="T59" fmla="*/ 115 h 396"/>
              <a:gd name="T60" fmla="*/ 130 w 396"/>
              <a:gd name="T61" fmla="*/ 65 h 396"/>
              <a:gd name="T62" fmla="*/ 50 w 396"/>
              <a:gd name="T63" fmla="*/ 54 h 396"/>
              <a:gd name="T64" fmla="*/ 81 w 396"/>
              <a:gd name="T65" fmla="*/ 32 h 396"/>
              <a:gd name="T66" fmla="*/ 70 w 396"/>
              <a:gd name="T67" fmla="*/ 54 h 396"/>
              <a:gd name="T68" fmla="*/ 70 w 396"/>
              <a:gd name="T69" fmla="*/ 98 h 396"/>
              <a:gd name="T70" fmla="*/ 50 w 396"/>
              <a:gd name="T71" fmla="*/ 54 h 396"/>
              <a:gd name="T72" fmla="*/ 220 w 396"/>
              <a:gd name="T73" fmla="*/ 211 h 396"/>
              <a:gd name="T74" fmla="*/ 218 w 396"/>
              <a:gd name="T75" fmla="*/ 187 h 396"/>
              <a:gd name="T76" fmla="*/ 224 w 396"/>
              <a:gd name="T77" fmla="*/ 165 h 396"/>
              <a:gd name="T78" fmla="*/ 218 w 396"/>
              <a:gd name="T79" fmla="*/ 140 h 396"/>
              <a:gd name="T80" fmla="*/ 211 w 396"/>
              <a:gd name="T81" fmla="*/ 127 h 396"/>
              <a:gd name="T82" fmla="*/ 176 w 396"/>
              <a:gd name="T83" fmla="*/ 147 h 396"/>
              <a:gd name="T84" fmla="*/ 173 w 396"/>
              <a:gd name="T85" fmla="*/ 165 h 396"/>
              <a:gd name="T86" fmla="*/ 182 w 396"/>
              <a:gd name="T87" fmla="*/ 190 h 396"/>
              <a:gd name="T88" fmla="*/ 178 w 396"/>
              <a:gd name="T89" fmla="*/ 205 h 396"/>
              <a:gd name="T90" fmla="*/ 154 w 396"/>
              <a:gd name="T91" fmla="*/ 221 h 396"/>
              <a:gd name="T92" fmla="*/ 193 w 396"/>
              <a:gd name="T93" fmla="*/ 269 h 396"/>
              <a:gd name="T94" fmla="*/ 263 w 396"/>
              <a:gd name="T95" fmla="*/ 25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6" h="396">
                <a:moveTo>
                  <a:pt x="312" y="96"/>
                </a:moveTo>
                <a:cubicBezTo>
                  <a:pt x="324" y="96"/>
                  <a:pt x="328" y="91"/>
                  <a:pt x="328" y="85"/>
                </a:cubicBezTo>
                <a:cubicBezTo>
                  <a:pt x="328" y="84"/>
                  <a:pt x="328" y="84"/>
                  <a:pt x="328" y="83"/>
                </a:cubicBezTo>
                <a:cubicBezTo>
                  <a:pt x="327" y="79"/>
                  <a:pt x="324" y="78"/>
                  <a:pt x="319" y="75"/>
                </a:cubicBezTo>
                <a:cubicBezTo>
                  <a:pt x="318" y="74"/>
                  <a:pt x="316" y="74"/>
                  <a:pt x="314" y="74"/>
                </a:cubicBezTo>
                <a:cubicBezTo>
                  <a:pt x="306" y="74"/>
                  <a:pt x="298" y="79"/>
                  <a:pt x="298" y="85"/>
                </a:cubicBezTo>
                <a:cubicBezTo>
                  <a:pt x="298" y="91"/>
                  <a:pt x="304" y="96"/>
                  <a:pt x="312" y="96"/>
                </a:cubicBezTo>
                <a:close/>
                <a:moveTo>
                  <a:pt x="323" y="47"/>
                </a:moveTo>
                <a:cubicBezTo>
                  <a:pt x="322" y="40"/>
                  <a:pt x="317" y="34"/>
                  <a:pt x="311" y="34"/>
                </a:cubicBezTo>
                <a:cubicBezTo>
                  <a:pt x="306" y="34"/>
                  <a:pt x="302" y="39"/>
                  <a:pt x="303" y="46"/>
                </a:cubicBezTo>
                <a:cubicBezTo>
                  <a:pt x="304" y="54"/>
                  <a:pt x="309" y="60"/>
                  <a:pt x="315" y="60"/>
                </a:cubicBezTo>
                <a:cubicBezTo>
                  <a:pt x="320" y="60"/>
                  <a:pt x="324" y="54"/>
                  <a:pt x="323" y="47"/>
                </a:cubicBezTo>
                <a:close/>
                <a:moveTo>
                  <a:pt x="271" y="135"/>
                </a:moveTo>
                <a:cubicBezTo>
                  <a:pt x="290" y="115"/>
                  <a:pt x="290" y="115"/>
                  <a:pt x="290" y="115"/>
                </a:cubicBezTo>
                <a:cubicBezTo>
                  <a:pt x="302" y="124"/>
                  <a:pt x="316" y="130"/>
                  <a:pt x="332" y="130"/>
                </a:cubicBezTo>
                <a:cubicBezTo>
                  <a:pt x="367" y="130"/>
                  <a:pt x="396" y="101"/>
                  <a:pt x="396" y="65"/>
                </a:cubicBezTo>
                <a:cubicBezTo>
                  <a:pt x="396" y="29"/>
                  <a:pt x="367" y="0"/>
                  <a:pt x="332" y="0"/>
                </a:cubicBezTo>
                <a:cubicBezTo>
                  <a:pt x="296" y="0"/>
                  <a:pt x="267" y="29"/>
                  <a:pt x="267" y="65"/>
                </a:cubicBezTo>
                <a:cubicBezTo>
                  <a:pt x="267" y="81"/>
                  <a:pt x="272" y="95"/>
                  <a:pt x="282" y="106"/>
                </a:cubicBezTo>
                <a:cubicBezTo>
                  <a:pt x="262" y="126"/>
                  <a:pt x="262" y="126"/>
                  <a:pt x="262" y="126"/>
                </a:cubicBezTo>
                <a:cubicBezTo>
                  <a:pt x="265" y="129"/>
                  <a:pt x="268" y="132"/>
                  <a:pt x="271" y="135"/>
                </a:cubicBezTo>
                <a:close/>
                <a:moveTo>
                  <a:pt x="341" y="44"/>
                </a:moveTo>
                <a:cubicBezTo>
                  <a:pt x="354" y="44"/>
                  <a:pt x="354" y="44"/>
                  <a:pt x="354" y="44"/>
                </a:cubicBezTo>
                <a:cubicBezTo>
                  <a:pt x="354" y="31"/>
                  <a:pt x="354" y="31"/>
                  <a:pt x="354" y="31"/>
                </a:cubicBezTo>
                <a:cubicBezTo>
                  <a:pt x="359" y="31"/>
                  <a:pt x="359" y="31"/>
                  <a:pt x="359" y="31"/>
                </a:cubicBezTo>
                <a:cubicBezTo>
                  <a:pt x="359" y="44"/>
                  <a:pt x="359" y="44"/>
                  <a:pt x="359" y="44"/>
                </a:cubicBezTo>
                <a:cubicBezTo>
                  <a:pt x="372" y="44"/>
                  <a:pt x="372" y="44"/>
                  <a:pt x="372" y="44"/>
                </a:cubicBezTo>
                <a:cubicBezTo>
                  <a:pt x="372" y="49"/>
                  <a:pt x="372" y="49"/>
                  <a:pt x="37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62"/>
                  <a:pt x="359" y="62"/>
                  <a:pt x="359" y="62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49"/>
                  <a:pt x="354" y="49"/>
                  <a:pt x="354" y="49"/>
                </a:cubicBezTo>
                <a:cubicBezTo>
                  <a:pt x="341" y="49"/>
                  <a:pt x="341" y="49"/>
                  <a:pt x="341" y="49"/>
                </a:cubicBezTo>
                <a:lnTo>
                  <a:pt x="341" y="44"/>
                </a:lnTo>
                <a:close/>
                <a:moveTo>
                  <a:pt x="312" y="72"/>
                </a:moveTo>
                <a:cubicBezTo>
                  <a:pt x="313" y="72"/>
                  <a:pt x="314" y="72"/>
                  <a:pt x="315" y="72"/>
                </a:cubicBezTo>
                <a:cubicBezTo>
                  <a:pt x="314" y="70"/>
                  <a:pt x="312" y="68"/>
                  <a:pt x="312" y="66"/>
                </a:cubicBezTo>
                <a:cubicBezTo>
                  <a:pt x="312" y="64"/>
                  <a:pt x="313" y="63"/>
                  <a:pt x="314" y="62"/>
                </a:cubicBezTo>
                <a:cubicBezTo>
                  <a:pt x="313" y="62"/>
                  <a:pt x="312" y="62"/>
                  <a:pt x="312" y="62"/>
                </a:cubicBezTo>
                <a:cubicBezTo>
                  <a:pt x="302" y="62"/>
                  <a:pt x="295" y="55"/>
                  <a:pt x="295" y="46"/>
                </a:cubicBezTo>
                <a:cubicBezTo>
                  <a:pt x="295" y="38"/>
                  <a:pt x="304" y="31"/>
                  <a:pt x="314" y="31"/>
                </a:cubicBezTo>
                <a:cubicBezTo>
                  <a:pt x="335" y="31"/>
                  <a:pt x="335" y="31"/>
                  <a:pt x="335" y="31"/>
                </a:cubicBezTo>
                <a:cubicBezTo>
                  <a:pt x="330" y="34"/>
                  <a:pt x="330" y="34"/>
                  <a:pt x="330" y="34"/>
                </a:cubicBezTo>
                <a:cubicBezTo>
                  <a:pt x="324" y="34"/>
                  <a:pt x="324" y="34"/>
                  <a:pt x="324" y="34"/>
                </a:cubicBezTo>
                <a:cubicBezTo>
                  <a:pt x="328" y="36"/>
                  <a:pt x="331" y="41"/>
                  <a:pt x="331" y="47"/>
                </a:cubicBezTo>
                <a:cubicBezTo>
                  <a:pt x="331" y="51"/>
                  <a:pt x="328" y="55"/>
                  <a:pt x="325" y="58"/>
                </a:cubicBezTo>
                <a:cubicBezTo>
                  <a:pt x="321" y="60"/>
                  <a:pt x="320" y="61"/>
                  <a:pt x="320" y="64"/>
                </a:cubicBezTo>
                <a:cubicBezTo>
                  <a:pt x="320" y="66"/>
                  <a:pt x="324" y="69"/>
                  <a:pt x="326" y="70"/>
                </a:cubicBezTo>
                <a:cubicBezTo>
                  <a:pt x="332" y="74"/>
                  <a:pt x="334" y="78"/>
                  <a:pt x="334" y="84"/>
                </a:cubicBezTo>
                <a:cubicBezTo>
                  <a:pt x="334" y="92"/>
                  <a:pt x="326" y="100"/>
                  <a:pt x="313" y="100"/>
                </a:cubicBezTo>
                <a:cubicBezTo>
                  <a:pt x="301" y="100"/>
                  <a:pt x="291" y="95"/>
                  <a:pt x="291" y="87"/>
                </a:cubicBezTo>
                <a:cubicBezTo>
                  <a:pt x="291" y="79"/>
                  <a:pt x="300" y="72"/>
                  <a:pt x="312" y="72"/>
                </a:cubicBezTo>
                <a:close/>
                <a:moveTo>
                  <a:pt x="332" y="267"/>
                </a:moveTo>
                <a:cubicBezTo>
                  <a:pt x="316" y="267"/>
                  <a:pt x="302" y="272"/>
                  <a:pt x="290" y="282"/>
                </a:cubicBezTo>
                <a:cubicBezTo>
                  <a:pt x="271" y="262"/>
                  <a:pt x="271" y="262"/>
                  <a:pt x="271" y="262"/>
                </a:cubicBezTo>
                <a:cubicBezTo>
                  <a:pt x="268" y="265"/>
                  <a:pt x="265" y="268"/>
                  <a:pt x="262" y="271"/>
                </a:cubicBezTo>
                <a:cubicBezTo>
                  <a:pt x="282" y="290"/>
                  <a:pt x="282" y="290"/>
                  <a:pt x="282" y="290"/>
                </a:cubicBezTo>
                <a:cubicBezTo>
                  <a:pt x="272" y="302"/>
                  <a:pt x="267" y="316"/>
                  <a:pt x="267" y="331"/>
                </a:cubicBezTo>
                <a:cubicBezTo>
                  <a:pt x="267" y="367"/>
                  <a:pt x="296" y="396"/>
                  <a:pt x="332" y="396"/>
                </a:cubicBezTo>
                <a:cubicBezTo>
                  <a:pt x="367" y="396"/>
                  <a:pt x="396" y="367"/>
                  <a:pt x="396" y="331"/>
                </a:cubicBezTo>
                <a:cubicBezTo>
                  <a:pt x="396" y="296"/>
                  <a:pt x="367" y="267"/>
                  <a:pt x="332" y="267"/>
                </a:cubicBezTo>
                <a:close/>
                <a:moveTo>
                  <a:pt x="313" y="362"/>
                </a:moveTo>
                <a:cubicBezTo>
                  <a:pt x="300" y="362"/>
                  <a:pt x="300" y="362"/>
                  <a:pt x="300" y="362"/>
                </a:cubicBezTo>
                <a:cubicBezTo>
                  <a:pt x="300" y="321"/>
                  <a:pt x="300" y="321"/>
                  <a:pt x="300" y="321"/>
                </a:cubicBezTo>
                <a:cubicBezTo>
                  <a:pt x="313" y="321"/>
                  <a:pt x="313" y="321"/>
                  <a:pt x="313" y="321"/>
                </a:cubicBezTo>
                <a:lnTo>
                  <a:pt x="313" y="362"/>
                </a:lnTo>
                <a:close/>
                <a:moveTo>
                  <a:pt x="306" y="316"/>
                </a:moveTo>
                <a:cubicBezTo>
                  <a:pt x="306" y="316"/>
                  <a:pt x="306" y="316"/>
                  <a:pt x="306" y="316"/>
                </a:cubicBezTo>
                <a:cubicBezTo>
                  <a:pt x="302" y="316"/>
                  <a:pt x="299" y="312"/>
                  <a:pt x="299" y="308"/>
                </a:cubicBezTo>
                <a:cubicBezTo>
                  <a:pt x="299" y="304"/>
                  <a:pt x="302" y="301"/>
                  <a:pt x="306" y="301"/>
                </a:cubicBezTo>
                <a:cubicBezTo>
                  <a:pt x="311" y="301"/>
                  <a:pt x="314" y="304"/>
                  <a:pt x="314" y="308"/>
                </a:cubicBezTo>
                <a:cubicBezTo>
                  <a:pt x="314" y="312"/>
                  <a:pt x="311" y="316"/>
                  <a:pt x="306" y="316"/>
                </a:cubicBezTo>
                <a:close/>
                <a:moveTo>
                  <a:pt x="364" y="362"/>
                </a:moveTo>
                <a:cubicBezTo>
                  <a:pt x="364" y="362"/>
                  <a:pt x="364" y="362"/>
                  <a:pt x="364" y="362"/>
                </a:cubicBezTo>
                <a:cubicBezTo>
                  <a:pt x="350" y="362"/>
                  <a:pt x="350" y="362"/>
                  <a:pt x="350" y="362"/>
                </a:cubicBezTo>
                <a:cubicBezTo>
                  <a:pt x="350" y="340"/>
                  <a:pt x="350" y="340"/>
                  <a:pt x="350" y="340"/>
                </a:cubicBezTo>
                <a:cubicBezTo>
                  <a:pt x="350" y="335"/>
                  <a:pt x="348" y="331"/>
                  <a:pt x="343" y="331"/>
                </a:cubicBezTo>
                <a:cubicBezTo>
                  <a:pt x="339" y="331"/>
                  <a:pt x="337" y="334"/>
                  <a:pt x="336" y="336"/>
                </a:cubicBezTo>
                <a:cubicBezTo>
                  <a:pt x="335" y="337"/>
                  <a:pt x="335" y="338"/>
                  <a:pt x="335" y="340"/>
                </a:cubicBezTo>
                <a:cubicBezTo>
                  <a:pt x="335" y="362"/>
                  <a:pt x="335" y="362"/>
                  <a:pt x="335" y="362"/>
                </a:cubicBezTo>
                <a:cubicBezTo>
                  <a:pt x="321" y="362"/>
                  <a:pt x="321" y="362"/>
                  <a:pt x="321" y="362"/>
                </a:cubicBezTo>
                <a:cubicBezTo>
                  <a:pt x="321" y="362"/>
                  <a:pt x="321" y="324"/>
                  <a:pt x="321" y="321"/>
                </a:cubicBezTo>
                <a:cubicBezTo>
                  <a:pt x="335" y="321"/>
                  <a:pt x="335" y="321"/>
                  <a:pt x="335" y="321"/>
                </a:cubicBezTo>
                <a:cubicBezTo>
                  <a:pt x="335" y="327"/>
                  <a:pt x="335" y="327"/>
                  <a:pt x="335" y="327"/>
                </a:cubicBezTo>
                <a:cubicBezTo>
                  <a:pt x="336" y="324"/>
                  <a:pt x="341" y="320"/>
                  <a:pt x="348" y="320"/>
                </a:cubicBezTo>
                <a:cubicBezTo>
                  <a:pt x="357" y="320"/>
                  <a:pt x="364" y="326"/>
                  <a:pt x="364" y="339"/>
                </a:cubicBezTo>
                <a:lnTo>
                  <a:pt x="364" y="362"/>
                </a:lnTo>
                <a:close/>
                <a:moveTo>
                  <a:pt x="126" y="262"/>
                </a:moveTo>
                <a:cubicBezTo>
                  <a:pt x="106" y="282"/>
                  <a:pt x="106" y="282"/>
                  <a:pt x="106" y="282"/>
                </a:cubicBezTo>
                <a:cubicBezTo>
                  <a:pt x="95" y="272"/>
                  <a:pt x="81" y="267"/>
                  <a:pt x="65" y="267"/>
                </a:cubicBezTo>
                <a:cubicBezTo>
                  <a:pt x="29" y="267"/>
                  <a:pt x="0" y="296"/>
                  <a:pt x="0" y="332"/>
                </a:cubicBezTo>
                <a:cubicBezTo>
                  <a:pt x="0" y="367"/>
                  <a:pt x="29" y="396"/>
                  <a:pt x="65" y="396"/>
                </a:cubicBezTo>
                <a:cubicBezTo>
                  <a:pt x="101" y="396"/>
                  <a:pt x="130" y="367"/>
                  <a:pt x="130" y="332"/>
                </a:cubicBezTo>
                <a:cubicBezTo>
                  <a:pt x="130" y="316"/>
                  <a:pt x="124" y="302"/>
                  <a:pt x="115" y="290"/>
                </a:cubicBezTo>
                <a:cubicBezTo>
                  <a:pt x="135" y="271"/>
                  <a:pt x="135" y="271"/>
                  <a:pt x="135" y="271"/>
                </a:cubicBezTo>
                <a:cubicBezTo>
                  <a:pt x="132" y="268"/>
                  <a:pt x="129" y="265"/>
                  <a:pt x="126" y="262"/>
                </a:cubicBezTo>
                <a:close/>
                <a:moveTo>
                  <a:pt x="94" y="320"/>
                </a:moveTo>
                <a:cubicBezTo>
                  <a:pt x="94" y="320"/>
                  <a:pt x="94" y="321"/>
                  <a:pt x="94" y="322"/>
                </a:cubicBezTo>
                <a:cubicBezTo>
                  <a:pt x="94" y="341"/>
                  <a:pt x="79" y="363"/>
                  <a:pt x="52" y="363"/>
                </a:cubicBezTo>
                <a:cubicBezTo>
                  <a:pt x="44" y="363"/>
                  <a:pt x="36" y="361"/>
                  <a:pt x="30" y="357"/>
                </a:cubicBezTo>
                <a:cubicBezTo>
                  <a:pt x="31" y="357"/>
                  <a:pt x="32" y="357"/>
                  <a:pt x="33" y="357"/>
                </a:cubicBezTo>
                <a:cubicBezTo>
                  <a:pt x="40" y="357"/>
                  <a:pt x="46" y="354"/>
                  <a:pt x="51" y="351"/>
                </a:cubicBezTo>
                <a:cubicBezTo>
                  <a:pt x="45" y="350"/>
                  <a:pt x="40" y="346"/>
                  <a:pt x="38" y="340"/>
                </a:cubicBezTo>
                <a:cubicBezTo>
                  <a:pt x="39" y="341"/>
                  <a:pt x="39" y="341"/>
                  <a:pt x="40" y="341"/>
                </a:cubicBezTo>
                <a:cubicBezTo>
                  <a:pt x="42" y="341"/>
                  <a:pt x="43" y="341"/>
                  <a:pt x="44" y="340"/>
                </a:cubicBezTo>
                <a:cubicBezTo>
                  <a:pt x="38" y="339"/>
                  <a:pt x="33" y="333"/>
                  <a:pt x="33" y="326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5" y="327"/>
                  <a:pt x="37" y="327"/>
                  <a:pt x="39" y="327"/>
                </a:cubicBezTo>
                <a:cubicBezTo>
                  <a:pt x="35" y="325"/>
                  <a:pt x="33" y="320"/>
                  <a:pt x="33" y="315"/>
                </a:cubicBezTo>
                <a:cubicBezTo>
                  <a:pt x="33" y="313"/>
                  <a:pt x="33" y="310"/>
                  <a:pt x="35" y="308"/>
                </a:cubicBezTo>
                <a:cubicBezTo>
                  <a:pt x="42" y="317"/>
                  <a:pt x="53" y="323"/>
                  <a:pt x="65" y="323"/>
                </a:cubicBezTo>
                <a:cubicBezTo>
                  <a:pt x="64" y="322"/>
                  <a:pt x="64" y="321"/>
                  <a:pt x="64" y="320"/>
                </a:cubicBezTo>
                <a:cubicBezTo>
                  <a:pt x="64" y="312"/>
                  <a:pt x="71" y="305"/>
                  <a:pt x="79" y="305"/>
                </a:cubicBezTo>
                <a:cubicBezTo>
                  <a:pt x="83" y="305"/>
                  <a:pt x="87" y="307"/>
                  <a:pt x="90" y="310"/>
                </a:cubicBezTo>
                <a:cubicBezTo>
                  <a:pt x="93" y="309"/>
                  <a:pt x="96" y="308"/>
                  <a:pt x="99" y="306"/>
                </a:cubicBezTo>
                <a:cubicBezTo>
                  <a:pt x="98" y="310"/>
                  <a:pt x="95" y="313"/>
                  <a:pt x="92" y="314"/>
                </a:cubicBezTo>
                <a:cubicBezTo>
                  <a:pt x="95" y="314"/>
                  <a:pt x="98" y="313"/>
                  <a:pt x="101" y="312"/>
                </a:cubicBezTo>
                <a:cubicBezTo>
                  <a:pt x="99" y="315"/>
                  <a:pt x="96" y="318"/>
                  <a:pt x="94" y="320"/>
                </a:cubicBezTo>
                <a:close/>
                <a:moveTo>
                  <a:pt x="65" y="130"/>
                </a:moveTo>
                <a:cubicBezTo>
                  <a:pt x="81" y="130"/>
                  <a:pt x="95" y="124"/>
                  <a:pt x="106" y="115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29" y="132"/>
                  <a:pt x="132" y="129"/>
                  <a:pt x="135" y="126"/>
                </a:cubicBezTo>
                <a:cubicBezTo>
                  <a:pt x="115" y="106"/>
                  <a:pt x="115" y="106"/>
                  <a:pt x="115" y="106"/>
                </a:cubicBezTo>
                <a:cubicBezTo>
                  <a:pt x="124" y="95"/>
                  <a:pt x="130" y="81"/>
                  <a:pt x="130" y="65"/>
                </a:cubicBezTo>
                <a:cubicBezTo>
                  <a:pt x="130" y="29"/>
                  <a:pt x="101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101"/>
                  <a:pt x="29" y="130"/>
                  <a:pt x="65" y="130"/>
                </a:cubicBezTo>
                <a:close/>
                <a:moveTo>
                  <a:pt x="50" y="54"/>
                </a:moveTo>
                <a:cubicBezTo>
                  <a:pt x="57" y="54"/>
                  <a:pt x="57" y="54"/>
                  <a:pt x="57" y="54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38"/>
                  <a:pt x="61" y="32"/>
                  <a:pt x="7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44"/>
                  <a:pt x="81" y="44"/>
                  <a:pt x="81" y="44"/>
                </a:cubicBezTo>
                <a:cubicBezTo>
                  <a:pt x="75" y="44"/>
                  <a:pt x="75" y="44"/>
                  <a:pt x="75" y="44"/>
                </a:cubicBezTo>
                <a:cubicBezTo>
                  <a:pt x="71" y="44"/>
                  <a:pt x="70" y="45"/>
                  <a:pt x="70" y="48"/>
                </a:cubicBezTo>
                <a:cubicBezTo>
                  <a:pt x="70" y="54"/>
                  <a:pt x="70" y="54"/>
                  <a:pt x="70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79" y="65"/>
                  <a:pt x="79" y="65"/>
                  <a:pt x="79" y="65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98"/>
                  <a:pt x="70" y="98"/>
                  <a:pt x="70" y="98"/>
                </a:cubicBezTo>
                <a:cubicBezTo>
                  <a:pt x="57" y="98"/>
                  <a:pt x="57" y="98"/>
                  <a:pt x="57" y="98"/>
                </a:cubicBezTo>
                <a:cubicBezTo>
                  <a:pt x="57" y="65"/>
                  <a:pt x="57" y="65"/>
                  <a:pt x="57" y="65"/>
                </a:cubicBezTo>
                <a:cubicBezTo>
                  <a:pt x="50" y="65"/>
                  <a:pt x="50" y="65"/>
                  <a:pt x="50" y="65"/>
                </a:cubicBezTo>
                <a:lnTo>
                  <a:pt x="50" y="54"/>
                </a:lnTo>
                <a:close/>
                <a:moveTo>
                  <a:pt x="259" y="230"/>
                </a:moveTo>
                <a:cubicBezTo>
                  <a:pt x="257" y="228"/>
                  <a:pt x="255" y="227"/>
                  <a:pt x="253" y="226"/>
                </a:cubicBezTo>
                <a:cubicBezTo>
                  <a:pt x="243" y="221"/>
                  <a:pt x="233" y="216"/>
                  <a:pt x="222" y="212"/>
                </a:cubicBezTo>
                <a:cubicBezTo>
                  <a:pt x="222" y="212"/>
                  <a:pt x="221" y="211"/>
                  <a:pt x="220" y="211"/>
                </a:cubicBezTo>
                <a:cubicBezTo>
                  <a:pt x="219" y="209"/>
                  <a:pt x="219" y="207"/>
                  <a:pt x="218" y="205"/>
                </a:cubicBezTo>
                <a:cubicBezTo>
                  <a:pt x="218" y="203"/>
                  <a:pt x="217" y="202"/>
                  <a:pt x="216" y="202"/>
                </a:cubicBezTo>
                <a:cubicBezTo>
                  <a:pt x="216" y="201"/>
                  <a:pt x="215" y="201"/>
                  <a:pt x="215" y="200"/>
                </a:cubicBezTo>
                <a:cubicBezTo>
                  <a:pt x="215" y="196"/>
                  <a:pt x="214" y="191"/>
                  <a:pt x="218" y="187"/>
                </a:cubicBezTo>
                <a:cubicBezTo>
                  <a:pt x="218" y="187"/>
                  <a:pt x="218" y="186"/>
                  <a:pt x="218" y="186"/>
                </a:cubicBezTo>
                <a:cubicBezTo>
                  <a:pt x="220" y="182"/>
                  <a:pt x="220" y="178"/>
                  <a:pt x="223" y="174"/>
                </a:cubicBezTo>
                <a:cubicBezTo>
                  <a:pt x="223" y="174"/>
                  <a:pt x="223" y="174"/>
                  <a:pt x="223" y="173"/>
                </a:cubicBezTo>
                <a:cubicBezTo>
                  <a:pt x="223" y="171"/>
                  <a:pt x="223" y="168"/>
                  <a:pt x="224" y="165"/>
                </a:cubicBezTo>
                <a:cubicBezTo>
                  <a:pt x="224" y="164"/>
                  <a:pt x="223" y="164"/>
                  <a:pt x="223" y="164"/>
                </a:cubicBezTo>
                <a:cubicBezTo>
                  <a:pt x="222" y="163"/>
                  <a:pt x="222" y="162"/>
                  <a:pt x="222" y="161"/>
                </a:cubicBezTo>
                <a:cubicBezTo>
                  <a:pt x="222" y="155"/>
                  <a:pt x="222" y="154"/>
                  <a:pt x="222" y="149"/>
                </a:cubicBezTo>
                <a:cubicBezTo>
                  <a:pt x="222" y="146"/>
                  <a:pt x="221" y="143"/>
                  <a:pt x="218" y="140"/>
                </a:cubicBezTo>
                <a:cubicBezTo>
                  <a:pt x="216" y="138"/>
                  <a:pt x="213" y="135"/>
                  <a:pt x="210" y="133"/>
                </a:cubicBezTo>
                <a:cubicBezTo>
                  <a:pt x="208" y="132"/>
                  <a:pt x="208" y="131"/>
                  <a:pt x="210" y="130"/>
                </a:cubicBezTo>
                <a:cubicBezTo>
                  <a:pt x="210" y="129"/>
                  <a:pt x="211" y="129"/>
                  <a:pt x="212" y="128"/>
                </a:cubicBezTo>
                <a:cubicBezTo>
                  <a:pt x="211" y="128"/>
                  <a:pt x="211" y="128"/>
                  <a:pt x="211" y="127"/>
                </a:cubicBezTo>
                <a:cubicBezTo>
                  <a:pt x="210" y="127"/>
                  <a:pt x="209" y="127"/>
                  <a:pt x="208" y="127"/>
                </a:cubicBezTo>
                <a:cubicBezTo>
                  <a:pt x="205" y="128"/>
                  <a:pt x="202" y="128"/>
                  <a:pt x="199" y="129"/>
                </a:cubicBezTo>
                <a:cubicBezTo>
                  <a:pt x="193" y="131"/>
                  <a:pt x="187" y="132"/>
                  <a:pt x="182" y="136"/>
                </a:cubicBezTo>
                <a:cubicBezTo>
                  <a:pt x="179" y="139"/>
                  <a:pt x="176" y="142"/>
                  <a:pt x="176" y="147"/>
                </a:cubicBezTo>
                <a:cubicBezTo>
                  <a:pt x="176" y="149"/>
                  <a:pt x="176" y="152"/>
                  <a:pt x="176" y="154"/>
                </a:cubicBezTo>
                <a:cubicBezTo>
                  <a:pt x="176" y="158"/>
                  <a:pt x="176" y="157"/>
                  <a:pt x="176" y="161"/>
                </a:cubicBezTo>
                <a:cubicBezTo>
                  <a:pt x="176" y="161"/>
                  <a:pt x="175" y="163"/>
                  <a:pt x="175" y="163"/>
                </a:cubicBezTo>
                <a:cubicBezTo>
                  <a:pt x="173" y="163"/>
                  <a:pt x="173" y="164"/>
                  <a:pt x="173" y="165"/>
                </a:cubicBezTo>
                <a:cubicBezTo>
                  <a:pt x="174" y="166"/>
                  <a:pt x="173" y="167"/>
                  <a:pt x="174" y="168"/>
                </a:cubicBezTo>
                <a:cubicBezTo>
                  <a:pt x="174" y="171"/>
                  <a:pt x="175" y="173"/>
                  <a:pt x="175" y="175"/>
                </a:cubicBezTo>
                <a:cubicBezTo>
                  <a:pt x="176" y="177"/>
                  <a:pt x="177" y="179"/>
                  <a:pt x="177" y="181"/>
                </a:cubicBezTo>
                <a:cubicBezTo>
                  <a:pt x="178" y="184"/>
                  <a:pt x="179" y="187"/>
                  <a:pt x="182" y="190"/>
                </a:cubicBezTo>
                <a:cubicBezTo>
                  <a:pt x="182" y="191"/>
                  <a:pt x="182" y="191"/>
                  <a:pt x="182" y="192"/>
                </a:cubicBezTo>
                <a:cubicBezTo>
                  <a:pt x="182" y="195"/>
                  <a:pt x="182" y="197"/>
                  <a:pt x="181" y="200"/>
                </a:cubicBezTo>
                <a:cubicBezTo>
                  <a:pt x="181" y="201"/>
                  <a:pt x="181" y="201"/>
                  <a:pt x="180" y="202"/>
                </a:cubicBezTo>
                <a:cubicBezTo>
                  <a:pt x="178" y="202"/>
                  <a:pt x="178" y="203"/>
                  <a:pt x="178" y="205"/>
                </a:cubicBezTo>
                <a:cubicBezTo>
                  <a:pt x="177" y="207"/>
                  <a:pt x="177" y="209"/>
                  <a:pt x="176" y="210"/>
                </a:cubicBezTo>
                <a:cubicBezTo>
                  <a:pt x="176" y="211"/>
                  <a:pt x="175" y="212"/>
                  <a:pt x="174" y="212"/>
                </a:cubicBezTo>
                <a:cubicBezTo>
                  <a:pt x="171" y="213"/>
                  <a:pt x="168" y="215"/>
                  <a:pt x="165" y="216"/>
                </a:cubicBezTo>
                <a:cubicBezTo>
                  <a:pt x="161" y="218"/>
                  <a:pt x="157" y="219"/>
                  <a:pt x="154" y="221"/>
                </a:cubicBezTo>
                <a:cubicBezTo>
                  <a:pt x="151" y="222"/>
                  <a:pt x="147" y="224"/>
                  <a:pt x="144" y="226"/>
                </a:cubicBezTo>
                <a:cubicBezTo>
                  <a:pt x="142" y="227"/>
                  <a:pt x="140" y="228"/>
                  <a:pt x="138" y="230"/>
                </a:cubicBezTo>
                <a:cubicBezTo>
                  <a:pt x="133" y="250"/>
                  <a:pt x="133" y="250"/>
                  <a:pt x="133" y="250"/>
                </a:cubicBezTo>
                <a:cubicBezTo>
                  <a:pt x="157" y="250"/>
                  <a:pt x="169" y="267"/>
                  <a:pt x="193" y="269"/>
                </a:cubicBezTo>
                <a:cubicBezTo>
                  <a:pt x="195" y="269"/>
                  <a:pt x="195" y="269"/>
                  <a:pt x="195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4" y="269"/>
                  <a:pt x="204" y="269"/>
                  <a:pt x="204" y="269"/>
                </a:cubicBezTo>
                <a:cubicBezTo>
                  <a:pt x="221" y="266"/>
                  <a:pt x="250" y="250"/>
                  <a:pt x="263" y="250"/>
                </a:cubicBezTo>
                <a:lnTo>
                  <a:pt x="259" y="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3"/>
          <p:cNvSpPr>
            <a:spLocks noEditPoints="1"/>
          </p:cNvSpPr>
          <p:nvPr/>
        </p:nvSpPr>
        <p:spPr bwMode="auto">
          <a:xfrm>
            <a:off x="19139141" y="4769503"/>
            <a:ext cx="1213552" cy="1368837"/>
          </a:xfrm>
          <a:custGeom>
            <a:avLst/>
            <a:gdLst>
              <a:gd name="T0" fmla="*/ 137 w 397"/>
              <a:gd name="T1" fmla="*/ 174 h 436"/>
              <a:gd name="T2" fmla="*/ 195 w 397"/>
              <a:gd name="T3" fmla="*/ 145 h 436"/>
              <a:gd name="T4" fmla="*/ 234 w 397"/>
              <a:gd name="T5" fmla="*/ 40 h 436"/>
              <a:gd name="T6" fmla="*/ 199 w 397"/>
              <a:gd name="T7" fmla="*/ 29 h 436"/>
              <a:gd name="T8" fmla="*/ 113 w 397"/>
              <a:gd name="T9" fmla="*/ 140 h 436"/>
              <a:gd name="T10" fmla="*/ 59 w 397"/>
              <a:gd name="T11" fmla="*/ 174 h 436"/>
              <a:gd name="T12" fmla="*/ 65 w 397"/>
              <a:gd name="T13" fmla="*/ 315 h 436"/>
              <a:gd name="T14" fmla="*/ 36 w 397"/>
              <a:gd name="T15" fmla="*/ 301 h 436"/>
              <a:gd name="T16" fmla="*/ 18 w 397"/>
              <a:gd name="T17" fmla="*/ 171 h 436"/>
              <a:gd name="T18" fmla="*/ 0 w 397"/>
              <a:gd name="T19" fmla="*/ 301 h 436"/>
              <a:gd name="T20" fmla="*/ 95 w 397"/>
              <a:gd name="T21" fmla="*/ 351 h 436"/>
              <a:gd name="T22" fmla="*/ 114 w 397"/>
              <a:gd name="T23" fmla="*/ 436 h 436"/>
              <a:gd name="T24" fmla="*/ 132 w 397"/>
              <a:gd name="T25" fmla="*/ 333 h 436"/>
              <a:gd name="T26" fmla="*/ 154 w 397"/>
              <a:gd name="T27" fmla="*/ 327 h 436"/>
              <a:gd name="T28" fmla="*/ 159 w 397"/>
              <a:gd name="T29" fmla="*/ 331 h 436"/>
              <a:gd name="T30" fmla="*/ 137 w 397"/>
              <a:gd name="T31" fmla="*/ 269 h 436"/>
              <a:gd name="T32" fmla="*/ 102 w 397"/>
              <a:gd name="T33" fmla="*/ 105 h 436"/>
              <a:gd name="T34" fmla="*/ 102 w 397"/>
              <a:gd name="T35" fmla="*/ 8 h 436"/>
              <a:gd name="T36" fmla="*/ 102 w 397"/>
              <a:gd name="T37" fmla="*/ 105 h 436"/>
              <a:gd name="T38" fmla="*/ 217 w 397"/>
              <a:gd name="T39" fmla="*/ 418 h 436"/>
              <a:gd name="T40" fmla="*/ 224 w 397"/>
              <a:gd name="T41" fmla="*/ 428 h 436"/>
              <a:gd name="T42" fmla="*/ 250 w 397"/>
              <a:gd name="T43" fmla="*/ 386 h 436"/>
              <a:gd name="T44" fmla="*/ 381 w 397"/>
              <a:gd name="T45" fmla="*/ 242 h 436"/>
              <a:gd name="T46" fmla="*/ 173 w 397"/>
              <a:gd name="T47" fmla="*/ 257 h 436"/>
              <a:gd name="T48" fmla="*/ 188 w 397"/>
              <a:gd name="T49" fmla="*/ 432 h 436"/>
              <a:gd name="T50" fmla="*/ 202 w 397"/>
              <a:gd name="T51" fmla="*/ 298 h 436"/>
              <a:gd name="T52" fmla="*/ 352 w 397"/>
              <a:gd name="T53" fmla="*/ 298 h 436"/>
              <a:gd name="T54" fmla="*/ 367 w 397"/>
              <a:gd name="T55" fmla="*/ 418 h 436"/>
              <a:gd name="T56" fmla="*/ 396 w 397"/>
              <a:gd name="T57" fmla="*/ 418 h 436"/>
              <a:gd name="T58" fmla="*/ 381 w 397"/>
              <a:gd name="T59" fmla="*/ 242 h 436"/>
              <a:gd name="T60" fmla="*/ 351 w 397"/>
              <a:gd name="T61" fmla="*/ 234 h 436"/>
              <a:gd name="T62" fmla="*/ 365 w 397"/>
              <a:gd name="T63" fmla="*/ 224 h 436"/>
              <a:gd name="T64" fmla="*/ 385 w 397"/>
              <a:gd name="T65" fmla="*/ 117 h 436"/>
              <a:gd name="T66" fmla="*/ 341 w 397"/>
              <a:gd name="T67" fmla="*/ 205 h 436"/>
              <a:gd name="T68" fmla="*/ 252 w 397"/>
              <a:gd name="T69" fmla="*/ 220 h 436"/>
              <a:gd name="T70" fmla="*/ 266 w 397"/>
              <a:gd name="T71" fmla="*/ 234 h 436"/>
              <a:gd name="T72" fmla="*/ 308 w 397"/>
              <a:gd name="T73" fmla="*/ 83 h 436"/>
              <a:gd name="T74" fmla="*/ 277 w 397"/>
              <a:gd name="T75" fmla="*/ 89 h 436"/>
              <a:gd name="T76" fmla="*/ 266 w 397"/>
              <a:gd name="T77" fmla="*/ 95 h 436"/>
              <a:gd name="T78" fmla="*/ 273 w 397"/>
              <a:gd name="T79" fmla="*/ 107 h 436"/>
              <a:gd name="T80" fmla="*/ 290 w 397"/>
              <a:gd name="T81" fmla="*/ 117 h 436"/>
              <a:gd name="T82" fmla="*/ 305 w 397"/>
              <a:gd name="T83" fmla="*/ 117 h 436"/>
              <a:gd name="T84" fmla="*/ 332 w 397"/>
              <a:gd name="T85" fmla="*/ 81 h 436"/>
              <a:gd name="T86" fmla="*/ 288 w 397"/>
              <a:gd name="T87" fmla="*/ 39 h 436"/>
              <a:gd name="T88" fmla="*/ 315 w 397"/>
              <a:gd name="T89" fmla="*/ 33 h 436"/>
              <a:gd name="T90" fmla="*/ 326 w 397"/>
              <a:gd name="T91" fmla="*/ 27 h 436"/>
              <a:gd name="T92" fmla="*/ 320 w 397"/>
              <a:gd name="T93" fmla="*/ 15 h 436"/>
              <a:gd name="T94" fmla="*/ 306 w 397"/>
              <a:gd name="T95" fmla="*/ 7 h 436"/>
              <a:gd name="T96" fmla="*/ 291 w 397"/>
              <a:gd name="T97" fmla="*/ 7 h 436"/>
              <a:gd name="T98" fmla="*/ 265 w 397"/>
              <a:gd name="T99" fmla="*/ 42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97" h="436">
                <a:moveTo>
                  <a:pt x="137" y="174"/>
                </a:moveTo>
                <a:cubicBezTo>
                  <a:pt x="137" y="174"/>
                  <a:pt x="137" y="174"/>
                  <a:pt x="137" y="174"/>
                </a:cubicBezTo>
                <a:cubicBezTo>
                  <a:pt x="137" y="172"/>
                  <a:pt x="137" y="171"/>
                  <a:pt x="137" y="169"/>
                </a:cubicBezTo>
                <a:cubicBezTo>
                  <a:pt x="195" y="145"/>
                  <a:pt x="195" y="145"/>
                  <a:pt x="195" y="145"/>
                </a:cubicBezTo>
                <a:cubicBezTo>
                  <a:pt x="200" y="143"/>
                  <a:pt x="203" y="138"/>
                  <a:pt x="205" y="133"/>
                </a:cubicBezTo>
                <a:cubicBezTo>
                  <a:pt x="234" y="40"/>
                  <a:pt x="234" y="40"/>
                  <a:pt x="234" y="40"/>
                </a:cubicBezTo>
                <a:cubicBezTo>
                  <a:pt x="237" y="30"/>
                  <a:pt x="232" y="20"/>
                  <a:pt x="222" y="17"/>
                </a:cubicBezTo>
                <a:cubicBezTo>
                  <a:pt x="212" y="14"/>
                  <a:pt x="202" y="19"/>
                  <a:pt x="199" y="29"/>
                </a:cubicBezTo>
                <a:cubicBezTo>
                  <a:pt x="173" y="114"/>
                  <a:pt x="173" y="114"/>
                  <a:pt x="173" y="114"/>
                </a:cubicBezTo>
                <a:cubicBezTo>
                  <a:pt x="113" y="140"/>
                  <a:pt x="113" y="140"/>
                  <a:pt x="113" y="140"/>
                </a:cubicBezTo>
                <a:cubicBezTo>
                  <a:pt x="108" y="138"/>
                  <a:pt x="103" y="137"/>
                  <a:pt x="98" y="137"/>
                </a:cubicBezTo>
                <a:cubicBezTo>
                  <a:pt x="77" y="137"/>
                  <a:pt x="59" y="154"/>
                  <a:pt x="59" y="174"/>
                </a:cubicBezTo>
                <a:cubicBezTo>
                  <a:pt x="59" y="298"/>
                  <a:pt x="59" y="298"/>
                  <a:pt x="59" y="298"/>
                </a:cubicBezTo>
                <a:cubicBezTo>
                  <a:pt x="59" y="304"/>
                  <a:pt x="61" y="310"/>
                  <a:pt x="65" y="315"/>
                </a:cubicBezTo>
                <a:cubicBezTo>
                  <a:pt x="50" y="315"/>
                  <a:pt x="50" y="315"/>
                  <a:pt x="50" y="315"/>
                </a:cubicBezTo>
                <a:cubicBezTo>
                  <a:pt x="43" y="315"/>
                  <a:pt x="36" y="308"/>
                  <a:pt x="36" y="301"/>
                </a:cubicBezTo>
                <a:cubicBezTo>
                  <a:pt x="36" y="189"/>
                  <a:pt x="36" y="189"/>
                  <a:pt x="36" y="189"/>
                </a:cubicBezTo>
                <a:cubicBezTo>
                  <a:pt x="36" y="179"/>
                  <a:pt x="28" y="171"/>
                  <a:pt x="18" y="171"/>
                </a:cubicBezTo>
                <a:cubicBezTo>
                  <a:pt x="8" y="171"/>
                  <a:pt x="0" y="179"/>
                  <a:pt x="0" y="189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28"/>
                  <a:pt x="23" y="351"/>
                  <a:pt x="50" y="351"/>
                </a:cubicBezTo>
                <a:cubicBezTo>
                  <a:pt x="95" y="351"/>
                  <a:pt x="95" y="351"/>
                  <a:pt x="95" y="351"/>
                </a:cubicBezTo>
                <a:cubicBezTo>
                  <a:pt x="95" y="418"/>
                  <a:pt x="95" y="418"/>
                  <a:pt x="95" y="418"/>
                </a:cubicBezTo>
                <a:cubicBezTo>
                  <a:pt x="95" y="428"/>
                  <a:pt x="103" y="436"/>
                  <a:pt x="114" y="436"/>
                </a:cubicBezTo>
                <a:cubicBezTo>
                  <a:pt x="124" y="436"/>
                  <a:pt x="132" y="428"/>
                  <a:pt x="132" y="418"/>
                </a:cubicBezTo>
                <a:cubicBezTo>
                  <a:pt x="132" y="333"/>
                  <a:pt x="132" y="333"/>
                  <a:pt x="132" y="333"/>
                </a:cubicBezTo>
                <a:cubicBezTo>
                  <a:pt x="132" y="331"/>
                  <a:pt x="131" y="329"/>
                  <a:pt x="131" y="327"/>
                </a:cubicBezTo>
                <a:cubicBezTo>
                  <a:pt x="154" y="327"/>
                  <a:pt x="154" y="327"/>
                  <a:pt x="154" y="327"/>
                </a:cubicBezTo>
                <a:cubicBezTo>
                  <a:pt x="156" y="327"/>
                  <a:pt x="158" y="329"/>
                  <a:pt x="158" y="330"/>
                </a:cubicBezTo>
                <a:cubicBezTo>
                  <a:pt x="159" y="331"/>
                  <a:pt x="159" y="331"/>
                  <a:pt x="159" y="331"/>
                </a:cubicBezTo>
                <a:cubicBezTo>
                  <a:pt x="159" y="269"/>
                  <a:pt x="159" y="269"/>
                  <a:pt x="159" y="269"/>
                </a:cubicBezTo>
                <a:cubicBezTo>
                  <a:pt x="137" y="269"/>
                  <a:pt x="137" y="269"/>
                  <a:pt x="137" y="269"/>
                </a:cubicBezTo>
                <a:lnTo>
                  <a:pt x="137" y="174"/>
                </a:lnTo>
                <a:close/>
                <a:moveTo>
                  <a:pt x="102" y="105"/>
                </a:moveTo>
                <a:cubicBezTo>
                  <a:pt x="129" y="105"/>
                  <a:pt x="151" y="84"/>
                  <a:pt x="151" y="56"/>
                </a:cubicBezTo>
                <a:cubicBezTo>
                  <a:pt x="151" y="29"/>
                  <a:pt x="129" y="8"/>
                  <a:pt x="102" y="8"/>
                </a:cubicBezTo>
                <a:cubicBezTo>
                  <a:pt x="75" y="8"/>
                  <a:pt x="53" y="29"/>
                  <a:pt x="53" y="56"/>
                </a:cubicBezTo>
                <a:cubicBezTo>
                  <a:pt x="53" y="84"/>
                  <a:pt x="75" y="105"/>
                  <a:pt x="102" y="105"/>
                </a:cubicBezTo>
                <a:close/>
                <a:moveTo>
                  <a:pt x="217" y="317"/>
                </a:moveTo>
                <a:cubicBezTo>
                  <a:pt x="217" y="418"/>
                  <a:pt x="217" y="418"/>
                  <a:pt x="217" y="418"/>
                </a:cubicBezTo>
                <a:cubicBezTo>
                  <a:pt x="217" y="421"/>
                  <a:pt x="216" y="424"/>
                  <a:pt x="215" y="427"/>
                </a:cubicBezTo>
                <a:cubicBezTo>
                  <a:pt x="218" y="428"/>
                  <a:pt x="221" y="428"/>
                  <a:pt x="224" y="428"/>
                </a:cubicBezTo>
                <a:cubicBezTo>
                  <a:pt x="229" y="428"/>
                  <a:pt x="233" y="427"/>
                  <a:pt x="237" y="425"/>
                </a:cubicBezTo>
                <a:cubicBezTo>
                  <a:pt x="251" y="418"/>
                  <a:pt x="257" y="401"/>
                  <a:pt x="250" y="386"/>
                </a:cubicBezTo>
                <a:lnTo>
                  <a:pt x="217" y="317"/>
                </a:lnTo>
                <a:close/>
                <a:moveTo>
                  <a:pt x="381" y="242"/>
                </a:moveTo>
                <a:cubicBezTo>
                  <a:pt x="188" y="242"/>
                  <a:pt x="188" y="242"/>
                  <a:pt x="188" y="242"/>
                </a:cubicBezTo>
                <a:cubicBezTo>
                  <a:pt x="180" y="242"/>
                  <a:pt x="173" y="249"/>
                  <a:pt x="173" y="257"/>
                </a:cubicBezTo>
                <a:cubicBezTo>
                  <a:pt x="173" y="418"/>
                  <a:pt x="173" y="418"/>
                  <a:pt x="173" y="418"/>
                </a:cubicBezTo>
                <a:cubicBezTo>
                  <a:pt x="173" y="426"/>
                  <a:pt x="180" y="432"/>
                  <a:pt x="188" y="432"/>
                </a:cubicBezTo>
                <a:cubicBezTo>
                  <a:pt x="196" y="432"/>
                  <a:pt x="202" y="426"/>
                  <a:pt x="202" y="418"/>
                </a:cubicBezTo>
                <a:cubicBezTo>
                  <a:pt x="202" y="298"/>
                  <a:pt x="202" y="298"/>
                  <a:pt x="202" y="298"/>
                </a:cubicBezTo>
                <a:cubicBezTo>
                  <a:pt x="217" y="298"/>
                  <a:pt x="217" y="298"/>
                  <a:pt x="217" y="298"/>
                </a:cubicBezTo>
                <a:cubicBezTo>
                  <a:pt x="352" y="298"/>
                  <a:pt x="352" y="298"/>
                  <a:pt x="352" y="298"/>
                </a:cubicBezTo>
                <a:cubicBezTo>
                  <a:pt x="367" y="298"/>
                  <a:pt x="367" y="298"/>
                  <a:pt x="367" y="298"/>
                </a:cubicBezTo>
                <a:cubicBezTo>
                  <a:pt x="367" y="418"/>
                  <a:pt x="367" y="418"/>
                  <a:pt x="367" y="418"/>
                </a:cubicBezTo>
                <a:cubicBezTo>
                  <a:pt x="367" y="426"/>
                  <a:pt x="373" y="432"/>
                  <a:pt x="381" y="432"/>
                </a:cubicBezTo>
                <a:cubicBezTo>
                  <a:pt x="389" y="432"/>
                  <a:pt x="396" y="426"/>
                  <a:pt x="396" y="418"/>
                </a:cubicBezTo>
                <a:cubicBezTo>
                  <a:pt x="396" y="257"/>
                  <a:pt x="396" y="257"/>
                  <a:pt x="396" y="257"/>
                </a:cubicBezTo>
                <a:cubicBezTo>
                  <a:pt x="396" y="249"/>
                  <a:pt x="389" y="242"/>
                  <a:pt x="381" y="242"/>
                </a:cubicBezTo>
                <a:close/>
                <a:moveTo>
                  <a:pt x="266" y="234"/>
                </a:moveTo>
                <a:cubicBezTo>
                  <a:pt x="351" y="234"/>
                  <a:pt x="351" y="234"/>
                  <a:pt x="351" y="234"/>
                </a:cubicBezTo>
                <a:cubicBezTo>
                  <a:pt x="356" y="234"/>
                  <a:pt x="360" y="232"/>
                  <a:pt x="363" y="228"/>
                </a:cubicBezTo>
                <a:cubicBezTo>
                  <a:pt x="364" y="227"/>
                  <a:pt x="365" y="226"/>
                  <a:pt x="365" y="224"/>
                </a:cubicBezTo>
                <a:cubicBezTo>
                  <a:pt x="394" y="136"/>
                  <a:pt x="394" y="136"/>
                  <a:pt x="394" y="136"/>
                </a:cubicBezTo>
                <a:cubicBezTo>
                  <a:pt x="397" y="128"/>
                  <a:pt x="392" y="120"/>
                  <a:pt x="385" y="117"/>
                </a:cubicBezTo>
                <a:cubicBezTo>
                  <a:pt x="377" y="115"/>
                  <a:pt x="369" y="119"/>
                  <a:pt x="366" y="126"/>
                </a:cubicBezTo>
                <a:cubicBezTo>
                  <a:pt x="341" y="205"/>
                  <a:pt x="341" y="205"/>
                  <a:pt x="341" y="205"/>
                </a:cubicBezTo>
                <a:cubicBezTo>
                  <a:pt x="266" y="205"/>
                  <a:pt x="266" y="205"/>
                  <a:pt x="266" y="205"/>
                </a:cubicBezTo>
                <a:cubicBezTo>
                  <a:pt x="258" y="205"/>
                  <a:pt x="252" y="212"/>
                  <a:pt x="252" y="220"/>
                </a:cubicBezTo>
                <a:cubicBezTo>
                  <a:pt x="252" y="223"/>
                  <a:pt x="253" y="226"/>
                  <a:pt x="255" y="228"/>
                </a:cubicBezTo>
                <a:cubicBezTo>
                  <a:pt x="257" y="232"/>
                  <a:pt x="262" y="234"/>
                  <a:pt x="266" y="234"/>
                </a:cubicBezTo>
                <a:close/>
                <a:moveTo>
                  <a:pt x="292" y="70"/>
                </a:moveTo>
                <a:cubicBezTo>
                  <a:pt x="304" y="73"/>
                  <a:pt x="308" y="77"/>
                  <a:pt x="308" y="83"/>
                </a:cubicBezTo>
                <a:cubicBezTo>
                  <a:pt x="308" y="89"/>
                  <a:pt x="303" y="92"/>
                  <a:pt x="294" y="92"/>
                </a:cubicBezTo>
                <a:cubicBezTo>
                  <a:pt x="288" y="92"/>
                  <a:pt x="282" y="91"/>
                  <a:pt x="277" y="89"/>
                </a:cubicBezTo>
                <a:cubicBezTo>
                  <a:pt x="275" y="89"/>
                  <a:pt x="272" y="89"/>
                  <a:pt x="270" y="90"/>
                </a:cubicBezTo>
                <a:cubicBezTo>
                  <a:pt x="268" y="91"/>
                  <a:pt x="267" y="93"/>
                  <a:pt x="266" y="95"/>
                </a:cubicBezTo>
                <a:cubicBezTo>
                  <a:pt x="266" y="96"/>
                  <a:pt x="266" y="96"/>
                  <a:pt x="266" y="96"/>
                </a:cubicBezTo>
                <a:cubicBezTo>
                  <a:pt x="265" y="100"/>
                  <a:pt x="268" y="105"/>
                  <a:pt x="273" y="107"/>
                </a:cubicBezTo>
                <a:cubicBezTo>
                  <a:pt x="278" y="109"/>
                  <a:pt x="284" y="110"/>
                  <a:pt x="290" y="110"/>
                </a:cubicBezTo>
                <a:cubicBezTo>
                  <a:pt x="290" y="117"/>
                  <a:pt x="290" y="117"/>
                  <a:pt x="290" y="117"/>
                </a:cubicBezTo>
                <a:cubicBezTo>
                  <a:pt x="290" y="121"/>
                  <a:pt x="293" y="124"/>
                  <a:pt x="297" y="124"/>
                </a:cubicBezTo>
                <a:cubicBezTo>
                  <a:pt x="301" y="124"/>
                  <a:pt x="305" y="121"/>
                  <a:pt x="305" y="117"/>
                </a:cubicBezTo>
                <a:cubicBezTo>
                  <a:pt x="305" y="109"/>
                  <a:pt x="305" y="109"/>
                  <a:pt x="305" y="109"/>
                </a:cubicBezTo>
                <a:cubicBezTo>
                  <a:pt x="322" y="106"/>
                  <a:pt x="332" y="94"/>
                  <a:pt x="332" y="81"/>
                </a:cubicBezTo>
                <a:cubicBezTo>
                  <a:pt x="332" y="67"/>
                  <a:pt x="325" y="59"/>
                  <a:pt x="306" y="52"/>
                </a:cubicBezTo>
                <a:cubicBezTo>
                  <a:pt x="294" y="47"/>
                  <a:pt x="288" y="44"/>
                  <a:pt x="288" y="39"/>
                </a:cubicBezTo>
                <a:cubicBezTo>
                  <a:pt x="288" y="35"/>
                  <a:pt x="291" y="31"/>
                  <a:pt x="301" y="31"/>
                </a:cubicBezTo>
                <a:cubicBezTo>
                  <a:pt x="307" y="31"/>
                  <a:pt x="311" y="31"/>
                  <a:pt x="315" y="33"/>
                </a:cubicBezTo>
                <a:cubicBezTo>
                  <a:pt x="317" y="33"/>
                  <a:pt x="320" y="33"/>
                  <a:pt x="322" y="32"/>
                </a:cubicBezTo>
                <a:cubicBezTo>
                  <a:pt x="324" y="31"/>
                  <a:pt x="325" y="29"/>
                  <a:pt x="326" y="27"/>
                </a:cubicBezTo>
                <a:cubicBezTo>
                  <a:pt x="326" y="26"/>
                  <a:pt x="326" y="26"/>
                  <a:pt x="326" y="26"/>
                </a:cubicBezTo>
                <a:cubicBezTo>
                  <a:pt x="327" y="21"/>
                  <a:pt x="324" y="17"/>
                  <a:pt x="320" y="15"/>
                </a:cubicBezTo>
                <a:cubicBezTo>
                  <a:pt x="316" y="14"/>
                  <a:pt x="311" y="14"/>
                  <a:pt x="306" y="13"/>
                </a:cubicBezTo>
                <a:cubicBezTo>
                  <a:pt x="306" y="7"/>
                  <a:pt x="306" y="7"/>
                  <a:pt x="306" y="7"/>
                </a:cubicBezTo>
                <a:cubicBezTo>
                  <a:pt x="306" y="3"/>
                  <a:pt x="302" y="0"/>
                  <a:pt x="298" y="0"/>
                </a:cubicBezTo>
                <a:cubicBezTo>
                  <a:pt x="294" y="0"/>
                  <a:pt x="291" y="3"/>
                  <a:pt x="291" y="7"/>
                </a:cubicBezTo>
                <a:cubicBezTo>
                  <a:pt x="291" y="14"/>
                  <a:pt x="291" y="14"/>
                  <a:pt x="291" y="14"/>
                </a:cubicBezTo>
                <a:cubicBezTo>
                  <a:pt x="274" y="18"/>
                  <a:pt x="265" y="28"/>
                  <a:pt x="265" y="42"/>
                </a:cubicBezTo>
                <a:cubicBezTo>
                  <a:pt x="265" y="56"/>
                  <a:pt x="276" y="64"/>
                  <a:pt x="29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73695" y="3974358"/>
            <a:ext cx="3746682" cy="2886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11308" y="3959113"/>
            <a:ext cx="3746682" cy="2886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589838" y="3959113"/>
            <a:ext cx="3746682" cy="2886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7872575" y="3974358"/>
            <a:ext cx="3746682" cy="2886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1911897" y="12119544"/>
            <a:ext cx="624241" cy="623041"/>
          </a:xfrm>
          <a:prstGeom prst="ellipse">
            <a:avLst/>
          </a:prstGeom>
          <a:solidFill>
            <a:srgbClr val="242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08" tIns="44554" rIns="89108" bIns="44554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1955249" y="12185768"/>
            <a:ext cx="678118" cy="464355"/>
          </a:xfrm>
          <a:prstGeom prst="rect">
            <a:avLst/>
          </a:prstGeom>
          <a:noFill/>
        </p:spPr>
        <p:txBody>
          <a:bodyPr wrap="square" lIns="89108" tIns="44554" rIns="89108" bIns="44554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Ubuntu medium" panose="020B0604030602030204" pitchFamily="34" charset="0"/>
              </a:rPr>
              <a:t>09</a:t>
            </a:r>
            <a:endParaRPr lang="en-US" sz="2400" dirty="0">
              <a:solidFill>
                <a:schemeClr val="bg1"/>
              </a:solidFill>
              <a:latin typeface="Ubuntu medium" panose="020B06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34" grpId="0" animBg="1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941</Words>
  <Application>Microsoft Office PowerPoint</Application>
  <PresentationFormat>Custom</PresentationFormat>
  <Paragraphs>114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mwu</dc:creator>
  <cp:lastModifiedBy>mwu</cp:lastModifiedBy>
  <cp:revision>26</cp:revision>
  <dcterms:created xsi:type="dcterms:W3CDTF">2019-07-12T14:16:20Z</dcterms:created>
  <dcterms:modified xsi:type="dcterms:W3CDTF">2019-07-12T15:46:15Z</dcterms:modified>
</cp:coreProperties>
</file>