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57" r:id="rId5"/>
    <p:sldId id="258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26" y="75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3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5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2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0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9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5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2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90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961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"/>
            <a:ext cx="12191999" cy="37241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6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6048" y="1964515"/>
            <a:ext cx="9699901" cy="2840242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8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4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A0C2-A5C1-4B95-895B-36A3E7EE5914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F5D6-9F5D-4E42-99F8-AA46F6F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" b="773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11737" y="2759892"/>
            <a:ext cx="3692325" cy="6691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LOGO HERE</a:t>
            </a:r>
            <a:endParaRPr lang="en-US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392" y="3429000"/>
            <a:ext cx="4305783" cy="33855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</a:t>
            </a:r>
            <a:r>
              <a:rPr lang="en-US" sz="11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simply 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dummy text of the printing and typesetting industry.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-64" r="-38" b="52045"/>
          <a:stretch/>
        </p:blipFill>
        <p:spPr>
          <a:xfrm>
            <a:off x="1246048" y="2002419"/>
            <a:ext cx="9680453" cy="2802337"/>
          </a:xfr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59860" y="1185735"/>
            <a:ext cx="2996080" cy="5157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760" y="5039844"/>
            <a:ext cx="17981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spc="200" dirty="0" smtClean="0">
                <a:solidFill>
                  <a:schemeClr val="bg1"/>
                </a:solidFill>
                <a:latin typeface="Montserrat" panose="02000505000000020004" pitchFamily="2" charset="0"/>
                <a:ea typeface="Titillium" charset="0"/>
                <a:cs typeface="Titillium" charset="0"/>
              </a:rPr>
              <a:t>Lorem ipsum</a:t>
            </a:r>
            <a:endParaRPr lang="en-US" b="1" spc="200" dirty="0">
              <a:solidFill>
                <a:schemeClr val="bg1"/>
              </a:solidFill>
              <a:latin typeface="Montserrat" panose="02000505000000020004" pitchFamily="2" charset="0"/>
              <a:ea typeface="Titillium" charset="0"/>
              <a:cs typeface="Titillium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0235" y="5299170"/>
            <a:ext cx="2637367" cy="33855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376" y="5039844"/>
            <a:ext cx="17981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spc="200" dirty="0" smtClean="0">
                <a:solidFill>
                  <a:schemeClr val="bg1"/>
                </a:solidFill>
                <a:latin typeface="Montserrat" panose="02000505000000020004" pitchFamily="2" charset="0"/>
                <a:ea typeface="Titillium" charset="0"/>
                <a:cs typeface="Titillium" charset="0"/>
              </a:rPr>
              <a:t>Lorem ipsum</a:t>
            </a:r>
            <a:endParaRPr lang="en-US" b="1" spc="200" dirty="0">
              <a:solidFill>
                <a:schemeClr val="bg1"/>
              </a:solidFill>
              <a:latin typeface="Montserrat" panose="02000505000000020004" pitchFamily="2" charset="0"/>
              <a:ea typeface="Titillium" charset="0"/>
              <a:cs typeface="Titillium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3992" y="5039844"/>
            <a:ext cx="17981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spc="200" dirty="0" smtClean="0">
                <a:solidFill>
                  <a:schemeClr val="bg1"/>
                </a:solidFill>
                <a:latin typeface="Montserrat" panose="02000505000000020004" pitchFamily="2" charset="0"/>
                <a:ea typeface="Titillium" charset="0"/>
                <a:cs typeface="Titillium" charset="0"/>
              </a:rPr>
              <a:t>Lorem ipsum</a:t>
            </a:r>
            <a:endParaRPr lang="en-US" b="1" spc="200" dirty="0">
              <a:solidFill>
                <a:schemeClr val="bg1"/>
              </a:solidFill>
              <a:latin typeface="Montserrat" panose="02000505000000020004" pitchFamily="2" charset="0"/>
              <a:ea typeface="Titillium" charset="0"/>
              <a:cs typeface="Titillium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1560" y="5299170"/>
            <a:ext cx="2637367" cy="33855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0035" y="5299170"/>
            <a:ext cx="2637367" cy="33855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2080" y="2936557"/>
            <a:ext cx="36848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  <a:ea typeface="Titillium Light" charset="0"/>
                <a:cs typeface="Titillium Light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  <a:ea typeface="Titillium Light" charset="0"/>
              <a:cs typeface="Titillium Light" charset="0"/>
            </a:endParaRPr>
          </a:p>
        </p:txBody>
      </p:sp>
      <p:sp>
        <p:nvSpPr>
          <p:cNvPr id="20" name="AutoShape 2"/>
          <p:cNvSpPr>
            <a:spLocks/>
          </p:cNvSpPr>
          <p:nvPr/>
        </p:nvSpPr>
        <p:spPr bwMode="auto">
          <a:xfrm>
            <a:off x="4483545" y="2319467"/>
            <a:ext cx="2045002" cy="2213218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152400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" t="668" r="23136" b="-668"/>
          <a:stretch/>
        </p:blipFill>
        <p:spPr/>
      </p:pic>
      <p:sp>
        <p:nvSpPr>
          <p:cNvPr id="22" name="TextBox 21"/>
          <p:cNvSpPr txBox="1"/>
          <p:nvPr/>
        </p:nvSpPr>
        <p:spPr>
          <a:xfrm>
            <a:off x="6871805" y="2537380"/>
            <a:ext cx="4317357" cy="258532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Titillium" charset="0"/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764257" y="2030685"/>
            <a:ext cx="2919412" cy="4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1869" y="3429000"/>
            <a:ext cx="3142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17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/>
          </p:cNvSpPr>
          <p:nvPr/>
        </p:nvSpPr>
        <p:spPr bwMode="auto">
          <a:xfrm>
            <a:off x="1790700" y="1890344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16654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>
            <a:fillRect/>
          </a:stretch>
        </p:blipFill>
        <p:spPr/>
      </p:pic>
      <p:sp>
        <p:nvSpPr>
          <p:cNvPr id="12" name="AutoShape 3"/>
          <p:cNvSpPr>
            <a:spLocks/>
          </p:cNvSpPr>
          <p:nvPr/>
        </p:nvSpPr>
        <p:spPr bwMode="auto">
          <a:xfrm>
            <a:off x="1328237" y="-1164099"/>
            <a:ext cx="2328198" cy="232819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0" y="2351782"/>
            <a:ext cx="4749177" cy="107721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988452" y="1833916"/>
            <a:ext cx="2919412" cy="4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3429000"/>
            <a:ext cx="4737602" cy="107721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90700" y="3028038"/>
            <a:ext cx="2919412" cy="4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294" y="1255183"/>
            <a:ext cx="2919412" cy="4954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6035" y="4287490"/>
            <a:ext cx="17981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spc="200" dirty="0" smtClean="0">
                <a:solidFill>
                  <a:schemeClr val="bg1"/>
                </a:solidFill>
                <a:latin typeface="Montserrat" panose="02000505000000020004" pitchFamily="2" charset="0"/>
                <a:ea typeface="Titillium" charset="0"/>
                <a:cs typeface="Titillium" charset="0"/>
              </a:rPr>
              <a:t>Lorem ipsum</a:t>
            </a:r>
            <a:endParaRPr lang="en-US" b="1" spc="200" dirty="0">
              <a:solidFill>
                <a:schemeClr val="bg1"/>
              </a:solidFill>
              <a:latin typeface="Montserrat" panose="02000505000000020004" pitchFamily="2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085" y="4569966"/>
            <a:ext cx="2637367" cy="33855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376" y="4275915"/>
            <a:ext cx="17981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spc="200" dirty="0" smtClean="0">
                <a:solidFill>
                  <a:schemeClr val="bg1"/>
                </a:solidFill>
                <a:latin typeface="Montserrat" panose="02000505000000020004" pitchFamily="2" charset="0"/>
                <a:ea typeface="Titillium" charset="0"/>
                <a:cs typeface="Titillium" charset="0"/>
              </a:rPr>
              <a:t>Lorem ipsum</a:t>
            </a:r>
            <a:endParaRPr lang="en-US" b="1" spc="200" dirty="0">
              <a:solidFill>
                <a:schemeClr val="bg1"/>
              </a:solidFill>
              <a:latin typeface="Montserrat" panose="02000505000000020004" pitchFamily="2" charset="0"/>
              <a:ea typeface="Titillium" charset="0"/>
              <a:cs typeface="Titill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43992" y="4275915"/>
            <a:ext cx="17981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spc="200" dirty="0" smtClean="0">
                <a:solidFill>
                  <a:schemeClr val="bg1"/>
                </a:solidFill>
                <a:latin typeface="Montserrat" panose="02000505000000020004" pitchFamily="2" charset="0"/>
                <a:ea typeface="Titillium" charset="0"/>
                <a:cs typeface="Titillium" charset="0"/>
              </a:rPr>
              <a:t>Lorem ipsum</a:t>
            </a:r>
            <a:endParaRPr lang="en-US" b="1" spc="200" dirty="0">
              <a:solidFill>
                <a:schemeClr val="bg1"/>
              </a:solidFill>
              <a:latin typeface="Montserrat" panose="02000505000000020004" pitchFamily="2" charset="0"/>
              <a:ea typeface="Titillium" charset="0"/>
              <a:cs typeface="Titillium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r="3586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9" b="23049"/>
          <a:stretch>
            <a:fillRect/>
          </a:stretch>
        </p:blipFill>
        <p:spPr/>
      </p:pic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3" name="TextBox 42"/>
          <p:cNvSpPr txBox="1"/>
          <p:nvPr/>
        </p:nvSpPr>
        <p:spPr>
          <a:xfrm>
            <a:off x="4861560" y="4558391"/>
            <a:ext cx="2637367" cy="33855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00035" y="4558391"/>
            <a:ext cx="2637367" cy="33855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/>
          </p:cNvSpPr>
          <p:nvPr/>
        </p:nvSpPr>
        <p:spPr bwMode="auto">
          <a:xfrm>
            <a:off x="6790481" y="1375425"/>
            <a:ext cx="3794994" cy="4107149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>
            <a:solidFill>
              <a:schemeClr val="tx1">
                <a:alpha val="20000"/>
              </a:schemeClr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641" y="2398484"/>
            <a:ext cx="4317357" cy="258532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Titillium" charset="0"/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r="15354"/>
          <a:stretch>
            <a:fillRect/>
          </a:stretch>
        </p:blipFill>
        <p:spPr>
          <a:xfrm>
            <a:off x="6334125" y="1857375"/>
            <a:ext cx="1117600" cy="1209675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0" b="13920"/>
          <a:stretch>
            <a:fillRect/>
          </a:stretch>
        </p:blipFill>
        <p:spPr>
          <a:xfrm>
            <a:off x="8156575" y="820738"/>
            <a:ext cx="1117600" cy="1209675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r="19200"/>
          <a:stretch>
            <a:fillRect/>
          </a:stretch>
        </p:blipFill>
        <p:spPr>
          <a:xfrm>
            <a:off x="9977438" y="1857375"/>
            <a:ext cx="1117600" cy="1209675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r="15354"/>
          <a:stretch>
            <a:fillRect/>
          </a:stretch>
        </p:blipFill>
        <p:spPr>
          <a:xfrm>
            <a:off x="9977438" y="3919538"/>
            <a:ext cx="1117600" cy="1209675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r="19016"/>
          <a:stretch>
            <a:fillRect/>
          </a:stretch>
        </p:blipFill>
        <p:spPr>
          <a:xfrm>
            <a:off x="8156575" y="4827588"/>
            <a:ext cx="1117600" cy="1209675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2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r="24016"/>
          <a:stretch>
            <a:fillRect/>
          </a:stretch>
        </p:blipFill>
        <p:spPr>
          <a:xfrm>
            <a:off x="6334125" y="3919538"/>
            <a:ext cx="1117600" cy="1209675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19210"/>
          <a:stretch>
            <a:fillRect/>
          </a:stretch>
        </p:blipFill>
        <p:spPr>
          <a:xfrm>
            <a:off x="7639050" y="2263775"/>
            <a:ext cx="2152650" cy="2330450"/>
          </a:xfr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54093" y="1880214"/>
            <a:ext cx="2919412" cy="4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19995"/>
          <a:stretch>
            <a:fillRect/>
          </a:stretch>
        </p:blipFill>
        <p:spPr/>
      </p:pic>
      <p:sp>
        <p:nvSpPr>
          <p:cNvPr id="4" name="AutoShape 1"/>
          <p:cNvSpPr>
            <a:spLocks/>
          </p:cNvSpPr>
          <p:nvPr/>
        </p:nvSpPr>
        <p:spPr bwMode="auto">
          <a:xfrm rot="10003905">
            <a:off x="1703720" y="-229443"/>
            <a:ext cx="4890130" cy="47635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381000" cap="flat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 rot="8749278">
            <a:off x="4969936" y="-943228"/>
            <a:ext cx="3214223" cy="31310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25400" cap="flat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0085" y="2498351"/>
            <a:ext cx="2919412" cy="4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2057" y="3057838"/>
            <a:ext cx="4262154" cy="107721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631" y="4169780"/>
            <a:ext cx="4251766" cy="107721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0800" y="3009418"/>
            <a:ext cx="315410" cy="31541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2375" y="4109013"/>
            <a:ext cx="315410" cy="31541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920670" y="2815173"/>
            <a:ext cx="3801801" cy="172354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9972" y="2308478"/>
            <a:ext cx="2919412" cy="4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16481"/>
          <a:stretch>
            <a:fillRect/>
          </a:stretch>
        </p:blipFill>
        <p:spPr/>
      </p:pic>
      <p:sp>
        <p:nvSpPr>
          <p:cNvPr id="5" name="Round Same Side Corner Rectangle 4"/>
          <p:cNvSpPr/>
          <p:nvPr/>
        </p:nvSpPr>
        <p:spPr>
          <a:xfrm>
            <a:off x="0" y="0"/>
            <a:ext cx="6896100" cy="6858000"/>
          </a:xfrm>
          <a:prstGeom prst="round2SameRect">
            <a:avLst>
              <a:gd name="adj1" fmla="val 1235"/>
              <a:gd name="adj2" fmla="val 0"/>
            </a:avLst>
          </a:prstGeom>
          <a:gradFill>
            <a:gsLst>
              <a:gs pos="0">
                <a:srgbClr val="222222">
                  <a:alpha val="6000"/>
                </a:srgbClr>
              </a:gs>
              <a:gs pos="100000">
                <a:srgbClr val="2222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8263112" y="1307417"/>
            <a:ext cx="2669306" cy="2121583"/>
            <a:chOff x="7464459" y="1145430"/>
            <a:chExt cx="2669306" cy="2121583"/>
          </a:xfrm>
        </p:grpSpPr>
        <p:sp>
          <p:nvSpPr>
            <p:cNvPr id="27" name="Rounded Rectangle 26"/>
            <p:cNvSpPr/>
            <p:nvPr/>
          </p:nvSpPr>
          <p:spPr>
            <a:xfrm>
              <a:off x="7464459" y="1145430"/>
              <a:ext cx="2669306" cy="2121583"/>
            </a:xfrm>
            <a:prstGeom prst="roundRect">
              <a:avLst>
                <a:gd name="adj" fmla="val 123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464459" y="1712360"/>
              <a:ext cx="2669306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263112" y="3625492"/>
            <a:ext cx="2669306" cy="2121583"/>
            <a:chOff x="7464459" y="3463505"/>
            <a:chExt cx="2669306" cy="2121583"/>
          </a:xfrm>
        </p:grpSpPr>
        <p:sp>
          <p:nvSpPr>
            <p:cNvPr id="29" name="Rounded Rectangle 28"/>
            <p:cNvSpPr/>
            <p:nvPr/>
          </p:nvSpPr>
          <p:spPr>
            <a:xfrm>
              <a:off x="7464459" y="3463505"/>
              <a:ext cx="2669306" cy="2121583"/>
            </a:xfrm>
            <a:prstGeom prst="roundRect">
              <a:avLst>
                <a:gd name="adj" fmla="val 123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464459" y="4028840"/>
              <a:ext cx="2669306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 txBox="1">
            <a:spLocks/>
          </p:cNvSpPr>
          <p:nvPr/>
        </p:nvSpPr>
        <p:spPr>
          <a:xfrm>
            <a:off x="8267219" y="1463469"/>
            <a:ext cx="1721734" cy="342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1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3616" y="1729579"/>
            <a:ext cx="2608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endParaRPr lang="en-US" sz="12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55644" y="3766832"/>
            <a:ext cx="1721734" cy="342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1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83616" y="4044516"/>
            <a:ext cx="2608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5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 b="2718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373862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33600" y="3207504"/>
            <a:ext cx="9612350" cy="2883330"/>
          </a:xfrm>
          <a:prstGeom prst="roundRect">
            <a:avLst>
              <a:gd name="adj" fmla="val 123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36294" y="3683642"/>
            <a:ext cx="2919412" cy="4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8249" y="4214803"/>
            <a:ext cx="8530542" cy="92333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</a:t>
            </a:r>
            <a:r>
              <a:rPr lang="en-US" sz="1200" dirty="0" smtClean="0">
                <a:solidFill>
                  <a:schemeClr val="bg1"/>
                </a:solidFill>
                <a:latin typeface="Segoe UI" panose="020B0502040204020203" pitchFamily="34" charset="0"/>
                <a:ea typeface="Titillium" charset="0"/>
                <a:cs typeface="Segoe UI" panose="020B0502040204020203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ea typeface="Titillium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Segoe UI</vt:lpstr>
      <vt:lpstr>Source Sans Pro</vt:lpstr>
      <vt:lpstr>Titillium</vt:lpstr>
      <vt:lpstr>Titillium Light</vt:lpstr>
      <vt:lpstr>Office Theme</vt:lpstr>
      <vt:lpstr>PowerPoint Presentation</vt:lpstr>
      <vt:lpstr>PowerPoint Presentation</vt:lpstr>
      <vt:lpstr>PowerPoint Presentation</vt:lpstr>
      <vt:lpstr>Lorem ipsum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Superman</dc:creator>
  <cp:lastModifiedBy>Superman</cp:lastModifiedBy>
  <cp:revision>24</cp:revision>
  <dcterms:created xsi:type="dcterms:W3CDTF">2019-07-12T06:05:52Z</dcterms:created>
  <dcterms:modified xsi:type="dcterms:W3CDTF">2019-07-12T06:51:53Z</dcterms:modified>
</cp:coreProperties>
</file>